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FF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878" y="-43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6A522-A3D4-4CED-873E-C730F77F237A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8B56E-4BA8-4C4E-B407-06159805D27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57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74F7-AE2F-4A82-A307-5DD7A64802CF}" type="datetimeFigureOut">
              <a:rPr lang="it-IT" smtClean="0"/>
              <a:pPr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20EA-90A6-4AAB-BC16-56E1003BC85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11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5.jpg"/>
          <p:cNvPicPr>
            <a:picLocks noChangeAspect="1"/>
          </p:cNvPicPr>
          <p:nvPr/>
        </p:nvPicPr>
        <p:blipFill>
          <a:blip r:embed="rId3" cstate="print"/>
          <a:srcRect l="21901" t="896" r="27686" b="896"/>
          <a:stretch>
            <a:fillRect/>
          </a:stretch>
        </p:blipFill>
        <p:spPr>
          <a:xfrm>
            <a:off x="7329264" y="1052736"/>
            <a:ext cx="2376264" cy="3456384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7329264" y="4509120"/>
            <a:ext cx="237626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8697416" y="3645024"/>
            <a:ext cx="936104" cy="144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128464" y="4941168"/>
            <a:ext cx="2304256" cy="79208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128464" y="4941168"/>
            <a:ext cx="720080" cy="79208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11765" b="9724"/>
          <a:stretch>
            <a:fillRect/>
          </a:stretch>
        </p:blipFill>
        <p:spPr bwMode="auto">
          <a:xfrm>
            <a:off x="5097016" y="105273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5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025008" y="26064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UNESCO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ON THE ROAD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 descr="las_medulas.1500x1000.jpg"/>
          <p:cNvPicPr>
            <a:picLocks noChangeAspect="1"/>
          </p:cNvPicPr>
          <p:nvPr/>
        </p:nvPicPr>
        <p:blipFill>
          <a:blip r:embed="rId5" cstate="print"/>
          <a:srcRect l="2939" r="8894" b="14128"/>
          <a:stretch>
            <a:fillRect/>
          </a:stretch>
        </p:blipFill>
        <p:spPr>
          <a:xfrm>
            <a:off x="5097016" y="3429000"/>
            <a:ext cx="2160240" cy="158417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097016" y="2564904"/>
            <a:ext cx="216024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097016" y="4941168"/>
            <a:ext cx="21602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097016" y="5733256"/>
            <a:ext cx="4608512" cy="936104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Content Placeholder 6" descr="Волшебный_Гранд_канал,_Венец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32720" cy="161384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2720" y="0"/>
            <a:ext cx="252028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51"/>
          <p:cNvSpPr/>
          <p:nvPr/>
        </p:nvSpPr>
        <p:spPr>
          <a:xfrm>
            <a:off x="2792760" y="4869160"/>
            <a:ext cx="720080" cy="476672"/>
          </a:xfrm>
          <a:custGeom>
            <a:avLst/>
            <a:gdLst>
              <a:gd name="connsiteX0" fmla="*/ 1154115 w 9124939"/>
              <a:gd name="connsiteY0" fmla="*/ 6502393 h 6507156"/>
              <a:gd name="connsiteX1" fmla="*/ 1163639 w 9124939"/>
              <a:gd name="connsiteY1" fmla="*/ 6502393 h 6507156"/>
              <a:gd name="connsiteX2" fmla="*/ 1160465 w 9124939"/>
              <a:gd name="connsiteY2" fmla="*/ 6507156 h 6507156"/>
              <a:gd name="connsiteX3" fmla="*/ 3776973 w 9124939"/>
              <a:gd name="connsiteY3" fmla="*/ 6399209 h 6507156"/>
              <a:gd name="connsiteX4" fmla="*/ 3787768 w 9124939"/>
              <a:gd name="connsiteY4" fmla="*/ 6415895 h 6507156"/>
              <a:gd name="connsiteX5" fmla="*/ 3774434 w 9124939"/>
              <a:gd name="connsiteY5" fmla="*/ 6428730 h 6507156"/>
              <a:gd name="connsiteX6" fmla="*/ 3762686 w 9124939"/>
              <a:gd name="connsiteY6" fmla="*/ 6429372 h 6507156"/>
              <a:gd name="connsiteX7" fmla="*/ 3759193 w 9124939"/>
              <a:gd name="connsiteY7" fmla="*/ 6414612 h 6507156"/>
              <a:gd name="connsiteX8" fmla="*/ 3794118 w 9124939"/>
              <a:gd name="connsiteY8" fmla="*/ 6318246 h 6507156"/>
              <a:gd name="connsiteX9" fmla="*/ 3789038 w 9124939"/>
              <a:gd name="connsiteY9" fmla="*/ 6327771 h 6507156"/>
              <a:gd name="connsiteX10" fmla="*/ 3781418 w 9124939"/>
              <a:gd name="connsiteY10" fmla="*/ 6325866 h 6507156"/>
              <a:gd name="connsiteX11" fmla="*/ 3784594 w 9124939"/>
              <a:gd name="connsiteY11" fmla="*/ 6318564 h 6507156"/>
              <a:gd name="connsiteX12" fmla="*/ 3816343 w 9124939"/>
              <a:gd name="connsiteY12" fmla="*/ 6300784 h 6507156"/>
              <a:gd name="connsiteX13" fmla="*/ 3814701 w 9124939"/>
              <a:gd name="connsiteY13" fmla="*/ 6316659 h 6507156"/>
              <a:gd name="connsiteX14" fmla="*/ 3806818 w 9124939"/>
              <a:gd name="connsiteY14" fmla="*/ 6313484 h 6507156"/>
              <a:gd name="connsiteX15" fmla="*/ 3808132 w 9124939"/>
              <a:gd name="connsiteY15" fmla="*/ 6304277 h 6507156"/>
              <a:gd name="connsiteX16" fmla="*/ 5348949 w 9124939"/>
              <a:gd name="connsiteY16" fmla="*/ 6216643 h 6507156"/>
              <a:gd name="connsiteX17" fmla="*/ 5349861 w 9124939"/>
              <a:gd name="connsiteY17" fmla="*/ 6222993 h 6507156"/>
              <a:gd name="connsiteX18" fmla="*/ 5337701 w 9124939"/>
              <a:gd name="connsiteY18" fmla="*/ 6235693 h 6507156"/>
              <a:gd name="connsiteX19" fmla="*/ 5335573 w 9124939"/>
              <a:gd name="connsiteY19" fmla="*/ 6228391 h 6507156"/>
              <a:gd name="connsiteX20" fmla="*/ 5339525 w 9124939"/>
              <a:gd name="connsiteY20" fmla="*/ 6218866 h 6507156"/>
              <a:gd name="connsiteX21" fmla="*/ 5343781 w 9124939"/>
              <a:gd name="connsiteY21" fmla="*/ 6222041 h 6507156"/>
              <a:gd name="connsiteX22" fmla="*/ 5033020 w 9124939"/>
              <a:gd name="connsiteY22" fmla="*/ 6192831 h 6507156"/>
              <a:gd name="connsiteX23" fmla="*/ 5040331 w 9124939"/>
              <a:gd name="connsiteY23" fmla="*/ 6192831 h 6507156"/>
              <a:gd name="connsiteX24" fmla="*/ 5042556 w 9124939"/>
              <a:gd name="connsiteY24" fmla="*/ 6206438 h 6507156"/>
              <a:gd name="connsiteX25" fmla="*/ 5049867 w 9124939"/>
              <a:gd name="connsiteY25" fmla="*/ 6212766 h 6507156"/>
              <a:gd name="connsiteX26" fmla="*/ 5059404 w 9124939"/>
              <a:gd name="connsiteY26" fmla="*/ 6203273 h 6507156"/>
              <a:gd name="connsiteX27" fmla="*/ 5068940 w 9124939"/>
              <a:gd name="connsiteY27" fmla="*/ 6200109 h 6507156"/>
              <a:gd name="connsiteX28" fmla="*/ 5078476 w 9124939"/>
              <a:gd name="connsiteY28" fmla="*/ 6203906 h 6507156"/>
              <a:gd name="connsiteX29" fmla="*/ 5081655 w 9124939"/>
              <a:gd name="connsiteY29" fmla="*/ 6211184 h 6507156"/>
              <a:gd name="connsiteX30" fmla="*/ 5072119 w 9124939"/>
              <a:gd name="connsiteY30" fmla="*/ 6216563 h 6507156"/>
              <a:gd name="connsiteX31" fmla="*/ 5072119 w 9124939"/>
              <a:gd name="connsiteY31" fmla="*/ 6221943 h 6507156"/>
              <a:gd name="connsiteX32" fmla="*/ 5086105 w 9124939"/>
              <a:gd name="connsiteY32" fmla="*/ 6223841 h 6507156"/>
              <a:gd name="connsiteX33" fmla="*/ 5090237 w 9124939"/>
              <a:gd name="connsiteY33" fmla="*/ 6222892 h 6507156"/>
              <a:gd name="connsiteX34" fmla="*/ 5097866 w 9124939"/>
              <a:gd name="connsiteY34" fmla="*/ 6235233 h 6507156"/>
              <a:gd name="connsiteX35" fmla="*/ 5105177 w 9124939"/>
              <a:gd name="connsiteY35" fmla="*/ 6232068 h 6507156"/>
              <a:gd name="connsiteX36" fmla="*/ 5122024 w 9124939"/>
              <a:gd name="connsiteY36" fmla="*/ 6232068 h 6507156"/>
              <a:gd name="connsiteX37" fmla="*/ 5131879 w 9124939"/>
              <a:gd name="connsiteY37" fmla="*/ 6226689 h 6507156"/>
              <a:gd name="connsiteX38" fmla="*/ 5148726 w 9124939"/>
              <a:gd name="connsiteY38" fmla="*/ 6224474 h 6507156"/>
              <a:gd name="connsiteX39" fmla="*/ 5154130 w 9124939"/>
              <a:gd name="connsiteY39" fmla="*/ 6220044 h 6507156"/>
              <a:gd name="connsiteX40" fmla="*/ 5162394 w 9124939"/>
              <a:gd name="connsiteY40" fmla="*/ 6223208 h 6507156"/>
              <a:gd name="connsiteX41" fmla="*/ 5167798 w 9124939"/>
              <a:gd name="connsiteY41" fmla="*/ 6231752 h 6507156"/>
              <a:gd name="connsiteX42" fmla="*/ 5176381 w 9124939"/>
              <a:gd name="connsiteY42" fmla="*/ 6232385 h 6507156"/>
              <a:gd name="connsiteX43" fmla="*/ 5194181 w 9124939"/>
              <a:gd name="connsiteY43" fmla="*/ 6227006 h 6507156"/>
              <a:gd name="connsiteX44" fmla="*/ 5203718 w 9124939"/>
              <a:gd name="connsiteY44" fmla="*/ 6232385 h 6507156"/>
              <a:gd name="connsiteX45" fmla="*/ 5213254 w 9124939"/>
              <a:gd name="connsiteY45" fmla="*/ 6232068 h 6507156"/>
              <a:gd name="connsiteX46" fmla="*/ 5222790 w 9124939"/>
              <a:gd name="connsiteY46" fmla="*/ 6225740 h 6507156"/>
              <a:gd name="connsiteX47" fmla="*/ 5231373 w 9124939"/>
              <a:gd name="connsiteY47" fmla="*/ 6227955 h 6507156"/>
              <a:gd name="connsiteX48" fmla="*/ 5229147 w 9124939"/>
              <a:gd name="connsiteY48" fmla="*/ 6234283 h 6507156"/>
              <a:gd name="connsiteX49" fmla="*/ 5231373 w 9124939"/>
              <a:gd name="connsiteY49" fmla="*/ 6242511 h 6507156"/>
              <a:gd name="connsiteX50" fmla="*/ 5235823 w 9124939"/>
              <a:gd name="connsiteY50" fmla="*/ 6250738 h 6507156"/>
              <a:gd name="connsiteX51" fmla="*/ 5243134 w 9124939"/>
              <a:gd name="connsiteY51" fmla="*/ 6253902 h 6507156"/>
              <a:gd name="connsiteX52" fmla="*/ 5250445 w 9124939"/>
              <a:gd name="connsiteY52" fmla="*/ 6246624 h 6507156"/>
              <a:gd name="connsiteX53" fmla="*/ 5257756 w 9124939"/>
              <a:gd name="connsiteY53" fmla="*/ 6243460 h 6507156"/>
              <a:gd name="connsiteX54" fmla="*/ 5269517 w 9124939"/>
              <a:gd name="connsiteY54" fmla="*/ 6246624 h 6507156"/>
              <a:gd name="connsiteX55" fmla="*/ 5273650 w 9124939"/>
              <a:gd name="connsiteY55" fmla="*/ 6239030 h 6507156"/>
              <a:gd name="connsiteX56" fmla="*/ 5274921 w 9124939"/>
              <a:gd name="connsiteY56" fmla="*/ 6231752 h 6507156"/>
              <a:gd name="connsiteX57" fmla="*/ 5279053 w 9124939"/>
              <a:gd name="connsiteY57" fmla="*/ 6229537 h 6507156"/>
              <a:gd name="connsiteX58" fmla="*/ 5278100 w 9124939"/>
              <a:gd name="connsiteY58" fmla="*/ 6238081 h 6507156"/>
              <a:gd name="connsiteX59" fmla="*/ 5283186 w 9124939"/>
              <a:gd name="connsiteY59" fmla="*/ 6246308 h 6507156"/>
              <a:gd name="connsiteX60" fmla="*/ 5282232 w 9124939"/>
              <a:gd name="connsiteY60" fmla="*/ 6250421 h 6507156"/>
              <a:gd name="connsiteX61" fmla="*/ 5280007 w 9124939"/>
              <a:gd name="connsiteY61" fmla="*/ 6257699 h 6507156"/>
              <a:gd name="connsiteX62" fmla="*/ 5273014 w 9124939"/>
              <a:gd name="connsiteY62" fmla="*/ 6268458 h 6507156"/>
              <a:gd name="connsiteX63" fmla="*/ 5264431 w 9124939"/>
              <a:gd name="connsiteY63" fmla="*/ 6272571 h 6507156"/>
              <a:gd name="connsiteX64" fmla="*/ 5258074 w 9124939"/>
              <a:gd name="connsiteY64" fmla="*/ 6267825 h 6507156"/>
              <a:gd name="connsiteX65" fmla="*/ 5246630 w 9124939"/>
              <a:gd name="connsiteY65" fmla="*/ 6274154 h 6507156"/>
              <a:gd name="connsiteX66" fmla="*/ 5238048 w 9124939"/>
              <a:gd name="connsiteY66" fmla="*/ 6275103 h 6507156"/>
              <a:gd name="connsiteX67" fmla="*/ 5222154 w 9124939"/>
              <a:gd name="connsiteY67" fmla="*/ 6269724 h 6507156"/>
              <a:gd name="connsiteX68" fmla="*/ 5208168 w 9124939"/>
              <a:gd name="connsiteY68" fmla="*/ 6274470 h 6507156"/>
              <a:gd name="connsiteX69" fmla="*/ 5197042 w 9124939"/>
              <a:gd name="connsiteY69" fmla="*/ 6270040 h 6507156"/>
              <a:gd name="connsiteX70" fmla="*/ 5178924 w 9124939"/>
              <a:gd name="connsiteY70" fmla="*/ 6270673 h 6507156"/>
              <a:gd name="connsiteX71" fmla="*/ 5168116 w 9124939"/>
              <a:gd name="connsiteY71" fmla="*/ 6280166 h 6507156"/>
              <a:gd name="connsiteX72" fmla="*/ 5160805 w 9124939"/>
              <a:gd name="connsiteY72" fmla="*/ 6283330 h 6507156"/>
              <a:gd name="connsiteX73" fmla="*/ 5144911 w 9124939"/>
              <a:gd name="connsiteY73" fmla="*/ 6283330 h 6507156"/>
              <a:gd name="connsiteX74" fmla="*/ 5139507 w 9124939"/>
              <a:gd name="connsiteY74" fmla="*/ 6286494 h 6507156"/>
              <a:gd name="connsiteX75" fmla="*/ 5135375 w 9124939"/>
              <a:gd name="connsiteY75" fmla="*/ 6284279 h 6507156"/>
              <a:gd name="connsiteX76" fmla="*/ 5139507 w 9124939"/>
              <a:gd name="connsiteY76" fmla="*/ 6273837 h 6507156"/>
              <a:gd name="connsiteX77" fmla="*/ 5130925 w 9124939"/>
              <a:gd name="connsiteY77" fmla="*/ 6264661 h 6507156"/>
              <a:gd name="connsiteX78" fmla="*/ 5118210 w 9124939"/>
              <a:gd name="connsiteY78" fmla="*/ 6256117 h 6507156"/>
              <a:gd name="connsiteX79" fmla="*/ 5108674 w 9124939"/>
              <a:gd name="connsiteY79" fmla="*/ 6259598 h 6507156"/>
              <a:gd name="connsiteX80" fmla="*/ 5096913 w 9124939"/>
              <a:gd name="connsiteY80" fmla="*/ 6256433 h 6507156"/>
              <a:gd name="connsiteX81" fmla="*/ 5086423 w 9124939"/>
              <a:gd name="connsiteY81" fmla="*/ 6253269 h 6507156"/>
              <a:gd name="connsiteX82" fmla="*/ 5073708 w 9124939"/>
              <a:gd name="connsiteY82" fmla="*/ 6254535 h 6507156"/>
              <a:gd name="connsiteX83" fmla="*/ 5064172 w 9124939"/>
              <a:gd name="connsiteY83" fmla="*/ 6246308 h 6507156"/>
              <a:gd name="connsiteX84" fmla="*/ 5048278 w 9124939"/>
              <a:gd name="connsiteY84" fmla="*/ 6241878 h 6507156"/>
              <a:gd name="connsiteX85" fmla="*/ 5038424 w 9124939"/>
              <a:gd name="connsiteY85" fmla="*/ 6246624 h 6507156"/>
              <a:gd name="connsiteX86" fmla="*/ 5026981 w 9124939"/>
              <a:gd name="connsiteY86" fmla="*/ 6250738 h 6507156"/>
              <a:gd name="connsiteX87" fmla="*/ 5019352 w 9124939"/>
              <a:gd name="connsiteY87" fmla="*/ 6240296 h 6507156"/>
              <a:gd name="connsiteX88" fmla="*/ 5017444 w 9124939"/>
              <a:gd name="connsiteY88" fmla="*/ 6229537 h 6507156"/>
              <a:gd name="connsiteX89" fmla="*/ 5018398 w 9124939"/>
              <a:gd name="connsiteY89" fmla="*/ 6219411 h 6507156"/>
              <a:gd name="connsiteX90" fmla="*/ 5012994 w 9124939"/>
              <a:gd name="connsiteY90" fmla="*/ 6210868 h 6507156"/>
              <a:gd name="connsiteX91" fmla="*/ 5013630 w 9124939"/>
              <a:gd name="connsiteY91" fmla="*/ 6204539 h 6507156"/>
              <a:gd name="connsiteX92" fmla="*/ 5011723 w 9124939"/>
              <a:gd name="connsiteY92" fmla="*/ 6198211 h 6507156"/>
              <a:gd name="connsiteX93" fmla="*/ 5019034 w 9124939"/>
              <a:gd name="connsiteY93" fmla="*/ 6201375 h 6507156"/>
              <a:gd name="connsiteX94" fmla="*/ 5026663 w 9124939"/>
              <a:gd name="connsiteY94" fmla="*/ 6212133 h 6507156"/>
              <a:gd name="connsiteX95" fmla="*/ 5032067 w 9124939"/>
              <a:gd name="connsiteY95" fmla="*/ 6215931 h 6507156"/>
              <a:gd name="connsiteX96" fmla="*/ 5037153 w 9124939"/>
              <a:gd name="connsiteY96" fmla="*/ 6210551 h 6507156"/>
              <a:gd name="connsiteX97" fmla="*/ 5028570 w 9124939"/>
              <a:gd name="connsiteY97" fmla="*/ 6202324 h 6507156"/>
              <a:gd name="connsiteX98" fmla="*/ 6073114 w 9124939"/>
              <a:gd name="connsiteY98" fmla="*/ 6178543 h 6507156"/>
              <a:gd name="connsiteX99" fmla="*/ 6081698 w 9124939"/>
              <a:gd name="connsiteY99" fmla="*/ 6178543 h 6507156"/>
              <a:gd name="connsiteX100" fmla="*/ 6077565 w 9124939"/>
              <a:gd name="connsiteY100" fmla="*/ 6188024 h 6507156"/>
              <a:gd name="connsiteX101" fmla="*/ 6063575 w 9124939"/>
              <a:gd name="connsiteY101" fmla="*/ 6192133 h 6507156"/>
              <a:gd name="connsiteX102" fmla="*/ 6064529 w 9124939"/>
              <a:gd name="connsiteY102" fmla="*/ 6200665 h 6507156"/>
              <a:gd name="connsiteX103" fmla="*/ 6048950 w 9124939"/>
              <a:gd name="connsiteY103" fmla="*/ 6211094 h 6507156"/>
              <a:gd name="connsiteX104" fmla="*/ 6038458 w 9124939"/>
              <a:gd name="connsiteY104" fmla="*/ 6217415 h 6507156"/>
              <a:gd name="connsiteX105" fmla="*/ 6027965 w 9124939"/>
              <a:gd name="connsiteY105" fmla="*/ 6230056 h 6507156"/>
              <a:gd name="connsiteX106" fmla="*/ 6013340 w 9124939"/>
              <a:gd name="connsiteY106" fmla="*/ 6242065 h 6507156"/>
              <a:gd name="connsiteX107" fmla="*/ 6013658 w 9124939"/>
              <a:gd name="connsiteY107" fmla="*/ 6243329 h 6507156"/>
              <a:gd name="connsiteX108" fmla="*/ 6016519 w 9124939"/>
              <a:gd name="connsiteY108" fmla="*/ 6252494 h 6507156"/>
              <a:gd name="connsiteX109" fmla="*/ 6019699 w 9124939"/>
              <a:gd name="connsiteY109" fmla="*/ 6256287 h 6507156"/>
              <a:gd name="connsiteX110" fmla="*/ 6026058 w 9124939"/>
              <a:gd name="connsiteY110" fmla="*/ 6263871 h 6507156"/>
              <a:gd name="connsiteX111" fmla="*/ 6028283 w 9124939"/>
              <a:gd name="connsiteY111" fmla="*/ 6273352 h 6507156"/>
              <a:gd name="connsiteX112" fmla="*/ 6020971 w 9124939"/>
              <a:gd name="connsiteY112" fmla="*/ 6274616 h 6507156"/>
              <a:gd name="connsiteX113" fmla="*/ 6018745 w 9124939"/>
              <a:gd name="connsiteY113" fmla="*/ 6268296 h 6507156"/>
              <a:gd name="connsiteX114" fmla="*/ 6010161 w 9124939"/>
              <a:gd name="connsiteY114" fmla="*/ 6268296 h 6507156"/>
              <a:gd name="connsiteX115" fmla="*/ 6003166 w 9124939"/>
              <a:gd name="connsiteY115" fmla="*/ 6270192 h 6507156"/>
              <a:gd name="connsiteX116" fmla="*/ 5996807 w 9124939"/>
              <a:gd name="connsiteY116" fmla="*/ 6276513 h 6507156"/>
              <a:gd name="connsiteX117" fmla="*/ 5985997 w 9124939"/>
              <a:gd name="connsiteY117" fmla="*/ 6288206 h 6507156"/>
              <a:gd name="connsiteX118" fmla="*/ 5965012 w 9124939"/>
              <a:gd name="connsiteY118" fmla="*/ 6300215 h 6507156"/>
              <a:gd name="connsiteX119" fmla="*/ 5944982 w 9124939"/>
              <a:gd name="connsiteY119" fmla="*/ 6302427 h 6507156"/>
              <a:gd name="connsiteX120" fmla="*/ 5929084 w 9124939"/>
              <a:gd name="connsiteY120" fmla="*/ 6300531 h 6507156"/>
              <a:gd name="connsiteX121" fmla="*/ 5920500 w 9124939"/>
              <a:gd name="connsiteY121" fmla="*/ 6308116 h 6507156"/>
              <a:gd name="connsiteX122" fmla="*/ 5922726 w 9124939"/>
              <a:gd name="connsiteY122" fmla="*/ 6315068 h 6507156"/>
              <a:gd name="connsiteX123" fmla="*/ 5915095 w 9124939"/>
              <a:gd name="connsiteY123" fmla="*/ 6313172 h 6507156"/>
              <a:gd name="connsiteX124" fmla="*/ 5900151 w 9124939"/>
              <a:gd name="connsiteY124" fmla="*/ 6310012 h 6507156"/>
              <a:gd name="connsiteX125" fmla="*/ 5875034 w 9124939"/>
              <a:gd name="connsiteY125" fmla="*/ 6308432 h 6507156"/>
              <a:gd name="connsiteX126" fmla="*/ 5870583 w 9124939"/>
              <a:gd name="connsiteY126" fmla="*/ 6299899 h 6507156"/>
              <a:gd name="connsiteX127" fmla="*/ 5867403 w 9124939"/>
              <a:gd name="connsiteY127" fmla="*/ 6290418 h 6507156"/>
              <a:gd name="connsiteX128" fmla="*/ 5857865 w 9124939"/>
              <a:gd name="connsiteY128" fmla="*/ 6282201 h 6507156"/>
              <a:gd name="connsiteX129" fmla="*/ 5856593 w 9124939"/>
              <a:gd name="connsiteY129" fmla="*/ 6271772 h 6507156"/>
              <a:gd name="connsiteX130" fmla="*/ 5854685 w 9124939"/>
              <a:gd name="connsiteY130" fmla="*/ 6263239 h 6507156"/>
              <a:gd name="connsiteX131" fmla="*/ 5866131 w 9124939"/>
              <a:gd name="connsiteY131" fmla="*/ 6265452 h 6507156"/>
              <a:gd name="connsiteX132" fmla="*/ 5872808 w 9124939"/>
              <a:gd name="connsiteY132" fmla="*/ 6268612 h 6507156"/>
              <a:gd name="connsiteX133" fmla="*/ 5882982 w 9124939"/>
              <a:gd name="connsiteY133" fmla="*/ 6251546 h 6507156"/>
              <a:gd name="connsiteX134" fmla="*/ 5890613 w 9124939"/>
              <a:gd name="connsiteY134" fmla="*/ 6248386 h 6507156"/>
              <a:gd name="connsiteX135" fmla="*/ 5899833 w 9124939"/>
              <a:gd name="connsiteY135" fmla="*/ 6244910 h 6507156"/>
              <a:gd name="connsiteX136" fmla="*/ 5920182 w 9124939"/>
              <a:gd name="connsiteY136" fmla="*/ 6247122 h 6507156"/>
              <a:gd name="connsiteX137" fmla="*/ 5920818 w 9124939"/>
              <a:gd name="connsiteY137" fmla="*/ 6239537 h 6507156"/>
              <a:gd name="connsiteX138" fmla="*/ 5920818 w 9124939"/>
              <a:gd name="connsiteY138" fmla="*/ 6237641 h 6507156"/>
              <a:gd name="connsiteX139" fmla="*/ 5919864 w 9124939"/>
              <a:gd name="connsiteY139" fmla="*/ 6225948 h 6507156"/>
              <a:gd name="connsiteX140" fmla="*/ 5931310 w 9124939"/>
              <a:gd name="connsiteY140" fmla="*/ 6226896 h 6507156"/>
              <a:gd name="connsiteX141" fmla="*/ 5938941 w 9124939"/>
              <a:gd name="connsiteY141" fmla="*/ 6233216 h 6507156"/>
              <a:gd name="connsiteX142" fmla="*/ 5958017 w 9124939"/>
              <a:gd name="connsiteY142" fmla="*/ 6235113 h 6507156"/>
              <a:gd name="connsiteX143" fmla="*/ 5976140 w 9124939"/>
              <a:gd name="connsiteY143" fmla="*/ 6227844 h 6507156"/>
              <a:gd name="connsiteX144" fmla="*/ 6008571 w 9124939"/>
              <a:gd name="connsiteY144" fmla="*/ 6216783 h 6507156"/>
              <a:gd name="connsiteX145" fmla="*/ 6033053 w 9124939"/>
              <a:gd name="connsiteY145" fmla="*/ 6207302 h 6507156"/>
              <a:gd name="connsiteX146" fmla="*/ 6050858 w 9124939"/>
              <a:gd name="connsiteY146" fmla="*/ 6192449 h 6507156"/>
              <a:gd name="connsiteX147" fmla="*/ 6064529 w 9124939"/>
              <a:gd name="connsiteY147" fmla="*/ 6188024 h 6507156"/>
              <a:gd name="connsiteX148" fmla="*/ 5363619 w 9124939"/>
              <a:gd name="connsiteY148" fmla="*/ 6161081 h 6507156"/>
              <a:gd name="connsiteX149" fmla="*/ 5371891 w 9124939"/>
              <a:gd name="connsiteY149" fmla="*/ 6169607 h 6507156"/>
              <a:gd name="connsiteX150" fmla="*/ 5366989 w 9124939"/>
              <a:gd name="connsiteY150" fmla="*/ 6172765 h 6507156"/>
              <a:gd name="connsiteX151" fmla="*/ 5366989 w 9124939"/>
              <a:gd name="connsiteY151" fmla="*/ 6180976 h 6507156"/>
              <a:gd name="connsiteX152" fmla="*/ 5365151 w 9124939"/>
              <a:gd name="connsiteY152" fmla="*/ 6193608 h 6507156"/>
              <a:gd name="connsiteX153" fmla="*/ 5375261 w 9124939"/>
              <a:gd name="connsiteY153" fmla="*/ 6200872 h 6507156"/>
              <a:gd name="connsiteX154" fmla="*/ 5369440 w 9124939"/>
              <a:gd name="connsiteY154" fmla="*/ 6216661 h 6507156"/>
              <a:gd name="connsiteX155" fmla="*/ 5360249 w 9124939"/>
              <a:gd name="connsiteY155" fmla="*/ 6219819 h 6507156"/>
              <a:gd name="connsiteX156" fmla="*/ 5359330 w 9124939"/>
              <a:gd name="connsiteY156" fmla="*/ 6216661 h 6507156"/>
              <a:gd name="connsiteX157" fmla="*/ 5365151 w 9124939"/>
              <a:gd name="connsiteY157" fmla="*/ 6205293 h 6507156"/>
              <a:gd name="connsiteX158" fmla="*/ 5357798 w 9124939"/>
              <a:gd name="connsiteY158" fmla="*/ 6197714 h 6507156"/>
              <a:gd name="connsiteX159" fmla="*/ 5359023 w 9124939"/>
              <a:gd name="connsiteY159" fmla="*/ 6191398 h 6507156"/>
              <a:gd name="connsiteX160" fmla="*/ 5360861 w 9124939"/>
              <a:gd name="connsiteY160" fmla="*/ 6184450 h 6507156"/>
              <a:gd name="connsiteX161" fmla="*/ 5360861 w 9124939"/>
              <a:gd name="connsiteY161" fmla="*/ 6176871 h 6507156"/>
              <a:gd name="connsiteX162" fmla="*/ 5365763 w 9124939"/>
              <a:gd name="connsiteY162" fmla="*/ 6169607 h 6507156"/>
              <a:gd name="connsiteX163" fmla="*/ 4143049 w 9124939"/>
              <a:gd name="connsiteY163" fmla="*/ 6154731 h 6507156"/>
              <a:gd name="connsiteX164" fmla="*/ 4154833 w 9124939"/>
              <a:gd name="connsiteY164" fmla="*/ 6154731 h 6507156"/>
              <a:gd name="connsiteX165" fmla="*/ 4163998 w 9124939"/>
              <a:gd name="connsiteY165" fmla="*/ 6161620 h 6507156"/>
              <a:gd name="connsiteX166" fmla="*/ 4158433 w 9124939"/>
              <a:gd name="connsiteY166" fmla="*/ 6169707 h 6507156"/>
              <a:gd name="connsiteX167" fmla="*/ 4146323 w 9124939"/>
              <a:gd name="connsiteY167" fmla="*/ 6170606 h 6507156"/>
              <a:gd name="connsiteX168" fmla="*/ 4142067 w 9124939"/>
              <a:gd name="connsiteY168" fmla="*/ 6169707 h 6507156"/>
              <a:gd name="connsiteX169" fmla="*/ 4132248 w 9124939"/>
              <a:gd name="connsiteY169" fmla="*/ 6158924 h 6507156"/>
              <a:gd name="connsiteX170" fmla="*/ 4132053 w 9124939"/>
              <a:gd name="connsiteY170" fmla="*/ 6143618 h 6507156"/>
              <a:gd name="connsiteX171" fmla="*/ 4135423 w 9124939"/>
              <a:gd name="connsiteY171" fmla="*/ 6150545 h 6507156"/>
              <a:gd name="connsiteX172" fmla="*/ 4126232 w 9124939"/>
              <a:gd name="connsiteY172" fmla="*/ 6156318 h 6507156"/>
              <a:gd name="connsiteX173" fmla="*/ 4117960 w 9124939"/>
              <a:gd name="connsiteY173" fmla="*/ 6144772 h 6507156"/>
              <a:gd name="connsiteX174" fmla="*/ 4957797 w 9124939"/>
              <a:gd name="connsiteY174" fmla="*/ 6115043 h 6507156"/>
              <a:gd name="connsiteX175" fmla="*/ 4969729 w 9124939"/>
              <a:gd name="connsiteY175" fmla="*/ 6118188 h 6507156"/>
              <a:gd name="connsiteX176" fmla="*/ 4975211 w 9124939"/>
              <a:gd name="connsiteY176" fmla="*/ 6128881 h 6507156"/>
              <a:gd name="connsiteX177" fmla="*/ 4969729 w 9124939"/>
              <a:gd name="connsiteY177" fmla="*/ 6129825 h 6507156"/>
              <a:gd name="connsiteX178" fmla="*/ 4973921 w 9124939"/>
              <a:gd name="connsiteY178" fmla="*/ 6141147 h 6507156"/>
              <a:gd name="connsiteX179" fmla="*/ 4970696 w 9124939"/>
              <a:gd name="connsiteY179" fmla="*/ 6148381 h 6507156"/>
              <a:gd name="connsiteX180" fmla="*/ 4959087 w 9124939"/>
              <a:gd name="connsiteY180" fmla="*/ 6146808 h 6507156"/>
              <a:gd name="connsiteX181" fmla="*/ 4954573 w 9124939"/>
              <a:gd name="connsiteY181" fmla="*/ 6127938 h 6507156"/>
              <a:gd name="connsiteX182" fmla="*/ 5194780 w 9124939"/>
              <a:gd name="connsiteY182" fmla="*/ 6105518 h 6507156"/>
              <a:gd name="connsiteX183" fmla="*/ 5205398 w 9124939"/>
              <a:gd name="connsiteY183" fmla="*/ 6119291 h 6507156"/>
              <a:gd name="connsiteX184" fmla="*/ 5195092 w 9124939"/>
              <a:gd name="connsiteY184" fmla="*/ 6127743 h 6507156"/>
              <a:gd name="connsiteX185" fmla="*/ 5196966 w 9124939"/>
              <a:gd name="connsiteY185" fmla="*/ 6116161 h 6507156"/>
              <a:gd name="connsiteX186" fmla="*/ 5192594 w 9124939"/>
              <a:gd name="connsiteY186" fmla="*/ 6111778 h 6507156"/>
              <a:gd name="connsiteX187" fmla="*/ 5186660 w 9124939"/>
              <a:gd name="connsiteY187" fmla="*/ 6113030 h 6507156"/>
              <a:gd name="connsiteX188" fmla="*/ 5186348 w 9124939"/>
              <a:gd name="connsiteY188" fmla="*/ 6108022 h 6507156"/>
              <a:gd name="connsiteX189" fmla="*/ 5473686 w 9124939"/>
              <a:gd name="connsiteY189" fmla="*/ 6102343 h 6507156"/>
              <a:gd name="connsiteX190" fmla="*/ 5473686 w 9124939"/>
              <a:gd name="connsiteY190" fmla="*/ 6113034 h 6507156"/>
              <a:gd name="connsiteX191" fmla="*/ 5460668 w 9124939"/>
              <a:gd name="connsiteY191" fmla="*/ 6122467 h 6507156"/>
              <a:gd name="connsiteX192" fmla="*/ 5458128 w 9124939"/>
              <a:gd name="connsiteY192" fmla="*/ 6136931 h 6507156"/>
              <a:gd name="connsiteX193" fmla="*/ 5446698 w 9124939"/>
              <a:gd name="connsiteY193" fmla="*/ 6160199 h 6507156"/>
              <a:gd name="connsiteX194" fmla="*/ 5427648 w 9124939"/>
              <a:gd name="connsiteY194" fmla="*/ 6167431 h 6507156"/>
              <a:gd name="connsiteX195" fmla="*/ 5429235 w 9124939"/>
              <a:gd name="connsiteY195" fmla="*/ 6150766 h 6507156"/>
              <a:gd name="connsiteX196" fmla="*/ 5418123 w 9124939"/>
              <a:gd name="connsiteY196" fmla="*/ 6151080 h 6507156"/>
              <a:gd name="connsiteX197" fmla="*/ 5421933 w 9124939"/>
              <a:gd name="connsiteY197" fmla="*/ 6145735 h 6507156"/>
              <a:gd name="connsiteX198" fmla="*/ 5427330 w 9124939"/>
              <a:gd name="connsiteY198" fmla="*/ 6132214 h 6507156"/>
              <a:gd name="connsiteX199" fmla="*/ 5439713 w 9124939"/>
              <a:gd name="connsiteY199" fmla="*/ 6115235 h 6507156"/>
              <a:gd name="connsiteX200" fmla="*/ 5454318 w 9124939"/>
              <a:gd name="connsiteY200" fmla="*/ 6110204 h 6507156"/>
              <a:gd name="connsiteX201" fmla="*/ 5426918 w 9124939"/>
              <a:gd name="connsiteY201" fmla="*/ 6083293 h 6507156"/>
              <a:gd name="connsiteX202" fmla="*/ 5430823 w 9124939"/>
              <a:gd name="connsiteY202" fmla="*/ 6085198 h 6507156"/>
              <a:gd name="connsiteX203" fmla="*/ 5428420 w 9124939"/>
              <a:gd name="connsiteY203" fmla="*/ 6092183 h 6507156"/>
              <a:gd name="connsiteX204" fmla="*/ 5419710 w 9124939"/>
              <a:gd name="connsiteY204" fmla="*/ 6092818 h 6507156"/>
              <a:gd name="connsiteX205" fmla="*/ 5285523 w 9124939"/>
              <a:gd name="connsiteY205" fmla="*/ 6081706 h 6507156"/>
              <a:gd name="connsiteX206" fmla="*/ 5289536 w 9124939"/>
              <a:gd name="connsiteY206" fmla="*/ 6083293 h 6507156"/>
              <a:gd name="connsiteX207" fmla="*/ 5281510 w 9124939"/>
              <a:gd name="connsiteY207" fmla="*/ 6095994 h 6507156"/>
              <a:gd name="connsiteX208" fmla="*/ 5278423 w 9124939"/>
              <a:gd name="connsiteY208" fmla="*/ 6091231 h 6507156"/>
              <a:gd name="connsiteX209" fmla="*/ 4846446 w 9124939"/>
              <a:gd name="connsiteY209" fmla="*/ 6064243 h 6507156"/>
              <a:gd name="connsiteX210" fmla="*/ 4848210 w 9124939"/>
              <a:gd name="connsiteY210" fmla="*/ 6076943 h 6507156"/>
              <a:gd name="connsiteX211" fmla="*/ 4841860 w 9124939"/>
              <a:gd name="connsiteY211" fmla="*/ 6068082 h 6507156"/>
              <a:gd name="connsiteX212" fmla="*/ 5106608 w 9124939"/>
              <a:gd name="connsiteY212" fmla="*/ 6057893 h 6507156"/>
              <a:gd name="connsiteX213" fmla="*/ 5118086 w 9124939"/>
              <a:gd name="connsiteY213" fmla="*/ 6067100 h 6507156"/>
              <a:gd name="connsiteX214" fmla="*/ 5108780 w 9124939"/>
              <a:gd name="connsiteY214" fmla="*/ 6083928 h 6507156"/>
              <a:gd name="connsiteX215" fmla="*/ 5101955 w 9124939"/>
              <a:gd name="connsiteY215" fmla="*/ 6088056 h 6507156"/>
              <a:gd name="connsiteX216" fmla="*/ 5095751 w 9124939"/>
              <a:gd name="connsiteY216" fmla="*/ 6086151 h 6507156"/>
              <a:gd name="connsiteX217" fmla="*/ 5091098 w 9124939"/>
              <a:gd name="connsiteY217" fmla="*/ 6080118 h 6507156"/>
              <a:gd name="connsiteX218" fmla="*/ 5099473 w 9124939"/>
              <a:gd name="connsiteY218" fmla="*/ 6077578 h 6507156"/>
              <a:gd name="connsiteX219" fmla="*/ 5092028 w 9124939"/>
              <a:gd name="connsiteY219" fmla="*/ 6072498 h 6507156"/>
              <a:gd name="connsiteX220" fmla="*/ 5095130 w 9124939"/>
              <a:gd name="connsiteY220" fmla="*/ 6069323 h 6507156"/>
              <a:gd name="connsiteX221" fmla="*/ 5105677 w 9124939"/>
              <a:gd name="connsiteY221" fmla="*/ 6070275 h 6507156"/>
              <a:gd name="connsiteX222" fmla="*/ 5109710 w 9124939"/>
              <a:gd name="connsiteY222" fmla="*/ 6070275 h 6507156"/>
              <a:gd name="connsiteX223" fmla="*/ 5105677 w 9124939"/>
              <a:gd name="connsiteY223" fmla="*/ 6062973 h 6507156"/>
              <a:gd name="connsiteX224" fmla="*/ 5190942 w 9124939"/>
              <a:gd name="connsiteY224" fmla="*/ 6056306 h 6507156"/>
              <a:gd name="connsiteX225" fmla="*/ 5194286 w 9124939"/>
              <a:gd name="connsiteY225" fmla="*/ 6067247 h 6507156"/>
              <a:gd name="connsiteX226" fmla="*/ 5191550 w 9124939"/>
              <a:gd name="connsiteY226" fmla="*/ 6080119 h 6507156"/>
              <a:gd name="connsiteX227" fmla="*/ 5179998 w 9124939"/>
              <a:gd name="connsiteY227" fmla="*/ 6067569 h 6507156"/>
              <a:gd name="connsiteX228" fmla="*/ 5179998 w 9124939"/>
              <a:gd name="connsiteY228" fmla="*/ 6059846 h 6507156"/>
              <a:gd name="connsiteX229" fmla="*/ 5372403 w 9124939"/>
              <a:gd name="connsiteY229" fmla="*/ 6049956 h 6507156"/>
              <a:gd name="connsiteX230" fmla="*/ 5378753 w 9124939"/>
              <a:gd name="connsiteY230" fmla="*/ 6049956 h 6507156"/>
              <a:gd name="connsiteX231" fmla="*/ 5386373 w 9124939"/>
              <a:gd name="connsiteY231" fmla="*/ 6053131 h 6507156"/>
              <a:gd name="connsiteX232" fmla="*/ 5380023 w 9124939"/>
              <a:gd name="connsiteY232" fmla="*/ 6056306 h 6507156"/>
              <a:gd name="connsiteX233" fmla="*/ 5375895 w 9124939"/>
              <a:gd name="connsiteY233" fmla="*/ 6061703 h 6507156"/>
              <a:gd name="connsiteX234" fmla="*/ 5364465 w 9124939"/>
              <a:gd name="connsiteY234" fmla="*/ 6059481 h 6507156"/>
              <a:gd name="connsiteX235" fmla="*/ 5350495 w 9124939"/>
              <a:gd name="connsiteY235" fmla="*/ 6065831 h 6507156"/>
              <a:gd name="connsiteX236" fmla="*/ 5352718 w 9124939"/>
              <a:gd name="connsiteY236" fmla="*/ 6081706 h 6507156"/>
              <a:gd name="connsiteX237" fmla="*/ 5345098 w 9124939"/>
              <a:gd name="connsiteY237" fmla="*/ 6075356 h 6507156"/>
              <a:gd name="connsiteX238" fmla="*/ 5347320 w 9124939"/>
              <a:gd name="connsiteY238" fmla="*/ 6062656 h 6507156"/>
              <a:gd name="connsiteX239" fmla="*/ 5356528 w 9124939"/>
              <a:gd name="connsiteY239" fmla="*/ 6051226 h 6507156"/>
              <a:gd name="connsiteX240" fmla="*/ 5138579 w 9124939"/>
              <a:gd name="connsiteY240" fmla="*/ 6049956 h 6507156"/>
              <a:gd name="connsiteX241" fmla="*/ 5143967 w 9124939"/>
              <a:gd name="connsiteY241" fmla="*/ 6056306 h 6507156"/>
              <a:gd name="connsiteX242" fmla="*/ 5146661 w 9124939"/>
              <a:gd name="connsiteY242" fmla="*/ 6063608 h 6507156"/>
              <a:gd name="connsiteX243" fmla="*/ 5136558 w 9124939"/>
              <a:gd name="connsiteY243" fmla="*/ 6069006 h 6507156"/>
              <a:gd name="connsiteX244" fmla="*/ 5135548 w 9124939"/>
              <a:gd name="connsiteY244" fmla="*/ 6063926 h 6507156"/>
              <a:gd name="connsiteX245" fmla="*/ 3878164 w 9124939"/>
              <a:gd name="connsiteY245" fmla="*/ 6049956 h 6507156"/>
              <a:gd name="connsiteX246" fmla="*/ 3892535 w 9124939"/>
              <a:gd name="connsiteY246" fmla="*/ 6060951 h 6507156"/>
              <a:gd name="connsiteX247" fmla="*/ 3882509 w 9124939"/>
              <a:gd name="connsiteY247" fmla="*/ 6067419 h 6507156"/>
              <a:gd name="connsiteX248" fmla="*/ 3873485 w 9124939"/>
              <a:gd name="connsiteY248" fmla="*/ 6054483 h 6507156"/>
              <a:gd name="connsiteX249" fmla="*/ 349250 w 9124939"/>
              <a:gd name="connsiteY249" fmla="*/ 6042018 h 6507156"/>
              <a:gd name="connsiteX250" fmla="*/ 346454 w 9124939"/>
              <a:gd name="connsiteY250" fmla="*/ 6053131 h 6507156"/>
              <a:gd name="connsiteX251" fmla="*/ 334962 w 9124939"/>
              <a:gd name="connsiteY251" fmla="*/ 6052457 h 6507156"/>
              <a:gd name="connsiteX252" fmla="*/ 338068 w 9124939"/>
              <a:gd name="connsiteY252" fmla="*/ 6042355 h 6507156"/>
              <a:gd name="connsiteX253" fmla="*/ 5256198 w 9124939"/>
              <a:gd name="connsiteY253" fmla="*/ 6035668 h 6507156"/>
              <a:gd name="connsiteX254" fmla="*/ 5251753 w 9124939"/>
              <a:gd name="connsiteY254" fmla="*/ 6039923 h 6507156"/>
              <a:gd name="connsiteX255" fmla="*/ 5249848 w 9124939"/>
              <a:gd name="connsiteY255" fmla="*/ 6053016 h 6507156"/>
              <a:gd name="connsiteX256" fmla="*/ 5241593 w 9124939"/>
              <a:gd name="connsiteY256" fmla="*/ 6062835 h 6507156"/>
              <a:gd name="connsiteX257" fmla="*/ 5227623 w 9124939"/>
              <a:gd name="connsiteY257" fmla="*/ 6067418 h 6507156"/>
              <a:gd name="connsiteX258" fmla="*/ 5229845 w 9124939"/>
              <a:gd name="connsiteY258" fmla="*/ 6056289 h 6507156"/>
              <a:gd name="connsiteX259" fmla="*/ 5244450 w 9124939"/>
              <a:gd name="connsiteY259" fmla="*/ 6048761 h 6507156"/>
              <a:gd name="connsiteX260" fmla="*/ 5245403 w 9124939"/>
              <a:gd name="connsiteY260" fmla="*/ 6036650 h 6507156"/>
              <a:gd name="connsiteX261" fmla="*/ 5342132 w 9124939"/>
              <a:gd name="connsiteY261" fmla="*/ 6026143 h 6507156"/>
              <a:gd name="connsiteX262" fmla="*/ 5351118 w 9124939"/>
              <a:gd name="connsiteY262" fmla="*/ 6029485 h 6507156"/>
              <a:gd name="connsiteX263" fmla="*/ 5356210 w 9124939"/>
              <a:gd name="connsiteY263" fmla="*/ 6039511 h 6507156"/>
              <a:gd name="connsiteX264" fmla="*/ 5344229 w 9124939"/>
              <a:gd name="connsiteY264" fmla="*/ 6045193 h 6507156"/>
              <a:gd name="connsiteX265" fmla="*/ 5342132 w 9124939"/>
              <a:gd name="connsiteY265" fmla="*/ 6041851 h 6507156"/>
              <a:gd name="connsiteX266" fmla="*/ 5346325 w 9124939"/>
              <a:gd name="connsiteY266" fmla="*/ 6033830 h 6507156"/>
              <a:gd name="connsiteX267" fmla="*/ 5340335 w 9124939"/>
              <a:gd name="connsiteY267" fmla="*/ 6032827 h 6507156"/>
              <a:gd name="connsiteX268" fmla="*/ 5125103 w 9124939"/>
              <a:gd name="connsiteY268" fmla="*/ 6022968 h 6507156"/>
              <a:gd name="connsiteX269" fmla="*/ 5130785 w 9124939"/>
              <a:gd name="connsiteY269" fmla="*/ 6034269 h 6507156"/>
              <a:gd name="connsiteX270" fmla="*/ 5125103 w 9124939"/>
              <a:gd name="connsiteY270" fmla="*/ 6042018 h 6507156"/>
              <a:gd name="connsiteX271" fmla="*/ 5114074 w 9124939"/>
              <a:gd name="connsiteY271" fmla="*/ 6040080 h 6507156"/>
              <a:gd name="connsiteX272" fmla="*/ 5111735 w 9124939"/>
              <a:gd name="connsiteY272" fmla="*/ 6031363 h 6507156"/>
              <a:gd name="connsiteX273" fmla="*/ 5114074 w 9124939"/>
              <a:gd name="connsiteY273" fmla="*/ 6026197 h 6507156"/>
              <a:gd name="connsiteX274" fmla="*/ 5182764 w 9124939"/>
              <a:gd name="connsiteY274" fmla="*/ 6018206 h 6507156"/>
              <a:gd name="connsiteX275" fmla="*/ 5184761 w 9124939"/>
              <a:gd name="connsiteY275" fmla="*/ 6030447 h 6507156"/>
              <a:gd name="connsiteX276" fmla="*/ 5180766 w 9124939"/>
              <a:gd name="connsiteY276" fmla="*/ 6038709 h 6507156"/>
              <a:gd name="connsiteX277" fmla="*/ 5173110 w 9124939"/>
              <a:gd name="connsiteY277" fmla="*/ 6043606 h 6507156"/>
              <a:gd name="connsiteX278" fmla="*/ 5164123 w 9124939"/>
              <a:gd name="connsiteY278" fmla="*/ 6034731 h 6507156"/>
              <a:gd name="connsiteX279" fmla="*/ 5168117 w 9124939"/>
              <a:gd name="connsiteY279" fmla="*/ 6023714 h 6507156"/>
              <a:gd name="connsiteX280" fmla="*/ 5210326 w 9124939"/>
              <a:gd name="connsiteY280" fmla="*/ 6011856 h 6507156"/>
              <a:gd name="connsiteX281" fmla="*/ 5215583 w 9124939"/>
              <a:gd name="connsiteY281" fmla="*/ 6015845 h 6507156"/>
              <a:gd name="connsiteX282" fmla="*/ 5216511 w 9124939"/>
              <a:gd name="connsiteY282" fmla="*/ 6030879 h 6507156"/>
              <a:gd name="connsiteX283" fmla="*/ 5206614 w 9124939"/>
              <a:gd name="connsiteY283" fmla="*/ 6045300 h 6507156"/>
              <a:gd name="connsiteX284" fmla="*/ 5201357 w 9124939"/>
              <a:gd name="connsiteY284" fmla="*/ 6048369 h 6507156"/>
              <a:gd name="connsiteX285" fmla="*/ 5192698 w 9124939"/>
              <a:gd name="connsiteY285" fmla="*/ 6031186 h 6507156"/>
              <a:gd name="connsiteX286" fmla="*/ 5197955 w 9124939"/>
              <a:gd name="connsiteY286" fmla="*/ 6015845 h 6507156"/>
              <a:gd name="connsiteX287" fmla="*/ 4973623 w 9124939"/>
              <a:gd name="connsiteY287" fmla="*/ 6005506 h 6507156"/>
              <a:gd name="connsiteX288" fmla="*/ 4981561 w 9124939"/>
              <a:gd name="connsiteY288" fmla="*/ 6009034 h 6507156"/>
              <a:gd name="connsiteX289" fmla="*/ 4974946 w 9124939"/>
              <a:gd name="connsiteY289" fmla="*/ 6015031 h 6507156"/>
              <a:gd name="connsiteX290" fmla="*/ 5324582 w 9124939"/>
              <a:gd name="connsiteY290" fmla="*/ 5999156 h 6507156"/>
              <a:gd name="connsiteX291" fmla="*/ 5330810 w 9124939"/>
              <a:gd name="connsiteY291" fmla="*/ 6005801 h 6507156"/>
              <a:gd name="connsiteX292" fmla="*/ 5329711 w 9124939"/>
              <a:gd name="connsiteY292" fmla="*/ 6012447 h 6507156"/>
              <a:gd name="connsiteX293" fmla="*/ 5322384 w 9124939"/>
              <a:gd name="connsiteY293" fmla="*/ 6013444 h 6507156"/>
              <a:gd name="connsiteX294" fmla="*/ 5321285 w 9124939"/>
              <a:gd name="connsiteY294" fmla="*/ 6008127 h 6507156"/>
              <a:gd name="connsiteX295" fmla="*/ 5109512 w 9124939"/>
              <a:gd name="connsiteY295" fmla="*/ 5991218 h 6507156"/>
              <a:gd name="connsiteX296" fmla="*/ 5114910 w 9124939"/>
              <a:gd name="connsiteY296" fmla="*/ 5994393 h 6507156"/>
              <a:gd name="connsiteX297" fmla="*/ 5113957 w 9124939"/>
              <a:gd name="connsiteY297" fmla="*/ 6003918 h 6507156"/>
              <a:gd name="connsiteX298" fmla="*/ 5108877 w 9124939"/>
              <a:gd name="connsiteY298" fmla="*/ 6010268 h 6507156"/>
              <a:gd name="connsiteX299" fmla="*/ 5105385 w 9124939"/>
              <a:gd name="connsiteY299" fmla="*/ 6007093 h 6507156"/>
              <a:gd name="connsiteX300" fmla="*/ 5105385 w 9124939"/>
              <a:gd name="connsiteY300" fmla="*/ 5994393 h 6507156"/>
              <a:gd name="connsiteX301" fmla="*/ 5014648 w 9124939"/>
              <a:gd name="connsiteY301" fmla="*/ 5988043 h 6507156"/>
              <a:gd name="connsiteX302" fmla="*/ 5016486 w 9124939"/>
              <a:gd name="connsiteY302" fmla="*/ 5993149 h 6507156"/>
              <a:gd name="connsiteX303" fmla="*/ 5006376 w 9124939"/>
              <a:gd name="connsiteY303" fmla="*/ 5999156 h 6507156"/>
              <a:gd name="connsiteX304" fmla="*/ 4999023 w 9124939"/>
              <a:gd name="connsiteY304" fmla="*/ 5997354 h 6507156"/>
              <a:gd name="connsiteX305" fmla="*/ 5003312 w 9124939"/>
              <a:gd name="connsiteY305" fmla="*/ 5994350 h 6507156"/>
              <a:gd name="connsiteX306" fmla="*/ 5194920 w 9124939"/>
              <a:gd name="connsiteY306" fmla="*/ 5983281 h 6507156"/>
              <a:gd name="connsiteX307" fmla="*/ 5205398 w 9124939"/>
              <a:gd name="connsiteY307" fmla="*/ 5984207 h 6507156"/>
              <a:gd name="connsiteX308" fmla="*/ 5205398 w 9124939"/>
              <a:gd name="connsiteY308" fmla="*/ 5989146 h 6507156"/>
              <a:gd name="connsiteX309" fmla="*/ 5195873 w 9124939"/>
              <a:gd name="connsiteY309" fmla="*/ 5994394 h 6507156"/>
              <a:gd name="connsiteX310" fmla="*/ 5186348 w 9124939"/>
              <a:gd name="connsiteY310" fmla="*/ 5992542 h 6507156"/>
              <a:gd name="connsiteX311" fmla="*/ 5146660 w 9124939"/>
              <a:gd name="connsiteY311" fmla="*/ 5981693 h 6507156"/>
              <a:gd name="connsiteX312" fmla="*/ 5157773 w 9124939"/>
              <a:gd name="connsiteY312" fmla="*/ 5989714 h 6507156"/>
              <a:gd name="connsiteX313" fmla="*/ 5148762 w 9124939"/>
              <a:gd name="connsiteY313" fmla="*/ 6000743 h 6507156"/>
              <a:gd name="connsiteX314" fmla="*/ 5146660 w 9124939"/>
              <a:gd name="connsiteY314" fmla="*/ 5994059 h 6507156"/>
              <a:gd name="connsiteX315" fmla="*/ 5164830 w 9124939"/>
              <a:gd name="connsiteY315" fmla="*/ 5968993 h 6507156"/>
              <a:gd name="connsiteX316" fmla="*/ 5175450 w 9124939"/>
              <a:gd name="connsiteY316" fmla="*/ 5968993 h 6507156"/>
              <a:gd name="connsiteX317" fmla="*/ 5183173 w 9124939"/>
              <a:gd name="connsiteY317" fmla="*/ 5973204 h 6507156"/>
              <a:gd name="connsiteX318" fmla="*/ 5182207 w 9124939"/>
              <a:gd name="connsiteY318" fmla="*/ 5981628 h 6507156"/>
              <a:gd name="connsiteX319" fmla="*/ 5173519 w 9124939"/>
              <a:gd name="connsiteY319" fmla="*/ 5984868 h 6507156"/>
              <a:gd name="connsiteX320" fmla="*/ 5159360 w 9124939"/>
              <a:gd name="connsiteY320" fmla="*/ 5972233 h 6507156"/>
              <a:gd name="connsiteX321" fmla="*/ 5101077 w 9124939"/>
              <a:gd name="connsiteY321" fmla="*/ 5957881 h 6507156"/>
              <a:gd name="connsiteX322" fmla="*/ 5108221 w 9124939"/>
              <a:gd name="connsiteY322" fmla="*/ 5964967 h 6507156"/>
              <a:gd name="connsiteX323" fmla="*/ 5108561 w 9124939"/>
              <a:gd name="connsiteY323" fmla="*/ 5972375 h 6507156"/>
              <a:gd name="connsiteX324" fmla="*/ 5099376 w 9124939"/>
              <a:gd name="connsiteY324" fmla="*/ 5980106 h 6507156"/>
              <a:gd name="connsiteX325" fmla="*/ 5099376 w 9124939"/>
              <a:gd name="connsiteY325" fmla="*/ 5969476 h 6507156"/>
              <a:gd name="connsiteX326" fmla="*/ 5094273 w 9124939"/>
              <a:gd name="connsiteY326" fmla="*/ 5962068 h 6507156"/>
              <a:gd name="connsiteX327" fmla="*/ 5295651 w 9124939"/>
              <a:gd name="connsiteY327" fmla="*/ 5954706 h 6507156"/>
              <a:gd name="connsiteX328" fmla="*/ 5303823 w 9124939"/>
              <a:gd name="connsiteY328" fmla="*/ 5960990 h 6507156"/>
              <a:gd name="connsiteX329" fmla="*/ 5292710 w 9124939"/>
              <a:gd name="connsiteY329" fmla="*/ 5962644 h 6507156"/>
              <a:gd name="connsiteX330" fmla="*/ 5284773 w 9124939"/>
              <a:gd name="connsiteY330" fmla="*/ 5951531 h 6507156"/>
              <a:gd name="connsiteX331" fmla="*/ 5277470 w 9124939"/>
              <a:gd name="connsiteY331" fmla="*/ 5967916 h 6507156"/>
              <a:gd name="connsiteX332" fmla="*/ 5267628 w 9124939"/>
              <a:gd name="connsiteY332" fmla="*/ 5967916 h 6507156"/>
              <a:gd name="connsiteX333" fmla="*/ 5253023 w 9124939"/>
              <a:gd name="connsiteY333" fmla="*/ 5978519 h 6507156"/>
              <a:gd name="connsiteX334" fmla="*/ 5257150 w 9124939"/>
              <a:gd name="connsiteY334" fmla="*/ 5963740 h 6507156"/>
              <a:gd name="connsiteX335" fmla="*/ 5267628 w 9124939"/>
              <a:gd name="connsiteY335" fmla="*/ 5961491 h 6507156"/>
              <a:gd name="connsiteX336" fmla="*/ 5077692 w 9124939"/>
              <a:gd name="connsiteY336" fmla="*/ 5951531 h 6507156"/>
              <a:gd name="connsiteX337" fmla="*/ 5084748 w 9124939"/>
              <a:gd name="connsiteY337" fmla="*/ 5954534 h 6507156"/>
              <a:gd name="connsiteX338" fmla="*/ 5074517 w 9124939"/>
              <a:gd name="connsiteY338" fmla="*/ 5962644 h 6507156"/>
              <a:gd name="connsiteX339" fmla="*/ 5072048 w 9124939"/>
              <a:gd name="connsiteY339" fmla="*/ 5959640 h 6507156"/>
              <a:gd name="connsiteX340" fmla="*/ 328572 w 9124939"/>
              <a:gd name="connsiteY340" fmla="*/ 5942006 h 6507156"/>
              <a:gd name="connsiteX341" fmla="*/ 336550 w 9124939"/>
              <a:gd name="connsiteY341" fmla="*/ 5950737 h 6507156"/>
              <a:gd name="connsiteX342" fmla="*/ 325699 w 9124939"/>
              <a:gd name="connsiteY342" fmla="*/ 5957454 h 6507156"/>
              <a:gd name="connsiteX343" fmla="*/ 300487 w 9124939"/>
              <a:gd name="connsiteY343" fmla="*/ 5959469 h 6507156"/>
              <a:gd name="connsiteX344" fmla="*/ 274637 w 9124939"/>
              <a:gd name="connsiteY344" fmla="*/ 5949058 h 6507156"/>
              <a:gd name="connsiteX345" fmla="*/ 275595 w 9124939"/>
              <a:gd name="connsiteY345" fmla="*/ 5942342 h 6507156"/>
              <a:gd name="connsiteX346" fmla="*/ 299211 w 9124939"/>
              <a:gd name="connsiteY346" fmla="*/ 5949394 h 6507156"/>
              <a:gd name="connsiteX347" fmla="*/ 5328270 w 9124939"/>
              <a:gd name="connsiteY347" fmla="*/ 5932481 h 6507156"/>
              <a:gd name="connsiteX348" fmla="*/ 5333668 w 9124939"/>
              <a:gd name="connsiteY348" fmla="*/ 5932481 h 6507156"/>
              <a:gd name="connsiteX349" fmla="*/ 5338748 w 9124939"/>
              <a:gd name="connsiteY349" fmla="*/ 5935484 h 6507156"/>
              <a:gd name="connsiteX350" fmla="*/ 5347320 w 9124939"/>
              <a:gd name="connsiteY350" fmla="*/ 5935484 h 6507156"/>
              <a:gd name="connsiteX351" fmla="*/ 5348273 w 9124939"/>
              <a:gd name="connsiteY351" fmla="*/ 5943593 h 6507156"/>
              <a:gd name="connsiteX352" fmla="*/ 5332398 w 9124939"/>
              <a:gd name="connsiteY352" fmla="*/ 5942692 h 6507156"/>
              <a:gd name="connsiteX353" fmla="*/ 5333668 w 9124939"/>
              <a:gd name="connsiteY353" fmla="*/ 5950501 h 6507156"/>
              <a:gd name="connsiteX354" fmla="*/ 5326048 w 9124939"/>
              <a:gd name="connsiteY354" fmla="*/ 5954706 h 6507156"/>
              <a:gd name="connsiteX355" fmla="*/ 5319698 w 9124939"/>
              <a:gd name="connsiteY355" fmla="*/ 5948699 h 6507156"/>
              <a:gd name="connsiteX356" fmla="*/ 5306998 w 9124939"/>
              <a:gd name="connsiteY356" fmla="*/ 5948999 h 6507156"/>
              <a:gd name="connsiteX357" fmla="*/ 5312395 w 9124939"/>
              <a:gd name="connsiteY357" fmla="*/ 5936986 h 6507156"/>
              <a:gd name="connsiteX358" fmla="*/ 4735777 w 9124939"/>
              <a:gd name="connsiteY358" fmla="*/ 5924543 h 6507156"/>
              <a:gd name="connsiteX359" fmla="*/ 4744182 w 9124939"/>
              <a:gd name="connsiteY359" fmla="*/ 5926406 h 6507156"/>
              <a:gd name="connsiteX360" fmla="*/ 4742937 w 9124939"/>
              <a:gd name="connsiteY360" fmla="*/ 5931687 h 6507156"/>
              <a:gd name="connsiteX361" fmla="*/ 4757567 w 9124939"/>
              <a:gd name="connsiteY361" fmla="*/ 5934482 h 6507156"/>
              <a:gd name="connsiteX362" fmla="*/ 4765660 w 9124939"/>
              <a:gd name="connsiteY362" fmla="*/ 5949701 h 6507156"/>
              <a:gd name="connsiteX363" fmla="*/ 4753209 w 9124939"/>
              <a:gd name="connsiteY363" fmla="*/ 5945663 h 6507156"/>
              <a:gd name="connsiteX364" fmla="*/ 4750407 w 9124939"/>
              <a:gd name="connsiteY364" fmla="*/ 5953118 h 6507156"/>
              <a:gd name="connsiteX365" fmla="*/ 4741380 w 9124939"/>
              <a:gd name="connsiteY365" fmla="*/ 5946906 h 6507156"/>
              <a:gd name="connsiteX366" fmla="*/ 4733910 w 9124939"/>
              <a:gd name="connsiteY366" fmla="*/ 5935414 h 6507156"/>
              <a:gd name="connsiteX367" fmla="*/ 5132789 w 9124939"/>
              <a:gd name="connsiteY367" fmla="*/ 5918193 h 6507156"/>
              <a:gd name="connsiteX368" fmla="*/ 5137740 w 9124939"/>
              <a:gd name="connsiteY368" fmla="*/ 5928285 h 6507156"/>
              <a:gd name="connsiteX369" fmla="*/ 5142072 w 9124939"/>
              <a:gd name="connsiteY369" fmla="*/ 5927339 h 6507156"/>
              <a:gd name="connsiteX370" fmla="*/ 5151355 w 9124939"/>
              <a:gd name="connsiteY370" fmla="*/ 5933647 h 6507156"/>
              <a:gd name="connsiteX371" fmla="*/ 5151355 w 9124939"/>
              <a:gd name="connsiteY371" fmla="*/ 5939955 h 6507156"/>
              <a:gd name="connsiteX372" fmla="*/ 5157544 w 9124939"/>
              <a:gd name="connsiteY372" fmla="*/ 5946263 h 6507156"/>
              <a:gd name="connsiteX373" fmla="*/ 5158782 w 9124939"/>
              <a:gd name="connsiteY373" fmla="*/ 5959510 h 6507156"/>
              <a:gd name="connsiteX374" fmla="*/ 5160948 w 9124939"/>
              <a:gd name="connsiteY374" fmla="*/ 5964872 h 6507156"/>
              <a:gd name="connsiteX375" fmla="*/ 5154759 w 9124939"/>
              <a:gd name="connsiteY375" fmla="*/ 5965818 h 6507156"/>
              <a:gd name="connsiteX376" fmla="*/ 5143310 w 9124939"/>
              <a:gd name="connsiteY376" fmla="*/ 5956671 h 6507156"/>
              <a:gd name="connsiteX377" fmla="*/ 5143310 w 9124939"/>
              <a:gd name="connsiteY377" fmla="*/ 5946263 h 6507156"/>
              <a:gd name="connsiteX378" fmla="*/ 5131861 w 9124939"/>
              <a:gd name="connsiteY378" fmla="*/ 5941848 h 6507156"/>
              <a:gd name="connsiteX379" fmla="*/ 5124435 w 9124939"/>
              <a:gd name="connsiteY379" fmla="*/ 5933963 h 6507156"/>
              <a:gd name="connsiteX380" fmla="*/ 5127529 w 9124939"/>
              <a:gd name="connsiteY380" fmla="*/ 5922293 h 6507156"/>
              <a:gd name="connsiteX381" fmla="*/ 4243691 w 9124939"/>
              <a:gd name="connsiteY381" fmla="*/ 5888031 h 6507156"/>
              <a:gd name="connsiteX382" fmla="*/ 4251311 w 9124939"/>
              <a:gd name="connsiteY382" fmla="*/ 5888031 h 6507156"/>
              <a:gd name="connsiteX383" fmla="*/ 4247183 w 9124939"/>
              <a:gd name="connsiteY383" fmla="*/ 5894360 h 6507156"/>
              <a:gd name="connsiteX384" fmla="*/ 4250358 w 9124939"/>
              <a:gd name="connsiteY384" fmla="*/ 5906069 h 6507156"/>
              <a:gd name="connsiteX385" fmla="*/ 4233531 w 9124939"/>
              <a:gd name="connsiteY385" fmla="*/ 5935500 h 6507156"/>
              <a:gd name="connsiteX386" fmla="*/ 4224641 w 9124939"/>
              <a:gd name="connsiteY386" fmla="*/ 5953855 h 6507156"/>
              <a:gd name="connsiteX387" fmla="*/ 4218608 w 9124939"/>
              <a:gd name="connsiteY387" fmla="*/ 5967146 h 6507156"/>
              <a:gd name="connsiteX388" fmla="*/ 4216703 w 9124939"/>
              <a:gd name="connsiteY388" fmla="*/ 5971893 h 6507156"/>
              <a:gd name="connsiteX389" fmla="*/ 4215751 w 9124939"/>
              <a:gd name="connsiteY389" fmla="*/ 5974425 h 6507156"/>
              <a:gd name="connsiteX390" fmla="*/ 4217338 w 9124939"/>
              <a:gd name="connsiteY390" fmla="*/ 5998793 h 6507156"/>
              <a:gd name="connsiteX391" fmla="*/ 4230991 w 9124939"/>
              <a:gd name="connsiteY391" fmla="*/ 6016514 h 6507156"/>
              <a:gd name="connsiteX392" fmla="*/ 4227181 w 9124939"/>
              <a:gd name="connsiteY392" fmla="*/ 6039616 h 6507156"/>
              <a:gd name="connsiteX393" fmla="*/ 4211623 w 9124939"/>
              <a:gd name="connsiteY393" fmla="*/ 6059870 h 6507156"/>
              <a:gd name="connsiteX394" fmla="*/ 4217973 w 9124939"/>
              <a:gd name="connsiteY394" fmla="*/ 6077275 h 6507156"/>
              <a:gd name="connsiteX395" fmla="*/ 4209401 w 9124939"/>
              <a:gd name="connsiteY395" fmla="*/ 6081706 h 6507156"/>
              <a:gd name="connsiteX396" fmla="*/ 4196701 w 9124939"/>
              <a:gd name="connsiteY396" fmla="*/ 6074427 h 6507156"/>
              <a:gd name="connsiteX397" fmla="*/ 4173523 w 9124939"/>
              <a:gd name="connsiteY397" fmla="*/ 6066199 h 6507156"/>
              <a:gd name="connsiteX398" fmla="*/ 4150028 w 9124939"/>
              <a:gd name="connsiteY398" fmla="*/ 6057022 h 6507156"/>
              <a:gd name="connsiteX399" fmla="*/ 4120501 w 9124939"/>
              <a:gd name="connsiteY399" fmla="*/ 6027907 h 6507156"/>
              <a:gd name="connsiteX400" fmla="*/ 4083353 w 9124939"/>
              <a:gd name="connsiteY400" fmla="*/ 6027274 h 6507156"/>
              <a:gd name="connsiteX401" fmla="*/ 4041443 w 9124939"/>
              <a:gd name="connsiteY401" fmla="*/ 5994995 h 6507156"/>
              <a:gd name="connsiteX402" fmla="*/ 4006518 w 9124939"/>
              <a:gd name="connsiteY402" fmla="*/ 5978539 h 6507156"/>
              <a:gd name="connsiteX403" fmla="*/ 3998898 w 9124939"/>
              <a:gd name="connsiteY403" fmla="*/ 5971260 h 6507156"/>
              <a:gd name="connsiteX404" fmla="*/ 3963020 w 9124939"/>
              <a:gd name="connsiteY404" fmla="*/ 5965248 h 6507156"/>
              <a:gd name="connsiteX405" fmla="*/ 3954448 w 9124939"/>
              <a:gd name="connsiteY405" fmla="*/ 5936133 h 6507156"/>
              <a:gd name="connsiteX406" fmla="*/ 3967783 w 9124939"/>
              <a:gd name="connsiteY406" fmla="*/ 5915879 h 6507156"/>
              <a:gd name="connsiteX407" fmla="*/ 3979530 w 9124939"/>
              <a:gd name="connsiteY407" fmla="*/ 5910500 h 6507156"/>
              <a:gd name="connsiteX408" fmla="*/ 3979213 w 9124939"/>
              <a:gd name="connsiteY408" fmla="*/ 5900056 h 6507156"/>
              <a:gd name="connsiteX409" fmla="*/ 3988738 w 9124939"/>
              <a:gd name="connsiteY409" fmla="*/ 5901639 h 6507156"/>
              <a:gd name="connsiteX410" fmla="*/ 3992230 w 9124939"/>
              <a:gd name="connsiteY410" fmla="*/ 5908284 h 6507156"/>
              <a:gd name="connsiteX411" fmla="*/ 4001755 w 9124939"/>
              <a:gd name="connsiteY411" fmla="*/ 5919677 h 6507156"/>
              <a:gd name="connsiteX412" fmla="*/ 4011280 w 9124939"/>
              <a:gd name="connsiteY412" fmla="*/ 5916512 h 6507156"/>
              <a:gd name="connsiteX413" fmla="*/ 4026838 w 9124939"/>
              <a:gd name="connsiteY413" fmla="*/ 5901639 h 6507156"/>
              <a:gd name="connsiteX414" fmla="*/ 4039856 w 9124939"/>
              <a:gd name="connsiteY414" fmla="*/ 5908917 h 6507156"/>
              <a:gd name="connsiteX415" fmla="*/ 4052556 w 9124939"/>
              <a:gd name="connsiteY415" fmla="*/ 5909867 h 6507156"/>
              <a:gd name="connsiteX416" fmla="*/ 4062081 w 9124939"/>
              <a:gd name="connsiteY416" fmla="*/ 5924424 h 6507156"/>
              <a:gd name="connsiteX417" fmla="*/ 4084306 w 9124939"/>
              <a:gd name="connsiteY417" fmla="*/ 5922209 h 6507156"/>
              <a:gd name="connsiteX418" fmla="*/ 4108753 w 9124939"/>
              <a:gd name="connsiteY418" fmla="*/ 5913348 h 6507156"/>
              <a:gd name="connsiteX419" fmla="*/ 4130978 w 9124939"/>
              <a:gd name="connsiteY419" fmla="*/ 5919361 h 6507156"/>
              <a:gd name="connsiteX420" fmla="*/ 4158283 w 9124939"/>
              <a:gd name="connsiteY420" fmla="*/ 5913031 h 6507156"/>
              <a:gd name="connsiteX421" fmla="*/ 4180508 w 9124939"/>
              <a:gd name="connsiteY421" fmla="*/ 5901322 h 6507156"/>
              <a:gd name="connsiteX422" fmla="*/ 4207178 w 9124939"/>
              <a:gd name="connsiteY422" fmla="*/ 5904170 h 6507156"/>
              <a:gd name="connsiteX423" fmla="*/ 4217338 w 9124939"/>
              <a:gd name="connsiteY423" fmla="*/ 5896892 h 6507156"/>
              <a:gd name="connsiteX424" fmla="*/ 4235436 w 9124939"/>
              <a:gd name="connsiteY424" fmla="*/ 5895309 h 6507156"/>
              <a:gd name="connsiteX425" fmla="*/ 33866 w 9124939"/>
              <a:gd name="connsiteY425" fmla="*/ 5868981 h 6507156"/>
              <a:gd name="connsiteX426" fmla="*/ 50799 w 9124939"/>
              <a:gd name="connsiteY426" fmla="*/ 5873516 h 6507156"/>
              <a:gd name="connsiteX427" fmla="*/ 43587 w 9124939"/>
              <a:gd name="connsiteY427" fmla="*/ 5881681 h 6507156"/>
              <a:gd name="connsiteX428" fmla="*/ 28535 w 9124939"/>
              <a:gd name="connsiteY428" fmla="*/ 5875936 h 6507156"/>
              <a:gd name="connsiteX429" fmla="*/ 25399 w 9124939"/>
              <a:gd name="connsiteY429" fmla="*/ 5870795 h 6507156"/>
              <a:gd name="connsiteX430" fmla="*/ 4729148 w 9124939"/>
              <a:gd name="connsiteY430" fmla="*/ 5862631 h 6507156"/>
              <a:gd name="connsiteX431" fmla="*/ 4738526 w 9124939"/>
              <a:gd name="connsiteY431" fmla="*/ 5864881 h 6507156"/>
              <a:gd name="connsiteX432" fmla="*/ 4737232 w 9124939"/>
              <a:gd name="connsiteY432" fmla="*/ 5875492 h 6507156"/>
              <a:gd name="connsiteX433" fmla="*/ 4746611 w 9124939"/>
              <a:gd name="connsiteY433" fmla="*/ 5880957 h 6507156"/>
              <a:gd name="connsiteX434" fmla="*/ 4746287 w 9124939"/>
              <a:gd name="connsiteY434" fmla="*/ 5888031 h 6507156"/>
              <a:gd name="connsiteX435" fmla="*/ 4737232 w 9124939"/>
              <a:gd name="connsiteY435" fmla="*/ 5882565 h 6507156"/>
              <a:gd name="connsiteX436" fmla="*/ 4730118 w 9124939"/>
              <a:gd name="connsiteY436" fmla="*/ 5878385 h 6507156"/>
              <a:gd name="connsiteX437" fmla="*/ 4729148 w 9124939"/>
              <a:gd name="connsiteY437" fmla="*/ 5862631 h 6507156"/>
              <a:gd name="connsiteX438" fmla="*/ 4724627 w 9124939"/>
              <a:gd name="connsiteY438" fmla="*/ 5861043 h 6507156"/>
              <a:gd name="connsiteX439" fmla="*/ 4725869 w 9124939"/>
              <a:gd name="connsiteY439" fmla="*/ 5872622 h 6507156"/>
              <a:gd name="connsiteX440" fmla="*/ 4726180 w 9124939"/>
              <a:gd name="connsiteY440" fmla="*/ 5881307 h 6507156"/>
              <a:gd name="connsiteX441" fmla="*/ 4729597 w 9124939"/>
              <a:gd name="connsiteY441" fmla="*/ 5891921 h 6507156"/>
              <a:gd name="connsiteX442" fmla="*/ 4733324 w 9124939"/>
              <a:gd name="connsiteY442" fmla="*/ 5887097 h 6507156"/>
              <a:gd name="connsiteX443" fmla="*/ 4749786 w 9124939"/>
              <a:gd name="connsiteY443" fmla="*/ 5895138 h 6507156"/>
              <a:gd name="connsiteX444" fmla="*/ 4749165 w 9124939"/>
              <a:gd name="connsiteY444" fmla="*/ 5908969 h 6507156"/>
              <a:gd name="connsiteX445" fmla="*/ 4738604 w 9124939"/>
              <a:gd name="connsiteY445" fmla="*/ 5906718 h 6507156"/>
              <a:gd name="connsiteX446" fmla="*/ 4736119 w 9124939"/>
              <a:gd name="connsiteY446" fmla="*/ 5910256 h 6507156"/>
              <a:gd name="connsiteX447" fmla="*/ 4724316 w 9124939"/>
              <a:gd name="connsiteY447" fmla="*/ 5905431 h 6507156"/>
              <a:gd name="connsiteX448" fmla="*/ 4723385 w 9124939"/>
              <a:gd name="connsiteY448" fmla="*/ 5897711 h 6507156"/>
              <a:gd name="connsiteX449" fmla="*/ 4718104 w 9124939"/>
              <a:gd name="connsiteY449" fmla="*/ 5887740 h 6507156"/>
              <a:gd name="connsiteX450" fmla="*/ 4716551 w 9124939"/>
              <a:gd name="connsiteY450" fmla="*/ 5898355 h 6507156"/>
              <a:gd name="connsiteX451" fmla="*/ 4706923 w 9124939"/>
              <a:gd name="connsiteY451" fmla="*/ 5889027 h 6507156"/>
              <a:gd name="connsiteX452" fmla="*/ 4710650 w 9124939"/>
              <a:gd name="connsiteY452" fmla="*/ 5873266 h 6507156"/>
              <a:gd name="connsiteX453" fmla="*/ 4718104 w 9124939"/>
              <a:gd name="connsiteY453" fmla="*/ 5879699 h 6507156"/>
              <a:gd name="connsiteX454" fmla="*/ 4189363 w 9124939"/>
              <a:gd name="connsiteY454" fmla="*/ 5853106 h 6507156"/>
              <a:gd name="connsiteX455" fmla="*/ 4200510 w 9124939"/>
              <a:gd name="connsiteY455" fmla="*/ 5856730 h 6507156"/>
              <a:gd name="connsiteX456" fmla="*/ 4193754 w 9124939"/>
              <a:gd name="connsiteY456" fmla="*/ 5870569 h 6507156"/>
              <a:gd name="connsiteX457" fmla="*/ 4184635 w 9124939"/>
              <a:gd name="connsiteY457" fmla="*/ 5857389 h 6507156"/>
              <a:gd name="connsiteX458" fmla="*/ 10329 w 9124939"/>
              <a:gd name="connsiteY458" fmla="*/ 5851518 h 6507156"/>
              <a:gd name="connsiteX459" fmla="*/ 22224 w 9124939"/>
              <a:gd name="connsiteY459" fmla="*/ 5863379 h 6507156"/>
              <a:gd name="connsiteX460" fmla="*/ 19094 w 9124939"/>
              <a:gd name="connsiteY460" fmla="*/ 5868981 h 6507156"/>
              <a:gd name="connsiteX461" fmla="*/ 1252 w 9124939"/>
              <a:gd name="connsiteY461" fmla="*/ 5867992 h 6507156"/>
              <a:gd name="connsiteX462" fmla="*/ 0 w 9124939"/>
              <a:gd name="connsiteY462" fmla="*/ 5856131 h 6507156"/>
              <a:gd name="connsiteX463" fmla="*/ 5247943 w 9124939"/>
              <a:gd name="connsiteY463" fmla="*/ 5843581 h 6507156"/>
              <a:gd name="connsiteX464" fmla="*/ 5260643 w 9124939"/>
              <a:gd name="connsiteY464" fmla="*/ 5844521 h 6507156"/>
              <a:gd name="connsiteX465" fmla="*/ 5265723 w 9124939"/>
              <a:gd name="connsiteY465" fmla="*/ 5862067 h 6507156"/>
              <a:gd name="connsiteX466" fmla="*/ 5267311 w 9124939"/>
              <a:gd name="connsiteY466" fmla="*/ 5872406 h 6507156"/>
              <a:gd name="connsiteX467" fmla="*/ 5260008 w 9124939"/>
              <a:gd name="connsiteY467" fmla="*/ 5877733 h 6507156"/>
              <a:gd name="connsiteX468" fmla="*/ 5255563 w 9124939"/>
              <a:gd name="connsiteY468" fmla="*/ 5891206 h 6507156"/>
              <a:gd name="connsiteX469" fmla="*/ 5242863 w 9124939"/>
              <a:gd name="connsiteY469" fmla="*/ 5879926 h 6507156"/>
              <a:gd name="connsiteX470" fmla="*/ 5251435 w 9124939"/>
              <a:gd name="connsiteY470" fmla="*/ 5865513 h 6507156"/>
              <a:gd name="connsiteX471" fmla="*/ 5237148 w 9124939"/>
              <a:gd name="connsiteY471" fmla="*/ 5856114 h 6507156"/>
              <a:gd name="connsiteX472" fmla="*/ 5238418 w 9124939"/>
              <a:gd name="connsiteY472" fmla="*/ 5845461 h 6507156"/>
              <a:gd name="connsiteX473" fmla="*/ 4746062 w 9124939"/>
              <a:gd name="connsiteY473" fmla="*/ 5841993 h 6507156"/>
              <a:gd name="connsiteX474" fmla="*/ 4752631 w 9124939"/>
              <a:gd name="connsiteY474" fmla="*/ 5841993 h 6507156"/>
              <a:gd name="connsiteX475" fmla="*/ 4748033 w 9124939"/>
              <a:gd name="connsiteY475" fmla="*/ 5848978 h 6507156"/>
              <a:gd name="connsiteX476" fmla="*/ 4752960 w 9124939"/>
              <a:gd name="connsiteY476" fmla="*/ 5856281 h 6507156"/>
              <a:gd name="connsiteX477" fmla="*/ 4743435 w 9124939"/>
              <a:gd name="connsiteY477" fmla="*/ 5851836 h 6507156"/>
              <a:gd name="connsiteX478" fmla="*/ 58330 w 9124939"/>
              <a:gd name="connsiteY478" fmla="*/ 5841993 h 6507156"/>
              <a:gd name="connsiteX479" fmla="*/ 75019 w 9124939"/>
              <a:gd name="connsiteY479" fmla="*/ 5846263 h 6507156"/>
              <a:gd name="connsiteX480" fmla="*/ 85724 w 9124939"/>
              <a:gd name="connsiteY480" fmla="*/ 5853488 h 6507156"/>
              <a:gd name="connsiteX481" fmla="*/ 84780 w 9124939"/>
              <a:gd name="connsiteY481" fmla="*/ 5861043 h 6507156"/>
              <a:gd name="connsiteX482" fmla="*/ 64943 w 9124939"/>
              <a:gd name="connsiteY482" fmla="*/ 5860386 h 6507156"/>
              <a:gd name="connsiteX483" fmla="*/ 47625 w 9124939"/>
              <a:gd name="connsiteY483" fmla="*/ 5847576 h 6507156"/>
              <a:gd name="connsiteX484" fmla="*/ 141319 w 9124939"/>
              <a:gd name="connsiteY484" fmla="*/ 5826118 h 6507156"/>
              <a:gd name="connsiteX485" fmla="*/ 157162 w 9124939"/>
              <a:gd name="connsiteY485" fmla="*/ 5832402 h 6507156"/>
              <a:gd name="connsiteX486" fmla="*/ 155182 w 9124939"/>
              <a:gd name="connsiteY486" fmla="*/ 5849931 h 6507156"/>
              <a:gd name="connsiteX487" fmla="*/ 138678 w 9124939"/>
              <a:gd name="connsiteY487" fmla="*/ 5847285 h 6507156"/>
              <a:gd name="connsiteX488" fmla="*/ 123824 w 9124939"/>
              <a:gd name="connsiteY488" fmla="*/ 5836371 h 6507156"/>
              <a:gd name="connsiteX489" fmla="*/ 2904216 w 9124939"/>
              <a:gd name="connsiteY489" fmla="*/ 5819768 h 6507156"/>
              <a:gd name="connsiteX490" fmla="*/ 2910634 w 9124939"/>
              <a:gd name="connsiteY490" fmla="*/ 5828741 h 6507156"/>
              <a:gd name="connsiteX491" fmla="*/ 2926678 w 9124939"/>
              <a:gd name="connsiteY491" fmla="*/ 5829339 h 6507156"/>
              <a:gd name="connsiteX492" fmla="*/ 2928924 w 9124939"/>
              <a:gd name="connsiteY492" fmla="*/ 5840406 h 6507156"/>
              <a:gd name="connsiteX493" fmla="*/ 2923469 w 9124939"/>
              <a:gd name="connsiteY493" fmla="*/ 5834424 h 6507156"/>
              <a:gd name="connsiteX494" fmla="*/ 2910634 w 9124939"/>
              <a:gd name="connsiteY494" fmla="*/ 5833826 h 6507156"/>
              <a:gd name="connsiteX495" fmla="*/ 2903254 w 9124939"/>
              <a:gd name="connsiteY495" fmla="*/ 5837714 h 6507156"/>
              <a:gd name="connsiteX496" fmla="*/ 2898761 w 9124939"/>
              <a:gd name="connsiteY496" fmla="*/ 5830835 h 6507156"/>
              <a:gd name="connsiteX497" fmla="*/ 4739033 w 9124939"/>
              <a:gd name="connsiteY497" fmla="*/ 5816593 h 6507156"/>
              <a:gd name="connsiteX498" fmla="*/ 4739033 w 9124939"/>
              <a:gd name="connsiteY498" fmla="*/ 5824147 h 6507156"/>
              <a:gd name="connsiteX499" fmla="*/ 4741848 w 9124939"/>
              <a:gd name="connsiteY499" fmla="*/ 5831387 h 6507156"/>
              <a:gd name="connsiteX500" fmla="*/ 4739972 w 9124939"/>
              <a:gd name="connsiteY500" fmla="*/ 5847755 h 6507156"/>
              <a:gd name="connsiteX501" fmla="*/ 4734343 w 9124939"/>
              <a:gd name="connsiteY501" fmla="*/ 5847755 h 6507156"/>
              <a:gd name="connsiteX502" fmla="*/ 4733405 w 9124939"/>
              <a:gd name="connsiteY502" fmla="*/ 5843663 h 6507156"/>
              <a:gd name="connsiteX503" fmla="*/ 4724649 w 9124939"/>
              <a:gd name="connsiteY503" fmla="*/ 5853106 h 6507156"/>
              <a:gd name="connsiteX504" fmla="*/ 4721210 w 9124939"/>
              <a:gd name="connsiteY504" fmla="*/ 5850273 h 6507156"/>
              <a:gd name="connsiteX505" fmla="*/ 4721835 w 9124939"/>
              <a:gd name="connsiteY505" fmla="*/ 5841774 h 6507156"/>
              <a:gd name="connsiteX506" fmla="*/ 4726526 w 9124939"/>
              <a:gd name="connsiteY506" fmla="*/ 5834220 h 6507156"/>
              <a:gd name="connsiteX507" fmla="*/ 4727776 w 9124939"/>
              <a:gd name="connsiteY507" fmla="*/ 5823518 h 6507156"/>
              <a:gd name="connsiteX508" fmla="*/ 5097385 w 9124939"/>
              <a:gd name="connsiteY508" fmla="*/ 5797543 h 6507156"/>
              <a:gd name="connsiteX509" fmla="*/ 5107969 w 9124939"/>
              <a:gd name="connsiteY509" fmla="*/ 5797543 h 6507156"/>
              <a:gd name="connsiteX510" fmla="*/ 5112949 w 9124939"/>
              <a:gd name="connsiteY510" fmla="*/ 5808034 h 6507156"/>
              <a:gd name="connsiteX511" fmla="*/ 5123533 w 9124939"/>
              <a:gd name="connsiteY511" fmla="*/ 5814591 h 6507156"/>
              <a:gd name="connsiteX512" fmla="*/ 5126023 w 9124939"/>
              <a:gd name="connsiteY512" fmla="*/ 5821149 h 6507156"/>
              <a:gd name="connsiteX513" fmla="*/ 5115439 w 9124939"/>
              <a:gd name="connsiteY513" fmla="*/ 5827706 h 6507156"/>
              <a:gd name="connsiteX514" fmla="*/ 5108280 w 9124939"/>
              <a:gd name="connsiteY514" fmla="*/ 5823444 h 6507156"/>
              <a:gd name="connsiteX515" fmla="*/ 5111393 w 9124939"/>
              <a:gd name="connsiteY515" fmla="*/ 5815903 h 6507156"/>
              <a:gd name="connsiteX516" fmla="*/ 5096763 w 9124939"/>
              <a:gd name="connsiteY516" fmla="*/ 5811641 h 6507156"/>
              <a:gd name="connsiteX517" fmla="*/ 5094273 w 9124939"/>
              <a:gd name="connsiteY517" fmla="*/ 5804100 h 6507156"/>
              <a:gd name="connsiteX518" fmla="*/ 4982019 w 9124939"/>
              <a:gd name="connsiteY518" fmla="*/ 5794368 h 6507156"/>
              <a:gd name="connsiteX519" fmla="*/ 4997987 w 9124939"/>
              <a:gd name="connsiteY519" fmla="*/ 5797574 h 6507156"/>
              <a:gd name="connsiteX520" fmla="*/ 5008846 w 9124939"/>
              <a:gd name="connsiteY520" fmla="*/ 5812321 h 6507156"/>
              <a:gd name="connsiteX521" fmla="*/ 5017468 w 9124939"/>
              <a:gd name="connsiteY521" fmla="*/ 5826106 h 6507156"/>
              <a:gd name="connsiteX522" fmla="*/ 5034714 w 9124939"/>
              <a:gd name="connsiteY522" fmla="*/ 5831236 h 6507156"/>
              <a:gd name="connsiteX523" fmla="*/ 5041101 w 9124939"/>
              <a:gd name="connsiteY523" fmla="*/ 5838609 h 6507156"/>
              <a:gd name="connsiteX524" fmla="*/ 5069524 w 9124939"/>
              <a:gd name="connsiteY524" fmla="*/ 5838289 h 6507156"/>
              <a:gd name="connsiteX525" fmla="*/ 5072079 w 9124939"/>
              <a:gd name="connsiteY525" fmla="*/ 5843739 h 6507156"/>
              <a:gd name="connsiteX526" fmla="*/ 5072079 w 9124939"/>
              <a:gd name="connsiteY526" fmla="*/ 5855601 h 6507156"/>
              <a:gd name="connsiteX527" fmla="*/ 5077508 w 9124939"/>
              <a:gd name="connsiteY527" fmla="*/ 5861371 h 6507156"/>
              <a:gd name="connsiteX528" fmla="*/ 5075273 w 9124939"/>
              <a:gd name="connsiteY528" fmla="*/ 5871310 h 6507156"/>
              <a:gd name="connsiteX529" fmla="*/ 5080702 w 9124939"/>
              <a:gd name="connsiteY529" fmla="*/ 5878683 h 6507156"/>
              <a:gd name="connsiteX530" fmla="*/ 5093796 w 9124939"/>
              <a:gd name="connsiteY530" fmla="*/ 5887980 h 6507156"/>
              <a:gd name="connsiteX531" fmla="*/ 5104015 w 9124939"/>
              <a:gd name="connsiteY531" fmla="*/ 5891186 h 6507156"/>
              <a:gd name="connsiteX532" fmla="*/ 5121261 w 9124939"/>
              <a:gd name="connsiteY532" fmla="*/ 5894392 h 6507156"/>
              <a:gd name="connsiteX533" fmla="*/ 5120622 w 9124939"/>
              <a:gd name="connsiteY533" fmla="*/ 5916513 h 6507156"/>
              <a:gd name="connsiteX534" fmla="*/ 5109764 w 9124939"/>
              <a:gd name="connsiteY534" fmla="*/ 5926131 h 6507156"/>
              <a:gd name="connsiteX535" fmla="*/ 5094754 w 9124939"/>
              <a:gd name="connsiteY535" fmla="*/ 5922284 h 6507156"/>
              <a:gd name="connsiteX536" fmla="*/ 5087408 w 9124939"/>
              <a:gd name="connsiteY536" fmla="*/ 5914589 h 6507156"/>
              <a:gd name="connsiteX537" fmla="*/ 5085173 w 9124939"/>
              <a:gd name="connsiteY537" fmla="*/ 5901766 h 6507156"/>
              <a:gd name="connsiteX538" fmla="*/ 5069205 w 9124939"/>
              <a:gd name="connsiteY538" fmla="*/ 5893751 h 6507156"/>
              <a:gd name="connsiteX539" fmla="*/ 5070163 w 9124939"/>
              <a:gd name="connsiteY539" fmla="*/ 5882851 h 6507156"/>
              <a:gd name="connsiteX540" fmla="*/ 5057069 w 9124939"/>
              <a:gd name="connsiteY540" fmla="*/ 5874836 h 6507156"/>
              <a:gd name="connsiteX541" fmla="*/ 5052917 w 9124939"/>
              <a:gd name="connsiteY541" fmla="*/ 5866180 h 6507156"/>
              <a:gd name="connsiteX542" fmla="*/ 5020981 w 9124939"/>
              <a:gd name="connsiteY542" fmla="*/ 5863295 h 6507156"/>
              <a:gd name="connsiteX543" fmla="*/ 5016510 w 9124939"/>
              <a:gd name="connsiteY543" fmla="*/ 5855921 h 6507156"/>
              <a:gd name="connsiteX544" fmla="*/ 5017468 w 9124939"/>
              <a:gd name="connsiteY544" fmla="*/ 5844059 h 6507156"/>
              <a:gd name="connsiteX545" fmla="*/ 5007887 w 9124939"/>
              <a:gd name="connsiteY545" fmla="*/ 5834762 h 6507156"/>
              <a:gd name="connsiteX546" fmla="*/ 4974993 w 9124939"/>
              <a:gd name="connsiteY546" fmla="*/ 5813603 h 6507156"/>
              <a:gd name="connsiteX547" fmla="*/ 4974993 w 9124939"/>
              <a:gd name="connsiteY547" fmla="*/ 5809436 h 6507156"/>
              <a:gd name="connsiteX548" fmla="*/ 4970522 w 9124939"/>
              <a:gd name="connsiteY548" fmla="*/ 5811359 h 6507156"/>
              <a:gd name="connsiteX549" fmla="*/ 4957748 w 9124939"/>
              <a:gd name="connsiteY549" fmla="*/ 5814565 h 6507156"/>
              <a:gd name="connsiteX550" fmla="*/ 4967009 w 9124939"/>
              <a:gd name="connsiteY550" fmla="*/ 5803985 h 6507156"/>
              <a:gd name="connsiteX551" fmla="*/ 4974674 w 9124939"/>
              <a:gd name="connsiteY551" fmla="*/ 5803024 h 6507156"/>
              <a:gd name="connsiteX552" fmla="*/ 2925749 w 9124939"/>
              <a:gd name="connsiteY552" fmla="*/ 5775318 h 6507156"/>
              <a:gd name="connsiteX553" fmla="*/ 2924782 w 9124939"/>
              <a:gd name="connsiteY553" fmla="*/ 5783768 h 6507156"/>
              <a:gd name="connsiteX554" fmla="*/ 2906735 w 9124939"/>
              <a:gd name="connsiteY554" fmla="*/ 5814318 h 6507156"/>
              <a:gd name="connsiteX555" fmla="*/ 2902546 w 9124939"/>
              <a:gd name="connsiteY555" fmla="*/ 5816593 h 6507156"/>
              <a:gd name="connsiteX556" fmla="*/ 2899001 w 9124939"/>
              <a:gd name="connsiteY556" fmla="*/ 5810093 h 6507156"/>
              <a:gd name="connsiteX557" fmla="*/ 2888687 w 9124939"/>
              <a:gd name="connsiteY557" fmla="*/ 5813668 h 6507156"/>
              <a:gd name="connsiteX558" fmla="*/ 2882886 w 9124939"/>
              <a:gd name="connsiteY558" fmla="*/ 5805868 h 6507156"/>
              <a:gd name="connsiteX559" fmla="*/ 2890299 w 9124939"/>
              <a:gd name="connsiteY559" fmla="*/ 5789618 h 6507156"/>
              <a:gd name="connsiteX560" fmla="*/ 2907702 w 9124939"/>
              <a:gd name="connsiteY560" fmla="*/ 5776618 h 6507156"/>
              <a:gd name="connsiteX561" fmla="*/ 5002832 w 9124939"/>
              <a:gd name="connsiteY561" fmla="*/ 5768968 h 6507156"/>
              <a:gd name="connsiteX562" fmla="*/ 5013310 w 9124939"/>
              <a:gd name="connsiteY562" fmla="*/ 5770873 h 6507156"/>
              <a:gd name="connsiteX563" fmla="*/ 5000610 w 9124939"/>
              <a:gd name="connsiteY563" fmla="*/ 5778493 h 6507156"/>
              <a:gd name="connsiteX564" fmla="*/ 5026962 w 9124939"/>
              <a:gd name="connsiteY564" fmla="*/ 5764206 h 6507156"/>
              <a:gd name="connsiteX565" fmla="*/ 5032360 w 9124939"/>
              <a:gd name="connsiteY565" fmla="*/ 5772314 h 6507156"/>
              <a:gd name="connsiteX566" fmla="*/ 5037757 w 9124939"/>
              <a:gd name="connsiteY566" fmla="*/ 5772314 h 6507156"/>
              <a:gd name="connsiteX567" fmla="*/ 5038710 w 9124939"/>
              <a:gd name="connsiteY567" fmla="*/ 5779486 h 6507156"/>
              <a:gd name="connsiteX568" fmla="*/ 5030137 w 9124939"/>
              <a:gd name="connsiteY568" fmla="*/ 5781669 h 6507156"/>
              <a:gd name="connsiteX569" fmla="*/ 5022835 w 9124939"/>
              <a:gd name="connsiteY569" fmla="*/ 5775432 h 6507156"/>
              <a:gd name="connsiteX570" fmla="*/ 5019660 w 9124939"/>
              <a:gd name="connsiteY570" fmla="*/ 5768260 h 6507156"/>
              <a:gd name="connsiteX571" fmla="*/ 5044708 w 9124939"/>
              <a:gd name="connsiteY571" fmla="*/ 5753093 h 6507156"/>
              <a:gd name="connsiteX572" fmla="*/ 5048236 w 9124939"/>
              <a:gd name="connsiteY572" fmla="*/ 5762474 h 6507156"/>
              <a:gd name="connsiteX573" fmla="*/ 5042062 w 9124939"/>
              <a:gd name="connsiteY573" fmla="*/ 5773731 h 6507156"/>
              <a:gd name="connsiteX574" fmla="*/ 5040298 w 9124939"/>
              <a:gd name="connsiteY574" fmla="*/ 5769666 h 6507156"/>
              <a:gd name="connsiteX575" fmla="*/ 5043238 w 9124939"/>
              <a:gd name="connsiteY575" fmla="*/ 5762474 h 6507156"/>
              <a:gd name="connsiteX576" fmla="*/ 5282369 w 9124939"/>
              <a:gd name="connsiteY576" fmla="*/ 5751506 h 6507156"/>
              <a:gd name="connsiteX577" fmla="*/ 5294070 w 9124939"/>
              <a:gd name="connsiteY577" fmla="*/ 5755605 h 6507156"/>
              <a:gd name="connsiteX578" fmla="*/ 5295335 w 9124939"/>
              <a:gd name="connsiteY578" fmla="*/ 5765065 h 6507156"/>
              <a:gd name="connsiteX579" fmla="*/ 5316523 w 9124939"/>
              <a:gd name="connsiteY579" fmla="*/ 5775471 h 6507156"/>
              <a:gd name="connsiteX580" fmla="*/ 5301660 w 9124939"/>
              <a:gd name="connsiteY580" fmla="*/ 5782723 h 6507156"/>
              <a:gd name="connsiteX581" fmla="*/ 5292173 w 9124939"/>
              <a:gd name="connsiteY581" fmla="*/ 5774525 h 6507156"/>
              <a:gd name="connsiteX582" fmla="*/ 5297549 w 9124939"/>
              <a:gd name="connsiteY582" fmla="*/ 5789976 h 6507156"/>
              <a:gd name="connsiteX583" fmla="*/ 5291224 w 9124939"/>
              <a:gd name="connsiteY583" fmla="*/ 5797544 h 6507156"/>
              <a:gd name="connsiteX584" fmla="*/ 5273515 w 9124939"/>
              <a:gd name="connsiteY584" fmla="*/ 5796913 h 6507156"/>
              <a:gd name="connsiteX585" fmla="*/ 5262763 w 9124939"/>
              <a:gd name="connsiteY585" fmla="*/ 5787138 h 6507156"/>
              <a:gd name="connsiteX586" fmla="*/ 5280472 w 9124939"/>
              <a:gd name="connsiteY586" fmla="*/ 5775786 h 6507156"/>
              <a:gd name="connsiteX587" fmla="*/ 5266874 w 9124939"/>
              <a:gd name="connsiteY587" fmla="*/ 5772633 h 6507156"/>
              <a:gd name="connsiteX588" fmla="*/ 5258335 w 9124939"/>
              <a:gd name="connsiteY588" fmla="*/ 5785246 h 6507156"/>
              <a:gd name="connsiteX589" fmla="*/ 5238413 w 9124939"/>
              <a:gd name="connsiteY589" fmla="*/ 5777047 h 6507156"/>
              <a:gd name="connsiteX590" fmla="*/ 5237148 w 9124939"/>
              <a:gd name="connsiteY590" fmla="*/ 5764434 h 6507156"/>
              <a:gd name="connsiteX591" fmla="*/ 5259600 w 9124939"/>
              <a:gd name="connsiteY591" fmla="*/ 5765380 h 6507156"/>
              <a:gd name="connsiteX592" fmla="*/ 5261498 w 9124939"/>
              <a:gd name="connsiteY592" fmla="*/ 5758128 h 6507156"/>
              <a:gd name="connsiteX593" fmla="*/ 5275412 w 9124939"/>
              <a:gd name="connsiteY593" fmla="*/ 5757812 h 6507156"/>
              <a:gd name="connsiteX594" fmla="*/ 4654217 w 9124939"/>
              <a:gd name="connsiteY594" fmla="*/ 5700706 h 6507156"/>
              <a:gd name="connsiteX595" fmla="*/ 4660567 w 9124939"/>
              <a:gd name="connsiteY595" fmla="*/ 5703546 h 6507156"/>
              <a:gd name="connsiteX596" fmla="*/ 4666600 w 9124939"/>
              <a:gd name="connsiteY596" fmla="*/ 5710489 h 6507156"/>
              <a:gd name="connsiteX597" fmla="*/ 4654535 w 9124939"/>
              <a:gd name="connsiteY597" fmla="*/ 5714592 h 6507156"/>
              <a:gd name="connsiteX598" fmla="*/ 4656122 w 9124939"/>
              <a:gd name="connsiteY598" fmla="*/ 5726584 h 6507156"/>
              <a:gd name="connsiteX599" fmla="*/ 4665965 w 9124939"/>
              <a:gd name="connsiteY599" fmla="*/ 5732580 h 6507156"/>
              <a:gd name="connsiteX600" fmla="*/ 4665330 w 9124939"/>
              <a:gd name="connsiteY600" fmla="*/ 5741732 h 6507156"/>
              <a:gd name="connsiteX601" fmla="*/ 4676760 w 9124939"/>
              <a:gd name="connsiteY601" fmla="*/ 5742364 h 6507156"/>
              <a:gd name="connsiteX602" fmla="*/ 4675490 w 9124939"/>
              <a:gd name="connsiteY602" fmla="*/ 5753094 h 6507156"/>
              <a:gd name="connsiteX603" fmla="*/ 4657075 w 9124939"/>
              <a:gd name="connsiteY603" fmla="*/ 5742364 h 6507156"/>
              <a:gd name="connsiteX604" fmla="*/ 4655487 w 9124939"/>
              <a:gd name="connsiteY604" fmla="*/ 5730687 h 6507156"/>
              <a:gd name="connsiteX605" fmla="*/ 4635485 w 9124939"/>
              <a:gd name="connsiteY605" fmla="*/ 5709227 h 6507156"/>
              <a:gd name="connsiteX606" fmla="*/ 4637072 w 9124939"/>
              <a:gd name="connsiteY606" fmla="*/ 5702284 h 6507156"/>
              <a:gd name="connsiteX607" fmla="*/ 4651995 w 9124939"/>
              <a:gd name="connsiteY607" fmla="*/ 5704808 h 6507156"/>
              <a:gd name="connsiteX608" fmla="*/ 3082275 w 9124939"/>
              <a:gd name="connsiteY608" fmla="*/ 5667368 h 6507156"/>
              <a:gd name="connsiteX609" fmla="*/ 3084497 w 9124939"/>
              <a:gd name="connsiteY609" fmla="*/ 5671178 h 6507156"/>
              <a:gd name="connsiteX610" fmla="*/ 3069892 w 9124939"/>
              <a:gd name="connsiteY610" fmla="*/ 5683243 h 6507156"/>
              <a:gd name="connsiteX611" fmla="*/ 3068940 w 9124939"/>
              <a:gd name="connsiteY611" fmla="*/ 5688323 h 6507156"/>
              <a:gd name="connsiteX612" fmla="*/ 3079417 w 9124939"/>
              <a:gd name="connsiteY612" fmla="*/ 5682925 h 6507156"/>
              <a:gd name="connsiteX613" fmla="*/ 3073067 w 9124939"/>
              <a:gd name="connsiteY613" fmla="*/ 5693403 h 6507156"/>
              <a:gd name="connsiteX614" fmla="*/ 3075290 w 9124939"/>
              <a:gd name="connsiteY614" fmla="*/ 5700070 h 6507156"/>
              <a:gd name="connsiteX615" fmla="*/ 3092117 w 9124939"/>
              <a:gd name="connsiteY615" fmla="*/ 5698800 h 6507156"/>
              <a:gd name="connsiteX616" fmla="*/ 3099737 w 9124939"/>
              <a:gd name="connsiteY616" fmla="*/ 5700705 h 6507156"/>
              <a:gd name="connsiteX617" fmla="*/ 3101960 w 9124939"/>
              <a:gd name="connsiteY617" fmla="*/ 5713405 h 6507156"/>
              <a:gd name="connsiteX618" fmla="*/ 3093705 w 9124939"/>
              <a:gd name="connsiteY618" fmla="*/ 5728328 h 6507156"/>
              <a:gd name="connsiteX619" fmla="*/ 3087355 w 9124939"/>
              <a:gd name="connsiteY619" fmla="*/ 5739758 h 6507156"/>
              <a:gd name="connsiteX620" fmla="*/ 3081005 w 9124939"/>
              <a:gd name="connsiteY620" fmla="*/ 5752776 h 6507156"/>
              <a:gd name="connsiteX621" fmla="*/ 3059097 w 9124939"/>
              <a:gd name="connsiteY621" fmla="*/ 5761031 h 6507156"/>
              <a:gd name="connsiteX622" fmla="*/ 3059097 w 9124939"/>
              <a:gd name="connsiteY622" fmla="*/ 5756903 h 6507156"/>
              <a:gd name="connsiteX623" fmla="*/ 3048302 w 9124939"/>
              <a:gd name="connsiteY623" fmla="*/ 5750871 h 6507156"/>
              <a:gd name="connsiteX624" fmla="*/ 3031475 w 9124939"/>
              <a:gd name="connsiteY624" fmla="*/ 5745473 h 6507156"/>
              <a:gd name="connsiteX625" fmla="*/ 3032110 w 9124939"/>
              <a:gd name="connsiteY625" fmla="*/ 5729916 h 6507156"/>
              <a:gd name="connsiteX626" fmla="*/ 3022585 w 9124939"/>
              <a:gd name="connsiteY626" fmla="*/ 5722613 h 6507156"/>
              <a:gd name="connsiteX627" fmla="*/ 3006710 w 9124939"/>
              <a:gd name="connsiteY627" fmla="*/ 5724518 h 6507156"/>
              <a:gd name="connsiteX628" fmla="*/ 3006075 w 9124939"/>
              <a:gd name="connsiteY628" fmla="*/ 5738488 h 6507156"/>
              <a:gd name="connsiteX629" fmla="*/ 2996550 w 9124939"/>
              <a:gd name="connsiteY629" fmla="*/ 5736266 h 6507156"/>
              <a:gd name="connsiteX630" fmla="*/ 2994010 w 9124939"/>
              <a:gd name="connsiteY630" fmla="*/ 5712453 h 6507156"/>
              <a:gd name="connsiteX631" fmla="*/ 3010837 w 9124939"/>
              <a:gd name="connsiteY631" fmla="*/ 5703880 h 6507156"/>
              <a:gd name="connsiteX632" fmla="*/ 3031792 w 9124939"/>
              <a:gd name="connsiteY632" fmla="*/ 5688640 h 6507156"/>
              <a:gd name="connsiteX633" fmla="*/ 3046715 w 9124939"/>
              <a:gd name="connsiteY633" fmla="*/ 5681020 h 6507156"/>
              <a:gd name="connsiteX634" fmla="*/ 5183490 w 9124939"/>
              <a:gd name="connsiteY634" fmla="*/ 5661018 h 6507156"/>
              <a:gd name="connsiteX635" fmla="*/ 5194285 w 9124939"/>
              <a:gd name="connsiteY635" fmla="*/ 5667955 h 6507156"/>
              <a:gd name="connsiteX636" fmla="*/ 5182855 w 9124939"/>
              <a:gd name="connsiteY636" fmla="*/ 5686875 h 6507156"/>
              <a:gd name="connsiteX637" fmla="*/ 5186030 w 9124939"/>
              <a:gd name="connsiteY637" fmla="*/ 5704848 h 6507156"/>
              <a:gd name="connsiteX638" fmla="*/ 5173330 w 9124939"/>
              <a:gd name="connsiteY638" fmla="*/ 5699488 h 6507156"/>
              <a:gd name="connsiteX639" fmla="*/ 5175552 w 9124939"/>
              <a:gd name="connsiteY639" fmla="*/ 5692235 h 6507156"/>
              <a:gd name="connsiteX640" fmla="*/ 5170155 w 9124939"/>
              <a:gd name="connsiteY640" fmla="*/ 5692235 h 6507156"/>
              <a:gd name="connsiteX641" fmla="*/ 5162852 w 9124939"/>
              <a:gd name="connsiteY641" fmla="*/ 5707056 h 6507156"/>
              <a:gd name="connsiteX642" fmla="*/ 5154280 w 9124939"/>
              <a:gd name="connsiteY642" fmla="*/ 5693497 h 6507156"/>
              <a:gd name="connsiteX643" fmla="*/ 5149835 w 9124939"/>
              <a:gd name="connsiteY643" fmla="*/ 5677730 h 6507156"/>
              <a:gd name="connsiteX644" fmla="*/ 5167615 w 9124939"/>
              <a:gd name="connsiteY644" fmla="*/ 5677730 h 6507156"/>
              <a:gd name="connsiteX645" fmla="*/ 5178410 w 9124939"/>
              <a:gd name="connsiteY645" fmla="*/ 5681514 h 6507156"/>
              <a:gd name="connsiteX646" fmla="*/ 3164508 w 9124939"/>
              <a:gd name="connsiteY646" fmla="*/ 5661018 h 6507156"/>
              <a:gd name="connsiteX647" fmla="*/ 3184828 w 9124939"/>
              <a:gd name="connsiteY647" fmla="*/ 5675350 h 6507156"/>
              <a:gd name="connsiteX648" fmla="*/ 3186098 w 9124939"/>
              <a:gd name="connsiteY648" fmla="*/ 5686566 h 6507156"/>
              <a:gd name="connsiteX649" fmla="*/ 3173398 w 9124939"/>
              <a:gd name="connsiteY649" fmla="*/ 5694356 h 6507156"/>
              <a:gd name="connsiteX650" fmla="*/ 3161650 w 9124939"/>
              <a:gd name="connsiteY650" fmla="*/ 5684697 h 6507156"/>
              <a:gd name="connsiteX651" fmla="*/ 3135298 w 9124939"/>
              <a:gd name="connsiteY651" fmla="*/ 5686255 h 6507156"/>
              <a:gd name="connsiteX652" fmla="*/ 3134028 w 9124939"/>
              <a:gd name="connsiteY652" fmla="*/ 5675973 h 6507156"/>
              <a:gd name="connsiteX653" fmla="*/ 3127678 w 9124939"/>
              <a:gd name="connsiteY653" fmla="*/ 5675973 h 6507156"/>
              <a:gd name="connsiteX654" fmla="*/ 3125773 w 9124939"/>
              <a:gd name="connsiteY654" fmla="*/ 5666314 h 6507156"/>
              <a:gd name="connsiteX655" fmla="*/ 5232575 w 9124939"/>
              <a:gd name="connsiteY655" fmla="*/ 5638796 h 6507156"/>
              <a:gd name="connsiteX656" fmla="*/ 5238800 w 9124939"/>
              <a:gd name="connsiteY656" fmla="*/ 5642017 h 6507156"/>
              <a:gd name="connsiteX657" fmla="*/ 5241913 w 9124939"/>
              <a:gd name="connsiteY657" fmla="*/ 5652325 h 6507156"/>
              <a:gd name="connsiteX658" fmla="*/ 5234753 w 9124939"/>
              <a:gd name="connsiteY658" fmla="*/ 5661021 h 6507156"/>
              <a:gd name="connsiteX659" fmla="*/ 5210163 w 9124939"/>
              <a:gd name="connsiteY659" fmla="*/ 5660055 h 6507156"/>
              <a:gd name="connsiteX660" fmla="*/ 5215766 w 9124939"/>
              <a:gd name="connsiteY660" fmla="*/ 5650392 h 6507156"/>
              <a:gd name="connsiteX661" fmla="*/ 5395901 w 9124939"/>
              <a:gd name="connsiteY661" fmla="*/ 5614984 h 6507156"/>
              <a:gd name="connsiteX662" fmla="*/ 5395901 w 9124939"/>
              <a:gd name="connsiteY662" fmla="*/ 5622922 h 6507156"/>
              <a:gd name="connsiteX663" fmla="*/ 5391138 w 9124939"/>
              <a:gd name="connsiteY663" fmla="*/ 5620851 h 6507156"/>
              <a:gd name="connsiteX664" fmla="*/ 5202363 w 9124939"/>
              <a:gd name="connsiteY664" fmla="*/ 5613393 h 6507156"/>
              <a:gd name="connsiteX665" fmla="*/ 5216510 w 9124939"/>
              <a:gd name="connsiteY665" fmla="*/ 5617815 h 6507156"/>
              <a:gd name="connsiteX666" fmla="*/ 5215545 w 9124939"/>
              <a:gd name="connsiteY666" fmla="*/ 5627681 h 6507156"/>
              <a:gd name="connsiteX667" fmla="*/ 5202684 w 9124939"/>
              <a:gd name="connsiteY667" fmla="*/ 5625640 h 6507156"/>
              <a:gd name="connsiteX668" fmla="*/ 5191110 w 9124939"/>
              <a:gd name="connsiteY668" fmla="*/ 5624619 h 6507156"/>
              <a:gd name="connsiteX669" fmla="*/ 5193039 w 9124939"/>
              <a:gd name="connsiteY669" fmla="*/ 5618836 h 6507156"/>
              <a:gd name="connsiteX670" fmla="*/ 5383201 w 9124939"/>
              <a:gd name="connsiteY670" fmla="*/ 5602284 h 6507156"/>
              <a:gd name="connsiteX671" fmla="*/ 5402251 w 9124939"/>
              <a:gd name="connsiteY671" fmla="*/ 5602919 h 6507156"/>
              <a:gd name="connsiteX672" fmla="*/ 5395147 w 9124939"/>
              <a:gd name="connsiteY672" fmla="*/ 5610222 h 6507156"/>
              <a:gd name="connsiteX673" fmla="*/ 5386430 w 9124939"/>
              <a:gd name="connsiteY673" fmla="*/ 5613397 h 6507156"/>
              <a:gd name="connsiteX674" fmla="*/ 5383201 w 9124939"/>
              <a:gd name="connsiteY674" fmla="*/ 5610222 h 6507156"/>
              <a:gd name="connsiteX675" fmla="*/ 5116735 w 9124939"/>
              <a:gd name="connsiteY675" fmla="*/ 5576881 h 6507156"/>
              <a:gd name="connsiteX676" fmla="*/ 5125691 w 9124939"/>
              <a:gd name="connsiteY676" fmla="*/ 5581837 h 6507156"/>
              <a:gd name="connsiteX677" fmla="*/ 5126023 w 9124939"/>
              <a:gd name="connsiteY677" fmla="*/ 5595156 h 6507156"/>
              <a:gd name="connsiteX678" fmla="*/ 5116071 w 9124939"/>
              <a:gd name="connsiteY678" fmla="*/ 5602281 h 6507156"/>
              <a:gd name="connsiteX679" fmla="*/ 5103798 w 9124939"/>
              <a:gd name="connsiteY679" fmla="*/ 5594227 h 6507156"/>
              <a:gd name="connsiteX680" fmla="*/ 5105125 w 9124939"/>
              <a:gd name="connsiteY680" fmla="*/ 5587103 h 6507156"/>
              <a:gd name="connsiteX681" fmla="*/ 3635915 w 9124939"/>
              <a:gd name="connsiteY681" fmla="*/ 5532431 h 6507156"/>
              <a:gd name="connsiteX682" fmla="*/ 3641291 w 9124939"/>
              <a:gd name="connsiteY682" fmla="*/ 5532431 h 6507156"/>
              <a:gd name="connsiteX683" fmla="*/ 3660266 w 9124939"/>
              <a:gd name="connsiteY683" fmla="*/ 5540686 h 6507156"/>
              <a:gd name="connsiteX684" fmla="*/ 3671967 w 9124939"/>
              <a:gd name="connsiteY684" fmla="*/ 5540686 h 6507156"/>
              <a:gd name="connsiteX685" fmla="*/ 3680506 w 9124939"/>
              <a:gd name="connsiteY685" fmla="*/ 5565768 h 6507156"/>
              <a:gd name="connsiteX686" fmla="*/ 3679557 w 9124939"/>
              <a:gd name="connsiteY686" fmla="*/ 5582596 h 6507156"/>
              <a:gd name="connsiteX687" fmla="*/ 3695686 w 9124939"/>
              <a:gd name="connsiteY687" fmla="*/ 5608948 h 6507156"/>
              <a:gd name="connsiteX688" fmla="*/ 3694737 w 9124939"/>
              <a:gd name="connsiteY688" fmla="*/ 5637206 h 6507156"/>
              <a:gd name="connsiteX689" fmla="*/ 3684301 w 9124939"/>
              <a:gd name="connsiteY689" fmla="*/ 5646731 h 6507156"/>
              <a:gd name="connsiteX690" fmla="*/ 3680506 w 9124939"/>
              <a:gd name="connsiteY690" fmla="*/ 5661653 h 6507156"/>
              <a:gd name="connsiteX691" fmla="*/ 3694105 w 9124939"/>
              <a:gd name="connsiteY691" fmla="*/ 5673401 h 6507156"/>
              <a:gd name="connsiteX692" fmla="*/ 3686198 w 9124939"/>
              <a:gd name="connsiteY692" fmla="*/ 5703563 h 6507156"/>
              <a:gd name="connsiteX693" fmla="*/ 3677976 w 9124939"/>
              <a:gd name="connsiteY693" fmla="*/ 5738806 h 6507156"/>
              <a:gd name="connsiteX694" fmla="*/ 3678292 w 9124939"/>
              <a:gd name="connsiteY694" fmla="*/ 5773413 h 6507156"/>
              <a:gd name="connsiteX695" fmla="*/ 3664694 w 9124939"/>
              <a:gd name="connsiteY695" fmla="*/ 5794686 h 6507156"/>
              <a:gd name="connsiteX696" fmla="*/ 3654890 w 9124939"/>
              <a:gd name="connsiteY696" fmla="*/ 5783891 h 6507156"/>
              <a:gd name="connsiteX697" fmla="*/ 3644454 w 9124939"/>
              <a:gd name="connsiteY697" fmla="*/ 5773731 h 6507156"/>
              <a:gd name="connsiteX698" fmla="*/ 3626744 w 9124939"/>
              <a:gd name="connsiteY698" fmla="*/ 5785478 h 6507156"/>
              <a:gd name="connsiteX699" fmla="*/ 3625795 w 9124939"/>
              <a:gd name="connsiteY699" fmla="*/ 5805481 h 6507156"/>
              <a:gd name="connsiteX700" fmla="*/ 3617256 w 9124939"/>
              <a:gd name="connsiteY700" fmla="*/ 5814053 h 6507156"/>
              <a:gd name="connsiteX701" fmla="*/ 3604606 w 9124939"/>
              <a:gd name="connsiteY701" fmla="*/ 5815006 h 6507156"/>
              <a:gd name="connsiteX702" fmla="*/ 3590059 w 9124939"/>
              <a:gd name="connsiteY702" fmla="*/ 5818181 h 6507156"/>
              <a:gd name="connsiteX703" fmla="*/ 3578674 w 9124939"/>
              <a:gd name="connsiteY703" fmla="*/ 5810243 h 6507156"/>
              <a:gd name="connsiteX704" fmla="*/ 3570135 w 9124939"/>
              <a:gd name="connsiteY704" fmla="*/ 5813418 h 6507156"/>
              <a:gd name="connsiteX705" fmla="*/ 3566656 w 9124939"/>
              <a:gd name="connsiteY705" fmla="*/ 5802623 h 6507156"/>
              <a:gd name="connsiteX706" fmla="*/ 3575195 w 9124939"/>
              <a:gd name="connsiteY706" fmla="*/ 5802623 h 6507156"/>
              <a:gd name="connsiteX707" fmla="*/ 3568554 w 9124939"/>
              <a:gd name="connsiteY707" fmla="*/ 5797543 h 6507156"/>
              <a:gd name="connsiteX708" fmla="*/ 3567605 w 9124939"/>
              <a:gd name="connsiteY708" fmla="*/ 5772461 h 6507156"/>
              <a:gd name="connsiteX709" fmla="*/ 3554639 w 9124939"/>
              <a:gd name="connsiteY709" fmla="*/ 5755633 h 6507156"/>
              <a:gd name="connsiteX710" fmla="*/ 3571084 w 9124939"/>
              <a:gd name="connsiteY710" fmla="*/ 5706738 h 6507156"/>
              <a:gd name="connsiteX711" fmla="*/ 3575511 w 9124939"/>
              <a:gd name="connsiteY711" fmla="*/ 5693086 h 6507156"/>
              <a:gd name="connsiteX712" fmla="*/ 3561280 w 9124939"/>
              <a:gd name="connsiteY712" fmla="*/ 5681656 h 6507156"/>
              <a:gd name="connsiteX713" fmla="*/ 3569819 w 9124939"/>
              <a:gd name="connsiteY713" fmla="*/ 5660383 h 6507156"/>
              <a:gd name="connsiteX714" fmla="*/ 3563494 w 9124939"/>
              <a:gd name="connsiteY714" fmla="*/ 5650858 h 6507156"/>
              <a:gd name="connsiteX715" fmla="*/ 3569503 w 9124939"/>
              <a:gd name="connsiteY715" fmla="*/ 5637523 h 6507156"/>
              <a:gd name="connsiteX716" fmla="*/ 3560015 w 9124939"/>
              <a:gd name="connsiteY716" fmla="*/ 5619426 h 6507156"/>
              <a:gd name="connsiteX717" fmla="*/ 3544203 w 9124939"/>
              <a:gd name="connsiteY717" fmla="*/ 5609266 h 6507156"/>
              <a:gd name="connsiteX718" fmla="*/ 3539775 w 9124939"/>
              <a:gd name="connsiteY718" fmla="*/ 5618791 h 6507156"/>
              <a:gd name="connsiteX719" fmla="*/ 3535348 w 9124939"/>
              <a:gd name="connsiteY719" fmla="*/ 5597518 h 6507156"/>
              <a:gd name="connsiteX720" fmla="*/ 3541673 w 9124939"/>
              <a:gd name="connsiteY720" fmla="*/ 5583866 h 6507156"/>
              <a:gd name="connsiteX721" fmla="*/ 3535980 w 9124939"/>
              <a:gd name="connsiteY721" fmla="*/ 5559736 h 6507156"/>
              <a:gd name="connsiteX722" fmla="*/ 3544519 w 9124939"/>
              <a:gd name="connsiteY722" fmla="*/ 5554338 h 6507156"/>
              <a:gd name="connsiteX723" fmla="*/ 3548630 w 9124939"/>
              <a:gd name="connsiteY723" fmla="*/ 5539416 h 6507156"/>
              <a:gd name="connsiteX724" fmla="*/ 3554955 w 9124939"/>
              <a:gd name="connsiteY724" fmla="*/ 5544813 h 6507156"/>
              <a:gd name="connsiteX725" fmla="*/ 3545468 w 9124939"/>
              <a:gd name="connsiteY725" fmla="*/ 5559736 h 6507156"/>
              <a:gd name="connsiteX726" fmla="*/ 3553058 w 9124939"/>
              <a:gd name="connsiteY726" fmla="*/ 5571166 h 6507156"/>
              <a:gd name="connsiteX727" fmla="*/ 3570135 w 9124939"/>
              <a:gd name="connsiteY727" fmla="*/ 5579421 h 6507156"/>
              <a:gd name="connsiteX728" fmla="*/ 3590059 w 9124939"/>
              <a:gd name="connsiteY728" fmla="*/ 5581326 h 6507156"/>
              <a:gd name="connsiteX729" fmla="*/ 3597333 w 9124939"/>
              <a:gd name="connsiteY729" fmla="*/ 5565451 h 6507156"/>
              <a:gd name="connsiteX730" fmla="*/ 3618521 w 9124939"/>
              <a:gd name="connsiteY730" fmla="*/ 5552751 h 6507156"/>
              <a:gd name="connsiteX731" fmla="*/ 3631804 w 9124939"/>
              <a:gd name="connsiteY731" fmla="*/ 5543226 h 6507156"/>
              <a:gd name="connsiteX732" fmla="*/ 7769216 w 9124939"/>
              <a:gd name="connsiteY732" fmla="*/ 5443627 h 6507156"/>
              <a:gd name="connsiteX733" fmla="*/ 7770747 w 9124939"/>
              <a:gd name="connsiteY733" fmla="*/ 5450018 h 6507156"/>
              <a:gd name="connsiteX734" fmla="*/ 7770737 w 9124939"/>
              <a:gd name="connsiteY734" fmla="*/ 5450018 h 6507156"/>
              <a:gd name="connsiteX735" fmla="*/ 7769213 w 9124939"/>
              <a:gd name="connsiteY735" fmla="*/ 5443660 h 6507156"/>
              <a:gd name="connsiteX736" fmla="*/ 7770734 w 9124939"/>
              <a:gd name="connsiteY736" fmla="*/ 5425373 h 6507156"/>
              <a:gd name="connsiteX737" fmla="*/ 7770384 w 9124939"/>
              <a:gd name="connsiteY737" fmla="*/ 5427113 h 6507156"/>
              <a:gd name="connsiteX738" fmla="*/ 7769605 w 9124939"/>
              <a:gd name="connsiteY738" fmla="*/ 5430469 h 6507156"/>
              <a:gd name="connsiteX739" fmla="*/ 7769625 w 9124939"/>
              <a:gd name="connsiteY739" fmla="*/ 5429585 h 6507156"/>
              <a:gd name="connsiteX740" fmla="*/ 7844088 w 9124939"/>
              <a:gd name="connsiteY740" fmla="*/ 5405408 h 6507156"/>
              <a:gd name="connsiteX741" fmla="*/ 7839169 w 9124939"/>
              <a:gd name="connsiteY741" fmla="*/ 5410220 h 6507156"/>
              <a:gd name="connsiteX742" fmla="*/ 7836856 w 9124939"/>
              <a:gd name="connsiteY742" fmla="*/ 5408833 h 6507156"/>
              <a:gd name="connsiteX743" fmla="*/ 7838925 w 9124939"/>
              <a:gd name="connsiteY743" fmla="*/ 5407376 h 6507156"/>
              <a:gd name="connsiteX744" fmla="*/ 7869299 w 9124939"/>
              <a:gd name="connsiteY744" fmla="*/ 5395909 h 6507156"/>
              <a:gd name="connsiteX745" fmla="*/ 7878751 w 9124939"/>
              <a:gd name="connsiteY745" fmla="*/ 5395909 h 6507156"/>
              <a:gd name="connsiteX746" fmla="*/ 7863057 w 9124939"/>
              <a:gd name="connsiteY746" fmla="*/ 5401639 h 6507156"/>
              <a:gd name="connsiteX747" fmla="*/ 7839676 w 9124939"/>
              <a:gd name="connsiteY747" fmla="*/ 5410553 h 6507156"/>
              <a:gd name="connsiteX748" fmla="*/ 7845532 w 9124939"/>
              <a:gd name="connsiteY748" fmla="*/ 5404857 h 6507156"/>
              <a:gd name="connsiteX749" fmla="*/ 7862306 w 9124939"/>
              <a:gd name="connsiteY749" fmla="*/ 5398462 h 6507156"/>
              <a:gd name="connsiteX750" fmla="*/ 4376723 w 9124939"/>
              <a:gd name="connsiteY750" fmla="*/ 5322881 h 6507156"/>
              <a:gd name="connsiteX751" fmla="*/ 4387836 w 9124939"/>
              <a:gd name="connsiteY751" fmla="*/ 5324001 h 6507156"/>
              <a:gd name="connsiteX752" fmla="*/ 4381774 w 9124939"/>
              <a:gd name="connsiteY752" fmla="*/ 5327644 h 6507156"/>
              <a:gd name="connsiteX753" fmla="*/ 4422058 w 9124939"/>
              <a:gd name="connsiteY753" fmla="*/ 5319706 h 6507156"/>
              <a:gd name="connsiteX754" fmla="*/ 4434549 w 9124939"/>
              <a:gd name="connsiteY754" fmla="*/ 5326809 h 6507156"/>
              <a:gd name="connsiteX755" fmla="*/ 4456098 w 9124939"/>
              <a:gd name="connsiteY755" fmla="*/ 5332944 h 6507156"/>
              <a:gd name="connsiteX756" fmla="*/ 4454849 w 9124939"/>
              <a:gd name="connsiteY756" fmla="*/ 5338756 h 6507156"/>
              <a:gd name="connsiteX757" fmla="*/ 4430490 w 9124939"/>
              <a:gd name="connsiteY757" fmla="*/ 5332621 h 6507156"/>
              <a:gd name="connsiteX758" fmla="*/ 4417998 w 9124939"/>
              <a:gd name="connsiteY758" fmla="*/ 5321643 h 6507156"/>
              <a:gd name="connsiteX759" fmla="*/ 3765217 w 9124939"/>
              <a:gd name="connsiteY759" fmla="*/ 5319706 h 6507156"/>
              <a:gd name="connsiteX760" fmla="*/ 3768710 w 9124939"/>
              <a:gd name="connsiteY760" fmla="*/ 5328574 h 6507156"/>
              <a:gd name="connsiteX761" fmla="*/ 3767757 w 9124939"/>
              <a:gd name="connsiteY761" fmla="*/ 5335143 h 6507156"/>
              <a:gd name="connsiteX762" fmla="*/ 3761407 w 9124939"/>
              <a:gd name="connsiteY762" fmla="*/ 5337114 h 6507156"/>
              <a:gd name="connsiteX763" fmla="*/ 3765535 w 9124939"/>
              <a:gd name="connsiteY763" fmla="*/ 5346639 h 6507156"/>
              <a:gd name="connsiteX764" fmla="*/ 3758232 w 9124939"/>
              <a:gd name="connsiteY764" fmla="*/ 5348281 h 6507156"/>
              <a:gd name="connsiteX765" fmla="*/ 3753787 w 9124939"/>
              <a:gd name="connsiteY765" fmla="*/ 5338427 h 6507156"/>
              <a:gd name="connsiteX766" fmla="*/ 3736960 w 9124939"/>
              <a:gd name="connsiteY766" fmla="*/ 5340398 h 6507156"/>
              <a:gd name="connsiteX767" fmla="*/ 3730610 w 9124939"/>
              <a:gd name="connsiteY767" fmla="*/ 5330873 h 6507156"/>
              <a:gd name="connsiteX768" fmla="*/ 3753787 w 9124939"/>
              <a:gd name="connsiteY768" fmla="*/ 5328574 h 6507156"/>
              <a:gd name="connsiteX769" fmla="*/ 4358625 w 9124939"/>
              <a:gd name="connsiteY769" fmla="*/ 5299068 h 6507156"/>
              <a:gd name="connsiteX770" fmla="*/ 4376087 w 9124939"/>
              <a:gd name="connsiteY770" fmla="*/ 5309061 h 6507156"/>
              <a:gd name="connsiteX771" fmla="*/ 4389740 w 9124939"/>
              <a:gd name="connsiteY771" fmla="*/ 5306251 h 6507156"/>
              <a:gd name="connsiteX772" fmla="*/ 4410060 w 9124939"/>
              <a:gd name="connsiteY772" fmla="*/ 5313121 h 6507156"/>
              <a:gd name="connsiteX773" fmla="*/ 4389740 w 9124939"/>
              <a:gd name="connsiteY773" fmla="*/ 5311872 h 6507156"/>
              <a:gd name="connsiteX774" fmla="*/ 4377675 w 9124939"/>
              <a:gd name="connsiteY774" fmla="*/ 5318118 h 6507156"/>
              <a:gd name="connsiteX775" fmla="*/ 4346560 w 9124939"/>
              <a:gd name="connsiteY775" fmla="*/ 5301254 h 6507156"/>
              <a:gd name="connsiteX776" fmla="*/ 3666395 w 9124939"/>
              <a:gd name="connsiteY776" fmla="*/ 5294306 h 6507156"/>
              <a:gd name="connsiteX777" fmla="*/ 3668313 w 9124939"/>
              <a:gd name="connsiteY777" fmla="*/ 5335204 h 6507156"/>
              <a:gd name="connsiteX778" fmla="*/ 3665116 w 9124939"/>
              <a:gd name="connsiteY778" fmla="*/ 5350105 h 6507156"/>
              <a:gd name="connsiteX779" fmla="*/ 3678223 w 9124939"/>
              <a:gd name="connsiteY779" fmla="*/ 5377370 h 6507156"/>
              <a:gd name="connsiteX780" fmla="*/ 3675346 w 9124939"/>
              <a:gd name="connsiteY780" fmla="*/ 5421439 h 6507156"/>
              <a:gd name="connsiteX781" fmla="*/ 3663838 w 9124939"/>
              <a:gd name="connsiteY781" fmla="*/ 5450290 h 6507156"/>
              <a:gd name="connsiteX782" fmla="*/ 3660641 w 9124939"/>
              <a:gd name="connsiteY782" fmla="*/ 5464874 h 6507156"/>
              <a:gd name="connsiteX783" fmla="*/ 3651371 w 9124939"/>
              <a:gd name="connsiteY783" fmla="*/ 5488018 h 6507156"/>
              <a:gd name="connsiteX784" fmla="*/ 3643059 w 9124939"/>
              <a:gd name="connsiteY784" fmla="*/ 5507040 h 6507156"/>
              <a:gd name="connsiteX785" fmla="*/ 3641781 w 9124939"/>
              <a:gd name="connsiteY785" fmla="*/ 5513381 h 6507156"/>
              <a:gd name="connsiteX786" fmla="*/ 3633469 w 9124939"/>
              <a:gd name="connsiteY786" fmla="*/ 5508308 h 6507156"/>
              <a:gd name="connsiteX787" fmla="*/ 3625797 w 9124939"/>
              <a:gd name="connsiteY787" fmla="*/ 5506406 h 6507156"/>
              <a:gd name="connsiteX788" fmla="*/ 3624838 w 9124939"/>
              <a:gd name="connsiteY788" fmla="*/ 5501016 h 6507156"/>
              <a:gd name="connsiteX789" fmla="*/ 3615248 w 9124939"/>
              <a:gd name="connsiteY789" fmla="*/ 5496895 h 6507156"/>
              <a:gd name="connsiteX790" fmla="*/ 3604379 w 9124939"/>
              <a:gd name="connsiteY790" fmla="*/ 5488652 h 6507156"/>
              <a:gd name="connsiteX791" fmla="*/ 3612051 w 9124939"/>
              <a:gd name="connsiteY791" fmla="*/ 5470580 h 6507156"/>
              <a:gd name="connsiteX792" fmla="*/ 3605019 w 9124939"/>
              <a:gd name="connsiteY792" fmla="*/ 5467410 h 6507156"/>
              <a:gd name="connsiteX793" fmla="*/ 3593511 w 9124939"/>
              <a:gd name="connsiteY793" fmla="*/ 5462020 h 6507156"/>
              <a:gd name="connsiteX794" fmla="*/ 3597666 w 9124939"/>
              <a:gd name="connsiteY794" fmla="*/ 5455679 h 6507156"/>
              <a:gd name="connsiteX795" fmla="*/ 3598625 w 9124939"/>
              <a:gd name="connsiteY795" fmla="*/ 5446485 h 6507156"/>
              <a:gd name="connsiteX796" fmla="*/ 3595429 w 9124939"/>
              <a:gd name="connsiteY796" fmla="*/ 5443315 h 6507156"/>
              <a:gd name="connsiteX797" fmla="*/ 3595429 w 9124939"/>
              <a:gd name="connsiteY797" fmla="*/ 5428731 h 6507156"/>
              <a:gd name="connsiteX798" fmla="*/ 3590953 w 9124939"/>
              <a:gd name="connsiteY798" fmla="*/ 5417952 h 6507156"/>
              <a:gd name="connsiteX799" fmla="*/ 3584560 w 9124939"/>
              <a:gd name="connsiteY799" fmla="*/ 5404636 h 6507156"/>
              <a:gd name="connsiteX800" fmla="*/ 3585519 w 9124939"/>
              <a:gd name="connsiteY800" fmla="*/ 5391954 h 6507156"/>
              <a:gd name="connsiteX801" fmla="*/ 3595109 w 9124939"/>
              <a:gd name="connsiteY801" fmla="*/ 5389735 h 6507156"/>
              <a:gd name="connsiteX802" fmla="*/ 3593830 w 9124939"/>
              <a:gd name="connsiteY802" fmla="*/ 5367542 h 6507156"/>
              <a:gd name="connsiteX803" fmla="*/ 3613969 w 9124939"/>
              <a:gd name="connsiteY803" fmla="*/ 5356763 h 6507156"/>
              <a:gd name="connsiteX804" fmla="*/ 3618125 w 9124939"/>
              <a:gd name="connsiteY804" fmla="*/ 5345349 h 6507156"/>
              <a:gd name="connsiteX805" fmla="*/ 3631871 w 9124939"/>
              <a:gd name="connsiteY805" fmla="*/ 5334570 h 6507156"/>
              <a:gd name="connsiteX806" fmla="*/ 3644658 w 9124939"/>
              <a:gd name="connsiteY806" fmla="*/ 5340911 h 6507156"/>
              <a:gd name="connsiteX807" fmla="*/ 3652330 w 9124939"/>
              <a:gd name="connsiteY807" fmla="*/ 5333619 h 6507156"/>
              <a:gd name="connsiteX808" fmla="*/ 3648494 w 9124939"/>
              <a:gd name="connsiteY808" fmla="*/ 5317767 h 6507156"/>
              <a:gd name="connsiteX809" fmla="*/ 3656166 w 9124939"/>
              <a:gd name="connsiteY809" fmla="*/ 5297476 h 6507156"/>
              <a:gd name="connsiteX810" fmla="*/ 4310084 w 9124939"/>
              <a:gd name="connsiteY810" fmla="*/ 5281606 h 6507156"/>
              <a:gd name="connsiteX811" fmla="*/ 4314810 w 9124939"/>
              <a:gd name="connsiteY811" fmla="*/ 5283464 h 6507156"/>
              <a:gd name="connsiteX812" fmla="*/ 4304768 w 9124939"/>
              <a:gd name="connsiteY812" fmla="*/ 5294306 h 6507156"/>
              <a:gd name="connsiteX813" fmla="*/ 4304177 w 9124939"/>
              <a:gd name="connsiteY813" fmla="*/ 5289969 h 6507156"/>
              <a:gd name="connsiteX814" fmla="*/ 4302110 w 9124939"/>
              <a:gd name="connsiteY814" fmla="*/ 5284394 h 6507156"/>
              <a:gd name="connsiteX815" fmla="*/ 4330685 w 9124939"/>
              <a:gd name="connsiteY815" fmla="*/ 5260968 h 6507156"/>
              <a:gd name="connsiteX816" fmla="*/ 4359914 w 9124939"/>
              <a:gd name="connsiteY816" fmla="*/ 5268061 h 6507156"/>
              <a:gd name="connsiteX817" fmla="*/ 4391010 w 9124939"/>
              <a:gd name="connsiteY817" fmla="*/ 5272114 h 6507156"/>
              <a:gd name="connsiteX818" fmla="*/ 4391010 w 9124939"/>
              <a:gd name="connsiteY818" fmla="*/ 5276843 h 6507156"/>
              <a:gd name="connsiteX819" fmla="*/ 4360536 w 9124939"/>
              <a:gd name="connsiteY819" fmla="*/ 5275829 h 6507156"/>
              <a:gd name="connsiteX820" fmla="*/ 4333483 w 9124939"/>
              <a:gd name="connsiteY820" fmla="*/ 5268736 h 6507156"/>
              <a:gd name="connsiteX821" fmla="*/ 4355278 w 9124939"/>
              <a:gd name="connsiteY821" fmla="*/ 5241918 h 6507156"/>
              <a:gd name="connsiteX822" fmla="*/ 4371961 w 9124939"/>
              <a:gd name="connsiteY822" fmla="*/ 5249994 h 6507156"/>
              <a:gd name="connsiteX823" fmla="*/ 4368498 w 9124939"/>
              <a:gd name="connsiteY823" fmla="*/ 5256206 h 6507156"/>
              <a:gd name="connsiteX824" fmla="*/ 4351186 w 9124939"/>
              <a:gd name="connsiteY824" fmla="*/ 5254963 h 6507156"/>
              <a:gd name="connsiteX825" fmla="*/ 4339225 w 9124939"/>
              <a:gd name="connsiteY825" fmla="*/ 5251547 h 6507156"/>
              <a:gd name="connsiteX826" fmla="*/ 4335763 w 9124939"/>
              <a:gd name="connsiteY826" fmla="*/ 5246887 h 6507156"/>
              <a:gd name="connsiteX827" fmla="*/ 4335448 w 9124939"/>
              <a:gd name="connsiteY827" fmla="*/ 5242228 h 6507156"/>
              <a:gd name="connsiteX828" fmla="*/ 4313833 w 9124939"/>
              <a:gd name="connsiteY828" fmla="*/ 5237156 h 6507156"/>
              <a:gd name="connsiteX829" fmla="*/ 4329098 w 9124939"/>
              <a:gd name="connsiteY829" fmla="*/ 5246681 h 6507156"/>
              <a:gd name="connsiteX830" fmla="*/ 4319634 w 9124939"/>
              <a:gd name="connsiteY830" fmla="*/ 5245452 h 6507156"/>
              <a:gd name="connsiteX831" fmla="*/ 4305285 w 9124939"/>
              <a:gd name="connsiteY831" fmla="*/ 5237463 h 6507156"/>
              <a:gd name="connsiteX832" fmla="*/ 3514931 w 9124939"/>
              <a:gd name="connsiteY832" fmla="*/ 5166062 h 6507156"/>
              <a:gd name="connsiteX833" fmla="*/ 3506434 w 9124939"/>
              <a:gd name="connsiteY833" fmla="*/ 5174556 h 6507156"/>
              <a:gd name="connsiteX834" fmla="*/ 3506482 w 9124939"/>
              <a:gd name="connsiteY834" fmla="*/ 5174654 h 6507156"/>
              <a:gd name="connsiteX835" fmla="*/ 3514948 w 9124939"/>
              <a:gd name="connsiteY835" fmla="*/ 5166170 h 6507156"/>
              <a:gd name="connsiteX836" fmla="*/ 3514931 w 9124939"/>
              <a:gd name="connsiteY836" fmla="*/ 5166062 h 6507156"/>
              <a:gd name="connsiteX837" fmla="*/ 4165585 w 9124939"/>
              <a:gd name="connsiteY837" fmla="*/ 5118093 h 6507156"/>
              <a:gd name="connsiteX838" fmla="*/ 4189515 w 9124939"/>
              <a:gd name="connsiteY838" fmla="*/ 5141324 h 6507156"/>
              <a:gd name="connsiteX839" fmla="*/ 4203685 w 9124939"/>
              <a:gd name="connsiteY839" fmla="*/ 5156193 h 6507156"/>
              <a:gd name="connsiteX840" fmla="*/ 4186052 w 9124939"/>
              <a:gd name="connsiteY840" fmla="*/ 5146281 h 6507156"/>
              <a:gd name="connsiteX841" fmla="*/ 4174087 w 9124939"/>
              <a:gd name="connsiteY841" fmla="*/ 5131722 h 6507156"/>
              <a:gd name="connsiteX842" fmla="*/ 4181460 w 9124939"/>
              <a:gd name="connsiteY842" fmla="*/ 5113331 h 6507156"/>
              <a:gd name="connsiteX843" fmla="*/ 4209697 w 9124939"/>
              <a:gd name="connsiteY843" fmla="*/ 5132898 h 6507156"/>
              <a:gd name="connsiteX844" fmla="*/ 4211623 w 9124939"/>
              <a:gd name="connsiteY844" fmla="*/ 5141906 h 6507156"/>
              <a:gd name="connsiteX845" fmla="*/ 4194160 w 9124939"/>
              <a:gd name="connsiteY845" fmla="*/ 5111743 h 6507156"/>
              <a:gd name="connsiteX846" fmla="*/ 4208448 w 9124939"/>
              <a:gd name="connsiteY846" fmla="*/ 5118141 h 6507156"/>
              <a:gd name="connsiteX847" fmla="*/ 4204025 w 9124939"/>
              <a:gd name="connsiteY847" fmla="*/ 5122856 h 6507156"/>
              <a:gd name="connsiteX848" fmla="*/ 4179622 w 9124939"/>
              <a:gd name="connsiteY848" fmla="*/ 5075231 h 6507156"/>
              <a:gd name="connsiteX849" fmla="*/ 4200892 w 9124939"/>
              <a:gd name="connsiteY849" fmla="*/ 5088248 h 6507156"/>
              <a:gd name="connsiteX850" fmla="*/ 4202826 w 9124939"/>
              <a:gd name="connsiteY850" fmla="*/ 5093328 h 6507156"/>
              <a:gd name="connsiteX851" fmla="*/ 4196380 w 9124939"/>
              <a:gd name="connsiteY851" fmla="*/ 5091741 h 6507156"/>
              <a:gd name="connsiteX852" fmla="*/ 4209271 w 9124939"/>
              <a:gd name="connsiteY852" fmla="*/ 5103171 h 6507156"/>
              <a:gd name="connsiteX853" fmla="*/ 4217973 w 9124939"/>
              <a:gd name="connsiteY853" fmla="*/ 5109838 h 6507156"/>
              <a:gd name="connsiteX854" fmla="*/ 4216684 w 9124939"/>
              <a:gd name="connsiteY854" fmla="*/ 5113331 h 6507156"/>
              <a:gd name="connsiteX855" fmla="*/ 4197992 w 9124939"/>
              <a:gd name="connsiteY855" fmla="*/ 5099043 h 6507156"/>
              <a:gd name="connsiteX856" fmla="*/ 4199281 w 9124939"/>
              <a:gd name="connsiteY856" fmla="*/ 5107298 h 6507156"/>
              <a:gd name="connsiteX857" fmla="*/ 4187034 w 9124939"/>
              <a:gd name="connsiteY857" fmla="*/ 5095233 h 6507156"/>
              <a:gd name="connsiteX858" fmla="*/ 4178333 w 9124939"/>
              <a:gd name="connsiteY858" fmla="*/ 5083803 h 6507156"/>
              <a:gd name="connsiteX859" fmla="*/ 4175110 w 9124939"/>
              <a:gd name="connsiteY859" fmla="*/ 5075866 h 6507156"/>
              <a:gd name="connsiteX860" fmla="*/ 4137792 w 9124939"/>
              <a:gd name="connsiteY860" fmla="*/ 5073643 h 6507156"/>
              <a:gd name="connsiteX861" fmla="*/ 4152270 w 9124939"/>
              <a:gd name="connsiteY861" fmla="*/ 5090235 h 6507156"/>
              <a:gd name="connsiteX862" fmla="*/ 4152886 w 9124939"/>
              <a:gd name="connsiteY862" fmla="*/ 5101296 h 6507156"/>
              <a:gd name="connsiteX863" fmla="*/ 4148881 w 9124939"/>
              <a:gd name="connsiteY863" fmla="*/ 5102218 h 6507156"/>
              <a:gd name="connsiteX864" fmla="*/ 4146109 w 9124939"/>
              <a:gd name="connsiteY864" fmla="*/ 5094844 h 6507156"/>
              <a:gd name="connsiteX865" fmla="*/ 4139949 w 9124939"/>
              <a:gd name="connsiteY865" fmla="*/ 5092078 h 6507156"/>
              <a:gd name="connsiteX866" fmla="*/ 4133788 w 9124939"/>
              <a:gd name="connsiteY866" fmla="*/ 5084090 h 6507156"/>
              <a:gd name="connsiteX867" fmla="*/ 4132248 w 9124939"/>
              <a:gd name="connsiteY867" fmla="*/ 5075794 h 6507156"/>
              <a:gd name="connsiteX868" fmla="*/ 4175006 w 9124939"/>
              <a:gd name="connsiteY868" fmla="*/ 5057768 h 6507156"/>
              <a:gd name="connsiteX869" fmla="*/ 4183438 w 9124939"/>
              <a:gd name="connsiteY869" fmla="*/ 5069516 h 6507156"/>
              <a:gd name="connsiteX870" fmla="*/ 4187810 w 9124939"/>
              <a:gd name="connsiteY870" fmla="*/ 5075231 h 6507156"/>
              <a:gd name="connsiteX871" fmla="*/ 4171571 w 9124939"/>
              <a:gd name="connsiteY871" fmla="*/ 5066023 h 6507156"/>
              <a:gd name="connsiteX872" fmla="*/ 4168760 w 9124939"/>
              <a:gd name="connsiteY872" fmla="*/ 5060625 h 6507156"/>
              <a:gd name="connsiteX873" fmla="*/ 4128755 w 9124939"/>
              <a:gd name="connsiteY873" fmla="*/ 5010143 h 6507156"/>
              <a:gd name="connsiteX874" fmla="*/ 4136693 w 9124939"/>
              <a:gd name="connsiteY874" fmla="*/ 5011091 h 6507156"/>
              <a:gd name="connsiteX875" fmla="*/ 4137963 w 9124939"/>
              <a:gd name="connsiteY875" fmla="*/ 5024363 h 6507156"/>
              <a:gd name="connsiteX876" fmla="*/ 4142725 w 9124939"/>
              <a:gd name="connsiteY876" fmla="*/ 5030050 h 6507156"/>
              <a:gd name="connsiteX877" fmla="*/ 4149075 w 9124939"/>
              <a:gd name="connsiteY877" fmla="*/ 5041426 h 6507156"/>
              <a:gd name="connsiteX878" fmla="*/ 4154473 w 9124939"/>
              <a:gd name="connsiteY878" fmla="*/ 5076818 h 6507156"/>
              <a:gd name="connsiteX879" fmla="*/ 4148123 w 9124939"/>
              <a:gd name="connsiteY879" fmla="*/ 5076186 h 6507156"/>
              <a:gd name="connsiteX880" fmla="*/ 4143678 w 9124939"/>
              <a:gd name="connsiteY880" fmla="*/ 5070498 h 6507156"/>
              <a:gd name="connsiteX881" fmla="*/ 4134152 w 9124939"/>
              <a:gd name="connsiteY881" fmla="*/ 5061018 h 6507156"/>
              <a:gd name="connsiteX882" fmla="*/ 4130660 w 9124939"/>
              <a:gd name="connsiteY882" fmla="*/ 5049642 h 6507156"/>
              <a:gd name="connsiteX883" fmla="*/ 4132882 w 9124939"/>
              <a:gd name="connsiteY883" fmla="*/ 5043322 h 6507156"/>
              <a:gd name="connsiteX884" fmla="*/ 4138598 w 9124939"/>
              <a:gd name="connsiteY884" fmla="*/ 5047746 h 6507156"/>
              <a:gd name="connsiteX885" fmla="*/ 4139868 w 9124939"/>
              <a:gd name="connsiteY885" fmla="*/ 5043322 h 6507156"/>
              <a:gd name="connsiteX886" fmla="*/ 4139868 w 9124939"/>
              <a:gd name="connsiteY886" fmla="*/ 5034158 h 6507156"/>
              <a:gd name="connsiteX887" fmla="*/ 4127485 w 9124939"/>
              <a:gd name="connsiteY887" fmla="*/ 5019939 h 6507156"/>
              <a:gd name="connsiteX888" fmla="*/ 4154472 w 9124939"/>
              <a:gd name="connsiteY888" fmla="*/ 5003793 h 6507156"/>
              <a:gd name="connsiteX889" fmla="*/ 4160187 w 9124939"/>
              <a:gd name="connsiteY889" fmla="*/ 5003793 h 6507156"/>
              <a:gd name="connsiteX890" fmla="*/ 4175110 w 9124939"/>
              <a:gd name="connsiteY890" fmla="*/ 5026018 h 6507156"/>
              <a:gd name="connsiteX891" fmla="*/ 4179872 w 9124939"/>
              <a:gd name="connsiteY891" fmla="*/ 5030145 h 6507156"/>
              <a:gd name="connsiteX892" fmla="*/ 4175745 w 9124939"/>
              <a:gd name="connsiteY892" fmla="*/ 5036495 h 6507156"/>
              <a:gd name="connsiteX893" fmla="*/ 4183682 w 9124939"/>
              <a:gd name="connsiteY893" fmla="*/ 5045703 h 6507156"/>
              <a:gd name="connsiteX894" fmla="*/ 4190985 w 9124939"/>
              <a:gd name="connsiteY894" fmla="*/ 5060943 h 6507156"/>
              <a:gd name="connsiteX895" fmla="*/ 4188127 w 9124939"/>
              <a:gd name="connsiteY895" fmla="*/ 5056180 h 6507156"/>
              <a:gd name="connsiteX896" fmla="*/ 4181777 w 9124939"/>
              <a:gd name="connsiteY896" fmla="*/ 5053323 h 6507156"/>
              <a:gd name="connsiteX897" fmla="*/ 4169712 w 9124939"/>
              <a:gd name="connsiteY897" fmla="*/ 5046655 h 6507156"/>
              <a:gd name="connsiteX898" fmla="*/ 4165902 w 9124939"/>
              <a:gd name="connsiteY898" fmla="*/ 5034590 h 6507156"/>
              <a:gd name="connsiteX899" fmla="*/ 4162727 w 9124939"/>
              <a:gd name="connsiteY899" fmla="*/ 5033955 h 6507156"/>
              <a:gd name="connsiteX900" fmla="*/ 4148122 w 9124939"/>
              <a:gd name="connsiteY900" fmla="*/ 5024113 h 6507156"/>
              <a:gd name="connsiteX901" fmla="*/ 4146535 w 9124939"/>
              <a:gd name="connsiteY901" fmla="*/ 5013000 h 6507156"/>
              <a:gd name="connsiteX902" fmla="*/ 4154472 w 9124939"/>
              <a:gd name="connsiteY902" fmla="*/ 5012365 h 6507156"/>
              <a:gd name="connsiteX903" fmla="*/ 6044912 w 9124939"/>
              <a:gd name="connsiteY903" fmla="*/ 4868859 h 6507156"/>
              <a:gd name="connsiteX904" fmla="*/ 6048364 w 9124939"/>
              <a:gd name="connsiteY904" fmla="*/ 4875396 h 6507156"/>
              <a:gd name="connsiteX905" fmla="*/ 6047328 w 9124939"/>
              <a:gd name="connsiteY905" fmla="*/ 4879972 h 6507156"/>
              <a:gd name="connsiteX906" fmla="*/ 6040426 w 9124939"/>
              <a:gd name="connsiteY906" fmla="*/ 4872127 h 6507156"/>
              <a:gd name="connsiteX907" fmla="*/ 6148376 w 9124939"/>
              <a:gd name="connsiteY907" fmla="*/ 4841871 h 6507156"/>
              <a:gd name="connsiteX908" fmla="*/ 6140121 w 9124939"/>
              <a:gd name="connsiteY908" fmla="*/ 4854456 h 6507156"/>
              <a:gd name="connsiteX909" fmla="*/ 6133771 w 9124939"/>
              <a:gd name="connsiteY909" fmla="*/ 4876796 h 6507156"/>
              <a:gd name="connsiteX910" fmla="*/ 6122976 w 9124939"/>
              <a:gd name="connsiteY910" fmla="*/ 4867042 h 6507156"/>
              <a:gd name="connsiteX911" fmla="*/ 6126151 w 9124939"/>
              <a:gd name="connsiteY911" fmla="*/ 4859805 h 6507156"/>
              <a:gd name="connsiteX912" fmla="*/ 6142343 w 9124939"/>
              <a:gd name="connsiteY912" fmla="*/ 4847220 h 6507156"/>
              <a:gd name="connsiteX913" fmla="*/ 5640559 w 9124939"/>
              <a:gd name="connsiteY913" fmla="*/ 4822639 h 6507156"/>
              <a:gd name="connsiteX914" fmla="*/ 5640070 w 9124939"/>
              <a:gd name="connsiteY914" fmla="*/ 4823129 h 6507156"/>
              <a:gd name="connsiteX915" fmla="*/ 5640694 w 9124939"/>
              <a:gd name="connsiteY915" fmla="*/ 4822816 h 6507156"/>
              <a:gd name="connsiteX916" fmla="*/ 6234101 w 9124939"/>
              <a:gd name="connsiteY916" fmla="*/ 4811709 h 6507156"/>
              <a:gd name="connsiteX917" fmla="*/ 6221401 w 9124939"/>
              <a:gd name="connsiteY917" fmla="*/ 4821234 h 6507156"/>
              <a:gd name="connsiteX918" fmla="*/ 6224287 w 9124939"/>
              <a:gd name="connsiteY918" fmla="*/ 4812938 h 6507156"/>
              <a:gd name="connsiteX919" fmla="*/ 7436080 w 9124939"/>
              <a:gd name="connsiteY919" fmla="*/ 4772010 h 6507156"/>
              <a:gd name="connsiteX920" fmla="*/ 7433646 w 9124939"/>
              <a:gd name="connsiteY920" fmla="*/ 4775964 h 6507156"/>
              <a:gd name="connsiteX921" fmla="*/ 7395539 w 9124939"/>
              <a:gd name="connsiteY921" fmla="*/ 4780726 h 6507156"/>
              <a:gd name="connsiteX922" fmla="*/ 7394269 w 9124939"/>
              <a:gd name="connsiteY922" fmla="*/ 4799137 h 6507156"/>
              <a:gd name="connsiteX923" fmla="*/ 7394298 w 9124939"/>
              <a:gd name="connsiteY923" fmla="*/ 4799152 h 6507156"/>
              <a:gd name="connsiteX924" fmla="*/ 7395548 w 9124939"/>
              <a:gd name="connsiteY924" fmla="*/ 4781035 h 6507156"/>
              <a:gd name="connsiteX925" fmla="*/ 7433654 w 9124939"/>
              <a:gd name="connsiteY925" fmla="*/ 4776273 h 6507156"/>
              <a:gd name="connsiteX926" fmla="*/ 7436194 w 9124939"/>
              <a:gd name="connsiteY926" fmla="*/ 4772146 h 6507156"/>
              <a:gd name="connsiteX927" fmla="*/ 2566344 w 9124939"/>
              <a:gd name="connsiteY927" fmla="*/ 4437059 h 6507156"/>
              <a:gd name="connsiteX928" fmla="*/ 2575870 w 9124939"/>
              <a:gd name="connsiteY928" fmla="*/ 4438056 h 6507156"/>
              <a:gd name="connsiteX929" fmla="*/ 2581267 w 9124939"/>
              <a:gd name="connsiteY929" fmla="*/ 4447027 h 6507156"/>
              <a:gd name="connsiteX930" fmla="*/ 2578092 w 9124939"/>
              <a:gd name="connsiteY930" fmla="*/ 4450350 h 6507156"/>
              <a:gd name="connsiteX931" fmla="*/ 2570472 w 9124939"/>
              <a:gd name="connsiteY931" fmla="*/ 4447027 h 6507156"/>
              <a:gd name="connsiteX932" fmla="*/ 2560947 w 9124939"/>
              <a:gd name="connsiteY932" fmla="*/ 4451347 h 6507156"/>
              <a:gd name="connsiteX933" fmla="*/ 2559042 w 9124939"/>
              <a:gd name="connsiteY933" fmla="*/ 4443704 h 6507156"/>
              <a:gd name="connsiteX934" fmla="*/ 2528880 w 9124939"/>
              <a:gd name="connsiteY934" fmla="*/ 4419596 h 6507156"/>
              <a:gd name="connsiteX935" fmla="*/ 2539994 w 9124939"/>
              <a:gd name="connsiteY935" fmla="*/ 4421501 h 6507156"/>
              <a:gd name="connsiteX936" fmla="*/ 2536906 w 9124939"/>
              <a:gd name="connsiteY936" fmla="*/ 4425628 h 6507156"/>
              <a:gd name="connsiteX937" fmla="*/ 2529806 w 9124939"/>
              <a:gd name="connsiteY937" fmla="*/ 4425946 h 6507156"/>
              <a:gd name="connsiteX938" fmla="*/ 2631903 w 9124939"/>
              <a:gd name="connsiteY938" fmla="*/ 4216393 h 6507156"/>
              <a:gd name="connsiteX939" fmla="*/ 2637333 w 9124939"/>
              <a:gd name="connsiteY939" fmla="*/ 4220642 h 6507156"/>
              <a:gd name="connsiteX940" fmla="*/ 2655215 w 9124939"/>
              <a:gd name="connsiteY940" fmla="*/ 4224564 h 6507156"/>
              <a:gd name="connsiteX941" fmla="*/ 2660644 w 9124939"/>
              <a:gd name="connsiteY941" fmla="*/ 4232408 h 6507156"/>
              <a:gd name="connsiteX942" fmla="*/ 2658728 w 9124939"/>
              <a:gd name="connsiteY942" fmla="*/ 4239925 h 6507156"/>
              <a:gd name="connsiteX943" fmla="*/ 2651061 w 9124939"/>
              <a:gd name="connsiteY943" fmla="*/ 4247443 h 6507156"/>
              <a:gd name="connsiteX944" fmla="*/ 2643720 w 9124939"/>
              <a:gd name="connsiteY944" fmla="*/ 4249731 h 6507156"/>
              <a:gd name="connsiteX945" fmla="*/ 2619130 w 9124939"/>
              <a:gd name="connsiteY945" fmla="*/ 4236984 h 6507156"/>
              <a:gd name="connsiteX946" fmla="*/ 2605082 w 9124939"/>
              <a:gd name="connsiteY946" fmla="*/ 4236984 h 6507156"/>
              <a:gd name="connsiteX947" fmla="*/ 2609550 w 9124939"/>
              <a:gd name="connsiteY947" fmla="*/ 4233715 h 6507156"/>
              <a:gd name="connsiteX948" fmla="*/ 3227613 w 9124939"/>
              <a:gd name="connsiteY948" fmla="*/ 3833806 h 6507156"/>
              <a:gd name="connsiteX949" fmla="*/ 3228960 w 9124939"/>
              <a:gd name="connsiteY949" fmla="*/ 3845553 h 6507156"/>
              <a:gd name="connsiteX950" fmla="*/ 3225592 w 9124939"/>
              <a:gd name="connsiteY950" fmla="*/ 3856031 h 6507156"/>
              <a:gd name="connsiteX951" fmla="*/ 3223572 w 9124939"/>
              <a:gd name="connsiteY951" fmla="*/ 3875081 h 6507156"/>
              <a:gd name="connsiteX952" fmla="*/ 3206735 w 9124939"/>
              <a:gd name="connsiteY952" fmla="*/ 3875081 h 6507156"/>
              <a:gd name="connsiteX953" fmla="*/ 3208419 w 9124939"/>
              <a:gd name="connsiteY953" fmla="*/ 3849998 h 6507156"/>
              <a:gd name="connsiteX954" fmla="*/ 3218521 w 9124939"/>
              <a:gd name="connsiteY954" fmla="*/ 3837298 h 6507156"/>
              <a:gd name="connsiteX955" fmla="*/ 3260393 w 9124939"/>
              <a:gd name="connsiteY955" fmla="*/ 3808406 h 6507156"/>
              <a:gd name="connsiteX956" fmla="*/ 3265473 w 9124939"/>
              <a:gd name="connsiteY956" fmla="*/ 3810652 h 6507156"/>
              <a:gd name="connsiteX957" fmla="*/ 3247693 w 9124939"/>
              <a:gd name="connsiteY957" fmla="*/ 3821241 h 6507156"/>
              <a:gd name="connsiteX958" fmla="*/ 3240073 w 9124939"/>
              <a:gd name="connsiteY958" fmla="*/ 3829905 h 6507156"/>
              <a:gd name="connsiteX959" fmla="*/ 3234040 w 9124939"/>
              <a:gd name="connsiteY959" fmla="*/ 3838569 h 6507156"/>
              <a:gd name="connsiteX960" fmla="*/ 3230548 w 9124939"/>
              <a:gd name="connsiteY960" fmla="*/ 3828622 h 6507156"/>
              <a:gd name="connsiteX961" fmla="*/ 3240073 w 9124939"/>
              <a:gd name="connsiteY961" fmla="*/ 3818995 h 6507156"/>
              <a:gd name="connsiteX962" fmla="*/ 2340125 w 9124939"/>
              <a:gd name="connsiteY962" fmla="*/ 3806818 h 6507156"/>
              <a:gd name="connsiteX963" fmla="*/ 2347563 w 9124939"/>
              <a:gd name="connsiteY963" fmla="*/ 3815390 h 6507156"/>
              <a:gd name="connsiteX964" fmla="*/ 2357258 w 9124939"/>
              <a:gd name="connsiteY964" fmla="*/ 3822375 h 6507156"/>
              <a:gd name="connsiteX965" fmla="*/ 2366954 w 9124939"/>
              <a:gd name="connsiteY965" fmla="*/ 3821423 h 6507156"/>
              <a:gd name="connsiteX966" fmla="*/ 2357258 w 9124939"/>
              <a:gd name="connsiteY966" fmla="*/ 3834123 h 6507156"/>
              <a:gd name="connsiteX967" fmla="*/ 2352087 w 9124939"/>
              <a:gd name="connsiteY967" fmla="*/ 3845870 h 6507156"/>
              <a:gd name="connsiteX968" fmla="*/ 2344654 w 9124939"/>
              <a:gd name="connsiteY968" fmla="*/ 3851268 h 6507156"/>
              <a:gd name="connsiteX969" fmla="*/ 2316534 w 9124939"/>
              <a:gd name="connsiteY969" fmla="*/ 3842060 h 6507156"/>
              <a:gd name="connsiteX970" fmla="*/ 2312977 w 9124939"/>
              <a:gd name="connsiteY970" fmla="*/ 3829360 h 6507156"/>
              <a:gd name="connsiteX971" fmla="*/ 2319442 w 9124939"/>
              <a:gd name="connsiteY971" fmla="*/ 3827138 h 6507156"/>
              <a:gd name="connsiteX972" fmla="*/ 2316210 w 9124939"/>
              <a:gd name="connsiteY972" fmla="*/ 3823963 h 6507156"/>
              <a:gd name="connsiteX973" fmla="*/ 2314271 w 9124939"/>
              <a:gd name="connsiteY973" fmla="*/ 3810310 h 6507156"/>
              <a:gd name="connsiteX974" fmla="*/ 3308970 w 9124939"/>
              <a:gd name="connsiteY974" fmla="*/ 3792531 h 6507156"/>
              <a:gd name="connsiteX975" fmla="*/ 3309923 w 9124939"/>
              <a:gd name="connsiteY975" fmla="*/ 3796577 h 6507156"/>
              <a:gd name="connsiteX976" fmla="*/ 3301350 w 9124939"/>
              <a:gd name="connsiteY976" fmla="*/ 3797511 h 6507156"/>
              <a:gd name="connsiteX977" fmla="*/ 3288650 w 9124939"/>
              <a:gd name="connsiteY977" fmla="*/ 3801869 h 6507156"/>
              <a:gd name="connsiteX978" fmla="*/ 3282300 w 9124939"/>
              <a:gd name="connsiteY978" fmla="*/ 3806850 h 6507156"/>
              <a:gd name="connsiteX979" fmla="*/ 3272140 w 9124939"/>
              <a:gd name="connsiteY979" fmla="*/ 3808406 h 6507156"/>
              <a:gd name="connsiteX980" fmla="*/ 3265473 w 9124939"/>
              <a:gd name="connsiteY980" fmla="*/ 3801247 h 6507156"/>
              <a:gd name="connsiteX981" fmla="*/ 3294048 w 9124939"/>
              <a:gd name="connsiteY981" fmla="*/ 3794399 h 6507156"/>
              <a:gd name="connsiteX982" fmla="*/ 3359136 w 9124939"/>
              <a:gd name="connsiteY982" fmla="*/ 3789356 h 6507156"/>
              <a:gd name="connsiteX983" fmla="*/ 3342432 w 9124939"/>
              <a:gd name="connsiteY983" fmla="*/ 3798881 h 6507156"/>
              <a:gd name="connsiteX984" fmla="*/ 3328880 w 9124939"/>
              <a:gd name="connsiteY984" fmla="*/ 3797149 h 6507156"/>
              <a:gd name="connsiteX985" fmla="*/ 3316273 w 9124939"/>
              <a:gd name="connsiteY985" fmla="*/ 3798304 h 6507156"/>
              <a:gd name="connsiteX986" fmla="*/ 3321631 w 9124939"/>
              <a:gd name="connsiteY986" fmla="*/ 3792531 h 6507156"/>
              <a:gd name="connsiteX987" fmla="*/ 3337389 w 9124939"/>
              <a:gd name="connsiteY987" fmla="*/ 3792242 h 6507156"/>
              <a:gd name="connsiteX988" fmla="*/ 3350626 w 9124939"/>
              <a:gd name="connsiteY988" fmla="*/ 3791088 h 6507156"/>
              <a:gd name="connsiteX989" fmla="*/ 3387711 w 9124939"/>
              <a:gd name="connsiteY989" fmla="*/ 3783006 h 6507156"/>
              <a:gd name="connsiteX990" fmla="*/ 3378057 w 9124939"/>
              <a:gd name="connsiteY990" fmla="*/ 3788353 h 6507156"/>
              <a:gd name="connsiteX991" fmla="*/ 3363898 w 9124939"/>
              <a:gd name="connsiteY991" fmla="*/ 3795706 h 6507156"/>
              <a:gd name="connsiteX992" fmla="*/ 3369368 w 9124939"/>
              <a:gd name="connsiteY992" fmla="*/ 3785680 h 6507156"/>
              <a:gd name="connsiteX993" fmla="*/ 3408738 w 9124939"/>
              <a:gd name="connsiteY993" fmla="*/ 3768718 h 6507156"/>
              <a:gd name="connsiteX994" fmla="*/ 3421623 w 9124939"/>
              <a:gd name="connsiteY994" fmla="*/ 3768718 h 6507156"/>
              <a:gd name="connsiteX995" fmla="*/ 3425810 w 9124939"/>
              <a:gd name="connsiteY995" fmla="*/ 3773109 h 6507156"/>
              <a:gd name="connsiteX996" fmla="*/ 3416147 w 9124939"/>
              <a:gd name="connsiteY996" fmla="*/ 3775473 h 6507156"/>
              <a:gd name="connsiteX997" fmla="*/ 3409061 w 9124939"/>
              <a:gd name="connsiteY997" fmla="*/ 3784593 h 6507156"/>
              <a:gd name="connsiteX998" fmla="*/ 3403585 w 9124939"/>
              <a:gd name="connsiteY998" fmla="*/ 3777838 h 6507156"/>
              <a:gd name="connsiteX999" fmla="*/ 3455973 w 9124939"/>
              <a:gd name="connsiteY999" fmla="*/ 3751256 h 6507156"/>
              <a:gd name="connsiteX1000" fmla="*/ 3452004 w 9124939"/>
              <a:gd name="connsiteY1000" fmla="*/ 3756227 h 6507156"/>
              <a:gd name="connsiteX1001" fmla="*/ 3432160 w 9124939"/>
              <a:gd name="connsiteY1001" fmla="*/ 3762369 h 6507156"/>
              <a:gd name="connsiteX1002" fmla="*/ 3445389 w 9124939"/>
              <a:gd name="connsiteY1002" fmla="*/ 3755350 h 6507156"/>
              <a:gd name="connsiteX1003" fmla="*/ 3486135 w 9124939"/>
              <a:gd name="connsiteY1003" fmla="*/ 3744906 h 6507156"/>
              <a:gd name="connsiteX1004" fmla="*/ 3482793 w 9124939"/>
              <a:gd name="connsiteY1004" fmla="*/ 3749669 h 6507156"/>
              <a:gd name="connsiteX1005" fmla="*/ 3467085 w 9124939"/>
              <a:gd name="connsiteY1005" fmla="*/ 3747104 h 6507156"/>
              <a:gd name="connsiteX1006" fmla="*/ 3508827 w 9124939"/>
              <a:gd name="connsiteY1006" fmla="*/ 3743318 h 6507156"/>
              <a:gd name="connsiteX1007" fmla="*/ 3516298 w 9124939"/>
              <a:gd name="connsiteY1007" fmla="*/ 3744783 h 6507156"/>
              <a:gd name="connsiteX1008" fmla="*/ 3500423 w 9124939"/>
              <a:gd name="connsiteY1008" fmla="*/ 3746493 h 6507156"/>
              <a:gd name="connsiteX1009" fmla="*/ 4079004 w 9124939"/>
              <a:gd name="connsiteY1009" fmla="*/ 3681406 h 6507156"/>
              <a:gd name="connsiteX1010" fmla="*/ 4095743 w 9124939"/>
              <a:gd name="connsiteY1010" fmla="*/ 3705096 h 6507156"/>
              <a:gd name="connsiteX1011" fmla="*/ 4106365 w 9124939"/>
              <a:gd name="connsiteY1011" fmla="*/ 3715480 h 6507156"/>
              <a:gd name="connsiteX1012" fmla="*/ 4125678 w 9124939"/>
              <a:gd name="connsiteY1012" fmla="*/ 3717752 h 6507156"/>
              <a:gd name="connsiteX1013" fmla="*/ 4137588 w 9124939"/>
              <a:gd name="connsiteY1013" fmla="*/ 3716129 h 6507156"/>
              <a:gd name="connsiteX1014" fmla="*/ 4135335 w 9124939"/>
              <a:gd name="connsiteY1014" fmla="*/ 3720673 h 6507156"/>
              <a:gd name="connsiteX1015" fmla="*/ 4141773 w 9124939"/>
              <a:gd name="connsiteY1015" fmla="*/ 3740144 h 6507156"/>
              <a:gd name="connsiteX1016" fmla="*/ 4130185 w 9124939"/>
              <a:gd name="connsiteY1016" fmla="*/ 3732355 h 6507156"/>
              <a:gd name="connsiteX1017" fmla="*/ 4116022 w 9124939"/>
              <a:gd name="connsiteY1017" fmla="*/ 3729435 h 6507156"/>
              <a:gd name="connsiteX1018" fmla="*/ 4105399 w 9124939"/>
              <a:gd name="connsiteY1018" fmla="*/ 3737223 h 6507156"/>
              <a:gd name="connsiteX1019" fmla="*/ 4094455 w 9124939"/>
              <a:gd name="connsiteY1019" fmla="*/ 3729435 h 6507156"/>
              <a:gd name="connsiteX1020" fmla="*/ 4093811 w 9124939"/>
              <a:gd name="connsiteY1020" fmla="*/ 3729110 h 6507156"/>
              <a:gd name="connsiteX1021" fmla="*/ 4091236 w 9124939"/>
              <a:gd name="connsiteY1021" fmla="*/ 3727812 h 6507156"/>
              <a:gd name="connsiteX1022" fmla="*/ 4089305 w 9124939"/>
              <a:gd name="connsiteY1022" fmla="*/ 3725541 h 6507156"/>
              <a:gd name="connsiteX1023" fmla="*/ 4088339 w 9124939"/>
              <a:gd name="connsiteY1023" fmla="*/ 3724567 h 6507156"/>
              <a:gd name="connsiteX1024" fmla="*/ 4088017 w 9124939"/>
              <a:gd name="connsiteY1024" fmla="*/ 3722944 h 6507156"/>
              <a:gd name="connsiteX1025" fmla="*/ 4088983 w 9124939"/>
              <a:gd name="connsiteY1025" fmla="*/ 3713209 h 6507156"/>
              <a:gd name="connsiteX1026" fmla="*/ 4089305 w 9124939"/>
              <a:gd name="connsiteY1026" fmla="*/ 3706069 h 6507156"/>
              <a:gd name="connsiteX1027" fmla="*/ 4081580 w 9124939"/>
              <a:gd name="connsiteY1027" fmla="*/ 3701851 h 6507156"/>
              <a:gd name="connsiteX1028" fmla="*/ 4071923 w 9124939"/>
              <a:gd name="connsiteY1028" fmla="*/ 3694062 h 6507156"/>
              <a:gd name="connsiteX1029" fmla="*/ 1814509 w 9124939"/>
              <a:gd name="connsiteY1029" fmla="*/ 3668706 h 6507156"/>
              <a:gd name="connsiteX1030" fmla="*/ 1825622 w 9124939"/>
              <a:gd name="connsiteY1030" fmla="*/ 3670974 h 6507156"/>
              <a:gd name="connsiteX1031" fmla="*/ 1824641 w 9124939"/>
              <a:gd name="connsiteY1031" fmla="*/ 3684581 h 6507156"/>
              <a:gd name="connsiteX1032" fmla="*/ 1814837 w 9124939"/>
              <a:gd name="connsiteY1032" fmla="*/ 3679397 h 6507156"/>
              <a:gd name="connsiteX1033" fmla="*/ 1814509 w 9124939"/>
              <a:gd name="connsiteY1033" fmla="*/ 3668706 h 6507156"/>
              <a:gd name="connsiteX1034" fmla="*/ 2339967 w 9124939"/>
              <a:gd name="connsiteY1034" fmla="*/ 3652834 h 6507156"/>
              <a:gd name="connsiteX1035" fmla="*/ 2346317 w 9124939"/>
              <a:gd name="connsiteY1035" fmla="*/ 3655056 h 6507156"/>
              <a:gd name="connsiteX1036" fmla="*/ 2338697 w 9124939"/>
              <a:gd name="connsiteY1036" fmla="*/ 3666486 h 6507156"/>
              <a:gd name="connsiteX1037" fmla="*/ 2340919 w 9124939"/>
              <a:gd name="connsiteY1037" fmla="*/ 3677916 h 6507156"/>
              <a:gd name="connsiteX1038" fmla="*/ 2335840 w 9124939"/>
              <a:gd name="connsiteY1038" fmla="*/ 3693791 h 6507156"/>
              <a:gd name="connsiteX1039" fmla="*/ 2325362 w 9124939"/>
              <a:gd name="connsiteY1039" fmla="*/ 3703316 h 6507156"/>
              <a:gd name="connsiteX1040" fmla="*/ 2310440 w 9124939"/>
              <a:gd name="connsiteY1040" fmla="*/ 3702681 h 6507156"/>
              <a:gd name="connsiteX1041" fmla="*/ 2301867 w 9124939"/>
              <a:gd name="connsiteY1041" fmla="*/ 3706809 h 6507156"/>
              <a:gd name="connsiteX1042" fmla="*/ 2301867 w 9124939"/>
              <a:gd name="connsiteY1042" fmla="*/ 3698554 h 6507156"/>
              <a:gd name="connsiteX1043" fmla="*/ 2312662 w 9124939"/>
              <a:gd name="connsiteY1043" fmla="*/ 3689029 h 6507156"/>
              <a:gd name="connsiteX1044" fmla="*/ 2322822 w 9124939"/>
              <a:gd name="connsiteY1044" fmla="*/ 3661406 h 6507156"/>
              <a:gd name="connsiteX1045" fmla="*/ 3816773 w 9124939"/>
              <a:gd name="connsiteY1045" fmla="*/ 3621081 h 6507156"/>
              <a:gd name="connsiteX1046" fmla="*/ 3830623 w 9124939"/>
              <a:gd name="connsiteY1046" fmla="*/ 3632987 h 6507156"/>
              <a:gd name="connsiteX1047" fmla="*/ 3828368 w 9124939"/>
              <a:gd name="connsiteY1047" fmla="*/ 3641676 h 6507156"/>
              <a:gd name="connsiteX1048" fmla="*/ 3818061 w 9124939"/>
              <a:gd name="connsiteY1048" fmla="*/ 3644894 h 6507156"/>
              <a:gd name="connsiteX1049" fmla="*/ 3808398 w 9124939"/>
              <a:gd name="connsiteY1049" fmla="*/ 3639423 h 6507156"/>
              <a:gd name="connsiteX1050" fmla="*/ 3809042 w 9124939"/>
              <a:gd name="connsiteY1050" fmla="*/ 3622690 h 6507156"/>
              <a:gd name="connsiteX1051" fmla="*/ 3586148 w 9124939"/>
              <a:gd name="connsiteY1051" fmla="*/ 3611556 h 6507156"/>
              <a:gd name="connsiteX1052" fmla="*/ 3579245 w 9124939"/>
              <a:gd name="connsiteY1052" fmla="*/ 3622669 h 6507156"/>
              <a:gd name="connsiteX1053" fmla="*/ 3578210 w 9124939"/>
              <a:gd name="connsiteY1053" fmla="*/ 3613658 h 6507156"/>
              <a:gd name="connsiteX1054" fmla="*/ 3557573 w 9124939"/>
              <a:gd name="connsiteY1054" fmla="*/ 3605206 h 6507156"/>
              <a:gd name="connsiteX1055" fmla="*/ 3567098 w 9124939"/>
              <a:gd name="connsiteY1055" fmla="*/ 3611401 h 6507156"/>
              <a:gd name="connsiteX1056" fmla="*/ 3563570 w 9124939"/>
              <a:gd name="connsiteY1056" fmla="*/ 3617906 h 6507156"/>
              <a:gd name="connsiteX1057" fmla="*/ 4016265 w 9124939"/>
              <a:gd name="connsiteY1057" fmla="*/ 3595681 h 6507156"/>
              <a:gd name="connsiteX1058" fmla="*/ 4031009 w 9124939"/>
              <a:gd name="connsiteY1058" fmla="*/ 3598564 h 6507156"/>
              <a:gd name="connsiteX1059" fmla="*/ 4031009 w 9124939"/>
              <a:gd name="connsiteY1059" fmla="*/ 3610417 h 6507156"/>
              <a:gd name="connsiteX1060" fmla="*/ 4037283 w 9124939"/>
              <a:gd name="connsiteY1060" fmla="*/ 3615863 h 6507156"/>
              <a:gd name="connsiteX1061" fmla="*/ 4049831 w 9124939"/>
              <a:gd name="connsiteY1061" fmla="*/ 3614582 h 6507156"/>
              <a:gd name="connsiteX1062" fmla="*/ 4055164 w 9124939"/>
              <a:gd name="connsiteY1062" fmla="*/ 3621950 h 6507156"/>
              <a:gd name="connsiteX1063" fmla="*/ 4052968 w 9124939"/>
              <a:gd name="connsiteY1063" fmla="*/ 3628357 h 6507156"/>
              <a:gd name="connsiteX1064" fmla="*/ 4047635 w 9124939"/>
              <a:gd name="connsiteY1064" fmla="*/ 3635725 h 6507156"/>
              <a:gd name="connsiteX1065" fmla="*/ 4053909 w 9124939"/>
              <a:gd name="connsiteY1065" fmla="*/ 3638928 h 6507156"/>
              <a:gd name="connsiteX1066" fmla="*/ 4060811 w 9124939"/>
              <a:gd name="connsiteY1066" fmla="*/ 3651742 h 6507156"/>
              <a:gd name="connsiteX1067" fmla="*/ 4054537 w 9124939"/>
              <a:gd name="connsiteY1067" fmla="*/ 3657188 h 6507156"/>
              <a:gd name="connsiteX1068" fmla="*/ 4046067 w 9124939"/>
              <a:gd name="connsiteY1068" fmla="*/ 3653023 h 6507156"/>
              <a:gd name="connsiteX1069" fmla="*/ 4037597 w 9124939"/>
              <a:gd name="connsiteY1069" fmla="*/ 3651742 h 6507156"/>
              <a:gd name="connsiteX1070" fmla="*/ 4033519 w 9124939"/>
              <a:gd name="connsiteY1070" fmla="*/ 3657508 h 6507156"/>
              <a:gd name="connsiteX1071" fmla="*/ 4030382 w 9124939"/>
              <a:gd name="connsiteY1071" fmla="*/ 3662314 h 6507156"/>
              <a:gd name="connsiteX1072" fmla="*/ 4027245 w 9124939"/>
              <a:gd name="connsiteY1072" fmla="*/ 3665837 h 6507156"/>
              <a:gd name="connsiteX1073" fmla="*/ 4025990 w 9124939"/>
              <a:gd name="connsiteY1073" fmla="*/ 3666799 h 6507156"/>
              <a:gd name="connsiteX1074" fmla="*/ 4025049 w 9124939"/>
              <a:gd name="connsiteY1074" fmla="*/ 3667119 h 6507156"/>
              <a:gd name="connsiteX1075" fmla="*/ 4024422 w 9124939"/>
              <a:gd name="connsiteY1075" fmla="*/ 3667119 h 6507156"/>
              <a:gd name="connsiteX1076" fmla="*/ 4023167 w 9124939"/>
              <a:gd name="connsiteY1076" fmla="*/ 3667119 h 6507156"/>
              <a:gd name="connsiteX1077" fmla="*/ 4022226 w 9124939"/>
              <a:gd name="connsiteY1077" fmla="*/ 3666478 h 6507156"/>
              <a:gd name="connsiteX1078" fmla="*/ 4021912 w 9124939"/>
              <a:gd name="connsiteY1078" fmla="*/ 3665837 h 6507156"/>
              <a:gd name="connsiteX1079" fmla="*/ 4008423 w 9124939"/>
              <a:gd name="connsiteY1079" fmla="*/ 3654305 h 6507156"/>
              <a:gd name="connsiteX1080" fmla="*/ 4012501 w 9124939"/>
              <a:gd name="connsiteY1080" fmla="*/ 3644694 h 6507156"/>
              <a:gd name="connsiteX1081" fmla="*/ 4017834 w 9124939"/>
              <a:gd name="connsiteY1081" fmla="*/ 3638287 h 6507156"/>
              <a:gd name="connsiteX1082" fmla="*/ 4013128 w 9124939"/>
              <a:gd name="connsiteY1082" fmla="*/ 3628677 h 6507156"/>
              <a:gd name="connsiteX1083" fmla="*/ 4019402 w 9124939"/>
              <a:gd name="connsiteY1083" fmla="*/ 3624512 h 6507156"/>
              <a:gd name="connsiteX1084" fmla="*/ 4030068 w 9124939"/>
              <a:gd name="connsiteY1084" fmla="*/ 3634123 h 6507156"/>
              <a:gd name="connsiteX1085" fmla="*/ 4039479 w 9124939"/>
              <a:gd name="connsiteY1085" fmla="*/ 3630919 h 6507156"/>
              <a:gd name="connsiteX1086" fmla="*/ 4040420 w 9124939"/>
              <a:gd name="connsiteY1086" fmla="*/ 3623231 h 6507156"/>
              <a:gd name="connsiteX1087" fmla="*/ 4025676 w 9124939"/>
              <a:gd name="connsiteY1087" fmla="*/ 3613620 h 6507156"/>
              <a:gd name="connsiteX1088" fmla="*/ 4012187 w 9124939"/>
              <a:gd name="connsiteY1088" fmla="*/ 3612019 h 6507156"/>
              <a:gd name="connsiteX1089" fmla="*/ 4010932 w 9124939"/>
              <a:gd name="connsiteY1089" fmla="*/ 3603369 h 6507156"/>
              <a:gd name="connsiteX1090" fmla="*/ 3568231 w 9124939"/>
              <a:gd name="connsiteY1090" fmla="*/ 3589331 h 6507156"/>
              <a:gd name="connsiteX1091" fmla="*/ 3577417 w 9124939"/>
              <a:gd name="connsiteY1091" fmla="*/ 3589331 h 6507156"/>
              <a:gd name="connsiteX1092" fmla="*/ 3579798 w 9124939"/>
              <a:gd name="connsiteY1092" fmla="*/ 3600326 h 6507156"/>
              <a:gd name="connsiteX1093" fmla="*/ 3573334 w 9124939"/>
              <a:gd name="connsiteY1093" fmla="*/ 3606794 h 6507156"/>
              <a:gd name="connsiteX1094" fmla="*/ 3565510 w 9124939"/>
              <a:gd name="connsiteY1094" fmla="*/ 3598062 h 6507156"/>
              <a:gd name="connsiteX1095" fmla="*/ 3736960 w 9124939"/>
              <a:gd name="connsiteY1095" fmla="*/ 3555993 h 6507156"/>
              <a:gd name="connsiteX1096" fmla="*/ 3759185 w 9124939"/>
              <a:gd name="connsiteY1096" fmla="*/ 3564123 h 6507156"/>
              <a:gd name="connsiteX1097" fmla="*/ 3756010 w 9124939"/>
              <a:gd name="connsiteY1097" fmla="*/ 3576631 h 6507156"/>
              <a:gd name="connsiteX1098" fmla="*/ 3743310 w 9124939"/>
              <a:gd name="connsiteY1098" fmla="*/ 3572566 h 6507156"/>
              <a:gd name="connsiteX1099" fmla="*/ 3818240 w 9124939"/>
              <a:gd name="connsiteY1099" fmla="*/ 3554406 h 6507156"/>
              <a:gd name="connsiteX1100" fmla="*/ 3829353 w 9124939"/>
              <a:gd name="connsiteY1100" fmla="*/ 3560121 h 6507156"/>
              <a:gd name="connsiteX1101" fmla="*/ 3837925 w 9124939"/>
              <a:gd name="connsiteY1101" fmla="*/ 3564248 h 6507156"/>
              <a:gd name="connsiteX1102" fmla="*/ 3842688 w 9124939"/>
              <a:gd name="connsiteY1102" fmla="*/ 3566788 h 6507156"/>
              <a:gd name="connsiteX1103" fmla="*/ 3844910 w 9124939"/>
              <a:gd name="connsiteY1103" fmla="*/ 3567106 h 6507156"/>
              <a:gd name="connsiteX1104" fmla="*/ 3847768 w 9124939"/>
              <a:gd name="connsiteY1104" fmla="*/ 3567106 h 6507156"/>
              <a:gd name="connsiteX1105" fmla="*/ 3855070 w 9124939"/>
              <a:gd name="connsiteY1105" fmla="*/ 3567106 h 6507156"/>
              <a:gd name="connsiteX1106" fmla="*/ 3862690 w 9124939"/>
              <a:gd name="connsiteY1106" fmla="*/ 3567423 h 6507156"/>
              <a:gd name="connsiteX1107" fmla="*/ 3865548 w 9124939"/>
              <a:gd name="connsiteY1107" fmla="*/ 3567741 h 6507156"/>
              <a:gd name="connsiteX1108" fmla="*/ 3867135 w 9124939"/>
              <a:gd name="connsiteY1108" fmla="*/ 3568693 h 6507156"/>
              <a:gd name="connsiteX1109" fmla="*/ 3868405 w 9124939"/>
              <a:gd name="connsiteY1109" fmla="*/ 3569963 h 6507156"/>
              <a:gd name="connsiteX1110" fmla="*/ 3869358 w 9124939"/>
              <a:gd name="connsiteY1110" fmla="*/ 3572186 h 6507156"/>
              <a:gd name="connsiteX1111" fmla="*/ 3869993 w 9124939"/>
              <a:gd name="connsiteY1111" fmla="*/ 3574726 h 6507156"/>
              <a:gd name="connsiteX1112" fmla="*/ 3870628 w 9124939"/>
              <a:gd name="connsiteY1112" fmla="*/ 3577266 h 6507156"/>
              <a:gd name="connsiteX1113" fmla="*/ 3871580 w 9124939"/>
              <a:gd name="connsiteY1113" fmla="*/ 3582346 h 6507156"/>
              <a:gd name="connsiteX1114" fmla="*/ 3871898 w 9124939"/>
              <a:gd name="connsiteY1114" fmla="*/ 3584568 h 6507156"/>
              <a:gd name="connsiteX1115" fmla="*/ 3878248 w 9124939"/>
              <a:gd name="connsiteY1115" fmla="*/ 3598856 h 6507156"/>
              <a:gd name="connsiteX1116" fmla="*/ 3856023 w 9124939"/>
              <a:gd name="connsiteY1116" fmla="*/ 3598221 h 6507156"/>
              <a:gd name="connsiteX1117" fmla="*/ 3837925 w 9124939"/>
              <a:gd name="connsiteY1117" fmla="*/ 3598221 h 6507156"/>
              <a:gd name="connsiteX1118" fmla="*/ 3831575 w 9124939"/>
              <a:gd name="connsiteY1118" fmla="*/ 3591236 h 6507156"/>
              <a:gd name="connsiteX1119" fmla="*/ 3807127 w 9124939"/>
              <a:gd name="connsiteY1119" fmla="*/ 3582663 h 6507156"/>
              <a:gd name="connsiteX1120" fmla="*/ 3807127 w 9124939"/>
              <a:gd name="connsiteY1120" fmla="*/ 3575678 h 6507156"/>
              <a:gd name="connsiteX1121" fmla="*/ 3822050 w 9124939"/>
              <a:gd name="connsiteY1121" fmla="*/ 3574091 h 6507156"/>
              <a:gd name="connsiteX1122" fmla="*/ 3807127 w 9124939"/>
              <a:gd name="connsiteY1122" fmla="*/ 3563931 h 6507156"/>
              <a:gd name="connsiteX1123" fmla="*/ 3806810 w 9124939"/>
              <a:gd name="connsiteY1123" fmla="*/ 3557581 h 6507156"/>
              <a:gd name="connsiteX1124" fmla="*/ 3876198 w 9124939"/>
              <a:gd name="connsiteY1124" fmla="*/ 3548056 h 6507156"/>
              <a:gd name="connsiteX1125" fmla="*/ 3884973 w 9124939"/>
              <a:gd name="connsiteY1125" fmla="*/ 3560086 h 6507156"/>
              <a:gd name="connsiteX1126" fmla="*/ 3895698 w 9124939"/>
              <a:gd name="connsiteY1126" fmla="*/ 3553583 h 6507156"/>
              <a:gd name="connsiteX1127" fmla="*/ 3909998 w 9124939"/>
              <a:gd name="connsiteY1127" fmla="*/ 3568540 h 6507156"/>
              <a:gd name="connsiteX1128" fmla="*/ 3899923 w 9124939"/>
              <a:gd name="connsiteY1128" fmla="*/ 3582522 h 6507156"/>
              <a:gd name="connsiteX1129" fmla="*/ 3892773 w 9124939"/>
              <a:gd name="connsiteY1129" fmla="*/ 3592276 h 6507156"/>
              <a:gd name="connsiteX1130" fmla="*/ 3885298 w 9124939"/>
              <a:gd name="connsiteY1130" fmla="*/ 3602031 h 6507156"/>
              <a:gd name="connsiteX1131" fmla="*/ 3878473 w 9124939"/>
              <a:gd name="connsiteY1131" fmla="*/ 3581872 h 6507156"/>
              <a:gd name="connsiteX1132" fmla="*/ 3881723 w 9124939"/>
              <a:gd name="connsiteY1132" fmla="*/ 3574068 h 6507156"/>
              <a:gd name="connsiteX1133" fmla="*/ 3868723 w 9124939"/>
              <a:gd name="connsiteY1133" fmla="*/ 3549682 h 6507156"/>
              <a:gd name="connsiteX1134" fmla="*/ 3923161 w 9124939"/>
              <a:gd name="connsiteY1134" fmla="*/ 3536943 h 6507156"/>
              <a:gd name="connsiteX1135" fmla="*/ 3950381 w 9124939"/>
              <a:gd name="connsiteY1135" fmla="*/ 3545318 h 6507156"/>
              <a:gd name="connsiteX1136" fmla="*/ 3954448 w 9124939"/>
              <a:gd name="connsiteY1136" fmla="*/ 3552143 h 6507156"/>
              <a:gd name="connsiteX1137" fmla="*/ 3941933 w 9124939"/>
              <a:gd name="connsiteY1137" fmla="*/ 3550592 h 6507156"/>
              <a:gd name="connsiteX1138" fmla="*/ 3931608 w 9124939"/>
              <a:gd name="connsiteY1138" fmla="*/ 3554625 h 6507156"/>
              <a:gd name="connsiteX1139" fmla="*/ 3922535 w 9124939"/>
              <a:gd name="connsiteY1139" fmla="*/ 3563931 h 6507156"/>
              <a:gd name="connsiteX1140" fmla="*/ 3911585 w 9124939"/>
              <a:gd name="connsiteY1140" fmla="*/ 3554625 h 6507156"/>
              <a:gd name="connsiteX1141" fmla="*/ 3928480 w 9124939"/>
              <a:gd name="connsiteY1141" fmla="*/ 3547490 h 6507156"/>
              <a:gd name="connsiteX1142" fmla="*/ 3776648 w 9124939"/>
              <a:gd name="connsiteY1142" fmla="*/ 3535356 h 6507156"/>
              <a:gd name="connsiteX1143" fmla="*/ 3767440 w 9124939"/>
              <a:gd name="connsiteY1143" fmla="*/ 3554406 h 6507156"/>
              <a:gd name="connsiteX1144" fmla="*/ 3763948 w 9124939"/>
              <a:gd name="connsiteY1144" fmla="*/ 3544881 h 6507156"/>
              <a:gd name="connsiteX1145" fmla="*/ 3684890 w 9124939"/>
              <a:gd name="connsiteY1145" fmla="*/ 3529006 h 6507156"/>
              <a:gd name="connsiteX1146" fmla="*/ 3707432 w 9124939"/>
              <a:gd name="connsiteY1146" fmla="*/ 3548270 h 6507156"/>
              <a:gd name="connsiteX1147" fmla="*/ 3708385 w 9124939"/>
              <a:gd name="connsiteY1147" fmla="*/ 3557739 h 6507156"/>
              <a:gd name="connsiteX1148" fmla="*/ 3701400 w 9124939"/>
              <a:gd name="connsiteY1148" fmla="*/ 3575044 h 6507156"/>
              <a:gd name="connsiteX1149" fmla="*/ 3686477 w 9124939"/>
              <a:gd name="connsiteY1149" fmla="*/ 3563616 h 6507156"/>
              <a:gd name="connsiteX1150" fmla="*/ 3687112 w 9124939"/>
              <a:gd name="connsiteY1150" fmla="*/ 3557086 h 6507156"/>
              <a:gd name="connsiteX1151" fmla="*/ 3682985 w 9124939"/>
              <a:gd name="connsiteY1151" fmla="*/ 3542719 h 6507156"/>
              <a:gd name="connsiteX1152" fmla="*/ 3688065 w 9124939"/>
              <a:gd name="connsiteY1152" fmla="*/ 3541740 h 6507156"/>
              <a:gd name="connsiteX1153" fmla="*/ 3799825 w 9124939"/>
              <a:gd name="connsiteY1153" fmla="*/ 3519481 h 6507156"/>
              <a:gd name="connsiteX1154" fmla="*/ 3800460 w 9124939"/>
              <a:gd name="connsiteY1154" fmla="*/ 3533070 h 6507156"/>
              <a:gd name="connsiteX1155" fmla="*/ 3792840 w 9124939"/>
              <a:gd name="connsiteY1155" fmla="*/ 3552664 h 6507156"/>
              <a:gd name="connsiteX1156" fmla="*/ 3781727 w 9124939"/>
              <a:gd name="connsiteY1156" fmla="*/ 3578263 h 6507156"/>
              <a:gd name="connsiteX1157" fmla="*/ 3774107 w 9124939"/>
              <a:gd name="connsiteY1157" fmla="*/ 3587744 h 6507156"/>
              <a:gd name="connsiteX1158" fmla="*/ 3771885 w 9124939"/>
              <a:gd name="connsiteY1158" fmla="*/ 3574154 h 6507156"/>
              <a:gd name="connsiteX1159" fmla="*/ 3774107 w 9124939"/>
              <a:gd name="connsiteY1159" fmla="*/ 3558353 h 6507156"/>
              <a:gd name="connsiteX1160" fmla="*/ 3782362 w 9124939"/>
              <a:gd name="connsiteY1160" fmla="*/ 3542551 h 6507156"/>
              <a:gd name="connsiteX1161" fmla="*/ 3569099 w 9124939"/>
              <a:gd name="connsiteY1161" fmla="*/ 3511543 h 6507156"/>
              <a:gd name="connsiteX1162" fmla="*/ 3571860 w 9124939"/>
              <a:gd name="connsiteY1162" fmla="*/ 3520849 h 6507156"/>
              <a:gd name="connsiteX1163" fmla="*/ 3571032 w 9124939"/>
              <a:gd name="connsiteY1163" fmla="*/ 3530155 h 6507156"/>
              <a:gd name="connsiteX1164" fmla="*/ 3565510 w 9124939"/>
              <a:gd name="connsiteY1164" fmla="*/ 3538531 h 6507156"/>
              <a:gd name="connsiteX1165" fmla="*/ 3565510 w 9124939"/>
              <a:gd name="connsiteY1165" fmla="*/ 3528294 h 6507156"/>
              <a:gd name="connsiteX1166" fmla="*/ 2061524 w 9124939"/>
              <a:gd name="connsiteY1166" fmla="*/ 3497256 h 6507156"/>
              <a:gd name="connsiteX1167" fmla="*/ 2083750 w 9124939"/>
              <a:gd name="connsiteY1167" fmla="*/ 3516971 h 6507156"/>
              <a:gd name="connsiteX1168" fmla="*/ 2079622 w 9124939"/>
              <a:gd name="connsiteY1168" fmla="*/ 3524285 h 6507156"/>
              <a:gd name="connsiteX1169" fmla="*/ 2061842 w 9124939"/>
              <a:gd name="connsiteY1169" fmla="*/ 3535097 h 6507156"/>
              <a:gd name="connsiteX1170" fmla="*/ 2056444 w 9124939"/>
              <a:gd name="connsiteY1170" fmla="*/ 3550996 h 6507156"/>
              <a:gd name="connsiteX1171" fmla="*/ 2060890 w 9124939"/>
              <a:gd name="connsiteY1171" fmla="*/ 3553222 h 6507156"/>
              <a:gd name="connsiteX1172" fmla="*/ 2052634 w 9124939"/>
              <a:gd name="connsiteY1172" fmla="*/ 3557992 h 6507156"/>
              <a:gd name="connsiteX1173" fmla="*/ 2053269 w 9124939"/>
              <a:gd name="connsiteY1173" fmla="*/ 3575800 h 6507156"/>
              <a:gd name="connsiteX1174" fmla="*/ 2052731 w 9124939"/>
              <a:gd name="connsiteY1174" fmla="*/ 3576246 h 6507156"/>
              <a:gd name="connsiteX1175" fmla="*/ 2053944 w 9124939"/>
              <a:gd name="connsiteY1175" fmla="*/ 3576744 h 6507156"/>
              <a:gd name="connsiteX1176" fmla="*/ 2053828 w 9124939"/>
              <a:gd name="connsiteY1176" fmla="*/ 3558533 h 6507156"/>
              <a:gd name="connsiteX1177" fmla="*/ 2062072 w 9124939"/>
              <a:gd name="connsiteY1177" fmla="*/ 3553771 h 6507156"/>
              <a:gd name="connsiteX1178" fmla="*/ 2076976 w 9124939"/>
              <a:gd name="connsiteY1178" fmla="*/ 3544246 h 6507156"/>
              <a:gd name="connsiteX1179" fmla="*/ 2085220 w 9124939"/>
              <a:gd name="connsiteY1179" fmla="*/ 3530276 h 6507156"/>
              <a:gd name="connsiteX1180" fmla="*/ 2089648 w 9124939"/>
              <a:gd name="connsiteY1180" fmla="*/ 3534721 h 6507156"/>
              <a:gd name="connsiteX1181" fmla="*/ 2102964 w 9124939"/>
              <a:gd name="connsiteY1181" fmla="*/ 3527736 h 6507156"/>
              <a:gd name="connsiteX1182" fmla="*/ 2113431 w 9124939"/>
              <a:gd name="connsiteY1182" fmla="*/ 3519481 h 6507156"/>
              <a:gd name="connsiteX1183" fmla="*/ 2158138 w 9124939"/>
              <a:gd name="connsiteY1183" fmla="*/ 3520116 h 6507156"/>
              <a:gd name="connsiteX1184" fmla="*/ 2170821 w 9124939"/>
              <a:gd name="connsiteY1184" fmla="*/ 3528688 h 6507156"/>
              <a:gd name="connsiteX1185" fmla="*/ 2182870 w 9124939"/>
              <a:gd name="connsiteY1185" fmla="*/ 3561073 h 6507156"/>
              <a:gd name="connsiteX1186" fmla="*/ 2195554 w 9124939"/>
              <a:gd name="connsiteY1186" fmla="*/ 3585204 h 6507156"/>
              <a:gd name="connsiteX1187" fmla="*/ 2205067 w 9124939"/>
              <a:gd name="connsiteY1187" fmla="*/ 3594411 h 6507156"/>
              <a:gd name="connsiteX1188" fmla="*/ 2204116 w 9124939"/>
              <a:gd name="connsiteY1188" fmla="*/ 3599809 h 6507156"/>
              <a:gd name="connsiteX1189" fmla="*/ 2193652 w 9124939"/>
              <a:gd name="connsiteY1189" fmla="*/ 3608064 h 6507156"/>
              <a:gd name="connsiteX1190" fmla="*/ 2182237 w 9124939"/>
              <a:gd name="connsiteY1190" fmla="*/ 3622351 h 6507156"/>
              <a:gd name="connsiteX1191" fmla="*/ 2186359 w 9124939"/>
              <a:gd name="connsiteY1191" fmla="*/ 3632511 h 6507156"/>
              <a:gd name="connsiteX1192" fmla="*/ 2191749 w 9124939"/>
              <a:gd name="connsiteY1192" fmla="*/ 3622986 h 6507156"/>
              <a:gd name="connsiteX1193" fmla="*/ 2207604 w 9124939"/>
              <a:gd name="connsiteY1193" fmla="*/ 3611239 h 6507156"/>
              <a:gd name="connsiteX1194" fmla="*/ 2219336 w 9124939"/>
              <a:gd name="connsiteY1194" fmla="*/ 3611239 h 6507156"/>
              <a:gd name="connsiteX1195" fmla="*/ 2232020 w 9124939"/>
              <a:gd name="connsiteY1195" fmla="*/ 3621716 h 6507156"/>
              <a:gd name="connsiteX1196" fmla="*/ 2229800 w 9124939"/>
              <a:gd name="connsiteY1196" fmla="*/ 3631241 h 6507156"/>
              <a:gd name="connsiteX1197" fmla="*/ 2235191 w 9124939"/>
              <a:gd name="connsiteY1197" fmla="*/ 3649339 h 6507156"/>
              <a:gd name="connsiteX1198" fmla="*/ 2229166 w 9124939"/>
              <a:gd name="connsiteY1198" fmla="*/ 3656641 h 6507156"/>
              <a:gd name="connsiteX1199" fmla="*/ 2219653 w 9124939"/>
              <a:gd name="connsiteY1199" fmla="*/ 3652514 h 6507156"/>
              <a:gd name="connsiteX1200" fmla="*/ 2217116 w 9124939"/>
              <a:gd name="connsiteY1200" fmla="*/ 3633146 h 6507156"/>
              <a:gd name="connsiteX1201" fmla="*/ 2211726 w 9124939"/>
              <a:gd name="connsiteY1201" fmla="*/ 3636321 h 6507156"/>
              <a:gd name="connsiteX1202" fmla="*/ 2214263 w 9124939"/>
              <a:gd name="connsiteY1202" fmla="*/ 3659816 h 6507156"/>
              <a:gd name="connsiteX1203" fmla="*/ 2222824 w 9124939"/>
              <a:gd name="connsiteY1203" fmla="*/ 3662991 h 6507156"/>
              <a:gd name="connsiteX1204" fmla="*/ 2220604 w 9124939"/>
              <a:gd name="connsiteY1204" fmla="*/ 3673151 h 6507156"/>
              <a:gd name="connsiteX1205" fmla="*/ 2214263 w 9124939"/>
              <a:gd name="connsiteY1205" fmla="*/ 3683946 h 6507156"/>
              <a:gd name="connsiteX1206" fmla="*/ 2196506 w 9124939"/>
              <a:gd name="connsiteY1206" fmla="*/ 3686486 h 6507156"/>
              <a:gd name="connsiteX1207" fmla="*/ 2193335 w 9124939"/>
              <a:gd name="connsiteY1207" fmla="*/ 3691566 h 6507156"/>
              <a:gd name="connsiteX1208" fmla="*/ 2193335 w 9124939"/>
              <a:gd name="connsiteY1208" fmla="*/ 3705536 h 6507156"/>
              <a:gd name="connsiteX1209" fmla="*/ 2192062 w 9124939"/>
              <a:gd name="connsiteY1209" fmla="*/ 3705487 h 6507156"/>
              <a:gd name="connsiteX1210" fmla="*/ 2185024 w 9124939"/>
              <a:gd name="connsiteY1210" fmla="*/ 3712536 h 6507156"/>
              <a:gd name="connsiteX1211" fmla="*/ 2178039 w 9124939"/>
              <a:gd name="connsiteY1211" fmla="*/ 3718895 h 6507156"/>
              <a:gd name="connsiteX1212" fmla="*/ 2169466 w 9124939"/>
              <a:gd name="connsiteY1212" fmla="*/ 3724301 h 6507156"/>
              <a:gd name="connsiteX1213" fmla="*/ 2169149 w 9124939"/>
              <a:gd name="connsiteY1213" fmla="*/ 3724937 h 6507156"/>
              <a:gd name="connsiteX1214" fmla="*/ 2168832 w 9124939"/>
              <a:gd name="connsiteY1214" fmla="*/ 3725255 h 6507156"/>
              <a:gd name="connsiteX1215" fmla="*/ 2167879 w 9124939"/>
              <a:gd name="connsiteY1215" fmla="*/ 3725891 h 6507156"/>
              <a:gd name="connsiteX1216" fmla="*/ 2166926 w 9124939"/>
              <a:gd name="connsiteY1216" fmla="*/ 3726845 h 6507156"/>
              <a:gd name="connsiteX1217" fmla="*/ 2165656 w 9124939"/>
              <a:gd name="connsiteY1217" fmla="*/ 3726845 h 6507156"/>
              <a:gd name="connsiteX1218" fmla="*/ 2163434 w 9124939"/>
              <a:gd name="connsiteY1218" fmla="*/ 3726845 h 6507156"/>
              <a:gd name="connsiteX1219" fmla="*/ 2160894 w 9124939"/>
              <a:gd name="connsiteY1219" fmla="*/ 3726527 h 6507156"/>
              <a:gd name="connsiteX1220" fmla="*/ 2156132 w 9124939"/>
              <a:gd name="connsiteY1220" fmla="*/ 3724937 h 6507156"/>
              <a:gd name="connsiteX1221" fmla="*/ 2152639 w 9124939"/>
              <a:gd name="connsiteY1221" fmla="*/ 3723665 h 6507156"/>
              <a:gd name="connsiteX1222" fmla="*/ 2150418 w 9124939"/>
              <a:gd name="connsiteY1222" fmla="*/ 3722075 h 6507156"/>
              <a:gd name="connsiteX1223" fmla="*/ 2147240 w 9124939"/>
              <a:gd name="connsiteY1223" fmla="*/ 3733841 h 6507156"/>
              <a:gd name="connsiteX1224" fmla="*/ 2152639 w 9124939"/>
              <a:gd name="connsiteY1224" fmla="*/ 3767548 h 6507156"/>
              <a:gd name="connsiteX1225" fmla="*/ 2169149 w 9124939"/>
              <a:gd name="connsiteY1225" fmla="*/ 3788535 h 6507156"/>
              <a:gd name="connsiteX1226" fmla="*/ 2159623 w 9124939"/>
              <a:gd name="connsiteY1226" fmla="*/ 3807615 h 6507156"/>
              <a:gd name="connsiteX1227" fmla="*/ 2165021 w 9124939"/>
              <a:gd name="connsiteY1227" fmla="*/ 3833054 h 6507156"/>
              <a:gd name="connsiteX1228" fmla="*/ 2179309 w 9124939"/>
              <a:gd name="connsiteY1228" fmla="*/ 3894108 h 6507156"/>
              <a:gd name="connsiteX1229" fmla="*/ 2170101 w 9124939"/>
              <a:gd name="connsiteY1229" fmla="*/ 3918276 h 6507156"/>
              <a:gd name="connsiteX1230" fmla="*/ 2152322 w 9124939"/>
              <a:gd name="connsiteY1230" fmla="*/ 3965974 h 6507156"/>
              <a:gd name="connsiteX1231" fmla="*/ 2148513 w 9124939"/>
              <a:gd name="connsiteY1231" fmla="*/ 3981874 h 6507156"/>
              <a:gd name="connsiteX1232" fmla="*/ 2138986 w 9124939"/>
              <a:gd name="connsiteY1232" fmla="*/ 3981874 h 6507156"/>
              <a:gd name="connsiteX1233" fmla="*/ 2141208 w 9124939"/>
              <a:gd name="connsiteY1233" fmla="*/ 3989188 h 6507156"/>
              <a:gd name="connsiteX1234" fmla="*/ 2154861 w 9124939"/>
              <a:gd name="connsiteY1234" fmla="*/ 4007949 h 6507156"/>
              <a:gd name="connsiteX1235" fmla="*/ 2141208 w 9124939"/>
              <a:gd name="connsiteY1235" fmla="*/ 4010493 h 6507156"/>
              <a:gd name="connsiteX1236" fmla="*/ 2120253 w 9124939"/>
              <a:gd name="connsiteY1236" fmla="*/ 4005087 h 6507156"/>
              <a:gd name="connsiteX1237" fmla="*/ 2098981 w 9124939"/>
              <a:gd name="connsiteY1237" fmla="*/ 4013037 h 6507156"/>
              <a:gd name="connsiteX1238" fmla="*/ 2094853 w 9124939"/>
              <a:gd name="connsiteY1238" fmla="*/ 3997137 h 6507156"/>
              <a:gd name="connsiteX1239" fmla="*/ 2087243 w 9124939"/>
              <a:gd name="connsiteY1239" fmla="*/ 4002225 h 6507156"/>
              <a:gd name="connsiteX1240" fmla="*/ 2080892 w 9124939"/>
              <a:gd name="connsiteY1240" fmla="*/ 4016217 h 6507156"/>
              <a:gd name="connsiteX1241" fmla="*/ 2049459 w 9124939"/>
              <a:gd name="connsiteY1241" fmla="*/ 4026074 h 6507156"/>
              <a:gd name="connsiteX1242" fmla="*/ 2028186 w 9124939"/>
              <a:gd name="connsiteY1242" fmla="*/ 4037840 h 6507156"/>
              <a:gd name="connsiteX1243" fmla="*/ 2018979 w 9124939"/>
              <a:gd name="connsiteY1243" fmla="*/ 4050560 h 6507156"/>
              <a:gd name="connsiteX1244" fmla="*/ 2007548 w 9124939"/>
              <a:gd name="connsiteY1244" fmla="*/ 4047380 h 6507156"/>
              <a:gd name="connsiteX1245" fmla="*/ 2000881 w 9124939"/>
              <a:gd name="connsiteY1245" fmla="*/ 4060099 h 6507156"/>
              <a:gd name="connsiteX1246" fmla="*/ 1987228 w 9124939"/>
              <a:gd name="connsiteY1246" fmla="*/ 4062643 h 6507156"/>
              <a:gd name="connsiteX1247" fmla="*/ 1976750 w 9124939"/>
              <a:gd name="connsiteY1247" fmla="*/ 4072183 h 6507156"/>
              <a:gd name="connsiteX1248" fmla="*/ 1966908 w 9124939"/>
              <a:gd name="connsiteY1248" fmla="*/ 4063597 h 6507156"/>
              <a:gd name="connsiteX1249" fmla="*/ 1971353 w 9124939"/>
              <a:gd name="connsiteY1249" fmla="*/ 4048652 h 6507156"/>
              <a:gd name="connsiteX1250" fmla="*/ 1963732 w 9124939"/>
              <a:gd name="connsiteY1250" fmla="*/ 4055012 h 6507156"/>
              <a:gd name="connsiteX1251" fmla="*/ 1956430 w 9124939"/>
              <a:gd name="connsiteY1251" fmla="*/ 4054376 h 6507156"/>
              <a:gd name="connsiteX1252" fmla="*/ 1953572 w 9124939"/>
              <a:gd name="connsiteY1252" fmla="*/ 4066141 h 6507156"/>
              <a:gd name="connsiteX1253" fmla="*/ 1959605 w 9124939"/>
              <a:gd name="connsiteY1253" fmla="*/ 4066777 h 6507156"/>
              <a:gd name="connsiteX1254" fmla="*/ 1958018 w 9124939"/>
              <a:gd name="connsiteY1254" fmla="*/ 4075363 h 6507156"/>
              <a:gd name="connsiteX1255" fmla="*/ 1961192 w 9124939"/>
              <a:gd name="connsiteY1255" fmla="*/ 4084903 h 6507156"/>
              <a:gd name="connsiteX1256" fmla="*/ 1943095 w 9124939"/>
              <a:gd name="connsiteY1256" fmla="*/ 4083949 h 6507156"/>
              <a:gd name="connsiteX1257" fmla="*/ 1937698 w 9124939"/>
              <a:gd name="connsiteY1257" fmla="*/ 4093488 h 6507156"/>
              <a:gd name="connsiteX1258" fmla="*/ 1925950 w 9124939"/>
              <a:gd name="connsiteY1258" fmla="*/ 4093806 h 6507156"/>
              <a:gd name="connsiteX1259" fmla="*/ 1918965 w 9124939"/>
              <a:gd name="connsiteY1259" fmla="*/ 4104300 h 6507156"/>
              <a:gd name="connsiteX1260" fmla="*/ 1907217 w 9124939"/>
              <a:gd name="connsiteY1260" fmla="*/ 4107480 h 6507156"/>
              <a:gd name="connsiteX1261" fmla="*/ 1893564 w 9124939"/>
              <a:gd name="connsiteY1261" fmla="*/ 4111932 h 6507156"/>
              <a:gd name="connsiteX1262" fmla="*/ 1863719 w 9124939"/>
              <a:gd name="connsiteY1262" fmla="*/ 4107798 h 6507156"/>
              <a:gd name="connsiteX1263" fmla="*/ 1856417 w 9124939"/>
              <a:gd name="connsiteY1263" fmla="*/ 4104618 h 6507156"/>
              <a:gd name="connsiteX1264" fmla="*/ 1850385 w 9124939"/>
              <a:gd name="connsiteY1264" fmla="*/ 4110024 h 6507156"/>
              <a:gd name="connsiteX1265" fmla="*/ 1831336 w 9124939"/>
              <a:gd name="connsiteY1265" fmla="*/ 4114794 h 6507156"/>
              <a:gd name="connsiteX1266" fmla="*/ 1831336 w 9124939"/>
              <a:gd name="connsiteY1266" fmla="*/ 4107162 h 6507156"/>
              <a:gd name="connsiteX1267" fmla="*/ 1819589 w 9124939"/>
              <a:gd name="connsiteY1267" fmla="*/ 4103982 h 6507156"/>
              <a:gd name="connsiteX1268" fmla="*/ 1829748 w 9124939"/>
              <a:gd name="connsiteY1268" fmla="*/ 4095396 h 6507156"/>
              <a:gd name="connsiteX1269" fmla="*/ 1837368 w 9124939"/>
              <a:gd name="connsiteY1269" fmla="*/ 4095396 h 6507156"/>
              <a:gd name="connsiteX1270" fmla="*/ 1858322 w 9124939"/>
              <a:gd name="connsiteY1270" fmla="*/ 4084903 h 6507156"/>
              <a:gd name="connsiteX1271" fmla="*/ 1844670 w 9124939"/>
              <a:gd name="connsiteY1271" fmla="*/ 4082677 h 6507156"/>
              <a:gd name="connsiteX1272" fmla="*/ 1851972 w 9124939"/>
              <a:gd name="connsiteY1272" fmla="*/ 4075363 h 6507156"/>
              <a:gd name="connsiteX1273" fmla="*/ 1829748 w 9124939"/>
              <a:gd name="connsiteY1273" fmla="*/ 4081723 h 6507156"/>
              <a:gd name="connsiteX1274" fmla="*/ 1818001 w 9124939"/>
              <a:gd name="connsiteY1274" fmla="*/ 4083313 h 6507156"/>
              <a:gd name="connsiteX1275" fmla="*/ 1808477 w 9124939"/>
              <a:gd name="connsiteY1275" fmla="*/ 4093806 h 6507156"/>
              <a:gd name="connsiteX1276" fmla="*/ 1798317 w 9124939"/>
              <a:gd name="connsiteY1276" fmla="*/ 4102392 h 6507156"/>
              <a:gd name="connsiteX1277" fmla="*/ 1785619 w 9124939"/>
              <a:gd name="connsiteY1277" fmla="*/ 4101120 h 6507156"/>
              <a:gd name="connsiteX1278" fmla="*/ 1801493 w 9124939"/>
              <a:gd name="connsiteY1278" fmla="*/ 4094760 h 6507156"/>
              <a:gd name="connsiteX1279" fmla="*/ 1810699 w 9124939"/>
              <a:gd name="connsiteY1279" fmla="*/ 4074727 h 6507156"/>
              <a:gd name="connsiteX1280" fmla="*/ 1832923 w 9124939"/>
              <a:gd name="connsiteY1280" fmla="*/ 4067095 h 6507156"/>
              <a:gd name="connsiteX1281" fmla="*/ 1838003 w 9124939"/>
              <a:gd name="connsiteY1281" fmla="*/ 4062961 h 6507156"/>
              <a:gd name="connsiteX1282" fmla="*/ 1827209 w 9124939"/>
              <a:gd name="connsiteY1282" fmla="*/ 4056602 h 6507156"/>
              <a:gd name="connsiteX1283" fmla="*/ 1804350 w 9124939"/>
              <a:gd name="connsiteY1283" fmla="*/ 4067095 h 6507156"/>
              <a:gd name="connsiteX1284" fmla="*/ 1797048 w 9124939"/>
              <a:gd name="connsiteY1284" fmla="*/ 4072501 h 6507156"/>
              <a:gd name="connsiteX1285" fmla="*/ 1787206 w 9124939"/>
              <a:gd name="connsiteY1285" fmla="*/ 4061053 h 6507156"/>
              <a:gd name="connsiteX1286" fmla="*/ 1767204 w 9124939"/>
              <a:gd name="connsiteY1286" fmla="*/ 4062325 h 6507156"/>
              <a:gd name="connsiteX1287" fmla="*/ 1779903 w 9124939"/>
              <a:gd name="connsiteY1287" fmla="*/ 4048334 h 6507156"/>
              <a:gd name="connsiteX1288" fmla="*/ 1797683 w 9124939"/>
              <a:gd name="connsiteY1288" fmla="*/ 4035614 h 6507156"/>
              <a:gd name="connsiteX1289" fmla="*/ 1806254 w 9124939"/>
              <a:gd name="connsiteY1289" fmla="*/ 4032434 h 6507156"/>
              <a:gd name="connsiteX1290" fmla="*/ 1822129 w 9124939"/>
              <a:gd name="connsiteY1290" fmla="*/ 4027028 h 6507156"/>
              <a:gd name="connsiteX1291" fmla="*/ 1819907 w 9124939"/>
              <a:gd name="connsiteY1291" fmla="*/ 4022895 h 6507156"/>
              <a:gd name="connsiteX1292" fmla="*/ 1807207 w 9124939"/>
              <a:gd name="connsiteY1292" fmla="*/ 4022895 h 6507156"/>
              <a:gd name="connsiteX1293" fmla="*/ 1791333 w 9124939"/>
              <a:gd name="connsiteY1293" fmla="*/ 4021305 h 6507156"/>
              <a:gd name="connsiteX1294" fmla="*/ 1765617 w 9124939"/>
              <a:gd name="connsiteY1294" fmla="*/ 4020033 h 6507156"/>
              <a:gd name="connsiteX1295" fmla="*/ 1760537 w 9124939"/>
              <a:gd name="connsiteY1295" fmla="*/ 4012083 h 6507156"/>
              <a:gd name="connsiteX1296" fmla="*/ 1765299 w 9124939"/>
              <a:gd name="connsiteY1296" fmla="*/ 3998091 h 6507156"/>
              <a:gd name="connsiteX1297" fmla="*/ 1772919 w 9124939"/>
              <a:gd name="connsiteY1297" fmla="*/ 3997137 h 6507156"/>
              <a:gd name="connsiteX1298" fmla="*/ 1796096 w 9124939"/>
              <a:gd name="connsiteY1298" fmla="*/ 3991413 h 6507156"/>
              <a:gd name="connsiteX1299" fmla="*/ 1789746 w 9124939"/>
              <a:gd name="connsiteY1299" fmla="*/ 4006359 h 6507156"/>
              <a:gd name="connsiteX1300" fmla="*/ 1802445 w 9124939"/>
              <a:gd name="connsiteY1300" fmla="*/ 3995547 h 6507156"/>
              <a:gd name="connsiteX1301" fmla="*/ 1807842 w 9124939"/>
              <a:gd name="connsiteY1301" fmla="*/ 4003815 h 6507156"/>
              <a:gd name="connsiteX1302" fmla="*/ 1817366 w 9124939"/>
              <a:gd name="connsiteY1302" fmla="*/ 4006995 h 6507156"/>
              <a:gd name="connsiteX1303" fmla="*/ 1838638 w 9124939"/>
              <a:gd name="connsiteY1303" fmla="*/ 4006041 h 6507156"/>
              <a:gd name="connsiteX1304" fmla="*/ 1823716 w 9124939"/>
              <a:gd name="connsiteY1304" fmla="*/ 3999681 h 6507156"/>
              <a:gd name="connsiteX1305" fmla="*/ 1815145 w 9124939"/>
              <a:gd name="connsiteY1305" fmla="*/ 3986008 h 6507156"/>
              <a:gd name="connsiteX1306" fmla="*/ 1829748 w 9124939"/>
              <a:gd name="connsiteY1306" fmla="*/ 3979330 h 6507156"/>
              <a:gd name="connsiteX1307" fmla="*/ 1831971 w 9124939"/>
              <a:gd name="connsiteY1307" fmla="*/ 3961522 h 6507156"/>
              <a:gd name="connsiteX1308" fmla="*/ 1842448 w 9124939"/>
              <a:gd name="connsiteY1308" fmla="*/ 3958342 h 6507156"/>
              <a:gd name="connsiteX1309" fmla="*/ 1866576 w 9124939"/>
              <a:gd name="connsiteY1309" fmla="*/ 3957070 h 6507156"/>
              <a:gd name="connsiteX1310" fmla="*/ 1895151 w 9124939"/>
              <a:gd name="connsiteY1310" fmla="*/ 3945941 h 6507156"/>
              <a:gd name="connsiteX1311" fmla="*/ 1912297 w 9124939"/>
              <a:gd name="connsiteY1311" fmla="*/ 3942761 h 6507156"/>
              <a:gd name="connsiteX1312" fmla="*/ 1936746 w 9124939"/>
              <a:gd name="connsiteY1312" fmla="*/ 3946895 h 6507156"/>
              <a:gd name="connsiteX1313" fmla="*/ 1932301 w 9124939"/>
              <a:gd name="connsiteY1313" fmla="*/ 3941807 h 6507156"/>
              <a:gd name="connsiteX1314" fmla="*/ 1912297 w 9124939"/>
              <a:gd name="connsiteY1314" fmla="*/ 3937673 h 6507156"/>
              <a:gd name="connsiteX1315" fmla="*/ 1900549 w 9124939"/>
              <a:gd name="connsiteY1315" fmla="*/ 3934493 h 6507156"/>
              <a:gd name="connsiteX1316" fmla="*/ 1903407 w 9124939"/>
              <a:gd name="connsiteY1316" fmla="*/ 3923045 h 6507156"/>
              <a:gd name="connsiteX1317" fmla="*/ 1909757 w 9124939"/>
              <a:gd name="connsiteY1317" fmla="*/ 3908100 h 6507156"/>
              <a:gd name="connsiteX1318" fmla="*/ 1899279 w 9124939"/>
              <a:gd name="connsiteY1318" fmla="*/ 3913506 h 6507156"/>
              <a:gd name="connsiteX1319" fmla="*/ 1884673 w 9124939"/>
              <a:gd name="connsiteY1319" fmla="*/ 3933539 h 6507156"/>
              <a:gd name="connsiteX1320" fmla="*/ 1873878 w 9124939"/>
              <a:gd name="connsiteY1320" fmla="*/ 3937991 h 6507156"/>
              <a:gd name="connsiteX1321" fmla="*/ 1854829 w 9124939"/>
              <a:gd name="connsiteY1321" fmla="*/ 3942443 h 6507156"/>
              <a:gd name="connsiteX1322" fmla="*/ 1847527 w 9124939"/>
              <a:gd name="connsiteY1322" fmla="*/ 3943715 h 6507156"/>
              <a:gd name="connsiteX1323" fmla="*/ 1849750 w 9124939"/>
              <a:gd name="connsiteY1323" fmla="*/ 3948485 h 6507156"/>
              <a:gd name="connsiteX1324" fmla="*/ 1831971 w 9124939"/>
              <a:gd name="connsiteY1324" fmla="*/ 3948803 h 6507156"/>
              <a:gd name="connsiteX1325" fmla="*/ 1812922 w 9124939"/>
              <a:gd name="connsiteY1325" fmla="*/ 3957388 h 6507156"/>
              <a:gd name="connsiteX1326" fmla="*/ 1809747 w 9124939"/>
              <a:gd name="connsiteY1326" fmla="*/ 3950393 h 6507156"/>
              <a:gd name="connsiteX1327" fmla="*/ 1846575 w 9124939"/>
              <a:gd name="connsiteY1327" fmla="*/ 3931949 h 6507156"/>
              <a:gd name="connsiteX1328" fmla="*/ 1854512 w 9124939"/>
              <a:gd name="connsiteY1328" fmla="*/ 3910644 h 6507156"/>
              <a:gd name="connsiteX1329" fmla="*/ 1870386 w 9124939"/>
              <a:gd name="connsiteY1329" fmla="*/ 3899832 h 6507156"/>
              <a:gd name="connsiteX1330" fmla="*/ 1868482 w 9124939"/>
              <a:gd name="connsiteY1330" fmla="*/ 3894744 h 6507156"/>
              <a:gd name="connsiteX1331" fmla="*/ 1856735 w 9124939"/>
              <a:gd name="connsiteY1331" fmla="*/ 3895698 h 6507156"/>
              <a:gd name="connsiteX1332" fmla="*/ 1867847 w 9124939"/>
              <a:gd name="connsiteY1332" fmla="*/ 3869623 h 6507156"/>
              <a:gd name="connsiteX1333" fmla="*/ 1885943 w 9124939"/>
              <a:gd name="connsiteY1333" fmla="*/ 3857539 h 6507156"/>
              <a:gd name="connsiteX1334" fmla="*/ 1910392 w 9124939"/>
              <a:gd name="connsiteY1334" fmla="*/ 3861673 h 6507156"/>
              <a:gd name="connsiteX1335" fmla="*/ 1902772 w 9124939"/>
              <a:gd name="connsiteY1335" fmla="*/ 3845774 h 6507156"/>
              <a:gd name="connsiteX1336" fmla="*/ 1904677 w 9124939"/>
              <a:gd name="connsiteY1336" fmla="*/ 3834008 h 6507156"/>
              <a:gd name="connsiteX1337" fmla="*/ 1890071 w 9124939"/>
              <a:gd name="connsiteY1337" fmla="*/ 3843866 h 6507156"/>
              <a:gd name="connsiteX1338" fmla="*/ 1847845 w 9124939"/>
              <a:gd name="connsiteY1338" fmla="*/ 3844502 h 6507156"/>
              <a:gd name="connsiteX1339" fmla="*/ 1840543 w 9124939"/>
              <a:gd name="connsiteY1339" fmla="*/ 3838142 h 6507156"/>
              <a:gd name="connsiteX1340" fmla="*/ 1839908 w 9124939"/>
              <a:gd name="connsiteY1340" fmla="*/ 3821924 h 6507156"/>
              <a:gd name="connsiteX1341" fmla="*/ 1827526 w 9124939"/>
              <a:gd name="connsiteY1341" fmla="*/ 3834644 h 6507156"/>
              <a:gd name="connsiteX1342" fmla="*/ 1819272 w 9124939"/>
              <a:gd name="connsiteY1342" fmla="*/ 3835280 h 6507156"/>
              <a:gd name="connsiteX1343" fmla="*/ 1816732 w 9124939"/>
              <a:gd name="connsiteY1343" fmla="*/ 3824468 h 6507156"/>
              <a:gd name="connsiteX1344" fmla="*/ 1802127 w 9124939"/>
              <a:gd name="connsiteY1344" fmla="*/ 3823514 h 6507156"/>
              <a:gd name="connsiteX1345" fmla="*/ 1797683 w 9124939"/>
              <a:gd name="connsiteY1345" fmla="*/ 3817155 h 6507156"/>
              <a:gd name="connsiteX1346" fmla="*/ 1783713 w 9124939"/>
              <a:gd name="connsiteY1346" fmla="*/ 3805707 h 6507156"/>
              <a:gd name="connsiteX1347" fmla="*/ 1796413 w 9124939"/>
              <a:gd name="connsiteY1347" fmla="*/ 3789807 h 6507156"/>
              <a:gd name="connsiteX1348" fmla="*/ 1811017 w 9124939"/>
              <a:gd name="connsiteY1348" fmla="*/ 3784401 h 6507156"/>
              <a:gd name="connsiteX1349" fmla="*/ 1817366 w 9124939"/>
              <a:gd name="connsiteY1349" fmla="*/ 3766276 h 6507156"/>
              <a:gd name="connsiteX1350" fmla="*/ 1845940 w 9124939"/>
              <a:gd name="connsiteY1350" fmla="*/ 3758644 h 6507156"/>
              <a:gd name="connsiteX1351" fmla="*/ 1839273 w 9124939"/>
              <a:gd name="connsiteY1351" fmla="*/ 3753556 h 6507156"/>
              <a:gd name="connsiteX1352" fmla="*/ 1838321 w 9124939"/>
              <a:gd name="connsiteY1352" fmla="*/ 3744017 h 6507156"/>
              <a:gd name="connsiteX1353" fmla="*/ 1821176 w 9124939"/>
              <a:gd name="connsiteY1353" fmla="*/ 3746243 h 6507156"/>
              <a:gd name="connsiteX1354" fmla="*/ 1813239 w 9124939"/>
              <a:gd name="connsiteY1354" fmla="*/ 3752602 h 6507156"/>
              <a:gd name="connsiteX1355" fmla="*/ 1805302 w 9124939"/>
              <a:gd name="connsiteY1355" fmla="*/ 3741155 h 6507156"/>
              <a:gd name="connsiteX1356" fmla="*/ 1806947 w 9124939"/>
              <a:gd name="connsiteY1356" fmla="*/ 3729384 h 6507156"/>
              <a:gd name="connsiteX1357" fmla="*/ 1802887 w 9124939"/>
              <a:gd name="connsiteY1357" fmla="*/ 3740143 h 6507156"/>
              <a:gd name="connsiteX1358" fmla="*/ 1781173 w 9124939"/>
              <a:gd name="connsiteY1358" fmla="*/ 3728713 h 6507156"/>
              <a:gd name="connsiteX1359" fmla="*/ 1801956 w 9124939"/>
              <a:gd name="connsiteY1359" fmla="*/ 3724268 h 6507156"/>
              <a:gd name="connsiteX1360" fmla="*/ 1807428 w 9124939"/>
              <a:gd name="connsiteY1360" fmla="*/ 3725948 h 6507156"/>
              <a:gd name="connsiteX1361" fmla="*/ 1807525 w 9124939"/>
              <a:gd name="connsiteY1361" fmla="*/ 3725255 h 6507156"/>
              <a:gd name="connsiteX1362" fmla="*/ 1825621 w 9124939"/>
              <a:gd name="connsiteY1362" fmla="*/ 3729707 h 6507156"/>
              <a:gd name="connsiteX1363" fmla="*/ 1822447 w 9124939"/>
              <a:gd name="connsiteY1363" fmla="*/ 3718895 h 6507156"/>
              <a:gd name="connsiteX1364" fmla="*/ 1811652 w 9124939"/>
              <a:gd name="connsiteY1364" fmla="*/ 3715715 h 6507156"/>
              <a:gd name="connsiteX1365" fmla="*/ 1807207 w 9124939"/>
              <a:gd name="connsiteY1365" fmla="*/ 3699180 h 6507156"/>
              <a:gd name="connsiteX1366" fmla="*/ 1825303 w 9124939"/>
              <a:gd name="connsiteY1366" fmla="*/ 3691230 h 6507156"/>
              <a:gd name="connsiteX1367" fmla="*/ 1828161 w 9124939"/>
              <a:gd name="connsiteY1367" fmla="*/ 3670561 h 6507156"/>
              <a:gd name="connsiteX1368" fmla="*/ 1850385 w 9124939"/>
              <a:gd name="connsiteY1368" fmla="*/ 3674377 h 6507156"/>
              <a:gd name="connsiteX1369" fmla="*/ 1863084 w 9124939"/>
              <a:gd name="connsiteY1369" fmla="*/ 3672151 h 6507156"/>
              <a:gd name="connsiteX1370" fmla="*/ 1875784 w 9124939"/>
              <a:gd name="connsiteY1370" fmla="*/ 3681373 h 6507156"/>
              <a:gd name="connsiteX1371" fmla="*/ 1877054 w 9124939"/>
              <a:gd name="connsiteY1371" fmla="*/ 3690912 h 6507156"/>
              <a:gd name="connsiteX1372" fmla="*/ 1891024 w 9124939"/>
              <a:gd name="connsiteY1372" fmla="*/ 3696318 h 6507156"/>
              <a:gd name="connsiteX1373" fmla="*/ 1886261 w 9124939"/>
              <a:gd name="connsiteY1373" fmla="*/ 3683598 h 6507156"/>
              <a:gd name="connsiteX1374" fmla="*/ 1899279 w 9124939"/>
              <a:gd name="connsiteY1374" fmla="*/ 3672787 h 6507156"/>
              <a:gd name="connsiteX1375" fmla="*/ 1917060 w 9124939"/>
              <a:gd name="connsiteY1375" fmla="*/ 3680101 h 6507156"/>
              <a:gd name="connsiteX1376" fmla="*/ 1933253 w 9124939"/>
              <a:gd name="connsiteY1376" fmla="*/ 3689640 h 6507156"/>
              <a:gd name="connsiteX1377" fmla="*/ 1939602 w 9124939"/>
              <a:gd name="connsiteY1377" fmla="*/ 3690276 h 6507156"/>
              <a:gd name="connsiteX1378" fmla="*/ 1940238 w 9124939"/>
              <a:gd name="connsiteY1378" fmla="*/ 3671515 h 6507156"/>
              <a:gd name="connsiteX1379" fmla="*/ 1931665 w 9124939"/>
              <a:gd name="connsiteY1379" fmla="*/ 3654343 h 6507156"/>
              <a:gd name="connsiteX1380" fmla="*/ 1944365 w 9124939"/>
              <a:gd name="connsiteY1380" fmla="*/ 3640670 h 6507156"/>
              <a:gd name="connsiteX1381" fmla="*/ 1961192 w 9124939"/>
              <a:gd name="connsiteY1381" fmla="*/ 3640670 h 6507156"/>
              <a:gd name="connsiteX1382" fmla="*/ 1971670 w 9124939"/>
              <a:gd name="connsiteY1382" fmla="*/ 3619364 h 6507156"/>
              <a:gd name="connsiteX1383" fmla="*/ 1955795 w 9124939"/>
              <a:gd name="connsiteY1383" fmla="*/ 3616184 h 6507156"/>
              <a:gd name="connsiteX1384" fmla="*/ 1935476 w 9124939"/>
              <a:gd name="connsiteY1384" fmla="*/ 3621908 h 6507156"/>
              <a:gd name="connsiteX1385" fmla="*/ 1917377 w 9124939"/>
              <a:gd name="connsiteY1385" fmla="*/ 3611097 h 6507156"/>
              <a:gd name="connsiteX1386" fmla="*/ 1924045 w 9124939"/>
              <a:gd name="connsiteY1386" fmla="*/ 3600921 h 6507156"/>
              <a:gd name="connsiteX1387" fmla="*/ 1934206 w 9124939"/>
              <a:gd name="connsiteY1387" fmla="*/ 3590109 h 6507156"/>
              <a:gd name="connsiteX1388" fmla="*/ 1956430 w 9124939"/>
              <a:gd name="connsiteY1388" fmla="*/ 3581523 h 6507156"/>
              <a:gd name="connsiteX1389" fmla="*/ 1952302 w 9124939"/>
              <a:gd name="connsiteY1389" fmla="*/ 3571984 h 6507156"/>
              <a:gd name="connsiteX1390" fmla="*/ 1949128 w 9124939"/>
              <a:gd name="connsiteY1390" fmla="*/ 3559582 h 6507156"/>
              <a:gd name="connsiteX1391" fmla="*/ 1964685 w 9124939"/>
              <a:gd name="connsiteY1391" fmla="*/ 3542411 h 6507156"/>
              <a:gd name="connsiteX1392" fmla="*/ 1980560 w 9124939"/>
              <a:gd name="connsiteY1392" fmla="*/ 3536687 h 6507156"/>
              <a:gd name="connsiteX1393" fmla="*/ 1986593 w 9124939"/>
              <a:gd name="connsiteY1393" fmla="*/ 3523013 h 6507156"/>
              <a:gd name="connsiteX1394" fmla="*/ 2005643 w 9124939"/>
              <a:gd name="connsiteY1394" fmla="*/ 3526193 h 6507156"/>
              <a:gd name="connsiteX1395" fmla="*/ 2002468 w 9124939"/>
              <a:gd name="connsiteY1395" fmla="*/ 3518879 h 6507156"/>
              <a:gd name="connsiteX1396" fmla="*/ 2018343 w 9124939"/>
              <a:gd name="connsiteY1396" fmla="*/ 3513473 h 6507156"/>
              <a:gd name="connsiteX1397" fmla="*/ 2035489 w 9124939"/>
              <a:gd name="connsiteY1397" fmla="*/ 3532235 h 6507156"/>
              <a:gd name="connsiteX1398" fmla="*/ 2025011 w 9124939"/>
              <a:gd name="connsiteY1398" fmla="*/ 3557674 h 6507156"/>
              <a:gd name="connsiteX1399" fmla="*/ 2037711 w 9124939"/>
              <a:gd name="connsiteY1399" fmla="*/ 3558310 h 6507156"/>
              <a:gd name="connsiteX1400" fmla="*/ 2045967 w 9124939"/>
              <a:gd name="connsiteY1400" fmla="*/ 3541775 h 6507156"/>
              <a:gd name="connsiteX1401" fmla="*/ 2041839 w 9124939"/>
              <a:gd name="connsiteY1401" fmla="*/ 3515381 h 6507156"/>
              <a:gd name="connsiteX1402" fmla="*/ 2055174 w 9124939"/>
              <a:gd name="connsiteY1402" fmla="*/ 3515381 h 6507156"/>
              <a:gd name="connsiteX1403" fmla="*/ 4162334 w 9124939"/>
              <a:gd name="connsiteY1403" fmla="*/ 3494081 h 6507156"/>
              <a:gd name="connsiteX1404" fmla="*/ 4192921 w 9124939"/>
              <a:gd name="connsiteY1404" fmla="*/ 3520763 h 6507156"/>
              <a:gd name="connsiteX1405" fmla="*/ 4197336 w 9124939"/>
              <a:gd name="connsiteY1405" fmla="*/ 3526295 h 6507156"/>
              <a:gd name="connsiteX1406" fmla="*/ 4191345 w 9124939"/>
              <a:gd name="connsiteY1406" fmla="*/ 3546469 h 6507156"/>
              <a:gd name="connsiteX1407" fmla="*/ 4151298 w 9124939"/>
              <a:gd name="connsiteY1407" fmla="*/ 3524342 h 6507156"/>
              <a:gd name="connsiteX1408" fmla="*/ 4152875 w 9124939"/>
              <a:gd name="connsiteY1408" fmla="*/ 3503843 h 6507156"/>
              <a:gd name="connsiteX1409" fmla="*/ 3557573 w 9124939"/>
              <a:gd name="connsiteY1409" fmla="*/ 3470268 h 6507156"/>
              <a:gd name="connsiteX1410" fmla="*/ 3568686 w 9124939"/>
              <a:gd name="connsiteY1410" fmla="*/ 3482968 h 6507156"/>
              <a:gd name="connsiteX1411" fmla="*/ 3560113 w 9124939"/>
              <a:gd name="connsiteY1411" fmla="*/ 3482082 h 6507156"/>
              <a:gd name="connsiteX1412" fmla="*/ 3548048 w 9124939"/>
              <a:gd name="connsiteY1412" fmla="*/ 3472040 h 6507156"/>
              <a:gd name="connsiteX1413" fmla="*/ 3768547 w 9124939"/>
              <a:gd name="connsiteY1413" fmla="*/ 3452806 h 6507156"/>
              <a:gd name="connsiteX1414" fmla="*/ 3775060 w 9124939"/>
              <a:gd name="connsiteY1414" fmla="*/ 3471086 h 6507156"/>
              <a:gd name="connsiteX1415" fmla="*/ 3767896 w 9124939"/>
              <a:gd name="connsiteY1415" fmla="*/ 3484556 h 6507156"/>
              <a:gd name="connsiteX1416" fmla="*/ 3762360 w 9124939"/>
              <a:gd name="connsiteY1416" fmla="*/ 3471086 h 6507156"/>
              <a:gd name="connsiteX1417" fmla="*/ 3763011 w 9124939"/>
              <a:gd name="connsiteY1417" fmla="*/ 3454089 h 6507156"/>
              <a:gd name="connsiteX1418" fmla="*/ 3723084 w 9124939"/>
              <a:gd name="connsiteY1418" fmla="*/ 3443281 h 6507156"/>
              <a:gd name="connsiteX1419" fmla="*/ 3747377 w 9124939"/>
              <a:gd name="connsiteY1419" fmla="*/ 3452683 h 6507156"/>
              <a:gd name="connsiteX1420" fmla="*/ 3750532 w 9124939"/>
              <a:gd name="connsiteY1420" fmla="*/ 3461771 h 6507156"/>
              <a:gd name="connsiteX1421" fmla="*/ 3754003 w 9124939"/>
              <a:gd name="connsiteY1421" fmla="*/ 3468039 h 6507156"/>
              <a:gd name="connsiteX1422" fmla="*/ 3758420 w 9124939"/>
              <a:gd name="connsiteY1422" fmla="*/ 3473366 h 6507156"/>
              <a:gd name="connsiteX1423" fmla="*/ 3762521 w 9124939"/>
              <a:gd name="connsiteY1423" fmla="*/ 3484649 h 6507156"/>
              <a:gd name="connsiteX1424" fmla="*/ 3783659 w 9124939"/>
              <a:gd name="connsiteY1424" fmla="*/ 3492797 h 6507156"/>
              <a:gd name="connsiteX1425" fmla="*/ 3787761 w 9124939"/>
              <a:gd name="connsiteY1425" fmla="*/ 3508153 h 6507156"/>
              <a:gd name="connsiteX1426" fmla="*/ 3781766 w 9124939"/>
              <a:gd name="connsiteY1426" fmla="*/ 3521942 h 6507156"/>
              <a:gd name="connsiteX1427" fmla="*/ 3771355 w 9124939"/>
              <a:gd name="connsiteY1427" fmla="*/ 3530090 h 6507156"/>
              <a:gd name="connsiteX1428" fmla="*/ 3754318 w 9124939"/>
              <a:gd name="connsiteY1428" fmla="*/ 3540119 h 6507156"/>
              <a:gd name="connsiteX1429" fmla="*/ 3733811 w 9124939"/>
              <a:gd name="connsiteY1429" fmla="*/ 3537925 h 6507156"/>
              <a:gd name="connsiteX1430" fmla="*/ 3720875 w 9124939"/>
              <a:gd name="connsiteY1430" fmla="*/ 3523509 h 6507156"/>
              <a:gd name="connsiteX1431" fmla="*/ 3728132 w 9124939"/>
              <a:gd name="connsiteY1431" fmla="*/ 3517241 h 6507156"/>
              <a:gd name="connsiteX1432" fmla="*/ 3716458 w 9124939"/>
              <a:gd name="connsiteY1432" fmla="*/ 3515048 h 6507156"/>
              <a:gd name="connsiteX1433" fmla="*/ 3714250 w 9124939"/>
              <a:gd name="connsiteY1433" fmla="*/ 3498751 h 6507156"/>
              <a:gd name="connsiteX1434" fmla="*/ 3697528 w 9124939"/>
              <a:gd name="connsiteY1434" fmla="*/ 3487156 h 6507156"/>
              <a:gd name="connsiteX1435" fmla="*/ 3687748 w 9124939"/>
              <a:gd name="connsiteY1435" fmla="*/ 3473993 h 6507156"/>
              <a:gd name="connsiteX1436" fmla="*/ 3689641 w 9124939"/>
              <a:gd name="connsiteY1436" fmla="*/ 3456130 h 6507156"/>
              <a:gd name="connsiteX1437" fmla="*/ 3702576 w 9124939"/>
              <a:gd name="connsiteY1437" fmla="*/ 3462398 h 6507156"/>
              <a:gd name="connsiteX1438" fmla="*/ 3713934 w 9124939"/>
              <a:gd name="connsiteY1438" fmla="*/ 3458950 h 6507156"/>
              <a:gd name="connsiteX1439" fmla="*/ 2251292 w 9124939"/>
              <a:gd name="connsiteY1439" fmla="*/ 3440106 h 6507156"/>
              <a:gd name="connsiteX1440" fmla="*/ 2259457 w 9124939"/>
              <a:gd name="connsiteY1440" fmla="*/ 3440106 h 6507156"/>
              <a:gd name="connsiteX1441" fmla="*/ 2262481 w 9124939"/>
              <a:gd name="connsiteY1441" fmla="*/ 3449774 h 6507156"/>
              <a:gd name="connsiteX1442" fmla="*/ 2268529 w 9124939"/>
              <a:gd name="connsiteY1442" fmla="*/ 3466855 h 6507156"/>
              <a:gd name="connsiteX1443" fmla="*/ 2264900 w 9124939"/>
              <a:gd name="connsiteY1443" fmla="*/ 3479746 h 6507156"/>
              <a:gd name="connsiteX1444" fmla="*/ 2259759 w 9124939"/>
              <a:gd name="connsiteY1444" fmla="*/ 3482969 h 6507156"/>
              <a:gd name="connsiteX1445" fmla="*/ 2247664 w 9124939"/>
              <a:gd name="connsiteY1445" fmla="*/ 3475556 h 6507156"/>
              <a:gd name="connsiteX1446" fmla="*/ 2243128 w 9124939"/>
              <a:gd name="connsiteY1446" fmla="*/ 3462665 h 6507156"/>
              <a:gd name="connsiteX1447" fmla="*/ 2245245 w 9124939"/>
              <a:gd name="connsiteY1447" fmla="*/ 3449774 h 6507156"/>
              <a:gd name="connsiteX1448" fmla="*/ 2165882 w 9124939"/>
              <a:gd name="connsiteY1448" fmla="*/ 3402011 h 6507156"/>
              <a:gd name="connsiteX1449" fmla="*/ 2174193 w 9124939"/>
              <a:gd name="connsiteY1449" fmla="*/ 3413628 h 6507156"/>
              <a:gd name="connsiteX1450" fmla="*/ 2174193 w 9124939"/>
              <a:gd name="connsiteY1450" fmla="*/ 3426189 h 6507156"/>
              <a:gd name="connsiteX1451" fmla="*/ 2179627 w 9124939"/>
              <a:gd name="connsiteY1451" fmla="*/ 3440315 h 6507156"/>
              <a:gd name="connsiteX1452" fmla="*/ 2167161 w 9124939"/>
              <a:gd name="connsiteY1452" fmla="*/ 3449736 h 6507156"/>
              <a:gd name="connsiteX1453" fmla="*/ 2161727 w 9124939"/>
              <a:gd name="connsiteY1453" fmla="*/ 3459156 h 6507156"/>
              <a:gd name="connsiteX1454" fmla="*/ 2151183 w 9124939"/>
              <a:gd name="connsiteY1454" fmla="*/ 3456644 h 6507156"/>
              <a:gd name="connsiteX1455" fmla="*/ 2148942 w 9124939"/>
              <a:gd name="connsiteY1455" fmla="*/ 3446909 h 6507156"/>
              <a:gd name="connsiteX1456" fmla="*/ 2155016 w 9124939"/>
              <a:gd name="connsiteY1456" fmla="*/ 3430271 h 6507156"/>
              <a:gd name="connsiteX1457" fmla="*/ 2145426 w 9124939"/>
              <a:gd name="connsiteY1457" fmla="*/ 3430271 h 6507156"/>
              <a:gd name="connsiteX1458" fmla="*/ 2137115 w 9124939"/>
              <a:gd name="connsiteY1458" fmla="*/ 3439687 h 6507156"/>
              <a:gd name="connsiteX1459" fmla="*/ 2132961 w 9124939"/>
              <a:gd name="connsiteY1459" fmla="*/ 3445967 h 6507156"/>
              <a:gd name="connsiteX1460" fmla="*/ 2132001 w 9124939"/>
              <a:gd name="connsiteY1460" fmla="*/ 3433724 h 6507156"/>
              <a:gd name="connsiteX1461" fmla="*/ 2141271 w 9124939"/>
              <a:gd name="connsiteY1461" fmla="*/ 3412686 h 6507156"/>
              <a:gd name="connsiteX1462" fmla="*/ 2149582 w 9124939"/>
              <a:gd name="connsiteY1462" fmla="*/ 3418652 h 6507156"/>
              <a:gd name="connsiteX1463" fmla="*/ 2156294 w 9124939"/>
              <a:gd name="connsiteY1463" fmla="*/ 3410488 h 6507156"/>
              <a:gd name="connsiteX1464" fmla="*/ 3758979 w 9124939"/>
              <a:gd name="connsiteY1464" fmla="*/ 3381369 h 6507156"/>
              <a:gd name="connsiteX1465" fmla="*/ 3770298 w 9124939"/>
              <a:gd name="connsiteY1465" fmla="*/ 3401555 h 6507156"/>
              <a:gd name="connsiteX1466" fmla="*/ 3764800 w 9124939"/>
              <a:gd name="connsiteY1466" fmla="*/ 3416294 h 6507156"/>
              <a:gd name="connsiteX1467" fmla="*/ 3752835 w 9124939"/>
              <a:gd name="connsiteY1467" fmla="*/ 3408925 h 6507156"/>
              <a:gd name="connsiteX1468" fmla="*/ 3764800 w 9124939"/>
              <a:gd name="connsiteY1468" fmla="*/ 3400273 h 6507156"/>
              <a:gd name="connsiteX1469" fmla="*/ 2178038 w 9124939"/>
              <a:gd name="connsiteY1469" fmla="*/ 3371846 h 6507156"/>
              <a:gd name="connsiteX1470" fmla="*/ 2175871 w 9124939"/>
              <a:gd name="connsiteY1470" fmla="*/ 3379751 h 6507156"/>
              <a:gd name="connsiteX1471" fmla="*/ 2165339 w 9124939"/>
              <a:gd name="connsiteY1471" fmla="*/ 3386134 h 6507156"/>
              <a:gd name="connsiteX1472" fmla="*/ 2168746 w 9124939"/>
              <a:gd name="connsiteY1472" fmla="*/ 3377927 h 6507156"/>
              <a:gd name="connsiteX1473" fmla="*/ 2207282 w 9124939"/>
              <a:gd name="connsiteY1473" fmla="*/ 3365496 h 6507156"/>
              <a:gd name="connsiteX1474" fmla="*/ 2208202 w 9124939"/>
              <a:gd name="connsiteY1474" fmla="*/ 3373203 h 6507156"/>
              <a:gd name="connsiteX1475" fmla="*/ 2197463 w 9124939"/>
              <a:gd name="connsiteY1475" fmla="*/ 3392474 h 6507156"/>
              <a:gd name="connsiteX1476" fmla="*/ 2195315 w 9124939"/>
              <a:gd name="connsiteY1476" fmla="*/ 3406927 h 6507156"/>
              <a:gd name="connsiteX1477" fmla="*/ 2183348 w 9124939"/>
              <a:gd name="connsiteY1477" fmla="*/ 3421060 h 6507156"/>
              <a:gd name="connsiteX1478" fmla="*/ 2176291 w 9124939"/>
              <a:gd name="connsiteY1478" fmla="*/ 3417205 h 6507156"/>
              <a:gd name="connsiteX1479" fmla="*/ 2176905 w 9124939"/>
              <a:gd name="connsiteY1479" fmla="*/ 3414315 h 6507156"/>
              <a:gd name="connsiteX1480" fmla="*/ 2171689 w 9124939"/>
              <a:gd name="connsiteY1480" fmla="*/ 3405965 h 6507156"/>
              <a:gd name="connsiteX1481" fmla="*/ 2188258 w 9124939"/>
              <a:gd name="connsiteY1481" fmla="*/ 3393438 h 6507156"/>
              <a:gd name="connsiteX1482" fmla="*/ 2183042 w 9124939"/>
              <a:gd name="connsiteY1482" fmla="*/ 3392474 h 6507156"/>
              <a:gd name="connsiteX1483" fmla="*/ 2196235 w 9124939"/>
              <a:gd name="connsiteY1483" fmla="*/ 3376416 h 6507156"/>
              <a:gd name="connsiteX1484" fmla="*/ 3926725 w 9124939"/>
              <a:gd name="connsiteY1484" fmla="*/ 3352793 h 6507156"/>
              <a:gd name="connsiteX1485" fmla="*/ 3942469 w 9124939"/>
              <a:gd name="connsiteY1485" fmla="*/ 3360731 h 6507156"/>
              <a:gd name="connsiteX1486" fmla="*/ 3946247 w 9124939"/>
              <a:gd name="connsiteY1486" fmla="*/ 3385179 h 6507156"/>
              <a:gd name="connsiteX1487" fmla="*/ 3952545 w 9124939"/>
              <a:gd name="connsiteY1487" fmla="*/ 3402007 h 6507156"/>
              <a:gd name="connsiteX1488" fmla="*/ 3952860 w 9124939"/>
              <a:gd name="connsiteY1488" fmla="*/ 3417882 h 6507156"/>
              <a:gd name="connsiteX1489" fmla="*/ 3919483 w 9124939"/>
              <a:gd name="connsiteY1489" fmla="*/ 3448678 h 6507156"/>
              <a:gd name="connsiteX1490" fmla="*/ 3920428 w 9124939"/>
              <a:gd name="connsiteY1490" fmla="*/ 3466776 h 6507156"/>
              <a:gd name="connsiteX1491" fmla="*/ 3940580 w 9124939"/>
              <a:gd name="connsiteY1491" fmla="*/ 3488683 h 6507156"/>
              <a:gd name="connsiteX1492" fmla="*/ 3925151 w 9124939"/>
              <a:gd name="connsiteY1492" fmla="*/ 3511861 h 6507156"/>
              <a:gd name="connsiteX1493" fmla="*/ 3908147 w 9124939"/>
              <a:gd name="connsiteY1493" fmla="*/ 3509638 h 6507156"/>
              <a:gd name="connsiteX1494" fmla="*/ 3908462 w 9124939"/>
              <a:gd name="connsiteY1494" fmla="*/ 3519481 h 6507156"/>
              <a:gd name="connsiteX1495" fmla="*/ 3900905 w 9124939"/>
              <a:gd name="connsiteY1495" fmla="*/ 3511861 h 6507156"/>
              <a:gd name="connsiteX1496" fmla="*/ 3899016 w 9124939"/>
              <a:gd name="connsiteY1496" fmla="*/ 3522656 h 6507156"/>
              <a:gd name="connsiteX1497" fmla="*/ 3913815 w 9124939"/>
              <a:gd name="connsiteY1497" fmla="*/ 3542658 h 6507156"/>
              <a:gd name="connsiteX1498" fmla="*/ 3898071 w 9124939"/>
              <a:gd name="connsiteY1498" fmla="*/ 3544881 h 6507156"/>
              <a:gd name="connsiteX1499" fmla="*/ 3887681 w 9124939"/>
              <a:gd name="connsiteY1499" fmla="*/ 3535356 h 6507156"/>
              <a:gd name="connsiteX1500" fmla="*/ 3876030 w 9124939"/>
              <a:gd name="connsiteY1500" fmla="*/ 3533451 h 6507156"/>
              <a:gd name="connsiteX1501" fmla="*/ 3869733 w 9124939"/>
              <a:gd name="connsiteY1501" fmla="*/ 3521703 h 6507156"/>
              <a:gd name="connsiteX1502" fmla="*/ 3884532 w 9124939"/>
              <a:gd name="connsiteY1502" fmla="*/ 3518528 h 6507156"/>
              <a:gd name="connsiteX1503" fmla="*/ 3871307 w 9124939"/>
              <a:gd name="connsiteY1503" fmla="*/ 3502653 h 6507156"/>
              <a:gd name="connsiteX1504" fmla="*/ 3870047 w 9124939"/>
              <a:gd name="connsiteY1504" fmla="*/ 3504558 h 6507156"/>
              <a:gd name="connsiteX1505" fmla="*/ 3866584 w 9124939"/>
              <a:gd name="connsiteY1505" fmla="*/ 3507733 h 6507156"/>
              <a:gd name="connsiteX1506" fmla="*/ 3864380 w 9124939"/>
              <a:gd name="connsiteY1506" fmla="*/ 3509003 h 6507156"/>
              <a:gd name="connsiteX1507" fmla="*/ 3862176 w 9124939"/>
              <a:gd name="connsiteY1507" fmla="*/ 3510591 h 6507156"/>
              <a:gd name="connsiteX1508" fmla="*/ 3860601 w 9124939"/>
              <a:gd name="connsiteY1508" fmla="*/ 3511226 h 6507156"/>
              <a:gd name="connsiteX1509" fmla="*/ 3859971 w 9124939"/>
              <a:gd name="connsiteY1509" fmla="*/ 3511543 h 6507156"/>
              <a:gd name="connsiteX1510" fmla="*/ 3859027 w 9124939"/>
              <a:gd name="connsiteY1510" fmla="*/ 3511543 h 6507156"/>
              <a:gd name="connsiteX1511" fmla="*/ 3855248 w 9124939"/>
              <a:gd name="connsiteY1511" fmla="*/ 3509638 h 6507156"/>
              <a:gd name="connsiteX1512" fmla="*/ 3850210 w 9124939"/>
              <a:gd name="connsiteY1512" fmla="*/ 3507416 h 6507156"/>
              <a:gd name="connsiteX1513" fmla="*/ 3844543 w 9124939"/>
              <a:gd name="connsiteY1513" fmla="*/ 3504241 h 6507156"/>
              <a:gd name="connsiteX1514" fmla="*/ 3832892 w 9124939"/>
              <a:gd name="connsiteY1514" fmla="*/ 3507416 h 6507156"/>
              <a:gd name="connsiteX1515" fmla="*/ 3824390 w 9124939"/>
              <a:gd name="connsiteY1515" fmla="*/ 3495986 h 6507156"/>
              <a:gd name="connsiteX1516" fmla="*/ 3819982 w 9124939"/>
              <a:gd name="connsiteY1516" fmla="*/ 3481063 h 6507156"/>
              <a:gd name="connsiteX1517" fmla="*/ 3826280 w 9124939"/>
              <a:gd name="connsiteY1517" fmla="*/ 3472491 h 6507156"/>
              <a:gd name="connsiteX1518" fmla="*/ 3815574 w 9124939"/>
              <a:gd name="connsiteY1518" fmla="*/ 3456933 h 6507156"/>
              <a:gd name="connsiteX1519" fmla="*/ 3822501 w 9124939"/>
              <a:gd name="connsiteY1519" fmla="*/ 3444233 h 6507156"/>
              <a:gd name="connsiteX1520" fmla="*/ 3800460 w 9124939"/>
              <a:gd name="connsiteY1520" fmla="*/ 3421374 h 6507156"/>
              <a:gd name="connsiteX1521" fmla="*/ 3805813 w 9124939"/>
              <a:gd name="connsiteY1521" fmla="*/ 3414072 h 6507156"/>
              <a:gd name="connsiteX1522" fmla="*/ 3836356 w 9124939"/>
              <a:gd name="connsiteY1522" fmla="*/ 3421057 h 6507156"/>
              <a:gd name="connsiteX1523" fmla="*/ 3845487 w 9124939"/>
              <a:gd name="connsiteY1523" fmla="*/ 3410261 h 6507156"/>
              <a:gd name="connsiteX1524" fmla="*/ 3853989 w 9124939"/>
              <a:gd name="connsiteY1524" fmla="*/ 3396609 h 6507156"/>
              <a:gd name="connsiteX1525" fmla="*/ 3832892 w 9124939"/>
              <a:gd name="connsiteY1525" fmla="*/ 3385179 h 6507156"/>
              <a:gd name="connsiteX1526" fmla="*/ 3832892 w 9124939"/>
              <a:gd name="connsiteY1526" fmla="*/ 3377876 h 6507156"/>
              <a:gd name="connsiteX1527" fmla="*/ 3849581 w 9124939"/>
              <a:gd name="connsiteY1527" fmla="*/ 3387083 h 6507156"/>
              <a:gd name="connsiteX1528" fmla="*/ 3878864 w 9124939"/>
              <a:gd name="connsiteY1528" fmla="*/ 3379464 h 6507156"/>
              <a:gd name="connsiteX1529" fmla="*/ 3861231 w 9124939"/>
              <a:gd name="connsiteY1529" fmla="*/ 3397561 h 6507156"/>
              <a:gd name="connsiteX1530" fmla="*/ 3867528 w 9124939"/>
              <a:gd name="connsiteY1530" fmla="*/ 3403594 h 6507156"/>
              <a:gd name="connsiteX1531" fmla="*/ 3865324 w 9124939"/>
              <a:gd name="connsiteY1531" fmla="*/ 3413119 h 6507156"/>
              <a:gd name="connsiteX1532" fmla="*/ 3884532 w 9124939"/>
              <a:gd name="connsiteY1532" fmla="*/ 3425820 h 6507156"/>
              <a:gd name="connsiteX1533" fmla="*/ 3889570 w 9124939"/>
              <a:gd name="connsiteY1533" fmla="*/ 3403594 h 6507156"/>
              <a:gd name="connsiteX1534" fmla="*/ 3895867 w 9124939"/>
              <a:gd name="connsiteY1534" fmla="*/ 3399466 h 6507156"/>
              <a:gd name="connsiteX1535" fmla="*/ 3905314 w 9124939"/>
              <a:gd name="connsiteY1535" fmla="*/ 3408674 h 6507156"/>
              <a:gd name="connsiteX1536" fmla="*/ 3904999 w 9124939"/>
              <a:gd name="connsiteY1536" fmla="*/ 3396291 h 6507156"/>
              <a:gd name="connsiteX1537" fmla="*/ 3896812 w 9124939"/>
              <a:gd name="connsiteY1537" fmla="*/ 3383591 h 6507156"/>
              <a:gd name="connsiteX1538" fmla="*/ 2114541 w 9124939"/>
              <a:gd name="connsiteY1538" fmla="*/ 3295645 h 6507156"/>
              <a:gd name="connsiteX1539" fmla="*/ 2109886 w 9124939"/>
              <a:gd name="connsiteY1539" fmla="*/ 3302947 h 6507156"/>
              <a:gd name="connsiteX1540" fmla="*/ 2105900 w 9124939"/>
              <a:gd name="connsiteY1540" fmla="*/ 3308345 h 6507156"/>
              <a:gd name="connsiteX1541" fmla="*/ 2100250 w 9124939"/>
              <a:gd name="connsiteY1541" fmla="*/ 3305170 h 6507156"/>
              <a:gd name="connsiteX1542" fmla="*/ 2106565 w 9124939"/>
              <a:gd name="connsiteY1542" fmla="*/ 3296597 h 6507156"/>
              <a:gd name="connsiteX1543" fmla="*/ 2168070 w 9124939"/>
              <a:gd name="connsiteY1543" fmla="*/ 3276594 h 6507156"/>
              <a:gd name="connsiteX1544" fmla="*/ 2183468 w 9124939"/>
              <a:gd name="connsiteY1544" fmla="*/ 3300941 h 6507156"/>
              <a:gd name="connsiteX1545" fmla="*/ 2200791 w 9124939"/>
              <a:gd name="connsiteY1545" fmla="*/ 3307990 h 6507156"/>
              <a:gd name="connsiteX1546" fmla="*/ 2197584 w 9124939"/>
              <a:gd name="connsiteY1546" fmla="*/ 3319843 h 6507156"/>
              <a:gd name="connsiteX1547" fmla="*/ 2211378 w 9124939"/>
              <a:gd name="connsiteY1547" fmla="*/ 3329454 h 6507156"/>
              <a:gd name="connsiteX1548" fmla="*/ 2195659 w 9124939"/>
              <a:gd name="connsiteY1548" fmla="*/ 3343549 h 6507156"/>
              <a:gd name="connsiteX1549" fmla="*/ 2193413 w 9124939"/>
              <a:gd name="connsiteY1549" fmla="*/ 3337142 h 6507156"/>
              <a:gd name="connsiteX1550" fmla="*/ 2178336 w 9124939"/>
              <a:gd name="connsiteY1550" fmla="*/ 3342267 h 6507156"/>
              <a:gd name="connsiteX1551" fmla="*/ 2170957 w 9124939"/>
              <a:gd name="connsiteY1551" fmla="*/ 3347714 h 6507156"/>
              <a:gd name="connsiteX1552" fmla="*/ 2157163 w 9124939"/>
              <a:gd name="connsiteY1552" fmla="*/ 3348034 h 6507156"/>
              <a:gd name="connsiteX1553" fmla="*/ 2149465 w 9124939"/>
              <a:gd name="connsiteY1553" fmla="*/ 3339384 h 6507156"/>
              <a:gd name="connsiteX1554" fmla="*/ 2161333 w 9124939"/>
              <a:gd name="connsiteY1554" fmla="*/ 3328814 h 6507156"/>
              <a:gd name="connsiteX1555" fmla="*/ 2176411 w 9124939"/>
              <a:gd name="connsiteY1555" fmla="*/ 3329773 h 6507156"/>
              <a:gd name="connsiteX1556" fmla="*/ 2176090 w 9124939"/>
              <a:gd name="connsiteY1556" fmla="*/ 3324647 h 6507156"/>
              <a:gd name="connsiteX1557" fmla="*/ 2164542 w 9124939"/>
              <a:gd name="connsiteY1557" fmla="*/ 3323366 h 6507156"/>
              <a:gd name="connsiteX1558" fmla="*/ 2167428 w 9124939"/>
              <a:gd name="connsiteY1558" fmla="*/ 3315998 h 6507156"/>
              <a:gd name="connsiteX1559" fmla="*/ 2176090 w 9124939"/>
              <a:gd name="connsiteY1559" fmla="*/ 3315038 h 6507156"/>
              <a:gd name="connsiteX1560" fmla="*/ 2181222 w 9124939"/>
              <a:gd name="connsiteY1560" fmla="*/ 3304144 h 6507156"/>
              <a:gd name="connsiteX1561" fmla="*/ 2167428 w 9124939"/>
              <a:gd name="connsiteY1561" fmla="*/ 3305107 h 6507156"/>
              <a:gd name="connsiteX1562" fmla="*/ 2153315 w 9124939"/>
              <a:gd name="connsiteY1562" fmla="*/ 3298058 h 6507156"/>
              <a:gd name="connsiteX1563" fmla="*/ 2150106 w 9124939"/>
              <a:gd name="connsiteY1563" fmla="*/ 3286205 h 6507156"/>
              <a:gd name="connsiteX1564" fmla="*/ 2161975 w 9124939"/>
              <a:gd name="connsiteY1564" fmla="*/ 3288447 h 6507156"/>
              <a:gd name="connsiteX1565" fmla="*/ 2158446 w 9124939"/>
              <a:gd name="connsiteY1565" fmla="*/ 3279798 h 6507156"/>
              <a:gd name="connsiteX1566" fmla="*/ 2130366 w 9124939"/>
              <a:gd name="connsiteY1566" fmla="*/ 3273418 h 6507156"/>
              <a:gd name="connsiteX1567" fmla="*/ 2136764 w 9124939"/>
              <a:gd name="connsiteY1567" fmla="*/ 3274371 h 6507156"/>
              <a:gd name="connsiteX1568" fmla="*/ 2125988 w 9124939"/>
              <a:gd name="connsiteY1568" fmla="*/ 3287389 h 6507156"/>
              <a:gd name="connsiteX1569" fmla="*/ 2114541 w 9124939"/>
              <a:gd name="connsiteY1569" fmla="*/ 3289294 h 6507156"/>
              <a:gd name="connsiteX1570" fmla="*/ 2119252 w 9124939"/>
              <a:gd name="connsiteY1570" fmla="*/ 3281039 h 6507156"/>
              <a:gd name="connsiteX1571" fmla="*/ 2159307 w 9124939"/>
              <a:gd name="connsiteY1571" fmla="*/ 3232143 h 6507156"/>
              <a:gd name="connsiteX1572" fmla="*/ 2160576 w 9124939"/>
              <a:gd name="connsiteY1572" fmla="*/ 3238493 h 6507156"/>
              <a:gd name="connsiteX1573" fmla="*/ 2154226 w 9124939"/>
              <a:gd name="connsiteY1573" fmla="*/ 3236271 h 6507156"/>
              <a:gd name="connsiteX1574" fmla="*/ 3590431 w 9124939"/>
              <a:gd name="connsiteY1574" fmla="*/ 3221031 h 6507156"/>
              <a:gd name="connsiteX1575" fmla="*/ 3606786 w 9124939"/>
              <a:gd name="connsiteY1575" fmla="*/ 3223208 h 6507156"/>
              <a:gd name="connsiteX1576" fmla="*/ 3600810 w 9124939"/>
              <a:gd name="connsiteY1576" fmla="*/ 3241865 h 6507156"/>
              <a:gd name="connsiteX1577" fmla="*/ 3581940 w 9124939"/>
              <a:gd name="connsiteY1577" fmla="*/ 3251194 h 6507156"/>
              <a:gd name="connsiteX1578" fmla="*/ 3573448 w 9124939"/>
              <a:gd name="connsiteY1578" fmla="*/ 3236579 h 6507156"/>
              <a:gd name="connsiteX1579" fmla="*/ 3575649 w 9124939"/>
              <a:gd name="connsiteY1579" fmla="*/ 3228805 h 6507156"/>
              <a:gd name="connsiteX1580" fmla="*/ 3588230 w 9124939"/>
              <a:gd name="connsiteY1580" fmla="*/ 3231604 h 6507156"/>
              <a:gd name="connsiteX1581" fmla="*/ 2043303 w 9124939"/>
              <a:gd name="connsiteY1581" fmla="*/ 3213094 h 6507156"/>
              <a:gd name="connsiteX1582" fmla="*/ 2051048 w 9124939"/>
              <a:gd name="connsiteY1582" fmla="*/ 3218174 h 6507156"/>
              <a:gd name="connsiteX1583" fmla="*/ 2039935 w 9124939"/>
              <a:gd name="connsiteY1583" fmla="*/ 3232143 h 6507156"/>
              <a:gd name="connsiteX1584" fmla="*/ 2147761 w 9124939"/>
              <a:gd name="connsiteY1584" fmla="*/ 3211507 h 6507156"/>
              <a:gd name="connsiteX1585" fmla="*/ 2154226 w 9124939"/>
              <a:gd name="connsiteY1585" fmla="*/ 3218680 h 6507156"/>
              <a:gd name="connsiteX1586" fmla="*/ 2154226 w 9124939"/>
              <a:gd name="connsiteY1586" fmla="*/ 3224916 h 6507156"/>
              <a:gd name="connsiteX1587" fmla="*/ 2146466 w 9124939"/>
              <a:gd name="connsiteY1587" fmla="*/ 3228970 h 6507156"/>
              <a:gd name="connsiteX1588" fmla="*/ 2137734 w 9124939"/>
              <a:gd name="connsiteY1588" fmla="*/ 3223044 h 6507156"/>
              <a:gd name="connsiteX1589" fmla="*/ 2136763 w 9124939"/>
              <a:gd name="connsiteY1589" fmla="*/ 3213690 h 6507156"/>
              <a:gd name="connsiteX1590" fmla="*/ 2051506 w 9124939"/>
              <a:gd name="connsiteY1590" fmla="*/ 3151183 h 6507156"/>
              <a:gd name="connsiteX1591" fmla="*/ 2063747 w 9124939"/>
              <a:gd name="connsiteY1591" fmla="*/ 3159849 h 6507156"/>
              <a:gd name="connsiteX1592" fmla="*/ 2060687 w 9124939"/>
              <a:gd name="connsiteY1592" fmla="*/ 3169478 h 6507156"/>
              <a:gd name="connsiteX1593" fmla="*/ 2051812 w 9124939"/>
              <a:gd name="connsiteY1593" fmla="*/ 3174613 h 6507156"/>
              <a:gd name="connsiteX1594" fmla="*/ 2058851 w 9124939"/>
              <a:gd name="connsiteY1594" fmla="*/ 3195798 h 6507156"/>
              <a:gd name="connsiteX1595" fmla="*/ 2053954 w 9124939"/>
              <a:gd name="connsiteY1595" fmla="*/ 3209920 h 6507156"/>
              <a:gd name="connsiteX1596" fmla="*/ 2044467 w 9124939"/>
              <a:gd name="connsiteY1596" fmla="*/ 3201254 h 6507156"/>
              <a:gd name="connsiteX1597" fmla="*/ 2040489 w 9124939"/>
              <a:gd name="connsiteY1597" fmla="*/ 3190983 h 6507156"/>
              <a:gd name="connsiteX1598" fmla="*/ 2038346 w 9124939"/>
              <a:gd name="connsiteY1598" fmla="*/ 3172688 h 6507156"/>
              <a:gd name="connsiteX1599" fmla="*/ 2038958 w 9124939"/>
              <a:gd name="connsiteY1599" fmla="*/ 3152467 h 6507156"/>
              <a:gd name="connsiteX1600" fmla="*/ 3811062 w 9124939"/>
              <a:gd name="connsiteY1600" fmla="*/ 3146418 h 6507156"/>
              <a:gd name="connsiteX1601" fmla="*/ 3816336 w 9124939"/>
              <a:gd name="connsiteY1601" fmla="*/ 3162864 h 6507156"/>
              <a:gd name="connsiteX1602" fmla="*/ 3804858 w 9124939"/>
              <a:gd name="connsiteY1602" fmla="*/ 3158350 h 6507156"/>
              <a:gd name="connsiteX1603" fmla="*/ 3794311 w 9124939"/>
              <a:gd name="connsiteY1603" fmla="*/ 3167056 h 6507156"/>
              <a:gd name="connsiteX1604" fmla="*/ 3789348 w 9124939"/>
              <a:gd name="connsiteY1604" fmla="*/ 3161575 h 6507156"/>
              <a:gd name="connsiteX1605" fmla="*/ 3796483 w 9124939"/>
              <a:gd name="connsiteY1605" fmla="*/ 3150933 h 6507156"/>
              <a:gd name="connsiteX1606" fmla="*/ 2174866 w 9124939"/>
              <a:gd name="connsiteY1606" fmla="*/ 3144834 h 6507156"/>
              <a:gd name="connsiteX1607" fmla="*/ 2179362 w 9124939"/>
              <a:gd name="connsiteY1607" fmla="*/ 3146739 h 6507156"/>
              <a:gd name="connsiteX1608" fmla="*/ 2181214 w 9124939"/>
              <a:gd name="connsiteY1608" fmla="*/ 3155311 h 6507156"/>
              <a:gd name="connsiteX1609" fmla="*/ 2177510 w 9124939"/>
              <a:gd name="connsiteY1609" fmla="*/ 3167058 h 6507156"/>
              <a:gd name="connsiteX1610" fmla="*/ 2174866 w 9124939"/>
              <a:gd name="connsiteY1610" fmla="*/ 3157534 h 6507156"/>
              <a:gd name="connsiteX1611" fmla="*/ 4371961 w 9124939"/>
              <a:gd name="connsiteY1611" fmla="*/ 3143246 h 6507156"/>
              <a:gd name="connsiteX1612" fmla="*/ 4375136 w 9124939"/>
              <a:gd name="connsiteY1612" fmla="*/ 3147676 h 6507156"/>
              <a:gd name="connsiteX1613" fmla="*/ 4369738 w 9124939"/>
              <a:gd name="connsiteY1613" fmla="*/ 3160965 h 6507156"/>
              <a:gd name="connsiteX1614" fmla="*/ 4365928 w 9124939"/>
              <a:gd name="connsiteY1614" fmla="*/ 3198936 h 6507156"/>
              <a:gd name="connsiteX1615" fmla="*/ 4366246 w 9124939"/>
              <a:gd name="connsiteY1615" fmla="*/ 3222984 h 6507156"/>
              <a:gd name="connsiteX1616" fmla="*/ 4350371 w 9124939"/>
              <a:gd name="connsiteY1616" fmla="*/ 3236590 h 6507156"/>
              <a:gd name="connsiteX1617" fmla="*/ 4345291 w 9124939"/>
              <a:gd name="connsiteY1617" fmla="*/ 3269498 h 6507156"/>
              <a:gd name="connsiteX1618" fmla="*/ 4339258 w 9124939"/>
              <a:gd name="connsiteY1618" fmla="*/ 3297662 h 6507156"/>
              <a:gd name="connsiteX1619" fmla="*/ 4325923 w 9124939"/>
              <a:gd name="connsiteY1619" fmla="*/ 3326143 h 6507156"/>
              <a:gd name="connsiteX1620" fmla="*/ 4314175 w 9124939"/>
              <a:gd name="connsiteY1620" fmla="*/ 3330572 h 6507156"/>
              <a:gd name="connsiteX1621" fmla="*/ 4313223 w 9124939"/>
              <a:gd name="connsiteY1621" fmla="*/ 3316965 h 6507156"/>
              <a:gd name="connsiteX1622" fmla="*/ 4326240 w 9124939"/>
              <a:gd name="connsiteY1622" fmla="*/ 3241336 h 6507156"/>
              <a:gd name="connsiteX1623" fmla="*/ 4343068 w 9124939"/>
              <a:gd name="connsiteY1623" fmla="*/ 3216023 h 6507156"/>
              <a:gd name="connsiteX1624" fmla="*/ 4353228 w 9124939"/>
              <a:gd name="connsiteY1624" fmla="*/ 3195771 h 6507156"/>
              <a:gd name="connsiteX1625" fmla="*/ 4359578 w 9124939"/>
              <a:gd name="connsiteY1625" fmla="*/ 3179951 h 6507156"/>
              <a:gd name="connsiteX1626" fmla="*/ 4358308 w 9124939"/>
              <a:gd name="connsiteY1626" fmla="*/ 3165396 h 6507156"/>
              <a:gd name="connsiteX1627" fmla="*/ 2057700 w 9124939"/>
              <a:gd name="connsiteY1627" fmla="*/ 3133721 h 6507156"/>
              <a:gd name="connsiteX1628" fmla="*/ 2068511 w 9124939"/>
              <a:gd name="connsiteY1628" fmla="*/ 3138888 h 6507156"/>
              <a:gd name="connsiteX1629" fmla="*/ 2062942 w 9124939"/>
              <a:gd name="connsiteY1629" fmla="*/ 3148008 h 6507156"/>
              <a:gd name="connsiteX1630" fmla="*/ 2055407 w 9124939"/>
              <a:gd name="connsiteY1630" fmla="*/ 3145880 h 6507156"/>
              <a:gd name="connsiteX1631" fmla="*/ 2047873 w 9124939"/>
              <a:gd name="connsiteY1631" fmla="*/ 3142232 h 6507156"/>
              <a:gd name="connsiteX1632" fmla="*/ 2048855 w 9124939"/>
              <a:gd name="connsiteY1632" fmla="*/ 3134937 h 6507156"/>
              <a:gd name="connsiteX1633" fmla="*/ 2054160 w 9124939"/>
              <a:gd name="connsiteY1633" fmla="*/ 3101971 h 6507156"/>
              <a:gd name="connsiteX1634" fmla="*/ 2070098 w 9124939"/>
              <a:gd name="connsiteY1634" fmla="*/ 3102933 h 6507156"/>
              <a:gd name="connsiteX1635" fmla="*/ 2067910 w 9124939"/>
              <a:gd name="connsiteY1635" fmla="*/ 3113837 h 6507156"/>
              <a:gd name="connsiteX1636" fmla="*/ 2062598 w 9124939"/>
              <a:gd name="connsiteY1636" fmla="*/ 3112554 h 6507156"/>
              <a:gd name="connsiteX1637" fmla="*/ 2064785 w 9124939"/>
              <a:gd name="connsiteY1637" fmla="*/ 3121213 h 6507156"/>
              <a:gd name="connsiteX1638" fmla="*/ 2067910 w 9124939"/>
              <a:gd name="connsiteY1638" fmla="*/ 3120892 h 6507156"/>
              <a:gd name="connsiteX1639" fmla="*/ 2068848 w 9124939"/>
              <a:gd name="connsiteY1639" fmla="*/ 3133721 h 6507156"/>
              <a:gd name="connsiteX1640" fmla="*/ 2054160 w 9124939"/>
              <a:gd name="connsiteY1640" fmla="*/ 3126665 h 6507156"/>
              <a:gd name="connsiteX1641" fmla="*/ 2053222 w 9124939"/>
              <a:gd name="connsiteY1641" fmla="*/ 3118006 h 6507156"/>
              <a:gd name="connsiteX1642" fmla="*/ 2035410 w 9124939"/>
              <a:gd name="connsiteY1642" fmla="*/ 3114799 h 6507156"/>
              <a:gd name="connsiteX1643" fmla="*/ 2030409 w 9124939"/>
              <a:gd name="connsiteY1643" fmla="*/ 3105499 h 6507156"/>
              <a:gd name="connsiteX1644" fmla="*/ 2141526 w 9124939"/>
              <a:gd name="connsiteY1644" fmla="*/ 3095622 h 6507156"/>
              <a:gd name="connsiteX1645" fmla="*/ 2160894 w 9124939"/>
              <a:gd name="connsiteY1645" fmla="*/ 3110264 h 6507156"/>
              <a:gd name="connsiteX1646" fmla="*/ 2163117 w 9124939"/>
              <a:gd name="connsiteY1646" fmla="*/ 3139866 h 6507156"/>
              <a:gd name="connsiteX1647" fmla="*/ 2159942 w 9124939"/>
              <a:gd name="connsiteY1647" fmla="*/ 3149415 h 6507156"/>
              <a:gd name="connsiteX1648" fmla="*/ 2170736 w 9124939"/>
              <a:gd name="connsiteY1648" fmla="*/ 3154507 h 6507156"/>
              <a:gd name="connsiteX1649" fmla="*/ 2173276 w 9124939"/>
              <a:gd name="connsiteY1649" fmla="*/ 3171377 h 6507156"/>
              <a:gd name="connsiteX1650" fmla="*/ 2178039 w 9124939"/>
              <a:gd name="connsiteY1650" fmla="*/ 3171377 h 6507156"/>
              <a:gd name="connsiteX1651" fmla="*/ 2176452 w 9124939"/>
              <a:gd name="connsiteY1651" fmla="*/ 3183791 h 6507156"/>
              <a:gd name="connsiteX1652" fmla="*/ 2202488 w 9124939"/>
              <a:gd name="connsiteY1652" fmla="*/ 3177425 h 6507156"/>
              <a:gd name="connsiteX1653" fmla="*/ 2205028 w 9124939"/>
              <a:gd name="connsiteY1653" fmla="*/ 3186974 h 6507156"/>
              <a:gd name="connsiteX1654" fmla="*/ 2191057 w 9124939"/>
              <a:gd name="connsiteY1654" fmla="*/ 3197796 h 6507156"/>
              <a:gd name="connsiteX1655" fmla="*/ 2183120 w 9124939"/>
              <a:gd name="connsiteY1655" fmla="*/ 3215939 h 6507156"/>
              <a:gd name="connsiteX1656" fmla="*/ 2174547 w 9124939"/>
              <a:gd name="connsiteY1656" fmla="*/ 3221032 h 6507156"/>
              <a:gd name="connsiteX1657" fmla="*/ 2173594 w 9124939"/>
              <a:gd name="connsiteY1657" fmla="*/ 3214666 h 6507156"/>
              <a:gd name="connsiteX1658" fmla="*/ 2175182 w 9124939"/>
              <a:gd name="connsiteY1658" fmla="*/ 3197796 h 6507156"/>
              <a:gd name="connsiteX1659" fmla="*/ 2160576 w 9124939"/>
              <a:gd name="connsiteY1659" fmla="*/ 3198115 h 6507156"/>
              <a:gd name="connsiteX1660" fmla="*/ 2152958 w 9124939"/>
              <a:gd name="connsiteY1660" fmla="*/ 3201298 h 6507156"/>
              <a:gd name="connsiteX1661" fmla="*/ 2149781 w 9124939"/>
              <a:gd name="connsiteY1661" fmla="*/ 3193977 h 6507156"/>
              <a:gd name="connsiteX1662" fmla="*/ 2139304 w 9124939"/>
              <a:gd name="connsiteY1662" fmla="*/ 3180926 h 6507156"/>
              <a:gd name="connsiteX1663" fmla="*/ 2140256 w 9124939"/>
              <a:gd name="connsiteY1663" fmla="*/ 3173923 h 6507156"/>
              <a:gd name="connsiteX1664" fmla="*/ 2138034 w 9124939"/>
              <a:gd name="connsiteY1664" fmla="*/ 3160237 h 6507156"/>
              <a:gd name="connsiteX1665" fmla="*/ 2125968 w 9124939"/>
              <a:gd name="connsiteY1665" fmla="*/ 3151643 h 6507156"/>
              <a:gd name="connsiteX1666" fmla="*/ 2126603 w 9124939"/>
              <a:gd name="connsiteY1666" fmla="*/ 3164374 h 6507156"/>
              <a:gd name="connsiteX1667" fmla="*/ 2113587 w 9124939"/>
              <a:gd name="connsiteY1667" fmla="*/ 3161192 h 6507156"/>
              <a:gd name="connsiteX1668" fmla="*/ 2106284 w 9124939"/>
              <a:gd name="connsiteY1668" fmla="*/ 3149733 h 6507156"/>
              <a:gd name="connsiteX1669" fmla="*/ 2101837 w 9124939"/>
              <a:gd name="connsiteY1669" fmla="*/ 3139229 h 6507156"/>
              <a:gd name="connsiteX1670" fmla="*/ 2109141 w 9124939"/>
              <a:gd name="connsiteY1670" fmla="*/ 3130635 h 6507156"/>
              <a:gd name="connsiteX1671" fmla="*/ 2117714 w 9124939"/>
              <a:gd name="connsiteY1671" fmla="*/ 3137001 h 6507156"/>
              <a:gd name="connsiteX1672" fmla="*/ 2121841 w 9124939"/>
              <a:gd name="connsiteY1672" fmla="*/ 3133818 h 6507156"/>
              <a:gd name="connsiteX1673" fmla="*/ 2117714 w 9124939"/>
              <a:gd name="connsiteY1673" fmla="*/ 3116948 h 6507156"/>
              <a:gd name="connsiteX1674" fmla="*/ 2119301 w 9124939"/>
              <a:gd name="connsiteY1674" fmla="*/ 3107399 h 6507156"/>
              <a:gd name="connsiteX1675" fmla="*/ 2125968 w 9124939"/>
              <a:gd name="connsiteY1675" fmla="*/ 3122040 h 6507156"/>
              <a:gd name="connsiteX1676" fmla="*/ 2143114 w 9124939"/>
              <a:gd name="connsiteY1676" fmla="*/ 3127134 h 6507156"/>
              <a:gd name="connsiteX1677" fmla="*/ 2133272 w 9124939"/>
              <a:gd name="connsiteY1677" fmla="*/ 3105171 h 6507156"/>
              <a:gd name="connsiteX1678" fmla="*/ 3757287 w 9124939"/>
              <a:gd name="connsiteY1678" fmla="*/ 3076569 h 6507156"/>
              <a:gd name="connsiteX1679" fmla="*/ 3762360 w 9124939"/>
              <a:gd name="connsiteY1679" fmla="*/ 3077525 h 6507156"/>
              <a:gd name="connsiteX1680" fmla="*/ 3754434 w 9124939"/>
              <a:gd name="connsiteY1680" fmla="*/ 3087079 h 6507156"/>
              <a:gd name="connsiteX1681" fmla="*/ 3744923 w 9124939"/>
              <a:gd name="connsiteY1681" fmla="*/ 3111286 h 6507156"/>
              <a:gd name="connsiteX1682" fmla="*/ 3753483 w 9124939"/>
              <a:gd name="connsiteY1682" fmla="*/ 3124027 h 6507156"/>
              <a:gd name="connsiteX1683" fmla="*/ 3761092 w 9124939"/>
              <a:gd name="connsiteY1683" fmla="*/ 3141863 h 6507156"/>
              <a:gd name="connsiteX1684" fmla="*/ 3759189 w 9124939"/>
              <a:gd name="connsiteY1684" fmla="*/ 3160018 h 6507156"/>
              <a:gd name="connsiteX1685" fmla="*/ 3745557 w 9124939"/>
              <a:gd name="connsiteY1685" fmla="*/ 3180085 h 6507156"/>
              <a:gd name="connsiteX1686" fmla="*/ 3735094 w 9124939"/>
              <a:gd name="connsiteY1686" fmla="*/ 3200469 h 6507156"/>
              <a:gd name="connsiteX1687" fmla="*/ 3733192 w 9124939"/>
              <a:gd name="connsiteY1687" fmla="*/ 3210024 h 6507156"/>
              <a:gd name="connsiteX1688" fmla="*/ 3727802 w 9124939"/>
              <a:gd name="connsiteY1688" fmla="*/ 3206839 h 6507156"/>
              <a:gd name="connsiteX1689" fmla="*/ 3718291 w 9124939"/>
              <a:gd name="connsiteY1689" fmla="*/ 3197284 h 6507156"/>
              <a:gd name="connsiteX1690" fmla="*/ 3701171 w 9124939"/>
              <a:gd name="connsiteY1690" fmla="*/ 3195373 h 6507156"/>
              <a:gd name="connsiteX1691" fmla="*/ 3685319 w 9124939"/>
              <a:gd name="connsiteY1691" fmla="*/ 3191232 h 6507156"/>
              <a:gd name="connsiteX1692" fmla="*/ 3677076 w 9124939"/>
              <a:gd name="connsiteY1692" fmla="*/ 3199513 h 6507156"/>
              <a:gd name="connsiteX1693" fmla="*/ 3663126 w 9124939"/>
              <a:gd name="connsiteY1693" fmla="*/ 3195692 h 6507156"/>
              <a:gd name="connsiteX1694" fmla="*/ 3642202 w 9124939"/>
              <a:gd name="connsiteY1694" fmla="*/ 3210661 h 6507156"/>
              <a:gd name="connsiteX1695" fmla="*/ 3627618 w 9124939"/>
              <a:gd name="connsiteY1695" fmla="*/ 3203655 h 6507156"/>
              <a:gd name="connsiteX1696" fmla="*/ 3623813 w 9124939"/>
              <a:gd name="connsiteY1696" fmla="*/ 3189640 h 6507156"/>
              <a:gd name="connsiteX1697" fmla="*/ 3597816 w 9124939"/>
              <a:gd name="connsiteY1697" fmla="*/ 3204610 h 6507156"/>
              <a:gd name="connsiteX1698" fmla="*/ 3590524 w 9124939"/>
              <a:gd name="connsiteY1698" fmla="*/ 3217350 h 6507156"/>
              <a:gd name="connsiteX1699" fmla="*/ 3565161 w 9124939"/>
              <a:gd name="connsiteY1699" fmla="*/ 3226269 h 6507156"/>
              <a:gd name="connsiteX1700" fmla="*/ 3561990 w 9124939"/>
              <a:gd name="connsiteY1700" fmla="*/ 3243468 h 6507156"/>
              <a:gd name="connsiteX1701" fmla="*/ 3573087 w 9124939"/>
              <a:gd name="connsiteY1701" fmla="*/ 3251431 h 6507156"/>
              <a:gd name="connsiteX1702" fmla="*/ 3573087 w 9124939"/>
              <a:gd name="connsiteY1702" fmla="*/ 3255890 h 6507156"/>
              <a:gd name="connsiteX1703" fmla="*/ 3579427 w 9124939"/>
              <a:gd name="connsiteY1703" fmla="*/ 3262260 h 6507156"/>
              <a:gd name="connsiteX1704" fmla="*/ 3578476 w 9124939"/>
              <a:gd name="connsiteY1704" fmla="*/ 3276594 h 6507156"/>
              <a:gd name="connsiteX1705" fmla="*/ 3567697 w 9124939"/>
              <a:gd name="connsiteY1705" fmla="*/ 3273726 h 6507156"/>
              <a:gd name="connsiteX1706" fmla="*/ 3570867 w 9124939"/>
              <a:gd name="connsiteY1706" fmla="*/ 3262260 h 6507156"/>
              <a:gd name="connsiteX1707" fmla="*/ 3562624 w 9124939"/>
              <a:gd name="connsiteY1707" fmla="*/ 3267356 h 6507156"/>
              <a:gd name="connsiteX1708" fmla="*/ 3552796 w 9124939"/>
              <a:gd name="connsiteY1708" fmla="*/ 3253979 h 6507156"/>
              <a:gd name="connsiteX1709" fmla="*/ 3543285 w 9124939"/>
              <a:gd name="connsiteY1709" fmla="*/ 3249838 h 6507156"/>
              <a:gd name="connsiteX1710" fmla="*/ 3546138 w 9124939"/>
              <a:gd name="connsiteY1710" fmla="*/ 3239964 h 6507156"/>
              <a:gd name="connsiteX1711" fmla="*/ 3550577 w 9124939"/>
              <a:gd name="connsiteY1711" fmla="*/ 3211298 h 6507156"/>
              <a:gd name="connsiteX1712" fmla="*/ 3575623 w 9124939"/>
              <a:gd name="connsiteY1712" fmla="*/ 3189958 h 6507156"/>
              <a:gd name="connsiteX1713" fmla="*/ 3603206 w 9124939"/>
              <a:gd name="connsiteY1713" fmla="*/ 3184862 h 6507156"/>
              <a:gd name="connsiteX1714" fmla="*/ 3615570 w 9124939"/>
              <a:gd name="connsiteY1714" fmla="*/ 3176262 h 6507156"/>
              <a:gd name="connsiteX1715" fmla="*/ 3655834 w 9124939"/>
              <a:gd name="connsiteY1715" fmla="*/ 3171485 h 6507156"/>
              <a:gd name="connsiteX1716" fmla="*/ 3676442 w 9124939"/>
              <a:gd name="connsiteY1716" fmla="*/ 3139634 h 6507156"/>
              <a:gd name="connsiteX1717" fmla="*/ 3696415 w 9124939"/>
              <a:gd name="connsiteY1717" fmla="*/ 3117338 h 6507156"/>
              <a:gd name="connsiteX1718" fmla="*/ 3709097 w 9124939"/>
              <a:gd name="connsiteY1718" fmla="*/ 3109376 h 6507156"/>
              <a:gd name="connsiteX1719" fmla="*/ 3723998 w 9124939"/>
              <a:gd name="connsiteY1719" fmla="*/ 3109376 h 6507156"/>
              <a:gd name="connsiteX1720" fmla="*/ 3736363 w 9124939"/>
              <a:gd name="connsiteY1720" fmla="*/ 3098864 h 6507156"/>
              <a:gd name="connsiteX1721" fmla="*/ 4542223 w 9124939"/>
              <a:gd name="connsiteY1721" fmla="*/ 3041649 h 6507156"/>
              <a:gd name="connsiteX1722" fmla="*/ 4547601 w 9124939"/>
              <a:gd name="connsiteY1722" fmla="*/ 3052405 h 6507156"/>
              <a:gd name="connsiteX1723" fmla="*/ 4559308 w 9124939"/>
              <a:gd name="connsiteY1723" fmla="*/ 3041649 h 6507156"/>
              <a:gd name="connsiteX1724" fmla="*/ 4565636 w 9124939"/>
              <a:gd name="connsiteY1724" fmla="*/ 3053354 h 6507156"/>
              <a:gd name="connsiteX1725" fmla="*/ 4561206 w 9124939"/>
              <a:gd name="connsiteY1725" fmla="*/ 3072019 h 6507156"/>
              <a:gd name="connsiteX1726" fmla="*/ 4546969 w 9124939"/>
              <a:gd name="connsiteY1726" fmla="*/ 3075499 h 6507156"/>
              <a:gd name="connsiteX1727" fmla="*/ 4544121 w 9124939"/>
              <a:gd name="connsiteY1727" fmla="*/ 3122952 h 6507156"/>
              <a:gd name="connsiteX1728" fmla="*/ 4552347 w 9124939"/>
              <a:gd name="connsiteY1728" fmla="*/ 3136238 h 6507156"/>
              <a:gd name="connsiteX1729" fmla="*/ 4535579 w 9124939"/>
              <a:gd name="connsiteY1729" fmla="*/ 3141933 h 6507156"/>
              <a:gd name="connsiteX1730" fmla="*/ 4535895 w 9124939"/>
              <a:gd name="connsiteY1730" fmla="*/ 3159332 h 6507156"/>
              <a:gd name="connsiteX1731" fmla="*/ 4524188 w 9124939"/>
              <a:gd name="connsiteY1731" fmla="*/ 3161547 h 6507156"/>
              <a:gd name="connsiteX1732" fmla="*/ 4501408 w 9124939"/>
              <a:gd name="connsiteY1732" fmla="*/ 3195397 h 6507156"/>
              <a:gd name="connsiteX1733" fmla="*/ 4502357 w 9124939"/>
              <a:gd name="connsiteY1733" fmla="*/ 3211213 h 6507156"/>
              <a:gd name="connsiteX1734" fmla="*/ 4475148 w 9124939"/>
              <a:gd name="connsiteY1734" fmla="*/ 3217857 h 6507156"/>
              <a:gd name="connsiteX1735" fmla="*/ 4492866 w 9124939"/>
              <a:gd name="connsiteY1735" fmla="*/ 3193815 h 6507156"/>
              <a:gd name="connsiteX1736" fmla="*/ 4499194 w 9124939"/>
              <a:gd name="connsiteY1736" fmla="*/ 3183059 h 6507156"/>
              <a:gd name="connsiteX1737" fmla="*/ 4482425 w 9124939"/>
              <a:gd name="connsiteY1737" fmla="*/ 3191600 h 6507156"/>
              <a:gd name="connsiteX1738" fmla="*/ 4484007 w 9124939"/>
              <a:gd name="connsiteY1738" fmla="*/ 3168189 h 6507156"/>
              <a:gd name="connsiteX1739" fmla="*/ 4478628 w 9124939"/>
              <a:gd name="connsiteY1739" fmla="*/ 3153954 h 6507156"/>
              <a:gd name="connsiteX1740" fmla="*/ 4488436 w 9124939"/>
              <a:gd name="connsiteY1740" fmla="*/ 3140035 h 6507156"/>
              <a:gd name="connsiteX1741" fmla="*/ 4478312 w 9124939"/>
              <a:gd name="connsiteY1741" fmla="*/ 3112829 h 6507156"/>
              <a:gd name="connsiteX1742" fmla="*/ 4506787 w 9124939"/>
              <a:gd name="connsiteY1742" fmla="*/ 3073917 h 6507156"/>
              <a:gd name="connsiteX1743" fmla="*/ 4508369 w 9124939"/>
              <a:gd name="connsiteY1743" fmla="*/ 3056834 h 6507156"/>
              <a:gd name="connsiteX1744" fmla="*/ 4535895 w 9124939"/>
              <a:gd name="connsiteY1744" fmla="*/ 3053354 h 6507156"/>
              <a:gd name="connsiteX1745" fmla="*/ 4587225 w 9124939"/>
              <a:gd name="connsiteY1745" fmla="*/ 3024187 h 6507156"/>
              <a:gd name="connsiteX1746" fmla="*/ 4589448 w 9124939"/>
              <a:gd name="connsiteY1746" fmla="*/ 3037672 h 6507156"/>
              <a:gd name="connsiteX1747" fmla="*/ 4577700 w 9124939"/>
              <a:gd name="connsiteY1747" fmla="*/ 3036067 h 6507156"/>
              <a:gd name="connsiteX1748" fmla="*/ 4569128 w 9124939"/>
              <a:gd name="connsiteY1748" fmla="*/ 3052762 h 6507156"/>
              <a:gd name="connsiteX1749" fmla="*/ 4567223 w 9124939"/>
              <a:gd name="connsiteY1749" fmla="*/ 3037993 h 6507156"/>
              <a:gd name="connsiteX1750" fmla="*/ 3863657 w 9124939"/>
              <a:gd name="connsiteY1750" fmla="*/ 3022599 h 6507156"/>
              <a:gd name="connsiteX1751" fmla="*/ 3863960 w 9124939"/>
              <a:gd name="connsiteY1751" fmla="*/ 3040724 h 6507156"/>
              <a:gd name="connsiteX1752" fmla="*/ 3855796 w 9124939"/>
              <a:gd name="connsiteY1752" fmla="*/ 3055936 h 6507156"/>
              <a:gd name="connsiteX1753" fmla="*/ 3844910 w 9124939"/>
              <a:gd name="connsiteY1753" fmla="*/ 3033280 h 6507156"/>
              <a:gd name="connsiteX1754" fmla="*/ 3848538 w 9124939"/>
              <a:gd name="connsiteY1754" fmla="*/ 3023894 h 6507156"/>
              <a:gd name="connsiteX1755" fmla="*/ 2146924 w 9124939"/>
              <a:gd name="connsiteY1755" fmla="*/ 2957508 h 6507156"/>
              <a:gd name="connsiteX1756" fmla="*/ 2154543 w 9124939"/>
              <a:gd name="connsiteY1756" fmla="*/ 2958464 h 6507156"/>
              <a:gd name="connsiteX1757" fmla="*/ 2160258 w 9124939"/>
              <a:gd name="connsiteY1757" fmla="*/ 2982974 h 6507156"/>
              <a:gd name="connsiteX1758" fmla="*/ 2145337 w 9124939"/>
              <a:gd name="connsiteY1758" fmla="*/ 2995704 h 6507156"/>
              <a:gd name="connsiteX1759" fmla="*/ 2147559 w 9124939"/>
              <a:gd name="connsiteY1759" fmla="*/ 3003027 h 6507156"/>
              <a:gd name="connsiteX1760" fmla="*/ 2162163 w 9124939"/>
              <a:gd name="connsiteY1760" fmla="*/ 2988066 h 6507156"/>
              <a:gd name="connsiteX1761" fmla="*/ 2165338 w 9124939"/>
              <a:gd name="connsiteY1761" fmla="*/ 2993156 h 6507156"/>
              <a:gd name="connsiteX1762" fmla="*/ 2157084 w 9124939"/>
              <a:gd name="connsiteY1762" fmla="*/ 3008121 h 6507156"/>
              <a:gd name="connsiteX1763" fmla="*/ 2145654 w 9124939"/>
              <a:gd name="connsiteY1763" fmla="*/ 3009395 h 6507156"/>
              <a:gd name="connsiteX1764" fmla="*/ 2136128 w 9124939"/>
              <a:gd name="connsiteY1764" fmla="*/ 3019898 h 6507156"/>
              <a:gd name="connsiteX1765" fmla="*/ 2124381 w 9124939"/>
              <a:gd name="connsiteY1765" fmla="*/ 3027538 h 6507156"/>
              <a:gd name="connsiteX1766" fmla="*/ 2135175 w 9124939"/>
              <a:gd name="connsiteY1766" fmla="*/ 3029766 h 6507156"/>
              <a:gd name="connsiteX1767" fmla="*/ 2137081 w 9124939"/>
              <a:gd name="connsiteY1767" fmla="*/ 3038997 h 6507156"/>
              <a:gd name="connsiteX1768" fmla="*/ 2134223 w 9124939"/>
              <a:gd name="connsiteY1768" fmla="*/ 3045363 h 6507156"/>
              <a:gd name="connsiteX1769" fmla="*/ 2122793 w 9124939"/>
              <a:gd name="connsiteY1769" fmla="*/ 3053639 h 6507156"/>
              <a:gd name="connsiteX1770" fmla="*/ 2114223 w 9124939"/>
              <a:gd name="connsiteY1770" fmla="*/ 3053002 h 6507156"/>
              <a:gd name="connsiteX1771" fmla="*/ 2104695 w 9124939"/>
              <a:gd name="connsiteY1771" fmla="*/ 3052047 h 6507156"/>
              <a:gd name="connsiteX1772" fmla="*/ 2103424 w 9124939"/>
              <a:gd name="connsiteY1772" fmla="*/ 3059368 h 6507156"/>
              <a:gd name="connsiteX1773" fmla="*/ 2098663 w 9124939"/>
              <a:gd name="connsiteY1773" fmla="*/ 3075283 h 6507156"/>
              <a:gd name="connsiteX1774" fmla="*/ 2081527 w 9124939"/>
              <a:gd name="connsiteY1774" fmla="*/ 3082923 h 6507156"/>
              <a:gd name="connsiteX1775" fmla="*/ 2070097 w 9124939"/>
              <a:gd name="connsiteY1775" fmla="*/ 3075283 h 6507156"/>
              <a:gd name="connsiteX1776" fmla="*/ 2080575 w 9124939"/>
              <a:gd name="connsiteY1776" fmla="*/ 3067962 h 6507156"/>
              <a:gd name="connsiteX1777" fmla="*/ 2088820 w 9124939"/>
              <a:gd name="connsiteY1777" fmla="*/ 3053002 h 6507156"/>
              <a:gd name="connsiteX1778" fmla="*/ 2080257 w 9124939"/>
              <a:gd name="connsiteY1778" fmla="*/ 3049183 h 6507156"/>
              <a:gd name="connsiteX1779" fmla="*/ 2077082 w 9124939"/>
              <a:gd name="connsiteY1779" fmla="*/ 3042817 h 6507156"/>
              <a:gd name="connsiteX1780" fmla="*/ 2085655 w 9124939"/>
              <a:gd name="connsiteY1780" fmla="*/ 3036451 h 6507156"/>
              <a:gd name="connsiteX1781" fmla="*/ 2073907 w 9124939"/>
              <a:gd name="connsiteY1781" fmla="*/ 3036451 h 6507156"/>
              <a:gd name="connsiteX1782" fmla="*/ 2070415 w 9124939"/>
              <a:gd name="connsiteY1782" fmla="*/ 3017351 h 6507156"/>
              <a:gd name="connsiteX1783" fmla="*/ 2083115 w 9124939"/>
              <a:gd name="connsiteY1783" fmla="*/ 3000161 h 6507156"/>
              <a:gd name="connsiteX1784" fmla="*/ 2089455 w 9124939"/>
              <a:gd name="connsiteY1784" fmla="*/ 3007485 h 6507156"/>
              <a:gd name="connsiteX1785" fmla="*/ 2090407 w 9124939"/>
              <a:gd name="connsiteY1785" fmla="*/ 3002390 h 6507156"/>
              <a:gd name="connsiteX1786" fmla="*/ 2103107 w 9124939"/>
              <a:gd name="connsiteY1786" fmla="*/ 3004301 h 6507156"/>
              <a:gd name="connsiteX1787" fmla="*/ 2106283 w 9124939"/>
              <a:gd name="connsiteY1787" fmla="*/ 3011942 h 6507156"/>
              <a:gd name="connsiteX1788" fmla="*/ 2106283 w 9124939"/>
              <a:gd name="connsiteY1788" fmla="*/ 3001117 h 6507156"/>
              <a:gd name="connsiteX1789" fmla="*/ 2108187 w 9124939"/>
              <a:gd name="connsiteY1789" fmla="*/ 2992838 h 6507156"/>
              <a:gd name="connsiteX1790" fmla="*/ 2135810 w 9124939"/>
              <a:gd name="connsiteY1790" fmla="*/ 2971514 h 6507156"/>
              <a:gd name="connsiteX1791" fmla="*/ 2145019 w 9124939"/>
              <a:gd name="connsiteY1791" fmla="*/ 2966103 h 6507156"/>
              <a:gd name="connsiteX1792" fmla="*/ 2443869 w 9124939"/>
              <a:gd name="connsiteY1792" fmla="*/ 2919412 h 6507156"/>
              <a:gd name="connsiteX1793" fmla="*/ 2451484 w 9124939"/>
              <a:gd name="connsiteY1793" fmla="*/ 2926719 h 6507156"/>
              <a:gd name="connsiteX1794" fmla="*/ 2449262 w 9124939"/>
              <a:gd name="connsiteY1794" fmla="*/ 2938156 h 6507156"/>
              <a:gd name="connsiteX1795" fmla="*/ 2453387 w 9124939"/>
              <a:gd name="connsiteY1795" fmla="*/ 2945780 h 6507156"/>
              <a:gd name="connsiteX1796" fmla="*/ 2464175 w 9124939"/>
              <a:gd name="connsiteY1796" fmla="*/ 2947686 h 6507156"/>
              <a:gd name="connsiteX1797" fmla="*/ 2454974 w 9124939"/>
              <a:gd name="connsiteY1797" fmla="*/ 2970879 h 6507156"/>
              <a:gd name="connsiteX1798" fmla="*/ 2433716 w 9124939"/>
              <a:gd name="connsiteY1798" fmla="*/ 2983906 h 6507156"/>
              <a:gd name="connsiteX1799" fmla="*/ 2401361 w 9124939"/>
              <a:gd name="connsiteY1799" fmla="*/ 3012501 h 6507156"/>
              <a:gd name="connsiteX1800" fmla="*/ 2392160 w 9124939"/>
              <a:gd name="connsiteY1800" fmla="*/ 3027434 h 6507156"/>
              <a:gd name="connsiteX1801" fmla="*/ 2378203 w 9124939"/>
              <a:gd name="connsiteY1801" fmla="*/ 3033788 h 6507156"/>
              <a:gd name="connsiteX1802" fmla="*/ 2377251 w 9124939"/>
              <a:gd name="connsiteY1802" fmla="*/ 3041412 h 6507156"/>
              <a:gd name="connsiteX1803" fmla="*/ 2360438 w 9124939"/>
              <a:gd name="connsiteY1803" fmla="*/ 3058251 h 6507156"/>
              <a:gd name="connsiteX1804" fmla="*/ 2353142 w 9124939"/>
              <a:gd name="connsiteY1804" fmla="*/ 3057298 h 6507156"/>
              <a:gd name="connsiteX1805" fmla="*/ 2337279 w 9124939"/>
              <a:gd name="connsiteY1805" fmla="*/ 3061746 h 6507156"/>
              <a:gd name="connsiteX1806" fmla="*/ 2352191 w 9124939"/>
              <a:gd name="connsiteY1806" fmla="*/ 3064605 h 6507156"/>
              <a:gd name="connsiteX1807" fmla="*/ 2355363 w 9124939"/>
              <a:gd name="connsiteY1807" fmla="*/ 3070006 h 6507156"/>
              <a:gd name="connsiteX1808" fmla="*/ 2383913 w 9124939"/>
              <a:gd name="connsiteY1808" fmla="*/ 3061110 h 6507156"/>
              <a:gd name="connsiteX1809" fmla="*/ 2389306 w 9124939"/>
              <a:gd name="connsiteY1809" fmla="*/ 3063334 h 6507156"/>
              <a:gd name="connsiteX1810" fmla="*/ 2372493 w 9124939"/>
              <a:gd name="connsiteY1810" fmla="*/ 3085574 h 6507156"/>
              <a:gd name="connsiteX1811" fmla="*/ 2366783 w 9124939"/>
              <a:gd name="connsiteY1811" fmla="*/ 3078584 h 6507156"/>
              <a:gd name="connsiteX1812" fmla="*/ 2339816 w 9124939"/>
              <a:gd name="connsiteY1812" fmla="*/ 3089069 h 6507156"/>
              <a:gd name="connsiteX1813" fmla="*/ 2326176 w 9124939"/>
              <a:gd name="connsiteY1813" fmla="*/ 3104954 h 6507156"/>
              <a:gd name="connsiteX1814" fmla="*/ 2327445 w 9124939"/>
              <a:gd name="connsiteY1814" fmla="*/ 3109084 h 6507156"/>
              <a:gd name="connsiteX1815" fmla="*/ 2339816 w 9124939"/>
              <a:gd name="connsiteY1815" fmla="*/ 3099553 h 6507156"/>
              <a:gd name="connsiteX1816" fmla="*/ 2355680 w 9124939"/>
              <a:gd name="connsiteY1816" fmla="*/ 3093199 h 6507156"/>
              <a:gd name="connsiteX1817" fmla="*/ 2361072 w 9124939"/>
              <a:gd name="connsiteY1817" fmla="*/ 3092881 h 6507156"/>
              <a:gd name="connsiteX1818" fmla="*/ 2355680 w 9124939"/>
              <a:gd name="connsiteY1818" fmla="*/ 3114168 h 6507156"/>
              <a:gd name="connsiteX1819" fmla="*/ 2345529 w 9124939"/>
              <a:gd name="connsiteY1819" fmla="*/ 3119569 h 6507156"/>
              <a:gd name="connsiteX1820" fmla="*/ 2334741 w 9124939"/>
              <a:gd name="connsiteY1820" fmla="*/ 3122110 h 6507156"/>
              <a:gd name="connsiteX1821" fmla="*/ 2328396 w 9124939"/>
              <a:gd name="connsiteY1821" fmla="*/ 3120840 h 6507156"/>
              <a:gd name="connsiteX1822" fmla="*/ 2325225 w 9124939"/>
              <a:gd name="connsiteY1822" fmla="*/ 3124016 h 6507156"/>
              <a:gd name="connsiteX1823" fmla="*/ 2342037 w 9124939"/>
              <a:gd name="connsiteY1823" fmla="*/ 3134501 h 6507156"/>
              <a:gd name="connsiteX1824" fmla="*/ 2349654 w 9124939"/>
              <a:gd name="connsiteY1824" fmla="*/ 3133230 h 6507156"/>
              <a:gd name="connsiteX1825" fmla="*/ 2366466 w 9124939"/>
              <a:gd name="connsiteY1825" fmla="*/ 3119569 h 6507156"/>
              <a:gd name="connsiteX1826" fmla="*/ 2361072 w 9124939"/>
              <a:gd name="connsiteY1826" fmla="*/ 3113214 h 6507156"/>
              <a:gd name="connsiteX1827" fmla="*/ 2383278 w 9124939"/>
              <a:gd name="connsiteY1827" fmla="*/ 3108766 h 6507156"/>
              <a:gd name="connsiteX1828" fmla="*/ 2387402 w 9124939"/>
              <a:gd name="connsiteY1828" fmla="*/ 3104636 h 6507156"/>
              <a:gd name="connsiteX1829" fmla="*/ 2402312 w 9124939"/>
              <a:gd name="connsiteY1829" fmla="*/ 3103365 h 6507156"/>
              <a:gd name="connsiteX1830" fmla="*/ 2412780 w 9124939"/>
              <a:gd name="connsiteY1830" fmla="*/ 3100188 h 6507156"/>
              <a:gd name="connsiteX1831" fmla="*/ 2421027 w 9124939"/>
              <a:gd name="connsiteY1831" fmla="*/ 3093516 h 6507156"/>
              <a:gd name="connsiteX1832" fmla="*/ 2435936 w 9124939"/>
              <a:gd name="connsiteY1832" fmla="*/ 3087162 h 6507156"/>
              <a:gd name="connsiteX1833" fmla="*/ 2452752 w 9124939"/>
              <a:gd name="connsiteY1833" fmla="*/ 3093199 h 6507156"/>
              <a:gd name="connsiteX1834" fmla="*/ 2465444 w 9124939"/>
              <a:gd name="connsiteY1834" fmla="*/ 3097647 h 6507156"/>
              <a:gd name="connsiteX1835" fmla="*/ 2476231 w 9124939"/>
              <a:gd name="connsiteY1835" fmla="*/ 3091928 h 6507156"/>
              <a:gd name="connsiteX1836" fmla="*/ 2495269 w 9124939"/>
              <a:gd name="connsiteY1836" fmla="*/ 3086527 h 6507156"/>
              <a:gd name="connsiteX1837" fmla="*/ 2507960 w 9124939"/>
              <a:gd name="connsiteY1837" fmla="*/ 3092881 h 6507156"/>
              <a:gd name="connsiteX1838" fmla="*/ 2531115 w 9124939"/>
              <a:gd name="connsiteY1838" fmla="*/ 3090340 h 6507156"/>
              <a:gd name="connsiteX1839" fmla="*/ 2555222 w 9124939"/>
              <a:gd name="connsiteY1839" fmla="*/ 3091292 h 6507156"/>
              <a:gd name="connsiteX1840" fmla="*/ 2567911 w 9124939"/>
              <a:gd name="connsiteY1840" fmla="*/ 3095423 h 6507156"/>
              <a:gd name="connsiteX1841" fmla="*/ 2574890 w 9124939"/>
              <a:gd name="connsiteY1841" fmla="*/ 3114485 h 6507156"/>
              <a:gd name="connsiteX1842" fmla="*/ 2572986 w 9124939"/>
              <a:gd name="connsiteY1842" fmla="*/ 3148162 h 6507156"/>
              <a:gd name="connsiteX1843" fmla="*/ 2553002 w 9124939"/>
              <a:gd name="connsiteY1843" fmla="*/ 3174849 h 6507156"/>
              <a:gd name="connsiteX1844" fmla="*/ 2548879 w 9124939"/>
              <a:gd name="connsiteY1844" fmla="*/ 3204079 h 6507156"/>
              <a:gd name="connsiteX1845" fmla="*/ 2534605 w 9124939"/>
              <a:gd name="connsiteY1845" fmla="*/ 3233943 h 6507156"/>
              <a:gd name="connsiteX1846" fmla="*/ 2531750 w 9124939"/>
              <a:gd name="connsiteY1846" fmla="*/ 3255229 h 6507156"/>
              <a:gd name="connsiteX1847" fmla="*/ 2515890 w 9124939"/>
              <a:gd name="connsiteY1847" fmla="*/ 3265714 h 6507156"/>
              <a:gd name="connsiteX1848" fmla="*/ 2514622 w 9124939"/>
              <a:gd name="connsiteY1848" fmla="*/ 3279377 h 6507156"/>
              <a:gd name="connsiteX1849" fmla="*/ 2500345 w 9124939"/>
              <a:gd name="connsiteY1849" fmla="*/ 3288907 h 6507156"/>
              <a:gd name="connsiteX1850" fmla="*/ 2495902 w 9124939"/>
              <a:gd name="connsiteY1850" fmla="*/ 3300664 h 6507156"/>
              <a:gd name="connsiteX1851" fmla="*/ 2487971 w 9124939"/>
              <a:gd name="connsiteY1851" fmla="*/ 3314644 h 6507156"/>
              <a:gd name="connsiteX1852" fmla="*/ 2465444 w 9124939"/>
              <a:gd name="connsiteY1852" fmla="*/ 3307019 h 6507156"/>
              <a:gd name="connsiteX1853" fmla="*/ 2452752 w 9124939"/>
              <a:gd name="connsiteY1853" fmla="*/ 3319092 h 6507156"/>
              <a:gd name="connsiteX1854" fmla="*/ 2454974 w 9124939"/>
              <a:gd name="connsiteY1854" fmla="*/ 3324177 h 6507156"/>
              <a:gd name="connsiteX1855" fmla="*/ 2464492 w 9124939"/>
              <a:gd name="connsiteY1855" fmla="*/ 3317821 h 6507156"/>
              <a:gd name="connsiteX1856" fmla="*/ 2477183 w 9124939"/>
              <a:gd name="connsiteY1856" fmla="*/ 3316551 h 6507156"/>
              <a:gd name="connsiteX1857" fmla="*/ 2485750 w 9124939"/>
              <a:gd name="connsiteY1857" fmla="*/ 3321952 h 6507156"/>
              <a:gd name="connsiteX1858" fmla="*/ 2483528 w 9124939"/>
              <a:gd name="connsiteY1858" fmla="*/ 3328307 h 6507156"/>
              <a:gd name="connsiteX1859" fmla="*/ 2495269 w 9124939"/>
              <a:gd name="connsiteY1859" fmla="*/ 3332120 h 6507156"/>
              <a:gd name="connsiteX1860" fmla="*/ 2498441 w 9124939"/>
              <a:gd name="connsiteY1860" fmla="*/ 3339744 h 6507156"/>
              <a:gd name="connsiteX1861" fmla="*/ 2497489 w 9124939"/>
              <a:gd name="connsiteY1861" fmla="*/ 3345147 h 6507156"/>
              <a:gd name="connsiteX1862" fmla="*/ 2493047 w 9124939"/>
              <a:gd name="connsiteY1862" fmla="*/ 3351498 h 6507156"/>
              <a:gd name="connsiteX1863" fmla="*/ 2479721 w 9124939"/>
              <a:gd name="connsiteY1863" fmla="*/ 3351498 h 6507156"/>
              <a:gd name="connsiteX1864" fmla="*/ 2467982 w 9124939"/>
              <a:gd name="connsiteY1864" fmla="*/ 3350546 h 6507156"/>
              <a:gd name="connsiteX1865" fmla="*/ 2464810 w 9124939"/>
              <a:gd name="connsiteY1865" fmla="*/ 3359761 h 6507156"/>
              <a:gd name="connsiteX1866" fmla="*/ 2457512 w 9124939"/>
              <a:gd name="connsiteY1866" fmla="*/ 3369291 h 6507156"/>
              <a:gd name="connsiteX1867" fmla="*/ 2442600 w 9124939"/>
              <a:gd name="connsiteY1867" fmla="*/ 3376280 h 6507156"/>
              <a:gd name="connsiteX1868" fmla="*/ 2432446 w 9124939"/>
              <a:gd name="connsiteY1868" fmla="*/ 3374057 h 6507156"/>
              <a:gd name="connsiteX1869" fmla="*/ 2406754 w 9124939"/>
              <a:gd name="connsiteY1869" fmla="*/ 3374374 h 6507156"/>
              <a:gd name="connsiteX1870" fmla="*/ 2382644 w 9124939"/>
              <a:gd name="connsiteY1870" fmla="*/ 3376599 h 6507156"/>
              <a:gd name="connsiteX1871" fmla="*/ 2382644 w 9124939"/>
              <a:gd name="connsiteY1871" fmla="*/ 3381683 h 6507156"/>
              <a:gd name="connsiteX1872" fmla="*/ 2397236 w 9124939"/>
              <a:gd name="connsiteY1872" fmla="*/ 3379776 h 6507156"/>
              <a:gd name="connsiteX1873" fmla="*/ 2413097 w 9124939"/>
              <a:gd name="connsiteY1873" fmla="*/ 3381365 h 6507156"/>
              <a:gd name="connsiteX1874" fmla="*/ 2424832 w 9124939"/>
              <a:gd name="connsiteY1874" fmla="*/ 3385813 h 6507156"/>
              <a:gd name="connsiteX1875" fmla="*/ 2440696 w 9124939"/>
              <a:gd name="connsiteY1875" fmla="*/ 3390580 h 6507156"/>
              <a:gd name="connsiteX1876" fmla="*/ 2463222 w 9124939"/>
              <a:gd name="connsiteY1876" fmla="*/ 3392803 h 6507156"/>
              <a:gd name="connsiteX1877" fmla="*/ 2471472 w 9124939"/>
              <a:gd name="connsiteY1877" fmla="*/ 3390580 h 6507156"/>
              <a:gd name="connsiteX1878" fmla="*/ 2486067 w 9124939"/>
              <a:gd name="connsiteY1878" fmla="*/ 3376917 h 6507156"/>
              <a:gd name="connsiteX1879" fmla="*/ 2497806 w 9124939"/>
              <a:gd name="connsiteY1879" fmla="*/ 3377552 h 6507156"/>
              <a:gd name="connsiteX1880" fmla="*/ 2509546 w 9124939"/>
              <a:gd name="connsiteY1880" fmla="*/ 3383906 h 6507156"/>
              <a:gd name="connsiteX1881" fmla="*/ 2520014 w 9124939"/>
              <a:gd name="connsiteY1881" fmla="*/ 3395344 h 6507156"/>
              <a:gd name="connsiteX1882" fmla="*/ 2534922 w 9124939"/>
              <a:gd name="connsiteY1882" fmla="*/ 3400429 h 6507156"/>
              <a:gd name="connsiteX1883" fmla="*/ 2553002 w 9124939"/>
              <a:gd name="connsiteY1883" fmla="*/ 3407735 h 6507156"/>
              <a:gd name="connsiteX1884" fmla="*/ 2576476 w 9124939"/>
              <a:gd name="connsiteY1884" fmla="*/ 3441409 h 6507156"/>
              <a:gd name="connsiteX1885" fmla="*/ 2578062 w 9124939"/>
              <a:gd name="connsiteY1885" fmla="*/ 3442680 h 6507156"/>
              <a:gd name="connsiteX1886" fmla="*/ 2580284 w 9124939"/>
              <a:gd name="connsiteY1886" fmla="*/ 3443951 h 6507156"/>
              <a:gd name="connsiteX1887" fmla="*/ 2586313 w 9124939"/>
              <a:gd name="connsiteY1887" fmla="*/ 3447764 h 6507156"/>
              <a:gd name="connsiteX1888" fmla="*/ 2594558 w 9124939"/>
              <a:gd name="connsiteY1888" fmla="*/ 3451576 h 6507156"/>
              <a:gd name="connsiteX1889" fmla="*/ 2606619 w 9124939"/>
              <a:gd name="connsiteY1889" fmla="*/ 3476675 h 6507156"/>
              <a:gd name="connsiteX1890" fmla="*/ 2596145 w 9124939"/>
              <a:gd name="connsiteY1890" fmla="*/ 3482394 h 6507156"/>
              <a:gd name="connsiteX1891" fmla="*/ 2591705 w 9124939"/>
              <a:gd name="connsiteY1891" fmla="*/ 3490973 h 6507156"/>
              <a:gd name="connsiteX1892" fmla="*/ 2602489 w 9124939"/>
              <a:gd name="connsiteY1892" fmla="*/ 3495738 h 6507156"/>
              <a:gd name="connsiteX1893" fmla="*/ 2609154 w 9124939"/>
              <a:gd name="connsiteY1893" fmla="*/ 3511624 h 6507156"/>
              <a:gd name="connsiteX1894" fmla="*/ 2613278 w 9124939"/>
              <a:gd name="connsiteY1894" fmla="*/ 3548479 h 6507156"/>
              <a:gd name="connsiteX1895" fmla="*/ 2623110 w 9124939"/>
              <a:gd name="connsiteY1895" fmla="*/ 3570401 h 6507156"/>
              <a:gd name="connsiteX1896" fmla="*/ 2619940 w 9124939"/>
              <a:gd name="connsiteY1896" fmla="*/ 3576755 h 6507156"/>
              <a:gd name="connsiteX1897" fmla="*/ 2632630 w 9124939"/>
              <a:gd name="connsiteY1897" fmla="*/ 3582156 h 6507156"/>
              <a:gd name="connsiteX1898" fmla="*/ 2638023 w 9124939"/>
              <a:gd name="connsiteY1898" fmla="*/ 3589146 h 6507156"/>
              <a:gd name="connsiteX1899" fmla="*/ 2646904 w 9124939"/>
              <a:gd name="connsiteY1899" fmla="*/ 3599948 h 6507156"/>
              <a:gd name="connsiteX1900" fmla="*/ 2640562 w 9124939"/>
              <a:gd name="connsiteY1900" fmla="*/ 3611386 h 6507156"/>
              <a:gd name="connsiteX1901" fmla="*/ 2634216 w 9124939"/>
              <a:gd name="connsiteY1901" fmla="*/ 3627589 h 6507156"/>
              <a:gd name="connsiteX1902" fmla="*/ 2640562 w 9124939"/>
              <a:gd name="connsiteY1902" fmla="*/ 3621235 h 6507156"/>
              <a:gd name="connsiteX1903" fmla="*/ 2651030 w 9124939"/>
              <a:gd name="connsiteY1903" fmla="*/ 3619647 h 6507156"/>
              <a:gd name="connsiteX1904" fmla="*/ 2654203 w 9124939"/>
              <a:gd name="connsiteY1904" fmla="*/ 3614245 h 6507156"/>
              <a:gd name="connsiteX1905" fmla="*/ 2663720 w 9124939"/>
              <a:gd name="connsiteY1905" fmla="*/ 3614245 h 6507156"/>
              <a:gd name="connsiteX1906" fmla="*/ 2672285 w 9124939"/>
              <a:gd name="connsiteY1906" fmla="*/ 3622824 h 6507156"/>
              <a:gd name="connsiteX1907" fmla="*/ 2688147 w 9124939"/>
              <a:gd name="connsiteY1907" fmla="*/ 3634261 h 6507156"/>
              <a:gd name="connsiteX1908" fmla="*/ 2712574 w 9124939"/>
              <a:gd name="connsiteY1908" fmla="*/ 3656184 h 6507156"/>
              <a:gd name="connsiteX1909" fmla="*/ 2723677 w 9124939"/>
              <a:gd name="connsiteY1909" fmla="*/ 3680330 h 6507156"/>
              <a:gd name="connsiteX1910" fmla="*/ 2742711 w 9124939"/>
              <a:gd name="connsiteY1910" fmla="*/ 3693038 h 6507156"/>
              <a:gd name="connsiteX1911" fmla="*/ 2734145 w 9124939"/>
              <a:gd name="connsiteY1911" fmla="*/ 3704476 h 6507156"/>
              <a:gd name="connsiteX1912" fmla="*/ 2749373 w 9124939"/>
              <a:gd name="connsiteY1912" fmla="*/ 3743237 h 6507156"/>
              <a:gd name="connsiteX1913" fmla="*/ 2773165 w 9124939"/>
              <a:gd name="connsiteY1913" fmla="*/ 3766113 h 6507156"/>
              <a:gd name="connsiteX1914" fmla="*/ 2779510 w 9124939"/>
              <a:gd name="connsiteY1914" fmla="*/ 3783269 h 6507156"/>
              <a:gd name="connsiteX1915" fmla="*/ 2768724 w 9124939"/>
              <a:gd name="connsiteY1915" fmla="*/ 3771514 h 6507156"/>
              <a:gd name="connsiteX1916" fmla="*/ 2748738 w 9124939"/>
              <a:gd name="connsiteY1916" fmla="*/ 3775009 h 6507156"/>
              <a:gd name="connsiteX1917" fmla="*/ 2743345 w 9124939"/>
              <a:gd name="connsiteY1917" fmla="*/ 3770878 h 6507156"/>
              <a:gd name="connsiteX1918" fmla="*/ 2729704 w 9124939"/>
              <a:gd name="connsiteY1918" fmla="*/ 3770878 h 6507156"/>
              <a:gd name="connsiteX1919" fmla="*/ 2713842 w 9124939"/>
              <a:gd name="connsiteY1919" fmla="*/ 3761665 h 6507156"/>
              <a:gd name="connsiteX1920" fmla="*/ 2696712 w 9124939"/>
              <a:gd name="connsiteY1920" fmla="*/ 3762618 h 6507156"/>
              <a:gd name="connsiteX1921" fmla="*/ 2683071 w 9124939"/>
              <a:gd name="connsiteY1921" fmla="*/ 3761982 h 6507156"/>
              <a:gd name="connsiteX1922" fmla="*/ 2680216 w 9124939"/>
              <a:gd name="connsiteY1922" fmla="*/ 3768337 h 6507156"/>
              <a:gd name="connsiteX1923" fmla="*/ 2693540 w 9124939"/>
              <a:gd name="connsiteY1923" fmla="*/ 3767066 h 6507156"/>
              <a:gd name="connsiteX1924" fmla="*/ 2706229 w 9124939"/>
              <a:gd name="connsiteY1924" fmla="*/ 3767066 h 6507156"/>
              <a:gd name="connsiteX1925" fmla="*/ 2714794 w 9124939"/>
              <a:gd name="connsiteY1925" fmla="*/ 3774373 h 6507156"/>
              <a:gd name="connsiteX1926" fmla="*/ 2727484 w 9124939"/>
              <a:gd name="connsiteY1926" fmla="*/ 3775009 h 6507156"/>
              <a:gd name="connsiteX1927" fmla="*/ 2740173 w 9124939"/>
              <a:gd name="connsiteY1927" fmla="*/ 3774055 h 6507156"/>
              <a:gd name="connsiteX1928" fmla="*/ 2747786 w 9124939"/>
              <a:gd name="connsiteY1928" fmla="*/ 3784540 h 6507156"/>
              <a:gd name="connsiteX1929" fmla="*/ 2762379 w 9124939"/>
              <a:gd name="connsiteY1929" fmla="*/ 3791847 h 6507156"/>
              <a:gd name="connsiteX1930" fmla="*/ 2777606 w 9124939"/>
              <a:gd name="connsiteY1930" fmla="*/ 3807415 h 6507156"/>
              <a:gd name="connsiteX1931" fmla="*/ 2786171 w 9124939"/>
              <a:gd name="connsiteY1931" fmla="*/ 3822030 h 6507156"/>
              <a:gd name="connsiteX1932" fmla="*/ 2788709 w 9124939"/>
              <a:gd name="connsiteY1932" fmla="*/ 3849353 h 6507156"/>
              <a:gd name="connsiteX1933" fmla="*/ 2781096 w 9124939"/>
              <a:gd name="connsiteY1933" fmla="*/ 3861109 h 6507156"/>
              <a:gd name="connsiteX1934" fmla="*/ 2767772 w 9124939"/>
              <a:gd name="connsiteY1934" fmla="*/ 3873817 h 6507156"/>
              <a:gd name="connsiteX1935" fmla="*/ 2759207 w 9124939"/>
              <a:gd name="connsiteY1935" fmla="*/ 3892880 h 6507156"/>
              <a:gd name="connsiteX1936" fmla="*/ 2767772 w 9124939"/>
              <a:gd name="connsiteY1936" fmla="*/ 3903683 h 6507156"/>
              <a:gd name="connsiteX1937" fmla="*/ 2785854 w 9124939"/>
              <a:gd name="connsiteY1937" fmla="*/ 3910672 h 6507156"/>
              <a:gd name="connsiteX1938" fmla="*/ 2791247 w 9124939"/>
              <a:gd name="connsiteY1938" fmla="*/ 3908448 h 6507156"/>
              <a:gd name="connsiteX1939" fmla="*/ 2795371 w 9124939"/>
              <a:gd name="connsiteY1939" fmla="*/ 3893516 h 6507156"/>
              <a:gd name="connsiteX1940" fmla="*/ 2799178 w 9124939"/>
              <a:gd name="connsiteY1940" fmla="*/ 3882078 h 6507156"/>
              <a:gd name="connsiteX1941" fmla="*/ 2814088 w 9124939"/>
              <a:gd name="connsiteY1941" fmla="*/ 3878901 h 6507156"/>
              <a:gd name="connsiteX1942" fmla="*/ 2827728 w 9124939"/>
              <a:gd name="connsiteY1942" fmla="*/ 3876677 h 6507156"/>
              <a:gd name="connsiteX1943" fmla="*/ 2848983 w 9124939"/>
              <a:gd name="connsiteY1943" fmla="*/ 3880489 h 6507156"/>
              <a:gd name="connsiteX1944" fmla="*/ 2894664 w 9124939"/>
              <a:gd name="connsiteY1944" fmla="*/ 3888750 h 6507156"/>
              <a:gd name="connsiteX1945" fmla="*/ 2906402 w 9124939"/>
              <a:gd name="connsiteY1945" fmla="*/ 3907495 h 6507156"/>
              <a:gd name="connsiteX1946" fmla="*/ 2928925 w 9124939"/>
              <a:gd name="connsiteY1946" fmla="*/ 3949433 h 6507156"/>
              <a:gd name="connsiteX1947" fmla="*/ 2925118 w 9124939"/>
              <a:gd name="connsiteY1947" fmla="*/ 3972626 h 6507156"/>
              <a:gd name="connsiteX1948" fmla="*/ 2918774 w 9124939"/>
              <a:gd name="connsiteY1948" fmla="*/ 3998043 h 6507156"/>
              <a:gd name="connsiteX1949" fmla="*/ 2903229 w 9124939"/>
              <a:gd name="connsiteY1949" fmla="*/ 4024731 h 6507156"/>
              <a:gd name="connsiteX1950" fmla="*/ 2890540 w 9124939"/>
              <a:gd name="connsiteY1950" fmla="*/ 4022507 h 6507156"/>
              <a:gd name="connsiteX1951" fmla="*/ 2879120 w 9124939"/>
              <a:gd name="connsiteY1951" fmla="*/ 4028862 h 6507156"/>
              <a:gd name="connsiteX1952" fmla="*/ 2879120 w 9124939"/>
              <a:gd name="connsiteY1952" fmla="*/ 4042523 h 6507156"/>
              <a:gd name="connsiteX1953" fmla="*/ 2885465 w 9124939"/>
              <a:gd name="connsiteY1953" fmla="*/ 4047924 h 6507156"/>
              <a:gd name="connsiteX1954" fmla="*/ 2882292 w 9124939"/>
              <a:gd name="connsiteY1954" fmla="*/ 4058727 h 6507156"/>
              <a:gd name="connsiteX1955" fmla="*/ 2870555 w 9124939"/>
              <a:gd name="connsiteY1955" fmla="*/ 4061904 h 6507156"/>
              <a:gd name="connsiteX1956" fmla="*/ 2859452 w 9124939"/>
              <a:gd name="connsiteY1956" fmla="*/ 4060633 h 6507156"/>
              <a:gd name="connsiteX1957" fmla="*/ 2853107 w 9124939"/>
              <a:gd name="connsiteY1957" fmla="*/ 4056820 h 6507156"/>
              <a:gd name="connsiteX1958" fmla="*/ 2847714 w 9124939"/>
              <a:gd name="connsiteY1958" fmla="*/ 4065399 h 6507156"/>
              <a:gd name="connsiteX1959" fmla="*/ 2835025 w 9124939"/>
              <a:gd name="connsiteY1959" fmla="*/ 4064128 h 6507156"/>
              <a:gd name="connsiteX1960" fmla="*/ 2828680 w 9124939"/>
              <a:gd name="connsiteY1960" fmla="*/ 4067305 h 6507156"/>
              <a:gd name="connsiteX1961" fmla="*/ 2844542 w 9124939"/>
              <a:gd name="connsiteY1961" fmla="*/ 4076519 h 6507156"/>
              <a:gd name="connsiteX1962" fmla="*/ 2843590 w 9124939"/>
              <a:gd name="connsiteY1962" fmla="*/ 4085097 h 6507156"/>
              <a:gd name="connsiteX1963" fmla="*/ 2835342 w 9124939"/>
              <a:gd name="connsiteY1963" fmla="*/ 4093675 h 6507156"/>
              <a:gd name="connsiteX1964" fmla="*/ 2831218 w 9124939"/>
              <a:gd name="connsiteY1964" fmla="*/ 4108608 h 6507156"/>
              <a:gd name="connsiteX1965" fmla="*/ 2822653 w 9124939"/>
              <a:gd name="connsiteY1965" fmla="*/ 4115915 h 6507156"/>
              <a:gd name="connsiteX1966" fmla="*/ 2806791 w 9124939"/>
              <a:gd name="connsiteY1966" fmla="*/ 4109879 h 6507156"/>
              <a:gd name="connsiteX1967" fmla="*/ 2820432 w 9124939"/>
              <a:gd name="connsiteY1967" fmla="*/ 4120045 h 6507156"/>
              <a:gd name="connsiteX1968" fmla="*/ 2808060 w 9124939"/>
              <a:gd name="connsiteY1968" fmla="*/ 4131801 h 6507156"/>
              <a:gd name="connsiteX1969" fmla="*/ 2813453 w 9124939"/>
              <a:gd name="connsiteY1969" fmla="*/ 4137202 h 6507156"/>
              <a:gd name="connsiteX1970" fmla="*/ 2823922 w 9124939"/>
              <a:gd name="connsiteY1970" fmla="*/ 4125447 h 6507156"/>
              <a:gd name="connsiteX1971" fmla="*/ 2834708 w 9124939"/>
              <a:gd name="connsiteY1971" fmla="*/ 4134660 h 6507156"/>
              <a:gd name="connsiteX1972" fmla="*/ 2855962 w 9124939"/>
              <a:gd name="connsiteY1972" fmla="*/ 4137837 h 6507156"/>
              <a:gd name="connsiteX1973" fmla="*/ 2867065 w 9124939"/>
              <a:gd name="connsiteY1973" fmla="*/ 4132436 h 6507156"/>
              <a:gd name="connsiteX1974" fmla="*/ 2888320 w 9124939"/>
              <a:gd name="connsiteY1974" fmla="*/ 4125764 h 6507156"/>
              <a:gd name="connsiteX1975" fmla="*/ 2897837 w 9124939"/>
              <a:gd name="connsiteY1975" fmla="*/ 4127035 h 6507156"/>
              <a:gd name="connsiteX1976" fmla="*/ 2891492 w 9124939"/>
              <a:gd name="connsiteY1976" fmla="*/ 4136567 h 6507156"/>
              <a:gd name="connsiteX1977" fmla="*/ 2894981 w 9124939"/>
              <a:gd name="connsiteY1977" fmla="*/ 4158489 h 6507156"/>
              <a:gd name="connsiteX1978" fmla="*/ 2887685 w 9124939"/>
              <a:gd name="connsiteY1978" fmla="*/ 4167067 h 6507156"/>
              <a:gd name="connsiteX1979" fmla="*/ 2855010 w 9124939"/>
              <a:gd name="connsiteY1979" fmla="*/ 4175645 h 6507156"/>
              <a:gd name="connsiteX1980" fmla="*/ 2849935 w 9124939"/>
              <a:gd name="connsiteY1980" fmla="*/ 4195979 h 6507156"/>
              <a:gd name="connsiteX1981" fmla="*/ 2820432 w 9124939"/>
              <a:gd name="connsiteY1981" fmla="*/ 4201380 h 6507156"/>
              <a:gd name="connsiteX1982" fmla="*/ 2766820 w 9124939"/>
              <a:gd name="connsiteY1982" fmla="*/ 4220761 h 6507156"/>
              <a:gd name="connsiteX1983" fmla="*/ 2754766 w 9124939"/>
              <a:gd name="connsiteY1983" fmla="*/ 4212500 h 6507156"/>
              <a:gd name="connsiteX1984" fmla="*/ 2705278 w 9124939"/>
              <a:gd name="connsiteY1984" fmla="*/ 4211865 h 6507156"/>
              <a:gd name="connsiteX1985" fmla="*/ 2695760 w 9124939"/>
              <a:gd name="connsiteY1985" fmla="*/ 4227750 h 6507156"/>
              <a:gd name="connsiteX1986" fmla="*/ 2677678 w 9124939"/>
              <a:gd name="connsiteY1986" fmla="*/ 4220761 h 6507156"/>
              <a:gd name="connsiteX1987" fmla="*/ 2673554 w 9124939"/>
              <a:gd name="connsiteY1987" fmla="*/ 4209958 h 6507156"/>
              <a:gd name="connsiteX1988" fmla="*/ 2662768 w 9124939"/>
              <a:gd name="connsiteY1988" fmla="*/ 4209005 h 6507156"/>
              <a:gd name="connsiteX1989" fmla="*/ 2658644 w 9124939"/>
              <a:gd name="connsiteY1989" fmla="*/ 4206146 h 6507156"/>
              <a:gd name="connsiteX1990" fmla="*/ 2651030 w 9124939"/>
              <a:gd name="connsiteY1990" fmla="*/ 4215677 h 6507156"/>
              <a:gd name="connsiteX1991" fmla="*/ 2642782 w 9124939"/>
              <a:gd name="connsiteY1991" fmla="*/ 4211547 h 6507156"/>
              <a:gd name="connsiteX1992" fmla="*/ 2628823 w 9124939"/>
              <a:gd name="connsiteY1992" fmla="*/ 4193755 h 6507156"/>
              <a:gd name="connsiteX1993" fmla="*/ 2613913 w 9124939"/>
              <a:gd name="connsiteY1993" fmla="*/ 4193755 h 6507156"/>
              <a:gd name="connsiteX1994" fmla="*/ 2622478 w 9124939"/>
              <a:gd name="connsiteY1994" fmla="*/ 4201380 h 6507156"/>
              <a:gd name="connsiteX1995" fmla="*/ 2626602 w 9124939"/>
              <a:gd name="connsiteY1995" fmla="*/ 4207417 h 6507156"/>
              <a:gd name="connsiteX1996" fmla="*/ 2624064 w 9124939"/>
              <a:gd name="connsiteY1996" fmla="*/ 4213771 h 6507156"/>
              <a:gd name="connsiteX1997" fmla="*/ 2607885 w 9124939"/>
              <a:gd name="connsiteY1997" fmla="*/ 4224573 h 6507156"/>
              <a:gd name="connsiteX1998" fmla="*/ 2603758 w 9124939"/>
              <a:gd name="connsiteY1998" fmla="*/ 4229974 h 6507156"/>
              <a:gd name="connsiteX1999" fmla="*/ 2587900 w 9124939"/>
              <a:gd name="connsiteY1999" fmla="*/ 4227750 h 6507156"/>
              <a:gd name="connsiteX2000" fmla="*/ 2572034 w 9124939"/>
              <a:gd name="connsiteY2000" fmla="*/ 4221396 h 6507156"/>
              <a:gd name="connsiteX2001" fmla="*/ 2566642 w 9124939"/>
              <a:gd name="connsiteY2001" fmla="*/ 4229974 h 6507156"/>
              <a:gd name="connsiteX2002" fmla="*/ 2579648 w 9124939"/>
              <a:gd name="connsiteY2002" fmla="*/ 4238553 h 6507156"/>
              <a:gd name="connsiteX2003" fmla="*/ 2567911 w 9124939"/>
              <a:gd name="connsiteY2003" fmla="*/ 4253167 h 6507156"/>
              <a:gd name="connsiteX2004" fmla="*/ 2563787 w 9124939"/>
              <a:gd name="connsiteY2004" fmla="*/ 4249037 h 6507156"/>
              <a:gd name="connsiteX2005" fmla="*/ 2544756 w 9124939"/>
              <a:gd name="connsiteY2005" fmla="*/ 4246178 h 6507156"/>
              <a:gd name="connsiteX2006" fmla="*/ 2524455 w 9124939"/>
              <a:gd name="connsiteY2006" fmla="*/ 4253803 h 6507156"/>
              <a:gd name="connsiteX2007" fmla="*/ 2509863 w 9124939"/>
              <a:gd name="connsiteY2007" fmla="*/ 4230610 h 6507156"/>
              <a:gd name="connsiteX2008" fmla="*/ 2469568 w 9124939"/>
              <a:gd name="connsiteY2008" fmla="*/ 4227750 h 6507156"/>
              <a:gd name="connsiteX2009" fmla="*/ 2445455 w 9124939"/>
              <a:gd name="connsiteY2009" fmla="*/ 4245860 h 6507156"/>
              <a:gd name="connsiteX2010" fmla="*/ 2433716 w 9124939"/>
              <a:gd name="connsiteY2010" fmla="*/ 4243954 h 6507156"/>
              <a:gd name="connsiteX2011" fmla="*/ 2429591 w 9124939"/>
              <a:gd name="connsiteY2011" fmla="*/ 4234422 h 6507156"/>
              <a:gd name="connsiteX2012" fmla="*/ 2418807 w 9124939"/>
              <a:gd name="connsiteY2012" fmla="*/ 4258886 h 6507156"/>
              <a:gd name="connsiteX2013" fmla="*/ 2420392 w 9124939"/>
              <a:gd name="connsiteY2013" fmla="*/ 4293517 h 6507156"/>
              <a:gd name="connsiteX2014" fmla="*/ 2405802 w 9124939"/>
              <a:gd name="connsiteY2014" fmla="*/ 4296694 h 6507156"/>
              <a:gd name="connsiteX2015" fmla="*/ 2389940 w 9124939"/>
              <a:gd name="connsiteY2015" fmla="*/ 4289704 h 6507156"/>
              <a:gd name="connsiteX2016" fmla="*/ 2365514 w 9124939"/>
              <a:gd name="connsiteY2016" fmla="*/ 4286845 h 6507156"/>
              <a:gd name="connsiteX2017" fmla="*/ 2336962 w 9124939"/>
              <a:gd name="connsiteY2017" fmla="*/ 4277314 h 6507156"/>
              <a:gd name="connsiteX2018" fmla="*/ 2312535 w 9124939"/>
              <a:gd name="connsiteY2018" fmla="*/ 4279855 h 6507156"/>
              <a:gd name="connsiteX2019" fmla="*/ 2304922 w 9124939"/>
              <a:gd name="connsiteY2019" fmla="*/ 4295741 h 6507156"/>
              <a:gd name="connsiteX2020" fmla="*/ 2275736 w 9124939"/>
              <a:gd name="connsiteY2020" fmla="*/ 4313851 h 6507156"/>
              <a:gd name="connsiteX2021" fmla="*/ 2281129 w 9124939"/>
              <a:gd name="connsiteY2021" fmla="*/ 4328783 h 6507156"/>
              <a:gd name="connsiteX2022" fmla="*/ 2278274 w 9124939"/>
              <a:gd name="connsiteY2022" fmla="*/ 4337044 h 6507156"/>
              <a:gd name="connsiteX2023" fmla="*/ 2265584 w 9124939"/>
              <a:gd name="connsiteY2023" fmla="*/ 4331960 h 6507156"/>
              <a:gd name="connsiteX2024" fmla="*/ 2244329 w 9124939"/>
              <a:gd name="connsiteY2024" fmla="*/ 4319570 h 6507156"/>
              <a:gd name="connsiteX2025" fmla="*/ 2229418 w 9124939"/>
              <a:gd name="connsiteY2025" fmla="*/ 4324653 h 6507156"/>
              <a:gd name="connsiteX2026" fmla="*/ 2228467 w 9124939"/>
              <a:gd name="connsiteY2026" fmla="*/ 4336408 h 6507156"/>
              <a:gd name="connsiteX2027" fmla="*/ 2214508 w 9124939"/>
              <a:gd name="connsiteY2027" fmla="*/ 4325288 h 6507156"/>
              <a:gd name="connsiteX2028" fmla="*/ 2218949 w 9124939"/>
              <a:gd name="connsiteY2028" fmla="*/ 4311309 h 6507156"/>
              <a:gd name="connsiteX2029" fmla="*/ 2231322 w 9124939"/>
              <a:gd name="connsiteY2029" fmla="*/ 4311944 h 6507156"/>
              <a:gd name="connsiteX2030" fmla="*/ 2235446 w 9124939"/>
              <a:gd name="connsiteY2030" fmla="*/ 4304955 h 6507156"/>
              <a:gd name="connsiteX2031" fmla="*/ 2269074 w 9124939"/>
              <a:gd name="connsiteY2031" fmla="*/ 4285574 h 6507156"/>
              <a:gd name="connsiteX2032" fmla="*/ 2294136 w 9124939"/>
              <a:gd name="connsiteY2032" fmla="*/ 4242047 h 6507156"/>
              <a:gd name="connsiteX2033" fmla="*/ 2323956 w 9124939"/>
              <a:gd name="connsiteY2033" fmla="*/ 4231245 h 6507156"/>
              <a:gd name="connsiteX2034" fmla="*/ 2332521 w 9124939"/>
              <a:gd name="connsiteY2034" fmla="*/ 4179458 h 6507156"/>
              <a:gd name="connsiteX2035" fmla="*/ 2343308 w 9124939"/>
              <a:gd name="connsiteY2035" fmla="*/ 4178187 h 6507156"/>
              <a:gd name="connsiteX2036" fmla="*/ 2355997 w 9124939"/>
              <a:gd name="connsiteY2036" fmla="*/ 4185812 h 6507156"/>
              <a:gd name="connsiteX2037" fmla="*/ 2372810 w 9124939"/>
              <a:gd name="connsiteY2037" fmla="*/ 4171833 h 6507156"/>
              <a:gd name="connsiteX2038" fmla="*/ 2356948 w 9124939"/>
              <a:gd name="connsiteY2038" fmla="*/ 4176281 h 6507156"/>
              <a:gd name="connsiteX2039" fmla="*/ 2353777 w 9124939"/>
              <a:gd name="connsiteY2039" fmla="*/ 4169609 h 6507156"/>
              <a:gd name="connsiteX2040" fmla="*/ 2357900 w 9124939"/>
              <a:gd name="connsiteY2040" fmla="*/ 4155947 h 6507156"/>
              <a:gd name="connsiteX2041" fmla="*/ 2400092 w 9124939"/>
              <a:gd name="connsiteY2041" fmla="*/ 4149275 h 6507156"/>
              <a:gd name="connsiteX2042" fmla="*/ 2448945 w 9124939"/>
              <a:gd name="connsiteY2042" fmla="*/ 4157218 h 6507156"/>
              <a:gd name="connsiteX2043" fmla="*/ 2469886 w 9124939"/>
              <a:gd name="connsiteY2043" fmla="*/ 4154994 h 6507156"/>
              <a:gd name="connsiteX2044" fmla="*/ 2476231 w 9124939"/>
              <a:gd name="connsiteY2044" fmla="*/ 4126717 h 6507156"/>
              <a:gd name="connsiteX2045" fmla="*/ 2507642 w 9124939"/>
              <a:gd name="connsiteY2045" fmla="*/ 4107019 h 6507156"/>
              <a:gd name="connsiteX2046" fmla="*/ 2512718 w 9124939"/>
              <a:gd name="connsiteY2046" fmla="*/ 4088274 h 6507156"/>
              <a:gd name="connsiteX2047" fmla="*/ 2538728 w 9124939"/>
              <a:gd name="connsiteY2047" fmla="*/ 4062539 h 6507156"/>
              <a:gd name="connsiteX2048" fmla="*/ 2540949 w 9124939"/>
              <a:gd name="connsiteY2048" fmla="*/ 4053326 h 6507156"/>
              <a:gd name="connsiteX2049" fmla="*/ 2532384 w 9124939"/>
              <a:gd name="connsiteY2049" fmla="*/ 4063810 h 6507156"/>
              <a:gd name="connsiteX2050" fmla="*/ 2512718 w 9124939"/>
              <a:gd name="connsiteY2050" fmla="*/ 4079696 h 6507156"/>
              <a:gd name="connsiteX2051" fmla="*/ 2499710 w 9124939"/>
              <a:gd name="connsiteY2051" fmla="*/ 4086368 h 6507156"/>
              <a:gd name="connsiteX2052" fmla="*/ 2486385 w 9124939"/>
              <a:gd name="connsiteY2052" fmla="*/ 4100983 h 6507156"/>
              <a:gd name="connsiteX2053" fmla="*/ 2470521 w 9124939"/>
              <a:gd name="connsiteY2053" fmla="*/ 4103207 h 6507156"/>
              <a:gd name="connsiteX2054" fmla="*/ 2452752 w 9124939"/>
              <a:gd name="connsiteY2054" fmla="*/ 4121634 h 6507156"/>
              <a:gd name="connsiteX2055" fmla="*/ 2428322 w 9124939"/>
              <a:gd name="connsiteY2055" fmla="*/ 4127035 h 6507156"/>
              <a:gd name="connsiteX2056" fmla="*/ 2408340 w 9124939"/>
              <a:gd name="connsiteY2056" fmla="*/ 4105113 h 6507156"/>
              <a:gd name="connsiteX2057" fmla="*/ 2390892 w 9124939"/>
              <a:gd name="connsiteY2057" fmla="*/ 4087321 h 6507156"/>
              <a:gd name="connsiteX2058" fmla="*/ 2375348 w 9124939"/>
              <a:gd name="connsiteY2058" fmla="*/ 4100983 h 6507156"/>
              <a:gd name="connsiteX2059" fmla="*/ 2350922 w 9124939"/>
              <a:gd name="connsiteY2059" fmla="*/ 4100347 h 6507156"/>
              <a:gd name="connsiteX2060" fmla="*/ 2336327 w 9124939"/>
              <a:gd name="connsiteY2060" fmla="*/ 4093993 h 6507156"/>
              <a:gd name="connsiteX2061" fmla="*/ 2366466 w 9124939"/>
              <a:gd name="connsiteY2061" fmla="*/ 4075883 h 6507156"/>
              <a:gd name="connsiteX2062" fmla="*/ 2336962 w 9124939"/>
              <a:gd name="connsiteY2062" fmla="*/ 4074930 h 6507156"/>
              <a:gd name="connsiteX2063" fmla="*/ 2336962 w 9124939"/>
              <a:gd name="connsiteY2063" fmla="*/ 4064763 h 6507156"/>
              <a:gd name="connsiteX2064" fmla="*/ 2321418 w 9124939"/>
              <a:gd name="connsiteY2064" fmla="*/ 4078425 h 6507156"/>
              <a:gd name="connsiteX2065" fmla="*/ 2300163 w 9124939"/>
              <a:gd name="connsiteY2065" fmla="*/ 4085732 h 6507156"/>
              <a:gd name="connsiteX2066" fmla="*/ 2293818 w 9124939"/>
              <a:gd name="connsiteY2066" fmla="*/ 4096535 h 6507156"/>
              <a:gd name="connsiteX2067" fmla="*/ 2278274 w 9124939"/>
              <a:gd name="connsiteY2067" fmla="*/ 4096852 h 6507156"/>
              <a:gd name="connsiteX2068" fmla="*/ 2272564 w 9124939"/>
              <a:gd name="connsiteY2068" fmla="*/ 4081920 h 6507156"/>
              <a:gd name="connsiteX2069" fmla="*/ 2258922 w 9124939"/>
              <a:gd name="connsiteY2069" fmla="*/ 4075566 h 6507156"/>
              <a:gd name="connsiteX2070" fmla="*/ 2258922 w 9124939"/>
              <a:gd name="connsiteY2070" fmla="*/ 4067305 h 6507156"/>
              <a:gd name="connsiteX2071" fmla="*/ 2269390 w 9124939"/>
              <a:gd name="connsiteY2071" fmla="*/ 4056820 h 6507156"/>
              <a:gd name="connsiteX2072" fmla="*/ 2250356 w 9124939"/>
              <a:gd name="connsiteY2072" fmla="*/ 4053643 h 6507156"/>
              <a:gd name="connsiteX2073" fmla="*/ 2249087 w 9124939"/>
              <a:gd name="connsiteY2073" fmla="*/ 4050466 h 6507156"/>
              <a:gd name="connsiteX2074" fmla="*/ 2259874 w 9124939"/>
              <a:gd name="connsiteY2074" fmla="*/ 4051419 h 6507156"/>
              <a:gd name="connsiteX2075" fmla="*/ 2264633 w 9124939"/>
              <a:gd name="connsiteY2075" fmla="*/ 4044112 h 6507156"/>
              <a:gd name="connsiteX2076" fmla="*/ 2276370 w 9124939"/>
              <a:gd name="connsiteY2076" fmla="*/ 4034580 h 6507156"/>
              <a:gd name="connsiteX2077" fmla="*/ 2298577 w 9124939"/>
              <a:gd name="connsiteY2077" fmla="*/ 4032992 h 6507156"/>
              <a:gd name="connsiteX2078" fmla="*/ 2314122 w 9124939"/>
              <a:gd name="connsiteY2078" fmla="*/ 4020283 h 6507156"/>
              <a:gd name="connsiteX2079" fmla="*/ 2333473 w 9124939"/>
              <a:gd name="connsiteY2079" fmla="*/ 4006622 h 6507156"/>
              <a:gd name="connsiteX2080" fmla="*/ 2355363 w 9124939"/>
              <a:gd name="connsiteY2080" fmla="*/ 3995819 h 6507156"/>
              <a:gd name="connsiteX2081" fmla="*/ 2368052 w 9124939"/>
              <a:gd name="connsiteY2081" fmla="*/ 3973579 h 6507156"/>
              <a:gd name="connsiteX2082" fmla="*/ 2382644 w 9124939"/>
              <a:gd name="connsiteY2082" fmla="*/ 3941808 h 6507156"/>
              <a:gd name="connsiteX2083" fmla="*/ 2369638 w 9124939"/>
              <a:gd name="connsiteY2083" fmla="*/ 3940855 h 6507156"/>
              <a:gd name="connsiteX2084" fmla="*/ 2372493 w 9124939"/>
              <a:gd name="connsiteY2084" fmla="*/ 3920839 h 6507156"/>
              <a:gd name="connsiteX2085" fmla="*/ 2362976 w 9124939"/>
              <a:gd name="connsiteY2085" fmla="*/ 3913532 h 6507156"/>
              <a:gd name="connsiteX2086" fmla="*/ 2361072 w 9124939"/>
              <a:gd name="connsiteY2086" fmla="*/ 3899552 h 6507156"/>
              <a:gd name="connsiteX2087" fmla="*/ 2363611 w 9124939"/>
              <a:gd name="connsiteY2087" fmla="*/ 3890021 h 6507156"/>
              <a:gd name="connsiteX2088" fmla="*/ 2353460 w 9124939"/>
              <a:gd name="connsiteY2088" fmla="*/ 3895740 h 6507156"/>
              <a:gd name="connsiteX2089" fmla="*/ 2331251 w 9124939"/>
              <a:gd name="connsiteY2089" fmla="*/ 3899870 h 6507156"/>
              <a:gd name="connsiteX2090" fmla="*/ 2328079 w 9124939"/>
              <a:gd name="connsiteY2090" fmla="*/ 3910672 h 6507156"/>
              <a:gd name="connsiteX2091" fmla="*/ 2321735 w 9124939"/>
              <a:gd name="connsiteY2091" fmla="*/ 3914802 h 6507156"/>
              <a:gd name="connsiteX2092" fmla="*/ 2307777 w 9124939"/>
              <a:gd name="connsiteY2092" fmla="*/ 3908766 h 6507156"/>
              <a:gd name="connsiteX2093" fmla="*/ 2295404 w 9124939"/>
              <a:gd name="connsiteY2093" fmla="*/ 3919568 h 6507156"/>
              <a:gd name="connsiteX2094" fmla="*/ 2290329 w 9124939"/>
              <a:gd name="connsiteY2094" fmla="*/ 3915120 h 6507156"/>
              <a:gd name="connsiteX2095" fmla="*/ 2315390 w 9124939"/>
              <a:gd name="connsiteY2095" fmla="*/ 3887479 h 6507156"/>
              <a:gd name="connsiteX2096" fmla="*/ 2325859 w 9124939"/>
              <a:gd name="connsiteY2096" fmla="*/ 3885573 h 6507156"/>
              <a:gd name="connsiteX2097" fmla="*/ 2337279 w 9124939"/>
              <a:gd name="connsiteY2097" fmla="*/ 3879854 h 6507156"/>
              <a:gd name="connsiteX2098" fmla="*/ 2349970 w 9124939"/>
              <a:gd name="connsiteY2098" fmla="*/ 3867145 h 6507156"/>
              <a:gd name="connsiteX2099" fmla="*/ 2349020 w 9124939"/>
              <a:gd name="connsiteY2099" fmla="*/ 3850624 h 6507156"/>
              <a:gd name="connsiteX2100" fmla="*/ 2360122 w 9124939"/>
              <a:gd name="connsiteY2100" fmla="*/ 3842046 h 6507156"/>
              <a:gd name="connsiteX2101" fmla="*/ 2390892 w 9124939"/>
              <a:gd name="connsiteY2101" fmla="*/ 3824572 h 6507156"/>
              <a:gd name="connsiteX2102" fmla="*/ 2405802 w 9124939"/>
              <a:gd name="connsiteY2102" fmla="*/ 3830926 h 6507156"/>
              <a:gd name="connsiteX2103" fmla="*/ 2422930 w 9124939"/>
              <a:gd name="connsiteY2103" fmla="*/ 3836010 h 6507156"/>
              <a:gd name="connsiteX2104" fmla="*/ 2436254 w 9124939"/>
              <a:gd name="connsiteY2104" fmla="*/ 3826478 h 6507156"/>
              <a:gd name="connsiteX2105" fmla="*/ 2445772 w 9124939"/>
              <a:gd name="connsiteY2105" fmla="*/ 3831562 h 6507156"/>
              <a:gd name="connsiteX2106" fmla="*/ 2470203 w 9124939"/>
              <a:gd name="connsiteY2106" fmla="*/ 3836645 h 6507156"/>
              <a:gd name="connsiteX2107" fmla="*/ 2448945 w 9124939"/>
              <a:gd name="connsiteY2107" fmla="*/ 3824254 h 6507156"/>
              <a:gd name="connsiteX2108" fmla="*/ 2453070 w 9124939"/>
              <a:gd name="connsiteY2108" fmla="*/ 3816947 h 6507156"/>
              <a:gd name="connsiteX2109" fmla="*/ 2467665 w 9124939"/>
              <a:gd name="connsiteY2109" fmla="*/ 3804874 h 6507156"/>
              <a:gd name="connsiteX2110" fmla="*/ 2471155 w 9124939"/>
              <a:gd name="connsiteY2110" fmla="*/ 3821712 h 6507156"/>
              <a:gd name="connsiteX2111" fmla="*/ 2483846 w 9124939"/>
              <a:gd name="connsiteY2111" fmla="*/ 3828067 h 6507156"/>
              <a:gd name="connsiteX2112" fmla="*/ 2492412 w 9124939"/>
              <a:gd name="connsiteY2112" fmla="*/ 3822348 h 6507156"/>
              <a:gd name="connsiteX2113" fmla="*/ 2477501 w 9124939"/>
              <a:gd name="connsiteY2113" fmla="*/ 3814405 h 6507156"/>
              <a:gd name="connsiteX2114" fmla="*/ 2467665 w 9124939"/>
              <a:gd name="connsiteY2114" fmla="*/ 3799790 h 6507156"/>
              <a:gd name="connsiteX2115" fmla="*/ 2465444 w 9124939"/>
              <a:gd name="connsiteY2115" fmla="*/ 3780727 h 6507156"/>
              <a:gd name="connsiteX2116" fmla="*/ 2473693 w 9124939"/>
              <a:gd name="connsiteY2116" fmla="*/ 3760711 h 6507156"/>
              <a:gd name="connsiteX2117" fmla="*/ 2485432 w 9124939"/>
              <a:gd name="connsiteY2117" fmla="*/ 3756263 h 6507156"/>
              <a:gd name="connsiteX2118" fmla="*/ 2471472 w 9124939"/>
              <a:gd name="connsiteY2118" fmla="*/ 3755310 h 6507156"/>
              <a:gd name="connsiteX2119" fmla="*/ 2469568 w 9124939"/>
              <a:gd name="connsiteY2119" fmla="*/ 3735294 h 6507156"/>
              <a:gd name="connsiteX2120" fmla="*/ 2478770 w 9124939"/>
              <a:gd name="connsiteY2120" fmla="*/ 3727034 h 6507156"/>
              <a:gd name="connsiteX2121" fmla="*/ 2488288 w 9124939"/>
              <a:gd name="connsiteY2121" fmla="*/ 3725763 h 6507156"/>
              <a:gd name="connsiteX2122" fmla="*/ 2490192 w 9124939"/>
              <a:gd name="connsiteY2122" fmla="*/ 3718456 h 6507156"/>
              <a:gd name="connsiteX2123" fmla="*/ 2477501 w 9124939"/>
              <a:gd name="connsiteY2123" fmla="*/ 3702570 h 6507156"/>
              <a:gd name="connsiteX2124" fmla="*/ 2474011 w 9124939"/>
              <a:gd name="connsiteY2124" fmla="*/ 3694309 h 6507156"/>
              <a:gd name="connsiteX2125" fmla="*/ 2486701 w 9124939"/>
              <a:gd name="connsiteY2125" fmla="*/ 3683507 h 6507156"/>
              <a:gd name="connsiteX2126" fmla="*/ 2481625 w 9124939"/>
              <a:gd name="connsiteY2126" fmla="*/ 3676200 h 6507156"/>
              <a:gd name="connsiteX2127" fmla="*/ 2476231 w 9124939"/>
              <a:gd name="connsiteY2127" fmla="*/ 3685731 h 6507156"/>
              <a:gd name="connsiteX2128" fmla="*/ 2466712 w 9124939"/>
              <a:gd name="connsiteY2128" fmla="*/ 3691132 h 6507156"/>
              <a:gd name="connsiteX2129" fmla="*/ 2465444 w 9124939"/>
              <a:gd name="connsiteY2129" fmla="*/ 3685731 h 6507156"/>
              <a:gd name="connsiteX2130" fmla="*/ 2458463 w 9124939"/>
              <a:gd name="connsiteY2130" fmla="*/ 3695580 h 6507156"/>
              <a:gd name="connsiteX2131" fmla="*/ 2454339 w 9124939"/>
              <a:gd name="connsiteY2131" fmla="*/ 3701934 h 6507156"/>
              <a:gd name="connsiteX2132" fmla="*/ 2445455 w 9124939"/>
              <a:gd name="connsiteY2132" fmla="*/ 3684778 h 6507156"/>
              <a:gd name="connsiteX2133" fmla="*/ 2447676 w 9124939"/>
              <a:gd name="connsiteY2133" fmla="*/ 3673340 h 6507156"/>
              <a:gd name="connsiteX2134" fmla="*/ 2436889 w 9124939"/>
              <a:gd name="connsiteY2134" fmla="*/ 3681918 h 6507156"/>
              <a:gd name="connsiteX2135" fmla="*/ 2426419 w 9124939"/>
              <a:gd name="connsiteY2135" fmla="*/ 3677788 h 6507156"/>
              <a:gd name="connsiteX2136" fmla="*/ 2420075 w 9124939"/>
              <a:gd name="connsiteY2136" fmla="*/ 3665397 h 6507156"/>
              <a:gd name="connsiteX2137" fmla="*/ 2411194 w 9124939"/>
              <a:gd name="connsiteY2137" fmla="*/ 3632355 h 6507156"/>
              <a:gd name="connsiteX2138" fmla="*/ 2419758 w 9124939"/>
              <a:gd name="connsiteY2138" fmla="*/ 3603125 h 6507156"/>
              <a:gd name="connsiteX2139" fmla="*/ 2428640 w 9124939"/>
              <a:gd name="connsiteY2139" fmla="*/ 3589146 h 6507156"/>
              <a:gd name="connsiteX2140" fmla="*/ 2435302 w 9124939"/>
              <a:gd name="connsiteY2140" fmla="*/ 3575484 h 6507156"/>
              <a:gd name="connsiteX2141" fmla="*/ 2446407 w 9124939"/>
              <a:gd name="connsiteY2141" fmla="*/ 3566906 h 6507156"/>
              <a:gd name="connsiteX2142" fmla="*/ 2466712 w 9124939"/>
              <a:gd name="connsiteY2142" fmla="*/ 3568812 h 6507156"/>
              <a:gd name="connsiteX2143" fmla="*/ 2474962 w 9124939"/>
              <a:gd name="connsiteY2143" fmla="*/ 3561187 h 6507156"/>
              <a:gd name="connsiteX2144" fmla="*/ 2465444 w 9124939"/>
              <a:gd name="connsiteY2144" fmla="*/ 3564364 h 6507156"/>
              <a:gd name="connsiteX2145" fmla="*/ 2457195 w 9124939"/>
              <a:gd name="connsiteY2145" fmla="*/ 3559599 h 6507156"/>
              <a:gd name="connsiteX2146" fmla="*/ 2445455 w 9124939"/>
              <a:gd name="connsiteY2146" fmla="*/ 3557375 h 6507156"/>
              <a:gd name="connsiteX2147" fmla="*/ 2429591 w 9124939"/>
              <a:gd name="connsiteY2147" fmla="*/ 3554198 h 6507156"/>
              <a:gd name="connsiteX2148" fmla="*/ 2424198 w 9124939"/>
              <a:gd name="connsiteY2148" fmla="*/ 3545937 h 6507156"/>
              <a:gd name="connsiteX2149" fmla="*/ 2417855 w 9124939"/>
              <a:gd name="connsiteY2149" fmla="*/ 3560870 h 6507156"/>
              <a:gd name="connsiteX2150" fmla="*/ 2409609 w 9124939"/>
              <a:gd name="connsiteY2150" fmla="*/ 3574849 h 6507156"/>
              <a:gd name="connsiteX2151" fmla="*/ 2389622 w 9124939"/>
              <a:gd name="connsiteY2151" fmla="*/ 3575802 h 6507156"/>
              <a:gd name="connsiteX2152" fmla="*/ 2386450 w 9124939"/>
              <a:gd name="connsiteY2152" fmla="*/ 3570401 h 6507156"/>
              <a:gd name="connsiteX2153" fmla="*/ 2376934 w 9124939"/>
              <a:gd name="connsiteY2153" fmla="*/ 3582156 h 6507156"/>
              <a:gd name="connsiteX2154" fmla="*/ 2355997 w 9124939"/>
              <a:gd name="connsiteY2154" fmla="*/ 3588828 h 6507156"/>
              <a:gd name="connsiteX2155" fmla="*/ 2345529 w 9124939"/>
              <a:gd name="connsiteY2155" fmla="*/ 3577073 h 6507156"/>
              <a:gd name="connsiteX2156" fmla="*/ 2342990 w 9124939"/>
              <a:gd name="connsiteY2156" fmla="*/ 3568812 h 6507156"/>
              <a:gd name="connsiteX2157" fmla="*/ 2336962 w 9124939"/>
              <a:gd name="connsiteY2157" fmla="*/ 3576120 h 6507156"/>
              <a:gd name="connsiteX2158" fmla="*/ 2347433 w 9124939"/>
              <a:gd name="connsiteY2158" fmla="*/ 3595183 h 6507156"/>
              <a:gd name="connsiteX2159" fmla="*/ 2338864 w 9124939"/>
              <a:gd name="connsiteY2159" fmla="*/ 3606938 h 6507156"/>
              <a:gd name="connsiteX2160" fmla="*/ 2324273 w 9124939"/>
              <a:gd name="connsiteY2160" fmla="*/ 3605985 h 6507156"/>
              <a:gd name="connsiteX2161" fmla="*/ 2315708 w 9124939"/>
              <a:gd name="connsiteY2161" fmla="*/ 3601537 h 6507156"/>
              <a:gd name="connsiteX2162" fmla="*/ 2303970 w 9124939"/>
              <a:gd name="connsiteY2162" fmla="*/ 3577391 h 6507156"/>
              <a:gd name="connsiteX2163" fmla="*/ 2284935 w 9124939"/>
              <a:gd name="connsiteY2163" fmla="*/ 3584380 h 6507156"/>
              <a:gd name="connsiteX2164" fmla="*/ 2287473 w 9124939"/>
              <a:gd name="connsiteY2164" fmla="*/ 3600901 h 6507156"/>
              <a:gd name="connsiteX2165" fmla="*/ 2296991 w 9124939"/>
              <a:gd name="connsiteY2165" fmla="*/ 3609480 h 6507156"/>
              <a:gd name="connsiteX2166" fmla="*/ 2296991 w 9124939"/>
              <a:gd name="connsiteY2166" fmla="*/ 3616787 h 6507156"/>
              <a:gd name="connsiteX2167" fmla="*/ 2283032 w 9124939"/>
              <a:gd name="connsiteY2167" fmla="*/ 3609480 h 6507156"/>
              <a:gd name="connsiteX2168" fmla="*/ 2275419 w 9124939"/>
              <a:gd name="connsiteY2168" fmla="*/ 3588511 h 6507156"/>
              <a:gd name="connsiteX2169" fmla="*/ 2259557 w 9124939"/>
              <a:gd name="connsiteY2169" fmla="*/ 3578026 h 6507156"/>
              <a:gd name="connsiteX2170" fmla="*/ 2256384 w 9124939"/>
              <a:gd name="connsiteY2170" fmla="*/ 3567542 h 6507156"/>
              <a:gd name="connsiteX2171" fmla="*/ 2263681 w 9124939"/>
              <a:gd name="connsiteY2171" fmla="*/ 3557057 h 6507156"/>
              <a:gd name="connsiteX2172" fmla="*/ 2271295 w 9124939"/>
              <a:gd name="connsiteY2172" fmla="*/ 3558646 h 6507156"/>
              <a:gd name="connsiteX2173" fmla="*/ 2277640 w 9124939"/>
              <a:gd name="connsiteY2173" fmla="*/ 3572625 h 6507156"/>
              <a:gd name="connsiteX2174" fmla="*/ 2280812 w 9124939"/>
              <a:gd name="connsiteY2174" fmla="*/ 3569448 h 6507156"/>
              <a:gd name="connsiteX2175" fmla="*/ 2273832 w 9124939"/>
              <a:gd name="connsiteY2175" fmla="*/ 3546255 h 6507156"/>
              <a:gd name="connsiteX2176" fmla="*/ 2280177 w 9124939"/>
              <a:gd name="connsiteY2176" fmla="*/ 3528463 h 6507156"/>
              <a:gd name="connsiteX2177" fmla="*/ 2296039 w 9124939"/>
              <a:gd name="connsiteY2177" fmla="*/ 3488113 h 6507156"/>
              <a:gd name="connsiteX2178" fmla="*/ 2301749 w 9124939"/>
              <a:gd name="connsiteY2178" fmla="*/ 3481759 h 6507156"/>
              <a:gd name="connsiteX2179" fmla="*/ 2306191 w 9124939"/>
              <a:gd name="connsiteY2179" fmla="*/ 3464602 h 6507156"/>
              <a:gd name="connsiteX2180" fmla="*/ 2293501 w 9124939"/>
              <a:gd name="connsiteY2180" fmla="*/ 3458566 h 6507156"/>
              <a:gd name="connsiteX2181" fmla="*/ 2292232 w 9124939"/>
              <a:gd name="connsiteY2181" fmla="*/ 3449988 h 6507156"/>
              <a:gd name="connsiteX2182" fmla="*/ 2284619 w 9124939"/>
              <a:gd name="connsiteY2182" fmla="*/ 3432517 h 6507156"/>
              <a:gd name="connsiteX2183" fmla="*/ 2284619 w 9124939"/>
              <a:gd name="connsiteY2183" fmla="*/ 3416631 h 6507156"/>
              <a:gd name="connsiteX2184" fmla="*/ 2296991 w 9124939"/>
              <a:gd name="connsiteY2184" fmla="*/ 3393120 h 6507156"/>
              <a:gd name="connsiteX2185" fmla="*/ 2306508 w 9124939"/>
              <a:gd name="connsiteY2185" fmla="*/ 3397252 h 6507156"/>
              <a:gd name="connsiteX2186" fmla="*/ 2316976 w 9124939"/>
              <a:gd name="connsiteY2186" fmla="*/ 3392166 h 6507156"/>
              <a:gd name="connsiteX2187" fmla="*/ 2318246 w 9124939"/>
              <a:gd name="connsiteY2187" fmla="*/ 3388990 h 6507156"/>
              <a:gd name="connsiteX2188" fmla="*/ 2292549 w 9124939"/>
              <a:gd name="connsiteY2188" fmla="*/ 3386766 h 6507156"/>
              <a:gd name="connsiteX2189" fmla="*/ 2282715 w 9124939"/>
              <a:gd name="connsiteY2189" fmla="*/ 3359442 h 6507156"/>
              <a:gd name="connsiteX2190" fmla="*/ 2283032 w 9124939"/>
              <a:gd name="connsiteY2190" fmla="*/ 3382954 h 6507156"/>
              <a:gd name="connsiteX2191" fmla="*/ 2281129 w 9124939"/>
              <a:gd name="connsiteY2191" fmla="*/ 3393438 h 6507156"/>
              <a:gd name="connsiteX2192" fmla="*/ 2270660 w 9124939"/>
              <a:gd name="connsiteY2192" fmla="*/ 3396616 h 6507156"/>
              <a:gd name="connsiteX2193" fmla="*/ 2264316 w 9124939"/>
              <a:gd name="connsiteY2193" fmla="*/ 3394391 h 6507156"/>
              <a:gd name="connsiteX2194" fmla="*/ 2260191 w 9124939"/>
              <a:gd name="connsiteY2194" fmla="*/ 3402018 h 6507156"/>
              <a:gd name="connsiteX2195" fmla="*/ 2251626 w 9124939"/>
              <a:gd name="connsiteY2195" fmla="*/ 3393438 h 6507156"/>
              <a:gd name="connsiteX2196" fmla="*/ 2251308 w 9124939"/>
              <a:gd name="connsiteY2196" fmla="*/ 3382954 h 6507156"/>
              <a:gd name="connsiteX2197" fmla="*/ 2267805 w 9124939"/>
              <a:gd name="connsiteY2197" fmla="*/ 3349275 h 6507156"/>
              <a:gd name="connsiteX2198" fmla="*/ 2269074 w 9124939"/>
              <a:gd name="connsiteY2198" fmla="*/ 3339744 h 6507156"/>
              <a:gd name="connsiteX2199" fmla="*/ 2242743 w 9124939"/>
              <a:gd name="connsiteY2199" fmla="*/ 3376917 h 6507156"/>
              <a:gd name="connsiteX2200" fmla="*/ 2238618 w 9124939"/>
              <a:gd name="connsiteY2200" fmla="*/ 3373740 h 6507156"/>
              <a:gd name="connsiteX2201" fmla="*/ 2233543 w 9124939"/>
              <a:gd name="connsiteY2201" fmla="*/ 3388672 h 6507156"/>
              <a:gd name="connsiteX2202" fmla="*/ 2241156 w 9124939"/>
              <a:gd name="connsiteY2202" fmla="*/ 3398840 h 6507156"/>
              <a:gd name="connsiteX2203" fmla="*/ 2248453 w 9124939"/>
              <a:gd name="connsiteY2203" fmla="*/ 3408371 h 6507156"/>
              <a:gd name="connsiteX2204" fmla="*/ 2245281 w 9124939"/>
              <a:gd name="connsiteY2204" fmla="*/ 3424258 h 6507156"/>
              <a:gd name="connsiteX2205" fmla="*/ 2237350 w 9124939"/>
              <a:gd name="connsiteY2205" fmla="*/ 3436013 h 6507156"/>
              <a:gd name="connsiteX2206" fmla="*/ 2231322 w 9124939"/>
              <a:gd name="connsiteY2206" fmla="*/ 3466509 h 6507156"/>
              <a:gd name="connsiteX2207" fmla="*/ 2228150 w 9124939"/>
              <a:gd name="connsiteY2207" fmla="*/ 3483347 h 6507156"/>
              <a:gd name="connsiteX2208" fmla="*/ 2222122 w 9124939"/>
              <a:gd name="connsiteY2208" fmla="*/ 3503681 h 6507156"/>
              <a:gd name="connsiteX2209" fmla="*/ 2211336 w 9124939"/>
              <a:gd name="connsiteY2209" fmla="*/ 3508765 h 6507156"/>
              <a:gd name="connsiteX2210" fmla="*/ 2199597 w 9124939"/>
              <a:gd name="connsiteY2210" fmla="*/ 3508765 h 6507156"/>
              <a:gd name="connsiteX2211" fmla="*/ 2195473 w 9124939"/>
              <a:gd name="connsiteY2211" fmla="*/ 3494467 h 6507156"/>
              <a:gd name="connsiteX2212" fmla="*/ 2201501 w 9124939"/>
              <a:gd name="connsiteY2212" fmla="*/ 3478582 h 6507156"/>
              <a:gd name="connsiteX2213" fmla="*/ 2211970 w 9124939"/>
              <a:gd name="connsiteY2213" fmla="*/ 3457295 h 6507156"/>
              <a:gd name="connsiteX2214" fmla="*/ 2222439 w 9124939"/>
              <a:gd name="connsiteY2214" fmla="*/ 3431564 h 6507156"/>
              <a:gd name="connsiteX2215" fmla="*/ 2222439 w 9124939"/>
              <a:gd name="connsiteY2215" fmla="*/ 3424258 h 6507156"/>
              <a:gd name="connsiteX2216" fmla="*/ 2211652 w 9124939"/>
              <a:gd name="connsiteY2216" fmla="*/ 3427751 h 6507156"/>
              <a:gd name="connsiteX2217" fmla="*/ 2209749 w 9124939"/>
              <a:gd name="connsiteY2217" fmla="*/ 3420444 h 6507156"/>
              <a:gd name="connsiteX2218" fmla="*/ 2216729 w 9124939"/>
              <a:gd name="connsiteY2218" fmla="*/ 3410912 h 6507156"/>
              <a:gd name="connsiteX2219" fmla="*/ 2220853 w 9124939"/>
              <a:gd name="connsiteY2219" fmla="*/ 3390580 h 6507156"/>
              <a:gd name="connsiteX2220" fmla="*/ 2211336 w 9124939"/>
              <a:gd name="connsiteY2220" fmla="*/ 3392803 h 6507156"/>
              <a:gd name="connsiteX2221" fmla="*/ 2218315 w 9124939"/>
              <a:gd name="connsiteY2221" fmla="*/ 3376917 h 6507156"/>
              <a:gd name="connsiteX2222" fmla="*/ 2226880 w 9124939"/>
              <a:gd name="connsiteY2222" fmla="*/ 3364208 h 6507156"/>
              <a:gd name="connsiteX2223" fmla="*/ 2232273 w 9124939"/>
              <a:gd name="connsiteY2223" fmla="*/ 3352769 h 6507156"/>
              <a:gd name="connsiteX2224" fmla="*/ 2220219 w 9124939"/>
              <a:gd name="connsiteY2224" fmla="*/ 3339108 h 6507156"/>
              <a:gd name="connsiteX2225" fmla="*/ 2220219 w 9124939"/>
              <a:gd name="connsiteY2225" fmla="*/ 3327352 h 6507156"/>
              <a:gd name="connsiteX2226" fmla="*/ 2236080 w 9124939"/>
              <a:gd name="connsiteY2226" fmla="*/ 3324177 h 6507156"/>
              <a:gd name="connsiteX2227" fmla="*/ 2235129 w 9124939"/>
              <a:gd name="connsiteY2227" fmla="*/ 3314644 h 6507156"/>
              <a:gd name="connsiteX2228" fmla="*/ 2240522 w 9124939"/>
              <a:gd name="connsiteY2228" fmla="*/ 3316551 h 6507156"/>
              <a:gd name="connsiteX2229" fmla="*/ 2238936 w 9124939"/>
              <a:gd name="connsiteY2229" fmla="*/ 3303841 h 6507156"/>
              <a:gd name="connsiteX2230" fmla="*/ 2256067 w 9124939"/>
              <a:gd name="connsiteY2230" fmla="*/ 3290178 h 6507156"/>
              <a:gd name="connsiteX2231" fmla="*/ 2252895 w 9124939"/>
              <a:gd name="connsiteY2231" fmla="*/ 3283825 h 6507156"/>
              <a:gd name="connsiteX2232" fmla="*/ 2256701 w 9124939"/>
              <a:gd name="connsiteY2232" fmla="*/ 3275246 h 6507156"/>
              <a:gd name="connsiteX2233" fmla="*/ 2252260 w 9124939"/>
              <a:gd name="connsiteY2233" fmla="*/ 3264761 h 6507156"/>
              <a:gd name="connsiteX2234" fmla="*/ 2250356 w 9124939"/>
              <a:gd name="connsiteY2234" fmla="*/ 3263807 h 6507156"/>
              <a:gd name="connsiteX2235" fmla="*/ 2238936 w 9124939"/>
              <a:gd name="connsiteY2235" fmla="*/ 3272386 h 6507156"/>
              <a:gd name="connsiteX2236" fmla="*/ 2238936 w 9124939"/>
              <a:gd name="connsiteY2236" fmla="*/ 3286366 h 6507156"/>
              <a:gd name="connsiteX2237" fmla="*/ 2224025 w 9124939"/>
              <a:gd name="connsiteY2237" fmla="*/ 3296851 h 6507156"/>
              <a:gd name="connsiteX2238" fmla="*/ 2219267 w 9124939"/>
              <a:gd name="connsiteY2238" fmla="*/ 3305430 h 6507156"/>
              <a:gd name="connsiteX2239" fmla="*/ 2207529 w 9124939"/>
              <a:gd name="connsiteY2239" fmla="*/ 3304159 h 6507156"/>
              <a:gd name="connsiteX2240" fmla="*/ 2197694 w 9124939"/>
              <a:gd name="connsiteY2240" fmla="*/ 3293038 h 6507156"/>
              <a:gd name="connsiteX2241" fmla="*/ 2185004 w 9124939"/>
              <a:gd name="connsiteY2241" fmla="*/ 3285413 h 6507156"/>
              <a:gd name="connsiteX2242" fmla="*/ 2186273 w 9124939"/>
              <a:gd name="connsiteY2242" fmla="*/ 3272704 h 6507156"/>
              <a:gd name="connsiteX2243" fmla="*/ 2201818 w 9124939"/>
              <a:gd name="connsiteY2243" fmla="*/ 3267620 h 6507156"/>
              <a:gd name="connsiteX2244" fmla="*/ 2185321 w 9124939"/>
              <a:gd name="connsiteY2244" fmla="*/ 3265397 h 6507156"/>
              <a:gd name="connsiteX2245" fmla="*/ 2184687 w 9124939"/>
              <a:gd name="connsiteY2245" fmla="*/ 3271433 h 6507156"/>
              <a:gd name="connsiteX2246" fmla="*/ 2176438 w 9124939"/>
              <a:gd name="connsiteY2246" fmla="*/ 3274292 h 6507156"/>
              <a:gd name="connsiteX2247" fmla="*/ 2160576 w 9124939"/>
              <a:gd name="connsiteY2247" fmla="*/ 3266667 h 6507156"/>
              <a:gd name="connsiteX2248" fmla="*/ 2161528 w 9124939"/>
              <a:gd name="connsiteY2248" fmla="*/ 3259361 h 6507156"/>
              <a:gd name="connsiteX2249" fmla="*/ 2181832 w 9124939"/>
              <a:gd name="connsiteY2249" fmla="*/ 3255229 h 6507156"/>
              <a:gd name="connsiteX2250" fmla="*/ 2192301 w 9124939"/>
              <a:gd name="connsiteY2250" fmla="*/ 3257771 h 6507156"/>
              <a:gd name="connsiteX2251" fmla="*/ 2200867 w 9124939"/>
              <a:gd name="connsiteY2251" fmla="*/ 3256818 h 6507156"/>
              <a:gd name="connsiteX2252" fmla="*/ 2202453 w 9124939"/>
              <a:gd name="connsiteY2252" fmla="*/ 3245063 h 6507156"/>
              <a:gd name="connsiteX2253" fmla="*/ 2192936 w 9124939"/>
              <a:gd name="connsiteY2253" fmla="*/ 3232672 h 6507156"/>
              <a:gd name="connsiteX2254" fmla="*/ 2197059 w 9124939"/>
              <a:gd name="connsiteY2254" fmla="*/ 3219328 h 6507156"/>
              <a:gd name="connsiteX2255" fmla="*/ 2217046 w 9124939"/>
              <a:gd name="connsiteY2255" fmla="*/ 3216787 h 6507156"/>
              <a:gd name="connsiteX2256" fmla="*/ 2198011 w 9124939"/>
              <a:gd name="connsiteY2256" fmla="*/ 3207255 h 6507156"/>
              <a:gd name="connsiteX2257" fmla="*/ 2212922 w 9124939"/>
              <a:gd name="connsiteY2257" fmla="*/ 3197724 h 6507156"/>
              <a:gd name="connsiteX2258" fmla="*/ 2225612 w 9124939"/>
              <a:gd name="connsiteY2258" fmla="*/ 3204079 h 6507156"/>
              <a:gd name="connsiteX2259" fmla="*/ 2210701 w 9124939"/>
              <a:gd name="connsiteY2259" fmla="*/ 3187240 h 6507156"/>
              <a:gd name="connsiteX2260" fmla="*/ 2216729 w 9124939"/>
              <a:gd name="connsiteY2260" fmla="*/ 3178662 h 6507156"/>
              <a:gd name="connsiteX2261" fmla="*/ 2233543 w 9124939"/>
              <a:gd name="connsiteY2261" fmla="*/ 3175485 h 6507156"/>
              <a:gd name="connsiteX2262" fmla="*/ 2234812 w 9124939"/>
              <a:gd name="connsiteY2262" fmla="*/ 3170084 h 6507156"/>
              <a:gd name="connsiteX2263" fmla="*/ 2217680 w 9124939"/>
              <a:gd name="connsiteY2263" fmla="*/ 3164048 h 6507156"/>
              <a:gd name="connsiteX2264" fmla="*/ 2241791 w 9124939"/>
              <a:gd name="connsiteY2264" fmla="*/ 3148798 h 6507156"/>
              <a:gd name="connsiteX2265" fmla="*/ 2219901 w 9124939"/>
              <a:gd name="connsiteY2265" fmla="*/ 3156740 h 6507156"/>
              <a:gd name="connsiteX2266" fmla="*/ 2219901 w 9124939"/>
              <a:gd name="connsiteY2266" fmla="*/ 3148162 h 6507156"/>
              <a:gd name="connsiteX2267" fmla="*/ 2208163 w 9124939"/>
              <a:gd name="connsiteY2267" fmla="*/ 3164048 h 6507156"/>
              <a:gd name="connsiteX2268" fmla="*/ 2194521 w 9124939"/>
              <a:gd name="connsiteY2268" fmla="*/ 3145302 h 6507156"/>
              <a:gd name="connsiteX2269" fmla="*/ 2189763 w 9124939"/>
              <a:gd name="connsiteY2269" fmla="*/ 3124016 h 6507156"/>
              <a:gd name="connsiteX2270" fmla="*/ 2198328 w 9124939"/>
              <a:gd name="connsiteY2270" fmla="*/ 3119886 h 6507156"/>
              <a:gd name="connsiteX2271" fmla="*/ 2216411 w 9124939"/>
              <a:gd name="connsiteY2271" fmla="*/ 3130053 h 6507156"/>
              <a:gd name="connsiteX2272" fmla="*/ 2228150 w 9124939"/>
              <a:gd name="connsiteY2272" fmla="*/ 3129100 h 6507156"/>
              <a:gd name="connsiteX2273" fmla="*/ 2215142 w 9124939"/>
              <a:gd name="connsiteY2273" fmla="*/ 3124016 h 6507156"/>
              <a:gd name="connsiteX2274" fmla="*/ 2195791 w 9124939"/>
              <a:gd name="connsiteY2274" fmla="*/ 3100188 h 6507156"/>
              <a:gd name="connsiteX2275" fmla="*/ 2200232 w 9124939"/>
              <a:gd name="connsiteY2275" fmla="*/ 3093516 h 6507156"/>
              <a:gd name="connsiteX2276" fmla="*/ 2208480 w 9124939"/>
              <a:gd name="connsiteY2276" fmla="*/ 3092246 h 6507156"/>
              <a:gd name="connsiteX2277" fmla="*/ 2193887 w 9124939"/>
              <a:gd name="connsiteY2277" fmla="*/ 3072548 h 6507156"/>
              <a:gd name="connsiteX2278" fmla="*/ 2202770 w 9124939"/>
              <a:gd name="connsiteY2278" fmla="*/ 3063017 h 6507156"/>
              <a:gd name="connsiteX2279" fmla="*/ 2215777 w 9124939"/>
              <a:gd name="connsiteY2279" fmla="*/ 3063017 h 6507156"/>
              <a:gd name="connsiteX2280" fmla="*/ 2238936 w 9124939"/>
              <a:gd name="connsiteY2280" fmla="*/ 3063652 h 6507156"/>
              <a:gd name="connsiteX2281" fmla="*/ 2234812 w 9124939"/>
              <a:gd name="connsiteY2281" fmla="*/ 3058251 h 6507156"/>
              <a:gd name="connsiteX2282" fmla="*/ 2237984 w 9124939"/>
              <a:gd name="connsiteY2282" fmla="*/ 3054121 h 6507156"/>
              <a:gd name="connsiteX2283" fmla="*/ 2250674 w 9124939"/>
              <a:gd name="connsiteY2283" fmla="*/ 3062381 h 6507156"/>
              <a:gd name="connsiteX2284" fmla="*/ 2254798 w 9124939"/>
              <a:gd name="connsiteY2284" fmla="*/ 3058251 h 6507156"/>
              <a:gd name="connsiteX2285" fmla="*/ 2244329 w 9124939"/>
              <a:gd name="connsiteY2285" fmla="*/ 3040460 h 6507156"/>
              <a:gd name="connsiteX2286" fmla="*/ 2230053 w 9124939"/>
              <a:gd name="connsiteY2286" fmla="*/ 3029022 h 6507156"/>
              <a:gd name="connsiteX2287" fmla="*/ 2230053 w 9124939"/>
              <a:gd name="connsiteY2287" fmla="*/ 3022668 h 6507156"/>
              <a:gd name="connsiteX2288" fmla="*/ 2237667 w 9124939"/>
              <a:gd name="connsiteY2288" fmla="*/ 3020443 h 6507156"/>
              <a:gd name="connsiteX2289" fmla="*/ 2247184 w 9124939"/>
              <a:gd name="connsiteY2289" fmla="*/ 3025845 h 6507156"/>
              <a:gd name="connsiteX2290" fmla="*/ 2249087 w 9124939"/>
              <a:gd name="connsiteY2290" fmla="*/ 3020443 h 6507156"/>
              <a:gd name="connsiteX2291" fmla="*/ 2240839 w 9124939"/>
              <a:gd name="connsiteY2291" fmla="*/ 3005510 h 6507156"/>
              <a:gd name="connsiteX2292" fmla="*/ 2250039 w 9124939"/>
              <a:gd name="connsiteY2292" fmla="*/ 2996929 h 6507156"/>
              <a:gd name="connsiteX2293" fmla="*/ 2260509 w 9124939"/>
              <a:gd name="connsiteY2293" fmla="*/ 2990576 h 6507156"/>
              <a:gd name="connsiteX2294" fmla="*/ 2275419 w 9124939"/>
              <a:gd name="connsiteY2294" fmla="*/ 2999790 h 6507156"/>
              <a:gd name="connsiteX2295" fmla="*/ 2275419 w 9124939"/>
              <a:gd name="connsiteY2295" fmla="*/ 2993751 h 6507156"/>
              <a:gd name="connsiteX2296" fmla="*/ 2257336 w 9124939"/>
              <a:gd name="connsiteY2296" fmla="*/ 2984223 h 6507156"/>
              <a:gd name="connsiteX2297" fmla="*/ 2255115 w 9124939"/>
              <a:gd name="connsiteY2297" fmla="*/ 2973103 h 6507156"/>
              <a:gd name="connsiteX2298" fmla="*/ 2256067 w 9124939"/>
              <a:gd name="connsiteY2298" fmla="*/ 2961347 h 6507156"/>
              <a:gd name="connsiteX2299" fmla="*/ 2268757 w 9124939"/>
              <a:gd name="connsiteY2299" fmla="*/ 2944192 h 6507156"/>
              <a:gd name="connsiteX2300" fmla="*/ 2270660 w 9124939"/>
              <a:gd name="connsiteY2300" fmla="*/ 2931484 h 6507156"/>
              <a:gd name="connsiteX2301" fmla="*/ 2275736 w 9124939"/>
              <a:gd name="connsiteY2301" fmla="*/ 2931484 h 6507156"/>
              <a:gd name="connsiteX2302" fmla="*/ 2286205 w 9124939"/>
              <a:gd name="connsiteY2302" fmla="*/ 2927354 h 6507156"/>
              <a:gd name="connsiteX2303" fmla="*/ 2296039 w 9124939"/>
              <a:gd name="connsiteY2303" fmla="*/ 2933391 h 6507156"/>
              <a:gd name="connsiteX2304" fmla="*/ 2307459 w 9124939"/>
              <a:gd name="connsiteY2304" fmla="*/ 2942920 h 6507156"/>
              <a:gd name="connsiteX2305" fmla="*/ 2310632 w 9124939"/>
              <a:gd name="connsiteY2305" fmla="*/ 2936567 h 6507156"/>
              <a:gd name="connsiteX2306" fmla="*/ 2318246 w 9124939"/>
              <a:gd name="connsiteY2306" fmla="*/ 2936567 h 6507156"/>
              <a:gd name="connsiteX2307" fmla="*/ 2327762 w 9124939"/>
              <a:gd name="connsiteY2307" fmla="*/ 2943556 h 6507156"/>
              <a:gd name="connsiteX2308" fmla="*/ 2335059 w 9124939"/>
              <a:gd name="connsiteY2308" fmla="*/ 2947686 h 6507156"/>
              <a:gd name="connsiteX2309" fmla="*/ 2347751 w 9124939"/>
              <a:gd name="connsiteY2309" fmla="*/ 2941332 h 6507156"/>
              <a:gd name="connsiteX2310" fmla="*/ 2373445 w 9124939"/>
              <a:gd name="connsiteY2310" fmla="*/ 2931484 h 6507156"/>
              <a:gd name="connsiteX2311" fmla="*/ 2389306 w 9124939"/>
              <a:gd name="connsiteY2311" fmla="*/ 2941014 h 6507156"/>
              <a:gd name="connsiteX2312" fmla="*/ 2404850 w 9124939"/>
              <a:gd name="connsiteY2312" fmla="*/ 2930531 h 6507156"/>
              <a:gd name="connsiteX2313" fmla="*/ 4948170 w 9124939"/>
              <a:gd name="connsiteY2313" fmla="*/ 2914651 h 6507156"/>
              <a:gd name="connsiteX2314" fmla="*/ 4958990 w 9124939"/>
              <a:gd name="connsiteY2314" fmla="*/ 2924199 h 6507156"/>
              <a:gd name="connsiteX2315" fmla="*/ 4970448 w 9124939"/>
              <a:gd name="connsiteY2315" fmla="*/ 2937566 h 6507156"/>
              <a:gd name="connsiteX2316" fmla="*/ 4969811 w 9124939"/>
              <a:gd name="connsiteY2316" fmla="*/ 2947115 h 6507156"/>
              <a:gd name="connsiteX2317" fmla="*/ 4959309 w 9124939"/>
              <a:gd name="connsiteY2317" fmla="*/ 2944250 h 6507156"/>
              <a:gd name="connsiteX2318" fmla="*/ 4949761 w 9124939"/>
              <a:gd name="connsiteY2318" fmla="*/ 2952844 h 6507156"/>
              <a:gd name="connsiteX2319" fmla="*/ 4941168 w 9124939"/>
              <a:gd name="connsiteY2319" fmla="*/ 2963348 h 6507156"/>
              <a:gd name="connsiteX2320" fmla="*/ 4926528 w 9124939"/>
              <a:gd name="connsiteY2320" fmla="*/ 2970032 h 6507156"/>
              <a:gd name="connsiteX2321" fmla="*/ 4923346 w 9124939"/>
              <a:gd name="connsiteY2321" fmla="*/ 2985948 h 6507156"/>
              <a:gd name="connsiteX2322" fmla="*/ 4891520 w 9124939"/>
              <a:gd name="connsiteY2322" fmla="*/ 2978626 h 6507156"/>
              <a:gd name="connsiteX2323" fmla="*/ 4884200 w 9124939"/>
              <a:gd name="connsiteY2323" fmla="*/ 2984994 h 6507156"/>
              <a:gd name="connsiteX2324" fmla="*/ 4881336 w 9124939"/>
              <a:gd name="connsiteY2324" fmla="*/ 3009186 h 6507156"/>
              <a:gd name="connsiteX2325" fmla="*/ 4858103 w 9124939"/>
              <a:gd name="connsiteY2325" fmla="*/ 3040062 h 6507156"/>
              <a:gd name="connsiteX2326" fmla="*/ 4845372 w 9124939"/>
              <a:gd name="connsiteY2326" fmla="*/ 3022236 h 6507156"/>
              <a:gd name="connsiteX2327" fmla="*/ 4852374 w 9124939"/>
              <a:gd name="connsiteY2327" fmla="*/ 3009505 h 6507156"/>
              <a:gd name="connsiteX2328" fmla="*/ 4871788 w 9124939"/>
              <a:gd name="connsiteY2328" fmla="*/ 3002181 h 6507156"/>
              <a:gd name="connsiteX2329" fmla="*/ 4872743 w 9124939"/>
              <a:gd name="connsiteY2329" fmla="*/ 2995813 h 6507156"/>
              <a:gd name="connsiteX2330" fmla="*/ 4848873 w 9124939"/>
              <a:gd name="connsiteY2330" fmla="*/ 2974807 h 6507156"/>
              <a:gd name="connsiteX2331" fmla="*/ 4837098 w 9124939"/>
              <a:gd name="connsiteY2331" fmla="*/ 2957936 h 6507156"/>
              <a:gd name="connsiteX2332" fmla="*/ 4855238 w 9124939"/>
              <a:gd name="connsiteY2332" fmla="*/ 2956664 h 6507156"/>
              <a:gd name="connsiteX2333" fmla="*/ 4839962 w 9124939"/>
              <a:gd name="connsiteY2333" fmla="*/ 2932792 h 6507156"/>
              <a:gd name="connsiteX2334" fmla="*/ 4845372 w 9124939"/>
              <a:gd name="connsiteY2334" fmla="*/ 2927382 h 6507156"/>
              <a:gd name="connsiteX2335" fmla="*/ 4866696 w 9124939"/>
              <a:gd name="connsiteY2335" fmla="*/ 2941704 h 6507156"/>
              <a:gd name="connsiteX2336" fmla="*/ 4868924 w 9124939"/>
              <a:gd name="connsiteY2336" fmla="*/ 2931201 h 6507156"/>
              <a:gd name="connsiteX2337" fmla="*/ 4883563 w 9124939"/>
              <a:gd name="connsiteY2337" fmla="*/ 2938521 h 6507156"/>
              <a:gd name="connsiteX2338" fmla="*/ 4873061 w 9124939"/>
              <a:gd name="connsiteY2338" fmla="*/ 2931201 h 6507156"/>
              <a:gd name="connsiteX2339" fmla="*/ 4895975 w 9124939"/>
              <a:gd name="connsiteY2339" fmla="*/ 2915287 h 6507156"/>
              <a:gd name="connsiteX2340" fmla="*/ 4912207 w 9124939"/>
              <a:gd name="connsiteY2340" fmla="*/ 2919107 h 6507156"/>
              <a:gd name="connsiteX2341" fmla="*/ 4975319 w 9124939"/>
              <a:gd name="connsiteY2341" fmla="*/ 2900364 h 6507156"/>
              <a:gd name="connsiteX2342" fmla="*/ 4983148 w 9124939"/>
              <a:gd name="connsiteY2342" fmla="*/ 2918665 h 6507156"/>
              <a:gd name="connsiteX2343" fmla="*/ 4973362 w 9124939"/>
              <a:gd name="connsiteY2343" fmla="*/ 2927350 h 6507156"/>
              <a:gd name="connsiteX2344" fmla="*/ 4960313 w 9124939"/>
              <a:gd name="connsiteY2344" fmla="*/ 2918975 h 6507156"/>
              <a:gd name="connsiteX2345" fmla="*/ 4959335 w 9124939"/>
              <a:gd name="connsiteY2345" fmla="*/ 2907499 h 6507156"/>
              <a:gd name="connsiteX2346" fmla="*/ 2472000 w 9124939"/>
              <a:gd name="connsiteY2346" fmla="*/ 2881314 h 6507156"/>
              <a:gd name="connsiteX2347" fmla="*/ 2478081 w 9124939"/>
              <a:gd name="connsiteY2347" fmla="*/ 2888119 h 6507156"/>
              <a:gd name="connsiteX2348" fmla="*/ 2471324 w 9124939"/>
              <a:gd name="connsiteY2348" fmla="*/ 2900363 h 6507156"/>
              <a:gd name="connsiteX2349" fmla="*/ 2464568 w 9124939"/>
              <a:gd name="connsiteY2349" fmla="*/ 2895941 h 6507156"/>
              <a:gd name="connsiteX2350" fmla="*/ 2462203 w 9124939"/>
              <a:gd name="connsiteY2350" fmla="*/ 2885737 h 6507156"/>
              <a:gd name="connsiteX2351" fmla="*/ 2436034 w 9124939"/>
              <a:gd name="connsiteY2351" fmla="*/ 2865435 h 6507156"/>
              <a:gd name="connsiteX2352" fmla="*/ 2451089 w 9124939"/>
              <a:gd name="connsiteY2352" fmla="*/ 2883712 h 6507156"/>
              <a:gd name="connsiteX2353" fmla="*/ 2438544 w 9124939"/>
              <a:gd name="connsiteY2353" fmla="*/ 2890840 h 6507156"/>
              <a:gd name="connsiteX2354" fmla="*/ 2425685 w 9124939"/>
              <a:gd name="connsiteY2354" fmla="*/ 2880927 h 6507156"/>
              <a:gd name="connsiteX2355" fmla="*/ 2425685 w 9124939"/>
              <a:gd name="connsiteY2355" fmla="*/ 2871629 h 6507156"/>
              <a:gd name="connsiteX2356" fmla="*/ 4901716 w 9124939"/>
              <a:gd name="connsiteY2356" fmla="*/ 2840036 h 6507156"/>
              <a:gd name="connsiteX2357" fmla="*/ 4927209 w 9124939"/>
              <a:gd name="connsiteY2357" fmla="*/ 2841942 h 6507156"/>
              <a:gd name="connsiteX2358" fmla="*/ 4937088 w 9124939"/>
              <a:gd name="connsiteY2358" fmla="*/ 2855593 h 6507156"/>
              <a:gd name="connsiteX2359" fmla="*/ 4943461 w 9124939"/>
              <a:gd name="connsiteY2359" fmla="*/ 2872421 h 6507156"/>
              <a:gd name="connsiteX2360" fmla="*/ 4938362 w 9124939"/>
              <a:gd name="connsiteY2360" fmla="*/ 2875915 h 6507156"/>
              <a:gd name="connsiteX2361" fmla="*/ 4932945 w 9124939"/>
              <a:gd name="connsiteY2361" fmla="*/ 2870516 h 6507156"/>
              <a:gd name="connsiteX2362" fmla="*/ 4924341 w 9124939"/>
              <a:gd name="connsiteY2362" fmla="*/ 2876867 h 6507156"/>
              <a:gd name="connsiteX2363" fmla="*/ 4917331 w 9124939"/>
              <a:gd name="connsiteY2363" fmla="*/ 2889570 h 6507156"/>
              <a:gd name="connsiteX2364" fmla="*/ 4910957 w 9124939"/>
              <a:gd name="connsiteY2364" fmla="*/ 2900364 h 6507156"/>
              <a:gd name="connsiteX2365" fmla="*/ 4898211 w 9124939"/>
              <a:gd name="connsiteY2365" fmla="*/ 2900364 h 6507156"/>
              <a:gd name="connsiteX2366" fmla="*/ 4887376 w 9124939"/>
              <a:gd name="connsiteY2366" fmla="*/ 2891158 h 6507156"/>
              <a:gd name="connsiteX2367" fmla="*/ 4889288 w 9124939"/>
              <a:gd name="connsiteY2367" fmla="*/ 2875279 h 6507156"/>
              <a:gd name="connsiteX2368" fmla="*/ 4872718 w 9124939"/>
              <a:gd name="connsiteY2368" fmla="*/ 2872104 h 6507156"/>
              <a:gd name="connsiteX2369" fmla="*/ 4859653 w 9124939"/>
              <a:gd name="connsiteY2369" fmla="*/ 2870198 h 6507156"/>
              <a:gd name="connsiteX2370" fmla="*/ 4856148 w 9124939"/>
              <a:gd name="connsiteY2370" fmla="*/ 2862893 h 6507156"/>
              <a:gd name="connsiteX2371" fmla="*/ 4874311 w 9124939"/>
              <a:gd name="connsiteY2371" fmla="*/ 2857496 h 6507156"/>
              <a:gd name="connsiteX2372" fmla="*/ 4887058 w 9124939"/>
              <a:gd name="connsiteY2372" fmla="*/ 2857179 h 6507156"/>
              <a:gd name="connsiteX2373" fmla="*/ 4896618 w 9124939"/>
              <a:gd name="connsiteY2373" fmla="*/ 2848609 h 6507156"/>
              <a:gd name="connsiteX2374" fmla="*/ 2490781 w 9124939"/>
              <a:gd name="connsiteY2374" fmla="*/ 2835273 h 6507156"/>
              <a:gd name="connsiteX2375" fmla="*/ 2483139 w 9124939"/>
              <a:gd name="connsiteY2375" fmla="*/ 2843212 h 6507156"/>
              <a:gd name="connsiteX2376" fmla="*/ 2476492 w 9124939"/>
              <a:gd name="connsiteY2376" fmla="*/ 2838506 h 6507156"/>
              <a:gd name="connsiteX2377" fmla="*/ 3825906 w 9124939"/>
              <a:gd name="connsiteY2377" fmla="*/ 2835128 h 6507156"/>
              <a:gd name="connsiteX2378" fmla="*/ 3843966 w 9124939"/>
              <a:gd name="connsiteY2378" fmla="*/ 2866495 h 6507156"/>
              <a:gd name="connsiteX2379" fmla="*/ 3844391 w 9124939"/>
              <a:gd name="connsiteY2379" fmla="*/ 2866209 h 6507156"/>
              <a:gd name="connsiteX2380" fmla="*/ 3826590 w 9124939"/>
              <a:gd name="connsiteY2380" fmla="*/ 2835280 h 6507156"/>
              <a:gd name="connsiteX2381" fmla="*/ 4978068 w 9124939"/>
              <a:gd name="connsiteY2381" fmla="*/ 2832099 h 6507156"/>
              <a:gd name="connsiteX2382" fmla="*/ 4979973 w 9124939"/>
              <a:gd name="connsiteY2382" fmla="*/ 2845527 h 6507156"/>
              <a:gd name="connsiteX2383" fmla="*/ 4969495 w 9124939"/>
              <a:gd name="connsiteY2383" fmla="*/ 2844590 h 6507156"/>
              <a:gd name="connsiteX2384" fmla="*/ 4969178 w 9124939"/>
              <a:gd name="connsiteY2384" fmla="*/ 2845527 h 6507156"/>
              <a:gd name="connsiteX2385" fmla="*/ 4967908 w 9124939"/>
              <a:gd name="connsiteY2385" fmla="*/ 2847401 h 6507156"/>
              <a:gd name="connsiteX2386" fmla="*/ 4966320 w 9124939"/>
              <a:gd name="connsiteY2386" fmla="*/ 2849275 h 6507156"/>
              <a:gd name="connsiteX2387" fmla="*/ 4965050 w 9124939"/>
              <a:gd name="connsiteY2387" fmla="*/ 2850524 h 6507156"/>
              <a:gd name="connsiteX2388" fmla="*/ 4964098 w 9124939"/>
              <a:gd name="connsiteY2388" fmla="*/ 2850837 h 6507156"/>
              <a:gd name="connsiteX2389" fmla="*/ 4963463 w 9124939"/>
              <a:gd name="connsiteY2389" fmla="*/ 2851149 h 6507156"/>
              <a:gd name="connsiteX2390" fmla="*/ 4963145 w 9124939"/>
              <a:gd name="connsiteY2390" fmla="*/ 2850837 h 6507156"/>
              <a:gd name="connsiteX2391" fmla="*/ 4961875 w 9124939"/>
              <a:gd name="connsiteY2391" fmla="*/ 2849900 h 6507156"/>
              <a:gd name="connsiteX2392" fmla="*/ 4960605 w 9124939"/>
              <a:gd name="connsiteY2392" fmla="*/ 2848338 h 6507156"/>
              <a:gd name="connsiteX2393" fmla="*/ 4959970 w 9124939"/>
              <a:gd name="connsiteY2393" fmla="*/ 2846777 h 6507156"/>
              <a:gd name="connsiteX2394" fmla="*/ 4958383 w 9124939"/>
              <a:gd name="connsiteY2394" fmla="*/ 2843029 h 6507156"/>
              <a:gd name="connsiteX2395" fmla="*/ 4957748 w 9124939"/>
              <a:gd name="connsiteY2395" fmla="*/ 2841780 h 6507156"/>
              <a:gd name="connsiteX2396" fmla="*/ 4959970 w 9124939"/>
              <a:gd name="connsiteY2396" fmla="*/ 2833348 h 6507156"/>
              <a:gd name="connsiteX2397" fmla="*/ 2432454 w 9124939"/>
              <a:gd name="connsiteY2397" fmla="*/ 2827338 h 6507156"/>
              <a:gd name="connsiteX2398" fmla="*/ 2448525 w 9124939"/>
              <a:gd name="connsiteY2398" fmla="*/ 2830154 h 6507156"/>
              <a:gd name="connsiteX2399" fmla="*/ 2454309 w 9124939"/>
              <a:gd name="connsiteY2399" fmla="*/ 2838605 h 6507156"/>
              <a:gd name="connsiteX2400" fmla="*/ 2451096 w 9124939"/>
              <a:gd name="connsiteY2400" fmla="*/ 2850187 h 6507156"/>
              <a:gd name="connsiteX2401" fmla="*/ 2457524 w 9124939"/>
              <a:gd name="connsiteY2401" fmla="*/ 2858637 h 6507156"/>
              <a:gd name="connsiteX2402" fmla="*/ 2473593 w 9124939"/>
              <a:gd name="connsiteY2402" fmla="*/ 2845492 h 6507156"/>
              <a:gd name="connsiteX2403" fmla="*/ 2483236 w 9124939"/>
              <a:gd name="connsiteY2403" fmla="*/ 2853944 h 6507156"/>
              <a:gd name="connsiteX2404" fmla="*/ 2489665 w 9124939"/>
              <a:gd name="connsiteY2404" fmla="*/ 2859263 h 6507156"/>
              <a:gd name="connsiteX2405" fmla="*/ 2503484 w 9124939"/>
              <a:gd name="connsiteY2405" fmla="*/ 2854882 h 6507156"/>
              <a:gd name="connsiteX2406" fmla="*/ 2498342 w 9124939"/>
              <a:gd name="connsiteY2406" fmla="*/ 2868339 h 6507156"/>
              <a:gd name="connsiteX2407" fmla="*/ 2483236 w 9124939"/>
              <a:gd name="connsiteY2407" fmla="*/ 2871786 h 6507156"/>
              <a:gd name="connsiteX2408" fmla="*/ 2476808 w 9124939"/>
              <a:gd name="connsiteY2408" fmla="*/ 2853944 h 6507156"/>
              <a:gd name="connsiteX2409" fmla="*/ 2451096 w 9124939"/>
              <a:gd name="connsiteY2409" fmla="*/ 2869907 h 6507156"/>
              <a:gd name="connsiteX2410" fmla="*/ 2443382 w 9124939"/>
              <a:gd name="connsiteY2410" fmla="*/ 2863644 h 6507156"/>
              <a:gd name="connsiteX2411" fmla="*/ 2432775 w 9124939"/>
              <a:gd name="connsiteY2411" fmla="*/ 2862703 h 6507156"/>
              <a:gd name="connsiteX2412" fmla="*/ 2424099 w 9124939"/>
              <a:gd name="connsiteY2412" fmla="*/ 2851439 h 6507156"/>
              <a:gd name="connsiteX2413" fmla="*/ 5360338 w 9124939"/>
              <a:gd name="connsiteY2413" fmla="*/ 2826295 h 6507156"/>
              <a:gd name="connsiteX2414" fmla="*/ 5349226 w 9124939"/>
              <a:gd name="connsiteY2414" fmla="*/ 2838666 h 6507156"/>
              <a:gd name="connsiteX2415" fmla="*/ 5340653 w 9124939"/>
              <a:gd name="connsiteY2415" fmla="*/ 2848500 h 6507156"/>
              <a:gd name="connsiteX2416" fmla="*/ 5334303 w 9124939"/>
              <a:gd name="connsiteY2416" fmla="*/ 2856111 h 6507156"/>
              <a:gd name="connsiteX2417" fmla="*/ 5332398 w 9124939"/>
              <a:gd name="connsiteY2417" fmla="*/ 2859282 h 6507156"/>
              <a:gd name="connsiteX2418" fmla="*/ 5330811 w 9124939"/>
              <a:gd name="connsiteY2418" fmla="*/ 2863085 h 6507156"/>
              <a:gd name="connsiteX2419" fmla="*/ 5329858 w 9124939"/>
              <a:gd name="connsiteY2419" fmla="*/ 2867214 h 6507156"/>
              <a:gd name="connsiteX2420" fmla="*/ 5329223 w 9124939"/>
              <a:gd name="connsiteY2420" fmla="*/ 2871652 h 6507156"/>
              <a:gd name="connsiteX2421" fmla="*/ 5328588 w 9124939"/>
              <a:gd name="connsiteY2421" fmla="*/ 2878317 h 6507156"/>
              <a:gd name="connsiteX2422" fmla="*/ 5328271 w 9124939"/>
              <a:gd name="connsiteY2422" fmla="*/ 2881489 h 6507156"/>
              <a:gd name="connsiteX2423" fmla="*/ 5347956 w 9124939"/>
              <a:gd name="connsiteY2423" fmla="*/ 2890376 h 6507156"/>
              <a:gd name="connsiteX2424" fmla="*/ 5345416 w 9124939"/>
              <a:gd name="connsiteY2424" fmla="*/ 2910993 h 6507156"/>
              <a:gd name="connsiteX2425" fmla="*/ 5356211 w 9124939"/>
              <a:gd name="connsiteY2425" fmla="*/ 2953496 h 6507156"/>
              <a:gd name="connsiteX2426" fmla="*/ 5370181 w 9124939"/>
              <a:gd name="connsiteY2426" fmla="*/ 2977289 h 6507156"/>
              <a:gd name="connsiteX2427" fmla="*/ 5379388 w 9124939"/>
              <a:gd name="connsiteY2427" fmla="*/ 2985853 h 6507156"/>
              <a:gd name="connsiteX2428" fmla="*/ 5384468 w 9124939"/>
              <a:gd name="connsiteY2428" fmla="*/ 3002665 h 6507156"/>
              <a:gd name="connsiteX2429" fmla="*/ 5395263 w 9124939"/>
              <a:gd name="connsiteY2429" fmla="*/ 3002982 h 6507156"/>
              <a:gd name="connsiteX2430" fmla="*/ 5395388 w 9124939"/>
              <a:gd name="connsiteY2430" fmla="*/ 3003134 h 6507156"/>
              <a:gd name="connsiteX2431" fmla="*/ 5400031 w 9124939"/>
              <a:gd name="connsiteY2431" fmla="*/ 3003378 h 6507156"/>
              <a:gd name="connsiteX2432" fmla="*/ 5413051 w 9124939"/>
              <a:gd name="connsiteY2432" fmla="*/ 3018297 h 6507156"/>
              <a:gd name="connsiteX2433" fmla="*/ 5417179 w 9124939"/>
              <a:gd name="connsiteY2433" fmla="*/ 3037343 h 6507156"/>
              <a:gd name="connsiteX2434" fmla="*/ 5434009 w 9124939"/>
              <a:gd name="connsiteY2434" fmla="*/ 3039883 h 6507156"/>
              <a:gd name="connsiteX2435" fmla="*/ 5442583 w 9124939"/>
              <a:gd name="connsiteY2435" fmla="*/ 3029724 h 6507156"/>
              <a:gd name="connsiteX2436" fmla="*/ 5442266 w 9124939"/>
              <a:gd name="connsiteY2436" fmla="*/ 3012583 h 6507156"/>
              <a:gd name="connsiteX2437" fmla="*/ 5435597 w 9124939"/>
              <a:gd name="connsiteY2437" fmla="*/ 2986236 h 6507156"/>
              <a:gd name="connsiteX2438" fmla="*/ 5424800 w 9124939"/>
              <a:gd name="connsiteY2438" fmla="*/ 2978618 h 6507156"/>
              <a:gd name="connsiteX2439" fmla="*/ 5408922 w 9124939"/>
              <a:gd name="connsiteY2439" fmla="*/ 2985919 h 6507156"/>
              <a:gd name="connsiteX2440" fmla="*/ 5392092 w 9124939"/>
              <a:gd name="connsiteY2440" fmla="*/ 2986236 h 6507156"/>
              <a:gd name="connsiteX2441" fmla="*/ 5381613 w 9124939"/>
              <a:gd name="connsiteY2441" fmla="*/ 2966873 h 6507156"/>
              <a:gd name="connsiteX2442" fmla="*/ 5385106 w 9124939"/>
              <a:gd name="connsiteY2442" fmla="*/ 2954175 h 6507156"/>
              <a:gd name="connsiteX2443" fmla="*/ 5389869 w 9124939"/>
              <a:gd name="connsiteY2443" fmla="*/ 2943065 h 6507156"/>
              <a:gd name="connsiteX2444" fmla="*/ 5407335 w 9124939"/>
              <a:gd name="connsiteY2444" fmla="*/ 2931636 h 6507156"/>
              <a:gd name="connsiteX2445" fmla="*/ 5406700 w 9124939"/>
              <a:gd name="connsiteY2445" fmla="*/ 2903385 h 6507156"/>
              <a:gd name="connsiteX2446" fmla="*/ 5403206 w 9124939"/>
              <a:gd name="connsiteY2446" fmla="*/ 2873546 h 6507156"/>
              <a:gd name="connsiteX2447" fmla="*/ 5408287 w 9124939"/>
              <a:gd name="connsiteY2447" fmla="*/ 2849739 h 6507156"/>
              <a:gd name="connsiteX2448" fmla="*/ 5407652 w 9124939"/>
              <a:gd name="connsiteY2448" fmla="*/ 2845929 h 6507156"/>
              <a:gd name="connsiteX2449" fmla="*/ 5408557 w 9124939"/>
              <a:gd name="connsiteY2449" fmla="*/ 2844474 h 6507156"/>
              <a:gd name="connsiteX2450" fmla="*/ 5406693 w 9124939"/>
              <a:gd name="connsiteY2450" fmla="*/ 2836762 h 6507156"/>
              <a:gd name="connsiteX2451" fmla="*/ 5389231 w 9124939"/>
              <a:gd name="connsiteY2451" fmla="*/ 2845010 h 6507156"/>
              <a:gd name="connsiteX2452" fmla="*/ 5387643 w 9124939"/>
              <a:gd name="connsiteY2452" fmla="*/ 2834541 h 6507156"/>
              <a:gd name="connsiteX2453" fmla="*/ 2454900 w 9124939"/>
              <a:gd name="connsiteY2453" fmla="*/ 2817812 h 6507156"/>
              <a:gd name="connsiteX2454" fmla="*/ 2468555 w 9124939"/>
              <a:gd name="connsiteY2454" fmla="*/ 2820590 h 6507156"/>
              <a:gd name="connsiteX2455" fmla="*/ 2459027 w 9124939"/>
              <a:gd name="connsiteY2455" fmla="*/ 2828926 h 6507156"/>
              <a:gd name="connsiteX2456" fmla="*/ 2452677 w 9124939"/>
              <a:gd name="connsiteY2456" fmla="*/ 2822751 h 6507156"/>
              <a:gd name="connsiteX2457" fmla="*/ 2503248 w 9124939"/>
              <a:gd name="connsiteY2457" fmla="*/ 2816223 h 6507156"/>
              <a:gd name="connsiteX2458" fmla="*/ 2505072 w 9124939"/>
              <a:gd name="connsiteY2458" fmla="*/ 2827337 h 6507156"/>
              <a:gd name="connsiteX2459" fmla="*/ 2490781 w 9124939"/>
              <a:gd name="connsiteY2459" fmla="*/ 2823296 h 6507156"/>
              <a:gd name="connsiteX2460" fmla="*/ 2517771 w 9124939"/>
              <a:gd name="connsiteY2460" fmla="*/ 2792411 h 6507156"/>
              <a:gd name="connsiteX2461" fmla="*/ 2513426 w 9124939"/>
              <a:gd name="connsiteY2461" fmla="*/ 2799611 h 6507156"/>
              <a:gd name="connsiteX2462" fmla="*/ 2492369 w 9124939"/>
              <a:gd name="connsiteY2462" fmla="*/ 2814636 h 6507156"/>
              <a:gd name="connsiteX2463" fmla="*/ 2493037 w 9124939"/>
              <a:gd name="connsiteY2463" fmla="*/ 2802115 h 6507156"/>
              <a:gd name="connsiteX2464" fmla="*/ 2504402 w 9124939"/>
              <a:gd name="connsiteY2464" fmla="*/ 2792725 h 6507156"/>
              <a:gd name="connsiteX2465" fmla="*/ 2470860 w 9124939"/>
              <a:gd name="connsiteY2465" fmla="*/ 2790824 h 6507156"/>
              <a:gd name="connsiteX2466" fmla="*/ 2468577 w 9124939"/>
              <a:gd name="connsiteY2466" fmla="*/ 2796913 h 6507156"/>
              <a:gd name="connsiteX2467" fmla="*/ 2479669 w 9124939"/>
              <a:gd name="connsiteY2467" fmla="*/ 2805742 h 6507156"/>
              <a:gd name="connsiteX2468" fmla="*/ 2476733 w 9124939"/>
              <a:gd name="connsiteY2468" fmla="*/ 2813048 h 6507156"/>
              <a:gd name="connsiteX2469" fmla="*/ 2466293 w 9124939"/>
              <a:gd name="connsiteY2469" fmla="*/ 2803308 h 6507156"/>
              <a:gd name="connsiteX2470" fmla="*/ 2455853 w 9124939"/>
              <a:gd name="connsiteY2470" fmla="*/ 2801177 h 6507156"/>
              <a:gd name="connsiteX2471" fmla="*/ 2462051 w 9124939"/>
              <a:gd name="connsiteY2471" fmla="*/ 2792956 h 6507156"/>
              <a:gd name="connsiteX2472" fmla="*/ 3258702 w 9124939"/>
              <a:gd name="connsiteY2472" fmla="*/ 2786068 h 6507156"/>
              <a:gd name="connsiteX2473" fmla="*/ 3262305 w 9124939"/>
              <a:gd name="connsiteY2473" fmla="*/ 2798506 h 6507156"/>
              <a:gd name="connsiteX2474" fmla="*/ 3257199 w 9124939"/>
              <a:gd name="connsiteY2474" fmla="*/ 2816231 h 6507156"/>
              <a:gd name="connsiteX2475" fmla="*/ 3251193 w 9124939"/>
              <a:gd name="connsiteY2475" fmla="*/ 2810945 h 6507156"/>
              <a:gd name="connsiteX2476" fmla="*/ 3254796 w 9124939"/>
              <a:gd name="connsiteY2476" fmla="*/ 2791354 h 6507156"/>
              <a:gd name="connsiteX2477" fmla="*/ 5421298 w 9124939"/>
              <a:gd name="connsiteY2477" fmla="*/ 2781883 h 6507156"/>
              <a:gd name="connsiteX2478" fmla="*/ 5418441 w 9124939"/>
              <a:gd name="connsiteY2478" fmla="*/ 2793304 h 6507156"/>
              <a:gd name="connsiteX2479" fmla="*/ 5412091 w 9124939"/>
              <a:gd name="connsiteY2479" fmla="*/ 2800600 h 6507156"/>
              <a:gd name="connsiteX2480" fmla="*/ 5415583 w 9124939"/>
              <a:gd name="connsiteY2480" fmla="*/ 2803455 h 6507156"/>
              <a:gd name="connsiteX2481" fmla="*/ 5422252 w 9124939"/>
              <a:gd name="connsiteY2481" fmla="*/ 2803189 h 6507156"/>
              <a:gd name="connsiteX2482" fmla="*/ 5422260 w 9124939"/>
              <a:gd name="connsiteY2482" fmla="*/ 2803075 h 6507156"/>
              <a:gd name="connsiteX2483" fmla="*/ 5428293 w 9124939"/>
              <a:gd name="connsiteY2483" fmla="*/ 2802440 h 6507156"/>
              <a:gd name="connsiteX2484" fmla="*/ 5431151 w 9124939"/>
              <a:gd name="connsiteY2484" fmla="*/ 2806250 h 6507156"/>
              <a:gd name="connsiteX2485" fmla="*/ 5426388 w 9124939"/>
              <a:gd name="connsiteY2485" fmla="*/ 2820216 h 6507156"/>
              <a:gd name="connsiteX2486" fmla="*/ 5438772 w 9124939"/>
              <a:gd name="connsiteY2486" fmla="*/ 2803393 h 6507156"/>
              <a:gd name="connsiteX2487" fmla="*/ 5433374 w 9124939"/>
              <a:gd name="connsiteY2487" fmla="*/ 2797043 h 6507156"/>
              <a:gd name="connsiteX2488" fmla="*/ 5440043 w 9124939"/>
              <a:gd name="connsiteY2488" fmla="*/ 2794821 h 6507156"/>
              <a:gd name="connsiteX2489" fmla="*/ 5432739 w 9124939"/>
              <a:gd name="connsiteY2489" fmla="*/ 2788791 h 6507156"/>
              <a:gd name="connsiteX2490" fmla="*/ 5424165 w 9124939"/>
              <a:gd name="connsiteY2490" fmla="*/ 2783711 h 6507156"/>
              <a:gd name="connsiteX2491" fmla="*/ 5424214 w 9124939"/>
              <a:gd name="connsiteY2491" fmla="*/ 2783227 h 6507156"/>
              <a:gd name="connsiteX2492" fmla="*/ 4514836 w 9124939"/>
              <a:gd name="connsiteY2492" fmla="*/ 2779712 h 6507156"/>
              <a:gd name="connsiteX2493" fmla="*/ 4513312 w 9124939"/>
              <a:gd name="connsiteY2493" fmla="*/ 2795150 h 6507156"/>
              <a:gd name="connsiteX2494" fmla="*/ 4506000 w 9124939"/>
              <a:gd name="connsiteY2494" fmla="*/ 2808288 h 6507156"/>
              <a:gd name="connsiteX2495" fmla="*/ 4496860 w 9124939"/>
              <a:gd name="connsiteY2495" fmla="*/ 2796135 h 6507156"/>
              <a:gd name="connsiteX2496" fmla="*/ 4489852 w 9124939"/>
              <a:gd name="connsiteY2496" fmla="*/ 2797778 h 6507156"/>
              <a:gd name="connsiteX2497" fmla="*/ 4484673 w 9124939"/>
              <a:gd name="connsiteY2497" fmla="*/ 2784641 h 6507156"/>
              <a:gd name="connsiteX2498" fmla="*/ 4496860 w 9124939"/>
              <a:gd name="connsiteY2498" fmla="*/ 2786610 h 6507156"/>
              <a:gd name="connsiteX2499" fmla="*/ 4436095 w 9124939"/>
              <a:gd name="connsiteY2499" fmla="*/ 2771775 h 6507156"/>
              <a:gd name="connsiteX2500" fmla="*/ 4443398 w 9124939"/>
              <a:gd name="connsiteY2500" fmla="*/ 2780747 h 6507156"/>
              <a:gd name="connsiteX2501" fmla="*/ 4431650 w 9124939"/>
              <a:gd name="connsiteY2501" fmla="*/ 2787650 h 6507156"/>
              <a:gd name="connsiteX2502" fmla="*/ 4421173 w 9124939"/>
              <a:gd name="connsiteY2502" fmla="*/ 2776604 h 6507156"/>
              <a:gd name="connsiteX2503" fmla="*/ 4527535 w 9124939"/>
              <a:gd name="connsiteY2503" fmla="*/ 2741614 h 6507156"/>
              <a:gd name="connsiteX2504" fmla="*/ 4523337 w 9124939"/>
              <a:gd name="connsiteY2504" fmla="*/ 2751091 h 6507156"/>
              <a:gd name="connsiteX2505" fmla="*/ 4520108 w 9124939"/>
              <a:gd name="connsiteY2505" fmla="*/ 2758284 h 6507156"/>
              <a:gd name="connsiteX2506" fmla="*/ 4518171 w 9124939"/>
              <a:gd name="connsiteY2506" fmla="*/ 2763513 h 6507156"/>
              <a:gd name="connsiteX2507" fmla="*/ 4517848 w 9124939"/>
              <a:gd name="connsiteY2507" fmla="*/ 2763839 h 6507156"/>
              <a:gd name="connsiteX2508" fmla="*/ 4517525 w 9124939"/>
              <a:gd name="connsiteY2508" fmla="*/ 2763839 h 6507156"/>
              <a:gd name="connsiteX2509" fmla="*/ 4515911 w 9124939"/>
              <a:gd name="connsiteY2509" fmla="*/ 2763185 h 6507156"/>
              <a:gd name="connsiteX2510" fmla="*/ 4514619 w 9124939"/>
              <a:gd name="connsiteY2510" fmla="*/ 2761223 h 6507156"/>
              <a:gd name="connsiteX2511" fmla="*/ 4512682 w 9124939"/>
              <a:gd name="connsiteY2511" fmla="*/ 2758937 h 6507156"/>
              <a:gd name="connsiteX2512" fmla="*/ 4509453 w 9124939"/>
              <a:gd name="connsiteY2512" fmla="*/ 2754688 h 6507156"/>
              <a:gd name="connsiteX2513" fmla="*/ 4508485 w 9124939"/>
              <a:gd name="connsiteY2513" fmla="*/ 2752400 h 6507156"/>
              <a:gd name="connsiteX2514" fmla="*/ 3264846 w 9124939"/>
              <a:gd name="connsiteY2514" fmla="*/ 2740032 h 6507156"/>
              <a:gd name="connsiteX2515" fmla="*/ 3275640 w 9124939"/>
              <a:gd name="connsiteY2515" fmla="*/ 2740032 h 6507156"/>
              <a:gd name="connsiteX2516" fmla="*/ 3268020 w 9124939"/>
              <a:gd name="connsiteY2516" fmla="*/ 2756591 h 6507156"/>
              <a:gd name="connsiteX2517" fmla="*/ 3279768 w 9124939"/>
              <a:gd name="connsiteY2517" fmla="*/ 2762761 h 6507156"/>
              <a:gd name="connsiteX2518" fmla="*/ 3284530 w 9124939"/>
              <a:gd name="connsiteY2518" fmla="*/ 2770229 h 6507156"/>
              <a:gd name="connsiteX2519" fmla="*/ 3275959 w 9124939"/>
              <a:gd name="connsiteY2519" fmla="*/ 2777697 h 6507156"/>
              <a:gd name="connsiteX2520" fmla="*/ 3282308 w 9124939"/>
              <a:gd name="connsiteY2520" fmla="*/ 2797179 h 6507156"/>
              <a:gd name="connsiteX2521" fmla="*/ 3275004 w 9124939"/>
              <a:gd name="connsiteY2521" fmla="*/ 2793932 h 6507156"/>
              <a:gd name="connsiteX2522" fmla="*/ 3260082 w 9124939"/>
              <a:gd name="connsiteY2522" fmla="*/ 2777047 h 6507156"/>
              <a:gd name="connsiteX2523" fmla="*/ 3257543 w 9124939"/>
              <a:gd name="connsiteY2523" fmla="*/ 2754318 h 6507156"/>
              <a:gd name="connsiteX2524" fmla="*/ 3258378 w 9124939"/>
              <a:gd name="connsiteY2524" fmla="*/ 2681296 h 6507156"/>
              <a:gd name="connsiteX2525" fmla="*/ 3264059 w 9124939"/>
              <a:gd name="connsiteY2525" fmla="*/ 2681936 h 6507156"/>
              <a:gd name="connsiteX2526" fmla="*/ 3273417 w 9124939"/>
              <a:gd name="connsiteY2526" fmla="*/ 2699239 h 6507156"/>
              <a:gd name="connsiteX2527" fmla="*/ 3269073 w 9124939"/>
              <a:gd name="connsiteY2527" fmla="*/ 2716220 h 6507156"/>
              <a:gd name="connsiteX2528" fmla="*/ 3254368 w 9124939"/>
              <a:gd name="connsiteY2528" fmla="*/ 2692830 h 6507156"/>
              <a:gd name="connsiteX2529" fmla="*/ 3295235 w 9124939"/>
              <a:gd name="connsiteY2529" fmla="*/ 2647958 h 6507156"/>
              <a:gd name="connsiteX2530" fmla="*/ 3303581 w 9124939"/>
              <a:gd name="connsiteY2530" fmla="*/ 2647958 h 6507156"/>
              <a:gd name="connsiteX2531" fmla="*/ 3301725 w 9124939"/>
              <a:gd name="connsiteY2531" fmla="*/ 2667469 h 6507156"/>
              <a:gd name="connsiteX2532" fmla="*/ 3275454 w 9124939"/>
              <a:gd name="connsiteY2532" fmla="*/ 2690819 h 6507156"/>
              <a:gd name="connsiteX2533" fmla="*/ 3268654 w 9124939"/>
              <a:gd name="connsiteY2533" fmla="*/ 2673866 h 6507156"/>
              <a:gd name="connsiteX2534" fmla="*/ 3273910 w 9124939"/>
              <a:gd name="connsiteY2534" fmla="*/ 2658193 h 6507156"/>
              <a:gd name="connsiteX2535" fmla="*/ 3242236 w 9124939"/>
              <a:gd name="connsiteY2535" fmla="*/ 2647958 h 6507156"/>
              <a:gd name="connsiteX2536" fmla="*/ 3248397 w 9124939"/>
              <a:gd name="connsiteY2536" fmla="*/ 2649546 h 6507156"/>
              <a:gd name="connsiteX2537" fmla="*/ 3260718 w 9124939"/>
              <a:gd name="connsiteY2537" fmla="*/ 2659070 h 6507156"/>
              <a:gd name="connsiteX2538" fmla="*/ 3252403 w 9124939"/>
              <a:gd name="connsiteY2538" fmla="*/ 2671771 h 6507156"/>
              <a:gd name="connsiteX2539" fmla="*/ 3246240 w 9124939"/>
              <a:gd name="connsiteY2539" fmla="*/ 2674945 h 6507156"/>
              <a:gd name="connsiteX2540" fmla="*/ 3240080 w 9124939"/>
              <a:gd name="connsiteY2540" fmla="*/ 2660340 h 6507156"/>
              <a:gd name="connsiteX2541" fmla="*/ 4776704 w 9124939"/>
              <a:gd name="connsiteY2541" fmla="*/ 2632074 h 6507156"/>
              <a:gd name="connsiteX2542" fmla="*/ 4787886 w 9124939"/>
              <a:gd name="connsiteY2542" fmla="*/ 2644038 h 6507156"/>
              <a:gd name="connsiteX2543" fmla="*/ 4783227 w 9124939"/>
              <a:gd name="connsiteY2543" fmla="*/ 2649537 h 6507156"/>
              <a:gd name="connsiteX2544" fmla="*/ 4773598 w 9124939"/>
              <a:gd name="connsiteY2544" fmla="*/ 2644038 h 6507156"/>
              <a:gd name="connsiteX2545" fmla="*/ 4824715 w 9124939"/>
              <a:gd name="connsiteY2545" fmla="*/ 2620963 h 6507156"/>
              <a:gd name="connsiteX2546" fmla="*/ 4829160 w 9124939"/>
              <a:gd name="connsiteY2546" fmla="*/ 2628900 h 6507156"/>
              <a:gd name="connsiteX2547" fmla="*/ 4827255 w 9124939"/>
              <a:gd name="connsiteY2547" fmla="*/ 2641599 h 6507156"/>
              <a:gd name="connsiteX2548" fmla="*/ 4816460 w 9124939"/>
              <a:gd name="connsiteY2548" fmla="*/ 2624137 h 6507156"/>
              <a:gd name="connsiteX2549" fmla="*/ 4807047 w 9124939"/>
              <a:gd name="connsiteY2549" fmla="*/ 2620963 h 6507156"/>
              <a:gd name="connsiteX2550" fmla="*/ 4810111 w 9124939"/>
              <a:gd name="connsiteY2550" fmla="*/ 2633032 h 6507156"/>
              <a:gd name="connsiteX2551" fmla="*/ 4798775 w 9124939"/>
              <a:gd name="connsiteY2551" fmla="*/ 2644773 h 6507156"/>
              <a:gd name="connsiteX2552" fmla="*/ 4792648 w 9124939"/>
              <a:gd name="connsiteY2552" fmla="*/ 2631727 h 6507156"/>
              <a:gd name="connsiteX2553" fmla="*/ 4793567 w 9124939"/>
              <a:gd name="connsiteY2553" fmla="*/ 2626508 h 6507156"/>
              <a:gd name="connsiteX2554" fmla="*/ 4845643 w 9124939"/>
              <a:gd name="connsiteY2554" fmla="*/ 2606677 h 6507156"/>
              <a:gd name="connsiteX2555" fmla="*/ 4851385 w 9124939"/>
              <a:gd name="connsiteY2555" fmla="*/ 2613025 h 6507156"/>
              <a:gd name="connsiteX2556" fmla="*/ 4850034 w 9124939"/>
              <a:gd name="connsiteY2556" fmla="*/ 2628898 h 6507156"/>
              <a:gd name="connsiteX2557" fmla="*/ 4842603 w 9124939"/>
              <a:gd name="connsiteY2557" fmla="*/ 2635249 h 6507156"/>
              <a:gd name="connsiteX2558" fmla="*/ 4835510 w 9124939"/>
              <a:gd name="connsiteY2558" fmla="*/ 2624772 h 6507156"/>
              <a:gd name="connsiteX2559" fmla="*/ 4920644 w 9124939"/>
              <a:gd name="connsiteY2559" fmla="*/ 2603501 h 6507156"/>
              <a:gd name="connsiteX2560" fmla="*/ 4922823 w 9124939"/>
              <a:gd name="connsiteY2560" fmla="*/ 2612912 h 6507156"/>
              <a:gd name="connsiteX2561" fmla="*/ 4912862 w 9124939"/>
              <a:gd name="connsiteY2561" fmla="*/ 2625458 h 6507156"/>
              <a:gd name="connsiteX2562" fmla="*/ 4907570 w 9124939"/>
              <a:gd name="connsiteY2562" fmla="*/ 2630790 h 6507156"/>
              <a:gd name="connsiteX2563" fmla="*/ 4904458 w 9124939"/>
              <a:gd name="connsiteY2563" fmla="*/ 2644278 h 6507156"/>
              <a:gd name="connsiteX2564" fmla="*/ 4902590 w 9124939"/>
              <a:gd name="connsiteY2564" fmla="*/ 2655887 h 6507156"/>
              <a:gd name="connsiteX2565" fmla="*/ 4889205 w 9124939"/>
              <a:gd name="connsiteY2565" fmla="*/ 2650866 h 6507156"/>
              <a:gd name="connsiteX2566" fmla="*/ 4883913 w 9124939"/>
              <a:gd name="connsiteY2566" fmla="*/ 2644278 h 6507156"/>
              <a:gd name="connsiteX2567" fmla="*/ 4875198 w 9124939"/>
              <a:gd name="connsiteY2567" fmla="*/ 2632045 h 6507156"/>
              <a:gd name="connsiteX2568" fmla="*/ 4881735 w 9124939"/>
              <a:gd name="connsiteY2568" fmla="*/ 2625771 h 6507156"/>
              <a:gd name="connsiteX2569" fmla="*/ 4909749 w 9124939"/>
              <a:gd name="connsiteY2569" fmla="*/ 2612912 h 6507156"/>
              <a:gd name="connsiteX2570" fmla="*/ 3231949 w 9124939"/>
              <a:gd name="connsiteY2570" fmla="*/ 2593985 h 6507156"/>
              <a:gd name="connsiteX2571" fmla="*/ 3238706 w 9124939"/>
              <a:gd name="connsiteY2571" fmla="*/ 2610020 h 6507156"/>
              <a:gd name="connsiteX2572" fmla="*/ 3246431 w 9124939"/>
              <a:gd name="connsiteY2572" fmla="*/ 2625735 h 6507156"/>
              <a:gd name="connsiteX2573" fmla="*/ 3225835 w 9124939"/>
              <a:gd name="connsiteY2573" fmla="*/ 2615473 h 6507156"/>
              <a:gd name="connsiteX2574" fmla="*/ 3222616 w 9124939"/>
              <a:gd name="connsiteY2574" fmla="*/ 2601359 h 6507156"/>
              <a:gd name="connsiteX2575" fmla="*/ 4863937 w 9124939"/>
              <a:gd name="connsiteY2575" fmla="*/ 2587628 h 6507156"/>
              <a:gd name="connsiteX2576" fmla="*/ 4873611 w 9124939"/>
              <a:gd name="connsiteY2576" fmla="*/ 2592356 h 6507156"/>
              <a:gd name="connsiteX2577" fmla="*/ 4873611 w 9124939"/>
              <a:gd name="connsiteY2577" fmla="*/ 2601137 h 6507156"/>
              <a:gd name="connsiteX2578" fmla="*/ 4863292 w 9124939"/>
              <a:gd name="connsiteY2578" fmla="*/ 2603501 h 6507156"/>
              <a:gd name="connsiteX2579" fmla="*/ 4852973 w 9124939"/>
              <a:gd name="connsiteY2579" fmla="*/ 2592356 h 6507156"/>
              <a:gd name="connsiteX2580" fmla="*/ 2619852 w 9124939"/>
              <a:gd name="connsiteY2580" fmla="*/ 2576514 h 6507156"/>
              <a:gd name="connsiteX2581" fmla="*/ 2626234 w 9124939"/>
              <a:gd name="connsiteY2581" fmla="*/ 2582864 h 6507156"/>
              <a:gd name="connsiteX2582" fmla="*/ 2635804 w 9124939"/>
              <a:gd name="connsiteY2582" fmla="*/ 2578420 h 6507156"/>
              <a:gd name="connsiteX2583" fmla="*/ 2643462 w 9124939"/>
              <a:gd name="connsiteY2583" fmla="*/ 2584451 h 6507156"/>
              <a:gd name="connsiteX2584" fmla="*/ 2634209 w 9124939"/>
              <a:gd name="connsiteY2584" fmla="*/ 2590801 h 6507156"/>
              <a:gd name="connsiteX2585" fmla="*/ 2641548 w 9124939"/>
              <a:gd name="connsiteY2585" fmla="*/ 2605723 h 6507156"/>
              <a:gd name="connsiteX2586" fmla="*/ 2634209 w 9124939"/>
              <a:gd name="connsiteY2586" fmla="*/ 2609850 h 6507156"/>
              <a:gd name="connsiteX2587" fmla="*/ 2632933 w 9124939"/>
              <a:gd name="connsiteY2587" fmla="*/ 2617469 h 6507156"/>
              <a:gd name="connsiteX2588" fmla="*/ 2651118 w 9124939"/>
              <a:gd name="connsiteY2588" fmla="*/ 2626676 h 6507156"/>
              <a:gd name="connsiteX2589" fmla="*/ 2648246 w 9124939"/>
              <a:gd name="connsiteY2589" fmla="*/ 2635248 h 6507156"/>
              <a:gd name="connsiteX2590" fmla="*/ 2644099 w 9124939"/>
              <a:gd name="connsiteY2590" fmla="*/ 2629851 h 6507156"/>
              <a:gd name="connsiteX2591" fmla="*/ 2638676 w 9124939"/>
              <a:gd name="connsiteY2591" fmla="*/ 2638422 h 6507156"/>
              <a:gd name="connsiteX2592" fmla="*/ 2638676 w 9124939"/>
              <a:gd name="connsiteY2592" fmla="*/ 2660649 h 6507156"/>
              <a:gd name="connsiteX2593" fmla="*/ 2629424 w 9124939"/>
              <a:gd name="connsiteY2593" fmla="*/ 2674302 h 6507156"/>
              <a:gd name="connsiteX2594" fmla="*/ 2624000 w 9124939"/>
              <a:gd name="connsiteY2594" fmla="*/ 2689226 h 6507156"/>
              <a:gd name="connsiteX2595" fmla="*/ 2612515 w 9124939"/>
              <a:gd name="connsiteY2595" fmla="*/ 2681922 h 6507156"/>
              <a:gd name="connsiteX2596" fmla="*/ 2623680 w 9124939"/>
              <a:gd name="connsiteY2596" fmla="*/ 2657473 h 6507156"/>
              <a:gd name="connsiteX2597" fmla="*/ 2625914 w 9124939"/>
              <a:gd name="connsiteY2597" fmla="*/ 2633343 h 6507156"/>
              <a:gd name="connsiteX2598" fmla="*/ 2624957 w 9124939"/>
              <a:gd name="connsiteY2598" fmla="*/ 2626041 h 6507156"/>
              <a:gd name="connsiteX2599" fmla="*/ 2616344 w 9124939"/>
              <a:gd name="connsiteY2599" fmla="*/ 2624772 h 6507156"/>
              <a:gd name="connsiteX2600" fmla="*/ 2604538 w 9124939"/>
              <a:gd name="connsiteY2600" fmla="*/ 2640645 h 6507156"/>
              <a:gd name="connsiteX2601" fmla="*/ 2584441 w 9124939"/>
              <a:gd name="connsiteY2601" fmla="*/ 2623184 h 6507156"/>
              <a:gd name="connsiteX2602" fmla="*/ 2585397 w 9124939"/>
              <a:gd name="connsiteY2602" fmla="*/ 2612389 h 6507156"/>
              <a:gd name="connsiteX2603" fmla="*/ 2607414 w 9124939"/>
              <a:gd name="connsiteY2603" fmla="*/ 2606040 h 6507156"/>
              <a:gd name="connsiteX2604" fmla="*/ 2612833 w 9124939"/>
              <a:gd name="connsiteY2604" fmla="*/ 2612389 h 6507156"/>
              <a:gd name="connsiteX2605" fmla="*/ 2614748 w 9124939"/>
              <a:gd name="connsiteY2605" fmla="*/ 2606040 h 6507156"/>
              <a:gd name="connsiteX2606" fmla="*/ 2610601 w 9124939"/>
              <a:gd name="connsiteY2606" fmla="*/ 2598739 h 6507156"/>
              <a:gd name="connsiteX2607" fmla="*/ 2614748 w 9124939"/>
              <a:gd name="connsiteY2607" fmla="*/ 2583817 h 6507156"/>
              <a:gd name="connsiteX2608" fmla="*/ 4648167 w 9124939"/>
              <a:gd name="connsiteY2608" fmla="*/ 2574928 h 6507156"/>
              <a:gd name="connsiteX2609" fmla="*/ 4675173 w 9124939"/>
              <a:gd name="connsiteY2609" fmla="*/ 2606903 h 6507156"/>
              <a:gd name="connsiteX2610" fmla="*/ 4659652 w 9124939"/>
              <a:gd name="connsiteY2610" fmla="*/ 2605022 h 6507156"/>
              <a:gd name="connsiteX2611" fmla="*/ 4660894 w 9124939"/>
              <a:gd name="connsiteY2611" fmla="*/ 2620696 h 6507156"/>
              <a:gd name="connsiteX2612" fmla="*/ 4652823 w 9124939"/>
              <a:gd name="connsiteY2612" fmla="*/ 2622576 h 6507156"/>
              <a:gd name="connsiteX2613" fmla="*/ 4653755 w 9124939"/>
              <a:gd name="connsiteY2613" fmla="*/ 2631981 h 6507156"/>
              <a:gd name="connsiteX2614" fmla="*/ 4669275 w 9124939"/>
              <a:gd name="connsiteY2614" fmla="*/ 2640131 h 6507156"/>
              <a:gd name="connsiteX2615" fmla="*/ 4662446 w 9124939"/>
              <a:gd name="connsiteY2615" fmla="*/ 2649537 h 6507156"/>
              <a:gd name="connsiteX2616" fmla="*/ 4653755 w 9124939"/>
              <a:gd name="connsiteY2616" fmla="*/ 2636370 h 6507156"/>
              <a:gd name="connsiteX2617" fmla="*/ 4636372 w 9124939"/>
              <a:gd name="connsiteY2617" fmla="*/ 2638564 h 6507156"/>
              <a:gd name="connsiteX2618" fmla="*/ 4627680 w 9124939"/>
              <a:gd name="connsiteY2618" fmla="*/ 2623203 h 6507156"/>
              <a:gd name="connsiteX2619" fmla="*/ 4619610 w 9124939"/>
              <a:gd name="connsiteY2619" fmla="*/ 2607216 h 6507156"/>
              <a:gd name="connsiteX2620" fmla="*/ 4619610 w 9124939"/>
              <a:gd name="connsiteY2620" fmla="*/ 2597812 h 6507156"/>
              <a:gd name="connsiteX2621" fmla="*/ 4632026 w 9124939"/>
              <a:gd name="connsiteY2621" fmla="*/ 2609410 h 6507156"/>
              <a:gd name="connsiteX2622" fmla="*/ 4636061 w 9124939"/>
              <a:gd name="connsiteY2622" fmla="*/ 2600006 h 6507156"/>
              <a:gd name="connsiteX2623" fmla="*/ 4637924 w 9124939"/>
              <a:gd name="connsiteY2623" fmla="*/ 2588408 h 6507156"/>
              <a:gd name="connsiteX2624" fmla="*/ 4647236 w 9124939"/>
              <a:gd name="connsiteY2624" fmla="*/ 2593737 h 6507156"/>
              <a:gd name="connsiteX2625" fmla="*/ 4649409 w 9124939"/>
              <a:gd name="connsiteY2625" fmla="*/ 2583393 h 6507156"/>
              <a:gd name="connsiteX2626" fmla="*/ 4644132 w 9124939"/>
              <a:gd name="connsiteY2626" fmla="*/ 2576809 h 6507156"/>
              <a:gd name="connsiteX2627" fmla="*/ 4498960 w 9124939"/>
              <a:gd name="connsiteY2627" fmla="*/ 2570165 h 6507156"/>
              <a:gd name="connsiteX2628" fmla="*/ 4514835 w 9124939"/>
              <a:gd name="connsiteY2628" fmla="*/ 2588651 h 6507156"/>
              <a:gd name="connsiteX2629" fmla="*/ 4511660 w 9124939"/>
              <a:gd name="connsiteY2629" fmla="*/ 2593979 h 6507156"/>
              <a:gd name="connsiteX2630" fmla="*/ 4501182 w 9124939"/>
              <a:gd name="connsiteY2630" fmla="*/ 2585833 h 6507156"/>
              <a:gd name="connsiteX2631" fmla="*/ 4823687 w 9124939"/>
              <a:gd name="connsiteY2631" fmla="*/ 2563814 h 6507156"/>
              <a:gd name="connsiteX2632" fmla="*/ 4835960 w 9124939"/>
              <a:gd name="connsiteY2632" fmla="*/ 2567670 h 6507156"/>
              <a:gd name="connsiteX2633" fmla="*/ 4840273 w 9124939"/>
              <a:gd name="connsiteY2633" fmla="*/ 2587253 h 6507156"/>
              <a:gd name="connsiteX2634" fmla="*/ 4825014 w 9124939"/>
              <a:gd name="connsiteY2634" fmla="*/ 2592390 h 6507156"/>
              <a:gd name="connsiteX2635" fmla="*/ 4818379 w 9124939"/>
              <a:gd name="connsiteY2635" fmla="*/ 2585970 h 6507156"/>
              <a:gd name="connsiteX2636" fmla="*/ 4818048 w 9124939"/>
              <a:gd name="connsiteY2636" fmla="*/ 2568311 h 6507156"/>
              <a:gd name="connsiteX2637" fmla="*/ 2618081 w 9124939"/>
              <a:gd name="connsiteY2637" fmla="*/ 2551111 h 6507156"/>
              <a:gd name="connsiteX2638" fmla="*/ 2619366 w 9124939"/>
              <a:gd name="connsiteY2638" fmla="*/ 2571399 h 6507156"/>
              <a:gd name="connsiteX2639" fmla="*/ 2610044 w 9124939"/>
              <a:gd name="connsiteY2639" fmla="*/ 2580090 h 6507156"/>
              <a:gd name="connsiteX2640" fmla="*/ 2602321 w 9124939"/>
              <a:gd name="connsiteY2640" fmla="*/ 2597151 h 6507156"/>
              <a:gd name="connsiteX2641" fmla="*/ 2593965 w 9124939"/>
              <a:gd name="connsiteY2641" fmla="*/ 2592966 h 6507156"/>
              <a:gd name="connsiteX2642" fmla="*/ 2606509 w 9124939"/>
              <a:gd name="connsiteY2642" fmla="*/ 2576871 h 6507156"/>
              <a:gd name="connsiteX2643" fmla="*/ 2600072 w 9124939"/>
              <a:gd name="connsiteY2643" fmla="*/ 2566239 h 6507156"/>
              <a:gd name="connsiteX2644" fmla="*/ 2604254 w 9124939"/>
              <a:gd name="connsiteY2644" fmla="*/ 2552400 h 6507156"/>
              <a:gd name="connsiteX2645" fmla="*/ 2659056 w 9124939"/>
              <a:gd name="connsiteY2645" fmla="*/ 2533652 h 6507156"/>
              <a:gd name="connsiteX2646" fmla="*/ 2652293 w 9124939"/>
              <a:gd name="connsiteY2646" fmla="*/ 2546349 h 6507156"/>
              <a:gd name="connsiteX2647" fmla="*/ 2651118 w 9124939"/>
              <a:gd name="connsiteY2647" fmla="*/ 2535557 h 6507156"/>
              <a:gd name="connsiteX2648" fmla="*/ 3201980 w 9124939"/>
              <a:gd name="connsiteY2648" fmla="*/ 2532072 h 6507156"/>
              <a:gd name="connsiteX2649" fmla="*/ 3221953 w 9124939"/>
              <a:gd name="connsiteY2649" fmla="*/ 2550975 h 6507156"/>
              <a:gd name="connsiteX2650" fmla="*/ 3222617 w 9124939"/>
              <a:gd name="connsiteY2650" fmla="*/ 2566993 h 6507156"/>
              <a:gd name="connsiteX2651" fmla="*/ 3205642 w 9124939"/>
              <a:gd name="connsiteY2651" fmla="*/ 2555455 h 6507156"/>
              <a:gd name="connsiteX2652" fmla="*/ 2636008 w 9124939"/>
              <a:gd name="connsiteY2652" fmla="*/ 2532067 h 6507156"/>
              <a:gd name="connsiteX2653" fmla="*/ 2644739 w 9124939"/>
              <a:gd name="connsiteY2653" fmla="*/ 2538993 h 6507156"/>
              <a:gd name="connsiteX2654" fmla="*/ 2646354 w 9124939"/>
              <a:gd name="connsiteY2654" fmla="*/ 2557891 h 6507156"/>
              <a:gd name="connsiteX2655" fmla="*/ 2641830 w 9124939"/>
              <a:gd name="connsiteY2655" fmla="*/ 2566392 h 6507156"/>
              <a:gd name="connsiteX2656" fmla="*/ 2631155 w 9124939"/>
              <a:gd name="connsiteY2656" fmla="*/ 2571753 h 6507156"/>
              <a:gd name="connsiteX2657" fmla="*/ 2628892 w 9124939"/>
              <a:gd name="connsiteY2657" fmla="*/ 2560092 h 6507156"/>
              <a:gd name="connsiteX2658" fmla="*/ 2632773 w 9124939"/>
              <a:gd name="connsiteY2658" fmla="*/ 2539310 h 6507156"/>
              <a:gd name="connsiteX2659" fmla="*/ 3216267 w 9124939"/>
              <a:gd name="connsiteY2659" fmla="*/ 2519372 h 6507156"/>
              <a:gd name="connsiteX2660" fmla="*/ 3231963 w 9124939"/>
              <a:gd name="connsiteY2660" fmla="*/ 2527164 h 6507156"/>
              <a:gd name="connsiteX2661" fmla="*/ 3236044 w 9124939"/>
              <a:gd name="connsiteY2661" fmla="*/ 2520929 h 6507156"/>
              <a:gd name="connsiteX2662" fmla="*/ 3248601 w 9124939"/>
              <a:gd name="connsiteY2662" fmla="*/ 2534650 h 6507156"/>
              <a:gd name="connsiteX2663" fmla="*/ 3263355 w 9124939"/>
              <a:gd name="connsiteY2663" fmla="*/ 2536208 h 6507156"/>
              <a:gd name="connsiteX2664" fmla="*/ 3271831 w 9124939"/>
              <a:gd name="connsiteY2664" fmla="*/ 2543689 h 6507156"/>
              <a:gd name="connsiteX2665" fmla="*/ 3242322 w 9124939"/>
              <a:gd name="connsiteY2665" fmla="*/ 2554293 h 6507156"/>
              <a:gd name="connsiteX2666" fmla="*/ 3221291 w 9124939"/>
              <a:gd name="connsiteY2666" fmla="*/ 2537767 h 6507156"/>
              <a:gd name="connsiteX2667" fmla="*/ 2644414 w 9124939"/>
              <a:gd name="connsiteY2667" fmla="*/ 2506666 h 6507156"/>
              <a:gd name="connsiteX2668" fmla="*/ 2651118 w 9124939"/>
              <a:gd name="connsiteY2668" fmla="*/ 2515424 h 6507156"/>
              <a:gd name="connsiteX2669" fmla="*/ 2643829 w 9124939"/>
              <a:gd name="connsiteY2669" fmla="*/ 2528892 h 6507156"/>
              <a:gd name="connsiteX2670" fmla="*/ 2636831 w 9124939"/>
              <a:gd name="connsiteY2670" fmla="*/ 2522495 h 6507156"/>
              <a:gd name="connsiteX2671" fmla="*/ 3203663 w 9124939"/>
              <a:gd name="connsiteY2671" fmla="*/ 2447936 h 6507156"/>
              <a:gd name="connsiteX2672" fmla="*/ 3214680 w 9124939"/>
              <a:gd name="connsiteY2672" fmla="*/ 2461942 h 6507156"/>
              <a:gd name="connsiteX2673" fmla="*/ 3202746 w 9124939"/>
              <a:gd name="connsiteY2673" fmla="*/ 2479684 h 6507156"/>
              <a:gd name="connsiteX2674" fmla="*/ 3191728 w 9124939"/>
              <a:gd name="connsiteY2674" fmla="*/ 2471592 h 6507156"/>
              <a:gd name="connsiteX2675" fmla="*/ 3189280 w 9124939"/>
              <a:gd name="connsiteY2675" fmla="*/ 2459452 h 6507156"/>
              <a:gd name="connsiteX2676" fmla="*/ 3199380 w 9124939"/>
              <a:gd name="connsiteY2676" fmla="*/ 2457274 h 6507156"/>
              <a:gd name="connsiteX2677" fmla="*/ 3246547 w 9124939"/>
              <a:gd name="connsiteY2677" fmla="*/ 2382847 h 6507156"/>
              <a:gd name="connsiteX2678" fmla="*/ 3262305 w 9124939"/>
              <a:gd name="connsiteY2678" fmla="*/ 2388740 h 6507156"/>
              <a:gd name="connsiteX2679" fmla="*/ 3256002 w 9124939"/>
              <a:gd name="connsiteY2679" fmla="*/ 2398048 h 6507156"/>
              <a:gd name="connsiteX2680" fmla="*/ 3239928 w 9124939"/>
              <a:gd name="connsiteY2680" fmla="*/ 2396185 h 6507156"/>
              <a:gd name="connsiteX2681" fmla="*/ 3221334 w 9124939"/>
              <a:gd name="connsiteY2681" fmla="*/ 2409835 h 6507156"/>
              <a:gd name="connsiteX2682" fmla="*/ 3219443 w 9124939"/>
              <a:gd name="connsiteY2682" fmla="*/ 2403630 h 6507156"/>
              <a:gd name="connsiteX2683" fmla="*/ 3226122 w 9124939"/>
              <a:gd name="connsiteY2683" fmla="*/ 2301880 h 6507156"/>
              <a:gd name="connsiteX2684" fmla="*/ 3238494 w 9124939"/>
              <a:gd name="connsiteY2684" fmla="*/ 2314262 h 6507156"/>
              <a:gd name="connsiteX2685" fmla="*/ 3217154 w 9124939"/>
              <a:gd name="connsiteY2685" fmla="*/ 2327281 h 6507156"/>
              <a:gd name="connsiteX2686" fmla="*/ 3214680 w 9124939"/>
              <a:gd name="connsiteY2686" fmla="*/ 2313628 h 6507156"/>
              <a:gd name="connsiteX2687" fmla="*/ 3257870 w 9124939"/>
              <a:gd name="connsiteY2687" fmla="*/ 2252665 h 6507156"/>
              <a:gd name="connsiteX2688" fmla="*/ 3267067 w 9124939"/>
              <a:gd name="connsiteY2688" fmla="*/ 2267889 h 6507156"/>
              <a:gd name="connsiteX2689" fmla="*/ 3252945 w 9124939"/>
              <a:gd name="connsiteY2689" fmla="*/ 2274893 h 6507156"/>
              <a:gd name="connsiteX2690" fmla="*/ 3244076 w 9124939"/>
              <a:gd name="connsiteY2690" fmla="*/ 2265756 h 6507156"/>
              <a:gd name="connsiteX2691" fmla="*/ 3238493 w 9124939"/>
              <a:gd name="connsiteY2691" fmla="*/ 2252969 h 6507156"/>
              <a:gd name="connsiteX2692" fmla="*/ 3274595 w 9124939"/>
              <a:gd name="connsiteY2692" fmla="*/ 2247899 h 6507156"/>
              <a:gd name="connsiteX2693" fmla="*/ 3287391 w 9124939"/>
              <a:gd name="connsiteY2693" fmla="*/ 2257050 h 6507156"/>
              <a:gd name="connsiteX2694" fmla="*/ 3289951 w 9124939"/>
              <a:gd name="connsiteY2694" fmla="*/ 2267775 h 6507156"/>
              <a:gd name="connsiteX2695" fmla="*/ 3309786 w 9124939"/>
              <a:gd name="connsiteY2695" fmla="*/ 2252002 h 6507156"/>
              <a:gd name="connsiteX2696" fmla="*/ 3325782 w 9124939"/>
              <a:gd name="connsiteY2696" fmla="*/ 2257679 h 6507156"/>
              <a:gd name="connsiteX2697" fmla="*/ 3328980 w 9124939"/>
              <a:gd name="connsiteY2697" fmla="*/ 2264305 h 6507156"/>
              <a:gd name="connsiteX2698" fmla="*/ 3312985 w 9124939"/>
              <a:gd name="connsiteY2698" fmla="*/ 2268407 h 6507156"/>
              <a:gd name="connsiteX2699" fmla="*/ 3326741 w 9124939"/>
              <a:gd name="connsiteY2699" fmla="*/ 2274715 h 6507156"/>
              <a:gd name="connsiteX2700" fmla="*/ 3324182 w 9124939"/>
              <a:gd name="connsiteY2700" fmla="*/ 2281971 h 6507156"/>
              <a:gd name="connsiteX2701" fmla="*/ 3275874 w 9124939"/>
              <a:gd name="connsiteY2701" fmla="*/ 2286703 h 6507156"/>
              <a:gd name="connsiteX2702" fmla="*/ 3256040 w 9124939"/>
              <a:gd name="connsiteY2702" fmla="*/ 2297115 h 6507156"/>
              <a:gd name="connsiteX2703" fmla="*/ 3244842 w 9124939"/>
              <a:gd name="connsiteY2703" fmla="*/ 2281655 h 6507156"/>
              <a:gd name="connsiteX2704" fmla="*/ 3259879 w 9124939"/>
              <a:gd name="connsiteY2704" fmla="*/ 2279763 h 6507156"/>
              <a:gd name="connsiteX2705" fmla="*/ 3270436 w 9124939"/>
              <a:gd name="connsiteY2705" fmla="*/ 2269036 h 6507156"/>
              <a:gd name="connsiteX2706" fmla="*/ 3280033 w 9124939"/>
              <a:gd name="connsiteY2706" fmla="*/ 2269667 h 6507156"/>
              <a:gd name="connsiteX2707" fmla="*/ 3292151 w 9124939"/>
              <a:gd name="connsiteY2707" fmla="*/ 2219324 h 6507156"/>
              <a:gd name="connsiteX2708" fmla="*/ 3295642 w 9124939"/>
              <a:gd name="connsiteY2708" fmla="*/ 2232923 h 6507156"/>
              <a:gd name="connsiteX2709" fmla="*/ 3279768 w 9124939"/>
              <a:gd name="connsiteY2709" fmla="*/ 2241549 h 6507156"/>
              <a:gd name="connsiteX2710" fmla="*/ 3282625 w 9124939"/>
              <a:gd name="connsiteY2710" fmla="*/ 2222641 h 6507156"/>
              <a:gd name="connsiteX2711" fmla="*/ 6118213 w 9124939"/>
              <a:gd name="connsiteY2711" fmla="*/ 2216148 h 6507156"/>
              <a:gd name="connsiteX2712" fmla="*/ 6119801 w 9124939"/>
              <a:gd name="connsiteY2712" fmla="*/ 2234691 h 6507156"/>
              <a:gd name="connsiteX2713" fmla="*/ 6115038 w 9124939"/>
              <a:gd name="connsiteY2713" fmla="*/ 2252909 h 6507156"/>
              <a:gd name="connsiteX2714" fmla="*/ 6105513 w 9124939"/>
              <a:gd name="connsiteY2714" fmla="*/ 2255836 h 6507156"/>
              <a:gd name="connsiteX2715" fmla="*/ 6100751 w 9124939"/>
              <a:gd name="connsiteY2715" fmla="*/ 2232089 h 6507156"/>
              <a:gd name="connsiteX2716" fmla="*/ 6107418 w 9124939"/>
              <a:gd name="connsiteY2716" fmla="*/ 2220377 h 6507156"/>
              <a:gd name="connsiteX2717" fmla="*/ 3343269 w 9124939"/>
              <a:gd name="connsiteY2717" fmla="*/ 2187573 h 6507156"/>
              <a:gd name="connsiteX2718" fmla="*/ 3343269 w 9124939"/>
              <a:gd name="connsiteY2718" fmla="*/ 2192539 h 6507156"/>
              <a:gd name="connsiteX2719" fmla="*/ 3322480 w 9124939"/>
              <a:gd name="connsiteY2719" fmla="*/ 2208366 h 6507156"/>
              <a:gd name="connsiteX2720" fmla="*/ 3321535 w 9124939"/>
              <a:gd name="connsiteY2720" fmla="*/ 2218609 h 6507156"/>
              <a:gd name="connsiteX2721" fmla="*/ 3312085 w 9124939"/>
              <a:gd name="connsiteY2721" fmla="*/ 2228849 h 6507156"/>
              <a:gd name="connsiteX2722" fmla="*/ 3304525 w 9124939"/>
              <a:gd name="connsiteY2722" fmla="*/ 2215815 h 6507156"/>
              <a:gd name="connsiteX2723" fmla="*/ 3303581 w 9124939"/>
              <a:gd name="connsiteY2723" fmla="*/ 2197194 h 6507156"/>
              <a:gd name="connsiteX2724" fmla="*/ 3316180 w 9124939"/>
              <a:gd name="connsiteY2724" fmla="*/ 2198126 h 6507156"/>
              <a:gd name="connsiteX2725" fmla="*/ 3367715 w 9124939"/>
              <a:gd name="connsiteY2725" fmla="*/ 2181224 h 6507156"/>
              <a:gd name="connsiteX2726" fmla="*/ 3375018 w 9124939"/>
              <a:gd name="connsiteY2726" fmla="*/ 2191562 h 6507156"/>
              <a:gd name="connsiteX2727" fmla="*/ 3356920 w 9124939"/>
              <a:gd name="connsiteY2727" fmla="*/ 2193923 h 6507156"/>
              <a:gd name="connsiteX2728" fmla="*/ 3352793 w 9124939"/>
              <a:gd name="connsiteY2728" fmla="*/ 2182996 h 6507156"/>
              <a:gd name="connsiteX2729" fmla="*/ 3374066 w 9124939"/>
              <a:gd name="connsiteY2729" fmla="*/ 2157411 h 6507156"/>
              <a:gd name="connsiteX2730" fmla="*/ 3381369 w 9124939"/>
              <a:gd name="connsiteY2730" fmla="*/ 2159675 h 6507156"/>
              <a:gd name="connsiteX2731" fmla="*/ 3368668 w 9124939"/>
              <a:gd name="connsiteY2731" fmla="*/ 2174874 h 6507156"/>
              <a:gd name="connsiteX2732" fmla="*/ 3352793 w 9124939"/>
              <a:gd name="connsiteY2732" fmla="*/ 2170669 h 6507156"/>
              <a:gd name="connsiteX2733" fmla="*/ 3355015 w 9124939"/>
              <a:gd name="connsiteY2733" fmla="*/ 2159027 h 6507156"/>
              <a:gd name="connsiteX2734" fmla="*/ 3385812 w 9124939"/>
              <a:gd name="connsiteY2734" fmla="*/ 2127247 h 6507156"/>
              <a:gd name="connsiteX2735" fmla="*/ 3406769 w 9124939"/>
              <a:gd name="connsiteY2735" fmla="*/ 2138725 h 6507156"/>
              <a:gd name="connsiteX2736" fmla="*/ 3396608 w 9124939"/>
              <a:gd name="connsiteY2736" fmla="*/ 2154235 h 6507156"/>
              <a:gd name="connsiteX2737" fmla="*/ 3379782 w 9124939"/>
              <a:gd name="connsiteY2737" fmla="*/ 2144928 h 6507156"/>
              <a:gd name="connsiteX2738" fmla="*/ 4766612 w 9124939"/>
              <a:gd name="connsiteY2738" fmla="*/ 2001849 h 6507156"/>
              <a:gd name="connsiteX2739" fmla="*/ 4789155 w 9124939"/>
              <a:gd name="connsiteY2739" fmla="*/ 2002813 h 6507156"/>
              <a:gd name="connsiteX2740" fmla="*/ 4794235 w 9124939"/>
              <a:gd name="connsiteY2740" fmla="*/ 2014398 h 6507156"/>
              <a:gd name="connsiteX2741" fmla="*/ 4782805 w 9124939"/>
              <a:gd name="connsiteY2741" fmla="*/ 2012788 h 6507156"/>
              <a:gd name="connsiteX2742" fmla="*/ 4785980 w 9124939"/>
              <a:gd name="connsiteY2742" fmla="*/ 2021798 h 6507156"/>
              <a:gd name="connsiteX2743" fmla="*/ 4771057 w 9124939"/>
              <a:gd name="connsiteY2743" fmla="*/ 2025659 h 6507156"/>
              <a:gd name="connsiteX2744" fmla="*/ 4762485 w 9124939"/>
              <a:gd name="connsiteY2744" fmla="*/ 2008283 h 6507156"/>
              <a:gd name="connsiteX2745" fmla="*/ 3517283 w 9124939"/>
              <a:gd name="connsiteY2745" fmla="*/ 1955802 h 6507156"/>
              <a:gd name="connsiteX2746" fmla="*/ 3536944 w 9124939"/>
              <a:gd name="connsiteY2746" fmla="*/ 1977709 h 6507156"/>
              <a:gd name="connsiteX2747" fmla="*/ 3536944 w 9124939"/>
              <a:gd name="connsiteY2747" fmla="*/ 1986281 h 6507156"/>
              <a:gd name="connsiteX2748" fmla="*/ 3526646 w 9124939"/>
              <a:gd name="connsiteY2748" fmla="*/ 1990727 h 6507156"/>
              <a:gd name="connsiteX2749" fmla="*/ 3517283 w 9124939"/>
              <a:gd name="connsiteY2749" fmla="*/ 1976121 h 6507156"/>
              <a:gd name="connsiteX2750" fmla="*/ 3500432 w 9124939"/>
              <a:gd name="connsiteY2750" fmla="*/ 1966914 h 6507156"/>
              <a:gd name="connsiteX2751" fmla="*/ 3518220 w 9124939"/>
              <a:gd name="connsiteY2751" fmla="*/ 1966596 h 6507156"/>
              <a:gd name="connsiteX2752" fmla="*/ 3517283 w 9124939"/>
              <a:gd name="connsiteY2752" fmla="*/ 1955802 h 6507156"/>
              <a:gd name="connsiteX2753" fmla="*/ 3580011 w 9124939"/>
              <a:gd name="connsiteY2753" fmla="*/ 1892303 h 6507156"/>
              <a:gd name="connsiteX2754" fmla="*/ 3591080 w 9124939"/>
              <a:gd name="connsiteY2754" fmla="*/ 1917609 h 6507156"/>
              <a:gd name="connsiteX2755" fmla="*/ 3613218 w 9124939"/>
              <a:gd name="connsiteY2755" fmla="*/ 1916648 h 6507156"/>
              <a:gd name="connsiteX2756" fmla="*/ 3613218 w 9124939"/>
              <a:gd name="connsiteY2756" fmla="*/ 1924017 h 6507156"/>
              <a:gd name="connsiteX2757" fmla="*/ 3632194 w 9124939"/>
              <a:gd name="connsiteY2757" fmla="*/ 1933307 h 6507156"/>
              <a:gd name="connsiteX2758" fmla="*/ 3620493 w 9124939"/>
              <a:gd name="connsiteY2758" fmla="*/ 1934268 h 6507156"/>
              <a:gd name="connsiteX2759" fmla="*/ 3609423 w 9124939"/>
              <a:gd name="connsiteY2759" fmla="*/ 1948364 h 6507156"/>
              <a:gd name="connsiteX2760" fmla="*/ 3588234 w 9124939"/>
              <a:gd name="connsiteY2760" fmla="*/ 1946441 h 6507156"/>
              <a:gd name="connsiteX2761" fmla="*/ 3575583 w 9124939"/>
              <a:gd name="connsiteY2761" fmla="*/ 1961498 h 6507156"/>
              <a:gd name="connsiteX2762" fmla="*/ 3560719 w 9124939"/>
              <a:gd name="connsiteY2762" fmla="*/ 1963740 h 6507156"/>
              <a:gd name="connsiteX2763" fmla="*/ 3551231 w 9124939"/>
              <a:gd name="connsiteY2763" fmla="*/ 1948043 h 6507156"/>
              <a:gd name="connsiteX2764" fmla="*/ 3559453 w 9124939"/>
              <a:gd name="connsiteY2764" fmla="*/ 1935229 h 6507156"/>
              <a:gd name="connsiteX2765" fmla="*/ 3583806 w 9124939"/>
              <a:gd name="connsiteY2765" fmla="*/ 1940034 h 6507156"/>
              <a:gd name="connsiteX2766" fmla="*/ 3574002 w 9124939"/>
              <a:gd name="connsiteY2766" fmla="*/ 1923376 h 6507156"/>
              <a:gd name="connsiteX2767" fmla="*/ 3586652 w 9124939"/>
              <a:gd name="connsiteY2767" fmla="*/ 1919852 h 6507156"/>
              <a:gd name="connsiteX2768" fmla="*/ 3552812 w 9124939"/>
              <a:gd name="connsiteY2768" fmla="*/ 1909280 h 6507156"/>
              <a:gd name="connsiteX2769" fmla="*/ 3576217 w 9124939"/>
              <a:gd name="connsiteY2769" fmla="*/ 1905116 h 6507156"/>
              <a:gd name="connsiteX2770" fmla="*/ 4931770 w 9124939"/>
              <a:gd name="connsiteY2770" fmla="*/ 1871673 h 6507156"/>
              <a:gd name="connsiteX2771" fmla="*/ 4941873 w 9124939"/>
              <a:gd name="connsiteY2771" fmla="*/ 1886464 h 6507156"/>
              <a:gd name="connsiteX2772" fmla="*/ 4934464 w 9124939"/>
              <a:gd name="connsiteY2772" fmla="*/ 1897074 h 6507156"/>
              <a:gd name="connsiteX2773" fmla="*/ 4919648 w 9124939"/>
              <a:gd name="connsiteY2773" fmla="*/ 1888714 h 6507156"/>
              <a:gd name="connsiteX2774" fmla="*/ 5107290 w 9124939"/>
              <a:gd name="connsiteY2774" fmla="*/ 1603385 h 6507156"/>
              <a:gd name="connsiteX2775" fmla="*/ 5124435 w 9124939"/>
              <a:gd name="connsiteY2775" fmla="*/ 1606139 h 6507156"/>
              <a:gd name="connsiteX2776" fmla="*/ 5140310 w 9124939"/>
              <a:gd name="connsiteY2776" fmla="*/ 1608281 h 6507156"/>
              <a:gd name="connsiteX2777" fmla="*/ 5136182 w 9124939"/>
              <a:gd name="connsiteY2777" fmla="*/ 1612260 h 6507156"/>
              <a:gd name="connsiteX2778" fmla="*/ 5124435 w 9124939"/>
              <a:gd name="connsiteY2778" fmla="*/ 1616544 h 6507156"/>
              <a:gd name="connsiteX2779" fmla="*/ 5126657 w 9124939"/>
              <a:gd name="connsiteY2779" fmla="*/ 1626643 h 6507156"/>
              <a:gd name="connsiteX2780" fmla="*/ 5121260 w 9124939"/>
              <a:gd name="connsiteY2780" fmla="*/ 1628785 h 6507156"/>
              <a:gd name="connsiteX2781" fmla="*/ 5112687 w 9124939"/>
              <a:gd name="connsiteY2781" fmla="*/ 1616544 h 6507156"/>
              <a:gd name="connsiteX2782" fmla="*/ 5110465 w 9124939"/>
              <a:gd name="connsiteY2782" fmla="*/ 1625725 h 6507156"/>
              <a:gd name="connsiteX2783" fmla="*/ 5099035 w 9124939"/>
              <a:gd name="connsiteY2783" fmla="*/ 1619604 h 6507156"/>
              <a:gd name="connsiteX2784" fmla="*/ 5099035 w 9124939"/>
              <a:gd name="connsiteY2784" fmla="*/ 1608587 h 6507156"/>
              <a:gd name="connsiteX2785" fmla="*/ 6156863 w 9124939"/>
              <a:gd name="connsiteY2785" fmla="*/ 1581149 h 6507156"/>
              <a:gd name="connsiteX2786" fmla="*/ 6164652 w 9124939"/>
              <a:gd name="connsiteY2786" fmla="*/ 1589663 h 6507156"/>
              <a:gd name="connsiteX2787" fmla="*/ 6161224 w 9124939"/>
              <a:gd name="connsiteY2787" fmla="*/ 1599439 h 6507156"/>
              <a:gd name="connsiteX2788" fmla="*/ 6169014 w 9124939"/>
              <a:gd name="connsiteY2788" fmla="*/ 1608268 h 6507156"/>
              <a:gd name="connsiteX2789" fmla="*/ 6162159 w 9124939"/>
              <a:gd name="connsiteY2789" fmla="*/ 1627187 h 6507156"/>
              <a:gd name="connsiteX2790" fmla="*/ 6156551 w 9124939"/>
              <a:gd name="connsiteY2790" fmla="*/ 1610160 h 6507156"/>
              <a:gd name="connsiteX2791" fmla="*/ 6135676 w 9124939"/>
              <a:gd name="connsiteY2791" fmla="*/ 1600069 h 6507156"/>
              <a:gd name="connsiteX2792" fmla="*/ 6142530 w 9124939"/>
              <a:gd name="connsiteY2792" fmla="*/ 1585249 h 6507156"/>
              <a:gd name="connsiteX2793" fmla="*/ 6150008 w 9124939"/>
              <a:gd name="connsiteY2793" fmla="*/ 1592501 h 6507156"/>
              <a:gd name="connsiteX2794" fmla="*/ 6164251 w 9124939"/>
              <a:gd name="connsiteY2794" fmla="*/ 1579563 h 6507156"/>
              <a:gd name="connsiteX2795" fmla="*/ 6180126 w 9124939"/>
              <a:gd name="connsiteY2795" fmla="*/ 1583250 h 6507156"/>
              <a:gd name="connsiteX2796" fmla="*/ 6168462 w 9124939"/>
              <a:gd name="connsiteY2796" fmla="*/ 1589088 h 6507156"/>
              <a:gd name="connsiteX2797" fmla="*/ 3887464 w 9124939"/>
              <a:gd name="connsiteY2797" fmla="*/ 1465266 h 6507156"/>
              <a:gd name="connsiteX2798" fmla="*/ 3902069 w 9124939"/>
              <a:gd name="connsiteY2798" fmla="*/ 1482345 h 6507156"/>
              <a:gd name="connsiteX2799" fmla="*/ 3890639 w 9124939"/>
              <a:gd name="connsiteY2799" fmla="*/ 1493512 h 6507156"/>
              <a:gd name="connsiteX2800" fmla="*/ 3871906 w 9124939"/>
              <a:gd name="connsiteY2800" fmla="*/ 1493841 h 6507156"/>
              <a:gd name="connsiteX2801" fmla="*/ 3876669 w 9124939"/>
              <a:gd name="connsiteY2801" fmla="*/ 1471835 h 6507156"/>
              <a:gd name="connsiteX2802" fmla="*/ 4875198 w 9124939"/>
              <a:gd name="connsiteY2802" fmla="*/ 1458924 h 6507156"/>
              <a:gd name="connsiteX2803" fmla="*/ 4874563 w 9124939"/>
              <a:gd name="connsiteY2803" fmla="*/ 1481916 h 6507156"/>
              <a:gd name="connsiteX2804" fmla="*/ 4869482 w 9124939"/>
              <a:gd name="connsiteY2804" fmla="*/ 1487499 h 6507156"/>
              <a:gd name="connsiteX2805" fmla="*/ 4864085 w 9124939"/>
              <a:gd name="connsiteY2805" fmla="*/ 1475348 h 6507156"/>
              <a:gd name="connsiteX2806" fmla="*/ 4870118 w 9124939"/>
              <a:gd name="connsiteY2806" fmla="*/ 1465494 h 6507156"/>
              <a:gd name="connsiteX2807" fmla="*/ 3987794 w 9124939"/>
              <a:gd name="connsiteY2807" fmla="*/ 1274767 h 6507156"/>
              <a:gd name="connsiteX2808" fmla="*/ 4006608 w 9124939"/>
              <a:gd name="connsiteY2808" fmla="*/ 1296674 h 6507156"/>
              <a:gd name="connsiteX2809" fmla="*/ 4013194 w 9124939"/>
              <a:gd name="connsiteY2809" fmla="*/ 1322074 h 6507156"/>
              <a:gd name="connsiteX2810" fmla="*/ 3996573 w 9124939"/>
              <a:gd name="connsiteY2810" fmla="*/ 1322392 h 6507156"/>
              <a:gd name="connsiteX2811" fmla="*/ 3998456 w 9124939"/>
              <a:gd name="connsiteY2811" fmla="*/ 1308421 h 6507156"/>
              <a:gd name="connsiteX2812" fmla="*/ 3988734 w 9124939"/>
              <a:gd name="connsiteY2812" fmla="*/ 1293499 h 6507156"/>
              <a:gd name="connsiteX2813" fmla="*/ 3987794 w 9124939"/>
              <a:gd name="connsiteY2813" fmla="*/ 1274767 h 6507156"/>
              <a:gd name="connsiteX2814" fmla="*/ 1222367 w 9124939"/>
              <a:gd name="connsiteY2814" fmla="*/ 1271588 h 6507156"/>
              <a:gd name="connsiteX2815" fmla="*/ 1244910 w 9124939"/>
              <a:gd name="connsiteY2815" fmla="*/ 1299845 h 6507156"/>
              <a:gd name="connsiteX2816" fmla="*/ 1245863 w 9124939"/>
              <a:gd name="connsiteY2816" fmla="*/ 1317943 h 6507156"/>
              <a:gd name="connsiteX2817" fmla="*/ 1259833 w 9124939"/>
              <a:gd name="connsiteY2817" fmla="*/ 1323023 h 6507156"/>
              <a:gd name="connsiteX2818" fmla="*/ 1250625 w 9124939"/>
              <a:gd name="connsiteY2818" fmla="*/ 1341120 h 6507156"/>
              <a:gd name="connsiteX2819" fmla="*/ 1265230 w 9124939"/>
              <a:gd name="connsiteY2819" fmla="*/ 1351280 h 6507156"/>
              <a:gd name="connsiteX2820" fmla="*/ 1280153 w 9124939"/>
              <a:gd name="connsiteY2820" fmla="*/ 1352233 h 6507156"/>
              <a:gd name="connsiteX2821" fmla="*/ 1285550 w 9124939"/>
              <a:gd name="connsiteY2821" fmla="*/ 1366203 h 6507156"/>
              <a:gd name="connsiteX2822" fmla="*/ 1302378 w 9124939"/>
              <a:gd name="connsiteY2822" fmla="*/ 1372235 h 6507156"/>
              <a:gd name="connsiteX2823" fmla="*/ 1301425 w 9124939"/>
              <a:gd name="connsiteY2823" fmla="*/ 1355090 h 6507156"/>
              <a:gd name="connsiteX2824" fmla="*/ 1307458 w 9124939"/>
              <a:gd name="connsiteY2824" fmla="*/ 1344613 h 6507156"/>
              <a:gd name="connsiteX2825" fmla="*/ 1321428 w 9124939"/>
              <a:gd name="connsiteY2825" fmla="*/ 1350963 h 6507156"/>
              <a:gd name="connsiteX2826" fmla="*/ 1345240 w 9124939"/>
              <a:gd name="connsiteY2826" fmla="*/ 1316038 h 6507156"/>
              <a:gd name="connsiteX2827" fmla="*/ 1374133 w 9124939"/>
              <a:gd name="connsiteY2827" fmla="*/ 1317625 h 6507156"/>
              <a:gd name="connsiteX2828" fmla="*/ 1378260 w 9124939"/>
              <a:gd name="connsiteY2828" fmla="*/ 1329373 h 6507156"/>
              <a:gd name="connsiteX2829" fmla="*/ 1357305 w 9124939"/>
              <a:gd name="connsiteY2829" fmla="*/ 1335723 h 6507156"/>
              <a:gd name="connsiteX2830" fmla="*/ 1340477 w 9124939"/>
              <a:gd name="connsiteY2830" fmla="*/ 1342390 h 6507156"/>
              <a:gd name="connsiteX2831" fmla="*/ 1344923 w 9124939"/>
              <a:gd name="connsiteY2831" fmla="*/ 1362393 h 6507156"/>
              <a:gd name="connsiteX2832" fmla="*/ 1317300 w 9124939"/>
              <a:gd name="connsiteY2832" fmla="*/ 1379220 h 6507156"/>
              <a:gd name="connsiteX2833" fmla="*/ 1329048 w 9124939"/>
              <a:gd name="connsiteY2833" fmla="*/ 1391920 h 6507156"/>
              <a:gd name="connsiteX2834" fmla="*/ 1329365 w 9124939"/>
              <a:gd name="connsiteY2834" fmla="*/ 1401445 h 6507156"/>
              <a:gd name="connsiteX2835" fmla="*/ 1338890 w 9124939"/>
              <a:gd name="connsiteY2835" fmla="*/ 1399540 h 6507156"/>
              <a:gd name="connsiteX2836" fmla="*/ 1345240 w 9124939"/>
              <a:gd name="connsiteY2836" fmla="*/ 1415098 h 6507156"/>
              <a:gd name="connsiteX2837" fmla="*/ 1365243 w 9124939"/>
              <a:gd name="connsiteY2837" fmla="*/ 1398905 h 6507156"/>
              <a:gd name="connsiteX2838" fmla="*/ 1370323 w 9124939"/>
              <a:gd name="connsiteY2838" fmla="*/ 1401128 h 6507156"/>
              <a:gd name="connsiteX2839" fmla="*/ 1374450 w 9124939"/>
              <a:gd name="connsiteY2839" fmla="*/ 1451610 h 6507156"/>
              <a:gd name="connsiteX2840" fmla="*/ 1347780 w 9124939"/>
              <a:gd name="connsiteY2840" fmla="*/ 1467803 h 6507156"/>
              <a:gd name="connsiteX2841" fmla="*/ 1355718 w 9124939"/>
              <a:gd name="connsiteY2841" fmla="*/ 1478915 h 6507156"/>
              <a:gd name="connsiteX2842" fmla="*/ 1366830 w 9124939"/>
              <a:gd name="connsiteY2842" fmla="*/ 1469390 h 6507156"/>
              <a:gd name="connsiteX2843" fmla="*/ 1397628 w 9124939"/>
              <a:gd name="connsiteY2843" fmla="*/ 1459865 h 6507156"/>
              <a:gd name="connsiteX2844" fmla="*/ 1403978 w 9124939"/>
              <a:gd name="connsiteY2844" fmla="*/ 1463993 h 6507156"/>
              <a:gd name="connsiteX2845" fmla="*/ 1398898 w 9124939"/>
              <a:gd name="connsiteY2845" fmla="*/ 1479550 h 6507156"/>
              <a:gd name="connsiteX2846" fmla="*/ 1403025 w 9124939"/>
              <a:gd name="connsiteY2846" fmla="*/ 1493520 h 6507156"/>
              <a:gd name="connsiteX2847" fmla="*/ 1410328 w 9124939"/>
              <a:gd name="connsiteY2847" fmla="*/ 1495743 h 6507156"/>
              <a:gd name="connsiteX2848" fmla="*/ 1409692 w 9124939"/>
              <a:gd name="connsiteY2848" fmla="*/ 1511300 h 6507156"/>
              <a:gd name="connsiteX2849" fmla="*/ 1421440 w 9124939"/>
              <a:gd name="connsiteY2849" fmla="*/ 1510030 h 6507156"/>
              <a:gd name="connsiteX2850" fmla="*/ 1423028 w 9124939"/>
              <a:gd name="connsiteY2850" fmla="*/ 1488123 h 6507156"/>
              <a:gd name="connsiteX2851" fmla="*/ 1430648 w 9124939"/>
              <a:gd name="connsiteY2851" fmla="*/ 1475423 h 6507156"/>
              <a:gd name="connsiteX2852" fmla="*/ 1444300 w 9124939"/>
              <a:gd name="connsiteY2852" fmla="*/ 1494155 h 6507156"/>
              <a:gd name="connsiteX2853" fmla="*/ 1443665 w 9124939"/>
              <a:gd name="connsiteY2853" fmla="*/ 1509078 h 6507156"/>
              <a:gd name="connsiteX2854" fmla="*/ 1461445 w 9124939"/>
              <a:gd name="connsiteY2854" fmla="*/ 1503363 h 6507156"/>
              <a:gd name="connsiteX2855" fmla="*/ 1450968 w 9124939"/>
              <a:gd name="connsiteY2855" fmla="*/ 1518285 h 6507156"/>
              <a:gd name="connsiteX2856" fmla="*/ 1462715 w 9124939"/>
              <a:gd name="connsiteY2856" fmla="*/ 1528762 h 6507156"/>
              <a:gd name="connsiteX2857" fmla="*/ 1458905 w 9124939"/>
              <a:gd name="connsiteY2857" fmla="*/ 1559243 h 6507156"/>
              <a:gd name="connsiteX2858" fmla="*/ 1443983 w 9124939"/>
              <a:gd name="connsiteY2858" fmla="*/ 1573213 h 6507156"/>
              <a:gd name="connsiteX2859" fmla="*/ 1458905 w 9124939"/>
              <a:gd name="connsiteY2859" fmla="*/ 1576388 h 6507156"/>
              <a:gd name="connsiteX2860" fmla="*/ 1462397 w 9124939"/>
              <a:gd name="connsiteY2860" fmla="*/ 1599248 h 6507156"/>
              <a:gd name="connsiteX2861" fmla="*/ 1466207 w 9124939"/>
              <a:gd name="connsiteY2861" fmla="*/ 1587500 h 6507156"/>
              <a:gd name="connsiteX2862" fmla="*/ 1478908 w 9124939"/>
              <a:gd name="connsiteY2862" fmla="*/ 1586547 h 6507156"/>
              <a:gd name="connsiteX2863" fmla="*/ 1484305 w 9124939"/>
              <a:gd name="connsiteY2863" fmla="*/ 1598295 h 6507156"/>
              <a:gd name="connsiteX2864" fmla="*/ 1466525 w 9124939"/>
              <a:gd name="connsiteY2864" fmla="*/ 1607820 h 6507156"/>
              <a:gd name="connsiteX2865" fmla="*/ 1477320 w 9124939"/>
              <a:gd name="connsiteY2865" fmla="*/ 1606550 h 6507156"/>
              <a:gd name="connsiteX2866" fmla="*/ 1476368 w 9124939"/>
              <a:gd name="connsiteY2866" fmla="*/ 1626552 h 6507156"/>
              <a:gd name="connsiteX2867" fmla="*/ 1459223 w 9124939"/>
              <a:gd name="connsiteY2867" fmla="*/ 1627822 h 6507156"/>
              <a:gd name="connsiteX2868" fmla="*/ 1445888 w 9124939"/>
              <a:gd name="connsiteY2868" fmla="*/ 1641792 h 6507156"/>
              <a:gd name="connsiteX2869" fmla="*/ 1455413 w 9124939"/>
              <a:gd name="connsiteY2869" fmla="*/ 1655127 h 6507156"/>
              <a:gd name="connsiteX2870" fmla="*/ 1443030 w 9124939"/>
              <a:gd name="connsiteY2870" fmla="*/ 1670050 h 6507156"/>
              <a:gd name="connsiteX2871" fmla="*/ 1441760 w 9124939"/>
              <a:gd name="connsiteY2871" fmla="*/ 1683702 h 6507156"/>
              <a:gd name="connsiteX2872" fmla="*/ 1430330 w 9124939"/>
              <a:gd name="connsiteY2872" fmla="*/ 1684972 h 6507156"/>
              <a:gd name="connsiteX2873" fmla="*/ 1421123 w 9124939"/>
              <a:gd name="connsiteY2873" fmla="*/ 1696402 h 6507156"/>
              <a:gd name="connsiteX2874" fmla="*/ 1412550 w 9124939"/>
              <a:gd name="connsiteY2874" fmla="*/ 1701165 h 6507156"/>
              <a:gd name="connsiteX2875" fmla="*/ 1406835 w 9124939"/>
              <a:gd name="connsiteY2875" fmla="*/ 1684020 h 6507156"/>
              <a:gd name="connsiteX2876" fmla="*/ 1391913 w 9124939"/>
              <a:gd name="connsiteY2876" fmla="*/ 1664335 h 6507156"/>
              <a:gd name="connsiteX2877" fmla="*/ 1385563 w 9124939"/>
              <a:gd name="connsiteY2877" fmla="*/ 1678305 h 6507156"/>
              <a:gd name="connsiteX2878" fmla="*/ 1394453 w 9124939"/>
              <a:gd name="connsiteY2878" fmla="*/ 1690687 h 6507156"/>
              <a:gd name="connsiteX2879" fmla="*/ 1395723 w 9124939"/>
              <a:gd name="connsiteY2879" fmla="*/ 1698942 h 6507156"/>
              <a:gd name="connsiteX2880" fmla="*/ 1380800 w 9124939"/>
              <a:gd name="connsiteY2880" fmla="*/ 1707515 h 6507156"/>
              <a:gd name="connsiteX2881" fmla="*/ 1378895 w 9124939"/>
              <a:gd name="connsiteY2881" fmla="*/ 1728787 h 6507156"/>
              <a:gd name="connsiteX2882" fmla="*/ 1407153 w 9124939"/>
              <a:gd name="connsiteY2882" fmla="*/ 1713547 h 6507156"/>
              <a:gd name="connsiteX2883" fmla="*/ 1411598 w 9124939"/>
              <a:gd name="connsiteY2883" fmla="*/ 1717675 h 6507156"/>
              <a:gd name="connsiteX2884" fmla="*/ 1389690 w 9124939"/>
              <a:gd name="connsiteY2884" fmla="*/ 1737995 h 6507156"/>
              <a:gd name="connsiteX2885" fmla="*/ 1372863 w 9124939"/>
              <a:gd name="connsiteY2885" fmla="*/ 1770698 h 6507156"/>
              <a:gd name="connsiteX2886" fmla="*/ 1349685 w 9124939"/>
              <a:gd name="connsiteY2886" fmla="*/ 1773237 h 6507156"/>
              <a:gd name="connsiteX2887" fmla="*/ 1336033 w 9124939"/>
              <a:gd name="connsiteY2887" fmla="*/ 1804670 h 6507156"/>
              <a:gd name="connsiteX2888" fmla="*/ 1314760 w 9124939"/>
              <a:gd name="connsiteY2888" fmla="*/ 1810385 h 6507156"/>
              <a:gd name="connsiteX2889" fmla="*/ 1311585 w 9124939"/>
              <a:gd name="connsiteY2889" fmla="*/ 1806257 h 6507156"/>
              <a:gd name="connsiteX2890" fmla="*/ 1322380 w 9124939"/>
              <a:gd name="connsiteY2890" fmla="*/ 1801813 h 6507156"/>
              <a:gd name="connsiteX2891" fmla="*/ 1325555 w 9124939"/>
              <a:gd name="connsiteY2891" fmla="*/ 1792287 h 6507156"/>
              <a:gd name="connsiteX2892" fmla="*/ 1317935 w 9124939"/>
              <a:gd name="connsiteY2892" fmla="*/ 1784032 h 6507156"/>
              <a:gd name="connsiteX2893" fmla="*/ 1316665 w 9124939"/>
              <a:gd name="connsiteY2893" fmla="*/ 1765300 h 6507156"/>
              <a:gd name="connsiteX2894" fmla="*/ 1301743 w 9124939"/>
              <a:gd name="connsiteY2894" fmla="*/ 1763077 h 6507156"/>
              <a:gd name="connsiteX2895" fmla="*/ 1297933 w 9124939"/>
              <a:gd name="connsiteY2895" fmla="*/ 1772602 h 6507156"/>
              <a:gd name="connsiteX2896" fmla="*/ 1301108 w 9124939"/>
              <a:gd name="connsiteY2896" fmla="*/ 1782127 h 6507156"/>
              <a:gd name="connsiteX2897" fmla="*/ 1293805 w 9124939"/>
              <a:gd name="connsiteY2897" fmla="*/ 1791653 h 6507156"/>
              <a:gd name="connsiteX2898" fmla="*/ 1269675 w 9124939"/>
              <a:gd name="connsiteY2898" fmla="*/ 1799272 h 6507156"/>
              <a:gd name="connsiteX2899" fmla="*/ 1256975 w 9124939"/>
              <a:gd name="connsiteY2899" fmla="*/ 1823403 h 6507156"/>
              <a:gd name="connsiteX2900" fmla="*/ 1204588 w 9124939"/>
              <a:gd name="connsiteY2900" fmla="*/ 1877695 h 6507156"/>
              <a:gd name="connsiteX2901" fmla="*/ 1181093 w 9124939"/>
              <a:gd name="connsiteY2901" fmla="*/ 1878965 h 6507156"/>
              <a:gd name="connsiteX2902" fmla="*/ 1157280 w 9124939"/>
              <a:gd name="connsiteY2902" fmla="*/ 1892935 h 6507156"/>
              <a:gd name="connsiteX2903" fmla="*/ 1129658 w 9124939"/>
              <a:gd name="connsiteY2903" fmla="*/ 1887855 h 6507156"/>
              <a:gd name="connsiteX2904" fmla="*/ 1134103 w 9124939"/>
              <a:gd name="connsiteY2904" fmla="*/ 1911350 h 6507156"/>
              <a:gd name="connsiteX2905" fmla="*/ 1083620 w 9124939"/>
              <a:gd name="connsiteY2905" fmla="*/ 1931353 h 6507156"/>
              <a:gd name="connsiteX2906" fmla="*/ 1046790 w 9124939"/>
              <a:gd name="connsiteY2906" fmla="*/ 1985645 h 6507156"/>
              <a:gd name="connsiteX2907" fmla="*/ 949317 w 9124939"/>
              <a:gd name="connsiteY2907" fmla="*/ 1987550 h 6507156"/>
              <a:gd name="connsiteX2908" fmla="*/ 923917 w 9124939"/>
              <a:gd name="connsiteY2908" fmla="*/ 1973263 h 6507156"/>
              <a:gd name="connsiteX2909" fmla="*/ 855972 w 9124939"/>
              <a:gd name="connsiteY2909" fmla="*/ 1961197 h 6507156"/>
              <a:gd name="connsiteX2910" fmla="*/ 829620 w 9124939"/>
              <a:gd name="connsiteY2910" fmla="*/ 1944370 h 6507156"/>
              <a:gd name="connsiteX2911" fmla="*/ 790250 w 9124939"/>
              <a:gd name="connsiteY2911" fmla="*/ 1912938 h 6507156"/>
              <a:gd name="connsiteX2912" fmla="*/ 764850 w 9124939"/>
              <a:gd name="connsiteY2912" fmla="*/ 1909127 h 6507156"/>
              <a:gd name="connsiteX2913" fmla="*/ 745800 w 9124939"/>
              <a:gd name="connsiteY2913" fmla="*/ 1900873 h 6507156"/>
              <a:gd name="connsiteX2914" fmla="*/ 752785 w 9124939"/>
              <a:gd name="connsiteY2914" fmla="*/ 1894523 h 6507156"/>
              <a:gd name="connsiteX2915" fmla="*/ 749610 w 9124939"/>
              <a:gd name="connsiteY2915" fmla="*/ 1874520 h 6507156"/>
              <a:gd name="connsiteX2916" fmla="*/ 722305 w 9124939"/>
              <a:gd name="connsiteY2916" fmla="*/ 1903095 h 6507156"/>
              <a:gd name="connsiteX2917" fmla="*/ 709605 w 9124939"/>
              <a:gd name="connsiteY2917" fmla="*/ 1896111 h 6507156"/>
              <a:gd name="connsiteX2918" fmla="*/ 681030 w 9124939"/>
              <a:gd name="connsiteY2918" fmla="*/ 1896428 h 6507156"/>
              <a:gd name="connsiteX2919" fmla="*/ 659122 w 9124939"/>
              <a:gd name="connsiteY2919" fmla="*/ 1905000 h 6507156"/>
              <a:gd name="connsiteX2920" fmla="*/ 637532 w 9124939"/>
              <a:gd name="connsiteY2920" fmla="*/ 1896745 h 6507156"/>
              <a:gd name="connsiteX2921" fmla="*/ 617530 w 9124939"/>
              <a:gd name="connsiteY2921" fmla="*/ 1905317 h 6507156"/>
              <a:gd name="connsiteX2922" fmla="*/ 603560 w 9124939"/>
              <a:gd name="connsiteY2922" fmla="*/ 1885315 h 6507156"/>
              <a:gd name="connsiteX2923" fmla="*/ 618165 w 9124939"/>
              <a:gd name="connsiteY2923" fmla="*/ 1872615 h 6507156"/>
              <a:gd name="connsiteX2924" fmla="*/ 599115 w 9124939"/>
              <a:gd name="connsiteY2924" fmla="*/ 1858963 h 6507156"/>
              <a:gd name="connsiteX2925" fmla="*/ 602290 w 9124939"/>
              <a:gd name="connsiteY2925" fmla="*/ 1852613 h 6507156"/>
              <a:gd name="connsiteX2926" fmla="*/ 628007 w 9124939"/>
              <a:gd name="connsiteY2926" fmla="*/ 1864360 h 6507156"/>
              <a:gd name="connsiteX2927" fmla="*/ 658170 w 9124939"/>
              <a:gd name="connsiteY2927" fmla="*/ 1859597 h 6507156"/>
              <a:gd name="connsiteX2928" fmla="*/ 688650 w 9124939"/>
              <a:gd name="connsiteY2928" fmla="*/ 1822450 h 6507156"/>
              <a:gd name="connsiteX2929" fmla="*/ 696270 w 9124939"/>
              <a:gd name="connsiteY2929" fmla="*/ 1805622 h 6507156"/>
              <a:gd name="connsiteX2930" fmla="*/ 716907 w 9124939"/>
              <a:gd name="connsiteY2930" fmla="*/ 1781175 h 6507156"/>
              <a:gd name="connsiteX2931" fmla="*/ 702302 w 9124939"/>
              <a:gd name="connsiteY2931" fmla="*/ 1783080 h 6507156"/>
              <a:gd name="connsiteX2932" fmla="*/ 665155 w 9124939"/>
              <a:gd name="connsiteY2932" fmla="*/ 1790065 h 6507156"/>
              <a:gd name="connsiteX2933" fmla="*/ 660710 w 9124939"/>
              <a:gd name="connsiteY2933" fmla="*/ 1781492 h 6507156"/>
              <a:gd name="connsiteX2934" fmla="*/ 671505 w 9124939"/>
              <a:gd name="connsiteY2934" fmla="*/ 1771967 h 6507156"/>
              <a:gd name="connsiteX2935" fmla="*/ 675632 w 9124939"/>
              <a:gd name="connsiteY2935" fmla="*/ 1759267 h 6507156"/>
              <a:gd name="connsiteX2936" fmla="*/ 688015 w 9124939"/>
              <a:gd name="connsiteY2936" fmla="*/ 1737360 h 6507156"/>
              <a:gd name="connsiteX2937" fmla="*/ 668965 w 9124939"/>
              <a:gd name="connsiteY2937" fmla="*/ 1738312 h 6507156"/>
              <a:gd name="connsiteX2938" fmla="*/ 657217 w 9124939"/>
              <a:gd name="connsiteY2938" fmla="*/ 1746885 h 6507156"/>
              <a:gd name="connsiteX2939" fmla="*/ 648645 w 9124939"/>
              <a:gd name="connsiteY2939" fmla="*/ 1739265 h 6507156"/>
              <a:gd name="connsiteX2940" fmla="*/ 636262 w 9124939"/>
              <a:gd name="connsiteY2940" fmla="*/ 1744027 h 6507156"/>
              <a:gd name="connsiteX2941" fmla="*/ 635945 w 9124939"/>
              <a:gd name="connsiteY2941" fmla="*/ 1716405 h 6507156"/>
              <a:gd name="connsiteX2942" fmla="*/ 623880 w 9124939"/>
              <a:gd name="connsiteY2942" fmla="*/ 1684972 h 6507156"/>
              <a:gd name="connsiteX2943" fmla="*/ 605782 w 9124939"/>
              <a:gd name="connsiteY2943" fmla="*/ 1684020 h 6507156"/>
              <a:gd name="connsiteX2944" fmla="*/ 589272 w 9124939"/>
              <a:gd name="connsiteY2944" fmla="*/ 1689417 h 6507156"/>
              <a:gd name="connsiteX2945" fmla="*/ 556252 w 9124939"/>
              <a:gd name="connsiteY2945" fmla="*/ 1677035 h 6507156"/>
              <a:gd name="connsiteX2946" fmla="*/ 529900 w 9124939"/>
              <a:gd name="connsiteY2946" fmla="*/ 1691005 h 6507156"/>
              <a:gd name="connsiteX2947" fmla="*/ 522597 w 9124939"/>
              <a:gd name="connsiteY2947" fmla="*/ 1685925 h 6507156"/>
              <a:gd name="connsiteX2948" fmla="*/ 514025 w 9124939"/>
              <a:gd name="connsiteY2948" fmla="*/ 1698625 h 6507156"/>
              <a:gd name="connsiteX2949" fmla="*/ 492117 w 9124939"/>
              <a:gd name="connsiteY2949" fmla="*/ 1701800 h 6507156"/>
              <a:gd name="connsiteX2950" fmla="*/ 484180 w 9124939"/>
              <a:gd name="connsiteY2950" fmla="*/ 1690687 h 6507156"/>
              <a:gd name="connsiteX2951" fmla="*/ 499102 w 9124939"/>
              <a:gd name="connsiteY2951" fmla="*/ 1671320 h 6507156"/>
              <a:gd name="connsiteX2952" fmla="*/ 541330 w 9124939"/>
              <a:gd name="connsiteY2952" fmla="*/ 1658302 h 6507156"/>
              <a:gd name="connsiteX2953" fmla="*/ 585462 w 9124939"/>
              <a:gd name="connsiteY2953" fmla="*/ 1647507 h 6507156"/>
              <a:gd name="connsiteX2954" fmla="*/ 589590 w 9124939"/>
              <a:gd name="connsiteY2954" fmla="*/ 1633537 h 6507156"/>
              <a:gd name="connsiteX2955" fmla="*/ 597210 w 9124939"/>
              <a:gd name="connsiteY2955" fmla="*/ 1630362 h 6507156"/>
              <a:gd name="connsiteX2956" fmla="*/ 601337 w 9124939"/>
              <a:gd name="connsiteY2956" fmla="*/ 1642110 h 6507156"/>
              <a:gd name="connsiteX2957" fmla="*/ 611815 w 9124939"/>
              <a:gd name="connsiteY2957" fmla="*/ 1630362 h 6507156"/>
              <a:gd name="connsiteX2958" fmla="*/ 623562 w 9124939"/>
              <a:gd name="connsiteY2958" fmla="*/ 1625918 h 6507156"/>
              <a:gd name="connsiteX2959" fmla="*/ 634357 w 9124939"/>
              <a:gd name="connsiteY2959" fmla="*/ 1639570 h 6507156"/>
              <a:gd name="connsiteX2960" fmla="*/ 676585 w 9124939"/>
              <a:gd name="connsiteY2960" fmla="*/ 1640205 h 6507156"/>
              <a:gd name="connsiteX2961" fmla="*/ 696270 w 9124939"/>
              <a:gd name="connsiteY2961" fmla="*/ 1594802 h 6507156"/>
              <a:gd name="connsiteX2962" fmla="*/ 686745 w 9124939"/>
              <a:gd name="connsiteY2962" fmla="*/ 1593533 h 6507156"/>
              <a:gd name="connsiteX2963" fmla="*/ 671187 w 9124939"/>
              <a:gd name="connsiteY2963" fmla="*/ 1613852 h 6507156"/>
              <a:gd name="connsiteX2964" fmla="*/ 644517 w 9124939"/>
              <a:gd name="connsiteY2964" fmla="*/ 1609725 h 6507156"/>
              <a:gd name="connsiteX2965" fmla="*/ 629595 w 9124939"/>
              <a:gd name="connsiteY2965" fmla="*/ 1611312 h 6507156"/>
              <a:gd name="connsiteX2966" fmla="*/ 622292 w 9124939"/>
              <a:gd name="connsiteY2966" fmla="*/ 1599565 h 6507156"/>
              <a:gd name="connsiteX2967" fmla="*/ 687380 w 9124939"/>
              <a:gd name="connsiteY2967" fmla="*/ 1532890 h 6507156"/>
              <a:gd name="connsiteX2968" fmla="*/ 665155 w 9124939"/>
              <a:gd name="connsiteY2968" fmla="*/ 1529715 h 6507156"/>
              <a:gd name="connsiteX2969" fmla="*/ 654360 w 9124939"/>
              <a:gd name="connsiteY2969" fmla="*/ 1539240 h 6507156"/>
              <a:gd name="connsiteX2970" fmla="*/ 641660 w 9124939"/>
              <a:gd name="connsiteY2970" fmla="*/ 1533208 h 6507156"/>
              <a:gd name="connsiteX2971" fmla="*/ 639120 w 9124939"/>
              <a:gd name="connsiteY2971" fmla="*/ 1509713 h 6507156"/>
              <a:gd name="connsiteX2972" fmla="*/ 614990 w 9124939"/>
              <a:gd name="connsiteY2972" fmla="*/ 1517650 h 6507156"/>
              <a:gd name="connsiteX2973" fmla="*/ 603560 w 9124939"/>
              <a:gd name="connsiteY2973" fmla="*/ 1506855 h 6507156"/>
              <a:gd name="connsiteX2974" fmla="*/ 582287 w 9124939"/>
              <a:gd name="connsiteY2974" fmla="*/ 1499870 h 6507156"/>
              <a:gd name="connsiteX2975" fmla="*/ 554030 w 9124939"/>
              <a:gd name="connsiteY2975" fmla="*/ 1528445 h 6507156"/>
              <a:gd name="connsiteX2976" fmla="*/ 491800 w 9124939"/>
              <a:gd name="connsiteY2976" fmla="*/ 1542733 h 6507156"/>
              <a:gd name="connsiteX2977" fmla="*/ 461002 w 9124939"/>
              <a:gd name="connsiteY2977" fmla="*/ 1533525 h 6507156"/>
              <a:gd name="connsiteX2978" fmla="*/ 432110 w 9124939"/>
              <a:gd name="connsiteY2978" fmla="*/ 1541145 h 6507156"/>
              <a:gd name="connsiteX2979" fmla="*/ 423855 w 9124939"/>
              <a:gd name="connsiteY2979" fmla="*/ 1534795 h 6507156"/>
              <a:gd name="connsiteX2980" fmla="*/ 441317 w 9124939"/>
              <a:gd name="connsiteY2980" fmla="*/ 1521143 h 6507156"/>
              <a:gd name="connsiteX2981" fmla="*/ 445762 w 9124939"/>
              <a:gd name="connsiteY2981" fmla="*/ 1496060 h 6507156"/>
              <a:gd name="connsiteX2982" fmla="*/ 490212 w 9124939"/>
              <a:gd name="connsiteY2982" fmla="*/ 1524953 h 6507156"/>
              <a:gd name="connsiteX2983" fmla="*/ 499737 w 9124939"/>
              <a:gd name="connsiteY2983" fmla="*/ 1521777 h 6507156"/>
              <a:gd name="connsiteX2984" fmla="*/ 482910 w 9124939"/>
              <a:gd name="connsiteY2984" fmla="*/ 1508125 h 6507156"/>
              <a:gd name="connsiteX2985" fmla="*/ 495292 w 9124939"/>
              <a:gd name="connsiteY2985" fmla="*/ 1498600 h 6507156"/>
              <a:gd name="connsiteX2986" fmla="*/ 474972 w 9124939"/>
              <a:gd name="connsiteY2986" fmla="*/ 1488123 h 6507156"/>
              <a:gd name="connsiteX2987" fmla="*/ 464495 w 9124939"/>
              <a:gd name="connsiteY2987" fmla="*/ 1471613 h 6507156"/>
              <a:gd name="connsiteX2988" fmla="*/ 464495 w 9124939"/>
              <a:gd name="connsiteY2988" fmla="*/ 1459865 h 6507156"/>
              <a:gd name="connsiteX2989" fmla="*/ 513390 w 9124939"/>
              <a:gd name="connsiteY2989" fmla="*/ 1479233 h 6507156"/>
              <a:gd name="connsiteX2990" fmla="*/ 516565 w 9124939"/>
              <a:gd name="connsiteY2990" fmla="*/ 1500505 h 6507156"/>
              <a:gd name="connsiteX2991" fmla="*/ 553712 w 9124939"/>
              <a:gd name="connsiteY2991" fmla="*/ 1485265 h 6507156"/>
              <a:gd name="connsiteX2992" fmla="*/ 534345 w 9124939"/>
              <a:gd name="connsiteY2992" fmla="*/ 1478280 h 6507156"/>
              <a:gd name="connsiteX2993" fmla="*/ 549902 w 9124939"/>
              <a:gd name="connsiteY2993" fmla="*/ 1462405 h 6507156"/>
              <a:gd name="connsiteX2994" fmla="*/ 520375 w 9124939"/>
              <a:gd name="connsiteY2994" fmla="*/ 1468755 h 6507156"/>
              <a:gd name="connsiteX2995" fmla="*/ 498150 w 9124939"/>
              <a:gd name="connsiteY2995" fmla="*/ 1440498 h 6507156"/>
              <a:gd name="connsiteX2996" fmla="*/ 500055 w 9124939"/>
              <a:gd name="connsiteY2996" fmla="*/ 1434148 h 6507156"/>
              <a:gd name="connsiteX2997" fmla="*/ 524502 w 9124939"/>
              <a:gd name="connsiteY2997" fmla="*/ 1446848 h 6507156"/>
              <a:gd name="connsiteX2998" fmla="*/ 526725 w 9124939"/>
              <a:gd name="connsiteY2998" fmla="*/ 1441450 h 6507156"/>
              <a:gd name="connsiteX2999" fmla="*/ 489260 w 9124939"/>
              <a:gd name="connsiteY2999" fmla="*/ 1400493 h 6507156"/>
              <a:gd name="connsiteX3000" fmla="*/ 518787 w 9124939"/>
              <a:gd name="connsiteY3000" fmla="*/ 1415098 h 6507156"/>
              <a:gd name="connsiteX3001" fmla="*/ 530535 w 9124939"/>
              <a:gd name="connsiteY3001" fmla="*/ 1411923 h 6507156"/>
              <a:gd name="connsiteX3002" fmla="*/ 507357 w 9124939"/>
              <a:gd name="connsiteY3002" fmla="*/ 1394143 h 6507156"/>
              <a:gd name="connsiteX3003" fmla="*/ 516565 w 9124939"/>
              <a:gd name="connsiteY3003" fmla="*/ 1390968 h 6507156"/>
              <a:gd name="connsiteX3004" fmla="*/ 529582 w 9124939"/>
              <a:gd name="connsiteY3004" fmla="*/ 1405573 h 6507156"/>
              <a:gd name="connsiteX3005" fmla="*/ 540695 w 9124939"/>
              <a:gd name="connsiteY3005" fmla="*/ 1397000 h 6507156"/>
              <a:gd name="connsiteX3006" fmla="*/ 515295 w 9124939"/>
              <a:gd name="connsiteY3006" fmla="*/ 1380173 h 6507156"/>
              <a:gd name="connsiteX3007" fmla="*/ 524820 w 9124939"/>
              <a:gd name="connsiteY3007" fmla="*/ 1366520 h 6507156"/>
              <a:gd name="connsiteX3008" fmla="*/ 566412 w 9124939"/>
              <a:gd name="connsiteY3008" fmla="*/ 1392555 h 6507156"/>
              <a:gd name="connsiteX3009" fmla="*/ 564507 w 9124939"/>
              <a:gd name="connsiteY3009" fmla="*/ 1411288 h 6507156"/>
              <a:gd name="connsiteX3010" fmla="*/ 584827 w 9124939"/>
              <a:gd name="connsiteY3010" fmla="*/ 1420495 h 6507156"/>
              <a:gd name="connsiteX3011" fmla="*/ 591812 w 9124939"/>
              <a:gd name="connsiteY3011" fmla="*/ 1410335 h 6507156"/>
              <a:gd name="connsiteX3012" fmla="*/ 602290 w 9124939"/>
              <a:gd name="connsiteY3012" fmla="*/ 1414145 h 6507156"/>
              <a:gd name="connsiteX3013" fmla="*/ 599432 w 9124939"/>
              <a:gd name="connsiteY3013" fmla="*/ 1437640 h 6507156"/>
              <a:gd name="connsiteX3014" fmla="*/ 602607 w 9124939"/>
              <a:gd name="connsiteY3014" fmla="*/ 1450975 h 6507156"/>
              <a:gd name="connsiteX3015" fmla="*/ 612450 w 9124939"/>
              <a:gd name="connsiteY3015" fmla="*/ 1438275 h 6507156"/>
              <a:gd name="connsiteX3016" fmla="*/ 620705 w 9124939"/>
              <a:gd name="connsiteY3016" fmla="*/ 1453198 h 6507156"/>
              <a:gd name="connsiteX3017" fmla="*/ 632452 w 9124939"/>
              <a:gd name="connsiteY3017" fmla="*/ 1440498 h 6507156"/>
              <a:gd name="connsiteX3018" fmla="*/ 624832 w 9124939"/>
              <a:gd name="connsiteY3018" fmla="*/ 1410018 h 6507156"/>
              <a:gd name="connsiteX3019" fmla="*/ 634357 w 9124939"/>
              <a:gd name="connsiteY3019" fmla="*/ 1393190 h 6507156"/>
              <a:gd name="connsiteX3020" fmla="*/ 616260 w 9124939"/>
              <a:gd name="connsiteY3020" fmla="*/ 1390968 h 6507156"/>
              <a:gd name="connsiteX3021" fmla="*/ 578795 w 9124939"/>
              <a:gd name="connsiteY3021" fmla="*/ 1361758 h 6507156"/>
              <a:gd name="connsiteX3022" fmla="*/ 592447 w 9124939"/>
              <a:gd name="connsiteY3022" fmla="*/ 1353503 h 6507156"/>
              <a:gd name="connsiteX3023" fmla="*/ 615942 w 9124939"/>
              <a:gd name="connsiteY3023" fmla="*/ 1357313 h 6507156"/>
              <a:gd name="connsiteX3024" fmla="*/ 624197 w 9124939"/>
              <a:gd name="connsiteY3024" fmla="*/ 1354138 h 6507156"/>
              <a:gd name="connsiteX3025" fmla="*/ 609275 w 9124939"/>
              <a:gd name="connsiteY3025" fmla="*/ 1339215 h 6507156"/>
              <a:gd name="connsiteX3026" fmla="*/ 611180 w 9124939"/>
              <a:gd name="connsiteY3026" fmla="*/ 1331278 h 6507156"/>
              <a:gd name="connsiteX3027" fmla="*/ 575302 w 9124939"/>
              <a:gd name="connsiteY3027" fmla="*/ 1333183 h 6507156"/>
              <a:gd name="connsiteX3028" fmla="*/ 567047 w 9124939"/>
              <a:gd name="connsiteY3028" fmla="*/ 1344930 h 6507156"/>
              <a:gd name="connsiteX3029" fmla="*/ 558475 w 9124939"/>
              <a:gd name="connsiteY3029" fmla="*/ 1334770 h 6507156"/>
              <a:gd name="connsiteX3030" fmla="*/ 563555 w 9124939"/>
              <a:gd name="connsiteY3030" fmla="*/ 1329373 h 6507156"/>
              <a:gd name="connsiteX3031" fmla="*/ 553077 w 9124939"/>
              <a:gd name="connsiteY3031" fmla="*/ 1329373 h 6507156"/>
              <a:gd name="connsiteX3032" fmla="*/ 561332 w 9124939"/>
              <a:gd name="connsiteY3032" fmla="*/ 1316673 h 6507156"/>
              <a:gd name="connsiteX3033" fmla="*/ 592130 w 9124939"/>
              <a:gd name="connsiteY3033" fmla="*/ 1304925 h 6507156"/>
              <a:gd name="connsiteX3034" fmla="*/ 604830 w 9124939"/>
              <a:gd name="connsiteY3034" fmla="*/ 1314133 h 6507156"/>
              <a:gd name="connsiteX3035" fmla="*/ 622610 w 9124939"/>
              <a:gd name="connsiteY3035" fmla="*/ 1310005 h 6507156"/>
              <a:gd name="connsiteX3036" fmla="*/ 641025 w 9124939"/>
              <a:gd name="connsiteY3036" fmla="*/ 1324293 h 6507156"/>
              <a:gd name="connsiteX3037" fmla="*/ 644200 w 9124939"/>
              <a:gd name="connsiteY3037" fmla="*/ 1346200 h 6507156"/>
              <a:gd name="connsiteX3038" fmla="*/ 686745 w 9124939"/>
              <a:gd name="connsiteY3038" fmla="*/ 1363980 h 6507156"/>
              <a:gd name="connsiteX3039" fmla="*/ 693412 w 9124939"/>
              <a:gd name="connsiteY3039" fmla="*/ 1383983 h 6507156"/>
              <a:gd name="connsiteX3040" fmla="*/ 695317 w 9124939"/>
              <a:gd name="connsiteY3040" fmla="*/ 1387158 h 6507156"/>
              <a:gd name="connsiteX3041" fmla="*/ 699762 w 9124939"/>
              <a:gd name="connsiteY3041" fmla="*/ 1395413 h 6507156"/>
              <a:gd name="connsiteX3042" fmla="*/ 714685 w 9124939"/>
              <a:gd name="connsiteY3042" fmla="*/ 1390333 h 6507156"/>
              <a:gd name="connsiteX3043" fmla="*/ 716590 w 9124939"/>
              <a:gd name="connsiteY3043" fmla="*/ 1415415 h 6507156"/>
              <a:gd name="connsiteX3044" fmla="*/ 722940 w 9124939"/>
              <a:gd name="connsiteY3044" fmla="*/ 1406843 h 6507156"/>
              <a:gd name="connsiteX3045" fmla="*/ 734687 w 9124939"/>
              <a:gd name="connsiteY3045" fmla="*/ 1410018 h 6507156"/>
              <a:gd name="connsiteX3046" fmla="*/ 726115 w 9124939"/>
              <a:gd name="connsiteY3046" fmla="*/ 1417320 h 6507156"/>
              <a:gd name="connsiteX3047" fmla="*/ 725480 w 9124939"/>
              <a:gd name="connsiteY3047" fmla="*/ 1424940 h 6507156"/>
              <a:gd name="connsiteX3048" fmla="*/ 736275 w 9124939"/>
              <a:gd name="connsiteY3048" fmla="*/ 1439228 h 6507156"/>
              <a:gd name="connsiteX3049" fmla="*/ 729607 w 9124939"/>
              <a:gd name="connsiteY3049" fmla="*/ 1444625 h 6507156"/>
              <a:gd name="connsiteX3050" fmla="*/ 734052 w 9124939"/>
              <a:gd name="connsiteY3050" fmla="*/ 1461770 h 6507156"/>
              <a:gd name="connsiteX3051" fmla="*/ 722622 w 9124939"/>
              <a:gd name="connsiteY3051" fmla="*/ 1463675 h 6507156"/>
              <a:gd name="connsiteX3052" fmla="*/ 728972 w 9124939"/>
              <a:gd name="connsiteY3052" fmla="*/ 1481773 h 6507156"/>
              <a:gd name="connsiteX3053" fmla="*/ 721670 w 9124939"/>
              <a:gd name="connsiteY3053" fmla="*/ 1494155 h 6507156"/>
              <a:gd name="connsiteX3054" fmla="*/ 695000 w 9124939"/>
              <a:gd name="connsiteY3054" fmla="*/ 1478598 h 6507156"/>
              <a:gd name="connsiteX3055" fmla="*/ 714685 w 9124939"/>
              <a:gd name="connsiteY3055" fmla="*/ 1504950 h 6507156"/>
              <a:gd name="connsiteX3056" fmla="*/ 732465 w 9124939"/>
              <a:gd name="connsiteY3056" fmla="*/ 1505902 h 6507156"/>
              <a:gd name="connsiteX3057" fmla="*/ 732465 w 9124939"/>
              <a:gd name="connsiteY3057" fmla="*/ 1540510 h 6507156"/>
              <a:gd name="connsiteX3058" fmla="*/ 743577 w 9124939"/>
              <a:gd name="connsiteY3058" fmla="*/ 1548130 h 6507156"/>
              <a:gd name="connsiteX3059" fmla="*/ 750880 w 9124939"/>
              <a:gd name="connsiteY3059" fmla="*/ 1576388 h 6507156"/>
              <a:gd name="connsiteX3060" fmla="*/ 756277 w 9124939"/>
              <a:gd name="connsiteY3060" fmla="*/ 1551940 h 6507156"/>
              <a:gd name="connsiteX3061" fmla="*/ 761357 w 9124939"/>
              <a:gd name="connsiteY3061" fmla="*/ 1547495 h 6507156"/>
              <a:gd name="connsiteX3062" fmla="*/ 774375 w 9124939"/>
              <a:gd name="connsiteY3062" fmla="*/ 1563687 h 6507156"/>
              <a:gd name="connsiteX3063" fmla="*/ 772787 w 9124939"/>
              <a:gd name="connsiteY3063" fmla="*/ 1524635 h 6507156"/>
              <a:gd name="connsiteX3064" fmla="*/ 800727 w 9124939"/>
              <a:gd name="connsiteY3064" fmla="*/ 1481138 h 6507156"/>
              <a:gd name="connsiteX3065" fmla="*/ 802315 w 9124939"/>
              <a:gd name="connsiteY3065" fmla="*/ 1499870 h 6507156"/>
              <a:gd name="connsiteX3066" fmla="*/ 812792 w 9124939"/>
              <a:gd name="connsiteY3066" fmla="*/ 1513522 h 6507156"/>
              <a:gd name="connsiteX3067" fmla="*/ 822317 w 9124939"/>
              <a:gd name="connsiteY3067" fmla="*/ 1524953 h 6507156"/>
              <a:gd name="connsiteX3068" fmla="*/ 827715 w 9124939"/>
              <a:gd name="connsiteY3068" fmla="*/ 1510030 h 6507156"/>
              <a:gd name="connsiteX3069" fmla="*/ 842320 w 9124939"/>
              <a:gd name="connsiteY3069" fmla="*/ 1472248 h 6507156"/>
              <a:gd name="connsiteX3070" fmla="*/ 827080 w 9124939"/>
              <a:gd name="connsiteY3070" fmla="*/ 1431290 h 6507156"/>
              <a:gd name="connsiteX3071" fmla="*/ 824540 w 9124939"/>
              <a:gd name="connsiteY3071" fmla="*/ 1395413 h 6507156"/>
              <a:gd name="connsiteX3072" fmla="*/ 848670 w 9124939"/>
              <a:gd name="connsiteY3072" fmla="*/ 1383348 h 6507156"/>
              <a:gd name="connsiteX3073" fmla="*/ 892485 w 9124939"/>
              <a:gd name="connsiteY3073" fmla="*/ 1434783 h 6507156"/>
              <a:gd name="connsiteX3074" fmla="*/ 886452 w 9124939"/>
              <a:gd name="connsiteY3074" fmla="*/ 1447483 h 6507156"/>
              <a:gd name="connsiteX3075" fmla="*/ 891850 w 9124939"/>
              <a:gd name="connsiteY3075" fmla="*/ 1472883 h 6507156"/>
              <a:gd name="connsiteX3076" fmla="*/ 914392 w 9124939"/>
              <a:gd name="connsiteY3076" fmla="*/ 1503045 h 6507156"/>
              <a:gd name="connsiteX3077" fmla="*/ 926457 w 9124939"/>
              <a:gd name="connsiteY3077" fmla="*/ 1448118 h 6507156"/>
              <a:gd name="connsiteX3078" fmla="*/ 911535 w 9124939"/>
              <a:gd name="connsiteY3078" fmla="*/ 1430655 h 6507156"/>
              <a:gd name="connsiteX3079" fmla="*/ 919155 w 9124939"/>
              <a:gd name="connsiteY3079" fmla="*/ 1419860 h 6507156"/>
              <a:gd name="connsiteX3080" fmla="*/ 913440 w 9124939"/>
              <a:gd name="connsiteY3080" fmla="*/ 1401763 h 6507156"/>
              <a:gd name="connsiteX3081" fmla="*/ 936617 w 9124939"/>
              <a:gd name="connsiteY3081" fmla="*/ 1395413 h 6507156"/>
              <a:gd name="connsiteX3082" fmla="*/ 953762 w 9124939"/>
              <a:gd name="connsiteY3082" fmla="*/ 1401445 h 6507156"/>
              <a:gd name="connsiteX3083" fmla="*/ 948365 w 9124939"/>
              <a:gd name="connsiteY3083" fmla="*/ 1382713 h 6507156"/>
              <a:gd name="connsiteX3084" fmla="*/ 952175 w 9124939"/>
              <a:gd name="connsiteY3084" fmla="*/ 1370965 h 6507156"/>
              <a:gd name="connsiteX3085" fmla="*/ 963922 w 9124939"/>
              <a:gd name="connsiteY3085" fmla="*/ 1378585 h 6507156"/>
              <a:gd name="connsiteX3086" fmla="*/ 964875 w 9124939"/>
              <a:gd name="connsiteY3086" fmla="*/ 1372235 h 6507156"/>
              <a:gd name="connsiteX3087" fmla="*/ 975670 w 9124939"/>
              <a:gd name="connsiteY3087" fmla="*/ 1369695 h 6507156"/>
              <a:gd name="connsiteX3088" fmla="*/ 988370 w 9124939"/>
              <a:gd name="connsiteY3088" fmla="*/ 1390968 h 6507156"/>
              <a:gd name="connsiteX3089" fmla="*/ 998847 w 9124939"/>
              <a:gd name="connsiteY3089" fmla="*/ 1390650 h 6507156"/>
              <a:gd name="connsiteX3090" fmla="*/ 1001387 w 9124939"/>
              <a:gd name="connsiteY3090" fmla="*/ 1410653 h 6507156"/>
              <a:gd name="connsiteX3091" fmla="*/ 1020437 w 9124939"/>
              <a:gd name="connsiteY3091" fmla="*/ 1430655 h 6507156"/>
              <a:gd name="connsiteX3092" fmla="*/ 1031550 w 9124939"/>
              <a:gd name="connsiteY3092" fmla="*/ 1462088 h 6507156"/>
              <a:gd name="connsiteX3093" fmla="*/ 1035042 w 9124939"/>
              <a:gd name="connsiteY3093" fmla="*/ 1492568 h 6507156"/>
              <a:gd name="connsiteX3094" fmla="*/ 1052823 w 9124939"/>
              <a:gd name="connsiteY3094" fmla="*/ 1487170 h 6507156"/>
              <a:gd name="connsiteX3095" fmla="*/ 1035677 w 9124939"/>
              <a:gd name="connsiteY3095" fmla="*/ 1454468 h 6507156"/>
              <a:gd name="connsiteX3096" fmla="*/ 1044885 w 9124939"/>
              <a:gd name="connsiteY3096" fmla="*/ 1438593 h 6507156"/>
              <a:gd name="connsiteX3097" fmla="*/ 1024565 w 9124939"/>
              <a:gd name="connsiteY3097" fmla="*/ 1403985 h 6507156"/>
              <a:gd name="connsiteX3098" fmla="*/ 1021390 w 9124939"/>
              <a:gd name="connsiteY3098" fmla="*/ 1371600 h 6507156"/>
              <a:gd name="connsiteX3099" fmla="*/ 1035995 w 9124939"/>
              <a:gd name="connsiteY3099" fmla="*/ 1384300 h 6507156"/>
              <a:gd name="connsiteX3100" fmla="*/ 1055998 w 9124939"/>
              <a:gd name="connsiteY3100" fmla="*/ 1376363 h 6507156"/>
              <a:gd name="connsiteX3101" fmla="*/ 1090288 w 9124939"/>
              <a:gd name="connsiteY3101" fmla="*/ 1406843 h 6507156"/>
              <a:gd name="connsiteX3102" fmla="*/ 1102035 w 9124939"/>
              <a:gd name="connsiteY3102" fmla="*/ 1409700 h 6507156"/>
              <a:gd name="connsiteX3103" fmla="*/ 1105210 w 9124939"/>
              <a:gd name="connsiteY3103" fmla="*/ 1397318 h 6507156"/>
              <a:gd name="connsiteX3104" fmla="*/ 1119498 w 9124939"/>
              <a:gd name="connsiteY3104" fmla="*/ 1386205 h 6507156"/>
              <a:gd name="connsiteX3105" fmla="*/ 1126800 w 9124939"/>
              <a:gd name="connsiteY3105" fmla="*/ 1363345 h 6507156"/>
              <a:gd name="connsiteX3106" fmla="*/ 1141405 w 9124939"/>
              <a:gd name="connsiteY3106" fmla="*/ 1363028 h 6507156"/>
              <a:gd name="connsiteX3107" fmla="*/ 1148390 w 9124939"/>
              <a:gd name="connsiteY3107" fmla="*/ 1385253 h 6507156"/>
              <a:gd name="connsiteX3108" fmla="*/ 1170615 w 9124939"/>
              <a:gd name="connsiteY3108" fmla="*/ 1384935 h 6507156"/>
              <a:gd name="connsiteX3109" fmla="*/ 1178553 w 9124939"/>
              <a:gd name="connsiteY3109" fmla="*/ 1376363 h 6507156"/>
              <a:gd name="connsiteX3110" fmla="*/ 1195698 w 9124939"/>
              <a:gd name="connsiteY3110" fmla="*/ 1375410 h 6507156"/>
              <a:gd name="connsiteX3111" fmla="*/ 1199825 w 9124939"/>
              <a:gd name="connsiteY3111" fmla="*/ 1362710 h 6507156"/>
              <a:gd name="connsiteX3112" fmla="*/ 1185538 w 9124939"/>
              <a:gd name="connsiteY3112" fmla="*/ 1295400 h 6507156"/>
              <a:gd name="connsiteX3113" fmla="*/ 1191888 w 9124939"/>
              <a:gd name="connsiteY3113" fmla="*/ 1290955 h 6507156"/>
              <a:gd name="connsiteX3114" fmla="*/ 1199190 w 9124939"/>
              <a:gd name="connsiteY3114" fmla="*/ 1299210 h 6507156"/>
              <a:gd name="connsiteX3115" fmla="*/ 1216335 w 9124939"/>
              <a:gd name="connsiteY3115" fmla="*/ 1289685 h 6507156"/>
              <a:gd name="connsiteX3116" fmla="*/ 1214113 w 9124939"/>
              <a:gd name="connsiteY3116" fmla="*/ 1280160 h 6507156"/>
              <a:gd name="connsiteX3117" fmla="*/ 6804013 w 9124939"/>
              <a:gd name="connsiteY3117" fmla="*/ 1201739 h 6507156"/>
              <a:gd name="connsiteX3118" fmla="*/ 6821476 w 9124939"/>
              <a:gd name="connsiteY3118" fmla="*/ 1214122 h 6507156"/>
              <a:gd name="connsiteX3119" fmla="*/ 6817192 w 9124939"/>
              <a:gd name="connsiteY3119" fmla="*/ 1235077 h 6507156"/>
              <a:gd name="connsiteX3120" fmla="*/ 6805331 w 9124939"/>
              <a:gd name="connsiteY3120" fmla="*/ 1223965 h 6507156"/>
              <a:gd name="connsiteX3121" fmla="*/ 6804013 w 9124939"/>
              <a:gd name="connsiteY3121" fmla="*/ 1201739 h 6507156"/>
              <a:gd name="connsiteX3122" fmla="*/ 4134478 w 9124939"/>
              <a:gd name="connsiteY3122" fmla="*/ 1071569 h 6507156"/>
              <a:gd name="connsiteX3123" fmla="*/ 4146543 w 9124939"/>
              <a:gd name="connsiteY3123" fmla="*/ 1081094 h 6507156"/>
              <a:gd name="connsiteX3124" fmla="*/ 4114793 w 9124939"/>
              <a:gd name="connsiteY3124" fmla="*/ 1090619 h 6507156"/>
              <a:gd name="connsiteX3125" fmla="*/ 4111618 w 9124939"/>
              <a:gd name="connsiteY3125" fmla="*/ 1082682 h 6507156"/>
              <a:gd name="connsiteX3126" fmla="*/ 4165949 w 9124939"/>
              <a:gd name="connsiteY3126" fmla="*/ 973143 h 6507156"/>
              <a:gd name="connsiteX3127" fmla="*/ 4167181 w 9124939"/>
              <a:gd name="connsiteY3127" fmla="*/ 988850 h 6507156"/>
              <a:gd name="connsiteX3128" fmla="*/ 4146543 w 9124939"/>
              <a:gd name="connsiteY3128" fmla="*/ 992193 h 6507156"/>
              <a:gd name="connsiteX3129" fmla="*/ 4200831 w 9124939"/>
              <a:gd name="connsiteY3129" fmla="*/ 963617 h 6507156"/>
              <a:gd name="connsiteX3130" fmla="*/ 4214801 w 9124939"/>
              <a:gd name="connsiteY3130" fmla="*/ 990366 h 6507156"/>
              <a:gd name="connsiteX3131" fmla="*/ 4198926 w 9124939"/>
              <a:gd name="connsiteY3131" fmla="*/ 1006480 h 6507156"/>
              <a:gd name="connsiteX3132" fmla="*/ 4192576 w 9124939"/>
              <a:gd name="connsiteY3132" fmla="*/ 996812 h 6507156"/>
              <a:gd name="connsiteX3133" fmla="*/ 4192576 w 9124939"/>
              <a:gd name="connsiteY3133" fmla="*/ 987143 h 6507156"/>
              <a:gd name="connsiteX3134" fmla="*/ 4199561 w 9124939"/>
              <a:gd name="connsiteY3134" fmla="*/ 978442 h 6507156"/>
              <a:gd name="connsiteX3135" fmla="*/ 4193170 w 9124939"/>
              <a:gd name="connsiteY3135" fmla="*/ 938217 h 6507156"/>
              <a:gd name="connsiteX3136" fmla="*/ 4198926 w 9124939"/>
              <a:gd name="connsiteY3136" fmla="*/ 946846 h 6507156"/>
              <a:gd name="connsiteX3137" fmla="*/ 4187094 w 9124939"/>
              <a:gd name="connsiteY3137" fmla="*/ 958350 h 6507156"/>
              <a:gd name="connsiteX3138" fmla="*/ 4185175 w 9124939"/>
              <a:gd name="connsiteY3138" fmla="*/ 976565 h 6507156"/>
              <a:gd name="connsiteX3139" fmla="*/ 4173668 w 9124939"/>
              <a:gd name="connsiteY3139" fmla="*/ 987430 h 6507156"/>
              <a:gd name="connsiteX3140" fmla="*/ 4173348 w 9124939"/>
              <a:gd name="connsiteY3140" fmla="*/ 966978 h 6507156"/>
              <a:gd name="connsiteX3141" fmla="*/ 4154481 w 9124939"/>
              <a:gd name="connsiteY3141" fmla="*/ 968576 h 6507156"/>
              <a:gd name="connsiteX3142" fmla="*/ 4156080 w 9124939"/>
              <a:gd name="connsiteY3142" fmla="*/ 955794 h 6507156"/>
              <a:gd name="connsiteX3143" fmla="*/ 4176546 w 9124939"/>
              <a:gd name="connsiteY3143" fmla="*/ 947165 h 6507156"/>
              <a:gd name="connsiteX3144" fmla="*/ 7802110 w 9124939"/>
              <a:gd name="connsiteY3144" fmla="*/ 908049 h 6507156"/>
              <a:gd name="connsiteX3145" fmla="*/ 7820417 w 9124939"/>
              <a:gd name="connsiteY3145" fmla="*/ 911147 h 6507156"/>
              <a:gd name="connsiteX3146" fmla="*/ 7840651 w 9124939"/>
              <a:gd name="connsiteY3146" fmla="*/ 914864 h 6507156"/>
              <a:gd name="connsiteX3147" fmla="*/ 7823950 w 9124939"/>
              <a:gd name="connsiteY3147" fmla="*/ 933449 h 6507156"/>
              <a:gd name="connsiteX3148" fmla="*/ 7800183 w 9124939"/>
              <a:gd name="connsiteY3148" fmla="*/ 931900 h 6507156"/>
              <a:gd name="connsiteX3149" fmla="*/ 7785088 w 9124939"/>
              <a:gd name="connsiteY3149" fmla="*/ 925705 h 6507156"/>
              <a:gd name="connsiteX3150" fmla="*/ 3989486 w 9124939"/>
              <a:gd name="connsiteY3150" fmla="*/ 896939 h 6507156"/>
              <a:gd name="connsiteX3151" fmla="*/ 3993890 w 9124939"/>
              <a:gd name="connsiteY3151" fmla="*/ 905284 h 6507156"/>
              <a:gd name="connsiteX3152" fmla="*/ 3993260 w 9124939"/>
              <a:gd name="connsiteY3152" fmla="*/ 917160 h 6507156"/>
              <a:gd name="connsiteX3153" fmla="*/ 4000180 w 9124939"/>
              <a:gd name="connsiteY3153" fmla="*/ 913951 h 6507156"/>
              <a:gd name="connsiteX3154" fmla="*/ 4000494 w 9124939"/>
              <a:gd name="connsiteY3154" fmla="*/ 922617 h 6507156"/>
              <a:gd name="connsiteX3155" fmla="*/ 3986970 w 9124939"/>
              <a:gd name="connsiteY3155" fmla="*/ 925827 h 6507156"/>
              <a:gd name="connsiteX3156" fmla="*/ 3977850 w 9124939"/>
              <a:gd name="connsiteY3156" fmla="*/ 948295 h 6507156"/>
              <a:gd name="connsiteX3157" fmla="*/ 3967156 w 9124939"/>
              <a:gd name="connsiteY3157" fmla="*/ 955677 h 6507156"/>
              <a:gd name="connsiteX3158" fmla="*/ 3973131 w 9124939"/>
              <a:gd name="connsiteY3158" fmla="*/ 938665 h 6507156"/>
              <a:gd name="connsiteX3159" fmla="*/ 3970931 w 9124939"/>
              <a:gd name="connsiteY3159" fmla="*/ 919407 h 6507156"/>
              <a:gd name="connsiteX3160" fmla="*/ 3984769 w 9124939"/>
              <a:gd name="connsiteY3160" fmla="*/ 916197 h 6507156"/>
              <a:gd name="connsiteX3161" fmla="*/ 4006385 w 9124939"/>
              <a:gd name="connsiteY3161" fmla="*/ 884239 h 6507156"/>
              <a:gd name="connsiteX3162" fmla="*/ 4017706 w 9124939"/>
              <a:gd name="connsiteY3162" fmla="*/ 891771 h 6507156"/>
              <a:gd name="connsiteX3163" fmla="*/ 4019543 w 9124939"/>
              <a:gd name="connsiteY3163" fmla="*/ 898047 h 6507156"/>
              <a:gd name="connsiteX3164" fmla="*/ 4016483 w 9124939"/>
              <a:gd name="connsiteY3164" fmla="*/ 911227 h 6507156"/>
              <a:gd name="connsiteX3165" fmla="*/ 4006385 w 9124939"/>
              <a:gd name="connsiteY3165" fmla="*/ 910599 h 6507156"/>
              <a:gd name="connsiteX3166" fmla="*/ 3998122 w 9124939"/>
              <a:gd name="connsiteY3166" fmla="*/ 903382 h 6507156"/>
              <a:gd name="connsiteX3167" fmla="*/ 3994143 w 9124939"/>
              <a:gd name="connsiteY3167" fmla="*/ 892712 h 6507156"/>
              <a:gd name="connsiteX3168" fmla="*/ 4009444 w 9124939"/>
              <a:gd name="connsiteY3168" fmla="*/ 893967 h 6507156"/>
              <a:gd name="connsiteX3169" fmla="*/ 4209307 w 9124939"/>
              <a:gd name="connsiteY3169" fmla="*/ 882654 h 6507156"/>
              <a:gd name="connsiteX3170" fmla="*/ 4222780 w 9124939"/>
              <a:gd name="connsiteY3170" fmla="*/ 891617 h 6507156"/>
              <a:gd name="connsiteX3171" fmla="*/ 4225914 w 9124939"/>
              <a:gd name="connsiteY3171" fmla="*/ 902743 h 6507156"/>
              <a:gd name="connsiteX3172" fmla="*/ 4219021 w 9124939"/>
              <a:gd name="connsiteY3172" fmla="*/ 912015 h 6507156"/>
              <a:gd name="connsiteX3173" fmla="*/ 4202101 w 9124939"/>
              <a:gd name="connsiteY3173" fmla="*/ 917579 h 6507156"/>
              <a:gd name="connsiteX3174" fmla="*/ 4206174 w 9124939"/>
              <a:gd name="connsiteY3174" fmla="*/ 903052 h 6507156"/>
              <a:gd name="connsiteX3175" fmla="*/ 7856129 w 9124939"/>
              <a:gd name="connsiteY3175" fmla="*/ 862012 h 6507156"/>
              <a:gd name="connsiteX3176" fmla="*/ 7864463 w 9124939"/>
              <a:gd name="connsiteY3176" fmla="*/ 876348 h 6507156"/>
              <a:gd name="connsiteX3177" fmla="*/ 7859833 w 9124939"/>
              <a:gd name="connsiteY3177" fmla="*/ 903463 h 6507156"/>
              <a:gd name="connsiteX3178" fmla="*/ 7851499 w 9124939"/>
              <a:gd name="connsiteY3178" fmla="*/ 912812 h 6507156"/>
              <a:gd name="connsiteX3179" fmla="*/ 7842238 w 9124939"/>
              <a:gd name="connsiteY3179" fmla="*/ 909696 h 6507156"/>
              <a:gd name="connsiteX3180" fmla="*/ 7847177 w 9124939"/>
              <a:gd name="connsiteY3180" fmla="*/ 886633 h 6507156"/>
              <a:gd name="connsiteX3181" fmla="*/ 7837476 w 9124939"/>
              <a:gd name="connsiteY3181" fmla="*/ 849312 h 6507156"/>
              <a:gd name="connsiteX3182" fmla="*/ 7829539 w 9124939"/>
              <a:gd name="connsiteY3182" fmla="*/ 887412 h 6507156"/>
              <a:gd name="connsiteX3183" fmla="*/ 7821601 w 9124939"/>
              <a:gd name="connsiteY3183" fmla="*/ 872490 h 6507156"/>
              <a:gd name="connsiteX3184" fmla="*/ 7821601 w 9124939"/>
              <a:gd name="connsiteY3184" fmla="*/ 856932 h 6507156"/>
              <a:gd name="connsiteX3185" fmla="*/ 4079889 w 9124939"/>
              <a:gd name="connsiteY3185" fmla="*/ 846139 h 6507156"/>
              <a:gd name="connsiteX3186" fmla="*/ 4083044 w 9124939"/>
              <a:gd name="connsiteY3186" fmla="*/ 854711 h 6507156"/>
              <a:gd name="connsiteX3187" fmla="*/ 4044542 w 9124939"/>
              <a:gd name="connsiteY3187" fmla="*/ 896939 h 6507156"/>
              <a:gd name="connsiteX3188" fmla="*/ 4031918 w 9124939"/>
              <a:gd name="connsiteY3188" fmla="*/ 891859 h 6507156"/>
              <a:gd name="connsiteX3189" fmla="*/ 4030656 w 9124939"/>
              <a:gd name="connsiteY3189" fmla="*/ 877254 h 6507156"/>
              <a:gd name="connsiteX3190" fmla="*/ 4037914 w 9124939"/>
              <a:gd name="connsiteY3190" fmla="*/ 865506 h 6507156"/>
              <a:gd name="connsiteX3191" fmla="*/ 4050538 w 9124939"/>
              <a:gd name="connsiteY3191" fmla="*/ 867411 h 6507156"/>
              <a:gd name="connsiteX3192" fmla="*/ 4056850 w 9124939"/>
              <a:gd name="connsiteY3192" fmla="*/ 858839 h 6507156"/>
              <a:gd name="connsiteX3193" fmla="*/ 4062846 w 9124939"/>
              <a:gd name="connsiteY3193" fmla="*/ 846456 h 6507156"/>
              <a:gd name="connsiteX3194" fmla="*/ 4275636 w 9124939"/>
              <a:gd name="connsiteY3194" fmla="*/ 839793 h 6507156"/>
              <a:gd name="connsiteX3195" fmla="*/ 4283063 w 9124939"/>
              <a:gd name="connsiteY3195" fmla="*/ 848779 h 6507156"/>
              <a:gd name="connsiteX3196" fmla="*/ 4274991 w 9124939"/>
              <a:gd name="connsiteY3196" fmla="*/ 855668 h 6507156"/>
              <a:gd name="connsiteX3197" fmla="*/ 4264013 w 9124939"/>
              <a:gd name="connsiteY3197" fmla="*/ 849677 h 6507156"/>
              <a:gd name="connsiteX3198" fmla="*/ 4083044 w 9124939"/>
              <a:gd name="connsiteY3198" fmla="*/ 822327 h 6507156"/>
              <a:gd name="connsiteX3199" fmla="*/ 4094156 w 9124939"/>
              <a:gd name="connsiteY3199" fmla="*/ 832937 h 6507156"/>
              <a:gd name="connsiteX3200" fmla="*/ 4090888 w 9124939"/>
              <a:gd name="connsiteY3200" fmla="*/ 847727 h 6507156"/>
              <a:gd name="connsiteX3201" fmla="*/ 4083369 w 9124939"/>
              <a:gd name="connsiteY3201" fmla="*/ 841297 h 6507156"/>
              <a:gd name="connsiteX3202" fmla="*/ 4083044 w 9124939"/>
              <a:gd name="connsiteY3202" fmla="*/ 822327 h 6507156"/>
              <a:gd name="connsiteX3203" fmla="*/ 7888276 w 9124939"/>
              <a:gd name="connsiteY3203" fmla="*/ 822324 h 6507156"/>
              <a:gd name="connsiteX3204" fmla="*/ 7888276 w 9124939"/>
              <a:gd name="connsiteY3204" fmla="*/ 833540 h 6507156"/>
              <a:gd name="connsiteX3205" fmla="*/ 7865576 w 9124939"/>
              <a:gd name="connsiteY3205" fmla="*/ 855662 h 6507156"/>
              <a:gd name="connsiteX3206" fmla="*/ 7858113 w 9124939"/>
              <a:gd name="connsiteY3206" fmla="*/ 844445 h 6507156"/>
              <a:gd name="connsiteX3207" fmla="*/ 4178483 w 9124939"/>
              <a:gd name="connsiteY3207" fmla="*/ 795342 h 6507156"/>
              <a:gd name="connsiteX3208" fmla="*/ 4189401 w 9124939"/>
              <a:gd name="connsiteY3208" fmla="*/ 806546 h 6507156"/>
              <a:gd name="connsiteX3209" fmla="*/ 4183301 w 9124939"/>
              <a:gd name="connsiteY3209" fmla="*/ 823832 h 6507156"/>
              <a:gd name="connsiteX3210" fmla="*/ 4172378 w 9124939"/>
              <a:gd name="connsiteY3210" fmla="*/ 840798 h 6507156"/>
              <a:gd name="connsiteX3211" fmla="*/ 4167237 w 9124939"/>
              <a:gd name="connsiteY3211" fmla="*/ 846240 h 6507156"/>
              <a:gd name="connsiteX3212" fmla="*/ 4155351 w 9124939"/>
              <a:gd name="connsiteY3212" fmla="*/ 850722 h 6507156"/>
              <a:gd name="connsiteX3213" fmla="*/ 4156635 w 9124939"/>
              <a:gd name="connsiteY3213" fmla="*/ 861286 h 6507156"/>
              <a:gd name="connsiteX3214" fmla="*/ 4158884 w 9124939"/>
              <a:gd name="connsiteY3214" fmla="*/ 873130 h 6507156"/>
              <a:gd name="connsiteX3215" fmla="*/ 4150210 w 9124939"/>
              <a:gd name="connsiteY3215" fmla="*/ 870889 h 6507156"/>
              <a:gd name="connsiteX3216" fmla="*/ 4148282 w 9124939"/>
              <a:gd name="connsiteY3216" fmla="*/ 850722 h 6507156"/>
              <a:gd name="connsiteX3217" fmla="*/ 4157599 w 9124939"/>
              <a:gd name="connsiteY3217" fmla="*/ 827994 h 6507156"/>
              <a:gd name="connsiteX3218" fmla="*/ 4139287 w 9124939"/>
              <a:gd name="connsiteY3218" fmla="*/ 835036 h 6507156"/>
              <a:gd name="connsiteX3219" fmla="*/ 4122258 w 9124939"/>
              <a:gd name="connsiteY3219" fmla="*/ 864807 h 6507156"/>
              <a:gd name="connsiteX3220" fmla="*/ 4110692 w 9124939"/>
              <a:gd name="connsiteY3220" fmla="*/ 857444 h 6507156"/>
              <a:gd name="connsiteX3221" fmla="*/ 4108443 w 9124939"/>
              <a:gd name="connsiteY3221" fmla="*/ 846560 h 6507156"/>
              <a:gd name="connsiteX3222" fmla="*/ 4121937 w 9124939"/>
              <a:gd name="connsiteY3222" fmla="*/ 828314 h 6507156"/>
              <a:gd name="connsiteX3223" fmla="*/ 4139287 w 9124939"/>
              <a:gd name="connsiteY3223" fmla="*/ 811348 h 6507156"/>
              <a:gd name="connsiteX3224" fmla="*/ 4159206 w 9124939"/>
              <a:gd name="connsiteY3224" fmla="*/ 805906 h 6507156"/>
              <a:gd name="connsiteX3225" fmla="*/ 4298939 w 9124939"/>
              <a:gd name="connsiteY3225" fmla="*/ 781055 h 6507156"/>
              <a:gd name="connsiteX3226" fmla="*/ 4297063 w 9124939"/>
              <a:gd name="connsiteY3226" fmla="*/ 798304 h 6507156"/>
              <a:gd name="connsiteX3227" fmla="*/ 4283617 w 9124939"/>
              <a:gd name="connsiteY3227" fmla="*/ 801693 h 6507156"/>
              <a:gd name="connsiteX3228" fmla="*/ 4278301 w 9124939"/>
              <a:gd name="connsiteY3228" fmla="*/ 788139 h 6507156"/>
              <a:gd name="connsiteX3229" fmla="*/ 7658089 w 9124939"/>
              <a:gd name="connsiteY3229" fmla="*/ 765175 h 6507156"/>
              <a:gd name="connsiteX3230" fmla="*/ 7647678 w 9124939"/>
              <a:gd name="connsiteY3230" fmla="*/ 772177 h 6507156"/>
              <a:gd name="connsiteX3231" fmla="*/ 7610138 w 9124939"/>
              <a:gd name="connsiteY3231" fmla="*/ 787400 h 6507156"/>
              <a:gd name="connsiteX3232" fmla="*/ 7608876 w 9124939"/>
              <a:gd name="connsiteY3232" fmla="*/ 779789 h 6507156"/>
              <a:gd name="connsiteX3233" fmla="*/ 7627488 w 9124939"/>
              <a:gd name="connsiteY3233" fmla="*/ 767002 h 6507156"/>
              <a:gd name="connsiteX3234" fmla="*/ 4141812 w 9124939"/>
              <a:gd name="connsiteY3234" fmla="*/ 762004 h 6507156"/>
              <a:gd name="connsiteX3235" fmla="*/ 4149536 w 9124939"/>
              <a:gd name="connsiteY3235" fmla="*/ 765179 h 6507156"/>
              <a:gd name="connsiteX3236" fmla="*/ 4152894 w 9124939"/>
              <a:gd name="connsiteY3236" fmla="*/ 773434 h 6507156"/>
              <a:gd name="connsiteX3237" fmla="*/ 4150879 w 9124939"/>
              <a:gd name="connsiteY3237" fmla="*/ 787087 h 6507156"/>
              <a:gd name="connsiteX3238" fmla="*/ 4138790 w 9124939"/>
              <a:gd name="connsiteY3238" fmla="*/ 787404 h 6507156"/>
              <a:gd name="connsiteX3239" fmla="*/ 4135431 w 9124939"/>
              <a:gd name="connsiteY3239" fmla="*/ 771529 h 6507156"/>
              <a:gd name="connsiteX3240" fmla="*/ 4241401 w 9124939"/>
              <a:gd name="connsiteY3240" fmla="*/ 669928 h 6507156"/>
              <a:gd name="connsiteX3241" fmla="*/ 4250857 w 9124939"/>
              <a:gd name="connsiteY3241" fmla="*/ 671208 h 6507156"/>
              <a:gd name="connsiteX3242" fmla="*/ 4257477 w 9124939"/>
              <a:gd name="connsiteY3242" fmla="*/ 694568 h 6507156"/>
              <a:gd name="connsiteX3243" fmla="*/ 4248020 w 9124939"/>
              <a:gd name="connsiteY3243" fmla="*/ 710249 h 6507156"/>
              <a:gd name="connsiteX3244" fmla="*/ 4259683 w 9124939"/>
              <a:gd name="connsiteY3244" fmla="*/ 721129 h 6507156"/>
              <a:gd name="connsiteX3245" fmla="*/ 4259683 w 9124939"/>
              <a:gd name="connsiteY3245" fmla="*/ 728489 h 6507156"/>
              <a:gd name="connsiteX3246" fmla="*/ 4244238 w 9124939"/>
              <a:gd name="connsiteY3246" fmla="*/ 748970 h 6507156"/>
              <a:gd name="connsiteX3247" fmla="*/ 4246129 w 9124939"/>
              <a:gd name="connsiteY3247" fmla="*/ 761450 h 6507156"/>
              <a:gd name="connsiteX3248" fmla="*/ 4260944 w 9124939"/>
              <a:gd name="connsiteY3248" fmla="*/ 758250 h 6507156"/>
              <a:gd name="connsiteX3249" fmla="*/ 4267249 w 9124939"/>
              <a:gd name="connsiteY3249" fmla="*/ 737770 h 6507156"/>
              <a:gd name="connsiteX3250" fmla="*/ 4272292 w 9124939"/>
              <a:gd name="connsiteY3250" fmla="*/ 719849 h 6507156"/>
              <a:gd name="connsiteX3251" fmla="*/ 4287108 w 9124939"/>
              <a:gd name="connsiteY3251" fmla="*/ 713129 h 6507156"/>
              <a:gd name="connsiteX3252" fmla="*/ 4277021 w 9124939"/>
              <a:gd name="connsiteY3252" fmla="*/ 696488 h 6507156"/>
              <a:gd name="connsiteX3253" fmla="*/ 4286793 w 9124939"/>
              <a:gd name="connsiteY3253" fmla="*/ 683688 h 6507156"/>
              <a:gd name="connsiteX3254" fmla="*/ 4290575 w 9124939"/>
              <a:gd name="connsiteY3254" fmla="*/ 687528 h 6507156"/>
              <a:gd name="connsiteX3255" fmla="*/ 4293412 w 9124939"/>
              <a:gd name="connsiteY3255" fmla="*/ 691048 h 6507156"/>
              <a:gd name="connsiteX3256" fmla="*/ 4294358 w 9124939"/>
              <a:gd name="connsiteY3256" fmla="*/ 692968 h 6507156"/>
              <a:gd name="connsiteX3257" fmla="*/ 4294988 w 9124939"/>
              <a:gd name="connsiteY3257" fmla="*/ 694248 h 6507156"/>
              <a:gd name="connsiteX3258" fmla="*/ 4295934 w 9124939"/>
              <a:gd name="connsiteY3258" fmla="*/ 694888 h 6507156"/>
              <a:gd name="connsiteX3259" fmla="*/ 4296880 w 9124939"/>
              <a:gd name="connsiteY3259" fmla="*/ 695528 h 6507156"/>
              <a:gd name="connsiteX3260" fmla="*/ 4297825 w 9124939"/>
              <a:gd name="connsiteY3260" fmla="*/ 694888 h 6507156"/>
              <a:gd name="connsiteX3261" fmla="*/ 4299402 w 9124939"/>
              <a:gd name="connsiteY3261" fmla="*/ 694568 h 6507156"/>
              <a:gd name="connsiteX3262" fmla="*/ 4301293 w 9124939"/>
              <a:gd name="connsiteY3262" fmla="*/ 693608 h 6507156"/>
              <a:gd name="connsiteX3263" fmla="*/ 4302554 w 9124939"/>
              <a:gd name="connsiteY3263" fmla="*/ 692968 h 6507156"/>
              <a:gd name="connsiteX3264" fmla="*/ 4313902 w 9124939"/>
              <a:gd name="connsiteY3264" fmla="*/ 704489 h 6507156"/>
              <a:gd name="connsiteX3265" fmla="*/ 4319576 w 9124939"/>
              <a:gd name="connsiteY3265" fmla="*/ 716009 h 6507156"/>
              <a:gd name="connsiteX3266" fmla="*/ 4300662 w 9124939"/>
              <a:gd name="connsiteY3266" fmla="*/ 740010 h 6507156"/>
              <a:gd name="connsiteX3267" fmla="*/ 4299086 w 9124939"/>
              <a:gd name="connsiteY3267" fmla="*/ 762090 h 6507156"/>
              <a:gd name="connsiteX3268" fmla="*/ 4278912 w 9124939"/>
              <a:gd name="connsiteY3268" fmla="*/ 760170 h 6507156"/>
              <a:gd name="connsiteX3269" fmla="*/ 4275129 w 9124939"/>
              <a:gd name="connsiteY3269" fmla="*/ 778091 h 6507156"/>
              <a:gd name="connsiteX3270" fmla="*/ 4267564 w 9124939"/>
              <a:gd name="connsiteY3270" fmla="*/ 788651 h 6507156"/>
              <a:gd name="connsiteX3271" fmla="*/ 4278282 w 9124939"/>
              <a:gd name="connsiteY3271" fmla="*/ 804972 h 6507156"/>
              <a:gd name="connsiteX3272" fmla="*/ 4267564 w 9124939"/>
              <a:gd name="connsiteY3272" fmla="*/ 808172 h 6507156"/>
              <a:gd name="connsiteX3273" fmla="*/ 4254009 w 9124939"/>
              <a:gd name="connsiteY3273" fmla="*/ 800812 h 6507156"/>
              <a:gd name="connsiteX3274" fmla="*/ 4250857 w 9124939"/>
              <a:gd name="connsiteY3274" fmla="*/ 784811 h 6507156"/>
              <a:gd name="connsiteX3275" fmla="*/ 4248335 w 9124939"/>
              <a:gd name="connsiteY3275" fmla="*/ 792811 h 6507156"/>
              <a:gd name="connsiteX3276" fmla="*/ 4246759 w 9124939"/>
              <a:gd name="connsiteY3276" fmla="*/ 798891 h 6507156"/>
              <a:gd name="connsiteX3277" fmla="*/ 4245814 w 9124939"/>
              <a:gd name="connsiteY3277" fmla="*/ 801132 h 6507156"/>
              <a:gd name="connsiteX3278" fmla="*/ 4245498 w 9124939"/>
              <a:gd name="connsiteY3278" fmla="*/ 803052 h 6507156"/>
              <a:gd name="connsiteX3279" fmla="*/ 4245183 w 9124939"/>
              <a:gd name="connsiteY3279" fmla="*/ 805292 h 6507156"/>
              <a:gd name="connsiteX3280" fmla="*/ 4243292 w 9124939"/>
              <a:gd name="connsiteY3280" fmla="*/ 808812 h 6507156"/>
              <a:gd name="connsiteX3281" fmla="*/ 4237933 w 9124939"/>
              <a:gd name="connsiteY3281" fmla="*/ 818412 h 6507156"/>
              <a:gd name="connsiteX3282" fmla="*/ 4230053 w 9124939"/>
              <a:gd name="connsiteY3282" fmla="*/ 831852 h 6507156"/>
              <a:gd name="connsiteX3283" fmla="*/ 4220596 w 9124939"/>
              <a:gd name="connsiteY3283" fmla="*/ 822252 h 6507156"/>
              <a:gd name="connsiteX3284" fmla="*/ 4223433 w 9124939"/>
              <a:gd name="connsiteY3284" fmla="*/ 789611 h 6507156"/>
              <a:gd name="connsiteX3285" fmla="*/ 4210194 w 9124939"/>
              <a:gd name="connsiteY3285" fmla="*/ 802412 h 6507156"/>
              <a:gd name="connsiteX3286" fmla="*/ 4198846 w 9124939"/>
              <a:gd name="connsiteY3286" fmla="*/ 830892 h 6507156"/>
              <a:gd name="connsiteX3287" fmla="*/ 4191595 w 9124939"/>
              <a:gd name="connsiteY3287" fmla="*/ 828972 h 6507156"/>
              <a:gd name="connsiteX3288" fmla="*/ 4201683 w 9124939"/>
              <a:gd name="connsiteY3288" fmla="*/ 804332 h 6507156"/>
              <a:gd name="connsiteX3289" fmla="*/ 4190019 w 9124939"/>
              <a:gd name="connsiteY3289" fmla="*/ 802412 h 6507156"/>
              <a:gd name="connsiteX3290" fmla="*/ 4187813 w 9124939"/>
              <a:gd name="connsiteY3290" fmla="*/ 796011 h 6507156"/>
              <a:gd name="connsiteX3291" fmla="*/ 4201367 w 9124939"/>
              <a:gd name="connsiteY3291" fmla="*/ 789611 h 6507156"/>
              <a:gd name="connsiteX3292" fmla="*/ 4193802 w 9124939"/>
              <a:gd name="connsiteY3292" fmla="*/ 779051 h 6507156"/>
              <a:gd name="connsiteX3293" fmla="*/ 4220911 w 9124939"/>
              <a:gd name="connsiteY3293" fmla="*/ 748970 h 6507156"/>
              <a:gd name="connsiteX3294" fmla="*/ 4220911 w 9124939"/>
              <a:gd name="connsiteY3294" fmla="*/ 730089 h 6507156"/>
              <a:gd name="connsiteX3295" fmla="*/ 4229107 w 9124939"/>
              <a:gd name="connsiteY3295" fmla="*/ 718249 h 6507156"/>
              <a:gd name="connsiteX3296" fmla="*/ 4222802 w 9124939"/>
              <a:gd name="connsiteY3296" fmla="*/ 708649 h 6507156"/>
              <a:gd name="connsiteX3297" fmla="*/ 4180619 w 9124939"/>
              <a:gd name="connsiteY3297" fmla="*/ 663579 h 6507156"/>
              <a:gd name="connsiteX3298" fmla="*/ 4194710 w 9124939"/>
              <a:gd name="connsiteY3298" fmla="*/ 680407 h 6507156"/>
              <a:gd name="connsiteX3299" fmla="*/ 4189385 w 9124939"/>
              <a:gd name="connsiteY3299" fmla="*/ 690884 h 6507156"/>
              <a:gd name="connsiteX3300" fmla="*/ 4194084 w 9124939"/>
              <a:gd name="connsiteY3300" fmla="*/ 711204 h 6507156"/>
              <a:gd name="connsiteX3301" fmla="*/ 4189698 w 9124939"/>
              <a:gd name="connsiteY3301" fmla="*/ 720729 h 6507156"/>
              <a:gd name="connsiteX3302" fmla="*/ 4211626 w 9124939"/>
              <a:gd name="connsiteY3302" fmla="*/ 725492 h 6507156"/>
              <a:gd name="connsiteX3303" fmla="*/ 4201288 w 9124939"/>
              <a:gd name="connsiteY3303" fmla="*/ 742637 h 6507156"/>
              <a:gd name="connsiteX3304" fmla="*/ 4186565 w 9124939"/>
              <a:gd name="connsiteY3304" fmla="*/ 744542 h 6507156"/>
              <a:gd name="connsiteX3305" fmla="*/ 4160883 w 9124939"/>
              <a:gd name="connsiteY3305" fmla="*/ 762004 h 6507156"/>
              <a:gd name="connsiteX3306" fmla="*/ 4148354 w 9124939"/>
              <a:gd name="connsiteY3306" fmla="*/ 758829 h 6507156"/>
              <a:gd name="connsiteX3307" fmla="*/ 4176233 w 9124939"/>
              <a:gd name="connsiteY3307" fmla="*/ 723904 h 6507156"/>
              <a:gd name="connsiteX3308" fmla="*/ 4146161 w 9124939"/>
              <a:gd name="connsiteY3308" fmla="*/ 741684 h 6507156"/>
              <a:gd name="connsiteX3309" fmla="*/ 4136763 w 9124939"/>
              <a:gd name="connsiteY3309" fmla="*/ 741049 h 6507156"/>
              <a:gd name="connsiteX3310" fmla="*/ 4122980 w 9124939"/>
              <a:gd name="connsiteY3310" fmla="*/ 759147 h 6507156"/>
              <a:gd name="connsiteX3311" fmla="*/ 4117968 w 9124939"/>
              <a:gd name="connsiteY3311" fmla="*/ 745494 h 6507156"/>
              <a:gd name="connsiteX3312" fmla="*/ 4128305 w 9124939"/>
              <a:gd name="connsiteY3312" fmla="*/ 737874 h 6507156"/>
              <a:gd name="connsiteX3313" fmla="*/ 4124860 w 9124939"/>
              <a:gd name="connsiteY3313" fmla="*/ 724222 h 6507156"/>
              <a:gd name="connsiteX3314" fmla="*/ 4136450 w 9124939"/>
              <a:gd name="connsiteY3314" fmla="*/ 714697 h 6507156"/>
              <a:gd name="connsiteX3315" fmla="*/ 4151173 w 9124939"/>
              <a:gd name="connsiteY3315" fmla="*/ 711522 h 6507156"/>
              <a:gd name="connsiteX3316" fmla="*/ 4165270 w 9124939"/>
              <a:gd name="connsiteY3316" fmla="*/ 691202 h 6507156"/>
              <a:gd name="connsiteX3317" fmla="*/ 4177800 w 9124939"/>
              <a:gd name="connsiteY3317" fmla="*/ 690249 h 6507156"/>
              <a:gd name="connsiteX3318" fmla="*/ 4173727 w 9124939"/>
              <a:gd name="connsiteY3318" fmla="*/ 673104 h 6507156"/>
              <a:gd name="connsiteX3319" fmla="*/ 4292588 w 9124939"/>
              <a:gd name="connsiteY3319" fmla="*/ 658818 h 6507156"/>
              <a:gd name="connsiteX3320" fmla="*/ 4302770 w 9124939"/>
              <a:gd name="connsiteY3320" fmla="*/ 659781 h 6507156"/>
              <a:gd name="connsiteX3321" fmla="*/ 4308025 w 9124939"/>
              <a:gd name="connsiteY3321" fmla="*/ 665239 h 6507156"/>
              <a:gd name="connsiteX3322" fmla="*/ 4313608 w 9124939"/>
              <a:gd name="connsiteY3322" fmla="*/ 662991 h 6507156"/>
              <a:gd name="connsiteX3323" fmla="*/ 4321163 w 9124939"/>
              <a:gd name="connsiteY3323" fmla="*/ 673266 h 6507156"/>
              <a:gd name="connsiteX3324" fmla="*/ 4311638 w 9124939"/>
              <a:gd name="connsiteY3324" fmla="*/ 687393 h 6507156"/>
              <a:gd name="connsiteX3325" fmla="*/ 4295215 w 9124939"/>
              <a:gd name="connsiteY3325" fmla="*/ 671660 h 6507156"/>
              <a:gd name="connsiteX3326" fmla="*/ 8002576 w 9124939"/>
              <a:gd name="connsiteY3326" fmla="*/ 657224 h 6507156"/>
              <a:gd name="connsiteX3327" fmla="*/ 8033574 w 9124939"/>
              <a:gd name="connsiteY3327" fmla="*/ 658177 h 6507156"/>
              <a:gd name="connsiteX3328" fmla="*/ 8050511 w 9124939"/>
              <a:gd name="connsiteY3328" fmla="*/ 674687 h 6507156"/>
              <a:gd name="connsiteX3329" fmla="*/ 8051789 w 9124939"/>
              <a:gd name="connsiteY3329" fmla="*/ 684212 h 6507156"/>
              <a:gd name="connsiteX3330" fmla="*/ 8025904 w 9124939"/>
              <a:gd name="connsiteY3330" fmla="*/ 666432 h 6507156"/>
              <a:gd name="connsiteX3331" fmla="*/ 4258717 w 9124939"/>
              <a:gd name="connsiteY3331" fmla="*/ 566742 h 6507156"/>
              <a:gd name="connsiteX3332" fmla="*/ 4282121 w 9124939"/>
              <a:gd name="connsiteY3332" fmla="*/ 571822 h 6507156"/>
              <a:gd name="connsiteX3333" fmla="*/ 4284651 w 9124939"/>
              <a:gd name="connsiteY3333" fmla="*/ 585475 h 6507156"/>
              <a:gd name="connsiteX3334" fmla="*/ 4276112 w 9124939"/>
              <a:gd name="connsiteY3334" fmla="*/ 597222 h 6507156"/>
              <a:gd name="connsiteX3335" fmla="*/ 4278326 w 9124939"/>
              <a:gd name="connsiteY3335" fmla="*/ 616272 h 6507156"/>
              <a:gd name="connsiteX3336" fmla="*/ 4265991 w 9124939"/>
              <a:gd name="connsiteY3336" fmla="*/ 628020 h 6507156"/>
              <a:gd name="connsiteX3337" fmla="*/ 4258401 w 9124939"/>
              <a:gd name="connsiteY3337" fmla="*/ 644847 h 6507156"/>
              <a:gd name="connsiteX3338" fmla="*/ 4230254 w 9124939"/>
              <a:gd name="connsiteY3338" fmla="*/ 654372 h 6507156"/>
              <a:gd name="connsiteX3339" fmla="*/ 4217920 w 9124939"/>
              <a:gd name="connsiteY3339" fmla="*/ 684217 h 6507156"/>
              <a:gd name="connsiteX3340" fmla="*/ 4213808 w 9124939"/>
              <a:gd name="connsiteY3340" fmla="*/ 681042 h 6507156"/>
              <a:gd name="connsiteX3341" fmla="*/ 4214441 w 9124939"/>
              <a:gd name="connsiteY3341" fmla="*/ 673740 h 6507156"/>
              <a:gd name="connsiteX3342" fmla="*/ 4203688 w 9124939"/>
              <a:gd name="connsiteY3342" fmla="*/ 664532 h 6507156"/>
              <a:gd name="connsiteX3343" fmla="*/ 4226775 w 9124939"/>
              <a:gd name="connsiteY3343" fmla="*/ 640720 h 6507156"/>
              <a:gd name="connsiteX3344" fmla="*/ 4229937 w 9124939"/>
              <a:gd name="connsiteY3344" fmla="*/ 617860 h 6507156"/>
              <a:gd name="connsiteX3345" fmla="*/ 4245751 w 9124939"/>
              <a:gd name="connsiteY3345" fmla="*/ 615320 h 6507156"/>
              <a:gd name="connsiteX3346" fmla="*/ 4249546 w 9124939"/>
              <a:gd name="connsiteY3346" fmla="*/ 604842 h 6507156"/>
              <a:gd name="connsiteX3347" fmla="*/ 4245434 w 9124939"/>
              <a:gd name="connsiteY3347" fmla="*/ 593412 h 6507156"/>
              <a:gd name="connsiteX3348" fmla="*/ 4251760 w 9124939"/>
              <a:gd name="connsiteY3348" fmla="*/ 585792 h 6507156"/>
              <a:gd name="connsiteX3349" fmla="*/ 5458581 w 9124939"/>
              <a:gd name="connsiteY3349" fmla="*/ 533341 h 6507156"/>
              <a:gd name="connsiteX3350" fmla="*/ 5445873 w 9124939"/>
              <a:gd name="connsiteY3350" fmla="*/ 535245 h 6507156"/>
              <a:gd name="connsiteX3351" fmla="*/ 5443014 w 9124939"/>
              <a:gd name="connsiteY3351" fmla="*/ 554287 h 6507156"/>
              <a:gd name="connsiteX3352" fmla="*/ 5447144 w 9124939"/>
              <a:gd name="connsiteY3352" fmla="*/ 566982 h 6507156"/>
              <a:gd name="connsiteX3353" fmla="*/ 5439519 w 9124939"/>
              <a:gd name="connsiteY3353" fmla="*/ 576186 h 6507156"/>
              <a:gd name="connsiteX3354" fmla="*/ 5432212 w 9124939"/>
              <a:gd name="connsiteY3354" fmla="*/ 567300 h 6507156"/>
              <a:gd name="connsiteX3355" fmla="*/ 5435389 w 9124939"/>
              <a:gd name="connsiteY3355" fmla="*/ 554922 h 6507156"/>
              <a:gd name="connsiteX3356" fmla="*/ 5430941 w 9124939"/>
              <a:gd name="connsiteY3356" fmla="*/ 541275 h 6507156"/>
              <a:gd name="connsiteX3357" fmla="*/ 5416645 w 9124939"/>
              <a:gd name="connsiteY3357" fmla="*/ 551431 h 6507156"/>
              <a:gd name="connsiteX3358" fmla="*/ 5409020 w 9124939"/>
              <a:gd name="connsiteY3358" fmla="*/ 563809 h 6507156"/>
              <a:gd name="connsiteX3359" fmla="*/ 5413786 w 9124939"/>
              <a:gd name="connsiteY3359" fmla="*/ 577455 h 6507156"/>
              <a:gd name="connsiteX3360" fmla="*/ 5420457 w 9124939"/>
              <a:gd name="connsiteY3360" fmla="*/ 577455 h 6507156"/>
              <a:gd name="connsiteX3361" fmla="*/ 5428400 w 9124939"/>
              <a:gd name="connsiteY3361" fmla="*/ 584120 h 6507156"/>
              <a:gd name="connsiteX3362" fmla="*/ 5427129 w 9124939"/>
              <a:gd name="connsiteY3362" fmla="*/ 598084 h 6507156"/>
              <a:gd name="connsiteX3363" fmla="*/ 5415692 w 9124939"/>
              <a:gd name="connsiteY3363" fmla="*/ 592372 h 6507156"/>
              <a:gd name="connsiteX3364" fmla="*/ 5409020 w 9124939"/>
              <a:gd name="connsiteY3364" fmla="*/ 601575 h 6507156"/>
              <a:gd name="connsiteX3365" fmla="*/ 5391229 w 9124939"/>
              <a:gd name="connsiteY3365" fmla="*/ 599036 h 6507156"/>
              <a:gd name="connsiteX3366" fmla="*/ 5386781 w 9124939"/>
              <a:gd name="connsiteY3366" fmla="*/ 612683 h 6507156"/>
              <a:gd name="connsiteX3367" fmla="*/ 5376615 w 9124939"/>
              <a:gd name="connsiteY3367" fmla="*/ 615857 h 6507156"/>
              <a:gd name="connsiteX3368" fmla="*/ 5368672 w 9124939"/>
              <a:gd name="connsiteY3368" fmla="*/ 614270 h 6507156"/>
              <a:gd name="connsiteX3369" fmla="*/ 5354376 w 9124939"/>
              <a:gd name="connsiteY3369" fmla="*/ 625695 h 6507156"/>
              <a:gd name="connsiteX3370" fmla="*/ 5357235 w 9124939"/>
              <a:gd name="connsiteY3370" fmla="*/ 641564 h 6507156"/>
              <a:gd name="connsiteX3371" fmla="*/ 5350564 w 9124939"/>
              <a:gd name="connsiteY3371" fmla="*/ 647594 h 6507156"/>
              <a:gd name="connsiteX3372" fmla="*/ 5340080 w 9124939"/>
              <a:gd name="connsiteY3372" fmla="*/ 648229 h 6507156"/>
              <a:gd name="connsiteX3373" fmla="*/ 5327054 w 9124939"/>
              <a:gd name="connsiteY3373" fmla="*/ 648863 h 6507156"/>
              <a:gd name="connsiteX3374" fmla="*/ 5321653 w 9124939"/>
              <a:gd name="connsiteY3374" fmla="*/ 663780 h 6507156"/>
              <a:gd name="connsiteX3375" fmla="*/ 5326736 w 9124939"/>
              <a:gd name="connsiteY3375" fmla="*/ 670127 h 6507156"/>
              <a:gd name="connsiteX3376" fmla="*/ 5335314 w 9124939"/>
              <a:gd name="connsiteY3376" fmla="*/ 666953 h 6507156"/>
              <a:gd name="connsiteX3377" fmla="*/ 5341668 w 9124939"/>
              <a:gd name="connsiteY3377" fmla="*/ 671714 h 6507156"/>
              <a:gd name="connsiteX3378" fmla="*/ 5333090 w 9124939"/>
              <a:gd name="connsiteY3378" fmla="*/ 674570 h 6507156"/>
              <a:gd name="connsiteX3379" fmla="*/ 5338173 w 9124939"/>
              <a:gd name="connsiteY3379" fmla="*/ 684091 h 6507156"/>
              <a:gd name="connsiteX3380" fmla="*/ 5348340 w 9124939"/>
              <a:gd name="connsiteY3380" fmla="*/ 686313 h 6507156"/>
              <a:gd name="connsiteX3381" fmla="*/ 5353105 w 9124939"/>
              <a:gd name="connsiteY3381" fmla="*/ 675205 h 6507156"/>
              <a:gd name="connsiteX3382" fmla="*/ 5354058 w 9124939"/>
              <a:gd name="connsiteY3382" fmla="*/ 681552 h 6507156"/>
              <a:gd name="connsiteX3383" fmla="*/ 5363272 w 9124939"/>
              <a:gd name="connsiteY3383" fmla="*/ 690121 h 6507156"/>
              <a:gd name="connsiteX3384" fmla="*/ 5356918 w 9124939"/>
              <a:gd name="connsiteY3384" fmla="*/ 693295 h 6507156"/>
              <a:gd name="connsiteX3385" fmla="*/ 5346434 w 9124939"/>
              <a:gd name="connsiteY3385" fmla="*/ 691708 h 6507156"/>
              <a:gd name="connsiteX3386" fmla="*/ 5354376 w 9124939"/>
              <a:gd name="connsiteY3386" fmla="*/ 705672 h 6507156"/>
              <a:gd name="connsiteX3387" fmla="*/ 5368990 w 9124939"/>
              <a:gd name="connsiteY3387" fmla="*/ 715511 h 6507156"/>
              <a:gd name="connsiteX3388" fmla="*/ 5383287 w 9124939"/>
              <a:gd name="connsiteY3388" fmla="*/ 708529 h 6507156"/>
              <a:gd name="connsiteX3389" fmla="*/ 5381380 w 9124939"/>
              <a:gd name="connsiteY3389" fmla="*/ 695516 h 6507156"/>
              <a:gd name="connsiteX3390" fmla="*/ 5390911 w 9124939"/>
              <a:gd name="connsiteY3390" fmla="*/ 690756 h 6507156"/>
              <a:gd name="connsiteX3391" fmla="*/ 5395995 w 9124939"/>
              <a:gd name="connsiteY3391" fmla="*/ 700277 h 6507156"/>
              <a:gd name="connsiteX3392" fmla="*/ 5406479 w 9124939"/>
              <a:gd name="connsiteY3392" fmla="*/ 699642 h 6507156"/>
              <a:gd name="connsiteX3393" fmla="*/ 5405843 w 9124939"/>
              <a:gd name="connsiteY3393" fmla="*/ 690121 h 6507156"/>
              <a:gd name="connsiteX3394" fmla="*/ 5402031 w 9124939"/>
              <a:gd name="connsiteY3394" fmla="*/ 678379 h 6507156"/>
              <a:gd name="connsiteX3395" fmla="*/ 5411562 w 9124939"/>
              <a:gd name="connsiteY3395" fmla="*/ 677744 h 6507156"/>
              <a:gd name="connsiteX3396" fmla="*/ 5425858 w 9124939"/>
              <a:gd name="connsiteY3396" fmla="*/ 686313 h 6507156"/>
              <a:gd name="connsiteX3397" fmla="*/ 5433483 w 9124939"/>
              <a:gd name="connsiteY3397" fmla="*/ 686313 h 6507156"/>
              <a:gd name="connsiteX3398" fmla="*/ 5433357 w 9124939"/>
              <a:gd name="connsiteY3398" fmla="*/ 686378 h 6507156"/>
              <a:gd name="connsiteX3399" fmla="*/ 5433692 w 9124939"/>
              <a:gd name="connsiteY3399" fmla="*/ 686378 h 6507156"/>
              <a:gd name="connsiteX3400" fmla="*/ 5434009 w 9124939"/>
              <a:gd name="connsiteY3400" fmla="*/ 685743 h 6507156"/>
              <a:gd name="connsiteX3401" fmla="*/ 5434982 w 9124939"/>
              <a:gd name="connsiteY3401" fmla="*/ 685257 h 6507156"/>
              <a:gd name="connsiteX3402" fmla="*/ 5441108 w 9124939"/>
              <a:gd name="connsiteY3402" fmla="*/ 673935 h 6507156"/>
              <a:gd name="connsiteX3403" fmla="*/ 5426176 w 9124939"/>
              <a:gd name="connsiteY3403" fmla="*/ 666319 h 6507156"/>
              <a:gd name="connsiteX3404" fmla="*/ 5422046 w 9124939"/>
              <a:gd name="connsiteY3404" fmla="*/ 667271 h 6507156"/>
              <a:gd name="connsiteX3405" fmla="*/ 5411244 w 9124939"/>
              <a:gd name="connsiteY3405" fmla="*/ 650133 h 6507156"/>
              <a:gd name="connsiteX3406" fmla="*/ 5422999 w 9124939"/>
              <a:gd name="connsiteY3406" fmla="*/ 629504 h 6507156"/>
              <a:gd name="connsiteX3407" fmla="*/ 5437931 w 9124939"/>
              <a:gd name="connsiteY3407" fmla="*/ 626648 h 6507156"/>
              <a:gd name="connsiteX3408" fmla="*/ 5444603 w 9124939"/>
              <a:gd name="connsiteY3408" fmla="*/ 617127 h 6507156"/>
              <a:gd name="connsiteX3409" fmla="*/ 5442696 w 9124939"/>
              <a:gd name="connsiteY3409" fmla="*/ 611731 h 6507156"/>
              <a:gd name="connsiteX3410" fmla="*/ 5455722 w 9124939"/>
              <a:gd name="connsiteY3410" fmla="*/ 601893 h 6507156"/>
              <a:gd name="connsiteX3411" fmla="*/ 5452863 w 9124939"/>
              <a:gd name="connsiteY3411" fmla="*/ 586976 h 6507156"/>
              <a:gd name="connsiteX3412" fmla="*/ 5449686 w 9124939"/>
              <a:gd name="connsiteY3412" fmla="*/ 584755 h 6507156"/>
              <a:gd name="connsiteX3413" fmla="*/ 5449050 w 9124939"/>
              <a:gd name="connsiteY3413" fmla="*/ 575551 h 6507156"/>
              <a:gd name="connsiteX3414" fmla="*/ 5473831 w 9124939"/>
              <a:gd name="connsiteY3414" fmla="*/ 564443 h 6507156"/>
              <a:gd name="connsiteX3415" fmla="*/ 5477961 w 9124939"/>
              <a:gd name="connsiteY3415" fmla="*/ 550796 h 6507156"/>
              <a:gd name="connsiteX3416" fmla="*/ 5474149 w 9124939"/>
              <a:gd name="connsiteY3416" fmla="*/ 538102 h 6507156"/>
              <a:gd name="connsiteX3417" fmla="*/ 5463347 w 9124939"/>
              <a:gd name="connsiteY3417" fmla="*/ 551431 h 6507156"/>
              <a:gd name="connsiteX3418" fmla="*/ 5454769 w 9124939"/>
              <a:gd name="connsiteY3418" fmla="*/ 563809 h 6507156"/>
              <a:gd name="connsiteX3419" fmla="*/ 5452863 w 9124939"/>
              <a:gd name="connsiteY3419" fmla="*/ 547940 h 6507156"/>
              <a:gd name="connsiteX3420" fmla="*/ 5460170 w 9124939"/>
              <a:gd name="connsiteY3420" fmla="*/ 540641 h 6507156"/>
              <a:gd name="connsiteX3421" fmla="*/ 8356588 w 9124939"/>
              <a:gd name="connsiteY3421" fmla="*/ 517525 h 6507156"/>
              <a:gd name="connsiteX3422" fmla="*/ 8397909 w 9124939"/>
              <a:gd name="connsiteY3422" fmla="*/ 569482 h 6507156"/>
              <a:gd name="connsiteX3423" fmla="*/ 8399451 w 9124939"/>
              <a:gd name="connsiteY3423" fmla="*/ 598169 h 6507156"/>
              <a:gd name="connsiteX3424" fmla="*/ 8396676 w 9124939"/>
              <a:gd name="connsiteY3424" fmla="*/ 598488 h 6507156"/>
              <a:gd name="connsiteX3425" fmla="*/ 8394517 w 9124939"/>
              <a:gd name="connsiteY3425" fmla="*/ 598488 h 6507156"/>
              <a:gd name="connsiteX3426" fmla="*/ 8393900 w 9124939"/>
              <a:gd name="connsiteY3426" fmla="*/ 598169 h 6507156"/>
              <a:gd name="connsiteX3427" fmla="*/ 8393284 w 9124939"/>
              <a:gd name="connsiteY3427" fmla="*/ 597532 h 6507156"/>
              <a:gd name="connsiteX3428" fmla="*/ 8384341 w 9124939"/>
              <a:gd name="connsiteY3428" fmla="*/ 572988 h 6507156"/>
              <a:gd name="connsiteX3429" fmla="*/ 8359364 w 9124939"/>
              <a:gd name="connsiteY3429" fmla="*/ 539200 h 6507156"/>
              <a:gd name="connsiteX3430" fmla="*/ 4398159 w 9124939"/>
              <a:gd name="connsiteY3430" fmla="*/ 493718 h 6507156"/>
              <a:gd name="connsiteX3431" fmla="*/ 4412726 w 9124939"/>
              <a:gd name="connsiteY3431" fmla="*/ 499712 h 6507156"/>
              <a:gd name="connsiteX3432" fmla="*/ 4421593 w 9124939"/>
              <a:gd name="connsiteY3432" fmla="*/ 515487 h 6507156"/>
              <a:gd name="connsiteX3433" fmla="*/ 4428561 w 9124939"/>
              <a:gd name="connsiteY3433" fmla="*/ 494349 h 6507156"/>
              <a:gd name="connsiteX3434" fmla="*/ 4438378 w 9124939"/>
              <a:gd name="connsiteY3434" fmla="*/ 502867 h 6507156"/>
              <a:gd name="connsiteX3435" fmla="*/ 4434261 w 9124939"/>
              <a:gd name="connsiteY3435" fmla="*/ 524636 h 6507156"/>
              <a:gd name="connsiteX3436" fmla="*/ 4438695 w 9124939"/>
              <a:gd name="connsiteY3436" fmla="*/ 534100 h 6507156"/>
              <a:gd name="connsiteX3437" fmla="*/ 4447879 w 9124939"/>
              <a:gd name="connsiteY3437" fmla="*/ 518326 h 6507156"/>
              <a:gd name="connsiteX3438" fmla="*/ 4460863 w 9124939"/>
              <a:gd name="connsiteY3438" fmla="*/ 532207 h 6507156"/>
              <a:gd name="connsiteX3439" fmla="*/ 4449145 w 9124939"/>
              <a:gd name="connsiteY3439" fmla="*/ 537255 h 6507156"/>
              <a:gd name="connsiteX3440" fmla="*/ 4454529 w 9124939"/>
              <a:gd name="connsiteY3440" fmla="*/ 550821 h 6507156"/>
              <a:gd name="connsiteX3441" fmla="*/ 4440911 w 9124939"/>
              <a:gd name="connsiteY3441" fmla="*/ 572905 h 6507156"/>
              <a:gd name="connsiteX3442" fmla="*/ 4439961 w 9124939"/>
              <a:gd name="connsiteY3442" fmla="*/ 591834 h 6507156"/>
              <a:gd name="connsiteX3443" fmla="*/ 4451995 w 9124939"/>
              <a:gd name="connsiteY3443" fmla="*/ 611394 h 6507156"/>
              <a:gd name="connsiteX3444" fmla="*/ 4413993 w 9124939"/>
              <a:gd name="connsiteY3444" fmla="*/ 612972 h 6507156"/>
              <a:gd name="connsiteX3445" fmla="*/ 4410826 w 9124939"/>
              <a:gd name="connsiteY3445" fmla="*/ 596566 h 6507156"/>
              <a:gd name="connsiteX3446" fmla="*/ 4390558 w 9124939"/>
              <a:gd name="connsiteY3446" fmla="*/ 618650 h 6507156"/>
              <a:gd name="connsiteX3447" fmla="*/ 4368707 w 9124939"/>
              <a:gd name="connsiteY3447" fmla="*/ 617388 h 6507156"/>
              <a:gd name="connsiteX3448" fmla="*/ 4350655 w 9124939"/>
              <a:gd name="connsiteY3448" fmla="*/ 642943 h 6507156"/>
              <a:gd name="connsiteX3449" fmla="*/ 4337038 w 9124939"/>
              <a:gd name="connsiteY3449" fmla="*/ 628430 h 6507156"/>
              <a:gd name="connsiteX3450" fmla="*/ 4343372 w 9124939"/>
              <a:gd name="connsiteY3450" fmla="*/ 618019 h 6507156"/>
              <a:gd name="connsiteX3451" fmla="*/ 4364590 w 9124939"/>
              <a:gd name="connsiteY3451" fmla="*/ 614234 h 6507156"/>
              <a:gd name="connsiteX3452" fmla="*/ 4365223 w 9124939"/>
              <a:gd name="connsiteY3452" fmla="*/ 600983 h 6507156"/>
              <a:gd name="connsiteX3453" fmla="*/ 4349389 w 9124939"/>
              <a:gd name="connsiteY3453" fmla="*/ 595620 h 6507156"/>
              <a:gd name="connsiteX3454" fmla="*/ 4346222 w 9124939"/>
              <a:gd name="connsiteY3454" fmla="*/ 585209 h 6507156"/>
              <a:gd name="connsiteX3455" fmla="*/ 4361106 w 9124939"/>
              <a:gd name="connsiteY3455" fmla="*/ 577953 h 6507156"/>
              <a:gd name="connsiteX3456" fmla="*/ 4344638 w 9124939"/>
              <a:gd name="connsiteY3456" fmla="*/ 562178 h 6507156"/>
              <a:gd name="connsiteX3457" fmla="*/ 4358573 w 9124939"/>
              <a:gd name="connsiteY3457" fmla="*/ 543249 h 6507156"/>
              <a:gd name="connsiteX3458" fmla="*/ 4394358 w 9124939"/>
              <a:gd name="connsiteY3458" fmla="*/ 550505 h 6507156"/>
              <a:gd name="connsiteX3459" fmla="*/ 4402592 w 9124939"/>
              <a:gd name="connsiteY3459" fmla="*/ 541987 h 6507156"/>
              <a:gd name="connsiteX3460" fmla="*/ 4380424 w 9124939"/>
              <a:gd name="connsiteY3460" fmla="*/ 531892 h 6507156"/>
              <a:gd name="connsiteX3461" fmla="*/ 4382641 w 9124939"/>
              <a:gd name="connsiteY3461" fmla="*/ 518010 h 6507156"/>
              <a:gd name="connsiteX3462" fmla="*/ 4404809 w 9124939"/>
              <a:gd name="connsiteY3462" fmla="*/ 524005 h 6507156"/>
              <a:gd name="connsiteX3463" fmla="*/ 7440615 w 9124939"/>
              <a:gd name="connsiteY3463" fmla="*/ 492125 h 6507156"/>
              <a:gd name="connsiteX3464" fmla="*/ 7461765 w 9124939"/>
              <a:gd name="connsiteY3464" fmla="*/ 518197 h 6507156"/>
              <a:gd name="connsiteX3465" fmla="*/ 7474393 w 9124939"/>
              <a:gd name="connsiteY3465" fmla="*/ 514700 h 6507156"/>
              <a:gd name="connsiteX3466" fmla="*/ 7515747 w 9124939"/>
              <a:gd name="connsiteY3466" fmla="*/ 550628 h 6507156"/>
              <a:gd name="connsiteX3467" fmla="*/ 7512591 w 9124939"/>
              <a:gd name="connsiteY3467" fmla="*/ 560803 h 6507156"/>
              <a:gd name="connsiteX3468" fmla="*/ 7519220 w 9124939"/>
              <a:gd name="connsiteY3468" fmla="*/ 573521 h 6507156"/>
              <a:gd name="connsiteX3469" fmla="*/ 7521114 w 9124939"/>
              <a:gd name="connsiteY3469" fmla="*/ 555397 h 6507156"/>
              <a:gd name="connsiteX3470" fmla="*/ 7526481 w 9124939"/>
              <a:gd name="connsiteY3470" fmla="*/ 553490 h 6507156"/>
              <a:gd name="connsiteX3471" fmla="*/ 7533741 w 9124939"/>
              <a:gd name="connsiteY3471" fmla="*/ 576700 h 6507156"/>
              <a:gd name="connsiteX3472" fmla="*/ 7553314 w 9124939"/>
              <a:gd name="connsiteY3472" fmla="*/ 597685 h 6507156"/>
              <a:gd name="connsiteX3473" fmla="*/ 7541633 w 9124939"/>
              <a:gd name="connsiteY3473" fmla="*/ 625983 h 6507156"/>
              <a:gd name="connsiteX3474" fmla="*/ 7533110 w 9124939"/>
              <a:gd name="connsiteY3474" fmla="*/ 614536 h 6507156"/>
              <a:gd name="connsiteX3475" fmla="*/ 7537214 w 9124939"/>
              <a:gd name="connsiteY3475" fmla="*/ 595459 h 6507156"/>
              <a:gd name="connsiteX3476" fmla="*/ 7526796 w 9124939"/>
              <a:gd name="connsiteY3476" fmla="*/ 597685 h 6507156"/>
              <a:gd name="connsiteX3477" fmla="*/ 7522692 w 9124939"/>
              <a:gd name="connsiteY3477" fmla="*/ 612629 h 6507156"/>
              <a:gd name="connsiteX3478" fmla="*/ 7503436 w 9124939"/>
              <a:gd name="connsiteY3478" fmla="*/ 613901 h 6507156"/>
              <a:gd name="connsiteX3479" fmla="*/ 7501857 w 9124939"/>
              <a:gd name="connsiteY3479" fmla="*/ 639019 h 6507156"/>
              <a:gd name="connsiteX3480" fmla="*/ 7447560 w 9124939"/>
              <a:gd name="connsiteY3480" fmla="*/ 692752 h 6507156"/>
              <a:gd name="connsiteX3481" fmla="*/ 7433985 w 9124939"/>
              <a:gd name="connsiteY3481" fmla="*/ 687347 h 6507156"/>
              <a:gd name="connsiteX3482" fmla="*/ 7426409 w 9124939"/>
              <a:gd name="connsiteY3482" fmla="*/ 704199 h 6507156"/>
              <a:gd name="connsiteX3483" fmla="*/ 7404627 w 9124939"/>
              <a:gd name="connsiteY3483" fmla="*/ 715963 h 6507156"/>
              <a:gd name="connsiteX3484" fmla="*/ 7391999 w 9124939"/>
              <a:gd name="connsiteY3484" fmla="*/ 703563 h 6507156"/>
              <a:gd name="connsiteX3485" fmla="*/ 7384739 w 9124939"/>
              <a:gd name="connsiteY3485" fmla="*/ 708968 h 6507156"/>
              <a:gd name="connsiteX3486" fmla="*/ 7369901 w 9124939"/>
              <a:gd name="connsiteY3486" fmla="*/ 687029 h 6507156"/>
              <a:gd name="connsiteX3487" fmla="*/ 7352539 w 9124939"/>
              <a:gd name="connsiteY3487" fmla="*/ 680670 h 6507156"/>
              <a:gd name="connsiteX3488" fmla="*/ 7355064 w 9124939"/>
              <a:gd name="connsiteY3488" fmla="*/ 704835 h 6507156"/>
              <a:gd name="connsiteX3489" fmla="*/ 7345594 w 9124939"/>
              <a:gd name="connsiteY3489" fmla="*/ 713419 h 6507156"/>
              <a:gd name="connsiteX3490" fmla="*/ 7343384 w 9124939"/>
              <a:gd name="connsiteY3490" fmla="*/ 709286 h 6507156"/>
              <a:gd name="connsiteX3491" fmla="*/ 7338649 w 9124939"/>
              <a:gd name="connsiteY3491" fmla="*/ 699747 h 6507156"/>
              <a:gd name="connsiteX3492" fmla="*/ 7336123 w 9124939"/>
              <a:gd name="connsiteY3492" fmla="*/ 694342 h 6507156"/>
              <a:gd name="connsiteX3493" fmla="*/ 7333913 w 9124939"/>
              <a:gd name="connsiteY3493" fmla="*/ 689255 h 6507156"/>
              <a:gd name="connsiteX3494" fmla="*/ 7332966 w 9124939"/>
              <a:gd name="connsiteY3494" fmla="*/ 685440 h 6507156"/>
              <a:gd name="connsiteX3495" fmla="*/ 7332651 w 9124939"/>
              <a:gd name="connsiteY3495" fmla="*/ 684168 h 6507156"/>
              <a:gd name="connsiteX3496" fmla="*/ 7332966 w 9124939"/>
              <a:gd name="connsiteY3496" fmla="*/ 682896 h 6507156"/>
              <a:gd name="connsiteX3497" fmla="*/ 7333913 w 9124939"/>
              <a:gd name="connsiteY3497" fmla="*/ 680988 h 6507156"/>
              <a:gd name="connsiteX3498" fmla="*/ 7336123 w 9124939"/>
              <a:gd name="connsiteY3498" fmla="*/ 678127 h 6507156"/>
              <a:gd name="connsiteX3499" fmla="*/ 7341174 w 9124939"/>
              <a:gd name="connsiteY3499" fmla="*/ 671768 h 6507156"/>
              <a:gd name="connsiteX3500" fmla="*/ 7347488 w 9124939"/>
              <a:gd name="connsiteY3500" fmla="*/ 663819 h 6507156"/>
              <a:gd name="connsiteX3501" fmla="*/ 7350013 w 9124939"/>
              <a:gd name="connsiteY3501" fmla="*/ 587828 h 6507156"/>
              <a:gd name="connsiteX3502" fmla="*/ 7350645 w 9124939"/>
              <a:gd name="connsiteY3502" fmla="*/ 584967 h 6507156"/>
              <a:gd name="connsiteX3503" fmla="*/ 7351907 w 9124939"/>
              <a:gd name="connsiteY3503" fmla="*/ 578926 h 6507156"/>
              <a:gd name="connsiteX3504" fmla="*/ 7356643 w 9124939"/>
              <a:gd name="connsiteY3504" fmla="*/ 563028 h 6507156"/>
              <a:gd name="connsiteX3505" fmla="*/ 7363272 w 9124939"/>
              <a:gd name="connsiteY3505" fmla="*/ 540136 h 6507156"/>
              <a:gd name="connsiteX3506" fmla="*/ 7402733 w 9124939"/>
              <a:gd name="connsiteY3506" fmla="*/ 502617 h 6507156"/>
              <a:gd name="connsiteX3507" fmla="*/ 7421042 w 9124939"/>
              <a:gd name="connsiteY3507" fmla="*/ 514382 h 6507156"/>
              <a:gd name="connsiteX3508" fmla="*/ 7424830 w 9124939"/>
              <a:gd name="connsiteY3508" fmla="*/ 494351 h 6507156"/>
              <a:gd name="connsiteX3509" fmla="*/ 4529761 w 9124939"/>
              <a:gd name="connsiteY3509" fmla="*/ 423868 h 6507156"/>
              <a:gd name="connsiteX3510" fmla="*/ 4552939 w 9124939"/>
              <a:gd name="connsiteY3510" fmla="*/ 441269 h 6507156"/>
              <a:gd name="connsiteX3511" fmla="*/ 4552304 w 9124939"/>
              <a:gd name="connsiteY3511" fmla="*/ 455191 h 6507156"/>
              <a:gd name="connsiteX3512" fmla="*/ 4532301 w 9124939"/>
              <a:gd name="connsiteY3512" fmla="*/ 466897 h 6507156"/>
              <a:gd name="connsiteX3513" fmla="*/ 4534524 w 9124939"/>
              <a:gd name="connsiteY3513" fmla="*/ 486830 h 6507156"/>
              <a:gd name="connsiteX3514" fmla="*/ 4488168 w 9124939"/>
              <a:gd name="connsiteY3514" fmla="*/ 514356 h 6507156"/>
              <a:gd name="connsiteX3515" fmla="*/ 4476738 w 9124939"/>
              <a:gd name="connsiteY3515" fmla="*/ 504231 h 6507156"/>
              <a:gd name="connsiteX3516" fmla="*/ 4465626 w 9124939"/>
              <a:gd name="connsiteY3516" fmla="*/ 489361 h 6507156"/>
              <a:gd name="connsiteX3517" fmla="*/ 4486898 w 9124939"/>
              <a:gd name="connsiteY3517" fmla="*/ 489361 h 6507156"/>
              <a:gd name="connsiteX3518" fmla="*/ 4479278 w 9124939"/>
              <a:gd name="connsiteY3518" fmla="*/ 465948 h 6507156"/>
              <a:gd name="connsiteX3519" fmla="*/ 4505631 w 9124939"/>
              <a:gd name="connsiteY3519" fmla="*/ 462784 h 6507156"/>
              <a:gd name="connsiteX3520" fmla="*/ 4511981 w 9124939"/>
              <a:gd name="connsiteY3520" fmla="*/ 446015 h 6507156"/>
              <a:gd name="connsiteX3521" fmla="*/ 4518331 w 9124939"/>
              <a:gd name="connsiteY3521" fmla="*/ 457722 h 6507156"/>
              <a:gd name="connsiteX3522" fmla="*/ 4523729 w 9124939"/>
              <a:gd name="connsiteY3522" fmla="*/ 457405 h 6507156"/>
              <a:gd name="connsiteX3523" fmla="*/ 4518331 w 9124939"/>
              <a:gd name="connsiteY3523" fmla="*/ 435574 h 6507156"/>
              <a:gd name="connsiteX3524" fmla="*/ 4622471 w 9124939"/>
              <a:gd name="connsiteY3524" fmla="*/ 396878 h 6507156"/>
              <a:gd name="connsiteX3525" fmla="*/ 4630726 w 9124939"/>
              <a:gd name="connsiteY3525" fmla="*/ 399169 h 6507156"/>
              <a:gd name="connsiteX3526" fmla="*/ 4623423 w 9124939"/>
              <a:gd name="connsiteY3526" fmla="*/ 426010 h 6507156"/>
              <a:gd name="connsiteX3527" fmla="*/ 4603738 w 9124939"/>
              <a:gd name="connsiteY3527" fmla="*/ 428628 h 6507156"/>
              <a:gd name="connsiteX3528" fmla="*/ 4598976 w 9124939"/>
              <a:gd name="connsiteY3528" fmla="*/ 416517 h 6507156"/>
              <a:gd name="connsiteX3529" fmla="*/ 4617073 w 9124939"/>
              <a:gd name="connsiteY3529" fmla="*/ 408989 h 6507156"/>
              <a:gd name="connsiteX3530" fmla="*/ 5369676 w 9124939"/>
              <a:gd name="connsiteY3530" fmla="*/ 369890 h 6507156"/>
              <a:gd name="connsiteX3531" fmla="*/ 5365735 w 9124939"/>
              <a:gd name="connsiteY3531" fmla="*/ 372765 h 6507156"/>
              <a:gd name="connsiteX3532" fmla="*/ 5365850 w 9124939"/>
              <a:gd name="connsiteY3532" fmla="*/ 373109 h 6507156"/>
              <a:gd name="connsiteX3533" fmla="*/ 5369999 w 9124939"/>
              <a:gd name="connsiteY3533" fmla="*/ 370087 h 6507156"/>
              <a:gd name="connsiteX3534" fmla="*/ 4582465 w 9124939"/>
              <a:gd name="connsiteY3534" fmla="*/ 341317 h 6507156"/>
              <a:gd name="connsiteX3535" fmla="*/ 4595165 w 9124939"/>
              <a:gd name="connsiteY3535" fmla="*/ 349799 h 6507156"/>
              <a:gd name="connsiteX3536" fmla="*/ 4589768 w 9124939"/>
              <a:gd name="connsiteY3536" fmla="*/ 360165 h 6507156"/>
              <a:gd name="connsiteX3537" fmla="*/ 4591990 w 9124939"/>
              <a:gd name="connsiteY3537" fmla="*/ 371474 h 6507156"/>
              <a:gd name="connsiteX3538" fmla="*/ 4610088 w 9124939"/>
              <a:gd name="connsiteY3538" fmla="*/ 384040 h 6507156"/>
              <a:gd name="connsiteX3539" fmla="*/ 4591355 w 9124939"/>
              <a:gd name="connsiteY3539" fmla="*/ 406971 h 6507156"/>
              <a:gd name="connsiteX3540" fmla="*/ 4584370 w 9124939"/>
              <a:gd name="connsiteY3540" fmla="*/ 426762 h 6507156"/>
              <a:gd name="connsiteX3541" fmla="*/ 4567225 w 9124939"/>
              <a:gd name="connsiteY3541" fmla="*/ 430217 h 6507156"/>
              <a:gd name="connsiteX3542" fmla="*/ 4541825 w 9124939"/>
              <a:gd name="connsiteY3542" fmla="*/ 404458 h 6507156"/>
              <a:gd name="connsiteX3543" fmla="*/ 4539285 w 9124939"/>
              <a:gd name="connsiteY3543" fmla="*/ 378385 h 6507156"/>
              <a:gd name="connsiteX3544" fmla="*/ 4527538 w 9124939"/>
              <a:gd name="connsiteY3544" fmla="*/ 376186 h 6507156"/>
              <a:gd name="connsiteX3545" fmla="*/ 4527538 w 9124939"/>
              <a:gd name="connsiteY3545" fmla="*/ 364877 h 6507156"/>
              <a:gd name="connsiteX3546" fmla="*/ 4532618 w 9124939"/>
              <a:gd name="connsiteY3546" fmla="*/ 351055 h 6507156"/>
              <a:gd name="connsiteX3547" fmla="*/ 4548493 w 9124939"/>
              <a:gd name="connsiteY3547" fmla="*/ 358595 h 6507156"/>
              <a:gd name="connsiteX3548" fmla="*/ 4572940 w 9124939"/>
              <a:gd name="connsiteY3548" fmla="*/ 358281 h 6507156"/>
              <a:gd name="connsiteX3549" fmla="*/ 4560558 w 9124939"/>
              <a:gd name="connsiteY3549" fmla="*/ 379013 h 6507156"/>
              <a:gd name="connsiteX3550" fmla="*/ 4572305 w 9124939"/>
              <a:gd name="connsiteY3550" fmla="*/ 401945 h 6507156"/>
              <a:gd name="connsiteX3551" fmla="*/ 4572305 w 9124939"/>
              <a:gd name="connsiteY3551" fmla="*/ 390636 h 6507156"/>
              <a:gd name="connsiteX3552" fmla="*/ 4587863 w 9124939"/>
              <a:gd name="connsiteY3552" fmla="*/ 371474 h 6507156"/>
              <a:gd name="connsiteX3553" fmla="*/ 4714863 w 9124939"/>
              <a:gd name="connsiteY3553" fmla="*/ 312741 h 6507156"/>
              <a:gd name="connsiteX3554" fmla="*/ 4727563 w 9124939"/>
              <a:gd name="connsiteY3554" fmla="*/ 321270 h 6507156"/>
              <a:gd name="connsiteX3555" fmla="*/ 4712005 w 9124939"/>
              <a:gd name="connsiteY3555" fmla="*/ 342118 h 6507156"/>
              <a:gd name="connsiteX3556" fmla="*/ 4721530 w 9124939"/>
              <a:gd name="connsiteY3556" fmla="*/ 366125 h 6507156"/>
              <a:gd name="connsiteX3557" fmla="*/ 4709783 w 9124939"/>
              <a:gd name="connsiteY3557" fmla="*/ 374654 h 6507156"/>
              <a:gd name="connsiteX3558" fmla="*/ 4694860 w 9124939"/>
              <a:gd name="connsiteY3558" fmla="*/ 365494 h 6507156"/>
              <a:gd name="connsiteX3559" fmla="*/ 4697083 w 9124939"/>
              <a:gd name="connsiteY3559" fmla="*/ 354754 h 6507156"/>
              <a:gd name="connsiteX3560" fmla="*/ 4689463 w 9124939"/>
              <a:gd name="connsiteY3560" fmla="*/ 336116 h 6507156"/>
              <a:gd name="connsiteX3561" fmla="*/ 4698670 w 9124939"/>
              <a:gd name="connsiteY3561" fmla="*/ 330747 h 6507156"/>
              <a:gd name="connsiteX3562" fmla="*/ 4704068 w 9124939"/>
              <a:gd name="connsiteY3562" fmla="*/ 320322 h 6507156"/>
              <a:gd name="connsiteX3563" fmla="*/ 4557507 w 9124939"/>
              <a:gd name="connsiteY3563" fmla="*/ 309566 h 6507156"/>
              <a:gd name="connsiteX3564" fmla="*/ 4562464 w 9124939"/>
              <a:gd name="connsiteY3564" fmla="*/ 314729 h 6507156"/>
              <a:gd name="connsiteX3565" fmla="*/ 4560714 w 9124939"/>
              <a:gd name="connsiteY3565" fmla="*/ 335057 h 6507156"/>
              <a:gd name="connsiteX3566" fmla="*/ 4557798 w 9124939"/>
              <a:gd name="connsiteY3566" fmla="*/ 349254 h 6507156"/>
              <a:gd name="connsiteX3567" fmla="*/ 4548176 w 9124939"/>
              <a:gd name="connsiteY3567" fmla="*/ 335057 h 6507156"/>
              <a:gd name="connsiteX3568" fmla="*/ 4608053 w 9124939"/>
              <a:gd name="connsiteY3568" fmla="*/ 306392 h 6507156"/>
              <a:gd name="connsiteX3569" fmla="*/ 4617750 w 9124939"/>
              <a:gd name="connsiteY3569" fmla="*/ 318305 h 6507156"/>
              <a:gd name="connsiteX3570" fmla="*/ 4619042 w 9124939"/>
              <a:gd name="connsiteY3570" fmla="*/ 330863 h 6507156"/>
              <a:gd name="connsiteX3571" fmla="*/ 4637465 w 9124939"/>
              <a:gd name="connsiteY3571" fmla="*/ 333117 h 6507156"/>
              <a:gd name="connsiteX3572" fmla="*/ 4640697 w 9124939"/>
              <a:gd name="connsiteY3572" fmla="*/ 345997 h 6507156"/>
              <a:gd name="connsiteX3573" fmla="*/ 4651363 w 9124939"/>
              <a:gd name="connsiteY3573" fmla="*/ 349861 h 6507156"/>
              <a:gd name="connsiteX3574" fmla="*/ 4648454 w 9124939"/>
              <a:gd name="connsiteY3574" fmla="*/ 365961 h 6507156"/>
              <a:gd name="connsiteX3575" fmla="*/ 4634556 w 9124939"/>
              <a:gd name="connsiteY3575" fmla="*/ 374654 h 6507156"/>
              <a:gd name="connsiteX3576" fmla="*/ 4618396 w 9124939"/>
              <a:gd name="connsiteY3576" fmla="*/ 356623 h 6507156"/>
              <a:gd name="connsiteX3577" fmla="*/ 4608700 w 9124939"/>
              <a:gd name="connsiteY3577" fmla="*/ 346963 h 6507156"/>
              <a:gd name="connsiteX3578" fmla="*/ 4611286 w 9124939"/>
              <a:gd name="connsiteY3578" fmla="*/ 331185 h 6507156"/>
              <a:gd name="connsiteX3579" fmla="*/ 4597388 w 9124939"/>
              <a:gd name="connsiteY3579" fmla="*/ 315085 h 6507156"/>
              <a:gd name="connsiteX3580" fmla="*/ 4664063 w 9124939"/>
              <a:gd name="connsiteY3580" fmla="*/ 296866 h 6507156"/>
              <a:gd name="connsiteX3581" fmla="*/ 4673588 w 9124939"/>
              <a:gd name="connsiteY3581" fmla="*/ 313120 h 6507156"/>
              <a:gd name="connsiteX3582" fmla="*/ 4665015 w 9124939"/>
              <a:gd name="connsiteY3582" fmla="*/ 319091 h 6507156"/>
              <a:gd name="connsiteX3583" fmla="*/ 4657713 w 9124939"/>
              <a:gd name="connsiteY3583" fmla="*/ 311130 h 6507156"/>
              <a:gd name="connsiteX3584" fmla="*/ 4658665 w 9124939"/>
              <a:gd name="connsiteY3584" fmla="*/ 301178 h 6507156"/>
              <a:gd name="connsiteX3585" fmla="*/ 4899029 w 9124939"/>
              <a:gd name="connsiteY3585" fmla="*/ 273054 h 6507156"/>
              <a:gd name="connsiteX3586" fmla="*/ 4929328 w 9124939"/>
              <a:gd name="connsiteY3586" fmla="*/ 286707 h 6507156"/>
              <a:gd name="connsiteX3587" fmla="*/ 4940288 w 9124939"/>
              <a:gd name="connsiteY3587" fmla="*/ 306709 h 6507156"/>
              <a:gd name="connsiteX3588" fmla="*/ 4937064 w 9124939"/>
              <a:gd name="connsiteY3588" fmla="*/ 314329 h 6507156"/>
              <a:gd name="connsiteX3589" fmla="*/ 4912245 w 9124939"/>
              <a:gd name="connsiteY3589" fmla="*/ 312107 h 6507156"/>
              <a:gd name="connsiteX3590" fmla="*/ 4876788 w 9124939"/>
              <a:gd name="connsiteY3590" fmla="*/ 291469 h 6507156"/>
              <a:gd name="connsiteX3591" fmla="*/ 4810309 w 9124939"/>
              <a:gd name="connsiteY3591" fmla="*/ 268292 h 6507156"/>
              <a:gd name="connsiteX3592" fmla="*/ 4825988 w 9124939"/>
              <a:gd name="connsiteY3592" fmla="*/ 279404 h 6507156"/>
              <a:gd name="connsiteX3593" fmla="*/ 4815326 w 9124939"/>
              <a:gd name="connsiteY3593" fmla="*/ 295280 h 6507156"/>
              <a:gd name="connsiteX3594" fmla="*/ 4800588 w 9124939"/>
              <a:gd name="connsiteY3594" fmla="*/ 270197 h 6507156"/>
              <a:gd name="connsiteX3595" fmla="*/ 8377226 w 9124939"/>
              <a:gd name="connsiteY3595" fmla="*/ 233363 h 6507156"/>
              <a:gd name="connsiteX3596" fmla="*/ 8420089 w 9124939"/>
              <a:gd name="connsiteY3596" fmla="*/ 284876 h 6507156"/>
              <a:gd name="connsiteX3597" fmla="*/ 8426439 w 9124939"/>
              <a:gd name="connsiteY3597" fmla="*/ 303637 h 6507156"/>
              <a:gd name="connsiteX3598" fmla="*/ 8440409 w 9124939"/>
              <a:gd name="connsiteY3598" fmla="*/ 305862 h 6507156"/>
              <a:gd name="connsiteX3599" fmla="*/ 8449299 w 9124939"/>
              <a:gd name="connsiteY3599" fmla="*/ 324623 h 6507156"/>
              <a:gd name="connsiteX3600" fmla="*/ 8484224 w 9124939"/>
              <a:gd name="connsiteY3600" fmla="*/ 340204 h 6507156"/>
              <a:gd name="connsiteX3601" fmla="*/ 8495971 w 9124939"/>
              <a:gd name="connsiteY3601" fmla="*/ 360873 h 6507156"/>
              <a:gd name="connsiteX3602" fmla="*/ 8508671 w 9124939"/>
              <a:gd name="connsiteY3602" fmla="*/ 366278 h 6507156"/>
              <a:gd name="connsiteX3603" fmla="*/ 8528039 w 9124939"/>
              <a:gd name="connsiteY3603" fmla="*/ 413339 h 6507156"/>
              <a:gd name="connsiteX3604" fmla="*/ 8496606 w 9124939"/>
              <a:gd name="connsiteY3604" fmla="*/ 439414 h 6507156"/>
              <a:gd name="connsiteX3605" fmla="*/ 8488034 w 9124939"/>
              <a:gd name="connsiteY3605" fmla="*/ 426376 h 6507156"/>
              <a:gd name="connsiteX3606" fmla="*/ 8469301 w 9124939"/>
              <a:gd name="connsiteY3606" fmla="*/ 444501 h 6507156"/>
              <a:gd name="connsiteX3607" fmla="*/ 8435329 w 9124939"/>
              <a:gd name="connsiteY3607" fmla="*/ 439732 h 6507156"/>
              <a:gd name="connsiteX3608" fmla="*/ 8437234 w 9124939"/>
              <a:gd name="connsiteY3608" fmla="*/ 409206 h 6507156"/>
              <a:gd name="connsiteX3609" fmla="*/ 8417866 w 9124939"/>
              <a:gd name="connsiteY3609" fmla="*/ 388219 h 6507156"/>
              <a:gd name="connsiteX3610" fmla="*/ 8398816 w 9124939"/>
              <a:gd name="connsiteY3610" fmla="*/ 385993 h 6507156"/>
              <a:gd name="connsiteX3611" fmla="*/ 8391196 w 9124939"/>
              <a:gd name="connsiteY3611" fmla="*/ 363099 h 6507156"/>
              <a:gd name="connsiteX3612" fmla="*/ 8377226 w 9124939"/>
              <a:gd name="connsiteY3612" fmla="*/ 357693 h 6507156"/>
              <a:gd name="connsiteX3613" fmla="*/ 8375639 w 9124939"/>
              <a:gd name="connsiteY3613" fmla="*/ 375818 h 6507156"/>
              <a:gd name="connsiteX3614" fmla="*/ 8397864 w 9124939"/>
              <a:gd name="connsiteY3614" fmla="*/ 399030 h 6507156"/>
              <a:gd name="connsiteX3615" fmla="*/ 8394054 w 9124939"/>
              <a:gd name="connsiteY3615" fmla="*/ 414929 h 6507156"/>
              <a:gd name="connsiteX3616" fmla="*/ 8370241 w 9124939"/>
              <a:gd name="connsiteY3616" fmla="*/ 397122 h 6507156"/>
              <a:gd name="connsiteX3617" fmla="*/ 8356589 w 9124939"/>
              <a:gd name="connsiteY3617" fmla="*/ 371048 h 6507156"/>
              <a:gd name="connsiteX3618" fmla="*/ 8341984 w 9124939"/>
              <a:gd name="connsiteY3618" fmla="*/ 312858 h 6507156"/>
              <a:gd name="connsiteX3619" fmla="*/ 8326426 w 9124939"/>
              <a:gd name="connsiteY3619" fmla="*/ 309996 h 6507156"/>
              <a:gd name="connsiteX3620" fmla="*/ 8329284 w 9124939"/>
              <a:gd name="connsiteY3620" fmla="*/ 287738 h 6507156"/>
              <a:gd name="connsiteX3621" fmla="*/ 8361986 w 9124939"/>
              <a:gd name="connsiteY3621" fmla="*/ 300139 h 6507156"/>
              <a:gd name="connsiteX3622" fmla="*/ 8361986 w 9124939"/>
              <a:gd name="connsiteY3622" fmla="*/ 288374 h 6507156"/>
              <a:gd name="connsiteX3623" fmla="*/ 8337221 w 9124939"/>
              <a:gd name="connsiteY3623" fmla="*/ 265161 h 6507156"/>
              <a:gd name="connsiteX3624" fmla="*/ 8350239 w 9124939"/>
              <a:gd name="connsiteY3624" fmla="*/ 255622 h 6507156"/>
              <a:gd name="connsiteX3625" fmla="*/ 8359446 w 9124939"/>
              <a:gd name="connsiteY3625" fmla="*/ 237815 h 6507156"/>
              <a:gd name="connsiteX3626" fmla="*/ 4986365 w 9124939"/>
              <a:gd name="connsiteY3626" fmla="*/ 214317 h 6507156"/>
              <a:gd name="connsiteX3627" fmla="*/ 4985417 w 9124939"/>
              <a:gd name="connsiteY3627" fmla="*/ 232681 h 6507156"/>
              <a:gd name="connsiteX3628" fmla="*/ 4994264 w 9124939"/>
              <a:gd name="connsiteY3628" fmla="*/ 245569 h 6507156"/>
              <a:gd name="connsiteX3629" fmla="*/ 4986997 w 9124939"/>
              <a:gd name="connsiteY3629" fmla="*/ 257490 h 6507156"/>
              <a:gd name="connsiteX3630" fmla="*/ 4974042 w 9124939"/>
              <a:gd name="connsiteY3630" fmla="*/ 273599 h 6507156"/>
              <a:gd name="connsiteX3631" fmla="*/ 4952241 w 9124939"/>
              <a:gd name="connsiteY3631" fmla="*/ 301630 h 6507156"/>
              <a:gd name="connsiteX3632" fmla="*/ 4940866 w 9124939"/>
              <a:gd name="connsiteY3632" fmla="*/ 298408 h 6507156"/>
              <a:gd name="connsiteX3633" fmla="*/ 4940866 w 9124939"/>
              <a:gd name="connsiteY3633" fmla="*/ 271666 h 6507156"/>
              <a:gd name="connsiteX3634" fmla="*/ 4929176 w 9124939"/>
              <a:gd name="connsiteY3634" fmla="*/ 259101 h 6507156"/>
              <a:gd name="connsiteX3635" fmla="*/ 4939287 w 9124939"/>
              <a:gd name="connsiteY3635" fmla="*/ 237514 h 6507156"/>
              <a:gd name="connsiteX3636" fmla="*/ 4953189 w 9124939"/>
              <a:gd name="connsiteY3636" fmla="*/ 248147 h 6507156"/>
              <a:gd name="connsiteX3637" fmla="*/ 4956348 w 9124939"/>
              <a:gd name="connsiteY3637" fmla="*/ 234293 h 6507156"/>
              <a:gd name="connsiteX3638" fmla="*/ 4976886 w 9124939"/>
              <a:gd name="connsiteY3638" fmla="*/ 220116 h 6507156"/>
              <a:gd name="connsiteX3639" fmla="*/ 5005376 w 9124939"/>
              <a:gd name="connsiteY3639" fmla="*/ 179393 h 6507156"/>
              <a:gd name="connsiteX3640" fmla="*/ 5021390 w 9124939"/>
              <a:gd name="connsiteY3640" fmla="*/ 184155 h 6507156"/>
              <a:gd name="connsiteX3641" fmla="*/ 5033951 w 9124939"/>
              <a:gd name="connsiteY3641" fmla="*/ 210508 h 6507156"/>
              <a:gd name="connsiteX3642" fmla="*/ 5026728 w 9124939"/>
              <a:gd name="connsiteY3642" fmla="*/ 224160 h 6507156"/>
              <a:gd name="connsiteX3643" fmla="*/ 5012284 w 9124939"/>
              <a:gd name="connsiteY3643" fmla="*/ 231781 h 6507156"/>
              <a:gd name="connsiteX3644" fmla="*/ 5006632 w 9124939"/>
              <a:gd name="connsiteY3644" fmla="*/ 204475 h 6507156"/>
              <a:gd name="connsiteX3645" fmla="*/ 5005376 w 9124939"/>
              <a:gd name="connsiteY3645" fmla="*/ 179393 h 6507156"/>
              <a:gd name="connsiteX3646" fmla="*/ 4976433 w 9124939"/>
              <a:gd name="connsiteY3646" fmla="*/ 144467 h 6507156"/>
              <a:gd name="connsiteX3647" fmla="*/ 4983151 w 9124939"/>
              <a:gd name="connsiteY3647" fmla="*/ 163260 h 6507156"/>
              <a:gd name="connsiteX3648" fmla="*/ 4966198 w 9124939"/>
              <a:gd name="connsiteY3648" fmla="*/ 173133 h 6507156"/>
              <a:gd name="connsiteX3649" fmla="*/ 4946046 w 9124939"/>
              <a:gd name="connsiteY3649" fmla="*/ 186829 h 6507156"/>
              <a:gd name="connsiteX3650" fmla="*/ 4936450 w 9124939"/>
              <a:gd name="connsiteY3650" fmla="*/ 209444 h 6507156"/>
              <a:gd name="connsiteX3651" fmla="*/ 4905742 w 9124939"/>
              <a:gd name="connsiteY3651" fmla="*/ 229510 h 6507156"/>
              <a:gd name="connsiteX3652" fmla="*/ 4894227 w 9124939"/>
              <a:gd name="connsiteY3652" fmla="*/ 244480 h 6507156"/>
              <a:gd name="connsiteX3653" fmla="*/ 4886550 w 9124939"/>
              <a:gd name="connsiteY3653" fmla="*/ 225688 h 6507156"/>
              <a:gd name="connsiteX3654" fmla="*/ 4875994 w 9124939"/>
              <a:gd name="connsiteY3654" fmla="*/ 236199 h 6507156"/>
              <a:gd name="connsiteX3655" fmla="*/ 4856162 w 9124939"/>
              <a:gd name="connsiteY3655" fmla="*/ 240658 h 6507156"/>
              <a:gd name="connsiteX3656" fmla="*/ 4857761 w 9124939"/>
              <a:gd name="connsiteY3656" fmla="*/ 225688 h 6507156"/>
              <a:gd name="connsiteX3657" fmla="*/ 4854563 w 9124939"/>
              <a:gd name="connsiteY3657" fmla="*/ 206896 h 6507156"/>
              <a:gd name="connsiteX3658" fmla="*/ 4877593 w 9124939"/>
              <a:gd name="connsiteY3658" fmla="*/ 200207 h 6507156"/>
              <a:gd name="connsiteX3659" fmla="*/ 4888469 w 9124939"/>
              <a:gd name="connsiteY3659" fmla="*/ 183326 h 6507156"/>
              <a:gd name="connsiteX3660" fmla="*/ 4902223 w 9124939"/>
              <a:gd name="connsiteY3660" fmla="*/ 190652 h 6507156"/>
              <a:gd name="connsiteX3661" fmla="*/ 4900304 w 9124939"/>
              <a:gd name="connsiteY3661" fmla="*/ 204348 h 6507156"/>
              <a:gd name="connsiteX3662" fmla="*/ 4920456 w 9124939"/>
              <a:gd name="connsiteY3662" fmla="*/ 196385 h 6507156"/>
              <a:gd name="connsiteX3663" fmla="*/ 4917257 w 9124939"/>
              <a:gd name="connsiteY3663" fmla="*/ 180778 h 6507156"/>
              <a:gd name="connsiteX3664" fmla="*/ 4952123 w 9124939"/>
              <a:gd name="connsiteY3664" fmla="*/ 162623 h 6507156"/>
              <a:gd name="connsiteX3665" fmla="*/ 4961719 w 9124939"/>
              <a:gd name="connsiteY3665" fmla="*/ 166763 h 6507156"/>
              <a:gd name="connsiteX3666" fmla="*/ 4967797 w 9124939"/>
              <a:gd name="connsiteY3666" fmla="*/ 150838 h 6507156"/>
              <a:gd name="connsiteX3667" fmla="*/ 5047988 w 9124939"/>
              <a:gd name="connsiteY3667" fmla="*/ 107954 h 6507156"/>
              <a:gd name="connsiteX3668" fmla="*/ 5059351 w 9124939"/>
              <a:gd name="connsiteY3668" fmla="*/ 115571 h 6507156"/>
              <a:gd name="connsiteX3669" fmla="*/ 5058014 w 9124939"/>
              <a:gd name="connsiteY3669" fmla="*/ 135984 h 6507156"/>
              <a:gd name="connsiteX3670" fmla="*/ 5046985 w 9124939"/>
              <a:gd name="connsiteY3670" fmla="*/ 138117 h 6507156"/>
              <a:gd name="connsiteX3671" fmla="*/ 5049324 w 9124939"/>
              <a:gd name="connsiteY3671" fmla="*/ 129891 h 6507156"/>
              <a:gd name="connsiteX3672" fmla="*/ 5040301 w 9124939"/>
              <a:gd name="connsiteY3672" fmla="*/ 126235 h 6507156"/>
              <a:gd name="connsiteX3673" fmla="*/ 5333988 w 9124939"/>
              <a:gd name="connsiteY3673" fmla="*/ 104779 h 6507156"/>
              <a:gd name="connsiteX3674" fmla="*/ 5347279 w 9124939"/>
              <a:gd name="connsiteY3674" fmla="*/ 105405 h 6507156"/>
              <a:gd name="connsiteX3675" fmla="*/ 5348276 w 9124939"/>
              <a:gd name="connsiteY3675" fmla="*/ 125417 h 6507156"/>
              <a:gd name="connsiteX3676" fmla="*/ 7831712 w 9124939"/>
              <a:gd name="connsiteY3676" fmla="*/ 65088 h 6507156"/>
              <a:gd name="connsiteX3677" fmla="*/ 7852522 w 9124939"/>
              <a:gd name="connsiteY3677" fmla="*/ 68872 h 6507156"/>
              <a:gd name="connsiteX3678" fmla="*/ 7852522 w 9124939"/>
              <a:gd name="connsiteY3678" fmla="*/ 86846 h 6507156"/>
              <a:gd name="connsiteX3679" fmla="*/ 7858113 w 9124939"/>
              <a:gd name="connsiteY3679" fmla="*/ 105765 h 6507156"/>
              <a:gd name="connsiteX3680" fmla="*/ 7840409 w 9124939"/>
              <a:gd name="connsiteY3680" fmla="*/ 111126 h 6507156"/>
              <a:gd name="connsiteX3681" fmla="*/ 7848795 w 9124939"/>
              <a:gd name="connsiteY3681" fmla="*/ 90945 h 6507156"/>
              <a:gd name="connsiteX3682" fmla="*/ 7829538 w 9124939"/>
              <a:gd name="connsiteY3682" fmla="*/ 75494 h 6507156"/>
              <a:gd name="connsiteX3683" fmla="*/ 5199021 w 9124939"/>
              <a:gd name="connsiteY3683" fmla="*/ 61917 h 6507156"/>
              <a:gd name="connsiteX3684" fmla="*/ 5226214 w 9124939"/>
              <a:gd name="connsiteY3684" fmla="*/ 91127 h 6507156"/>
              <a:gd name="connsiteX3685" fmla="*/ 5245089 w 9124939"/>
              <a:gd name="connsiteY3685" fmla="*/ 82237 h 6507156"/>
              <a:gd name="connsiteX3686" fmla="*/ 5235811 w 9124939"/>
              <a:gd name="connsiteY3686" fmla="*/ 99382 h 6507156"/>
              <a:gd name="connsiteX3687" fmla="*/ 5212137 w 9124939"/>
              <a:gd name="connsiteY3687" fmla="*/ 105097 h 6507156"/>
              <a:gd name="connsiteX3688" fmla="*/ 5186544 w 9124939"/>
              <a:gd name="connsiteY3688" fmla="*/ 106050 h 6507156"/>
              <a:gd name="connsiteX3689" fmla="*/ 5164470 w 9124939"/>
              <a:gd name="connsiteY3689" fmla="*/ 119067 h 6507156"/>
              <a:gd name="connsiteX3690" fmla="*/ 5160951 w 9124939"/>
              <a:gd name="connsiteY3690" fmla="*/ 103192 h 6507156"/>
              <a:gd name="connsiteX3691" fmla="*/ 5182385 w 9124939"/>
              <a:gd name="connsiteY3691" fmla="*/ 101287 h 6507156"/>
              <a:gd name="connsiteX3692" fmla="*/ 5181105 w 9124939"/>
              <a:gd name="connsiteY3692" fmla="*/ 91445 h 6507156"/>
              <a:gd name="connsiteX3693" fmla="*/ 5161910 w 9124939"/>
              <a:gd name="connsiteY3693" fmla="*/ 88270 h 6507156"/>
              <a:gd name="connsiteX3694" fmla="*/ 5166069 w 9124939"/>
              <a:gd name="connsiteY3694" fmla="*/ 73982 h 6507156"/>
              <a:gd name="connsiteX3695" fmla="*/ 5192622 w 9124939"/>
              <a:gd name="connsiteY3695" fmla="*/ 72395 h 6507156"/>
              <a:gd name="connsiteX3696" fmla="*/ 5415061 w 9124939"/>
              <a:gd name="connsiteY3696" fmla="*/ 58740 h 6507156"/>
              <a:gd name="connsiteX3697" fmla="*/ 5438864 w 9124939"/>
              <a:gd name="connsiteY3697" fmla="*/ 81600 h 6507156"/>
              <a:gd name="connsiteX3698" fmla="*/ 5424900 w 9124939"/>
              <a:gd name="connsiteY3698" fmla="*/ 102873 h 6507156"/>
              <a:gd name="connsiteX3699" fmla="*/ 5456955 w 9124939"/>
              <a:gd name="connsiteY3699" fmla="*/ 91125 h 6507156"/>
              <a:gd name="connsiteX3700" fmla="*/ 5460129 w 9124939"/>
              <a:gd name="connsiteY3700" fmla="*/ 116208 h 6507156"/>
              <a:gd name="connsiteX3701" fmla="*/ 5425217 w 9124939"/>
              <a:gd name="connsiteY3701" fmla="*/ 151450 h 6507156"/>
              <a:gd name="connsiteX3702" fmla="*/ 5398240 w 9124939"/>
              <a:gd name="connsiteY3702" fmla="*/ 146370 h 6507156"/>
              <a:gd name="connsiteX3703" fmla="*/ 5416013 w 9124939"/>
              <a:gd name="connsiteY3703" fmla="*/ 165103 h 6507156"/>
              <a:gd name="connsiteX3704" fmla="*/ 5411887 w 9124939"/>
              <a:gd name="connsiteY3704" fmla="*/ 174628 h 6507156"/>
              <a:gd name="connsiteX3705" fmla="*/ 5389988 w 9124939"/>
              <a:gd name="connsiteY3705" fmla="*/ 190503 h 6507156"/>
              <a:gd name="connsiteX3706" fmla="*/ 5383640 w 9124939"/>
              <a:gd name="connsiteY3706" fmla="*/ 203520 h 6507156"/>
              <a:gd name="connsiteX3707" fmla="*/ 5424582 w 9124939"/>
              <a:gd name="connsiteY3707" fmla="*/ 182248 h 6507156"/>
              <a:gd name="connsiteX3708" fmla="*/ 5438547 w 9124939"/>
              <a:gd name="connsiteY3708" fmla="*/ 178755 h 6507156"/>
              <a:gd name="connsiteX3709" fmla="*/ 5428073 w 9124939"/>
              <a:gd name="connsiteY3709" fmla="*/ 224158 h 6507156"/>
              <a:gd name="connsiteX3710" fmla="*/ 5405222 w 9124939"/>
              <a:gd name="connsiteY3710" fmla="*/ 246383 h 6507156"/>
              <a:gd name="connsiteX3711" fmla="*/ 5409348 w 9124939"/>
              <a:gd name="connsiteY3711" fmla="*/ 254003 h 6507156"/>
              <a:gd name="connsiteX3712" fmla="*/ 5425217 w 9124939"/>
              <a:gd name="connsiteY3712" fmla="*/ 242255 h 6507156"/>
              <a:gd name="connsiteX3713" fmla="*/ 5431565 w 9124939"/>
              <a:gd name="connsiteY3713" fmla="*/ 245113 h 6507156"/>
              <a:gd name="connsiteX3714" fmla="*/ 5429978 w 9124939"/>
              <a:gd name="connsiteY3714" fmla="*/ 281308 h 6507156"/>
              <a:gd name="connsiteX3715" fmla="*/ 5412522 w 9124939"/>
              <a:gd name="connsiteY3715" fmla="*/ 347665 h 6507156"/>
              <a:gd name="connsiteX3716" fmla="*/ 5372215 w 9124939"/>
              <a:gd name="connsiteY3716" fmla="*/ 360683 h 6507156"/>
              <a:gd name="connsiteX3717" fmla="*/ 5374119 w 9124939"/>
              <a:gd name="connsiteY3717" fmla="*/ 366080 h 6507156"/>
              <a:gd name="connsiteX3718" fmla="*/ 5398240 w 9124939"/>
              <a:gd name="connsiteY3718" fmla="*/ 357508 h 6507156"/>
              <a:gd name="connsiteX3719" fmla="*/ 5420139 w 9124939"/>
              <a:gd name="connsiteY3719" fmla="*/ 350523 h 6507156"/>
              <a:gd name="connsiteX3720" fmla="*/ 5427756 w 9124939"/>
              <a:gd name="connsiteY3720" fmla="*/ 313375 h 6507156"/>
              <a:gd name="connsiteX3721" fmla="*/ 5453464 w 9124939"/>
              <a:gd name="connsiteY3721" fmla="*/ 244478 h 6507156"/>
              <a:gd name="connsiteX3722" fmla="*/ 5470919 w 9124939"/>
              <a:gd name="connsiteY3722" fmla="*/ 247970 h 6507156"/>
              <a:gd name="connsiteX3723" fmla="*/ 5451559 w 9124939"/>
              <a:gd name="connsiteY3723" fmla="*/ 219713 h 6507156"/>
              <a:gd name="connsiteX3724" fmla="*/ 5473141 w 9124939"/>
              <a:gd name="connsiteY3724" fmla="*/ 160658 h 6507156"/>
              <a:gd name="connsiteX3725" fmla="*/ 5488058 w 9124939"/>
              <a:gd name="connsiteY3725" fmla="*/ 154308 h 6507156"/>
              <a:gd name="connsiteX3726" fmla="*/ 5488693 w 9124939"/>
              <a:gd name="connsiteY3726" fmla="*/ 124463 h 6507156"/>
              <a:gd name="connsiteX3727" fmla="*/ 5513131 w 9124939"/>
              <a:gd name="connsiteY3727" fmla="*/ 143195 h 6507156"/>
              <a:gd name="connsiteX3728" fmla="*/ 5528999 w 9124939"/>
              <a:gd name="connsiteY3728" fmla="*/ 140973 h 6507156"/>
              <a:gd name="connsiteX3729" fmla="*/ 5542964 w 9124939"/>
              <a:gd name="connsiteY3729" fmla="*/ 161928 h 6507156"/>
              <a:gd name="connsiteX3730" fmla="*/ 5531539 w 9124939"/>
              <a:gd name="connsiteY3730" fmla="*/ 179073 h 6507156"/>
              <a:gd name="connsiteX3731" fmla="*/ 5545186 w 9124939"/>
              <a:gd name="connsiteY3731" fmla="*/ 188598 h 6507156"/>
              <a:gd name="connsiteX3732" fmla="*/ 5552485 w 9124939"/>
              <a:gd name="connsiteY3732" fmla="*/ 181930 h 6507156"/>
              <a:gd name="connsiteX3733" fmla="*/ 5575971 w 9124939"/>
              <a:gd name="connsiteY3733" fmla="*/ 173358 h 6507156"/>
              <a:gd name="connsiteX3734" fmla="*/ 5582319 w 9124939"/>
              <a:gd name="connsiteY3734" fmla="*/ 204790 h 6507156"/>
              <a:gd name="connsiteX3735" fmla="*/ 5599457 w 9124939"/>
              <a:gd name="connsiteY3735" fmla="*/ 189868 h 6507156"/>
              <a:gd name="connsiteX3736" fmla="*/ 5600092 w 9124939"/>
              <a:gd name="connsiteY3736" fmla="*/ 173040 h 6507156"/>
              <a:gd name="connsiteX3737" fmla="*/ 5615326 w 9124939"/>
              <a:gd name="connsiteY3737" fmla="*/ 198440 h 6507156"/>
              <a:gd name="connsiteX3738" fmla="*/ 5634369 w 9124939"/>
              <a:gd name="connsiteY3738" fmla="*/ 201298 h 6507156"/>
              <a:gd name="connsiteX3739" fmla="*/ 5633417 w 9124939"/>
              <a:gd name="connsiteY3739" fmla="*/ 211775 h 6507156"/>
              <a:gd name="connsiteX3740" fmla="*/ 5608027 w 9124939"/>
              <a:gd name="connsiteY3740" fmla="*/ 223523 h 6507156"/>
              <a:gd name="connsiteX3741" fmla="*/ 5622943 w 9124939"/>
              <a:gd name="connsiteY3741" fmla="*/ 235270 h 6507156"/>
              <a:gd name="connsiteX3742" fmla="*/ 5644842 w 9124939"/>
              <a:gd name="connsiteY3742" fmla="*/ 222253 h 6507156"/>
              <a:gd name="connsiteX3743" fmla="*/ 5672454 w 9124939"/>
              <a:gd name="connsiteY3743" fmla="*/ 225428 h 6507156"/>
              <a:gd name="connsiteX3744" fmla="*/ 5678167 w 9124939"/>
              <a:gd name="connsiteY3744" fmla="*/ 248288 h 6507156"/>
              <a:gd name="connsiteX3745" fmla="*/ 5694036 w 9124939"/>
              <a:gd name="connsiteY3745" fmla="*/ 245113 h 6507156"/>
              <a:gd name="connsiteX3746" fmla="*/ 5700701 w 9124939"/>
              <a:gd name="connsiteY3746" fmla="*/ 288293 h 6507156"/>
              <a:gd name="connsiteX3747" fmla="*/ 5668011 w 9124939"/>
              <a:gd name="connsiteY3747" fmla="*/ 295595 h 6507156"/>
              <a:gd name="connsiteX3748" fmla="*/ 5629926 w 9124939"/>
              <a:gd name="connsiteY3748" fmla="*/ 332743 h 6507156"/>
              <a:gd name="connsiteX3749" fmla="*/ 5611200 w 9124939"/>
              <a:gd name="connsiteY3749" fmla="*/ 336235 h 6507156"/>
              <a:gd name="connsiteX3750" fmla="*/ 5588032 w 9124939"/>
              <a:gd name="connsiteY3750" fmla="*/ 349253 h 6507156"/>
              <a:gd name="connsiteX3751" fmla="*/ 5545503 w 9124939"/>
              <a:gd name="connsiteY3751" fmla="*/ 338140 h 6507156"/>
              <a:gd name="connsiteX3752" fmla="*/ 5506466 w 9124939"/>
              <a:gd name="connsiteY3752" fmla="*/ 334330 h 6507156"/>
              <a:gd name="connsiteX3753" fmla="*/ 5470285 w 9124939"/>
              <a:gd name="connsiteY3753" fmla="*/ 321948 h 6507156"/>
              <a:gd name="connsiteX3754" fmla="*/ 5476950 w 9124939"/>
              <a:gd name="connsiteY3754" fmla="*/ 338458 h 6507156"/>
              <a:gd name="connsiteX3755" fmla="*/ 5468380 w 9124939"/>
              <a:gd name="connsiteY3755" fmla="*/ 350205 h 6507156"/>
              <a:gd name="connsiteX3756" fmla="*/ 5495992 w 9124939"/>
              <a:gd name="connsiteY3756" fmla="*/ 349253 h 6507156"/>
              <a:gd name="connsiteX3757" fmla="*/ 5528999 w 9124939"/>
              <a:gd name="connsiteY3757" fmla="*/ 360048 h 6507156"/>
              <a:gd name="connsiteX3758" fmla="*/ 5558516 w 9124939"/>
              <a:gd name="connsiteY3758" fmla="*/ 383225 h 6507156"/>
              <a:gd name="connsiteX3759" fmla="*/ 5553755 w 9124939"/>
              <a:gd name="connsiteY3759" fmla="*/ 400052 h 6507156"/>
              <a:gd name="connsiteX3760" fmla="*/ 5592475 w 9124939"/>
              <a:gd name="connsiteY3760" fmla="*/ 401957 h 6507156"/>
              <a:gd name="connsiteX3761" fmla="*/ 5601362 w 9124939"/>
              <a:gd name="connsiteY3761" fmla="*/ 425770 h 6507156"/>
              <a:gd name="connsiteX3762" fmla="*/ 5584858 w 9124939"/>
              <a:gd name="connsiteY3762" fmla="*/ 441645 h 6507156"/>
              <a:gd name="connsiteX3763" fmla="*/ 5604853 w 9124939"/>
              <a:gd name="connsiteY3763" fmla="*/ 457837 h 6507156"/>
              <a:gd name="connsiteX3764" fmla="*/ 5607392 w 9124939"/>
              <a:gd name="connsiteY3764" fmla="*/ 486095 h 6507156"/>
              <a:gd name="connsiteX3765" fmla="*/ 5596284 w 9124939"/>
              <a:gd name="connsiteY3765" fmla="*/ 523242 h 6507156"/>
              <a:gd name="connsiteX3766" fmla="*/ 5538521 w 9124939"/>
              <a:gd name="connsiteY3766" fmla="*/ 556262 h 6507156"/>
              <a:gd name="connsiteX3767" fmla="*/ 5526460 w 9124939"/>
              <a:gd name="connsiteY3767" fmla="*/ 544832 h 6507156"/>
              <a:gd name="connsiteX3768" fmla="*/ 5535030 w 9124939"/>
              <a:gd name="connsiteY3768" fmla="*/ 563565 h 6507156"/>
              <a:gd name="connsiteX3769" fmla="*/ 5529634 w 9124939"/>
              <a:gd name="connsiteY3769" fmla="*/ 574995 h 6507156"/>
              <a:gd name="connsiteX3770" fmla="*/ 5539156 w 9124939"/>
              <a:gd name="connsiteY3770" fmla="*/ 563247 h 6507156"/>
              <a:gd name="connsiteX3771" fmla="*/ 5600727 w 9124939"/>
              <a:gd name="connsiteY3771" fmla="*/ 532450 h 6507156"/>
              <a:gd name="connsiteX3772" fmla="*/ 5618183 w 9124939"/>
              <a:gd name="connsiteY3772" fmla="*/ 498477 h 6507156"/>
              <a:gd name="connsiteX3773" fmla="*/ 5622943 w 9124939"/>
              <a:gd name="connsiteY3773" fmla="*/ 462600 h 6507156"/>
              <a:gd name="connsiteX3774" fmla="*/ 5643255 w 9124939"/>
              <a:gd name="connsiteY3774" fmla="*/ 474030 h 6507156"/>
              <a:gd name="connsiteX3775" fmla="*/ 5646112 w 9124939"/>
              <a:gd name="connsiteY3775" fmla="*/ 452122 h 6507156"/>
              <a:gd name="connsiteX3776" fmla="*/ 5635321 w 9124939"/>
              <a:gd name="connsiteY3776" fmla="*/ 441327 h 6507156"/>
              <a:gd name="connsiteX3777" fmla="*/ 5626752 w 9124939"/>
              <a:gd name="connsiteY3777" fmla="*/ 442597 h 6507156"/>
              <a:gd name="connsiteX3778" fmla="*/ 5628021 w 9124939"/>
              <a:gd name="connsiteY3778" fmla="*/ 417515 h 6507156"/>
              <a:gd name="connsiteX3779" fmla="*/ 5649286 w 9124939"/>
              <a:gd name="connsiteY3779" fmla="*/ 441327 h 6507156"/>
              <a:gd name="connsiteX3780" fmla="*/ 5671502 w 9124939"/>
              <a:gd name="connsiteY3780" fmla="*/ 437835 h 6507156"/>
              <a:gd name="connsiteX3781" fmla="*/ 5678802 w 9124939"/>
              <a:gd name="connsiteY3781" fmla="*/ 450535 h 6507156"/>
              <a:gd name="connsiteX3782" fmla="*/ 5680706 w 9124939"/>
              <a:gd name="connsiteY3782" fmla="*/ 510860 h 6507156"/>
              <a:gd name="connsiteX3783" fmla="*/ 5668040 w 9124939"/>
              <a:gd name="connsiteY3783" fmla="*/ 524480 h 6507156"/>
              <a:gd name="connsiteX3784" fmla="*/ 5668046 w 9124939"/>
              <a:gd name="connsiteY3784" fmla="*/ 524483 h 6507156"/>
              <a:gd name="connsiteX3785" fmla="*/ 5680749 w 9124939"/>
              <a:gd name="connsiteY3785" fmla="*/ 510833 h 6507156"/>
              <a:gd name="connsiteX3786" fmla="*/ 5678843 w 9124939"/>
              <a:gd name="connsiteY3786" fmla="*/ 450520 h 6507156"/>
              <a:gd name="connsiteX3787" fmla="*/ 5703295 w 9124939"/>
              <a:gd name="connsiteY3787" fmla="*/ 448298 h 6507156"/>
              <a:gd name="connsiteX3788" fmla="*/ 5735050 w 9124939"/>
              <a:gd name="connsiteY3788" fmla="*/ 455281 h 6507156"/>
              <a:gd name="connsiteX3789" fmla="*/ 5741401 w 9124939"/>
              <a:gd name="connsiteY3789" fmla="*/ 473375 h 6507156"/>
              <a:gd name="connsiteX3790" fmla="*/ 5724888 w 9124939"/>
              <a:gd name="connsiteY3790" fmla="*/ 491152 h 6507156"/>
              <a:gd name="connsiteX3791" fmla="*/ 5729017 w 9124939"/>
              <a:gd name="connsiteY3791" fmla="*/ 496548 h 6507156"/>
              <a:gd name="connsiteX3792" fmla="*/ 5754421 w 9124939"/>
              <a:gd name="connsiteY3792" fmla="*/ 471788 h 6507156"/>
              <a:gd name="connsiteX3793" fmla="*/ 5775380 w 9124939"/>
              <a:gd name="connsiteY3793" fmla="*/ 469566 h 6507156"/>
              <a:gd name="connsiteX3794" fmla="*/ 5763630 w 9124939"/>
              <a:gd name="connsiteY3794" fmla="*/ 459090 h 6507156"/>
              <a:gd name="connsiteX3795" fmla="*/ 5769981 w 9124939"/>
              <a:gd name="connsiteY3795" fmla="*/ 429886 h 6507156"/>
              <a:gd name="connsiteX3796" fmla="*/ 5785859 w 9124939"/>
              <a:gd name="connsiteY3796" fmla="*/ 435917 h 6507156"/>
              <a:gd name="connsiteX3797" fmla="*/ 5796021 w 9124939"/>
              <a:gd name="connsiteY3797" fmla="*/ 415919 h 6507156"/>
              <a:gd name="connsiteX3798" fmla="*/ 5788717 w 9124939"/>
              <a:gd name="connsiteY3798" fmla="*/ 400047 h 6507156"/>
              <a:gd name="connsiteX3799" fmla="*/ 5790305 w 9124939"/>
              <a:gd name="connsiteY3799" fmla="*/ 387349 h 6507156"/>
              <a:gd name="connsiteX3800" fmla="*/ 5835080 w 9124939"/>
              <a:gd name="connsiteY3800" fmla="*/ 406078 h 6507156"/>
              <a:gd name="connsiteX3801" fmla="*/ 5858579 w 9124939"/>
              <a:gd name="connsiteY3801" fmla="*/ 436235 h 6507156"/>
              <a:gd name="connsiteX3802" fmla="*/ 5874456 w 9124939"/>
              <a:gd name="connsiteY3802" fmla="*/ 436235 h 6507156"/>
              <a:gd name="connsiteX3803" fmla="*/ 5883030 w 9124939"/>
              <a:gd name="connsiteY3803" fmla="*/ 449885 h 6507156"/>
              <a:gd name="connsiteX3804" fmla="*/ 5897955 w 9124939"/>
              <a:gd name="connsiteY3804" fmla="*/ 449567 h 6507156"/>
              <a:gd name="connsiteX3805" fmla="*/ 5871916 w 9124939"/>
              <a:gd name="connsiteY3805" fmla="*/ 492104 h 6507156"/>
              <a:gd name="connsiteX3806" fmla="*/ 5833809 w 9124939"/>
              <a:gd name="connsiteY3806" fmla="*/ 486073 h 6507156"/>
              <a:gd name="connsiteX3807" fmla="*/ 5804912 w 9124939"/>
              <a:gd name="connsiteY3807" fmla="*/ 460995 h 6507156"/>
              <a:gd name="connsiteX3808" fmla="*/ 5787129 w 9124939"/>
              <a:gd name="connsiteY3808" fmla="*/ 484168 h 6507156"/>
              <a:gd name="connsiteX3809" fmla="*/ 5793480 w 9124939"/>
              <a:gd name="connsiteY3809" fmla="*/ 506389 h 6507156"/>
              <a:gd name="connsiteX3810" fmla="*/ 5811581 w 9124939"/>
              <a:gd name="connsiteY3810" fmla="*/ 491787 h 6507156"/>
              <a:gd name="connsiteX3811" fmla="*/ 5819202 w 9124939"/>
              <a:gd name="connsiteY3811" fmla="*/ 501945 h 6507156"/>
              <a:gd name="connsiteX3812" fmla="*/ 5832857 w 9124939"/>
              <a:gd name="connsiteY3812" fmla="*/ 506072 h 6507156"/>
              <a:gd name="connsiteX3813" fmla="*/ 5811898 w 9124939"/>
              <a:gd name="connsiteY3813" fmla="*/ 525118 h 6507156"/>
              <a:gd name="connsiteX3814" fmla="*/ 5821425 w 9124939"/>
              <a:gd name="connsiteY3814" fmla="*/ 536546 h 6507156"/>
              <a:gd name="connsiteX3815" fmla="*/ 5845559 w 9124939"/>
              <a:gd name="connsiteY3815" fmla="*/ 520674 h 6507156"/>
              <a:gd name="connsiteX3816" fmla="*/ 5893510 w 9124939"/>
              <a:gd name="connsiteY3816" fmla="*/ 524483 h 6507156"/>
              <a:gd name="connsiteX3817" fmla="*/ 5876679 w 9124939"/>
              <a:gd name="connsiteY3817" fmla="*/ 555275 h 6507156"/>
              <a:gd name="connsiteX3818" fmla="*/ 5881125 w 9124939"/>
              <a:gd name="connsiteY3818" fmla="*/ 564481 h 6507156"/>
              <a:gd name="connsiteX3819" fmla="*/ 5909387 w 9124939"/>
              <a:gd name="connsiteY3819" fmla="*/ 536863 h 6507156"/>
              <a:gd name="connsiteX3820" fmla="*/ 5911610 w 9124939"/>
              <a:gd name="connsiteY3820" fmla="*/ 564481 h 6507156"/>
              <a:gd name="connsiteX3821" fmla="*/ 5932886 w 9124939"/>
              <a:gd name="connsiteY3821" fmla="*/ 587337 h 6507156"/>
              <a:gd name="connsiteX3822" fmla="*/ 5923677 w 9124939"/>
              <a:gd name="connsiteY3822" fmla="*/ 613684 h 6507156"/>
              <a:gd name="connsiteX3823" fmla="*/ 5902401 w 9124939"/>
              <a:gd name="connsiteY3823" fmla="*/ 621303 h 6507156"/>
              <a:gd name="connsiteX3824" fmla="*/ 5890017 w 9124939"/>
              <a:gd name="connsiteY3824" fmla="*/ 634318 h 6507156"/>
              <a:gd name="connsiteX3825" fmla="*/ 5889381 w 9124939"/>
              <a:gd name="connsiteY3825" fmla="*/ 678442 h 6507156"/>
              <a:gd name="connsiteX3826" fmla="*/ 5864295 w 9124939"/>
              <a:gd name="connsiteY3826" fmla="*/ 701615 h 6507156"/>
              <a:gd name="connsiteX3827" fmla="*/ 5872869 w 9124939"/>
              <a:gd name="connsiteY3827" fmla="*/ 718440 h 6507156"/>
              <a:gd name="connsiteX3828" fmla="*/ 5896050 w 9124939"/>
              <a:gd name="connsiteY3828" fmla="*/ 705742 h 6507156"/>
              <a:gd name="connsiteX3829" fmla="*/ 5906212 w 9124939"/>
              <a:gd name="connsiteY3829" fmla="*/ 639079 h 6507156"/>
              <a:gd name="connsiteX3830" fmla="*/ 5942730 w 9124939"/>
              <a:gd name="connsiteY3830" fmla="*/ 625429 h 6507156"/>
              <a:gd name="connsiteX3831" fmla="*/ 5951940 w 9124939"/>
              <a:gd name="connsiteY3831" fmla="*/ 578766 h 6507156"/>
              <a:gd name="connsiteX3832" fmla="*/ 5970040 w 9124939"/>
              <a:gd name="connsiteY3832" fmla="*/ 576544 h 6507156"/>
              <a:gd name="connsiteX3833" fmla="*/ 5981472 w 9124939"/>
              <a:gd name="connsiteY3833" fmla="*/ 567973 h 6507156"/>
              <a:gd name="connsiteX3834" fmla="*/ 6033551 w 9124939"/>
              <a:gd name="connsiteY3834" fmla="*/ 580988 h 6507156"/>
              <a:gd name="connsiteX3835" fmla="*/ 6077056 w 9124939"/>
              <a:gd name="connsiteY3835" fmla="*/ 589241 h 6507156"/>
              <a:gd name="connsiteX3836" fmla="*/ 6086900 w 9124939"/>
              <a:gd name="connsiteY3836" fmla="*/ 608922 h 6507156"/>
              <a:gd name="connsiteX3837" fmla="*/ 6097062 w 9124939"/>
              <a:gd name="connsiteY3837" fmla="*/ 599399 h 6507156"/>
              <a:gd name="connsiteX3838" fmla="*/ 6101507 w 9124939"/>
              <a:gd name="connsiteY3838" fmla="*/ 581623 h 6507156"/>
              <a:gd name="connsiteX3839" fmla="*/ 6138661 w 9124939"/>
              <a:gd name="connsiteY3839" fmla="*/ 592733 h 6507156"/>
              <a:gd name="connsiteX3840" fmla="*/ 6157714 w 9124939"/>
              <a:gd name="connsiteY3840" fmla="*/ 607335 h 6507156"/>
              <a:gd name="connsiteX3841" fmla="*/ 6164066 w 9124939"/>
              <a:gd name="connsiteY3841" fmla="*/ 598764 h 6507156"/>
              <a:gd name="connsiteX3842" fmla="*/ 6171369 w 9124939"/>
              <a:gd name="connsiteY3842" fmla="*/ 619081 h 6507156"/>
              <a:gd name="connsiteX3843" fmla="*/ 6198996 w 9124939"/>
              <a:gd name="connsiteY3843" fmla="*/ 617493 h 6507156"/>
              <a:gd name="connsiteX3844" fmla="*/ 6219320 w 9124939"/>
              <a:gd name="connsiteY3844" fmla="*/ 629874 h 6507156"/>
              <a:gd name="connsiteX3845" fmla="*/ 6238373 w 9124939"/>
              <a:gd name="connsiteY3845" fmla="*/ 649872 h 6507156"/>
              <a:gd name="connsiteX3846" fmla="*/ 6258379 w 9124939"/>
              <a:gd name="connsiteY3846" fmla="*/ 658126 h 6507156"/>
              <a:gd name="connsiteX3847" fmla="*/ 6274892 w 9124939"/>
              <a:gd name="connsiteY3847" fmla="*/ 679077 h 6507156"/>
              <a:gd name="connsiteX3848" fmla="*/ 6300296 w 9124939"/>
              <a:gd name="connsiteY3848" fmla="*/ 688283 h 6507156"/>
              <a:gd name="connsiteX3849" fmla="*/ 6306647 w 9124939"/>
              <a:gd name="connsiteY3849" fmla="*/ 703202 h 6507156"/>
              <a:gd name="connsiteX3850" fmla="*/ 6335227 w 9124939"/>
              <a:gd name="connsiteY3850" fmla="*/ 723519 h 6507156"/>
              <a:gd name="connsiteX3851" fmla="*/ 6405089 w 9124939"/>
              <a:gd name="connsiteY3851" fmla="*/ 796847 h 6507156"/>
              <a:gd name="connsiteX3852" fmla="*/ 6412393 w 9124939"/>
              <a:gd name="connsiteY3852" fmla="*/ 818116 h 6507156"/>
              <a:gd name="connsiteX3853" fmla="*/ 6426365 w 9124939"/>
              <a:gd name="connsiteY3853" fmla="*/ 823195 h 6507156"/>
              <a:gd name="connsiteX3854" fmla="*/ 6440020 w 9124939"/>
              <a:gd name="connsiteY3854" fmla="*/ 837797 h 6507156"/>
              <a:gd name="connsiteX3855" fmla="*/ 6446371 w 9124939"/>
              <a:gd name="connsiteY3855" fmla="*/ 833353 h 6507156"/>
              <a:gd name="connsiteX3856" fmla="*/ 6431446 w 9124939"/>
              <a:gd name="connsiteY3856" fmla="*/ 817798 h 6507156"/>
              <a:gd name="connsiteX3857" fmla="*/ 6431446 w 9124939"/>
              <a:gd name="connsiteY3857" fmla="*/ 801926 h 6507156"/>
              <a:gd name="connsiteX3858" fmla="*/ 6460343 w 9124939"/>
              <a:gd name="connsiteY3858" fmla="*/ 827004 h 6507156"/>
              <a:gd name="connsiteX3859" fmla="*/ 6460343 w 9124939"/>
              <a:gd name="connsiteY3859" fmla="*/ 838749 h 6507156"/>
              <a:gd name="connsiteX3860" fmla="*/ 6473363 w 9124939"/>
              <a:gd name="connsiteY3860" fmla="*/ 857478 h 6507156"/>
              <a:gd name="connsiteX3861" fmla="*/ 6525442 w 9124939"/>
              <a:gd name="connsiteY3861" fmla="*/ 878112 h 6507156"/>
              <a:gd name="connsiteX3862" fmla="*/ 6542272 w 9124939"/>
              <a:gd name="connsiteY3862" fmla="*/ 892714 h 6507156"/>
              <a:gd name="connsiteX3863" fmla="*/ 6538779 w 9124939"/>
              <a:gd name="connsiteY3863" fmla="*/ 868271 h 6507156"/>
              <a:gd name="connsiteX3864" fmla="*/ 6584824 w 9124939"/>
              <a:gd name="connsiteY3864" fmla="*/ 914300 h 6507156"/>
              <a:gd name="connsiteX3865" fmla="*/ 6588000 w 9124939"/>
              <a:gd name="connsiteY3865" fmla="*/ 926046 h 6507156"/>
              <a:gd name="connsiteX3866" fmla="*/ 6600067 w 9124939"/>
              <a:gd name="connsiteY3866" fmla="*/ 935251 h 6507156"/>
              <a:gd name="connsiteX3867" fmla="*/ 6596891 w 9124939"/>
              <a:gd name="connsiteY3867" fmla="*/ 953346 h 6507156"/>
              <a:gd name="connsiteX3868" fmla="*/ 6608323 w 9124939"/>
              <a:gd name="connsiteY3868" fmla="*/ 967948 h 6507156"/>
              <a:gd name="connsiteX3869" fmla="*/ 6620073 w 9124939"/>
              <a:gd name="connsiteY3869" fmla="*/ 954298 h 6507156"/>
              <a:gd name="connsiteX3870" fmla="*/ 6641349 w 9124939"/>
              <a:gd name="connsiteY3870" fmla="*/ 972075 h 6507156"/>
              <a:gd name="connsiteX3871" fmla="*/ 6666753 w 9124939"/>
              <a:gd name="connsiteY3871" fmla="*/ 981280 h 6507156"/>
              <a:gd name="connsiteX3872" fmla="*/ 6657544 w 9124939"/>
              <a:gd name="connsiteY3872" fmla="*/ 1025405 h 6507156"/>
              <a:gd name="connsiteX3873" fmla="*/ 6672787 w 9124939"/>
              <a:gd name="connsiteY3873" fmla="*/ 1043181 h 6507156"/>
              <a:gd name="connsiteX3874" fmla="*/ 6668976 w 9124939"/>
              <a:gd name="connsiteY3874" fmla="*/ 1093973 h 6507156"/>
              <a:gd name="connsiteX3875" fmla="*/ 6674375 w 9124939"/>
              <a:gd name="connsiteY3875" fmla="*/ 1109527 h 6507156"/>
              <a:gd name="connsiteX3876" fmla="*/ 6692158 w 9124939"/>
              <a:gd name="connsiteY3876" fmla="*/ 1099052 h 6507156"/>
              <a:gd name="connsiteX3877" fmla="*/ 6695968 w 9124939"/>
              <a:gd name="connsiteY3877" fmla="*/ 1130478 h 6507156"/>
              <a:gd name="connsiteX3878" fmla="*/ 6654051 w 9124939"/>
              <a:gd name="connsiteY3878" fmla="*/ 1214283 h 6507156"/>
              <a:gd name="connsiteX3879" fmla="*/ 6592446 w 9124939"/>
              <a:gd name="connsiteY3879" fmla="*/ 1307293 h 6507156"/>
              <a:gd name="connsiteX3880" fmla="*/ 6520996 w 9124939"/>
              <a:gd name="connsiteY3880" fmla="*/ 1341577 h 6507156"/>
              <a:gd name="connsiteX3881" fmla="*/ 6451452 w 9124939"/>
              <a:gd name="connsiteY3881" fmla="*/ 1367607 h 6507156"/>
              <a:gd name="connsiteX3882" fmla="*/ 6362537 w 9124939"/>
              <a:gd name="connsiteY3882" fmla="*/ 1357766 h 6507156"/>
              <a:gd name="connsiteX3883" fmla="*/ 6291087 w 9124939"/>
              <a:gd name="connsiteY3883" fmla="*/ 1321578 h 6507156"/>
              <a:gd name="connsiteX3884" fmla="*/ 6228847 w 9124939"/>
              <a:gd name="connsiteY3884" fmla="*/ 1316817 h 6507156"/>
              <a:gd name="connsiteX3885" fmla="*/ 6186929 w 9124939"/>
              <a:gd name="connsiteY3885" fmla="*/ 1298405 h 6507156"/>
              <a:gd name="connsiteX3886" fmla="*/ 6174545 w 9124939"/>
              <a:gd name="connsiteY3886" fmla="*/ 1304754 h 6507156"/>
              <a:gd name="connsiteX3887" fmla="*/ 6139614 w 9124939"/>
              <a:gd name="connsiteY3887" fmla="*/ 1283803 h 6507156"/>
              <a:gd name="connsiteX3888" fmla="*/ 6130087 w 9124939"/>
              <a:gd name="connsiteY3888" fmla="*/ 1293326 h 6507156"/>
              <a:gd name="connsiteX3889" fmla="*/ 6120243 w 9124939"/>
              <a:gd name="connsiteY3889" fmla="*/ 1268248 h 6507156"/>
              <a:gd name="connsiteX3890" fmla="*/ 6095156 w 9124939"/>
              <a:gd name="connsiteY3890" fmla="*/ 1269835 h 6507156"/>
              <a:gd name="connsiteX3891" fmla="*/ 6065941 w 9124939"/>
              <a:gd name="connsiteY3891" fmla="*/ 1242535 h 6507156"/>
              <a:gd name="connsiteX3892" fmla="*/ 6048476 w 9124939"/>
              <a:gd name="connsiteY3892" fmla="*/ 1268883 h 6507156"/>
              <a:gd name="connsiteX3893" fmla="*/ 6024024 w 9124939"/>
              <a:gd name="connsiteY3893" fmla="*/ 1246980 h 6507156"/>
              <a:gd name="connsiteX3894" fmla="*/ 6033233 w 9124939"/>
              <a:gd name="connsiteY3894" fmla="*/ 1223806 h 6507156"/>
              <a:gd name="connsiteX3895" fmla="*/ 6013863 w 9124939"/>
              <a:gd name="connsiteY3895" fmla="*/ 1218727 h 6507156"/>
              <a:gd name="connsiteX3896" fmla="*/ 6009734 w 9124939"/>
              <a:gd name="connsiteY3896" fmla="*/ 1206030 h 6507156"/>
              <a:gd name="connsiteX3897" fmla="*/ 5993857 w 9124939"/>
              <a:gd name="connsiteY3897" fmla="*/ 1209521 h 6507156"/>
              <a:gd name="connsiteX3898" fmla="*/ 5979884 w 9124939"/>
              <a:gd name="connsiteY3898" fmla="*/ 1228568 h 6507156"/>
              <a:gd name="connsiteX3899" fmla="*/ 5950352 w 9124939"/>
              <a:gd name="connsiteY3899" fmla="*/ 1205712 h 6507156"/>
              <a:gd name="connsiteX3900" fmla="*/ 5946224 w 9124939"/>
              <a:gd name="connsiteY3900" fmla="*/ 1213013 h 6507156"/>
              <a:gd name="connsiteX3901" fmla="*/ 5914151 w 9124939"/>
              <a:gd name="connsiteY3901" fmla="*/ 1201903 h 6507156"/>
              <a:gd name="connsiteX3902" fmla="*/ 5909070 w 9124939"/>
              <a:gd name="connsiteY3902" fmla="*/ 1189205 h 6507156"/>
              <a:gd name="connsiteX3903" fmla="*/ 5888746 w 9124939"/>
              <a:gd name="connsiteY3903" fmla="*/ 1185078 h 6507156"/>
              <a:gd name="connsiteX3904" fmla="*/ 5876679 w 9124939"/>
              <a:gd name="connsiteY3904" fmla="*/ 1136827 h 6507156"/>
              <a:gd name="connsiteX3905" fmla="*/ 5852228 w 9124939"/>
              <a:gd name="connsiteY3905" fmla="*/ 1119051 h 6507156"/>
              <a:gd name="connsiteX3906" fmla="*/ 5804595 w 9124939"/>
              <a:gd name="connsiteY3906" fmla="*/ 1117146 h 6507156"/>
              <a:gd name="connsiteX3907" fmla="*/ 5800149 w 9124939"/>
              <a:gd name="connsiteY3907" fmla="*/ 1122543 h 6507156"/>
              <a:gd name="connsiteX3908" fmla="*/ 5811898 w 9124939"/>
              <a:gd name="connsiteY3908" fmla="*/ 1127939 h 6507156"/>
              <a:gd name="connsiteX3909" fmla="*/ 5830316 w 9124939"/>
              <a:gd name="connsiteY3909" fmla="*/ 1149843 h 6507156"/>
              <a:gd name="connsiteX3910" fmla="*/ 5845877 w 9124939"/>
              <a:gd name="connsiteY3910" fmla="*/ 1145716 h 6507156"/>
              <a:gd name="connsiteX3911" fmla="*/ 5839843 w 9124939"/>
              <a:gd name="connsiteY3911" fmla="*/ 1170794 h 6507156"/>
              <a:gd name="connsiteX3912" fmla="*/ 5852863 w 9124939"/>
              <a:gd name="connsiteY3912" fmla="*/ 1199998 h 6507156"/>
              <a:gd name="connsiteX3913" fmla="*/ 5864612 w 9124939"/>
              <a:gd name="connsiteY3913" fmla="*/ 1204443 h 6507156"/>
              <a:gd name="connsiteX3914" fmla="*/ 5881760 w 9124939"/>
              <a:gd name="connsiteY3914" fmla="*/ 1228251 h 6507156"/>
              <a:gd name="connsiteX3915" fmla="*/ 5906212 w 9124939"/>
              <a:gd name="connsiteY3915" fmla="*/ 1238726 h 6507156"/>
              <a:gd name="connsiteX3916" fmla="*/ 5892557 w 9124939"/>
              <a:gd name="connsiteY3916" fmla="*/ 1250154 h 6507156"/>
              <a:gd name="connsiteX3917" fmla="*/ 5893827 w 9124939"/>
              <a:gd name="connsiteY3917" fmla="*/ 1266344 h 6507156"/>
              <a:gd name="connsiteX3918" fmla="*/ 5914786 w 9124939"/>
              <a:gd name="connsiteY3918" fmla="*/ 1265074 h 6507156"/>
              <a:gd name="connsiteX3919" fmla="*/ 5955115 w 9124939"/>
              <a:gd name="connsiteY3919" fmla="*/ 1293009 h 6507156"/>
              <a:gd name="connsiteX3920" fmla="*/ 5951304 w 9124939"/>
              <a:gd name="connsiteY3920" fmla="*/ 1306976 h 6507156"/>
              <a:gd name="connsiteX3921" fmla="*/ 5923677 w 9124939"/>
              <a:gd name="connsiteY3921" fmla="*/ 1312055 h 6507156"/>
              <a:gd name="connsiteX3922" fmla="*/ 5936379 w 9124939"/>
              <a:gd name="connsiteY3922" fmla="*/ 1324753 h 6507156"/>
              <a:gd name="connsiteX3923" fmla="*/ 5959878 w 9124939"/>
              <a:gd name="connsiteY3923" fmla="*/ 1321261 h 6507156"/>
              <a:gd name="connsiteX3924" fmla="*/ 5993857 w 9124939"/>
              <a:gd name="connsiteY3924" fmla="*/ 1329514 h 6507156"/>
              <a:gd name="connsiteX3925" fmla="*/ 6005606 w 9124939"/>
              <a:gd name="connsiteY3925" fmla="*/ 1343164 h 6507156"/>
              <a:gd name="connsiteX3926" fmla="*/ 6001478 w 9124939"/>
              <a:gd name="connsiteY3926" fmla="*/ 1361893 h 6507156"/>
              <a:gd name="connsiteX3927" fmla="*/ 6019579 w 9124939"/>
              <a:gd name="connsiteY3927" fmla="*/ 1358719 h 6507156"/>
              <a:gd name="connsiteX3928" fmla="*/ 6049429 w 9124939"/>
              <a:gd name="connsiteY3928" fmla="*/ 1374273 h 6507156"/>
              <a:gd name="connsiteX3929" fmla="*/ 6058955 w 9124939"/>
              <a:gd name="connsiteY3929" fmla="*/ 1403795 h 6507156"/>
              <a:gd name="connsiteX3930" fmla="*/ 6068799 w 9124939"/>
              <a:gd name="connsiteY3930" fmla="*/ 1414271 h 6507156"/>
              <a:gd name="connsiteX3931" fmla="*/ 6046888 w 9124939"/>
              <a:gd name="connsiteY3931" fmla="*/ 1446967 h 6507156"/>
              <a:gd name="connsiteX3932" fmla="*/ 6058638 w 9124939"/>
              <a:gd name="connsiteY3932" fmla="*/ 1475537 h 6507156"/>
              <a:gd name="connsiteX3933" fmla="*/ 6049111 w 9124939"/>
              <a:gd name="connsiteY3933" fmla="*/ 1484108 h 6507156"/>
              <a:gd name="connsiteX3934" fmla="*/ 6047206 w 9124939"/>
              <a:gd name="connsiteY3934" fmla="*/ 1521883 h 6507156"/>
              <a:gd name="connsiteX3935" fmla="*/ 6022119 w 9124939"/>
              <a:gd name="connsiteY3935" fmla="*/ 1519978 h 6507156"/>
              <a:gd name="connsiteX3936" fmla="*/ 6013545 w 9124939"/>
              <a:gd name="connsiteY3936" fmla="*/ 1538072 h 6507156"/>
              <a:gd name="connsiteX3937" fmla="*/ 6031646 w 9124939"/>
              <a:gd name="connsiteY3937" fmla="*/ 1547278 h 6507156"/>
              <a:gd name="connsiteX3938" fmla="*/ 6031963 w 9124939"/>
              <a:gd name="connsiteY3938" fmla="*/ 1563150 h 6507156"/>
              <a:gd name="connsiteX3939" fmla="*/ 6043713 w 9124939"/>
              <a:gd name="connsiteY3939" fmla="*/ 1570451 h 6507156"/>
              <a:gd name="connsiteX3940" fmla="*/ 6060225 w 9124939"/>
              <a:gd name="connsiteY3940" fmla="*/ 1643780 h 6507156"/>
              <a:gd name="connsiteX3941" fmla="*/ 6078008 w 9124939"/>
              <a:gd name="connsiteY3941" fmla="*/ 1637431 h 6507156"/>
              <a:gd name="connsiteX3942" fmla="*/ 6081502 w 9124939"/>
              <a:gd name="connsiteY3942" fmla="*/ 1663779 h 6507156"/>
              <a:gd name="connsiteX3943" fmla="*/ 6070070 w 9124939"/>
              <a:gd name="connsiteY3943" fmla="*/ 1681873 h 6507156"/>
              <a:gd name="connsiteX3944" fmla="*/ 6090393 w 9124939"/>
              <a:gd name="connsiteY3944" fmla="*/ 1705681 h 6507156"/>
              <a:gd name="connsiteX3945" fmla="*/ 6077691 w 9124939"/>
              <a:gd name="connsiteY3945" fmla="*/ 1716474 h 6507156"/>
              <a:gd name="connsiteX3946" fmla="*/ 6043077 w 9124939"/>
              <a:gd name="connsiteY3946" fmla="*/ 1734885 h 6507156"/>
              <a:gd name="connsiteX3947" fmla="*/ 6018308 w 9124939"/>
              <a:gd name="connsiteY3947" fmla="*/ 1798056 h 6507156"/>
              <a:gd name="connsiteX3948" fmla="*/ 6021801 w 9124939"/>
              <a:gd name="connsiteY3948" fmla="*/ 1852021 h 6507156"/>
              <a:gd name="connsiteX3949" fmla="*/ 6022119 w 9124939"/>
              <a:gd name="connsiteY3949" fmla="*/ 1891702 h 6507156"/>
              <a:gd name="connsiteX3950" fmla="*/ 6013863 w 9124939"/>
              <a:gd name="connsiteY3950" fmla="*/ 1907890 h 6507156"/>
              <a:gd name="connsiteX3951" fmla="*/ 6033233 w 9124939"/>
              <a:gd name="connsiteY3951" fmla="*/ 1924398 h 6507156"/>
              <a:gd name="connsiteX3952" fmla="*/ 6032916 w 9124939"/>
              <a:gd name="connsiteY3952" fmla="*/ 1904717 h 6507156"/>
              <a:gd name="connsiteX3953" fmla="*/ 6040220 w 9124939"/>
              <a:gd name="connsiteY3953" fmla="*/ 1900271 h 6507156"/>
              <a:gd name="connsiteX3954" fmla="*/ 6058955 w 9124939"/>
              <a:gd name="connsiteY3954" fmla="*/ 1964395 h 6507156"/>
              <a:gd name="connsiteX3955" fmla="*/ 6073880 w 9124939"/>
              <a:gd name="connsiteY3955" fmla="*/ 1965030 h 6507156"/>
              <a:gd name="connsiteX3956" fmla="*/ 6079596 w 9124939"/>
              <a:gd name="connsiteY3956" fmla="*/ 2017725 h 6507156"/>
              <a:gd name="connsiteX3957" fmla="*/ 6087853 w 9124939"/>
              <a:gd name="connsiteY3957" fmla="*/ 2029470 h 6507156"/>
              <a:gd name="connsiteX3958" fmla="*/ 6078961 w 9124939"/>
              <a:gd name="connsiteY3958" fmla="*/ 2045977 h 6507156"/>
              <a:gd name="connsiteX3959" fmla="*/ 6081819 w 9124939"/>
              <a:gd name="connsiteY3959" fmla="*/ 2059945 h 6507156"/>
              <a:gd name="connsiteX3960" fmla="*/ 6070705 w 9124939"/>
              <a:gd name="connsiteY3960" fmla="*/ 2049787 h 6507156"/>
              <a:gd name="connsiteX3961" fmla="*/ 6059590 w 9124939"/>
              <a:gd name="connsiteY3961" fmla="*/ 2061214 h 6507156"/>
              <a:gd name="connsiteX3962" fmla="*/ 6051016 w 9124939"/>
              <a:gd name="connsiteY3962" fmla="*/ 2059945 h 6507156"/>
              <a:gd name="connsiteX3963" fmla="*/ 6040537 w 9124939"/>
              <a:gd name="connsiteY3963" fmla="*/ 2056770 h 6507156"/>
              <a:gd name="connsiteX3964" fmla="*/ 6033233 w 9124939"/>
              <a:gd name="connsiteY3964" fmla="*/ 2066928 h 6507156"/>
              <a:gd name="connsiteX3965" fmla="*/ 6049746 w 9124939"/>
              <a:gd name="connsiteY3965" fmla="*/ 2071372 h 6507156"/>
              <a:gd name="connsiteX3966" fmla="*/ 6052287 w 9124939"/>
              <a:gd name="connsiteY3966" fmla="*/ 2095815 h 6507156"/>
              <a:gd name="connsiteX3967" fmla="*/ 6065941 w 9124939"/>
              <a:gd name="connsiteY3967" fmla="*/ 2104702 h 6507156"/>
              <a:gd name="connsiteX3968" fmla="*/ 6077691 w 9124939"/>
              <a:gd name="connsiteY3968" fmla="*/ 2096768 h 6507156"/>
              <a:gd name="connsiteX3969" fmla="*/ 6091028 w 9124939"/>
              <a:gd name="connsiteY3969" fmla="*/ 2111369 h 6507156"/>
              <a:gd name="connsiteX3970" fmla="*/ 6109129 w 9124939"/>
              <a:gd name="connsiteY3970" fmla="*/ 2105971 h 6507156"/>
              <a:gd name="connsiteX3971" fmla="*/ 6124054 w 9124939"/>
              <a:gd name="connsiteY3971" fmla="*/ 2110416 h 6507156"/>
              <a:gd name="connsiteX3972" fmla="*/ 6119608 w 9124939"/>
              <a:gd name="connsiteY3972" fmla="*/ 2125969 h 6507156"/>
              <a:gd name="connsiteX3973" fmla="*/ 6137391 w 9124939"/>
              <a:gd name="connsiteY3973" fmla="*/ 2164380 h 6507156"/>
              <a:gd name="connsiteX3974" fmla="*/ 6138979 w 9124939"/>
              <a:gd name="connsiteY3974" fmla="*/ 2179935 h 6507156"/>
              <a:gd name="connsiteX3975" fmla="*/ 6134215 w 9124939"/>
              <a:gd name="connsiteY3975" fmla="*/ 2194854 h 6507156"/>
              <a:gd name="connsiteX3976" fmla="*/ 6122784 w 9124939"/>
              <a:gd name="connsiteY3976" fmla="*/ 2195807 h 6507156"/>
              <a:gd name="connsiteX3977" fmla="*/ 6120561 w 9124939"/>
              <a:gd name="connsiteY3977" fmla="*/ 2203108 h 6507156"/>
              <a:gd name="connsiteX3978" fmla="*/ 6111987 w 9124939"/>
              <a:gd name="connsiteY3978" fmla="*/ 2200569 h 6507156"/>
              <a:gd name="connsiteX3979" fmla="*/ 6105953 w 9124939"/>
              <a:gd name="connsiteY3979" fmla="*/ 2187872 h 6507156"/>
              <a:gd name="connsiteX3980" fmla="*/ 6098014 w 9124939"/>
              <a:gd name="connsiteY3980" fmla="*/ 2178982 h 6507156"/>
              <a:gd name="connsiteX3981" fmla="*/ 6090393 w 9124939"/>
              <a:gd name="connsiteY3981" fmla="*/ 2179935 h 6507156"/>
              <a:gd name="connsiteX3982" fmla="*/ 6092298 w 9124939"/>
              <a:gd name="connsiteY3982" fmla="*/ 2194854 h 6507156"/>
              <a:gd name="connsiteX3983" fmla="*/ 6100237 w 9124939"/>
              <a:gd name="connsiteY3983" fmla="*/ 2198030 h 6507156"/>
              <a:gd name="connsiteX3984" fmla="*/ 6098014 w 9124939"/>
              <a:gd name="connsiteY3984" fmla="*/ 2212949 h 6507156"/>
              <a:gd name="connsiteX3985" fmla="*/ 6095791 w 9124939"/>
              <a:gd name="connsiteY3985" fmla="*/ 2222155 h 6507156"/>
              <a:gd name="connsiteX3986" fmla="*/ 6099602 w 9124939"/>
              <a:gd name="connsiteY3986" fmla="*/ 2231997 h 6507156"/>
              <a:gd name="connsiteX3987" fmla="*/ 6089123 w 9124939"/>
              <a:gd name="connsiteY3987" fmla="*/ 2227552 h 6507156"/>
              <a:gd name="connsiteX3988" fmla="*/ 6081819 w 9124939"/>
              <a:gd name="connsiteY3988" fmla="*/ 2220886 h 6507156"/>
              <a:gd name="connsiteX3989" fmla="*/ 6075786 w 9124939"/>
              <a:gd name="connsiteY3989" fmla="*/ 2200569 h 6507156"/>
              <a:gd name="connsiteX3990" fmla="*/ 6070070 w 9124939"/>
              <a:gd name="connsiteY3990" fmla="*/ 2186919 h 6507156"/>
              <a:gd name="connsiteX3991" fmla="*/ 6060861 w 9124939"/>
              <a:gd name="connsiteY3991" fmla="*/ 2177396 h 6507156"/>
              <a:gd name="connsiteX3992" fmla="*/ 6061496 w 9124939"/>
              <a:gd name="connsiteY3992" fmla="*/ 2156126 h 6507156"/>
              <a:gd name="connsiteX3993" fmla="*/ 6052287 w 9124939"/>
              <a:gd name="connsiteY3993" fmla="*/ 2134858 h 6507156"/>
              <a:gd name="connsiteX3994" fmla="*/ 6041172 w 9124939"/>
              <a:gd name="connsiteY3994" fmla="*/ 2112637 h 6507156"/>
              <a:gd name="connsiteX3995" fmla="*/ 6038632 w 9124939"/>
              <a:gd name="connsiteY3995" fmla="*/ 2132319 h 6507156"/>
              <a:gd name="connsiteX3996" fmla="*/ 6037362 w 9124939"/>
              <a:gd name="connsiteY3996" fmla="*/ 2144064 h 6507156"/>
              <a:gd name="connsiteX3997" fmla="*/ 6058955 w 9124939"/>
              <a:gd name="connsiteY3997" fmla="*/ 2166602 h 6507156"/>
              <a:gd name="connsiteX3998" fmla="*/ 6060861 w 9124939"/>
              <a:gd name="connsiteY3998" fmla="*/ 2177396 h 6507156"/>
              <a:gd name="connsiteX3999" fmla="*/ 6061496 w 9124939"/>
              <a:gd name="connsiteY3999" fmla="*/ 2194220 h 6507156"/>
              <a:gd name="connsiteX4000" fmla="*/ 6051016 w 9124939"/>
              <a:gd name="connsiteY4000" fmla="*/ 2187554 h 6507156"/>
              <a:gd name="connsiteX4001" fmla="*/ 6046253 w 9124939"/>
              <a:gd name="connsiteY4001" fmla="*/ 2170412 h 6507156"/>
              <a:gd name="connsiteX4002" fmla="*/ 6033868 w 9124939"/>
              <a:gd name="connsiteY4002" fmla="*/ 2158665 h 6507156"/>
              <a:gd name="connsiteX4003" fmla="*/ 6031328 w 9124939"/>
              <a:gd name="connsiteY4003" fmla="*/ 2172316 h 6507156"/>
              <a:gd name="connsiteX4004" fmla="*/ 6050699 w 9124939"/>
              <a:gd name="connsiteY4004" fmla="*/ 2192950 h 6507156"/>
              <a:gd name="connsiteX4005" fmla="*/ 6058955 w 9124939"/>
              <a:gd name="connsiteY4005" fmla="*/ 2208822 h 6507156"/>
              <a:gd name="connsiteX4006" fmla="*/ 6043077 w 9124939"/>
              <a:gd name="connsiteY4006" fmla="*/ 2205330 h 6507156"/>
              <a:gd name="connsiteX4007" fmla="*/ 6043713 w 9124939"/>
              <a:gd name="connsiteY4007" fmla="*/ 2216759 h 6507156"/>
              <a:gd name="connsiteX4008" fmla="*/ 6057050 w 9124939"/>
              <a:gd name="connsiteY4008" fmla="*/ 2231044 h 6507156"/>
              <a:gd name="connsiteX4009" fmla="*/ 6067212 w 9124939"/>
              <a:gd name="connsiteY4009" fmla="*/ 2258662 h 6507156"/>
              <a:gd name="connsiteX4010" fmla="*/ 6060861 w 9124939"/>
              <a:gd name="connsiteY4010" fmla="*/ 2258345 h 6507156"/>
              <a:gd name="connsiteX4011" fmla="*/ 6047206 w 9124939"/>
              <a:gd name="connsiteY4011" fmla="*/ 2244377 h 6507156"/>
              <a:gd name="connsiteX4012" fmla="*/ 6039267 w 9124939"/>
              <a:gd name="connsiteY4012" fmla="*/ 2243107 h 6507156"/>
              <a:gd name="connsiteX4013" fmla="*/ 6031963 w 9124939"/>
              <a:gd name="connsiteY4013" fmla="*/ 2229139 h 6507156"/>
              <a:gd name="connsiteX4014" fmla="*/ 6022436 w 9124939"/>
              <a:gd name="connsiteY4014" fmla="*/ 2223743 h 6507156"/>
              <a:gd name="connsiteX4015" fmla="*/ 6021166 w 9124939"/>
              <a:gd name="connsiteY4015" fmla="*/ 2242789 h 6507156"/>
              <a:gd name="connsiteX4016" fmla="*/ 6037679 w 9124939"/>
              <a:gd name="connsiteY4016" fmla="*/ 2246281 h 6507156"/>
              <a:gd name="connsiteX4017" fmla="*/ 6044665 w 9124939"/>
              <a:gd name="connsiteY4017" fmla="*/ 2258027 h 6507156"/>
              <a:gd name="connsiteX4018" fmla="*/ 6047523 w 9124939"/>
              <a:gd name="connsiteY4018" fmla="*/ 2274852 h 6507156"/>
              <a:gd name="connsiteX4019" fmla="*/ 6036409 w 9124939"/>
              <a:gd name="connsiteY4019" fmla="*/ 2265011 h 6507156"/>
              <a:gd name="connsiteX4020" fmla="*/ 6031646 w 9124939"/>
              <a:gd name="connsiteY4020" fmla="*/ 2272311 h 6507156"/>
              <a:gd name="connsiteX4021" fmla="*/ 6037044 w 9124939"/>
              <a:gd name="connsiteY4021" fmla="*/ 2278662 h 6507156"/>
              <a:gd name="connsiteX4022" fmla="*/ 6023072 w 9124939"/>
              <a:gd name="connsiteY4022" fmla="*/ 2279613 h 6507156"/>
              <a:gd name="connsiteX4023" fmla="*/ 6022754 w 9124939"/>
              <a:gd name="connsiteY4023" fmla="*/ 2287867 h 6507156"/>
              <a:gd name="connsiteX4024" fmla="*/ 6058320 w 9124939"/>
              <a:gd name="connsiteY4024" fmla="*/ 2316119 h 6507156"/>
              <a:gd name="connsiteX4025" fmla="*/ 6117703 w 9124939"/>
              <a:gd name="connsiteY4025" fmla="*/ 2347230 h 6507156"/>
              <a:gd name="connsiteX4026" fmla="*/ 6133580 w 9124939"/>
              <a:gd name="connsiteY4026" fmla="*/ 2356117 h 6507156"/>
              <a:gd name="connsiteX4027" fmla="*/ 6143107 w 9124939"/>
              <a:gd name="connsiteY4027" fmla="*/ 2394529 h 6507156"/>
              <a:gd name="connsiteX4028" fmla="*/ 6142789 w 9124939"/>
              <a:gd name="connsiteY4028" fmla="*/ 2407862 h 6507156"/>
              <a:gd name="connsiteX4029" fmla="*/ 6133580 w 9124939"/>
              <a:gd name="connsiteY4029" fmla="*/ 2430718 h 6507156"/>
              <a:gd name="connsiteX4030" fmla="*/ 6138661 w 9124939"/>
              <a:gd name="connsiteY4030" fmla="*/ 2448813 h 6507156"/>
              <a:gd name="connsiteX4031" fmla="*/ 6159302 w 9124939"/>
              <a:gd name="connsiteY4031" fmla="*/ 2460242 h 6507156"/>
              <a:gd name="connsiteX4032" fmla="*/ 6190422 w 9124939"/>
              <a:gd name="connsiteY4032" fmla="*/ 2441829 h 6507156"/>
              <a:gd name="connsiteX4033" fmla="*/ 6199632 w 9124939"/>
              <a:gd name="connsiteY4033" fmla="*/ 2415799 h 6507156"/>
              <a:gd name="connsiteX4034" fmla="*/ 6217732 w 9124939"/>
              <a:gd name="connsiteY4034" fmla="*/ 2406911 h 6507156"/>
              <a:gd name="connsiteX4035" fmla="*/ 6228529 w 9124939"/>
              <a:gd name="connsiteY4035" fmla="*/ 2365642 h 6507156"/>
              <a:gd name="connsiteX4036" fmla="*/ 6219320 w 9124939"/>
              <a:gd name="connsiteY4036" fmla="*/ 2351039 h 6507156"/>
              <a:gd name="connsiteX4037" fmla="*/ 6228847 w 9124939"/>
              <a:gd name="connsiteY4037" fmla="*/ 2349135 h 6507156"/>
              <a:gd name="connsiteX4038" fmla="*/ 6230117 w 9124939"/>
              <a:gd name="connsiteY4038" fmla="*/ 2337389 h 6507156"/>
              <a:gd name="connsiteX4039" fmla="*/ 6202172 w 9124939"/>
              <a:gd name="connsiteY4039" fmla="*/ 2315485 h 6507156"/>
              <a:gd name="connsiteX4040" fmla="*/ 6195821 w 9124939"/>
              <a:gd name="connsiteY4040" fmla="*/ 2277709 h 6507156"/>
              <a:gd name="connsiteX4041" fmla="*/ 6183436 w 9124939"/>
              <a:gd name="connsiteY4041" fmla="*/ 2264694 h 6507156"/>
              <a:gd name="connsiteX4042" fmla="*/ 6147553 w 9124939"/>
              <a:gd name="connsiteY4042" fmla="*/ 2231044 h 6507156"/>
              <a:gd name="connsiteX4043" fmla="*/ 6144695 w 9124939"/>
              <a:gd name="connsiteY4043" fmla="*/ 2213902 h 6507156"/>
              <a:gd name="connsiteX4044" fmla="*/ 6148188 w 9124939"/>
              <a:gd name="connsiteY4044" fmla="*/ 2198347 h 6507156"/>
              <a:gd name="connsiteX4045" fmla="*/ 6157079 w 9124939"/>
              <a:gd name="connsiteY4045" fmla="*/ 2181839 h 6507156"/>
              <a:gd name="connsiteX4046" fmla="*/ 6156127 w 9124939"/>
              <a:gd name="connsiteY4046" fmla="*/ 2170094 h 6507156"/>
              <a:gd name="connsiteX4047" fmla="*/ 6146918 w 9124939"/>
              <a:gd name="connsiteY4047" fmla="*/ 2162475 h 6507156"/>
              <a:gd name="connsiteX4048" fmla="*/ 6148188 w 9124939"/>
              <a:gd name="connsiteY4048" fmla="*/ 2151048 h 6507156"/>
              <a:gd name="connsiteX4049" fmla="*/ 6154856 w 9124939"/>
              <a:gd name="connsiteY4049" fmla="*/ 2140572 h 6507156"/>
              <a:gd name="connsiteX4050" fmla="*/ 6152316 w 9124939"/>
              <a:gd name="connsiteY4050" fmla="*/ 2116447 h 6507156"/>
              <a:gd name="connsiteX4051" fmla="*/ 6135803 w 9124939"/>
              <a:gd name="connsiteY4051" fmla="*/ 2098987 h 6507156"/>
              <a:gd name="connsiteX4052" fmla="*/ 6123101 w 9124939"/>
              <a:gd name="connsiteY4052" fmla="*/ 2099940 h 6507156"/>
              <a:gd name="connsiteX4053" fmla="*/ 6117385 w 9124939"/>
              <a:gd name="connsiteY4053" fmla="*/ 2085022 h 6507156"/>
              <a:gd name="connsiteX4054" fmla="*/ 6101507 w 9124939"/>
              <a:gd name="connsiteY4054" fmla="*/ 2080261 h 6507156"/>
              <a:gd name="connsiteX4055" fmla="*/ 6092933 w 9124939"/>
              <a:gd name="connsiteY4055" fmla="*/ 2082165 h 6507156"/>
              <a:gd name="connsiteX4056" fmla="*/ 6077056 w 9124939"/>
              <a:gd name="connsiteY4056" fmla="*/ 2077404 h 6507156"/>
              <a:gd name="connsiteX4057" fmla="*/ 6076421 w 9124939"/>
              <a:gd name="connsiteY4057" fmla="*/ 2070103 h 6507156"/>
              <a:gd name="connsiteX4058" fmla="*/ 6081819 w 9124939"/>
              <a:gd name="connsiteY4058" fmla="*/ 2059945 h 6507156"/>
              <a:gd name="connsiteX4059" fmla="*/ 6093886 w 9124939"/>
              <a:gd name="connsiteY4059" fmla="*/ 2043120 h 6507156"/>
              <a:gd name="connsiteX4060" fmla="*/ 6087853 w 9124939"/>
              <a:gd name="connsiteY4060" fmla="*/ 2029470 h 6507156"/>
              <a:gd name="connsiteX4061" fmla="*/ 6096427 w 9124939"/>
              <a:gd name="connsiteY4061" fmla="*/ 2013599 h 6507156"/>
              <a:gd name="connsiteX4062" fmla="*/ 6092933 w 9124939"/>
              <a:gd name="connsiteY4062" fmla="*/ 1991378 h 6507156"/>
              <a:gd name="connsiteX4063" fmla="*/ 6089440 w 9124939"/>
              <a:gd name="connsiteY4063" fmla="*/ 1956459 h 6507156"/>
              <a:gd name="connsiteX4064" fmla="*/ 6103095 w 9124939"/>
              <a:gd name="connsiteY4064" fmla="*/ 1964078 h 6507156"/>
              <a:gd name="connsiteX4065" fmla="*/ 6141519 w 9124939"/>
              <a:gd name="connsiteY4065" fmla="*/ 1955190 h 6507156"/>
              <a:gd name="connsiteX4066" fmla="*/ 6132945 w 9124939"/>
              <a:gd name="connsiteY4066" fmla="*/ 1943444 h 6507156"/>
              <a:gd name="connsiteX4067" fmla="*/ 6098967 w 9124939"/>
              <a:gd name="connsiteY4067" fmla="*/ 1938683 h 6507156"/>
              <a:gd name="connsiteX4068" fmla="*/ 6096427 w 9124939"/>
              <a:gd name="connsiteY4068" fmla="*/ 1912335 h 6507156"/>
              <a:gd name="connsiteX4069" fmla="*/ 6085947 w 9124939"/>
              <a:gd name="connsiteY4069" fmla="*/ 1910112 h 6507156"/>
              <a:gd name="connsiteX4070" fmla="*/ 6077373 w 9124939"/>
              <a:gd name="connsiteY4070" fmla="*/ 1895828 h 6507156"/>
              <a:gd name="connsiteX4071" fmla="*/ 6039902 w 9124939"/>
              <a:gd name="connsiteY4071" fmla="*/ 1855830 h 6507156"/>
              <a:gd name="connsiteX4072" fmla="*/ 6029105 w 9124939"/>
              <a:gd name="connsiteY4072" fmla="*/ 1849799 h 6507156"/>
              <a:gd name="connsiteX4073" fmla="*/ 6024977 w 9124939"/>
              <a:gd name="connsiteY4073" fmla="*/ 1838688 h 6507156"/>
              <a:gd name="connsiteX4074" fmla="*/ 6021484 w 9124939"/>
              <a:gd name="connsiteY4074" fmla="*/ 1798691 h 6507156"/>
              <a:gd name="connsiteX4075" fmla="*/ 6045935 w 9124939"/>
              <a:gd name="connsiteY4075" fmla="*/ 1738377 h 6507156"/>
              <a:gd name="connsiteX4076" fmla="*/ 6085630 w 9124939"/>
              <a:gd name="connsiteY4076" fmla="*/ 1739647 h 6507156"/>
              <a:gd name="connsiteX4077" fmla="*/ 6090711 w 9124939"/>
              <a:gd name="connsiteY4077" fmla="*/ 1754249 h 6507156"/>
              <a:gd name="connsiteX4078" fmla="*/ 6103413 w 9124939"/>
              <a:gd name="connsiteY4078" fmla="*/ 1763772 h 6507156"/>
              <a:gd name="connsiteX4079" fmla="*/ 6123736 w 9124939"/>
              <a:gd name="connsiteY4079" fmla="*/ 1780597 h 6507156"/>
              <a:gd name="connsiteX4080" fmla="*/ 6140567 w 9124939"/>
              <a:gd name="connsiteY4080" fmla="*/ 1775200 h 6507156"/>
              <a:gd name="connsiteX4081" fmla="*/ 6150093 w 9124939"/>
              <a:gd name="connsiteY4081" fmla="*/ 1759328 h 6507156"/>
              <a:gd name="connsiteX4082" fmla="*/ 6165018 w 9124939"/>
              <a:gd name="connsiteY4082" fmla="*/ 1771708 h 6507156"/>
              <a:gd name="connsiteX4083" fmla="*/ 6177720 w 9124939"/>
              <a:gd name="connsiteY4083" fmla="*/ 1798691 h 6507156"/>
              <a:gd name="connsiteX4084" fmla="*/ 6199314 w 9124939"/>
              <a:gd name="connsiteY4084" fmla="*/ 1805992 h 6507156"/>
              <a:gd name="connsiteX4085" fmla="*/ 6205665 w 9124939"/>
              <a:gd name="connsiteY4085" fmla="*/ 1839958 h 6507156"/>
              <a:gd name="connsiteX4086" fmla="*/ 6230117 w 9124939"/>
              <a:gd name="connsiteY4086" fmla="*/ 1845989 h 6507156"/>
              <a:gd name="connsiteX4087" fmla="*/ 6241866 w 9124939"/>
              <a:gd name="connsiteY4087" fmla="*/ 1856147 h 6507156"/>
              <a:gd name="connsiteX4088" fmla="*/ 6273939 w 9124939"/>
              <a:gd name="connsiteY4088" fmla="*/ 1868528 h 6507156"/>
              <a:gd name="connsiteX4089" fmla="*/ 6302519 w 9124939"/>
              <a:gd name="connsiteY4089" fmla="*/ 1868210 h 6507156"/>
              <a:gd name="connsiteX4090" fmla="*/ 6316174 w 9124939"/>
              <a:gd name="connsiteY4090" fmla="*/ 1881861 h 6507156"/>
              <a:gd name="connsiteX4091" fmla="*/ 6329829 w 9124939"/>
              <a:gd name="connsiteY4091" fmla="*/ 1877734 h 6507156"/>
              <a:gd name="connsiteX4092" fmla="*/ 6340625 w 9124939"/>
              <a:gd name="connsiteY4092" fmla="*/ 1859640 h 6507156"/>
              <a:gd name="connsiteX4093" fmla="*/ 6376191 w 9124939"/>
              <a:gd name="connsiteY4093" fmla="*/ 1855195 h 6507156"/>
              <a:gd name="connsiteX4094" fmla="*/ 6390481 w 9124939"/>
              <a:gd name="connsiteY4094" fmla="*/ 1871702 h 6507156"/>
              <a:gd name="connsiteX4095" fmla="*/ 6406994 w 9124939"/>
              <a:gd name="connsiteY4095" fmla="*/ 1859957 h 6507156"/>
              <a:gd name="connsiteX4096" fmla="*/ 6386036 w 9124939"/>
              <a:gd name="connsiteY4096" fmla="*/ 1846624 h 6507156"/>
              <a:gd name="connsiteX4097" fmla="*/ 6368570 w 9124939"/>
              <a:gd name="connsiteY4097" fmla="*/ 1800278 h 6507156"/>
              <a:gd name="connsiteX4098" fmla="*/ 6377779 w 9124939"/>
              <a:gd name="connsiteY4098" fmla="*/ 1782184 h 6507156"/>
              <a:gd name="connsiteX4099" fmla="*/ 6360631 w 9124939"/>
              <a:gd name="connsiteY4099" fmla="*/ 1762502 h 6507156"/>
              <a:gd name="connsiteX4100" fmla="*/ 6358408 w 9124939"/>
              <a:gd name="connsiteY4100" fmla="*/ 1740599 h 6507156"/>
              <a:gd name="connsiteX4101" fmla="*/ 6342848 w 9124939"/>
              <a:gd name="connsiteY4101" fmla="*/ 1740599 h 6507156"/>
              <a:gd name="connsiteX4102" fmla="*/ 6309823 w 9124939"/>
              <a:gd name="connsiteY4102" fmla="*/ 1756788 h 6507156"/>
              <a:gd name="connsiteX4103" fmla="*/ 6289499 w 9124939"/>
              <a:gd name="connsiteY4103" fmla="*/ 1749170 h 6507156"/>
              <a:gd name="connsiteX4104" fmla="*/ 6256156 w 9124939"/>
              <a:gd name="connsiteY4104" fmla="*/ 1689809 h 6507156"/>
              <a:gd name="connsiteX4105" fmla="*/ 6233292 w 9124939"/>
              <a:gd name="connsiteY4105" fmla="*/ 1679651 h 6507156"/>
              <a:gd name="connsiteX4106" fmla="*/ 6230117 w 9124939"/>
              <a:gd name="connsiteY4106" fmla="*/ 1646002 h 6507156"/>
              <a:gd name="connsiteX4107" fmla="*/ 6261555 w 9124939"/>
              <a:gd name="connsiteY4107" fmla="*/ 1623146 h 6507156"/>
              <a:gd name="connsiteX4108" fmla="*/ 6264730 w 9124939"/>
              <a:gd name="connsiteY4108" fmla="*/ 1589498 h 6507156"/>
              <a:gd name="connsiteX4109" fmla="*/ 6282831 w 9124939"/>
              <a:gd name="connsiteY4109" fmla="*/ 1579974 h 6507156"/>
              <a:gd name="connsiteX4110" fmla="*/ 6343483 w 9124939"/>
              <a:gd name="connsiteY4110" fmla="*/ 1608861 h 6507156"/>
              <a:gd name="connsiteX4111" fmla="*/ 6346024 w 9124939"/>
              <a:gd name="connsiteY4111" fmla="*/ 1625686 h 6507156"/>
              <a:gd name="connsiteX4112" fmla="*/ 6360631 w 9124939"/>
              <a:gd name="connsiteY4112" fmla="*/ 1646319 h 6507156"/>
              <a:gd name="connsiteX4113" fmla="*/ 6375556 w 9124939"/>
              <a:gd name="connsiteY4113" fmla="*/ 1641240 h 6507156"/>
              <a:gd name="connsiteX4114" fmla="*/ 6404136 w 9124939"/>
              <a:gd name="connsiteY4114" fmla="*/ 1652351 h 6507156"/>
              <a:gd name="connsiteX4115" fmla="*/ 6408582 w 9124939"/>
              <a:gd name="connsiteY4115" fmla="*/ 1663144 h 6507156"/>
              <a:gd name="connsiteX4116" fmla="*/ 6374604 w 9124939"/>
              <a:gd name="connsiteY4116" fmla="*/ 1669810 h 6507156"/>
              <a:gd name="connsiteX4117" fmla="*/ 6380320 w 9124939"/>
              <a:gd name="connsiteY4117" fmla="*/ 1680920 h 6507156"/>
              <a:gd name="connsiteX4118" fmla="*/ 6378097 w 9124939"/>
              <a:gd name="connsiteY4118" fmla="*/ 1694888 h 6507156"/>
              <a:gd name="connsiteX4119" fmla="*/ 6389846 w 9124939"/>
              <a:gd name="connsiteY4119" fmla="*/ 1694888 h 6507156"/>
              <a:gd name="connsiteX4120" fmla="*/ 6402231 w 9124939"/>
              <a:gd name="connsiteY4120" fmla="*/ 1675841 h 6507156"/>
              <a:gd name="connsiteX4121" fmla="*/ 6419061 w 9124939"/>
              <a:gd name="connsiteY4121" fmla="*/ 1671080 h 6507156"/>
              <a:gd name="connsiteX4122" fmla="*/ 6420331 w 9124939"/>
              <a:gd name="connsiteY4122" fmla="*/ 1657747 h 6507156"/>
              <a:gd name="connsiteX4123" fmla="*/ 6429858 w 9124939"/>
              <a:gd name="connsiteY4123" fmla="*/ 1667905 h 6507156"/>
              <a:gd name="connsiteX4124" fmla="*/ 6457485 w 9124939"/>
              <a:gd name="connsiteY4124" fmla="*/ 1670762 h 6507156"/>
              <a:gd name="connsiteX4125" fmla="*/ 6492416 w 9124939"/>
              <a:gd name="connsiteY4125" fmla="*/ 1694888 h 6507156"/>
              <a:gd name="connsiteX4126" fmla="*/ 6509247 w 9124939"/>
              <a:gd name="connsiteY4126" fmla="*/ 1694888 h 6507156"/>
              <a:gd name="connsiteX4127" fmla="*/ 6528617 w 9124939"/>
              <a:gd name="connsiteY4127" fmla="*/ 1708220 h 6507156"/>
              <a:gd name="connsiteX4128" fmla="*/ 6543225 w 9124939"/>
              <a:gd name="connsiteY4128" fmla="*/ 1707268 h 6507156"/>
              <a:gd name="connsiteX4129" fmla="*/ 6550846 w 9124939"/>
              <a:gd name="connsiteY4129" fmla="*/ 1692348 h 6507156"/>
              <a:gd name="connsiteX4130" fmla="*/ 6573075 w 9124939"/>
              <a:gd name="connsiteY4130" fmla="*/ 1712029 h 6507156"/>
              <a:gd name="connsiteX4131" fmla="*/ 6626106 w 9124939"/>
              <a:gd name="connsiteY4131" fmla="*/ 1719013 h 6507156"/>
              <a:gd name="connsiteX4132" fmla="*/ 6655639 w 9124939"/>
              <a:gd name="connsiteY4132" fmla="*/ 1748535 h 6507156"/>
              <a:gd name="connsiteX4133" fmla="*/ 6674057 w 9124939"/>
              <a:gd name="connsiteY4133" fmla="*/ 1768216 h 6507156"/>
              <a:gd name="connsiteX4134" fmla="*/ 6698826 w 9124939"/>
              <a:gd name="connsiteY4134" fmla="*/ 1779327 h 6507156"/>
              <a:gd name="connsiteX4135" fmla="*/ 6719785 w 9124939"/>
              <a:gd name="connsiteY4135" fmla="*/ 1806627 h 6507156"/>
              <a:gd name="connsiteX4136" fmla="*/ 6716927 w 9124939"/>
              <a:gd name="connsiteY4136" fmla="*/ 1839006 h 6507156"/>
              <a:gd name="connsiteX4137" fmla="*/ 6734075 w 9124939"/>
              <a:gd name="connsiteY4137" fmla="*/ 1830753 h 6507156"/>
              <a:gd name="connsiteX4138" fmla="*/ 6737885 w 9124939"/>
              <a:gd name="connsiteY4138" fmla="*/ 1815832 h 6507156"/>
              <a:gd name="connsiteX4139" fmla="*/ 6752810 w 9124939"/>
              <a:gd name="connsiteY4139" fmla="*/ 1814880 h 6507156"/>
              <a:gd name="connsiteX4140" fmla="*/ 6752493 w 9124939"/>
              <a:gd name="connsiteY4140" fmla="*/ 1762185 h 6507156"/>
              <a:gd name="connsiteX4141" fmla="*/ 6736615 w 9124939"/>
              <a:gd name="connsiteY4141" fmla="*/ 1754884 h 6507156"/>
              <a:gd name="connsiteX4142" fmla="*/ 6719467 w 9124939"/>
              <a:gd name="connsiteY4142" fmla="*/ 1764407 h 6507156"/>
              <a:gd name="connsiteX4143" fmla="*/ 6706765 w 9124939"/>
              <a:gd name="connsiteY4143" fmla="*/ 1760281 h 6507156"/>
              <a:gd name="connsiteX4144" fmla="*/ 6680408 w 9124939"/>
              <a:gd name="connsiteY4144" fmla="*/ 1743773 h 6507156"/>
              <a:gd name="connsiteX4145" fmla="*/ 6656909 w 9124939"/>
              <a:gd name="connsiteY4145" fmla="*/ 1735520 h 6507156"/>
              <a:gd name="connsiteX4146" fmla="*/ 6629917 w 9124939"/>
              <a:gd name="connsiteY4146" fmla="*/ 1701871 h 6507156"/>
              <a:gd name="connsiteX4147" fmla="*/ 6627694 w 9124939"/>
              <a:gd name="connsiteY4147" fmla="*/ 1676794 h 6507156"/>
              <a:gd name="connsiteX4148" fmla="*/ 6619120 w 9124939"/>
              <a:gd name="connsiteY4148" fmla="*/ 1668223 h 6507156"/>
              <a:gd name="connsiteX4149" fmla="*/ 6614674 w 9124939"/>
              <a:gd name="connsiteY4149" fmla="*/ 1649494 h 6507156"/>
              <a:gd name="connsiteX4150" fmla="*/ 6600702 w 9124939"/>
              <a:gd name="connsiteY4150" fmla="*/ 1615845 h 6507156"/>
              <a:gd name="connsiteX4151" fmla="*/ 6581649 w 9124939"/>
              <a:gd name="connsiteY4151" fmla="*/ 1610766 h 6507156"/>
              <a:gd name="connsiteX4152" fmla="*/ 6573075 w 9124939"/>
              <a:gd name="connsiteY4152" fmla="*/ 1598386 h 6507156"/>
              <a:gd name="connsiteX4153" fmla="*/ 6541320 w 9124939"/>
              <a:gd name="connsiteY4153" fmla="*/ 1484742 h 6507156"/>
              <a:gd name="connsiteX4154" fmla="*/ 6611499 w 9124939"/>
              <a:gd name="connsiteY4154" fmla="*/ 1430460 h 6507156"/>
              <a:gd name="connsiteX4155" fmla="*/ 6616897 w 9124939"/>
              <a:gd name="connsiteY4155" fmla="*/ 1412683 h 6507156"/>
              <a:gd name="connsiteX4156" fmla="*/ 6644207 w 9124939"/>
              <a:gd name="connsiteY4156" fmla="*/ 1388875 h 6507156"/>
              <a:gd name="connsiteX4157" fmla="*/ 6688347 w 9124939"/>
              <a:gd name="connsiteY4157" fmla="*/ 1379987 h 6507156"/>
              <a:gd name="connsiteX4158" fmla="*/ 6762019 w 9124939"/>
              <a:gd name="connsiteY4158" fmla="*/ 1305706 h 6507156"/>
              <a:gd name="connsiteX4159" fmla="*/ 6757891 w 9124939"/>
              <a:gd name="connsiteY4159" fmla="*/ 1295231 h 6507156"/>
              <a:gd name="connsiteX4160" fmla="*/ 6776627 w 9124939"/>
              <a:gd name="connsiteY4160" fmla="*/ 1285707 h 6507156"/>
              <a:gd name="connsiteX4161" fmla="*/ 6779802 w 9124939"/>
              <a:gd name="connsiteY4161" fmla="*/ 1265391 h 6507156"/>
              <a:gd name="connsiteX4162" fmla="*/ 6800443 w 9124939"/>
              <a:gd name="connsiteY4162" fmla="*/ 1268566 h 6507156"/>
              <a:gd name="connsiteX4163" fmla="*/ 6813781 w 9124939"/>
              <a:gd name="connsiteY4163" fmla="*/ 1293643 h 6507156"/>
              <a:gd name="connsiteX4164" fmla="*/ 6846171 w 9124939"/>
              <a:gd name="connsiteY4164" fmla="*/ 1285073 h 6507156"/>
              <a:gd name="connsiteX4165" fmla="*/ 6863637 w 9124939"/>
              <a:gd name="connsiteY4165" fmla="*/ 1301579 h 6507156"/>
              <a:gd name="connsiteX4166" fmla="*/ 6876021 w 9124939"/>
              <a:gd name="connsiteY4166" fmla="*/ 1293009 h 6507156"/>
              <a:gd name="connsiteX4167" fmla="*/ 6884913 w 9124939"/>
              <a:gd name="connsiteY4167" fmla="*/ 1310150 h 6507156"/>
              <a:gd name="connsiteX4168" fmla="*/ 6915716 w 9124939"/>
              <a:gd name="connsiteY4168" fmla="*/ 1333641 h 6507156"/>
              <a:gd name="connsiteX4169" fmla="*/ 6880785 w 9124939"/>
              <a:gd name="connsiteY4169" fmla="*/ 1348878 h 6507156"/>
              <a:gd name="connsiteX4170" fmla="*/ 6885548 w 9124939"/>
              <a:gd name="connsiteY4170" fmla="*/ 1379352 h 6507156"/>
              <a:gd name="connsiteX4171" fmla="*/ 6893804 w 9124939"/>
              <a:gd name="connsiteY4171" fmla="*/ 1363480 h 6507156"/>
              <a:gd name="connsiteX4172" fmla="*/ 6923972 w 9124939"/>
              <a:gd name="connsiteY4172" fmla="*/ 1348561 h 6507156"/>
              <a:gd name="connsiteX4173" fmla="*/ 6945566 w 9124939"/>
              <a:gd name="connsiteY4173" fmla="*/ 1364115 h 6507156"/>
              <a:gd name="connsiteX4174" fmla="*/ 6938262 w 9124939"/>
              <a:gd name="connsiteY4174" fmla="*/ 1382209 h 6507156"/>
              <a:gd name="connsiteX4175" fmla="*/ 6956680 w 9124939"/>
              <a:gd name="connsiteY4175" fmla="*/ 1423159 h 6507156"/>
              <a:gd name="connsiteX4176" fmla="*/ 6988753 w 9124939"/>
              <a:gd name="connsiteY4176" fmla="*/ 1477759 h 6507156"/>
              <a:gd name="connsiteX4177" fmla="*/ 6997327 w 9124939"/>
              <a:gd name="connsiteY4177" fmla="*/ 1468236 h 6507156"/>
              <a:gd name="connsiteX4178" fmla="*/ 6966207 w 9124939"/>
              <a:gd name="connsiteY4178" fmla="*/ 1426968 h 6507156"/>
              <a:gd name="connsiteX4179" fmla="*/ 6970652 w 9124939"/>
              <a:gd name="connsiteY4179" fmla="*/ 1353640 h 6507156"/>
              <a:gd name="connsiteX4180" fmla="*/ 6954775 w 9124939"/>
              <a:gd name="connsiteY4180" fmla="*/ 1333323 h 6507156"/>
              <a:gd name="connsiteX4181" fmla="*/ 6963984 w 9124939"/>
              <a:gd name="connsiteY4181" fmla="*/ 1312372 h 6507156"/>
              <a:gd name="connsiteX4182" fmla="*/ 6976368 w 9124939"/>
              <a:gd name="connsiteY4182" fmla="*/ 1266978 h 6507156"/>
              <a:gd name="connsiteX4183" fmla="*/ 6990976 w 9124939"/>
              <a:gd name="connsiteY4183" fmla="*/ 1254281 h 6507156"/>
              <a:gd name="connsiteX4184" fmla="*/ 6996692 w 9124939"/>
              <a:gd name="connsiteY4184" fmla="*/ 1156191 h 6507156"/>
              <a:gd name="connsiteX4185" fmla="*/ 6964301 w 9124939"/>
              <a:gd name="connsiteY4185" fmla="*/ 1104766 h 6507156"/>
              <a:gd name="connsiteX4186" fmla="*/ 6952869 w 9124939"/>
              <a:gd name="connsiteY4186" fmla="*/ 1114606 h 6507156"/>
              <a:gd name="connsiteX4187" fmla="*/ 6927147 w 9124939"/>
              <a:gd name="connsiteY4187" fmla="*/ 1109527 h 6507156"/>
              <a:gd name="connsiteX4188" fmla="*/ 6929688 w 9124939"/>
              <a:gd name="connsiteY4188" fmla="*/ 1040959 h 6507156"/>
              <a:gd name="connsiteX4189" fmla="*/ 6949694 w 9124939"/>
              <a:gd name="connsiteY4189" fmla="*/ 1006041 h 6507156"/>
              <a:gd name="connsiteX4190" fmla="*/ 6951917 w 9124939"/>
              <a:gd name="connsiteY4190" fmla="*/ 932077 h 6507156"/>
              <a:gd name="connsiteX4191" fmla="*/ 6963349 w 9124939"/>
              <a:gd name="connsiteY4191" fmla="*/ 893984 h 6507156"/>
              <a:gd name="connsiteX4192" fmla="*/ 6956998 w 9124939"/>
              <a:gd name="connsiteY4192" fmla="*/ 876207 h 6507156"/>
              <a:gd name="connsiteX4193" fmla="*/ 6966524 w 9124939"/>
              <a:gd name="connsiteY4193" fmla="*/ 865414 h 6507156"/>
              <a:gd name="connsiteX4194" fmla="*/ 6955410 w 9124939"/>
              <a:gd name="connsiteY4194" fmla="*/ 848908 h 6507156"/>
              <a:gd name="connsiteX4195" fmla="*/ 6960491 w 9124939"/>
              <a:gd name="connsiteY4195" fmla="*/ 815259 h 6507156"/>
              <a:gd name="connsiteX4196" fmla="*/ 6945566 w 9124939"/>
              <a:gd name="connsiteY4196" fmla="*/ 791768 h 6507156"/>
              <a:gd name="connsiteX4197" fmla="*/ 6926512 w 9124939"/>
              <a:gd name="connsiteY4197" fmla="*/ 792403 h 6507156"/>
              <a:gd name="connsiteX4198" fmla="*/ 6862367 w 9124939"/>
              <a:gd name="connsiteY4198" fmla="*/ 734946 h 6507156"/>
              <a:gd name="connsiteX4199" fmla="*/ 6860461 w 9124939"/>
              <a:gd name="connsiteY4199" fmla="*/ 726376 h 6507156"/>
              <a:gd name="connsiteX4200" fmla="*/ 6895392 w 9124939"/>
              <a:gd name="connsiteY4200" fmla="*/ 726058 h 6507156"/>
              <a:gd name="connsiteX4201" fmla="*/ 6951599 w 9124939"/>
              <a:gd name="connsiteY4201" fmla="*/ 764786 h 6507156"/>
              <a:gd name="connsiteX4202" fmla="*/ 7020191 w 9124939"/>
              <a:gd name="connsiteY4202" fmla="*/ 756532 h 6507156"/>
              <a:gd name="connsiteX4203" fmla="*/ 7066871 w 9124939"/>
              <a:gd name="connsiteY4203" fmla="*/ 763516 h 6507156"/>
              <a:gd name="connsiteX4204" fmla="*/ 7124348 w 9124939"/>
              <a:gd name="connsiteY4204" fmla="*/ 778753 h 6507156"/>
              <a:gd name="connsiteX4205" fmla="*/ 7127842 w 9124939"/>
              <a:gd name="connsiteY4205" fmla="*/ 814624 h 6507156"/>
              <a:gd name="connsiteX4206" fmla="*/ 7146895 w 9124939"/>
              <a:gd name="connsiteY4206" fmla="*/ 825099 h 6507156"/>
              <a:gd name="connsiteX4207" fmla="*/ 7152611 w 9124939"/>
              <a:gd name="connsiteY4207" fmla="*/ 852399 h 6507156"/>
              <a:gd name="connsiteX4208" fmla="*/ 7176745 w 9124939"/>
              <a:gd name="connsiteY4208" fmla="*/ 852082 h 6507156"/>
              <a:gd name="connsiteX4209" fmla="*/ 7185636 w 9124939"/>
              <a:gd name="connsiteY4209" fmla="*/ 876525 h 6507156"/>
              <a:gd name="connsiteX4210" fmla="*/ 7179285 w 9124939"/>
              <a:gd name="connsiteY4210" fmla="*/ 892079 h 6507156"/>
              <a:gd name="connsiteX4211" fmla="*/ 7196433 w 9124939"/>
              <a:gd name="connsiteY4211" fmla="*/ 908904 h 6507156"/>
              <a:gd name="connsiteX4212" fmla="*/ 7198974 w 9124939"/>
              <a:gd name="connsiteY4212" fmla="*/ 941600 h 6507156"/>
              <a:gd name="connsiteX4213" fmla="*/ 7171346 w 9124939"/>
              <a:gd name="connsiteY4213" fmla="*/ 940965 h 6507156"/>
              <a:gd name="connsiteX4214" fmla="*/ 7156421 w 9124939"/>
              <a:gd name="connsiteY4214" fmla="*/ 953663 h 6507156"/>
              <a:gd name="connsiteX4215" fmla="*/ 7137368 w 9124939"/>
              <a:gd name="connsiteY4215" fmla="*/ 947314 h 6507156"/>
              <a:gd name="connsiteX4216" fmla="*/ 7123078 w 9124939"/>
              <a:gd name="connsiteY4216" fmla="*/ 957155 h 6507156"/>
              <a:gd name="connsiteX4217" fmla="*/ 7093228 w 9124939"/>
              <a:gd name="connsiteY4217" fmla="*/ 952711 h 6507156"/>
              <a:gd name="connsiteX4218" fmla="*/ 7081479 w 9124939"/>
              <a:gd name="connsiteY4218" fmla="*/ 966678 h 6507156"/>
              <a:gd name="connsiteX4219" fmla="*/ 7066554 w 9124939"/>
              <a:gd name="connsiteY4219" fmla="*/ 969218 h 6507156"/>
              <a:gd name="connsiteX4220" fmla="*/ 7064966 w 9124939"/>
              <a:gd name="connsiteY4220" fmla="*/ 1004771 h 6507156"/>
              <a:gd name="connsiteX4221" fmla="*/ 7037656 w 9124939"/>
              <a:gd name="connsiteY4221" fmla="*/ 1010485 h 6507156"/>
              <a:gd name="connsiteX4222" fmla="*/ 7046230 w 9124939"/>
              <a:gd name="connsiteY4222" fmla="*/ 1029214 h 6507156"/>
              <a:gd name="connsiteX4223" fmla="*/ 7035751 w 9124939"/>
              <a:gd name="connsiteY4223" fmla="*/ 1043181 h 6507156"/>
              <a:gd name="connsiteX4224" fmla="*/ 7057027 w 9124939"/>
              <a:gd name="connsiteY4224" fmla="*/ 1050166 h 6507156"/>
              <a:gd name="connsiteX4225" fmla="*/ 7085924 w 9124939"/>
              <a:gd name="connsiteY4225" fmla="*/ 1086989 h 6507156"/>
              <a:gd name="connsiteX4226" fmla="*/ 7092593 w 9124939"/>
              <a:gd name="connsiteY4226" fmla="*/ 1125717 h 6507156"/>
              <a:gd name="connsiteX4227" fmla="*/ 7108471 w 9124939"/>
              <a:gd name="connsiteY4227" fmla="*/ 1128892 h 6507156"/>
              <a:gd name="connsiteX4228" fmla="*/ 7121490 w 9124939"/>
              <a:gd name="connsiteY4228" fmla="*/ 1158413 h 6507156"/>
              <a:gd name="connsiteX4229" fmla="*/ 7135463 w 9124939"/>
              <a:gd name="connsiteY4229" fmla="*/ 1182221 h 6507156"/>
              <a:gd name="connsiteX4230" fmla="*/ 7189447 w 9124939"/>
              <a:gd name="connsiteY4230" fmla="*/ 1175555 h 6507156"/>
              <a:gd name="connsiteX4231" fmla="*/ 7186271 w 9124939"/>
              <a:gd name="connsiteY4231" fmla="*/ 1192380 h 6507156"/>
              <a:gd name="connsiteX4232" fmla="*/ 7191987 w 9124939"/>
              <a:gd name="connsiteY4232" fmla="*/ 1223806 h 6507156"/>
              <a:gd name="connsiteX4233" fmla="*/ 7200561 w 9124939"/>
              <a:gd name="connsiteY4233" fmla="*/ 1215235 h 6507156"/>
              <a:gd name="connsiteX4234" fmla="*/ 7209770 w 9124939"/>
              <a:gd name="connsiteY4234" fmla="*/ 1182857 h 6507156"/>
              <a:gd name="connsiteX4235" fmla="*/ 7240256 w 9124939"/>
              <a:gd name="connsiteY4235" fmla="*/ 1186666 h 6507156"/>
              <a:gd name="connsiteX4236" fmla="*/ 7245336 w 9124939"/>
              <a:gd name="connsiteY4236" fmla="*/ 1175873 h 6507156"/>
              <a:gd name="connsiteX4237" fmla="*/ 7268835 w 9124939"/>
              <a:gd name="connsiteY4237" fmla="*/ 1172698 h 6507156"/>
              <a:gd name="connsiteX4238" fmla="*/ 7288524 w 9124939"/>
              <a:gd name="connsiteY4238" fmla="*/ 1160953 h 6507156"/>
              <a:gd name="connsiteX4239" fmla="*/ 7299956 w 9124939"/>
              <a:gd name="connsiteY4239" fmla="*/ 1115559 h 6507156"/>
              <a:gd name="connsiteX4240" fmla="*/ 7292334 w 9124939"/>
              <a:gd name="connsiteY4240" fmla="*/ 1102861 h 6507156"/>
              <a:gd name="connsiteX4241" fmla="*/ 7309165 w 9124939"/>
              <a:gd name="connsiteY4241" fmla="*/ 1085719 h 6507156"/>
              <a:gd name="connsiteX4242" fmla="*/ 7298368 w 9124939"/>
              <a:gd name="connsiteY4242" fmla="*/ 1066038 h 6507156"/>
              <a:gd name="connsiteX4243" fmla="*/ 7315198 w 9124939"/>
              <a:gd name="connsiteY4243" fmla="*/ 1046990 h 6507156"/>
              <a:gd name="connsiteX4244" fmla="*/ 7316786 w 9124939"/>
              <a:gd name="connsiteY4244" fmla="*/ 1013024 h 6507156"/>
              <a:gd name="connsiteX4245" fmla="*/ 7326313 w 9124939"/>
              <a:gd name="connsiteY4245" fmla="*/ 997470 h 6507156"/>
              <a:gd name="connsiteX4246" fmla="*/ 7341238 w 9124939"/>
              <a:gd name="connsiteY4246" fmla="*/ 1002231 h 6507156"/>
              <a:gd name="connsiteX4247" fmla="*/ 7352670 w 9124939"/>
              <a:gd name="connsiteY4247" fmla="*/ 986359 h 6507156"/>
              <a:gd name="connsiteX4248" fmla="*/ 7386648 w 9124939"/>
              <a:gd name="connsiteY4248" fmla="*/ 981915 h 6507156"/>
              <a:gd name="connsiteX4249" fmla="*/ 7389823 w 9124939"/>
              <a:gd name="connsiteY4249" fmla="*/ 970170 h 6507156"/>
              <a:gd name="connsiteX4250" fmla="*/ 7407924 w 9124939"/>
              <a:gd name="connsiteY4250" fmla="*/ 983820 h 6507156"/>
              <a:gd name="connsiteX4251" fmla="*/ 7410464 w 9124939"/>
              <a:gd name="connsiteY4251" fmla="*/ 970170 h 6507156"/>
              <a:gd name="connsiteX4252" fmla="*/ 7397762 w 9124939"/>
              <a:gd name="connsiteY4252" fmla="*/ 948266 h 6507156"/>
              <a:gd name="connsiteX4253" fmla="*/ 7399985 w 9124939"/>
              <a:gd name="connsiteY4253" fmla="*/ 937473 h 6507156"/>
              <a:gd name="connsiteX4254" fmla="*/ 7421261 w 9124939"/>
              <a:gd name="connsiteY4254" fmla="*/ 939378 h 6507156"/>
              <a:gd name="connsiteX4255" fmla="*/ 7533675 w 9124939"/>
              <a:gd name="connsiteY4255" fmla="*/ 858431 h 6507156"/>
              <a:gd name="connsiteX4256" fmla="*/ 7547330 w 9124939"/>
              <a:gd name="connsiteY4256" fmla="*/ 855256 h 6507156"/>
              <a:gd name="connsiteX4257" fmla="*/ 7546060 w 9124939"/>
              <a:gd name="connsiteY4257" fmla="*/ 842559 h 6507156"/>
              <a:gd name="connsiteX4258" fmla="*/ 7637833 w 9124939"/>
              <a:gd name="connsiteY4258" fmla="*/ 787959 h 6507156"/>
              <a:gd name="connsiteX4259" fmla="*/ 7678798 w 9124939"/>
              <a:gd name="connsiteY4259" fmla="*/ 778118 h 6507156"/>
              <a:gd name="connsiteX4260" fmla="*/ 7669271 w 9124939"/>
              <a:gd name="connsiteY4260" fmla="*/ 767643 h 6507156"/>
              <a:gd name="connsiteX4261" fmla="*/ 7719762 w 9124939"/>
              <a:gd name="connsiteY4261" fmla="*/ 757485 h 6507156"/>
              <a:gd name="connsiteX4262" fmla="*/ 7735640 w 9124939"/>
              <a:gd name="connsiteY4262" fmla="*/ 769230 h 6507156"/>
              <a:gd name="connsiteX4263" fmla="*/ 7733099 w 9124939"/>
              <a:gd name="connsiteY4263" fmla="*/ 784785 h 6507156"/>
              <a:gd name="connsiteX4264" fmla="*/ 7750882 w 9124939"/>
              <a:gd name="connsiteY4264" fmla="*/ 798752 h 6507156"/>
              <a:gd name="connsiteX4265" fmla="*/ 7772794 w 9124939"/>
              <a:gd name="connsiteY4265" fmla="*/ 767960 h 6507156"/>
              <a:gd name="connsiteX4266" fmla="*/ 7763267 w 9124939"/>
              <a:gd name="connsiteY4266" fmla="*/ 757167 h 6507156"/>
              <a:gd name="connsiteX4267" fmla="*/ 7766125 w 9124939"/>
              <a:gd name="connsiteY4267" fmla="*/ 738121 h 6507156"/>
              <a:gd name="connsiteX4268" fmla="*/ 7744214 w 9124939"/>
              <a:gd name="connsiteY4268" fmla="*/ 742882 h 6507156"/>
              <a:gd name="connsiteX4269" fmla="*/ 7736910 w 9124939"/>
              <a:gd name="connsiteY4269" fmla="*/ 738438 h 6507156"/>
              <a:gd name="connsiteX4270" fmla="*/ 7796610 w 9124939"/>
              <a:gd name="connsiteY4270" fmla="*/ 690822 h 6507156"/>
              <a:gd name="connsiteX4271" fmla="*/ 7786449 w 9124939"/>
              <a:gd name="connsiteY4271" fmla="*/ 711773 h 6507156"/>
              <a:gd name="connsiteX4272" fmla="*/ 7802009 w 9124939"/>
              <a:gd name="connsiteY4272" fmla="*/ 712726 h 6507156"/>
              <a:gd name="connsiteX4273" fmla="*/ 7802326 w 9124939"/>
              <a:gd name="connsiteY4273" fmla="*/ 741930 h 6507156"/>
              <a:gd name="connsiteX4274" fmla="*/ 7838527 w 9124939"/>
              <a:gd name="connsiteY4274" fmla="*/ 734629 h 6507156"/>
              <a:gd name="connsiteX4275" fmla="*/ 7835987 w 9124939"/>
              <a:gd name="connsiteY4275" fmla="*/ 710186 h 6507156"/>
              <a:gd name="connsiteX4276" fmla="*/ 7839163 w 9124939"/>
              <a:gd name="connsiteY4276" fmla="*/ 700663 h 6507156"/>
              <a:gd name="connsiteX4277" fmla="*/ 7822967 w 9124939"/>
              <a:gd name="connsiteY4277" fmla="*/ 679712 h 6507156"/>
              <a:gd name="connsiteX4278" fmla="*/ 7842020 w 9124939"/>
              <a:gd name="connsiteY4278" fmla="*/ 680981 h 6507156"/>
              <a:gd name="connsiteX4279" fmla="*/ 7842973 w 9124939"/>
              <a:gd name="connsiteY4279" fmla="*/ 663840 h 6507156"/>
              <a:gd name="connsiteX4280" fmla="*/ 7877587 w 9124939"/>
              <a:gd name="connsiteY4280" fmla="*/ 641301 h 6507156"/>
              <a:gd name="connsiteX4281" fmla="*/ 7933476 w 9124939"/>
              <a:gd name="connsiteY4281" fmla="*/ 636540 h 6507156"/>
              <a:gd name="connsiteX4282" fmla="*/ 7944273 w 9124939"/>
              <a:gd name="connsiteY4282" fmla="*/ 634635 h 6507156"/>
              <a:gd name="connsiteX4283" fmla="*/ 7948401 w 9124939"/>
              <a:gd name="connsiteY4283" fmla="*/ 645111 h 6507156"/>
              <a:gd name="connsiteX4284" fmla="*/ 7936652 w 9124939"/>
              <a:gd name="connsiteY4284" fmla="*/ 641936 h 6507156"/>
              <a:gd name="connsiteX4285" fmla="*/ 7906484 w 9124939"/>
              <a:gd name="connsiteY4285" fmla="*/ 651777 h 6507156"/>
              <a:gd name="connsiteX4286" fmla="*/ 7877587 w 9124939"/>
              <a:gd name="connsiteY4286" fmla="*/ 648603 h 6507156"/>
              <a:gd name="connsiteX4287" fmla="*/ 7867425 w 9124939"/>
              <a:gd name="connsiteY4287" fmla="*/ 663522 h 6507156"/>
              <a:gd name="connsiteX4288" fmla="*/ 7874729 w 9124939"/>
              <a:gd name="connsiteY4288" fmla="*/ 683838 h 6507156"/>
              <a:gd name="connsiteX4289" fmla="*/ 7883302 w 9124939"/>
              <a:gd name="connsiteY4289" fmla="*/ 683204 h 6507156"/>
              <a:gd name="connsiteX4290" fmla="*/ 7887431 w 9124939"/>
              <a:gd name="connsiteY4290" fmla="*/ 673998 h 6507156"/>
              <a:gd name="connsiteX4291" fmla="*/ 7900450 w 9124939"/>
              <a:gd name="connsiteY4291" fmla="*/ 680029 h 6507156"/>
              <a:gd name="connsiteX4292" fmla="*/ 7890606 w 9124939"/>
              <a:gd name="connsiteY4292" fmla="*/ 684473 h 6507156"/>
              <a:gd name="connsiteX4293" fmla="*/ 7894099 w 9124939"/>
              <a:gd name="connsiteY4293" fmla="*/ 694949 h 6507156"/>
              <a:gd name="connsiteX4294" fmla="*/ 7903944 w 9124939"/>
              <a:gd name="connsiteY4294" fmla="*/ 723201 h 6507156"/>
              <a:gd name="connsiteX4295" fmla="*/ 7884890 w 9124939"/>
              <a:gd name="connsiteY4295" fmla="*/ 738121 h 6507156"/>
              <a:gd name="connsiteX4296" fmla="*/ 7882032 w 9124939"/>
              <a:gd name="connsiteY4296" fmla="*/ 753040 h 6507156"/>
              <a:gd name="connsiteX4297" fmla="*/ 7893464 w 9124939"/>
              <a:gd name="connsiteY4297" fmla="*/ 758437 h 6507156"/>
              <a:gd name="connsiteX4298" fmla="*/ 7892512 w 9124939"/>
              <a:gd name="connsiteY4298" fmla="*/ 775896 h 6507156"/>
              <a:gd name="connsiteX4299" fmla="*/ 7908389 w 9124939"/>
              <a:gd name="connsiteY4299" fmla="*/ 786689 h 6507156"/>
              <a:gd name="connsiteX4300" fmla="*/ 7885525 w 9124939"/>
              <a:gd name="connsiteY4300" fmla="*/ 794943 h 6507156"/>
              <a:gd name="connsiteX4301" fmla="*/ 7870600 w 9124939"/>
              <a:gd name="connsiteY4301" fmla="*/ 782562 h 6507156"/>
              <a:gd name="connsiteX4302" fmla="*/ 7860121 w 9124939"/>
              <a:gd name="connsiteY4302" fmla="*/ 798752 h 6507156"/>
              <a:gd name="connsiteX4303" fmla="*/ 7834399 w 9124939"/>
              <a:gd name="connsiteY4303" fmla="*/ 803831 h 6507156"/>
              <a:gd name="connsiteX4304" fmla="*/ 7833764 w 9124939"/>
              <a:gd name="connsiteY4304" fmla="*/ 819703 h 6507156"/>
              <a:gd name="connsiteX4305" fmla="*/ 7824237 w 9124939"/>
              <a:gd name="connsiteY4305" fmla="*/ 829544 h 6507156"/>
              <a:gd name="connsiteX4306" fmla="*/ 7833129 w 9124939"/>
              <a:gd name="connsiteY4306" fmla="*/ 845416 h 6507156"/>
              <a:gd name="connsiteX4307" fmla="*/ 7818204 w 9124939"/>
              <a:gd name="connsiteY4307" fmla="*/ 845416 h 6507156"/>
              <a:gd name="connsiteX4308" fmla="*/ 7803279 w 9124939"/>
              <a:gd name="connsiteY4308" fmla="*/ 860018 h 6507156"/>
              <a:gd name="connsiteX4309" fmla="*/ 7806772 w 9124939"/>
              <a:gd name="connsiteY4309" fmla="*/ 879382 h 6507156"/>
              <a:gd name="connsiteX4310" fmla="*/ 7766760 w 9124939"/>
              <a:gd name="connsiteY4310" fmla="*/ 918427 h 6507156"/>
              <a:gd name="connsiteX4311" fmla="*/ 7761679 w 9124939"/>
              <a:gd name="connsiteY4311" fmla="*/ 932394 h 6507156"/>
              <a:gd name="connsiteX4312" fmla="*/ 7788036 w 9124939"/>
              <a:gd name="connsiteY4312" fmla="*/ 935251 h 6507156"/>
              <a:gd name="connsiteX4313" fmla="*/ 7774699 w 9124939"/>
              <a:gd name="connsiteY4313" fmla="*/ 946679 h 6507156"/>
              <a:gd name="connsiteX4314" fmla="*/ 7769301 w 9124939"/>
              <a:gd name="connsiteY4314" fmla="*/ 970170 h 6507156"/>
              <a:gd name="connsiteX4315" fmla="*/ 7726431 w 9124939"/>
              <a:gd name="connsiteY4315" fmla="*/ 1000962 h 6507156"/>
              <a:gd name="connsiteX4316" fmla="*/ 7709918 w 9124939"/>
              <a:gd name="connsiteY4316" fmla="*/ 1053975 h 6507156"/>
              <a:gd name="connsiteX4317" fmla="*/ 7721985 w 9124939"/>
              <a:gd name="connsiteY4317" fmla="*/ 1080006 h 6507156"/>
              <a:gd name="connsiteX4318" fmla="*/ 7717857 w 9124939"/>
              <a:gd name="connsiteY4318" fmla="*/ 1087624 h 6507156"/>
              <a:gd name="connsiteX4319" fmla="*/ 7732464 w 9124939"/>
              <a:gd name="connsiteY4319" fmla="*/ 1106353 h 6507156"/>
              <a:gd name="connsiteX4320" fmla="*/ 7733099 w 9124939"/>
              <a:gd name="connsiteY4320" fmla="*/ 1145081 h 6507156"/>
              <a:gd name="connsiteX4321" fmla="*/ 7741038 w 9124939"/>
              <a:gd name="connsiteY4321" fmla="*/ 1157144 h 6507156"/>
              <a:gd name="connsiteX4322" fmla="*/ 7743579 w 9124939"/>
              <a:gd name="connsiteY4322" fmla="*/ 1227616 h 6507156"/>
              <a:gd name="connsiteX4323" fmla="*/ 7745484 w 9124939"/>
              <a:gd name="connsiteY4323" fmla="*/ 1264439 h 6507156"/>
              <a:gd name="connsiteX4324" fmla="*/ 7746754 w 9124939"/>
              <a:gd name="connsiteY4324" fmla="*/ 1290469 h 6507156"/>
              <a:gd name="connsiteX4325" fmla="*/ 7747072 w 9124939"/>
              <a:gd name="connsiteY4325" fmla="*/ 1305071 h 6507156"/>
              <a:gd name="connsiteX4326" fmla="*/ 7747389 w 9124939"/>
              <a:gd name="connsiteY4326" fmla="*/ 1308246 h 6507156"/>
              <a:gd name="connsiteX4327" fmla="*/ 7748977 w 9124939"/>
              <a:gd name="connsiteY4327" fmla="*/ 1313325 h 6507156"/>
              <a:gd name="connsiteX4328" fmla="*/ 7752470 w 9124939"/>
              <a:gd name="connsiteY4328" fmla="*/ 1325705 h 6507156"/>
              <a:gd name="connsiteX4329" fmla="*/ 7757233 w 9124939"/>
              <a:gd name="connsiteY4329" fmla="*/ 1341894 h 6507156"/>
              <a:gd name="connsiteX4330" fmla="*/ 7756598 w 9124939"/>
              <a:gd name="connsiteY4330" fmla="*/ 1317769 h 6507156"/>
              <a:gd name="connsiteX4331" fmla="*/ 7752470 w 9124939"/>
              <a:gd name="connsiteY4331" fmla="*/ 1267296 h 6507156"/>
              <a:gd name="connsiteX4332" fmla="*/ 7752153 w 9124939"/>
              <a:gd name="connsiteY4332" fmla="*/ 1232377 h 6507156"/>
              <a:gd name="connsiteX4333" fmla="*/ 7744849 w 9124939"/>
              <a:gd name="connsiteY4333" fmla="*/ 1174286 h 6507156"/>
              <a:gd name="connsiteX4334" fmla="*/ 7751200 w 9124939"/>
              <a:gd name="connsiteY4334" fmla="*/ 1141907 h 6507156"/>
              <a:gd name="connsiteX4335" fmla="*/ 7748659 w 9124939"/>
              <a:gd name="connsiteY4335" fmla="*/ 1114606 h 6507156"/>
              <a:gd name="connsiteX4336" fmla="*/ 7736910 w 9124939"/>
              <a:gd name="connsiteY4336" fmla="*/ 1089211 h 6507156"/>
              <a:gd name="connsiteX4337" fmla="*/ 7728971 w 9124939"/>
              <a:gd name="connsiteY4337" fmla="*/ 1055880 h 6507156"/>
              <a:gd name="connsiteX4338" fmla="*/ 7742626 w 9124939"/>
              <a:gd name="connsiteY4338" fmla="*/ 1009533 h 6507156"/>
              <a:gd name="connsiteX4339" fmla="*/ 7794070 w 9124939"/>
              <a:gd name="connsiteY4339" fmla="*/ 989851 h 6507156"/>
              <a:gd name="connsiteX4340" fmla="*/ 7801374 w 9124939"/>
              <a:gd name="connsiteY4340" fmla="*/ 973027 h 6507156"/>
              <a:gd name="connsiteX4341" fmla="*/ 7820427 w 9124939"/>
              <a:gd name="connsiteY4341" fmla="*/ 955885 h 6507156"/>
              <a:gd name="connsiteX4342" fmla="*/ 7837257 w 9124939"/>
              <a:gd name="connsiteY4342" fmla="*/ 968265 h 6507156"/>
              <a:gd name="connsiteX4343" fmla="*/ 7890289 w 9124939"/>
              <a:gd name="connsiteY4343" fmla="*/ 893032 h 6507156"/>
              <a:gd name="connsiteX4344" fmla="*/ 7879809 w 9124939"/>
              <a:gd name="connsiteY4344" fmla="*/ 893032 h 6507156"/>
              <a:gd name="connsiteX4345" fmla="*/ 7875681 w 9124939"/>
              <a:gd name="connsiteY4345" fmla="*/ 888270 h 6507156"/>
              <a:gd name="connsiteX4346" fmla="*/ 7919504 w 9124939"/>
              <a:gd name="connsiteY4346" fmla="*/ 815894 h 6507156"/>
              <a:gd name="connsiteX4347" fmla="*/ 7933158 w 9124939"/>
              <a:gd name="connsiteY4347" fmla="*/ 828274 h 6507156"/>
              <a:gd name="connsiteX4348" fmla="*/ 7947131 w 9124939"/>
              <a:gd name="connsiteY4348" fmla="*/ 817798 h 6507156"/>
              <a:gd name="connsiteX4349" fmla="*/ 7951577 w 9124939"/>
              <a:gd name="connsiteY4349" fmla="*/ 827956 h 6507156"/>
              <a:gd name="connsiteX4350" fmla="*/ 7955070 w 9124939"/>
              <a:gd name="connsiteY4350" fmla="*/ 835892 h 6507156"/>
              <a:gd name="connsiteX4351" fmla="*/ 7957610 w 9124939"/>
              <a:gd name="connsiteY4351" fmla="*/ 840654 h 6507156"/>
              <a:gd name="connsiteX4352" fmla="*/ 7960468 w 9124939"/>
              <a:gd name="connsiteY4352" fmla="*/ 843828 h 6507156"/>
              <a:gd name="connsiteX4353" fmla="*/ 7963961 w 9124939"/>
              <a:gd name="connsiteY4353" fmla="*/ 847320 h 6507156"/>
              <a:gd name="connsiteX4354" fmla="*/ 7968724 w 9124939"/>
              <a:gd name="connsiteY4354" fmla="*/ 851447 h 6507156"/>
              <a:gd name="connsiteX4355" fmla="*/ 7989365 w 9124939"/>
              <a:gd name="connsiteY4355" fmla="*/ 840654 h 6507156"/>
              <a:gd name="connsiteX4356" fmla="*/ 7997304 w 9124939"/>
              <a:gd name="connsiteY4356" fmla="*/ 779388 h 6507156"/>
              <a:gd name="connsiteX4357" fmla="*/ 8037316 w 9124939"/>
              <a:gd name="connsiteY4357" fmla="*/ 745104 h 6507156"/>
              <a:gd name="connsiteX4358" fmla="*/ 8053194 w 9124939"/>
              <a:gd name="connsiteY4358" fmla="*/ 746374 h 6507156"/>
              <a:gd name="connsiteX4359" fmla="*/ 8093206 w 9124939"/>
              <a:gd name="connsiteY4359" fmla="*/ 720344 h 6507156"/>
              <a:gd name="connsiteX4360" fmla="*/ 8112259 w 9124939"/>
              <a:gd name="connsiteY4360" fmla="*/ 732089 h 6507156"/>
              <a:gd name="connsiteX4361" fmla="*/ 8155764 w 9124939"/>
              <a:gd name="connsiteY4361" fmla="*/ 728598 h 6507156"/>
              <a:gd name="connsiteX4362" fmla="*/ 8177040 w 9124939"/>
              <a:gd name="connsiteY4362" fmla="*/ 740025 h 6507156"/>
              <a:gd name="connsiteX4363" fmla="*/ 8189742 w 9124939"/>
              <a:gd name="connsiteY4363" fmla="*/ 737803 h 6507156"/>
              <a:gd name="connsiteX4364" fmla="*/ 8204667 w 9124939"/>
              <a:gd name="connsiteY4364" fmla="*/ 760659 h 6507156"/>
              <a:gd name="connsiteX4365" fmla="*/ 8243409 w 9124939"/>
              <a:gd name="connsiteY4365" fmla="*/ 731772 h 6507156"/>
              <a:gd name="connsiteX4366" fmla="*/ 8241186 w 9124939"/>
              <a:gd name="connsiteY4366" fmla="*/ 693044 h 6507156"/>
              <a:gd name="connsiteX4367" fmla="*/ 8230389 w 9124939"/>
              <a:gd name="connsiteY4367" fmla="*/ 693044 h 6507156"/>
              <a:gd name="connsiteX4368" fmla="*/ 8227213 w 9124939"/>
              <a:gd name="connsiteY4368" fmla="*/ 688918 h 6507156"/>
              <a:gd name="connsiteX4369" fmla="*/ 8254841 w 9124939"/>
              <a:gd name="connsiteY4369" fmla="*/ 674950 h 6507156"/>
              <a:gd name="connsiteX4370" fmla="*/ 8275164 w 9124939"/>
              <a:gd name="connsiteY4370" fmla="*/ 691457 h 6507156"/>
              <a:gd name="connsiteX4371" fmla="*/ 8283103 w 9124939"/>
              <a:gd name="connsiteY4371" fmla="*/ 665427 h 6507156"/>
              <a:gd name="connsiteX4372" fmla="*/ 8307554 w 9124939"/>
              <a:gd name="connsiteY4372" fmla="*/ 662887 h 6507156"/>
              <a:gd name="connsiteX4373" fmla="*/ 8316128 w 9124939"/>
              <a:gd name="connsiteY4373" fmla="*/ 683838 h 6507156"/>
              <a:gd name="connsiteX4374" fmla="*/ 8286596 w 9124939"/>
              <a:gd name="connsiteY4374" fmla="*/ 696854 h 6507156"/>
              <a:gd name="connsiteX4375" fmla="*/ 8310095 w 9124939"/>
              <a:gd name="connsiteY4375" fmla="*/ 706059 h 6507156"/>
              <a:gd name="connsiteX4376" fmla="*/ 8327878 w 9124939"/>
              <a:gd name="connsiteY4376" fmla="*/ 687013 h 6507156"/>
              <a:gd name="connsiteX4377" fmla="*/ 8313906 w 9124939"/>
              <a:gd name="connsiteY4377" fmla="*/ 661618 h 6507156"/>
              <a:gd name="connsiteX4378" fmla="*/ 8315811 w 9124939"/>
              <a:gd name="connsiteY4378" fmla="*/ 647968 h 6507156"/>
              <a:gd name="connsiteX4379" fmla="*/ 8363126 w 9124939"/>
              <a:gd name="connsiteY4379" fmla="*/ 623207 h 6507156"/>
              <a:gd name="connsiteX4380" fmla="*/ 8384403 w 9124939"/>
              <a:gd name="connsiteY4380" fmla="*/ 633683 h 6507156"/>
              <a:gd name="connsiteX4381" fmla="*/ 8375193 w 9124939"/>
              <a:gd name="connsiteY4381" fmla="*/ 646698 h 6507156"/>
              <a:gd name="connsiteX4382" fmla="*/ 8419016 w 9124939"/>
              <a:gd name="connsiteY4382" fmla="*/ 692409 h 6507156"/>
              <a:gd name="connsiteX4383" fmla="*/ 8413617 w 9124939"/>
              <a:gd name="connsiteY4383" fmla="*/ 703837 h 6507156"/>
              <a:gd name="connsiteX4384" fmla="*/ 8397740 w 9124939"/>
              <a:gd name="connsiteY4384" fmla="*/ 705107 h 6507156"/>
              <a:gd name="connsiteX4385" fmla="*/ 8396152 w 9124939"/>
              <a:gd name="connsiteY4385" fmla="*/ 725106 h 6507156"/>
              <a:gd name="connsiteX4386" fmla="*/ 8382179 w 9124939"/>
              <a:gd name="connsiteY4386" fmla="*/ 723201 h 6507156"/>
              <a:gd name="connsiteX4387" fmla="*/ 8388531 w 9124939"/>
              <a:gd name="connsiteY4387" fmla="*/ 738756 h 6507156"/>
              <a:gd name="connsiteX4388" fmla="*/ 8392024 w 9124939"/>
              <a:gd name="connsiteY4388" fmla="*/ 783197 h 6507156"/>
              <a:gd name="connsiteX4389" fmla="*/ 8434576 w 9124939"/>
              <a:gd name="connsiteY4389" fmla="*/ 799704 h 6507156"/>
              <a:gd name="connsiteX4390" fmla="*/ 8470459 w 9124939"/>
              <a:gd name="connsiteY4390" fmla="*/ 763516 h 6507156"/>
              <a:gd name="connsiteX4391" fmla="*/ 8467919 w 9124939"/>
              <a:gd name="connsiteY4391" fmla="*/ 743517 h 6507156"/>
              <a:gd name="connsiteX4392" fmla="*/ 8456169 w 9124939"/>
              <a:gd name="connsiteY4392" fmla="*/ 725741 h 6507156"/>
              <a:gd name="connsiteX4393" fmla="*/ 8464426 w 9124939"/>
              <a:gd name="connsiteY4393" fmla="*/ 697171 h 6507156"/>
              <a:gd name="connsiteX4394" fmla="*/ 8485702 w 9124939"/>
              <a:gd name="connsiteY4394" fmla="*/ 704472 h 6507156"/>
              <a:gd name="connsiteX4395" fmla="*/ 8501580 w 9124939"/>
              <a:gd name="connsiteY4395" fmla="*/ 697806 h 6507156"/>
              <a:gd name="connsiteX4396" fmla="*/ 8517457 w 9124939"/>
              <a:gd name="connsiteY4396" fmla="*/ 700980 h 6507156"/>
              <a:gd name="connsiteX4397" fmla="*/ 8557152 w 9124939"/>
              <a:gd name="connsiteY4397" fmla="*/ 643841 h 6507156"/>
              <a:gd name="connsiteX4398" fmla="*/ 8558739 w 9124939"/>
              <a:gd name="connsiteY4398" fmla="*/ 611145 h 6507156"/>
              <a:gd name="connsiteX4399" fmla="*/ 8570489 w 9124939"/>
              <a:gd name="connsiteY4399" fmla="*/ 604478 h 6507156"/>
              <a:gd name="connsiteX4400" fmla="*/ 8568266 w 9124939"/>
              <a:gd name="connsiteY4400" fmla="*/ 584797 h 6507156"/>
              <a:gd name="connsiteX4401" fmla="*/ 8556199 w 9124939"/>
              <a:gd name="connsiteY4401" fmla="*/ 577178 h 6507156"/>
              <a:gd name="connsiteX4402" fmla="*/ 8551436 w 9124939"/>
              <a:gd name="connsiteY4402" fmla="*/ 596225 h 6507156"/>
              <a:gd name="connsiteX4403" fmla="*/ 8538733 w 9124939"/>
              <a:gd name="connsiteY4403" fmla="*/ 583845 h 6507156"/>
              <a:gd name="connsiteX4404" fmla="*/ 8540321 w 9124939"/>
              <a:gd name="connsiteY4404" fmla="*/ 556227 h 6507156"/>
              <a:gd name="connsiteX4405" fmla="*/ 8498404 w 9124939"/>
              <a:gd name="connsiteY4405" fmla="*/ 459725 h 6507156"/>
              <a:gd name="connsiteX4406" fmla="*/ 8537146 w 9124939"/>
              <a:gd name="connsiteY4406" fmla="*/ 447663 h 6507156"/>
              <a:gd name="connsiteX4407" fmla="*/ 8558739 w 9124939"/>
              <a:gd name="connsiteY4407" fmla="*/ 483533 h 6507156"/>
              <a:gd name="connsiteX4408" fmla="*/ 8560962 w 9124939"/>
              <a:gd name="connsiteY4408" fmla="*/ 474010 h 6507156"/>
              <a:gd name="connsiteX4409" fmla="*/ 8541591 w 9124939"/>
              <a:gd name="connsiteY4409" fmla="*/ 439409 h 6507156"/>
              <a:gd name="connsiteX4410" fmla="*/ 8554294 w 9124939"/>
              <a:gd name="connsiteY4410" fmla="*/ 425442 h 6507156"/>
              <a:gd name="connsiteX4411" fmla="*/ 8554929 w 9124939"/>
              <a:gd name="connsiteY4411" fmla="*/ 393063 h 6507156"/>
              <a:gd name="connsiteX4412" fmla="*/ 8610183 w 9124939"/>
              <a:gd name="connsiteY4412" fmla="*/ 408300 h 6507156"/>
              <a:gd name="connsiteX4413" fmla="*/ 8615264 w 9124939"/>
              <a:gd name="connsiteY4413" fmla="*/ 415601 h 6507156"/>
              <a:gd name="connsiteX4414" fmla="*/ 8694653 w 9124939"/>
              <a:gd name="connsiteY4414" fmla="*/ 427664 h 6507156"/>
              <a:gd name="connsiteX4415" fmla="*/ 8743556 w 9124939"/>
              <a:gd name="connsiteY4415" fmla="*/ 427029 h 6507156"/>
              <a:gd name="connsiteX4416" fmla="*/ 8762609 w 9124939"/>
              <a:gd name="connsiteY4416" fmla="*/ 450202 h 6507156"/>
              <a:gd name="connsiteX4417" fmla="*/ 8774359 w 9124939"/>
              <a:gd name="connsiteY4417" fmla="*/ 442584 h 6507156"/>
              <a:gd name="connsiteX4418" fmla="*/ 8821991 w 9124939"/>
              <a:gd name="connsiteY4418" fmla="*/ 453694 h 6507156"/>
              <a:gd name="connsiteX4419" fmla="*/ 8846443 w 9124939"/>
              <a:gd name="connsiteY4419" fmla="*/ 473693 h 6507156"/>
              <a:gd name="connsiteX4420" fmla="*/ 8868672 w 9124939"/>
              <a:gd name="connsiteY4420" fmla="*/ 474328 h 6507156"/>
              <a:gd name="connsiteX4421" fmla="*/ 8893441 w 9124939"/>
              <a:gd name="connsiteY4421" fmla="*/ 512103 h 6507156"/>
              <a:gd name="connsiteX4422" fmla="*/ 8927419 w 9124939"/>
              <a:gd name="connsiteY4422" fmla="*/ 529880 h 6507156"/>
              <a:gd name="connsiteX4423" fmla="*/ 8947743 w 9124939"/>
              <a:gd name="connsiteY4423" fmla="*/ 535911 h 6507156"/>
              <a:gd name="connsiteX4424" fmla="*/ 8955047 w 9124939"/>
              <a:gd name="connsiteY4424" fmla="*/ 548609 h 6507156"/>
              <a:gd name="connsiteX4425" fmla="*/ 8943932 w 9124939"/>
              <a:gd name="connsiteY4425" fmla="*/ 554958 h 6507156"/>
              <a:gd name="connsiteX4426" fmla="*/ 8958540 w 9124939"/>
              <a:gd name="connsiteY4426" fmla="*/ 567338 h 6507156"/>
              <a:gd name="connsiteX4427" fmla="*/ 8976323 w 9124939"/>
              <a:gd name="connsiteY4427" fmla="*/ 553688 h 6507156"/>
              <a:gd name="connsiteX4428" fmla="*/ 8987437 w 9124939"/>
              <a:gd name="connsiteY4428" fmla="*/ 570195 h 6507156"/>
              <a:gd name="connsiteX4429" fmla="*/ 9056981 w 9124939"/>
              <a:gd name="connsiteY4429" fmla="*/ 569877 h 6507156"/>
              <a:gd name="connsiteX4430" fmla="*/ 9056981 w 9124939"/>
              <a:gd name="connsiteY4430" fmla="*/ 579400 h 6507156"/>
              <a:gd name="connsiteX4431" fmla="*/ 9047455 w 9124939"/>
              <a:gd name="connsiteY4431" fmla="*/ 588924 h 6507156"/>
              <a:gd name="connsiteX4432" fmla="*/ 9075082 w 9124939"/>
              <a:gd name="connsiteY4432" fmla="*/ 605431 h 6507156"/>
              <a:gd name="connsiteX4433" fmla="*/ 9091277 w 9124939"/>
              <a:gd name="connsiteY4433" fmla="*/ 623525 h 6507156"/>
              <a:gd name="connsiteX4434" fmla="*/ 9124938 w 9124939"/>
              <a:gd name="connsiteY4434" fmla="*/ 639714 h 6507156"/>
              <a:gd name="connsiteX4435" fmla="*/ 9124939 w 9124939"/>
              <a:gd name="connsiteY4435" fmla="*/ 5195624 h 6507156"/>
              <a:gd name="connsiteX4436" fmla="*/ 9123986 w 9124939"/>
              <a:gd name="connsiteY4436" fmla="*/ 5195941 h 6507156"/>
              <a:gd name="connsiteX4437" fmla="*/ 9122716 w 9124939"/>
              <a:gd name="connsiteY4437" fmla="*/ 5195941 h 6507156"/>
              <a:gd name="connsiteX4438" fmla="*/ 9120493 w 9124939"/>
              <a:gd name="connsiteY4438" fmla="*/ 5195624 h 6507156"/>
              <a:gd name="connsiteX4439" fmla="*/ 9117953 w 9124939"/>
              <a:gd name="connsiteY4439" fmla="*/ 5194354 h 6507156"/>
              <a:gd name="connsiteX4440" fmla="*/ 9115730 w 9124939"/>
              <a:gd name="connsiteY4440" fmla="*/ 5193084 h 6507156"/>
              <a:gd name="connsiteX4441" fmla="*/ 9112237 w 9124939"/>
              <a:gd name="connsiteY4441" fmla="*/ 5190227 h 6507156"/>
              <a:gd name="connsiteX4442" fmla="*/ 9110649 w 9124939"/>
              <a:gd name="connsiteY4442" fmla="*/ 5188640 h 6507156"/>
              <a:gd name="connsiteX4443" fmla="*/ 9109379 w 9124939"/>
              <a:gd name="connsiteY4443" fmla="*/ 5186418 h 6507156"/>
              <a:gd name="connsiteX4444" fmla="*/ 9108426 w 9124939"/>
              <a:gd name="connsiteY4444" fmla="*/ 5183878 h 6507156"/>
              <a:gd name="connsiteX4445" fmla="*/ 9106521 w 9124939"/>
              <a:gd name="connsiteY4445" fmla="*/ 5180704 h 6507156"/>
              <a:gd name="connsiteX4446" fmla="*/ 9104298 w 9124939"/>
              <a:gd name="connsiteY4446" fmla="*/ 5177529 h 6507156"/>
              <a:gd name="connsiteX4447" fmla="*/ 9102075 w 9124939"/>
              <a:gd name="connsiteY4447" fmla="*/ 5174672 h 6507156"/>
              <a:gd name="connsiteX4448" fmla="*/ 9099217 w 9124939"/>
              <a:gd name="connsiteY4448" fmla="*/ 5172133 h 6507156"/>
              <a:gd name="connsiteX4449" fmla="*/ 9097629 w 9124939"/>
              <a:gd name="connsiteY4449" fmla="*/ 5171180 h 6507156"/>
              <a:gd name="connsiteX4450" fmla="*/ 9096042 w 9124939"/>
              <a:gd name="connsiteY4450" fmla="*/ 5170863 h 6507156"/>
              <a:gd name="connsiteX4451" fmla="*/ 9092866 w 9124939"/>
              <a:gd name="connsiteY4451" fmla="*/ 5169593 h 6507156"/>
              <a:gd name="connsiteX4452" fmla="*/ 9090008 w 9124939"/>
              <a:gd name="connsiteY4452" fmla="*/ 5168323 h 6507156"/>
              <a:gd name="connsiteX4453" fmla="*/ 9087468 w 9124939"/>
              <a:gd name="connsiteY4453" fmla="*/ 5166419 h 6507156"/>
              <a:gd name="connsiteX4454" fmla="*/ 9085245 w 9124939"/>
              <a:gd name="connsiteY4454" fmla="*/ 5164831 h 6507156"/>
              <a:gd name="connsiteX4455" fmla="*/ 9082387 w 9124939"/>
              <a:gd name="connsiteY4455" fmla="*/ 5161974 h 6507156"/>
              <a:gd name="connsiteX4456" fmla="*/ 9081434 w 9124939"/>
              <a:gd name="connsiteY4456" fmla="*/ 5160704 h 6507156"/>
              <a:gd name="connsiteX4457" fmla="*/ 9068097 w 9124939"/>
              <a:gd name="connsiteY4457" fmla="*/ 5148959 h 6507156"/>
              <a:gd name="connsiteX4458" fmla="*/ 9065239 w 9124939"/>
              <a:gd name="connsiteY4458" fmla="*/ 5153086 h 6507156"/>
              <a:gd name="connsiteX4459" fmla="*/ 9060476 w 9124939"/>
              <a:gd name="connsiteY4459" fmla="*/ 5159752 h 6507156"/>
              <a:gd name="connsiteX4460" fmla="*/ 9044598 w 9124939"/>
              <a:gd name="connsiteY4460" fmla="*/ 5164514 h 6507156"/>
              <a:gd name="connsiteX4461" fmla="*/ 9032531 w 9124939"/>
              <a:gd name="connsiteY4461" fmla="*/ 5175625 h 6507156"/>
              <a:gd name="connsiteX4462" fmla="*/ 9015383 w 9124939"/>
              <a:gd name="connsiteY4462" fmla="*/ 5180386 h 6507156"/>
              <a:gd name="connsiteX4463" fmla="*/ 8997283 w 9124939"/>
              <a:gd name="connsiteY4463" fmla="*/ 5182926 h 6507156"/>
              <a:gd name="connsiteX4464" fmla="*/ 8979817 w 9124939"/>
              <a:gd name="connsiteY4464" fmla="*/ 5179117 h 6507156"/>
              <a:gd name="connsiteX4465" fmla="*/ 8953461 w 9124939"/>
              <a:gd name="connsiteY4465" fmla="*/ 5181656 h 6507156"/>
              <a:gd name="connsiteX4466" fmla="*/ 8953461 w 9124939"/>
              <a:gd name="connsiteY4466" fmla="*/ 5174355 h 6507156"/>
              <a:gd name="connsiteX4467" fmla="*/ 8933455 w 9124939"/>
              <a:gd name="connsiteY4467" fmla="*/ 5179117 h 6507156"/>
              <a:gd name="connsiteX4468" fmla="*/ 8908051 w 9124939"/>
              <a:gd name="connsiteY4468" fmla="*/ 5181656 h 6507156"/>
              <a:gd name="connsiteX4469" fmla="*/ 8908051 w 9124939"/>
              <a:gd name="connsiteY4469" fmla="*/ 5173085 h 6507156"/>
              <a:gd name="connsiteX4470" fmla="*/ 8901065 w 9124939"/>
              <a:gd name="connsiteY4470" fmla="*/ 5174990 h 6507156"/>
              <a:gd name="connsiteX4471" fmla="*/ 8895349 w 9124939"/>
              <a:gd name="connsiteY4471" fmla="*/ 5175942 h 6507156"/>
              <a:gd name="connsiteX4472" fmla="*/ 8890903 w 9124939"/>
              <a:gd name="connsiteY4472" fmla="*/ 5176894 h 6507156"/>
              <a:gd name="connsiteX4473" fmla="*/ 8881059 w 9124939"/>
              <a:gd name="connsiteY4473" fmla="*/ 5177529 h 6507156"/>
              <a:gd name="connsiteX4474" fmla="*/ 8873755 w 9124939"/>
              <a:gd name="connsiteY4474" fmla="*/ 5177847 h 6507156"/>
              <a:gd name="connsiteX4475" fmla="*/ 8859147 w 9124939"/>
              <a:gd name="connsiteY4475" fmla="*/ 5190227 h 6507156"/>
              <a:gd name="connsiteX4476" fmla="*/ 8856607 w 9124939"/>
              <a:gd name="connsiteY4476" fmla="*/ 5190227 h 6507156"/>
              <a:gd name="connsiteX4477" fmla="*/ 8850256 w 9124939"/>
              <a:gd name="connsiteY4477" fmla="*/ 5190862 h 6507156"/>
              <a:gd name="connsiteX4478" fmla="*/ 8846128 w 9124939"/>
              <a:gd name="connsiteY4478" fmla="*/ 5191497 h 6507156"/>
              <a:gd name="connsiteX4479" fmla="*/ 8842000 w 9124939"/>
              <a:gd name="connsiteY4479" fmla="*/ 5192449 h 6507156"/>
              <a:gd name="connsiteX4480" fmla="*/ 8836919 w 9124939"/>
              <a:gd name="connsiteY4480" fmla="*/ 5193719 h 6507156"/>
              <a:gd name="connsiteX4481" fmla="*/ 8832473 w 9124939"/>
              <a:gd name="connsiteY4481" fmla="*/ 5195624 h 6507156"/>
              <a:gd name="connsiteX4482" fmla="*/ 8828027 w 9124939"/>
              <a:gd name="connsiteY4482" fmla="*/ 5197211 h 6507156"/>
              <a:gd name="connsiteX4483" fmla="*/ 8824852 w 9124939"/>
              <a:gd name="connsiteY4483" fmla="*/ 5197846 h 6507156"/>
              <a:gd name="connsiteX4484" fmla="*/ 8821994 w 9124939"/>
              <a:gd name="connsiteY4484" fmla="*/ 5197846 h 6507156"/>
              <a:gd name="connsiteX4485" fmla="*/ 8820089 w 9124939"/>
              <a:gd name="connsiteY4485" fmla="*/ 5197529 h 6507156"/>
              <a:gd name="connsiteX4486" fmla="*/ 8818183 w 9124939"/>
              <a:gd name="connsiteY4486" fmla="*/ 5197211 h 6507156"/>
              <a:gd name="connsiteX4487" fmla="*/ 8817231 w 9124939"/>
              <a:gd name="connsiteY4487" fmla="*/ 5196576 h 6507156"/>
              <a:gd name="connsiteX4488" fmla="*/ 8816278 w 9124939"/>
              <a:gd name="connsiteY4488" fmla="*/ 5195624 h 6507156"/>
              <a:gd name="connsiteX4489" fmla="*/ 8815008 w 9124939"/>
              <a:gd name="connsiteY4489" fmla="*/ 5195941 h 6507156"/>
              <a:gd name="connsiteX4490" fmla="*/ 8813102 w 9124939"/>
              <a:gd name="connsiteY4490" fmla="*/ 5196259 h 6507156"/>
              <a:gd name="connsiteX4491" fmla="*/ 8811515 w 9124939"/>
              <a:gd name="connsiteY4491" fmla="*/ 5197211 h 6507156"/>
              <a:gd name="connsiteX4492" fmla="*/ 8809609 w 9124939"/>
              <a:gd name="connsiteY4492" fmla="*/ 5198481 h 6507156"/>
              <a:gd name="connsiteX4493" fmla="*/ 8808022 w 9124939"/>
              <a:gd name="connsiteY4493" fmla="*/ 5200068 h 6507156"/>
              <a:gd name="connsiteX4494" fmla="*/ 8806434 w 9124939"/>
              <a:gd name="connsiteY4494" fmla="*/ 5202608 h 6507156"/>
              <a:gd name="connsiteX4495" fmla="*/ 8805799 w 9124939"/>
              <a:gd name="connsiteY4495" fmla="*/ 5204195 h 6507156"/>
              <a:gd name="connsiteX4496" fmla="*/ 8805481 w 9124939"/>
              <a:gd name="connsiteY4496" fmla="*/ 5205782 h 6507156"/>
              <a:gd name="connsiteX4497" fmla="*/ 8805164 w 9124939"/>
              <a:gd name="connsiteY4497" fmla="*/ 5207370 h 6507156"/>
              <a:gd name="connsiteX4498" fmla="*/ 8803893 w 9124939"/>
              <a:gd name="connsiteY4498" fmla="*/ 5208639 h 6507156"/>
              <a:gd name="connsiteX4499" fmla="*/ 8802623 w 9124939"/>
              <a:gd name="connsiteY4499" fmla="*/ 5209274 h 6507156"/>
              <a:gd name="connsiteX4500" fmla="*/ 8800718 w 9124939"/>
              <a:gd name="connsiteY4500" fmla="*/ 5209909 h 6507156"/>
              <a:gd name="connsiteX4501" fmla="*/ 8799130 w 9124939"/>
              <a:gd name="connsiteY4501" fmla="*/ 5209909 h 6507156"/>
              <a:gd name="connsiteX4502" fmla="*/ 8796907 w 9124939"/>
              <a:gd name="connsiteY4502" fmla="*/ 5209909 h 6507156"/>
              <a:gd name="connsiteX4503" fmla="*/ 8792461 w 9124939"/>
              <a:gd name="connsiteY4503" fmla="*/ 5209592 h 6507156"/>
              <a:gd name="connsiteX4504" fmla="*/ 8787698 w 9124939"/>
              <a:gd name="connsiteY4504" fmla="*/ 5208639 h 6507156"/>
              <a:gd name="connsiteX4505" fmla="*/ 8783888 w 9124939"/>
              <a:gd name="connsiteY4505" fmla="*/ 5207052 h 6507156"/>
              <a:gd name="connsiteX4506" fmla="*/ 8780077 w 9124939"/>
              <a:gd name="connsiteY4506" fmla="*/ 5205782 h 6507156"/>
              <a:gd name="connsiteX4507" fmla="*/ 8761659 w 9124939"/>
              <a:gd name="connsiteY4507" fmla="*/ 5205782 h 6507156"/>
              <a:gd name="connsiteX4508" fmla="*/ 8759754 w 9124939"/>
              <a:gd name="connsiteY4508" fmla="*/ 5205465 h 6507156"/>
              <a:gd name="connsiteX4509" fmla="*/ 8757531 w 9124939"/>
              <a:gd name="connsiteY4509" fmla="*/ 5204195 h 6507156"/>
              <a:gd name="connsiteX4510" fmla="*/ 8755943 w 9124939"/>
              <a:gd name="connsiteY4510" fmla="*/ 5202608 h 6507156"/>
              <a:gd name="connsiteX4511" fmla="*/ 8754038 w 9124939"/>
              <a:gd name="connsiteY4511" fmla="*/ 5200703 h 6507156"/>
              <a:gd name="connsiteX4512" fmla="*/ 8751497 w 9124939"/>
              <a:gd name="connsiteY4512" fmla="*/ 5197211 h 6507156"/>
              <a:gd name="connsiteX4513" fmla="*/ 8750545 w 9124939"/>
              <a:gd name="connsiteY4513" fmla="*/ 5195624 h 6507156"/>
              <a:gd name="connsiteX4514" fmla="*/ 8749274 w 9124939"/>
              <a:gd name="connsiteY4514" fmla="*/ 5193402 h 6507156"/>
              <a:gd name="connsiteX4515" fmla="*/ 8746099 w 9124939"/>
              <a:gd name="connsiteY4515" fmla="*/ 5188323 h 6507156"/>
              <a:gd name="connsiteX4516" fmla="*/ 8741653 w 9124939"/>
              <a:gd name="connsiteY4516" fmla="*/ 5183561 h 6507156"/>
              <a:gd name="connsiteX4517" fmla="*/ 8740065 w 9124939"/>
              <a:gd name="connsiteY4517" fmla="*/ 5181339 h 6507156"/>
              <a:gd name="connsiteX4518" fmla="*/ 8738478 w 9124939"/>
              <a:gd name="connsiteY4518" fmla="*/ 5180386 h 6507156"/>
              <a:gd name="connsiteX4519" fmla="*/ 8736572 w 9124939"/>
              <a:gd name="connsiteY4519" fmla="*/ 5179117 h 6507156"/>
              <a:gd name="connsiteX4520" fmla="*/ 8733397 w 9124939"/>
              <a:gd name="connsiteY4520" fmla="*/ 5177212 h 6507156"/>
              <a:gd name="connsiteX4521" fmla="*/ 8725458 w 9124939"/>
              <a:gd name="connsiteY4521" fmla="*/ 5171498 h 6507156"/>
              <a:gd name="connsiteX4522" fmla="*/ 8715296 w 9124939"/>
              <a:gd name="connsiteY4522" fmla="*/ 5163244 h 6507156"/>
              <a:gd name="connsiteX4523" fmla="*/ 8699419 w 9124939"/>
              <a:gd name="connsiteY4523" fmla="*/ 5148959 h 6507156"/>
              <a:gd name="connsiteX4524" fmla="*/ 8699419 w 9124939"/>
              <a:gd name="connsiteY4524" fmla="*/ 5140388 h 6507156"/>
              <a:gd name="connsiteX4525" fmla="*/ 8696878 w 9124939"/>
              <a:gd name="connsiteY4525" fmla="*/ 5139753 h 6507156"/>
              <a:gd name="connsiteX4526" fmla="*/ 8690527 w 9124939"/>
              <a:gd name="connsiteY4526" fmla="*/ 5138166 h 6507156"/>
              <a:gd name="connsiteX4527" fmla="*/ 8687034 w 9124939"/>
              <a:gd name="connsiteY4527" fmla="*/ 5137213 h 6507156"/>
              <a:gd name="connsiteX4528" fmla="*/ 8684176 w 9124939"/>
              <a:gd name="connsiteY4528" fmla="*/ 5135943 h 6507156"/>
              <a:gd name="connsiteX4529" fmla="*/ 8681318 w 9124939"/>
              <a:gd name="connsiteY4529" fmla="*/ 5134674 h 6507156"/>
              <a:gd name="connsiteX4530" fmla="*/ 8680365 w 9124939"/>
              <a:gd name="connsiteY4530" fmla="*/ 5133721 h 6507156"/>
              <a:gd name="connsiteX4531" fmla="*/ 8679730 w 9124939"/>
              <a:gd name="connsiteY4531" fmla="*/ 5132769 h 6507156"/>
              <a:gd name="connsiteX4532" fmla="*/ 8677825 w 9124939"/>
              <a:gd name="connsiteY4532" fmla="*/ 5128642 h 6507156"/>
              <a:gd name="connsiteX4533" fmla="*/ 8674967 w 9124939"/>
              <a:gd name="connsiteY4533" fmla="*/ 5124198 h 6507156"/>
              <a:gd name="connsiteX4534" fmla="*/ 8671791 w 9124939"/>
              <a:gd name="connsiteY4534" fmla="*/ 5119753 h 6507156"/>
              <a:gd name="connsiteX4535" fmla="*/ 8670204 w 9124939"/>
              <a:gd name="connsiteY4535" fmla="*/ 5118166 h 6507156"/>
              <a:gd name="connsiteX4536" fmla="*/ 8668934 w 9124939"/>
              <a:gd name="connsiteY4536" fmla="*/ 5116896 h 6507156"/>
              <a:gd name="connsiteX4537" fmla="*/ 8666076 w 9124939"/>
              <a:gd name="connsiteY4537" fmla="*/ 5115309 h 6507156"/>
              <a:gd name="connsiteX4538" fmla="*/ 8663535 w 9124939"/>
              <a:gd name="connsiteY4538" fmla="*/ 5114039 h 6507156"/>
              <a:gd name="connsiteX4539" fmla="*/ 8660677 w 9124939"/>
              <a:gd name="connsiteY4539" fmla="*/ 5113404 h 6507156"/>
              <a:gd name="connsiteX4540" fmla="*/ 8659089 w 9124939"/>
              <a:gd name="connsiteY4540" fmla="*/ 5107055 h 6507156"/>
              <a:gd name="connsiteX4541" fmla="*/ 8659725 w 9124939"/>
              <a:gd name="connsiteY4541" fmla="*/ 5106421 h 6507156"/>
              <a:gd name="connsiteX4542" fmla="*/ 8660360 w 9124939"/>
              <a:gd name="connsiteY4542" fmla="*/ 5103563 h 6507156"/>
              <a:gd name="connsiteX4543" fmla="*/ 8660677 w 9124939"/>
              <a:gd name="connsiteY4543" fmla="*/ 5101976 h 6507156"/>
              <a:gd name="connsiteX4544" fmla="*/ 8660677 w 9124939"/>
              <a:gd name="connsiteY4544" fmla="*/ 5100389 h 6507156"/>
              <a:gd name="connsiteX4545" fmla="*/ 8660042 w 9124939"/>
              <a:gd name="connsiteY4545" fmla="*/ 5098802 h 6507156"/>
              <a:gd name="connsiteX4546" fmla="*/ 8659089 w 9124939"/>
              <a:gd name="connsiteY4546" fmla="*/ 5097532 h 6507156"/>
              <a:gd name="connsiteX4547" fmla="*/ 8650515 w 9124939"/>
              <a:gd name="connsiteY4547" fmla="*/ 5088961 h 6507156"/>
              <a:gd name="connsiteX4548" fmla="*/ 8646070 w 9124939"/>
              <a:gd name="connsiteY4548" fmla="*/ 5084517 h 6507156"/>
              <a:gd name="connsiteX4549" fmla="*/ 8642577 w 9124939"/>
              <a:gd name="connsiteY4549" fmla="*/ 5080707 h 6507156"/>
              <a:gd name="connsiteX4550" fmla="*/ 8639719 w 9124939"/>
              <a:gd name="connsiteY4550" fmla="*/ 5077215 h 6507156"/>
              <a:gd name="connsiteX4551" fmla="*/ 8635273 w 9124939"/>
              <a:gd name="connsiteY4551" fmla="*/ 5075945 h 6507156"/>
              <a:gd name="connsiteX4552" fmla="*/ 8629557 w 9124939"/>
              <a:gd name="connsiteY4552" fmla="*/ 5074041 h 6507156"/>
              <a:gd name="connsiteX4553" fmla="*/ 8622889 w 9124939"/>
              <a:gd name="connsiteY4553" fmla="*/ 5071819 h 6507156"/>
              <a:gd name="connsiteX4554" fmla="*/ 8622889 w 9124939"/>
              <a:gd name="connsiteY4554" fmla="*/ 5060708 h 6507156"/>
              <a:gd name="connsiteX4555" fmla="*/ 8602565 w 9124939"/>
              <a:gd name="connsiteY4555" fmla="*/ 5059121 h 6507156"/>
              <a:gd name="connsiteX4556" fmla="*/ 8588275 w 9124939"/>
              <a:gd name="connsiteY4556" fmla="*/ 5044518 h 6507156"/>
              <a:gd name="connsiteX4557" fmla="*/ 8564459 w 9124939"/>
              <a:gd name="connsiteY4557" fmla="*/ 5038804 h 6507156"/>
              <a:gd name="connsiteX4558" fmla="*/ 8561601 w 9124939"/>
              <a:gd name="connsiteY4558" fmla="*/ 5038169 h 6507156"/>
              <a:gd name="connsiteX4559" fmla="*/ 8558425 w 9124939"/>
              <a:gd name="connsiteY4559" fmla="*/ 5036582 h 6507156"/>
              <a:gd name="connsiteX4560" fmla="*/ 8552392 w 9124939"/>
              <a:gd name="connsiteY4560" fmla="*/ 5033407 h 6507156"/>
              <a:gd name="connsiteX4561" fmla="*/ 8546041 w 9124939"/>
              <a:gd name="connsiteY4561" fmla="*/ 5029598 h 6507156"/>
              <a:gd name="connsiteX4562" fmla="*/ 8544771 w 9124939"/>
              <a:gd name="connsiteY4562" fmla="*/ 5028328 h 6507156"/>
              <a:gd name="connsiteX4563" fmla="*/ 8540642 w 9124939"/>
              <a:gd name="connsiteY4563" fmla="*/ 5025471 h 6507156"/>
              <a:gd name="connsiteX4564" fmla="*/ 8538737 w 9124939"/>
              <a:gd name="connsiteY4564" fmla="*/ 5023566 h 6507156"/>
              <a:gd name="connsiteX4565" fmla="*/ 8536197 w 9124939"/>
              <a:gd name="connsiteY4565" fmla="*/ 5022296 h 6507156"/>
              <a:gd name="connsiteX4566" fmla="*/ 8533656 w 9124939"/>
              <a:gd name="connsiteY4566" fmla="*/ 5021027 h 6507156"/>
              <a:gd name="connsiteX4567" fmla="*/ 8531433 w 9124939"/>
              <a:gd name="connsiteY4567" fmla="*/ 5020709 h 6507156"/>
              <a:gd name="connsiteX4568" fmla="*/ 8529211 w 9124939"/>
              <a:gd name="connsiteY4568" fmla="*/ 5020709 h 6507156"/>
              <a:gd name="connsiteX4569" fmla="*/ 8526988 w 9124939"/>
              <a:gd name="connsiteY4569" fmla="*/ 5021027 h 6507156"/>
              <a:gd name="connsiteX4570" fmla="*/ 8521907 w 9124939"/>
              <a:gd name="connsiteY4570" fmla="*/ 5022614 h 6507156"/>
              <a:gd name="connsiteX4571" fmla="*/ 8516826 w 9124939"/>
              <a:gd name="connsiteY4571" fmla="*/ 5024201 h 6507156"/>
              <a:gd name="connsiteX4572" fmla="*/ 8500313 w 9124939"/>
              <a:gd name="connsiteY4572" fmla="*/ 4996583 h 6507156"/>
              <a:gd name="connsiteX4573" fmla="*/ 8488246 w 9124939"/>
              <a:gd name="connsiteY4573" fmla="*/ 4991821 h 6507156"/>
              <a:gd name="connsiteX4574" fmla="*/ 8478720 w 9124939"/>
              <a:gd name="connsiteY4574" fmla="*/ 4987377 h 6507156"/>
              <a:gd name="connsiteX4575" fmla="*/ 8471098 w 9124939"/>
              <a:gd name="connsiteY4575" fmla="*/ 4983885 h 6507156"/>
              <a:gd name="connsiteX4576" fmla="*/ 8469511 w 9124939"/>
              <a:gd name="connsiteY4576" fmla="*/ 4983250 h 6507156"/>
              <a:gd name="connsiteX4577" fmla="*/ 8468558 w 9124939"/>
              <a:gd name="connsiteY4577" fmla="*/ 4982298 h 6507156"/>
              <a:gd name="connsiteX4578" fmla="*/ 8466653 w 9124939"/>
              <a:gd name="connsiteY4578" fmla="*/ 4980076 h 6507156"/>
              <a:gd name="connsiteX4579" fmla="*/ 8464430 w 9124939"/>
              <a:gd name="connsiteY4579" fmla="*/ 4975631 h 6507156"/>
              <a:gd name="connsiteX4580" fmla="*/ 8462524 w 9124939"/>
              <a:gd name="connsiteY4580" fmla="*/ 4973092 h 6507156"/>
              <a:gd name="connsiteX4581" fmla="*/ 8460937 w 9124939"/>
              <a:gd name="connsiteY4581" fmla="*/ 4971187 h 6507156"/>
              <a:gd name="connsiteX4582" fmla="*/ 8459349 w 9124939"/>
              <a:gd name="connsiteY4582" fmla="*/ 4970552 h 6507156"/>
              <a:gd name="connsiteX4583" fmla="*/ 8458079 w 9124939"/>
              <a:gd name="connsiteY4583" fmla="*/ 4969917 h 6507156"/>
              <a:gd name="connsiteX4584" fmla="*/ 8456491 w 9124939"/>
              <a:gd name="connsiteY4584" fmla="*/ 4969600 h 6507156"/>
              <a:gd name="connsiteX4585" fmla="*/ 8454268 w 9124939"/>
              <a:gd name="connsiteY4585" fmla="*/ 4969600 h 6507156"/>
              <a:gd name="connsiteX4586" fmla="*/ 8452680 w 9124939"/>
              <a:gd name="connsiteY4586" fmla="*/ 4969282 h 6507156"/>
              <a:gd name="connsiteX4587" fmla="*/ 8450775 w 9124939"/>
              <a:gd name="connsiteY4587" fmla="*/ 4968647 h 6507156"/>
              <a:gd name="connsiteX4588" fmla="*/ 8449187 w 9124939"/>
              <a:gd name="connsiteY4588" fmla="*/ 4968012 h 6507156"/>
              <a:gd name="connsiteX4589" fmla="*/ 8447599 w 9124939"/>
              <a:gd name="connsiteY4589" fmla="*/ 4967378 h 6507156"/>
              <a:gd name="connsiteX4590" fmla="*/ 8444741 w 9124939"/>
              <a:gd name="connsiteY4590" fmla="*/ 4964838 h 6507156"/>
              <a:gd name="connsiteX4591" fmla="*/ 8442519 w 9124939"/>
              <a:gd name="connsiteY4591" fmla="*/ 4962298 h 6507156"/>
              <a:gd name="connsiteX4592" fmla="*/ 8438390 w 9124939"/>
              <a:gd name="connsiteY4592" fmla="*/ 4956267 h 6507156"/>
              <a:gd name="connsiteX4593" fmla="*/ 8436485 w 9124939"/>
              <a:gd name="connsiteY4593" fmla="*/ 4953727 h 6507156"/>
              <a:gd name="connsiteX4594" fmla="*/ 8434262 w 9124939"/>
              <a:gd name="connsiteY4594" fmla="*/ 4951188 h 6507156"/>
              <a:gd name="connsiteX4595" fmla="*/ 8433310 w 9124939"/>
              <a:gd name="connsiteY4595" fmla="*/ 4949918 h 6507156"/>
              <a:gd name="connsiteX4596" fmla="*/ 8431722 w 9124939"/>
              <a:gd name="connsiteY4596" fmla="*/ 4949283 h 6507156"/>
              <a:gd name="connsiteX4597" fmla="*/ 8428546 w 9124939"/>
              <a:gd name="connsiteY4597" fmla="*/ 4948648 h 6507156"/>
              <a:gd name="connsiteX4598" fmla="*/ 8425053 w 9124939"/>
              <a:gd name="connsiteY4598" fmla="*/ 4948331 h 6507156"/>
              <a:gd name="connsiteX4599" fmla="*/ 8421560 w 9124939"/>
              <a:gd name="connsiteY4599" fmla="*/ 4948331 h 6507156"/>
              <a:gd name="connsiteX4600" fmla="*/ 8415209 w 9124939"/>
              <a:gd name="connsiteY4600" fmla="*/ 4948648 h 6507156"/>
              <a:gd name="connsiteX4601" fmla="*/ 8412351 w 9124939"/>
              <a:gd name="connsiteY4601" fmla="*/ 4949283 h 6507156"/>
              <a:gd name="connsiteX4602" fmla="*/ 8409493 w 9124939"/>
              <a:gd name="connsiteY4602" fmla="*/ 4948331 h 6507156"/>
              <a:gd name="connsiteX4603" fmla="*/ 8406318 w 9124939"/>
              <a:gd name="connsiteY4603" fmla="*/ 4946743 h 6507156"/>
              <a:gd name="connsiteX4604" fmla="*/ 8402825 w 9124939"/>
              <a:gd name="connsiteY4604" fmla="*/ 4945156 h 6507156"/>
              <a:gd name="connsiteX4605" fmla="*/ 8399014 w 9124939"/>
              <a:gd name="connsiteY4605" fmla="*/ 4942934 h 6507156"/>
              <a:gd name="connsiteX4606" fmla="*/ 8395203 w 9124939"/>
              <a:gd name="connsiteY4606" fmla="*/ 4940077 h 6507156"/>
              <a:gd name="connsiteX4607" fmla="*/ 8393933 w 9124939"/>
              <a:gd name="connsiteY4607" fmla="*/ 4938490 h 6507156"/>
              <a:gd name="connsiteX4608" fmla="*/ 8392345 w 9124939"/>
              <a:gd name="connsiteY4608" fmla="*/ 4936585 h 6507156"/>
              <a:gd name="connsiteX4609" fmla="*/ 8391393 w 9124939"/>
              <a:gd name="connsiteY4609" fmla="*/ 4934680 h 6507156"/>
              <a:gd name="connsiteX4610" fmla="*/ 8390440 w 9124939"/>
              <a:gd name="connsiteY4610" fmla="*/ 4932776 h 6507156"/>
              <a:gd name="connsiteX4611" fmla="*/ 8389805 w 9124939"/>
              <a:gd name="connsiteY4611" fmla="*/ 4930871 h 6507156"/>
              <a:gd name="connsiteX4612" fmla="*/ 8388535 w 9124939"/>
              <a:gd name="connsiteY4612" fmla="*/ 4929601 h 6507156"/>
              <a:gd name="connsiteX4613" fmla="*/ 8387265 w 9124939"/>
              <a:gd name="connsiteY4613" fmla="*/ 4928966 h 6507156"/>
              <a:gd name="connsiteX4614" fmla="*/ 8385677 w 9124939"/>
              <a:gd name="connsiteY4614" fmla="*/ 4928014 h 6507156"/>
              <a:gd name="connsiteX4615" fmla="*/ 8384407 w 9124939"/>
              <a:gd name="connsiteY4615" fmla="*/ 4928014 h 6507156"/>
              <a:gd name="connsiteX4616" fmla="*/ 8382501 w 9124939"/>
              <a:gd name="connsiteY4616" fmla="*/ 4928014 h 6507156"/>
              <a:gd name="connsiteX4617" fmla="*/ 8379008 w 9124939"/>
              <a:gd name="connsiteY4617" fmla="*/ 4928966 h 6507156"/>
              <a:gd name="connsiteX4618" fmla="*/ 8375833 w 9124939"/>
              <a:gd name="connsiteY4618" fmla="*/ 4929918 h 6507156"/>
              <a:gd name="connsiteX4619" fmla="*/ 8372975 w 9124939"/>
              <a:gd name="connsiteY4619" fmla="*/ 4931188 h 6507156"/>
              <a:gd name="connsiteX4620" fmla="*/ 8370117 w 9124939"/>
              <a:gd name="connsiteY4620" fmla="*/ 4932776 h 6507156"/>
              <a:gd name="connsiteX4621" fmla="*/ 8363448 w 9124939"/>
              <a:gd name="connsiteY4621" fmla="*/ 4935633 h 6507156"/>
              <a:gd name="connsiteX4622" fmla="*/ 8347571 w 9124939"/>
              <a:gd name="connsiteY4622" fmla="*/ 4941664 h 6507156"/>
              <a:gd name="connsiteX4623" fmla="*/ 8330105 w 9124939"/>
              <a:gd name="connsiteY4623" fmla="*/ 4948965 h 6507156"/>
              <a:gd name="connsiteX4624" fmla="*/ 8323437 w 9124939"/>
              <a:gd name="connsiteY4624" fmla="*/ 4952140 h 6507156"/>
              <a:gd name="connsiteX4625" fmla="*/ 8319308 w 9124939"/>
              <a:gd name="connsiteY4625" fmla="*/ 4954680 h 6507156"/>
              <a:gd name="connsiteX4626" fmla="*/ 8316450 w 9124939"/>
              <a:gd name="connsiteY4626" fmla="*/ 4955949 h 6507156"/>
              <a:gd name="connsiteX4627" fmla="*/ 8311052 w 9124939"/>
              <a:gd name="connsiteY4627" fmla="*/ 4958489 h 6507156"/>
              <a:gd name="connsiteX4628" fmla="*/ 8294222 w 9124939"/>
              <a:gd name="connsiteY4628" fmla="*/ 4964521 h 6507156"/>
              <a:gd name="connsiteX4629" fmla="*/ 8271993 w 9124939"/>
              <a:gd name="connsiteY4629" fmla="*/ 4972457 h 6507156"/>
              <a:gd name="connsiteX4630" fmla="*/ 8246589 w 9124939"/>
              <a:gd name="connsiteY4630" fmla="*/ 4980393 h 6507156"/>
              <a:gd name="connsiteX4631" fmla="*/ 8200861 w 9124939"/>
              <a:gd name="connsiteY4631" fmla="*/ 4995631 h 6507156"/>
              <a:gd name="connsiteX4632" fmla="*/ 8179903 w 9124939"/>
              <a:gd name="connsiteY4632" fmla="*/ 5002297 h 6507156"/>
              <a:gd name="connsiteX4633" fmla="*/ 8161802 w 9124939"/>
              <a:gd name="connsiteY4633" fmla="*/ 5002297 h 6507156"/>
              <a:gd name="connsiteX4634" fmla="*/ 8158944 w 9124939"/>
              <a:gd name="connsiteY4634" fmla="*/ 5004519 h 6507156"/>
              <a:gd name="connsiteX4635" fmla="*/ 8156086 w 9124939"/>
              <a:gd name="connsiteY4635" fmla="*/ 5006424 h 6507156"/>
              <a:gd name="connsiteX4636" fmla="*/ 8152276 w 9124939"/>
              <a:gd name="connsiteY4636" fmla="*/ 5008646 h 6507156"/>
              <a:gd name="connsiteX4637" fmla="*/ 8147513 w 9124939"/>
              <a:gd name="connsiteY4637" fmla="*/ 5011186 h 6507156"/>
              <a:gd name="connsiteX4638" fmla="*/ 8142749 w 9124939"/>
              <a:gd name="connsiteY4638" fmla="*/ 5013090 h 6507156"/>
              <a:gd name="connsiteX4639" fmla="*/ 8139891 w 9124939"/>
              <a:gd name="connsiteY4639" fmla="*/ 5014043 h 6507156"/>
              <a:gd name="connsiteX4640" fmla="*/ 8137033 w 9124939"/>
              <a:gd name="connsiteY4640" fmla="*/ 5014678 h 6507156"/>
              <a:gd name="connsiteX4641" fmla="*/ 8134175 w 9124939"/>
              <a:gd name="connsiteY4641" fmla="*/ 5014995 h 6507156"/>
              <a:gd name="connsiteX4642" fmla="*/ 8131000 w 9124939"/>
              <a:gd name="connsiteY4642" fmla="*/ 5014995 h 6507156"/>
              <a:gd name="connsiteX4643" fmla="*/ 8128142 w 9124939"/>
              <a:gd name="connsiteY4643" fmla="*/ 5015630 h 6507156"/>
              <a:gd name="connsiteX4644" fmla="*/ 8125919 w 9124939"/>
              <a:gd name="connsiteY4644" fmla="*/ 5015947 h 6507156"/>
              <a:gd name="connsiteX4645" fmla="*/ 8124014 w 9124939"/>
              <a:gd name="connsiteY4645" fmla="*/ 5016900 h 6507156"/>
              <a:gd name="connsiteX4646" fmla="*/ 8122426 w 9124939"/>
              <a:gd name="connsiteY4646" fmla="*/ 5018170 h 6507156"/>
              <a:gd name="connsiteX4647" fmla="*/ 8121473 w 9124939"/>
              <a:gd name="connsiteY4647" fmla="*/ 5019757 h 6507156"/>
              <a:gd name="connsiteX4648" fmla="*/ 8120838 w 9124939"/>
              <a:gd name="connsiteY4648" fmla="*/ 5021344 h 6507156"/>
              <a:gd name="connsiteX4649" fmla="*/ 8120203 w 9124939"/>
              <a:gd name="connsiteY4649" fmla="*/ 5023566 h 6507156"/>
              <a:gd name="connsiteX4650" fmla="*/ 8119568 w 9124939"/>
              <a:gd name="connsiteY4650" fmla="*/ 5025788 h 6507156"/>
              <a:gd name="connsiteX4651" fmla="*/ 8120203 w 9124939"/>
              <a:gd name="connsiteY4651" fmla="*/ 5030233 h 6507156"/>
              <a:gd name="connsiteX4652" fmla="*/ 8120838 w 9124939"/>
              <a:gd name="connsiteY4652" fmla="*/ 5035312 h 6507156"/>
              <a:gd name="connsiteX4653" fmla="*/ 8121791 w 9124939"/>
              <a:gd name="connsiteY4653" fmla="*/ 5039756 h 6507156"/>
              <a:gd name="connsiteX4654" fmla="*/ 8123379 w 9124939"/>
              <a:gd name="connsiteY4654" fmla="*/ 5044518 h 6507156"/>
              <a:gd name="connsiteX4655" fmla="*/ 8124014 w 9124939"/>
              <a:gd name="connsiteY4655" fmla="*/ 5047057 h 6507156"/>
              <a:gd name="connsiteX4656" fmla="*/ 8124331 w 9124939"/>
              <a:gd name="connsiteY4656" fmla="*/ 5050867 h 6507156"/>
              <a:gd name="connsiteX4657" fmla="*/ 8124966 w 9124939"/>
              <a:gd name="connsiteY4657" fmla="*/ 5061343 h 6507156"/>
              <a:gd name="connsiteX4658" fmla="*/ 8125284 w 9124939"/>
              <a:gd name="connsiteY4658" fmla="*/ 5089596 h 6507156"/>
              <a:gd name="connsiteX4659" fmla="*/ 8125601 w 9124939"/>
              <a:gd name="connsiteY4659" fmla="*/ 5104516 h 6507156"/>
              <a:gd name="connsiteX4660" fmla="*/ 8125919 w 9124939"/>
              <a:gd name="connsiteY4660" fmla="*/ 5118484 h 6507156"/>
              <a:gd name="connsiteX4661" fmla="*/ 8126872 w 9124939"/>
              <a:gd name="connsiteY4661" fmla="*/ 5124833 h 6507156"/>
              <a:gd name="connsiteX4662" fmla="*/ 8127189 w 9124939"/>
              <a:gd name="connsiteY4662" fmla="*/ 5129912 h 6507156"/>
              <a:gd name="connsiteX4663" fmla="*/ 8127824 w 9124939"/>
              <a:gd name="connsiteY4663" fmla="*/ 5134356 h 6507156"/>
              <a:gd name="connsiteX4664" fmla="*/ 8128777 w 9124939"/>
              <a:gd name="connsiteY4664" fmla="*/ 5137848 h 6507156"/>
              <a:gd name="connsiteX4665" fmla="*/ 8130047 w 9124939"/>
              <a:gd name="connsiteY4665" fmla="*/ 5141340 h 6507156"/>
              <a:gd name="connsiteX4666" fmla="*/ 8130365 w 9124939"/>
              <a:gd name="connsiteY4666" fmla="*/ 5146102 h 6507156"/>
              <a:gd name="connsiteX4667" fmla="*/ 8131000 w 9124939"/>
              <a:gd name="connsiteY4667" fmla="*/ 5152133 h 6507156"/>
              <a:gd name="connsiteX4668" fmla="*/ 8131000 w 9124939"/>
              <a:gd name="connsiteY4668" fmla="*/ 5159117 h 6507156"/>
              <a:gd name="connsiteX4669" fmla="*/ 8131000 w 9124939"/>
              <a:gd name="connsiteY4669" fmla="*/ 5175307 h 6507156"/>
              <a:gd name="connsiteX4670" fmla="*/ 8130365 w 9124939"/>
              <a:gd name="connsiteY4670" fmla="*/ 5193402 h 6507156"/>
              <a:gd name="connsiteX4671" fmla="*/ 8128777 w 9124939"/>
              <a:gd name="connsiteY4671" fmla="*/ 5228321 h 6507156"/>
              <a:gd name="connsiteX4672" fmla="*/ 8128459 w 9124939"/>
              <a:gd name="connsiteY4672" fmla="*/ 5242924 h 6507156"/>
              <a:gd name="connsiteX4673" fmla="*/ 8128459 w 9124939"/>
              <a:gd name="connsiteY4673" fmla="*/ 5248638 h 6507156"/>
              <a:gd name="connsiteX4674" fmla="*/ 8128777 w 9124939"/>
              <a:gd name="connsiteY4674" fmla="*/ 5253082 h 6507156"/>
              <a:gd name="connsiteX4675" fmla="*/ 8128777 w 9124939"/>
              <a:gd name="connsiteY4675" fmla="*/ 5256892 h 6507156"/>
              <a:gd name="connsiteX4676" fmla="*/ 8128777 w 9124939"/>
              <a:gd name="connsiteY4676" fmla="*/ 5261019 h 6507156"/>
              <a:gd name="connsiteX4677" fmla="*/ 8128142 w 9124939"/>
              <a:gd name="connsiteY4677" fmla="*/ 5269272 h 6507156"/>
              <a:gd name="connsiteX4678" fmla="*/ 8126554 w 9124939"/>
              <a:gd name="connsiteY4678" fmla="*/ 5278161 h 6507156"/>
              <a:gd name="connsiteX4679" fmla="*/ 8124649 w 9124939"/>
              <a:gd name="connsiteY4679" fmla="*/ 5287367 h 6507156"/>
              <a:gd name="connsiteX4680" fmla="*/ 8120521 w 9124939"/>
              <a:gd name="connsiteY4680" fmla="*/ 5304509 h 6507156"/>
              <a:gd name="connsiteX4681" fmla="*/ 8118615 w 9124939"/>
              <a:gd name="connsiteY4681" fmla="*/ 5312128 h 6507156"/>
              <a:gd name="connsiteX4682" fmla="*/ 8117663 w 9124939"/>
              <a:gd name="connsiteY4682" fmla="*/ 5318794 h 6507156"/>
              <a:gd name="connsiteX4683" fmla="*/ 8117345 w 9124939"/>
              <a:gd name="connsiteY4683" fmla="*/ 5327683 h 6507156"/>
              <a:gd name="connsiteX4684" fmla="*/ 8116392 w 9124939"/>
              <a:gd name="connsiteY4684" fmla="*/ 5341333 h 6507156"/>
              <a:gd name="connsiteX4685" fmla="*/ 8116075 w 9124939"/>
              <a:gd name="connsiteY4685" fmla="*/ 5374348 h 6507156"/>
              <a:gd name="connsiteX4686" fmla="*/ 8115757 w 9124939"/>
              <a:gd name="connsiteY4686" fmla="*/ 5417522 h 6507156"/>
              <a:gd name="connsiteX4687" fmla="*/ 8128777 w 9124939"/>
              <a:gd name="connsiteY4687" fmla="*/ 5478155 h 6507156"/>
              <a:gd name="connsiteX4688" fmla="*/ 8122743 w 9124939"/>
              <a:gd name="connsiteY4688" fmla="*/ 5498471 h 6507156"/>
              <a:gd name="connsiteX4689" fmla="*/ 8118615 w 9124939"/>
              <a:gd name="connsiteY4689" fmla="*/ 5513074 h 6507156"/>
              <a:gd name="connsiteX4690" fmla="*/ 8116710 w 9124939"/>
              <a:gd name="connsiteY4690" fmla="*/ 5518153 h 6507156"/>
              <a:gd name="connsiteX4691" fmla="*/ 8115757 w 9124939"/>
              <a:gd name="connsiteY4691" fmla="*/ 5520693 h 6507156"/>
              <a:gd name="connsiteX4692" fmla="*/ 8115757 w 9124939"/>
              <a:gd name="connsiteY4692" fmla="*/ 5521328 h 6507156"/>
              <a:gd name="connsiteX4693" fmla="*/ 8115440 w 9124939"/>
              <a:gd name="connsiteY4693" fmla="*/ 5522598 h 6507156"/>
              <a:gd name="connsiteX4694" fmla="*/ 8115757 w 9124939"/>
              <a:gd name="connsiteY4694" fmla="*/ 5525772 h 6507156"/>
              <a:gd name="connsiteX4695" fmla="*/ 8117345 w 9124939"/>
              <a:gd name="connsiteY4695" fmla="*/ 5534978 h 6507156"/>
              <a:gd name="connsiteX4696" fmla="*/ 8117980 w 9124939"/>
              <a:gd name="connsiteY4696" fmla="*/ 5539740 h 6507156"/>
              <a:gd name="connsiteX4697" fmla="*/ 8117980 w 9124939"/>
              <a:gd name="connsiteY4697" fmla="*/ 5543867 h 6507156"/>
              <a:gd name="connsiteX4698" fmla="*/ 8117980 w 9124939"/>
              <a:gd name="connsiteY4698" fmla="*/ 5545454 h 6507156"/>
              <a:gd name="connsiteX4699" fmla="*/ 8117663 w 9124939"/>
              <a:gd name="connsiteY4699" fmla="*/ 5546724 h 6507156"/>
              <a:gd name="connsiteX4700" fmla="*/ 8116710 w 9124939"/>
              <a:gd name="connsiteY4700" fmla="*/ 5547359 h 6507156"/>
              <a:gd name="connsiteX4701" fmla="*/ 8115757 w 9124939"/>
              <a:gd name="connsiteY4701" fmla="*/ 5547676 h 6507156"/>
              <a:gd name="connsiteX4702" fmla="*/ 8111312 w 9124939"/>
              <a:gd name="connsiteY4702" fmla="*/ 5547359 h 6507156"/>
              <a:gd name="connsiteX4703" fmla="*/ 8108454 w 9124939"/>
              <a:gd name="connsiteY4703" fmla="*/ 5547359 h 6507156"/>
              <a:gd name="connsiteX4704" fmla="*/ 8105596 w 9124939"/>
              <a:gd name="connsiteY4704" fmla="*/ 5547676 h 6507156"/>
              <a:gd name="connsiteX4705" fmla="*/ 8102420 w 9124939"/>
              <a:gd name="connsiteY4705" fmla="*/ 5547993 h 6507156"/>
              <a:gd name="connsiteX4706" fmla="*/ 8098927 w 9124939"/>
              <a:gd name="connsiteY4706" fmla="*/ 5549263 h 6507156"/>
              <a:gd name="connsiteX4707" fmla="*/ 8095751 w 9124939"/>
              <a:gd name="connsiteY4707" fmla="*/ 5550533 h 6507156"/>
              <a:gd name="connsiteX4708" fmla="*/ 8091941 w 9124939"/>
              <a:gd name="connsiteY4708" fmla="*/ 5553073 h 6507156"/>
              <a:gd name="connsiteX4709" fmla="*/ 8090353 w 9124939"/>
              <a:gd name="connsiteY4709" fmla="*/ 5554025 h 6507156"/>
              <a:gd name="connsiteX4710" fmla="*/ 8088448 w 9124939"/>
              <a:gd name="connsiteY4710" fmla="*/ 5555295 h 6507156"/>
              <a:gd name="connsiteX4711" fmla="*/ 8086860 w 9124939"/>
              <a:gd name="connsiteY4711" fmla="*/ 5555930 h 6507156"/>
              <a:gd name="connsiteX4712" fmla="*/ 8084637 w 9124939"/>
              <a:gd name="connsiteY4712" fmla="*/ 5556247 h 6507156"/>
              <a:gd name="connsiteX4713" fmla="*/ 8081144 w 9124939"/>
              <a:gd name="connsiteY4713" fmla="*/ 5556247 h 6507156"/>
              <a:gd name="connsiteX4714" fmla="*/ 8077651 w 9124939"/>
              <a:gd name="connsiteY4714" fmla="*/ 5555930 h 6507156"/>
              <a:gd name="connsiteX4715" fmla="*/ 8074793 w 9124939"/>
              <a:gd name="connsiteY4715" fmla="*/ 5554977 h 6507156"/>
              <a:gd name="connsiteX4716" fmla="*/ 8072253 w 9124939"/>
              <a:gd name="connsiteY4716" fmla="*/ 5554025 h 6507156"/>
              <a:gd name="connsiteX4717" fmla="*/ 8070030 w 9124939"/>
              <a:gd name="connsiteY4717" fmla="*/ 5553073 h 6507156"/>
              <a:gd name="connsiteX4718" fmla="*/ 8068124 w 9124939"/>
              <a:gd name="connsiteY4718" fmla="*/ 5550533 h 6507156"/>
              <a:gd name="connsiteX4719" fmla="*/ 8062726 w 9124939"/>
              <a:gd name="connsiteY4719" fmla="*/ 5544502 h 6507156"/>
              <a:gd name="connsiteX4720" fmla="*/ 8059233 w 9124939"/>
              <a:gd name="connsiteY4720" fmla="*/ 5541327 h 6507156"/>
              <a:gd name="connsiteX4721" fmla="*/ 8055422 w 9124939"/>
              <a:gd name="connsiteY4721" fmla="*/ 5538470 h 6507156"/>
              <a:gd name="connsiteX4722" fmla="*/ 8051612 w 9124939"/>
              <a:gd name="connsiteY4722" fmla="*/ 5536248 h 6507156"/>
              <a:gd name="connsiteX4723" fmla="*/ 8050024 w 9124939"/>
              <a:gd name="connsiteY4723" fmla="*/ 5535296 h 6507156"/>
              <a:gd name="connsiteX4724" fmla="*/ 8048119 w 9124939"/>
              <a:gd name="connsiteY4724" fmla="*/ 5534661 h 6507156"/>
              <a:gd name="connsiteX4725" fmla="*/ 8046531 w 9124939"/>
              <a:gd name="connsiteY4725" fmla="*/ 5534343 h 6507156"/>
              <a:gd name="connsiteX4726" fmla="*/ 8044943 w 9124939"/>
              <a:gd name="connsiteY4726" fmla="*/ 5533391 h 6507156"/>
              <a:gd name="connsiteX4727" fmla="*/ 8043673 w 9124939"/>
              <a:gd name="connsiteY4727" fmla="*/ 5531804 h 6507156"/>
              <a:gd name="connsiteX4728" fmla="*/ 8042085 w 9124939"/>
              <a:gd name="connsiteY4728" fmla="*/ 5530216 h 6507156"/>
              <a:gd name="connsiteX4729" fmla="*/ 8040180 w 9124939"/>
              <a:gd name="connsiteY4729" fmla="*/ 5525772 h 6507156"/>
              <a:gd name="connsiteX4730" fmla="*/ 8038274 w 9124939"/>
              <a:gd name="connsiteY4730" fmla="*/ 5521328 h 6507156"/>
              <a:gd name="connsiteX4731" fmla="*/ 8037004 w 9124939"/>
              <a:gd name="connsiteY4731" fmla="*/ 5516566 h 6507156"/>
              <a:gd name="connsiteX4732" fmla="*/ 8036052 w 9124939"/>
              <a:gd name="connsiteY4732" fmla="*/ 5512757 h 6507156"/>
              <a:gd name="connsiteX4733" fmla="*/ 8035416 w 9124939"/>
              <a:gd name="connsiteY4733" fmla="*/ 5509265 h 6507156"/>
              <a:gd name="connsiteX4734" fmla="*/ 8033829 w 9124939"/>
              <a:gd name="connsiteY4734" fmla="*/ 5506090 h 6507156"/>
              <a:gd name="connsiteX4735" fmla="*/ 8029701 w 9124939"/>
              <a:gd name="connsiteY4735" fmla="*/ 5497836 h 6507156"/>
              <a:gd name="connsiteX4736" fmla="*/ 8027795 w 9124939"/>
              <a:gd name="connsiteY4736" fmla="*/ 5493392 h 6507156"/>
              <a:gd name="connsiteX4737" fmla="*/ 8025890 w 9124939"/>
              <a:gd name="connsiteY4737" fmla="*/ 5488313 h 6507156"/>
              <a:gd name="connsiteX4738" fmla="*/ 8024937 w 9124939"/>
              <a:gd name="connsiteY4738" fmla="*/ 5483869 h 6507156"/>
              <a:gd name="connsiteX4739" fmla="*/ 8024620 w 9124939"/>
              <a:gd name="connsiteY4739" fmla="*/ 5479742 h 6507156"/>
              <a:gd name="connsiteX4740" fmla="*/ 8024302 w 9124939"/>
              <a:gd name="connsiteY4740" fmla="*/ 5478155 h 6507156"/>
              <a:gd name="connsiteX4741" fmla="*/ 8023350 w 9124939"/>
              <a:gd name="connsiteY4741" fmla="*/ 5476567 h 6507156"/>
              <a:gd name="connsiteX4742" fmla="*/ 8022397 w 9124939"/>
              <a:gd name="connsiteY4742" fmla="*/ 5475298 h 6507156"/>
              <a:gd name="connsiteX4743" fmla="*/ 8021127 w 9124939"/>
              <a:gd name="connsiteY4743" fmla="*/ 5473393 h 6507156"/>
              <a:gd name="connsiteX4744" fmla="*/ 8017634 w 9124939"/>
              <a:gd name="connsiteY4744" fmla="*/ 5471171 h 6507156"/>
              <a:gd name="connsiteX4745" fmla="*/ 8013505 w 9124939"/>
              <a:gd name="connsiteY4745" fmla="*/ 5468631 h 6507156"/>
              <a:gd name="connsiteX4746" fmla="*/ 8004296 w 9124939"/>
              <a:gd name="connsiteY4746" fmla="*/ 5463869 h 6507156"/>
              <a:gd name="connsiteX4747" fmla="*/ 8000168 w 9124939"/>
              <a:gd name="connsiteY4747" fmla="*/ 5461965 h 6507156"/>
              <a:gd name="connsiteX4748" fmla="*/ 7996993 w 9124939"/>
              <a:gd name="connsiteY4748" fmla="*/ 5459742 h 6507156"/>
              <a:gd name="connsiteX4749" fmla="*/ 7995722 w 9124939"/>
              <a:gd name="connsiteY4749" fmla="*/ 5458790 h 6507156"/>
              <a:gd name="connsiteX4750" fmla="*/ 7994770 w 9124939"/>
              <a:gd name="connsiteY4750" fmla="*/ 5457203 h 6507156"/>
              <a:gd name="connsiteX4751" fmla="*/ 7994135 w 9124939"/>
              <a:gd name="connsiteY4751" fmla="*/ 5455616 h 6507156"/>
              <a:gd name="connsiteX4752" fmla="*/ 7993817 w 9124939"/>
              <a:gd name="connsiteY4752" fmla="*/ 5453711 h 6507156"/>
              <a:gd name="connsiteX4753" fmla="*/ 7993817 w 9124939"/>
              <a:gd name="connsiteY4753" fmla="*/ 5450219 h 6507156"/>
              <a:gd name="connsiteX4754" fmla="*/ 7994135 w 9124939"/>
              <a:gd name="connsiteY4754" fmla="*/ 5446410 h 6507156"/>
              <a:gd name="connsiteX4755" fmla="*/ 7995087 w 9124939"/>
              <a:gd name="connsiteY4755" fmla="*/ 5442283 h 6507156"/>
              <a:gd name="connsiteX4756" fmla="*/ 7995722 w 9124939"/>
              <a:gd name="connsiteY4756" fmla="*/ 5439426 h 6507156"/>
              <a:gd name="connsiteX4757" fmla="*/ 7996993 w 9124939"/>
              <a:gd name="connsiteY4757" fmla="*/ 5436569 h 6507156"/>
              <a:gd name="connsiteX4758" fmla="*/ 7963967 w 9124939"/>
              <a:gd name="connsiteY4758" fmla="*/ 5423236 h 6507156"/>
              <a:gd name="connsiteX4759" fmla="*/ 7962379 w 9124939"/>
              <a:gd name="connsiteY4759" fmla="*/ 5420696 h 6507156"/>
              <a:gd name="connsiteX4760" fmla="*/ 7957299 w 9124939"/>
              <a:gd name="connsiteY4760" fmla="*/ 5415617 h 6507156"/>
              <a:gd name="connsiteX4761" fmla="*/ 7954123 w 9124939"/>
              <a:gd name="connsiteY4761" fmla="*/ 5412760 h 6507156"/>
              <a:gd name="connsiteX4762" fmla="*/ 7950948 w 9124939"/>
              <a:gd name="connsiteY4762" fmla="*/ 5409903 h 6507156"/>
              <a:gd name="connsiteX4763" fmla="*/ 7947454 w 9124939"/>
              <a:gd name="connsiteY4763" fmla="*/ 5407681 h 6507156"/>
              <a:gd name="connsiteX4764" fmla="*/ 7945549 w 9124939"/>
              <a:gd name="connsiteY4764" fmla="*/ 5406728 h 6507156"/>
              <a:gd name="connsiteX4765" fmla="*/ 7943961 w 9124939"/>
              <a:gd name="connsiteY4765" fmla="*/ 5406411 h 6507156"/>
              <a:gd name="connsiteX4766" fmla="*/ 7940786 w 9124939"/>
              <a:gd name="connsiteY4766" fmla="*/ 5405459 h 6507156"/>
              <a:gd name="connsiteX4767" fmla="*/ 7937610 w 9124939"/>
              <a:gd name="connsiteY4767" fmla="*/ 5405141 h 6507156"/>
              <a:gd name="connsiteX4768" fmla="*/ 7934752 w 9124939"/>
              <a:gd name="connsiteY4768" fmla="*/ 5405141 h 6507156"/>
              <a:gd name="connsiteX4769" fmla="*/ 7932212 w 9124939"/>
              <a:gd name="connsiteY4769" fmla="*/ 5405141 h 6507156"/>
              <a:gd name="connsiteX4770" fmla="*/ 7928719 w 9124939"/>
              <a:gd name="connsiteY4770" fmla="*/ 5406093 h 6507156"/>
              <a:gd name="connsiteX4771" fmla="*/ 7927131 w 9124939"/>
              <a:gd name="connsiteY4771" fmla="*/ 5406411 h 6507156"/>
              <a:gd name="connsiteX4772" fmla="*/ 7926496 w 9124939"/>
              <a:gd name="connsiteY4772" fmla="*/ 5402919 h 6507156"/>
              <a:gd name="connsiteX4773" fmla="*/ 7923956 w 9124939"/>
              <a:gd name="connsiteY4773" fmla="*/ 5395300 h 6507156"/>
              <a:gd name="connsiteX4774" fmla="*/ 7922368 w 9124939"/>
              <a:gd name="connsiteY4774" fmla="*/ 5391490 h 6507156"/>
              <a:gd name="connsiteX4775" fmla="*/ 7920462 w 9124939"/>
              <a:gd name="connsiteY4775" fmla="*/ 5388316 h 6507156"/>
              <a:gd name="connsiteX4776" fmla="*/ 7919510 w 9124939"/>
              <a:gd name="connsiteY4776" fmla="*/ 5386729 h 6507156"/>
              <a:gd name="connsiteX4777" fmla="*/ 7918240 w 9124939"/>
              <a:gd name="connsiteY4777" fmla="*/ 5385776 h 6507156"/>
              <a:gd name="connsiteX4778" fmla="*/ 7917287 w 9124939"/>
              <a:gd name="connsiteY4778" fmla="*/ 5385141 h 6507156"/>
              <a:gd name="connsiteX4779" fmla="*/ 7916334 w 9124939"/>
              <a:gd name="connsiteY4779" fmla="*/ 5384824 h 6507156"/>
              <a:gd name="connsiteX4780" fmla="*/ 7913794 w 9124939"/>
              <a:gd name="connsiteY4780" fmla="*/ 5385141 h 6507156"/>
              <a:gd name="connsiteX4781" fmla="*/ 7910301 w 9124939"/>
              <a:gd name="connsiteY4781" fmla="*/ 5386411 h 6507156"/>
              <a:gd name="connsiteX4782" fmla="*/ 7901409 w 9124939"/>
              <a:gd name="connsiteY4782" fmla="*/ 5389903 h 6507156"/>
              <a:gd name="connsiteX4783" fmla="*/ 7894106 w 9124939"/>
              <a:gd name="connsiteY4783" fmla="*/ 5394030 h 6507156"/>
              <a:gd name="connsiteX4784" fmla="*/ 7890613 w 9124939"/>
              <a:gd name="connsiteY4784" fmla="*/ 5395617 h 6507156"/>
              <a:gd name="connsiteX4785" fmla="*/ 7878863 w 9124939"/>
              <a:gd name="connsiteY4785" fmla="*/ 5395617 h 6507156"/>
              <a:gd name="connsiteX4786" fmla="*/ 7878228 w 9124939"/>
              <a:gd name="connsiteY4786" fmla="*/ 5395300 h 6507156"/>
              <a:gd name="connsiteX4787" fmla="*/ 7877910 w 9124939"/>
              <a:gd name="connsiteY4787" fmla="*/ 5395617 h 6507156"/>
              <a:gd name="connsiteX4788" fmla="*/ 7870099 w 9124939"/>
              <a:gd name="connsiteY4788" fmla="*/ 5395617 h 6507156"/>
              <a:gd name="connsiteX4789" fmla="*/ 7878000 w 9124939"/>
              <a:gd name="connsiteY4789" fmla="*/ 5392732 h 6507156"/>
              <a:gd name="connsiteX4790" fmla="*/ 7853979 w 9124939"/>
              <a:gd name="connsiteY4790" fmla="*/ 5392732 h 6507156"/>
              <a:gd name="connsiteX4791" fmla="*/ 7838925 w 9124939"/>
              <a:gd name="connsiteY4791" fmla="*/ 5407376 h 6507156"/>
              <a:gd name="connsiteX4792" fmla="*/ 7835722 w 9124939"/>
              <a:gd name="connsiteY4792" fmla="*/ 5405466 h 6507156"/>
              <a:gd name="connsiteX4793" fmla="*/ 7832199 w 9124939"/>
              <a:gd name="connsiteY4793" fmla="*/ 5403874 h 6507156"/>
              <a:gd name="connsiteX4794" fmla="*/ 7827715 w 9124939"/>
              <a:gd name="connsiteY4794" fmla="*/ 5401964 h 6507156"/>
              <a:gd name="connsiteX4795" fmla="*/ 7822591 w 9124939"/>
              <a:gd name="connsiteY4795" fmla="*/ 5400691 h 6507156"/>
              <a:gd name="connsiteX4796" fmla="*/ 7816826 w 9124939"/>
              <a:gd name="connsiteY4796" fmla="*/ 5399099 h 6507156"/>
              <a:gd name="connsiteX4797" fmla="*/ 7813943 w 9124939"/>
              <a:gd name="connsiteY4797" fmla="*/ 5398781 h 6507156"/>
              <a:gd name="connsiteX4798" fmla="*/ 7811060 w 9124939"/>
              <a:gd name="connsiteY4798" fmla="*/ 5398781 h 6507156"/>
              <a:gd name="connsiteX4799" fmla="*/ 7808178 w 9124939"/>
              <a:gd name="connsiteY4799" fmla="*/ 5399099 h 6507156"/>
              <a:gd name="connsiteX4800" fmla="*/ 7805295 w 9124939"/>
              <a:gd name="connsiteY4800" fmla="*/ 5399417 h 6507156"/>
              <a:gd name="connsiteX4801" fmla="*/ 7802733 w 9124939"/>
              <a:gd name="connsiteY4801" fmla="*/ 5400691 h 6507156"/>
              <a:gd name="connsiteX4802" fmla="*/ 7800811 w 9124939"/>
              <a:gd name="connsiteY4802" fmla="*/ 5401646 h 6507156"/>
              <a:gd name="connsiteX4803" fmla="*/ 7798889 w 9124939"/>
              <a:gd name="connsiteY4803" fmla="*/ 5402601 h 6507156"/>
              <a:gd name="connsiteX4804" fmla="*/ 7797929 w 9124939"/>
              <a:gd name="connsiteY4804" fmla="*/ 5404192 h 6507156"/>
              <a:gd name="connsiteX4805" fmla="*/ 7796647 w 9124939"/>
              <a:gd name="connsiteY4805" fmla="*/ 5405466 h 6507156"/>
              <a:gd name="connsiteX4806" fmla="*/ 7795687 w 9124939"/>
              <a:gd name="connsiteY4806" fmla="*/ 5407057 h 6507156"/>
              <a:gd name="connsiteX4807" fmla="*/ 7795366 w 9124939"/>
              <a:gd name="connsiteY4807" fmla="*/ 5408649 h 6507156"/>
              <a:gd name="connsiteX4808" fmla="*/ 7795046 w 9124939"/>
              <a:gd name="connsiteY4808" fmla="*/ 5410241 h 6507156"/>
              <a:gd name="connsiteX4809" fmla="*/ 7795046 w 9124939"/>
              <a:gd name="connsiteY4809" fmla="*/ 5413106 h 6507156"/>
              <a:gd name="connsiteX4810" fmla="*/ 7795046 w 9124939"/>
              <a:gd name="connsiteY4810" fmla="*/ 5415653 h 6507156"/>
              <a:gd name="connsiteX4811" fmla="*/ 7795664 w 9124939"/>
              <a:gd name="connsiteY4811" fmla="*/ 5417802 h 6507156"/>
              <a:gd name="connsiteX4812" fmla="*/ 7795664 w 9124939"/>
              <a:gd name="connsiteY4812" fmla="*/ 5417881 h 6507156"/>
              <a:gd name="connsiteX4813" fmla="*/ 7773587 w 9124939"/>
              <a:gd name="connsiteY4813" fmla="*/ 5417881 h 6507156"/>
              <a:gd name="connsiteX4814" fmla="*/ 7772946 w 9124939"/>
              <a:gd name="connsiteY4814" fmla="*/ 5419473 h 6507156"/>
              <a:gd name="connsiteX4815" fmla="*/ 7771254 w 9124939"/>
              <a:gd name="connsiteY4815" fmla="*/ 5423397 h 6507156"/>
              <a:gd name="connsiteX4816" fmla="*/ 7774388 w 9124939"/>
              <a:gd name="connsiteY4816" fmla="*/ 5411490 h 6507156"/>
              <a:gd name="connsiteX4817" fmla="*/ 7773753 w 9124939"/>
              <a:gd name="connsiteY4817" fmla="*/ 5402284 h 6507156"/>
              <a:gd name="connsiteX4818" fmla="*/ 7759145 w 9124939"/>
              <a:gd name="connsiteY4818" fmla="*/ 5389268 h 6507156"/>
              <a:gd name="connsiteX4819" fmla="*/ 7753747 w 9124939"/>
              <a:gd name="connsiteY4819" fmla="*/ 5379745 h 6507156"/>
              <a:gd name="connsiteX4820" fmla="*/ 7773753 w 9124939"/>
              <a:gd name="connsiteY4820" fmla="*/ 5360063 h 6507156"/>
              <a:gd name="connsiteX4821" fmla="*/ 7794077 w 9124939"/>
              <a:gd name="connsiteY4821" fmla="*/ 5343555 h 6507156"/>
              <a:gd name="connsiteX4822" fmla="*/ 7790266 w 9124939"/>
              <a:gd name="connsiteY4822" fmla="*/ 5329905 h 6507156"/>
              <a:gd name="connsiteX4823" fmla="*/ 7792489 w 9124939"/>
              <a:gd name="connsiteY4823" fmla="*/ 5321334 h 6507156"/>
              <a:gd name="connsiteX4824" fmla="*/ 7798840 w 9124939"/>
              <a:gd name="connsiteY4824" fmla="*/ 5333397 h 6507156"/>
              <a:gd name="connsiteX4825" fmla="*/ 7798840 w 9124939"/>
              <a:gd name="connsiteY4825" fmla="*/ 5323874 h 6507156"/>
              <a:gd name="connsiteX4826" fmla="*/ 7793124 w 9124939"/>
              <a:gd name="connsiteY4826" fmla="*/ 5307049 h 6507156"/>
              <a:gd name="connsiteX4827" fmla="*/ 7775023 w 9124939"/>
              <a:gd name="connsiteY4827" fmla="*/ 5298160 h 6507156"/>
              <a:gd name="connsiteX4828" fmla="*/ 7747713 w 9124939"/>
              <a:gd name="connsiteY4828" fmla="*/ 5297208 h 6507156"/>
              <a:gd name="connsiteX4829" fmla="*/ 7735011 w 9124939"/>
              <a:gd name="connsiteY4829" fmla="*/ 5299113 h 6507156"/>
              <a:gd name="connsiteX4830" fmla="*/ 7720086 w 9124939"/>
              <a:gd name="connsiteY4830" fmla="*/ 5301017 h 6507156"/>
              <a:gd name="connsiteX4831" fmla="*/ 7700398 w 9124939"/>
              <a:gd name="connsiteY4831" fmla="*/ 5283240 h 6507156"/>
              <a:gd name="connsiteX4832" fmla="*/ 7697540 w 9124939"/>
              <a:gd name="connsiteY4832" fmla="*/ 5270542 h 6507156"/>
              <a:gd name="connsiteX4833" fmla="*/ 7693730 w 9124939"/>
              <a:gd name="connsiteY4833" fmla="*/ 5251813 h 6507156"/>
              <a:gd name="connsiteX4834" fmla="*/ 7685473 w 9124939"/>
              <a:gd name="connsiteY4834" fmla="*/ 5245146 h 6507156"/>
              <a:gd name="connsiteX4835" fmla="*/ 7675629 w 9124939"/>
              <a:gd name="connsiteY4835" fmla="*/ 5255304 h 6507156"/>
              <a:gd name="connsiteX4836" fmla="*/ 7654353 w 9124939"/>
              <a:gd name="connsiteY4836" fmla="*/ 5259114 h 6507156"/>
              <a:gd name="connsiteX4837" fmla="*/ 7653718 w 9124939"/>
              <a:gd name="connsiteY4837" fmla="*/ 5248638 h 6507156"/>
              <a:gd name="connsiteX4838" fmla="*/ 7667690 w 9124939"/>
              <a:gd name="connsiteY4838" fmla="*/ 5227686 h 6507156"/>
              <a:gd name="connsiteX4839" fmla="*/ 7669596 w 9124939"/>
              <a:gd name="connsiteY4839" fmla="*/ 5209909 h 6507156"/>
              <a:gd name="connsiteX4840" fmla="*/ 7644191 w 9124939"/>
              <a:gd name="connsiteY4840" fmla="*/ 5169910 h 6507156"/>
              <a:gd name="connsiteX4841" fmla="*/ 7635935 w 9124939"/>
              <a:gd name="connsiteY4841" fmla="*/ 5148959 h 6507156"/>
              <a:gd name="connsiteX4842" fmla="*/ 7618787 w 9124939"/>
              <a:gd name="connsiteY4842" fmla="*/ 5131499 h 6507156"/>
              <a:gd name="connsiteX4843" fmla="*/ 7608625 w 9124939"/>
              <a:gd name="connsiteY4843" fmla="*/ 5103881 h 6507156"/>
              <a:gd name="connsiteX4844" fmla="*/ 7598146 w 9124939"/>
              <a:gd name="connsiteY4844" fmla="*/ 5101341 h 6507156"/>
              <a:gd name="connsiteX4845" fmla="*/ 7589572 w 9124939"/>
              <a:gd name="connsiteY4845" fmla="*/ 5106738 h 6507156"/>
              <a:gd name="connsiteX4846" fmla="*/ 7581316 w 9124939"/>
              <a:gd name="connsiteY4846" fmla="*/ 5103246 h 6507156"/>
              <a:gd name="connsiteX4847" fmla="*/ 7580363 w 9124939"/>
              <a:gd name="connsiteY4847" fmla="*/ 5092453 h 6507156"/>
              <a:gd name="connsiteX4848" fmla="*/ 7564803 w 9124939"/>
              <a:gd name="connsiteY4848" fmla="*/ 5079437 h 6507156"/>
              <a:gd name="connsiteX4849" fmla="*/ 7567344 w 9124939"/>
              <a:gd name="connsiteY4849" fmla="*/ 5060708 h 6507156"/>
              <a:gd name="connsiteX4850" fmla="*/ 7578458 w 9124939"/>
              <a:gd name="connsiteY4850" fmla="*/ 5056898 h 6507156"/>
              <a:gd name="connsiteX4851" fmla="*/ 7588937 w 9124939"/>
              <a:gd name="connsiteY4851" fmla="*/ 5048645 h 6507156"/>
              <a:gd name="connsiteX4852" fmla="*/ 7600369 w 9124939"/>
              <a:gd name="connsiteY4852" fmla="*/ 5057216 h 6507156"/>
              <a:gd name="connsiteX4853" fmla="*/ 7611801 w 9124939"/>
              <a:gd name="connsiteY4853" fmla="*/ 5054359 h 6507156"/>
              <a:gd name="connsiteX4854" fmla="*/ 7619422 w 9124939"/>
              <a:gd name="connsiteY4854" fmla="*/ 5059121 h 6507156"/>
              <a:gd name="connsiteX4855" fmla="*/ 7634347 w 9124939"/>
              <a:gd name="connsiteY4855" fmla="*/ 5061343 h 6507156"/>
              <a:gd name="connsiteX4856" fmla="*/ 7650860 w 9124939"/>
              <a:gd name="connsiteY4856" fmla="*/ 5064835 h 6507156"/>
              <a:gd name="connsiteX4857" fmla="*/ 7661974 w 9124939"/>
              <a:gd name="connsiteY4857" fmla="*/ 5060073 h 6507156"/>
              <a:gd name="connsiteX4858" fmla="*/ 7669278 w 9124939"/>
              <a:gd name="connsiteY4858" fmla="*/ 5050867 h 6507156"/>
              <a:gd name="connsiteX4859" fmla="*/ 7676264 w 9124939"/>
              <a:gd name="connsiteY4859" fmla="*/ 5061343 h 6507156"/>
              <a:gd name="connsiteX4860" fmla="*/ 7681980 w 9124939"/>
              <a:gd name="connsiteY4860" fmla="*/ 5059438 h 6507156"/>
              <a:gd name="connsiteX4861" fmla="*/ 7679757 w 9124939"/>
              <a:gd name="connsiteY4861" fmla="*/ 5051819 h 6507156"/>
              <a:gd name="connsiteX4862" fmla="*/ 7670548 w 9124939"/>
              <a:gd name="connsiteY4862" fmla="*/ 5045470 h 6507156"/>
              <a:gd name="connsiteX4863" fmla="*/ 7663244 w 9124939"/>
              <a:gd name="connsiteY4863" fmla="*/ 5044200 h 6507156"/>
              <a:gd name="connsiteX4864" fmla="*/ 7657846 w 9124939"/>
              <a:gd name="connsiteY4864" fmla="*/ 5039756 h 6507156"/>
              <a:gd name="connsiteX4865" fmla="*/ 7658164 w 9124939"/>
              <a:gd name="connsiteY4865" fmla="*/ 5029280 h 6507156"/>
              <a:gd name="connsiteX4866" fmla="*/ 7663562 w 9124939"/>
              <a:gd name="connsiteY4866" fmla="*/ 5023249 h 6507156"/>
              <a:gd name="connsiteX4867" fmla="*/ 7667373 w 9124939"/>
              <a:gd name="connsiteY4867" fmla="*/ 5005154 h 6507156"/>
              <a:gd name="connsiteX4868" fmla="*/ 7661022 w 9124939"/>
              <a:gd name="connsiteY4868" fmla="*/ 4997853 h 6507156"/>
              <a:gd name="connsiteX4869" fmla="*/ 7662609 w 9124939"/>
              <a:gd name="connsiteY4869" fmla="*/ 4986107 h 6507156"/>
              <a:gd name="connsiteX4870" fmla="*/ 7676582 w 9124939"/>
              <a:gd name="connsiteY4870" fmla="*/ 4971822 h 6507156"/>
              <a:gd name="connsiteX4871" fmla="*/ 7694682 w 9124939"/>
              <a:gd name="connsiteY4871" fmla="*/ 4968012 h 6507156"/>
              <a:gd name="connsiteX4872" fmla="*/ 7692459 w 9124939"/>
              <a:gd name="connsiteY4872" fmla="*/ 4973409 h 6507156"/>
              <a:gd name="connsiteX4873" fmla="*/ 7696587 w 9124939"/>
              <a:gd name="connsiteY4873" fmla="*/ 4979758 h 6507156"/>
              <a:gd name="connsiteX4874" fmla="*/ 7708337 w 9124939"/>
              <a:gd name="connsiteY4874" fmla="*/ 4984202 h 6507156"/>
              <a:gd name="connsiteX4875" fmla="*/ 7715958 w 9124939"/>
              <a:gd name="connsiteY4875" fmla="*/ 4974679 h 6507156"/>
              <a:gd name="connsiteX4876" fmla="*/ 7715958 w 9124939"/>
              <a:gd name="connsiteY4876" fmla="*/ 4962298 h 6507156"/>
              <a:gd name="connsiteX4877" fmla="*/ 7720721 w 9124939"/>
              <a:gd name="connsiteY4877" fmla="*/ 4948648 h 6507156"/>
              <a:gd name="connsiteX4878" fmla="*/ 7731201 w 9124939"/>
              <a:gd name="connsiteY4878" fmla="*/ 4948013 h 6507156"/>
              <a:gd name="connsiteX4879" fmla="*/ 7731201 w 9124939"/>
              <a:gd name="connsiteY4879" fmla="*/ 4958489 h 6507156"/>
              <a:gd name="connsiteX4880" fmla="*/ 7737234 w 9124939"/>
              <a:gd name="connsiteY4880" fmla="*/ 4966108 h 6507156"/>
              <a:gd name="connsiteX4881" fmla="*/ 7742633 w 9124939"/>
              <a:gd name="connsiteY4881" fmla="*/ 4961981 h 6507156"/>
              <a:gd name="connsiteX4882" fmla="*/ 7744855 w 9124939"/>
              <a:gd name="connsiteY4882" fmla="*/ 4948331 h 6507156"/>
              <a:gd name="connsiteX4883" fmla="*/ 7755970 w 9124939"/>
              <a:gd name="connsiteY4883" fmla="*/ 4943251 h 6507156"/>
              <a:gd name="connsiteX4884" fmla="*/ 7771530 w 9124939"/>
              <a:gd name="connsiteY4884" fmla="*/ 4949918 h 6507156"/>
              <a:gd name="connsiteX4885" fmla="*/ 7788361 w 9124939"/>
              <a:gd name="connsiteY4885" fmla="*/ 4942934 h 6507156"/>
              <a:gd name="connsiteX4886" fmla="*/ 7802333 w 9124939"/>
              <a:gd name="connsiteY4886" fmla="*/ 4941347 h 6507156"/>
              <a:gd name="connsiteX4887" fmla="*/ 7815035 w 9124939"/>
              <a:gd name="connsiteY4887" fmla="*/ 4945791 h 6507156"/>
              <a:gd name="connsiteX4888" fmla="*/ 7817893 w 9124939"/>
              <a:gd name="connsiteY4888" fmla="*/ 4951188 h 6507156"/>
              <a:gd name="connsiteX4889" fmla="*/ 7822021 w 9124939"/>
              <a:gd name="connsiteY4889" fmla="*/ 4960076 h 6507156"/>
              <a:gd name="connsiteX4890" fmla="*/ 7822974 w 9124939"/>
              <a:gd name="connsiteY4890" fmla="*/ 4961029 h 6507156"/>
              <a:gd name="connsiteX4891" fmla="*/ 7824244 w 9124939"/>
              <a:gd name="connsiteY4891" fmla="*/ 4961981 h 6507156"/>
              <a:gd name="connsiteX4892" fmla="*/ 7825514 w 9124939"/>
              <a:gd name="connsiteY4892" fmla="*/ 4962298 h 6507156"/>
              <a:gd name="connsiteX4893" fmla="*/ 7827102 w 9124939"/>
              <a:gd name="connsiteY4893" fmla="*/ 4962298 h 6507156"/>
              <a:gd name="connsiteX4894" fmla="*/ 7829642 w 9124939"/>
              <a:gd name="connsiteY4894" fmla="*/ 4962298 h 6507156"/>
              <a:gd name="connsiteX4895" fmla="*/ 7830595 w 9124939"/>
              <a:gd name="connsiteY4895" fmla="*/ 4961981 h 6507156"/>
              <a:gd name="connsiteX4896" fmla="*/ 7832500 w 9124939"/>
              <a:gd name="connsiteY4896" fmla="*/ 4972774 h 6507156"/>
              <a:gd name="connsiteX4897" fmla="*/ 7839487 w 9124939"/>
              <a:gd name="connsiteY4897" fmla="*/ 4984202 h 6507156"/>
              <a:gd name="connsiteX4898" fmla="*/ 7845203 w 9124939"/>
              <a:gd name="connsiteY4898" fmla="*/ 4968647 h 6507156"/>
              <a:gd name="connsiteX4899" fmla="*/ 7835994 w 9124939"/>
              <a:gd name="connsiteY4899" fmla="*/ 4960394 h 6507156"/>
              <a:gd name="connsiteX4900" fmla="*/ 7836946 w 9124939"/>
              <a:gd name="connsiteY4900" fmla="*/ 4951823 h 6507156"/>
              <a:gd name="connsiteX4901" fmla="*/ 7828690 w 9124939"/>
              <a:gd name="connsiteY4901" fmla="*/ 4943886 h 6507156"/>
              <a:gd name="connsiteX4902" fmla="*/ 7822974 w 9124939"/>
              <a:gd name="connsiteY4902" fmla="*/ 4930236 h 6507156"/>
              <a:gd name="connsiteX4903" fmla="*/ 7826467 w 9124939"/>
              <a:gd name="connsiteY4903" fmla="*/ 4920078 h 6507156"/>
              <a:gd name="connsiteX4904" fmla="*/ 7835994 w 9124939"/>
              <a:gd name="connsiteY4904" fmla="*/ 4913729 h 6507156"/>
              <a:gd name="connsiteX4905" fmla="*/ 7848378 w 9124939"/>
              <a:gd name="connsiteY4905" fmla="*/ 4882618 h 6507156"/>
              <a:gd name="connsiteX4906" fmla="*/ 7860763 w 9124939"/>
              <a:gd name="connsiteY4906" fmla="*/ 4859445 h 6507156"/>
              <a:gd name="connsiteX4907" fmla="*/ 7873147 w 9124939"/>
              <a:gd name="connsiteY4907" fmla="*/ 4832461 h 6507156"/>
              <a:gd name="connsiteX4908" fmla="*/ 7868066 w 9124939"/>
              <a:gd name="connsiteY4908" fmla="*/ 4821986 h 6507156"/>
              <a:gd name="connsiteX4909" fmla="*/ 7871242 w 9124939"/>
              <a:gd name="connsiteY4909" fmla="*/ 4812462 h 6507156"/>
              <a:gd name="connsiteX4910" fmla="*/ 7876640 w 9124939"/>
              <a:gd name="connsiteY4910" fmla="*/ 4814684 h 6507156"/>
              <a:gd name="connsiteX4911" fmla="*/ 7876005 w 9124939"/>
              <a:gd name="connsiteY4911" fmla="*/ 4805161 h 6507156"/>
              <a:gd name="connsiteX4912" fmla="*/ 7856952 w 9124939"/>
              <a:gd name="connsiteY4912" fmla="*/ 4768971 h 6507156"/>
              <a:gd name="connsiteX4913" fmla="*/ 7850918 w 9124939"/>
              <a:gd name="connsiteY4913" fmla="*/ 4751829 h 6507156"/>
              <a:gd name="connsiteX4914" fmla="*/ 7827102 w 9124939"/>
              <a:gd name="connsiteY4914" fmla="*/ 4725798 h 6507156"/>
              <a:gd name="connsiteX4915" fmla="*/ 7809954 w 9124939"/>
              <a:gd name="connsiteY4915" fmla="*/ 4731830 h 6507156"/>
              <a:gd name="connsiteX4916" fmla="*/ 7797252 w 9124939"/>
              <a:gd name="connsiteY4916" fmla="*/ 4728338 h 6507156"/>
              <a:gd name="connsiteX4917" fmla="*/ 7796617 w 9124939"/>
              <a:gd name="connsiteY4917" fmla="*/ 4714370 h 6507156"/>
              <a:gd name="connsiteX4918" fmla="*/ 7770578 w 9124939"/>
              <a:gd name="connsiteY4918" fmla="*/ 4709926 h 6507156"/>
              <a:gd name="connsiteX4919" fmla="*/ 7755335 w 9124939"/>
              <a:gd name="connsiteY4919" fmla="*/ 4718814 h 6507156"/>
              <a:gd name="connsiteX4920" fmla="*/ 7736282 w 9124939"/>
              <a:gd name="connsiteY4920" fmla="*/ 4728973 h 6507156"/>
              <a:gd name="connsiteX4921" fmla="*/ 7724215 w 9124939"/>
              <a:gd name="connsiteY4921" fmla="*/ 4734052 h 6507156"/>
              <a:gd name="connsiteX4922" fmla="*/ 7716911 w 9124939"/>
              <a:gd name="connsiteY4922" fmla="*/ 4728338 h 6507156"/>
              <a:gd name="connsiteX4923" fmla="*/ 7706432 w 9124939"/>
              <a:gd name="connsiteY4923" fmla="*/ 4727068 h 6507156"/>
              <a:gd name="connsiteX4924" fmla="*/ 7708972 w 9124939"/>
              <a:gd name="connsiteY4924" fmla="*/ 4712465 h 6507156"/>
              <a:gd name="connsiteX4925" fmla="*/ 7701351 w 9124939"/>
              <a:gd name="connsiteY4925" fmla="*/ 4708021 h 6507156"/>
              <a:gd name="connsiteX4926" fmla="*/ 7687061 w 9124939"/>
              <a:gd name="connsiteY4926" fmla="*/ 4706434 h 6507156"/>
              <a:gd name="connsiteX4927" fmla="*/ 7656258 w 9124939"/>
              <a:gd name="connsiteY4927" fmla="*/ 4707704 h 6507156"/>
              <a:gd name="connsiteX4928" fmla="*/ 7634982 w 9124939"/>
              <a:gd name="connsiteY4928" fmla="*/ 4704212 h 6507156"/>
              <a:gd name="connsiteX4929" fmla="*/ 7621010 w 9124939"/>
              <a:gd name="connsiteY4929" fmla="*/ 4712465 h 6507156"/>
              <a:gd name="connsiteX4930" fmla="*/ 7594971 w 9124939"/>
              <a:gd name="connsiteY4930" fmla="*/ 4733735 h 6507156"/>
              <a:gd name="connsiteX4931" fmla="*/ 7576553 w 9124939"/>
              <a:gd name="connsiteY4931" fmla="*/ 4749290 h 6507156"/>
              <a:gd name="connsiteX4932" fmla="*/ 7576235 w 9124939"/>
              <a:gd name="connsiteY4932" fmla="*/ 4761670 h 6507156"/>
              <a:gd name="connsiteX4933" fmla="*/ 7559087 w 9124939"/>
              <a:gd name="connsiteY4933" fmla="*/ 4771829 h 6507156"/>
              <a:gd name="connsiteX4934" fmla="*/ 7552736 w 9124939"/>
              <a:gd name="connsiteY4934" fmla="*/ 4768654 h 6507156"/>
              <a:gd name="connsiteX4935" fmla="*/ 7542257 w 9124939"/>
              <a:gd name="connsiteY4935" fmla="*/ 4768337 h 6507156"/>
              <a:gd name="connsiteX4936" fmla="*/ 7532730 w 9124939"/>
              <a:gd name="connsiteY4936" fmla="*/ 4772146 h 6507156"/>
              <a:gd name="connsiteX4937" fmla="*/ 7524156 w 9124939"/>
              <a:gd name="connsiteY4937" fmla="*/ 4769606 h 6507156"/>
              <a:gd name="connsiteX4938" fmla="*/ 7499705 w 9124939"/>
              <a:gd name="connsiteY4938" fmla="*/ 4775320 h 6507156"/>
              <a:gd name="connsiteX4939" fmla="*/ 7492401 w 9124939"/>
              <a:gd name="connsiteY4939" fmla="*/ 4772146 h 6507156"/>
              <a:gd name="connsiteX4940" fmla="*/ 7476524 w 9124939"/>
              <a:gd name="connsiteY4940" fmla="*/ 4777225 h 6507156"/>
              <a:gd name="connsiteX4941" fmla="*/ 7458106 w 9124939"/>
              <a:gd name="connsiteY4941" fmla="*/ 4790241 h 6507156"/>
              <a:gd name="connsiteX4942" fmla="*/ 7452707 w 9124939"/>
              <a:gd name="connsiteY4942" fmla="*/ 4787066 h 6507156"/>
              <a:gd name="connsiteX4943" fmla="*/ 7442228 w 9124939"/>
              <a:gd name="connsiteY4943" fmla="*/ 4793098 h 6507156"/>
              <a:gd name="connsiteX4944" fmla="*/ 7455565 w 9124939"/>
              <a:gd name="connsiteY4944" fmla="*/ 4802939 h 6507156"/>
              <a:gd name="connsiteX4945" fmla="*/ 7452390 w 9124939"/>
              <a:gd name="connsiteY4945" fmla="*/ 4811192 h 6507156"/>
              <a:gd name="connsiteX4946" fmla="*/ 7441593 w 9124939"/>
              <a:gd name="connsiteY4946" fmla="*/ 4802621 h 6507156"/>
              <a:gd name="connsiteX4947" fmla="*/ 7436512 w 9124939"/>
              <a:gd name="connsiteY4947" fmla="*/ 4802304 h 6507156"/>
              <a:gd name="connsiteX4948" fmla="*/ 7441593 w 9124939"/>
              <a:gd name="connsiteY4948" fmla="*/ 4812780 h 6507156"/>
              <a:gd name="connsiteX4949" fmla="*/ 7442521 w 9124939"/>
              <a:gd name="connsiteY4949" fmla="*/ 4825159 h 6507156"/>
              <a:gd name="connsiteX4950" fmla="*/ 7442537 w 9124939"/>
              <a:gd name="connsiteY4950" fmla="*/ 4825167 h 6507156"/>
              <a:gd name="connsiteX4951" fmla="*/ 7442523 w 9124939"/>
              <a:gd name="connsiteY4951" fmla="*/ 4825183 h 6507156"/>
              <a:gd name="connsiteX4952" fmla="*/ 7442545 w 9124939"/>
              <a:gd name="connsiteY4952" fmla="*/ 4825478 h 6507156"/>
              <a:gd name="connsiteX4953" fmla="*/ 7442355 w 9124939"/>
              <a:gd name="connsiteY4953" fmla="*/ 4825375 h 6507156"/>
              <a:gd name="connsiteX4954" fmla="*/ 7435869 w 9124939"/>
              <a:gd name="connsiteY4954" fmla="*/ 4832786 h 6507156"/>
              <a:gd name="connsiteX4955" fmla="*/ 7424119 w 9124939"/>
              <a:gd name="connsiteY4955" fmla="*/ 4831199 h 6507156"/>
              <a:gd name="connsiteX4956" fmla="*/ 7417768 w 9124939"/>
              <a:gd name="connsiteY4956" fmla="*/ 4839452 h 6507156"/>
              <a:gd name="connsiteX4957" fmla="*/ 7410147 w 9124939"/>
              <a:gd name="connsiteY4957" fmla="*/ 4840405 h 6507156"/>
              <a:gd name="connsiteX4958" fmla="*/ 7411735 w 9124939"/>
              <a:gd name="connsiteY4958" fmla="*/ 4830881 h 6507156"/>
              <a:gd name="connsiteX4959" fmla="*/ 7399668 w 9124939"/>
              <a:gd name="connsiteY4959" fmla="*/ 4835960 h 6507156"/>
              <a:gd name="connsiteX4960" fmla="*/ 7394904 w 9124939"/>
              <a:gd name="connsiteY4960" fmla="*/ 4848341 h 6507156"/>
              <a:gd name="connsiteX4961" fmla="*/ 7389823 w 9124939"/>
              <a:gd name="connsiteY4961" fmla="*/ 4850245 h 6507156"/>
              <a:gd name="connsiteX4962" fmla="*/ 7392999 w 9124939"/>
              <a:gd name="connsiteY4962" fmla="*/ 4859769 h 6507156"/>
              <a:gd name="connsiteX4963" fmla="*/ 7389506 w 9124939"/>
              <a:gd name="connsiteY4963" fmla="*/ 4871514 h 6507156"/>
              <a:gd name="connsiteX4964" fmla="*/ 7377756 w 9124939"/>
              <a:gd name="connsiteY4964" fmla="*/ 4868974 h 6507156"/>
              <a:gd name="connsiteX4965" fmla="*/ 7374581 w 9124939"/>
              <a:gd name="connsiteY4965" fmla="*/ 4873101 h 6507156"/>
              <a:gd name="connsiteX4966" fmla="*/ 7377439 w 9124939"/>
              <a:gd name="connsiteY4966" fmla="*/ 4882624 h 6507156"/>
              <a:gd name="connsiteX4967" fmla="*/ 7369818 w 9124939"/>
              <a:gd name="connsiteY4967" fmla="*/ 4886751 h 6507156"/>
              <a:gd name="connsiteX4968" fmla="*/ 7356163 w 9124939"/>
              <a:gd name="connsiteY4968" fmla="*/ 4884211 h 6507156"/>
              <a:gd name="connsiteX4969" fmla="*/ 7346636 w 9124939"/>
              <a:gd name="connsiteY4969" fmla="*/ 4879767 h 6507156"/>
              <a:gd name="connsiteX4970" fmla="*/ 7332029 w 9124939"/>
              <a:gd name="connsiteY4970" fmla="*/ 4867705 h 6507156"/>
              <a:gd name="connsiteX4971" fmla="*/ 7323455 w 9124939"/>
              <a:gd name="connsiteY4971" fmla="*/ 4868657 h 6507156"/>
              <a:gd name="connsiteX4972" fmla="*/ 7327900 w 9124939"/>
              <a:gd name="connsiteY4972" fmla="*/ 4878180 h 6507156"/>
              <a:gd name="connsiteX4973" fmla="*/ 7334887 w 9124939"/>
              <a:gd name="connsiteY4973" fmla="*/ 4881354 h 6507156"/>
              <a:gd name="connsiteX4974" fmla="*/ 7329488 w 9124939"/>
              <a:gd name="connsiteY4974" fmla="*/ 4892147 h 6507156"/>
              <a:gd name="connsiteX4975" fmla="*/ 7315833 w 9124939"/>
              <a:gd name="connsiteY4975" fmla="*/ 4891830 h 6507156"/>
              <a:gd name="connsiteX4976" fmla="*/ 7308212 w 9124939"/>
              <a:gd name="connsiteY4976" fmla="*/ 4886116 h 6507156"/>
              <a:gd name="connsiteX4977" fmla="*/ 7304084 w 9124939"/>
              <a:gd name="connsiteY4977" fmla="*/ 4894687 h 6507156"/>
              <a:gd name="connsiteX4978" fmla="*/ 7316469 w 9124939"/>
              <a:gd name="connsiteY4978" fmla="*/ 4902306 h 6507156"/>
              <a:gd name="connsiteX4979" fmla="*/ 7309800 w 9124939"/>
              <a:gd name="connsiteY4979" fmla="*/ 4911511 h 6507156"/>
              <a:gd name="connsiteX4980" fmla="*/ 7304401 w 9124939"/>
              <a:gd name="connsiteY4980" fmla="*/ 4914686 h 6507156"/>
              <a:gd name="connsiteX4981" fmla="*/ 7307577 w 9124939"/>
              <a:gd name="connsiteY4981" fmla="*/ 4923257 h 6507156"/>
              <a:gd name="connsiteX4982" fmla="*/ 7298368 w 9124939"/>
              <a:gd name="connsiteY4982" fmla="*/ 4939764 h 6507156"/>
              <a:gd name="connsiteX4983" fmla="*/ 7294557 w 9124939"/>
              <a:gd name="connsiteY4983" fmla="*/ 4934050 h 6507156"/>
              <a:gd name="connsiteX4984" fmla="*/ 7289476 w 9124939"/>
              <a:gd name="connsiteY4984" fmla="*/ 4914051 h 6507156"/>
              <a:gd name="connsiteX4985" fmla="*/ 7281220 w 9124939"/>
              <a:gd name="connsiteY4985" fmla="*/ 4923574 h 6507156"/>
              <a:gd name="connsiteX4986" fmla="*/ 7272964 w 9124939"/>
              <a:gd name="connsiteY4986" fmla="*/ 4942303 h 6507156"/>
              <a:gd name="connsiteX4987" fmla="*/ 7285348 w 9124939"/>
              <a:gd name="connsiteY4987" fmla="*/ 4965794 h 6507156"/>
              <a:gd name="connsiteX4988" fmla="*/ 7284078 w 9124939"/>
              <a:gd name="connsiteY4988" fmla="*/ 4977222 h 6507156"/>
              <a:gd name="connsiteX4989" fmla="*/ 7272011 w 9124939"/>
              <a:gd name="connsiteY4989" fmla="*/ 4986427 h 6507156"/>
              <a:gd name="connsiteX4990" fmla="*/ 7272329 w 9124939"/>
              <a:gd name="connsiteY4990" fmla="*/ 4975952 h 6507156"/>
              <a:gd name="connsiteX4991" fmla="*/ 7270106 w 9124939"/>
              <a:gd name="connsiteY4991" fmla="*/ 4971508 h 6507156"/>
              <a:gd name="connsiteX4992" fmla="*/ 7254228 w 9124939"/>
              <a:gd name="connsiteY4992" fmla="*/ 4979761 h 6507156"/>
              <a:gd name="connsiteX4993" fmla="*/ 7252640 w 9124939"/>
              <a:gd name="connsiteY4993" fmla="*/ 4988967 h 6507156"/>
              <a:gd name="connsiteX4994" fmla="*/ 7252323 w 9124939"/>
              <a:gd name="connsiteY4994" fmla="*/ 4995951 h 6507156"/>
              <a:gd name="connsiteX4995" fmla="*/ 7252323 w 9124939"/>
              <a:gd name="connsiteY4995" fmla="*/ 4998808 h 6507156"/>
              <a:gd name="connsiteX4996" fmla="*/ 7252323 w 9124939"/>
              <a:gd name="connsiteY4996" fmla="*/ 5000712 h 6507156"/>
              <a:gd name="connsiteX4997" fmla="*/ 7255498 w 9124939"/>
              <a:gd name="connsiteY4997" fmla="*/ 5009283 h 6507156"/>
              <a:gd name="connsiteX4998" fmla="*/ 7247877 w 9124939"/>
              <a:gd name="connsiteY4998" fmla="*/ 5018489 h 6507156"/>
              <a:gd name="connsiteX4999" fmla="*/ 7235175 w 9124939"/>
              <a:gd name="connsiteY4999" fmla="*/ 5025473 h 6507156"/>
              <a:gd name="connsiteX5000" fmla="*/ 7229459 w 9124939"/>
              <a:gd name="connsiteY5000" fmla="*/ 5040392 h 6507156"/>
              <a:gd name="connsiteX5001" fmla="*/ 7216122 w 9124939"/>
              <a:gd name="connsiteY5001" fmla="*/ 5055629 h 6507156"/>
              <a:gd name="connsiteX5002" fmla="*/ 7223743 w 9124939"/>
              <a:gd name="connsiteY5002" fmla="*/ 5086104 h 6507156"/>
              <a:gd name="connsiteX5003" fmla="*/ 7230729 w 9124939"/>
              <a:gd name="connsiteY5003" fmla="*/ 5100389 h 6507156"/>
              <a:gd name="connsiteX5004" fmla="*/ 7242478 w 9124939"/>
              <a:gd name="connsiteY5004" fmla="*/ 5098167 h 6507156"/>
              <a:gd name="connsiteX5005" fmla="*/ 7248194 w 9124939"/>
              <a:gd name="connsiteY5005" fmla="*/ 5088961 h 6507156"/>
              <a:gd name="connsiteX5006" fmla="*/ 7264707 w 9124939"/>
              <a:gd name="connsiteY5006" fmla="*/ 5092770 h 6507156"/>
              <a:gd name="connsiteX5007" fmla="*/ 7269471 w 9124939"/>
              <a:gd name="connsiteY5007" fmla="*/ 5121340 h 6507156"/>
              <a:gd name="connsiteX5008" fmla="*/ 7271058 w 9124939"/>
              <a:gd name="connsiteY5008" fmla="*/ 5131815 h 6507156"/>
              <a:gd name="connsiteX5009" fmla="*/ 7284078 w 9124939"/>
              <a:gd name="connsiteY5009" fmla="*/ 5141656 h 6507156"/>
              <a:gd name="connsiteX5010" fmla="*/ 7288206 w 9124939"/>
              <a:gd name="connsiteY5010" fmla="*/ 5141656 h 6507156"/>
              <a:gd name="connsiteX5011" fmla="*/ 7291064 w 9124939"/>
              <a:gd name="connsiteY5011" fmla="*/ 5151179 h 6507156"/>
              <a:gd name="connsiteX5012" fmla="*/ 7284396 w 9124939"/>
              <a:gd name="connsiteY5012" fmla="*/ 5165781 h 6507156"/>
              <a:gd name="connsiteX5013" fmla="*/ 7282490 w 9124939"/>
              <a:gd name="connsiteY5013" fmla="*/ 5190224 h 6507156"/>
              <a:gd name="connsiteX5014" fmla="*/ 7288841 w 9124939"/>
              <a:gd name="connsiteY5014" fmla="*/ 5194351 h 6507156"/>
              <a:gd name="connsiteX5015" fmla="*/ 7299956 w 9124939"/>
              <a:gd name="connsiteY5015" fmla="*/ 5175622 h 6507156"/>
              <a:gd name="connsiteX5016" fmla="*/ 7306624 w 9124939"/>
              <a:gd name="connsiteY5016" fmla="*/ 5163242 h 6507156"/>
              <a:gd name="connsiteX5017" fmla="*/ 7307895 w 9124939"/>
              <a:gd name="connsiteY5017" fmla="*/ 5151814 h 6507156"/>
              <a:gd name="connsiteX5018" fmla="*/ 7312023 w 9124939"/>
              <a:gd name="connsiteY5018" fmla="*/ 5165464 h 6507156"/>
              <a:gd name="connsiteX5019" fmla="*/ 7305989 w 9124939"/>
              <a:gd name="connsiteY5019" fmla="*/ 5188320 h 6507156"/>
              <a:gd name="connsiteX5020" fmla="*/ 7298050 w 9124939"/>
              <a:gd name="connsiteY5020" fmla="*/ 5203874 h 6507156"/>
              <a:gd name="connsiteX5021" fmla="*/ 7299956 w 9124939"/>
              <a:gd name="connsiteY5021" fmla="*/ 5216889 h 6507156"/>
              <a:gd name="connsiteX5022" fmla="*/ 7306624 w 9124939"/>
              <a:gd name="connsiteY5022" fmla="*/ 5207684 h 6507156"/>
              <a:gd name="connsiteX5023" fmla="*/ 7307259 w 9124939"/>
              <a:gd name="connsiteY5023" fmla="*/ 5220381 h 6507156"/>
              <a:gd name="connsiteX5024" fmla="*/ 7297415 w 9124939"/>
              <a:gd name="connsiteY5024" fmla="*/ 5231492 h 6507156"/>
              <a:gd name="connsiteX5025" fmla="*/ 7291699 w 9124939"/>
              <a:gd name="connsiteY5025" fmla="*/ 5246094 h 6507156"/>
              <a:gd name="connsiteX5026" fmla="*/ 7296780 w 9124939"/>
              <a:gd name="connsiteY5026" fmla="*/ 5263236 h 6507156"/>
              <a:gd name="connsiteX5027" fmla="*/ 7329488 w 9124939"/>
              <a:gd name="connsiteY5027" fmla="*/ 5295615 h 6507156"/>
              <a:gd name="connsiteX5028" fmla="*/ 7343143 w 9124939"/>
              <a:gd name="connsiteY5028" fmla="*/ 5313074 h 6507156"/>
              <a:gd name="connsiteX5029" fmla="*/ 7353940 w 9124939"/>
              <a:gd name="connsiteY5029" fmla="*/ 5336247 h 6507156"/>
              <a:gd name="connsiteX5030" fmla="*/ 7369500 w 9124939"/>
              <a:gd name="connsiteY5030" fmla="*/ 5386085 h 6507156"/>
              <a:gd name="connsiteX5031" fmla="*/ 7385060 w 9124939"/>
              <a:gd name="connsiteY5031" fmla="*/ 5398149 h 6507156"/>
              <a:gd name="connsiteX5032" fmla="*/ 7397762 w 9124939"/>
              <a:gd name="connsiteY5032" fmla="*/ 5409894 h 6507156"/>
              <a:gd name="connsiteX5033" fmla="*/ 7391000 w 9124939"/>
              <a:gd name="connsiteY5033" fmla="*/ 5422770 h 6507156"/>
              <a:gd name="connsiteX5034" fmla="*/ 7391258 w 9124939"/>
              <a:gd name="connsiteY5034" fmla="*/ 5422857 h 6507156"/>
              <a:gd name="connsiteX5035" fmla="*/ 7397738 w 9124939"/>
              <a:gd name="connsiteY5035" fmla="*/ 5410514 h 6507156"/>
              <a:gd name="connsiteX5036" fmla="*/ 7420281 w 9124939"/>
              <a:gd name="connsiteY5036" fmla="*/ 5430199 h 6507156"/>
              <a:gd name="connsiteX5037" fmla="*/ 7437108 w 9124939"/>
              <a:gd name="connsiteY5037" fmla="*/ 5439089 h 6507156"/>
              <a:gd name="connsiteX5038" fmla="*/ 7451396 w 9124939"/>
              <a:gd name="connsiteY5038" fmla="*/ 5460679 h 6507156"/>
              <a:gd name="connsiteX5039" fmla="*/ 7459968 w 9124939"/>
              <a:gd name="connsiteY5039" fmla="*/ 5491477 h 6507156"/>
              <a:gd name="connsiteX5040" fmla="*/ 7467588 w 9124939"/>
              <a:gd name="connsiteY5040" fmla="*/ 5528624 h 6507156"/>
              <a:gd name="connsiteX5041" fmla="*/ 7489496 w 9124939"/>
              <a:gd name="connsiteY5041" fmla="*/ 5541642 h 6507156"/>
              <a:gd name="connsiteX5042" fmla="*/ 7506323 w 9124939"/>
              <a:gd name="connsiteY5042" fmla="*/ 5570852 h 6507156"/>
              <a:gd name="connsiteX5043" fmla="*/ 7516801 w 9124939"/>
              <a:gd name="connsiteY5043" fmla="*/ 5586727 h 6507156"/>
              <a:gd name="connsiteX5044" fmla="*/ 7524103 w 9124939"/>
              <a:gd name="connsiteY5044" fmla="*/ 5587044 h 6507156"/>
              <a:gd name="connsiteX5045" fmla="*/ 7539978 w 9124939"/>
              <a:gd name="connsiteY5045" fmla="*/ 5581964 h 6507156"/>
              <a:gd name="connsiteX5046" fmla="*/ 7560933 w 9124939"/>
              <a:gd name="connsiteY5046" fmla="*/ 5599427 h 6507156"/>
              <a:gd name="connsiteX5047" fmla="*/ 7565061 w 9124939"/>
              <a:gd name="connsiteY5047" fmla="*/ 5602602 h 6507156"/>
              <a:gd name="connsiteX5048" fmla="*/ 7577126 w 9124939"/>
              <a:gd name="connsiteY5048" fmla="*/ 5625144 h 6507156"/>
              <a:gd name="connsiteX5049" fmla="*/ 7574586 w 9124939"/>
              <a:gd name="connsiteY5049" fmla="*/ 5630542 h 6507156"/>
              <a:gd name="connsiteX5050" fmla="*/ 7568871 w 9124939"/>
              <a:gd name="connsiteY5050" fmla="*/ 5630224 h 6507156"/>
              <a:gd name="connsiteX5051" fmla="*/ 7570776 w 9124939"/>
              <a:gd name="connsiteY5051" fmla="*/ 5621652 h 6507156"/>
              <a:gd name="connsiteX5052" fmla="*/ 7561568 w 9124939"/>
              <a:gd name="connsiteY5052" fmla="*/ 5613079 h 6507156"/>
              <a:gd name="connsiteX5053" fmla="*/ 7546646 w 9124939"/>
              <a:gd name="connsiteY5053" fmla="*/ 5610857 h 6507156"/>
              <a:gd name="connsiteX5054" fmla="*/ 7538708 w 9124939"/>
              <a:gd name="connsiteY5054" fmla="*/ 5605142 h 6507156"/>
              <a:gd name="connsiteX5055" fmla="*/ 7517436 w 9124939"/>
              <a:gd name="connsiteY5055" fmla="*/ 5607999 h 6507156"/>
              <a:gd name="connsiteX5056" fmla="*/ 7505371 w 9124939"/>
              <a:gd name="connsiteY5056" fmla="*/ 5620382 h 6507156"/>
              <a:gd name="connsiteX5057" fmla="*/ 7500926 w 9124939"/>
              <a:gd name="connsiteY5057" fmla="*/ 5630542 h 6507156"/>
              <a:gd name="connsiteX5058" fmla="*/ 7482193 w 9124939"/>
              <a:gd name="connsiteY5058" fmla="*/ 5661657 h 6507156"/>
              <a:gd name="connsiteX5059" fmla="*/ 7478066 w 9124939"/>
              <a:gd name="connsiteY5059" fmla="*/ 5690867 h 6507156"/>
              <a:gd name="connsiteX5060" fmla="*/ 7484733 w 9124939"/>
              <a:gd name="connsiteY5060" fmla="*/ 5709282 h 6507156"/>
              <a:gd name="connsiteX5061" fmla="*/ 7481558 w 9124939"/>
              <a:gd name="connsiteY5061" fmla="*/ 5718489 h 6507156"/>
              <a:gd name="connsiteX5062" fmla="*/ 7475208 w 9124939"/>
              <a:gd name="connsiteY5062" fmla="*/ 5710234 h 6507156"/>
              <a:gd name="connsiteX5063" fmla="*/ 7472033 w 9124939"/>
              <a:gd name="connsiteY5063" fmla="*/ 5716267 h 6507156"/>
              <a:gd name="connsiteX5064" fmla="*/ 7461238 w 9124939"/>
              <a:gd name="connsiteY5064" fmla="*/ 5731824 h 6507156"/>
              <a:gd name="connsiteX5065" fmla="*/ 7468541 w 9124939"/>
              <a:gd name="connsiteY5065" fmla="*/ 5766749 h 6507156"/>
              <a:gd name="connsiteX5066" fmla="*/ 7465683 w 9124939"/>
              <a:gd name="connsiteY5066" fmla="*/ 5791197 h 6507156"/>
              <a:gd name="connsiteX5067" fmla="*/ 7452348 w 9124939"/>
              <a:gd name="connsiteY5067" fmla="*/ 5784529 h 6507156"/>
              <a:gd name="connsiteX5068" fmla="*/ 7452666 w 9124939"/>
              <a:gd name="connsiteY5068" fmla="*/ 5767384 h 6507156"/>
              <a:gd name="connsiteX5069" fmla="*/ 7442506 w 9124939"/>
              <a:gd name="connsiteY5069" fmla="*/ 5768019 h 6507156"/>
              <a:gd name="connsiteX5070" fmla="*/ 7442823 w 9124939"/>
              <a:gd name="connsiteY5070" fmla="*/ 5833424 h 6507156"/>
              <a:gd name="connsiteX5071" fmla="*/ 7419011 w 9124939"/>
              <a:gd name="connsiteY5071" fmla="*/ 5840409 h 6507156"/>
              <a:gd name="connsiteX5072" fmla="*/ 7403453 w 9124939"/>
              <a:gd name="connsiteY5072" fmla="*/ 5829297 h 6507156"/>
              <a:gd name="connsiteX5073" fmla="*/ 7387896 w 9124939"/>
              <a:gd name="connsiteY5073" fmla="*/ 5839139 h 6507156"/>
              <a:gd name="connsiteX5074" fmla="*/ 7351066 w 9124939"/>
              <a:gd name="connsiteY5074" fmla="*/ 5794689 h 6507156"/>
              <a:gd name="connsiteX5075" fmla="*/ 7378688 w 9124939"/>
              <a:gd name="connsiteY5075" fmla="*/ 5759129 h 6507156"/>
              <a:gd name="connsiteX5076" fmla="*/ 7364718 w 9124939"/>
              <a:gd name="connsiteY5076" fmla="*/ 5738492 h 6507156"/>
              <a:gd name="connsiteX5077" fmla="*/ 7382498 w 9124939"/>
              <a:gd name="connsiteY5077" fmla="*/ 5708647 h 6507156"/>
              <a:gd name="connsiteX5078" fmla="*/ 7359638 w 9124939"/>
              <a:gd name="connsiteY5078" fmla="*/ 5674992 h 6507156"/>
              <a:gd name="connsiteX5079" fmla="*/ 7327571 w 9124939"/>
              <a:gd name="connsiteY5079" fmla="*/ 5678167 h 6507156"/>
              <a:gd name="connsiteX5080" fmla="*/ 7278675 w 9124939"/>
              <a:gd name="connsiteY5080" fmla="*/ 5729284 h 6507156"/>
              <a:gd name="connsiteX5081" fmla="*/ 7244838 w 9124939"/>
              <a:gd name="connsiteY5081" fmla="*/ 5742250 h 6507156"/>
              <a:gd name="connsiteX5082" fmla="*/ 7245338 w 9124939"/>
              <a:gd name="connsiteY5082" fmla="*/ 5742815 h 6507156"/>
              <a:gd name="connsiteX5083" fmla="*/ 7218600 w 9124939"/>
              <a:gd name="connsiteY5083" fmla="*/ 5764152 h 6507156"/>
              <a:gd name="connsiteX5084" fmla="*/ 7202684 w 9124939"/>
              <a:gd name="connsiteY5084" fmla="*/ 5783259 h 6507156"/>
              <a:gd name="connsiteX5085" fmla="*/ 7202474 w 9124939"/>
              <a:gd name="connsiteY5085" fmla="*/ 5782304 h 6507156"/>
              <a:gd name="connsiteX5086" fmla="*/ 7165088 w 9124939"/>
              <a:gd name="connsiteY5086" fmla="*/ 5783259 h 6507156"/>
              <a:gd name="connsiteX5087" fmla="*/ 7104253 w 9124939"/>
              <a:gd name="connsiteY5087" fmla="*/ 5767022 h 6507156"/>
              <a:gd name="connsiteX5088" fmla="*/ 7058944 w 9124939"/>
              <a:gd name="connsiteY5088" fmla="*/ 5719585 h 6507156"/>
              <a:gd name="connsiteX5089" fmla="*/ 7048631 w 9124939"/>
              <a:gd name="connsiteY5089" fmla="*/ 5679391 h 6507156"/>
              <a:gd name="connsiteX5090" fmla="*/ 7048441 w 9124939"/>
              <a:gd name="connsiteY5090" fmla="*/ 5679500 h 6507156"/>
              <a:gd name="connsiteX5091" fmla="*/ 7048488 w 9124939"/>
              <a:gd name="connsiteY5091" fmla="*/ 5679521 h 6507156"/>
              <a:gd name="connsiteX5092" fmla="*/ 7048360 w 9124939"/>
              <a:gd name="connsiteY5092" fmla="*/ 5679546 h 6507156"/>
              <a:gd name="connsiteX5093" fmla="*/ 7047986 w 9124939"/>
              <a:gd name="connsiteY5093" fmla="*/ 5679760 h 6507156"/>
              <a:gd name="connsiteX5094" fmla="*/ 7047769 w 9124939"/>
              <a:gd name="connsiteY5094" fmla="*/ 5679663 h 6507156"/>
              <a:gd name="connsiteX5095" fmla="*/ 6997044 w 9124939"/>
              <a:gd name="connsiteY5095" fmla="*/ 5689672 h 6507156"/>
              <a:gd name="connsiteX5096" fmla="*/ 6997679 w 9124939"/>
              <a:gd name="connsiteY5096" fmla="*/ 5695700 h 6507156"/>
              <a:gd name="connsiteX5097" fmla="*/ 6999902 w 9124939"/>
              <a:gd name="connsiteY5097" fmla="*/ 5710292 h 6507156"/>
              <a:gd name="connsiteX5098" fmla="*/ 7000854 w 9124939"/>
              <a:gd name="connsiteY5098" fmla="*/ 5718540 h 6507156"/>
              <a:gd name="connsiteX5099" fmla="*/ 7002442 w 9124939"/>
              <a:gd name="connsiteY5099" fmla="*/ 5726788 h 6507156"/>
              <a:gd name="connsiteX5100" fmla="*/ 7004030 w 9124939"/>
              <a:gd name="connsiteY5100" fmla="*/ 5733767 h 6507156"/>
              <a:gd name="connsiteX5101" fmla="*/ 7005618 w 9124939"/>
              <a:gd name="connsiteY5101" fmla="*/ 5739160 h 6507156"/>
              <a:gd name="connsiteX5102" fmla="*/ 7007841 w 9124939"/>
              <a:gd name="connsiteY5102" fmla="*/ 5745187 h 6507156"/>
              <a:gd name="connsiteX5103" fmla="*/ 7010063 w 9124939"/>
              <a:gd name="connsiteY5103" fmla="*/ 5753752 h 6507156"/>
              <a:gd name="connsiteX5104" fmla="*/ 7012921 w 9124939"/>
              <a:gd name="connsiteY5104" fmla="*/ 5763904 h 6507156"/>
              <a:gd name="connsiteX5105" fmla="*/ 7014827 w 9124939"/>
              <a:gd name="connsiteY5105" fmla="*/ 5774689 h 6507156"/>
              <a:gd name="connsiteX5106" fmla="*/ 7017050 w 9124939"/>
              <a:gd name="connsiteY5106" fmla="*/ 5785475 h 6507156"/>
              <a:gd name="connsiteX5107" fmla="*/ 7018955 w 9124939"/>
              <a:gd name="connsiteY5107" fmla="*/ 5794992 h 6507156"/>
              <a:gd name="connsiteX5108" fmla="*/ 7019590 w 9124939"/>
              <a:gd name="connsiteY5108" fmla="*/ 5802288 h 6507156"/>
              <a:gd name="connsiteX5109" fmla="*/ 7019590 w 9124939"/>
              <a:gd name="connsiteY5109" fmla="*/ 5805143 h 6507156"/>
              <a:gd name="connsiteX5110" fmla="*/ 7019273 w 9124939"/>
              <a:gd name="connsiteY5110" fmla="*/ 5807047 h 6507156"/>
              <a:gd name="connsiteX5111" fmla="*/ 7018638 w 9124939"/>
              <a:gd name="connsiteY5111" fmla="*/ 5811805 h 6507156"/>
              <a:gd name="connsiteX5112" fmla="*/ 7017685 w 9124939"/>
              <a:gd name="connsiteY5112" fmla="*/ 5820370 h 6507156"/>
              <a:gd name="connsiteX5113" fmla="*/ 7017050 w 9124939"/>
              <a:gd name="connsiteY5113" fmla="*/ 5831791 h 6507156"/>
              <a:gd name="connsiteX5114" fmla="*/ 7016415 w 9124939"/>
              <a:gd name="connsiteY5114" fmla="*/ 5844480 h 6507156"/>
              <a:gd name="connsiteX5115" fmla="*/ 7016415 w 9124939"/>
              <a:gd name="connsiteY5115" fmla="*/ 5857169 h 6507156"/>
              <a:gd name="connsiteX5116" fmla="*/ 7016097 w 9124939"/>
              <a:gd name="connsiteY5116" fmla="*/ 5868906 h 6507156"/>
              <a:gd name="connsiteX5117" fmla="*/ 7016415 w 9124939"/>
              <a:gd name="connsiteY5117" fmla="*/ 5878106 h 6507156"/>
              <a:gd name="connsiteX5118" fmla="*/ 7016732 w 9124939"/>
              <a:gd name="connsiteY5118" fmla="*/ 5881278 h 6507156"/>
              <a:gd name="connsiteX5119" fmla="*/ 7017050 w 9124939"/>
              <a:gd name="connsiteY5119" fmla="*/ 5883816 h 6507156"/>
              <a:gd name="connsiteX5120" fmla="*/ 7018002 w 9124939"/>
              <a:gd name="connsiteY5120" fmla="*/ 5888892 h 6507156"/>
              <a:gd name="connsiteX5121" fmla="*/ 7019273 w 9124939"/>
              <a:gd name="connsiteY5121" fmla="*/ 5898092 h 6507156"/>
              <a:gd name="connsiteX5122" fmla="*/ 7022131 w 9124939"/>
              <a:gd name="connsiteY5122" fmla="*/ 5920932 h 6507156"/>
              <a:gd name="connsiteX5123" fmla="*/ 7025306 w 9124939"/>
              <a:gd name="connsiteY5123" fmla="*/ 5951703 h 6507156"/>
              <a:gd name="connsiteX5124" fmla="*/ 6985612 w 9124939"/>
              <a:gd name="connsiteY5124" fmla="*/ 5973592 h 6507156"/>
              <a:gd name="connsiteX5125" fmla="*/ 6961795 w 9124939"/>
              <a:gd name="connsiteY5125" fmla="*/ 5953924 h 6507156"/>
              <a:gd name="connsiteX5126" fmla="*/ 6927816 w 9124939"/>
              <a:gd name="connsiteY5126" fmla="*/ 5958048 h 6507156"/>
              <a:gd name="connsiteX5127" fmla="*/ 6900824 w 9124939"/>
              <a:gd name="connsiteY5127" fmla="*/ 5968199 h 6507156"/>
              <a:gd name="connsiteX5128" fmla="*/ 6873197 w 9124939"/>
              <a:gd name="connsiteY5128" fmla="*/ 5962489 h 6507156"/>
              <a:gd name="connsiteX5129" fmla="*/ 6814766 w 9124939"/>
              <a:gd name="connsiteY5129" fmla="*/ 5997384 h 6507156"/>
              <a:gd name="connsiteX5130" fmla="*/ 6791902 w 9124939"/>
              <a:gd name="connsiteY5130" fmla="*/ 5977081 h 6507156"/>
              <a:gd name="connsiteX5131" fmla="*/ 6745857 w 9124939"/>
              <a:gd name="connsiteY5131" fmla="*/ 5991357 h 6507156"/>
              <a:gd name="connsiteX5132" fmla="*/ 6679170 w 9124939"/>
              <a:gd name="connsiteY5132" fmla="*/ 6000239 h 6507156"/>
              <a:gd name="connsiteX5133" fmla="*/ 6568025 w 9124939"/>
              <a:gd name="connsiteY5133" fmla="*/ 6047189 h 6507156"/>
              <a:gd name="connsiteX5134" fmla="*/ 6524837 w 9124939"/>
              <a:gd name="connsiteY5134" fmla="*/ 6057658 h 6507156"/>
              <a:gd name="connsiteX5135" fmla="*/ 6473393 w 9124939"/>
              <a:gd name="connsiteY5135" fmla="*/ 6018638 h 6507156"/>
              <a:gd name="connsiteX5136" fmla="*/ 6431793 w 9124939"/>
              <a:gd name="connsiteY5136" fmla="*/ 6016735 h 6507156"/>
              <a:gd name="connsiteX5137" fmla="*/ 6355262 w 9124939"/>
              <a:gd name="connsiteY5137" fmla="*/ 6047824 h 6507156"/>
              <a:gd name="connsiteX5138" fmla="*/ 6327952 w 9124939"/>
              <a:gd name="connsiteY5138" fmla="*/ 6045286 h 6507156"/>
              <a:gd name="connsiteX5139" fmla="*/ 6304771 w 9124939"/>
              <a:gd name="connsiteY5139" fmla="*/ 6019273 h 6507156"/>
              <a:gd name="connsiteX5140" fmla="*/ 6291433 w 9124939"/>
              <a:gd name="connsiteY5140" fmla="*/ 6029741 h 6507156"/>
              <a:gd name="connsiteX5141" fmla="*/ 6267299 w 9124939"/>
              <a:gd name="connsiteY5141" fmla="*/ 6056071 h 6507156"/>
              <a:gd name="connsiteX5142" fmla="*/ 6268569 w 9124939"/>
              <a:gd name="connsiteY5142" fmla="*/ 6092870 h 6507156"/>
              <a:gd name="connsiteX5143" fmla="*/ 6244435 w 9124939"/>
              <a:gd name="connsiteY5143" fmla="*/ 6111904 h 6507156"/>
              <a:gd name="connsiteX5144" fmla="*/ 6242530 w 9124939"/>
              <a:gd name="connsiteY5144" fmla="*/ 6137599 h 6507156"/>
              <a:gd name="connsiteX5145" fmla="*/ 6224429 w 9124939"/>
              <a:gd name="connsiteY5145" fmla="*/ 6140772 h 6507156"/>
              <a:gd name="connsiteX5146" fmla="*/ 6217443 w 9124939"/>
              <a:gd name="connsiteY5146" fmla="*/ 6149971 h 6507156"/>
              <a:gd name="connsiteX5147" fmla="*/ 6202518 w 9124939"/>
              <a:gd name="connsiteY5147" fmla="*/ 6147751 h 6507156"/>
              <a:gd name="connsiteX5148" fmla="*/ 6206328 w 9124939"/>
              <a:gd name="connsiteY5148" fmla="*/ 6139820 h 6507156"/>
              <a:gd name="connsiteX5149" fmla="*/ 6199024 w 9124939"/>
              <a:gd name="connsiteY5149" fmla="*/ 6128400 h 6507156"/>
              <a:gd name="connsiteX5150" fmla="*/ 6191721 w 9124939"/>
              <a:gd name="connsiteY5150" fmla="*/ 6114759 h 6507156"/>
              <a:gd name="connsiteX5151" fmla="*/ 6198707 w 9124939"/>
              <a:gd name="connsiteY5151" fmla="*/ 6090332 h 6507156"/>
              <a:gd name="connsiteX5152" fmla="*/ 6226969 w 9124939"/>
              <a:gd name="connsiteY5152" fmla="*/ 6067174 h 6507156"/>
              <a:gd name="connsiteX5153" fmla="*/ 6227922 w 9124939"/>
              <a:gd name="connsiteY5153" fmla="*/ 6048141 h 6507156"/>
              <a:gd name="connsiteX5154" fmla="*/ 6210139 w 9124939"/>
              <a:gd name="connsiteY5154" fmla="*/ 6035769 h 6507156"/>
              <a:gd name="connsiteX5155" fmla="*/ 6187592 w 9124939"/>
              <a:gd name="connsiteY5155" fmla="*/ 6051630 h 6507156"/>
              <a:gd name="connsiteX5156" fmla="*/ 6178383 w 9124939"/>
              <a:gd name="connsiteY5156" fmla="*/ 6067492 h 6507156"/>
              <a:gd name="connsiteX5157" fmla="*/ 6166951 w 9124939"/>
              <a:gd name="connsiteY5157" fmla="*/ 6077960 h 6507156"/>
              <a:gd name="connsiteX5158" fmla="*/ 6129797 w 9124939"/>
              <a:gd name="connsiteY5158" fmla="*/ 6075422 h 6507156"/>
              <a:gd name="connsiteX5159" fmla="*/ 6114872 w 9124939"/>
              <a:gd name="connsiteY5159" fmla="*/ 6059561 h 6507156"/>
              <a:gd name="connsiteX5160" fmla="*/ 6081846 w 9124939"/>
              <a:gd name="connsiteY5160" fmla="*/ 6051630 h 6507156"/>
              <a:gd name="connsiteX5161" fmla="*/ 6059935 w 9124939"/>
              <a:gd name="connsiteY5161" fmla="*/ 6069712 h 6507156"/>
              <a:gd name="connsiteX5162" fmla="*/ 6038658 w 9124939"/>
              <a:gd name="connsiteY5162" fmla="*/ 6080181 h 6507156"/>
              <a:gd name="connsiteX5163" fmla="*/ 6028497 w 9124939"/>
              <a:gd name="connsiteY5163" fmla="*/ 6105559 h 6507156"/>
              <a:gd name="connsiteX5164" fmla="*/ 6007220 w 9124939"/>
              <a:gd name="connsiteY5164" fmla="*/ 6110952 h 6507156"/>
              <a:gd name="connsiteX5165" fmla="*/ 5997059 w 9124939"/>
              <a:gd name="connsiteY5165" fmla="*/ 6129034 h 6507156"/>
              <a:gd name="connsiteX5166" fmla="*/ 5951330 w 9124939"/>
              <a:gd name="connsiteY5166" fmla="*/ 6132524 h 6507156"/>
              <a:gd name="connsiteX5167" fmla="*/ 5930372 w 9124939"/>
              <a:gd name="connsiteY5167" fmla="*/ 6130620 h 6507156"/>
              <a:gd name="connsiteX5168" fmla="*/ 5917669 w 9124939"/>
              <a:gd name="connsiteY5168" fmla="*/ 6139185 h 6507156"/>
              <a:gd name="connsiteX5169" fmla="*/ 5895440 w 9124939"/>
              <a:gd name="connsiteY5169" fmla="*/ 6147116 h 6507156"/>
              <a:gd name="connsiteX5170" fmla="*/ 5867813 w 9124939"/>
              <a:gd name="connsiteY5170" fmla="*/ 6130303 h 6507156"/>
              <a:gd name="connsiteX5171" fmla="*/ 5844631 w 9124939"/>
              <a:gd name="connsiteY5171" fmla="*/ 6099849 h 6507156"/>
              <a:gd name="connsiteX5172" fmla="*/ 5821767 w 9124939"/>
              <a:gd name="connsiteY5172" fmla="*/ 6089698 h 6507156"/>
              <a:gd name="connsiteX5173" fmla="*/ 5801761 w 9124939"/>
              <a:gd name="connsiteY5173" fmla="*/ 6072885 h 6507156"/>
              <a:gd name="connsiteX5174" fmla="*/ 5783661 w 9124939"/>
              <a:gd name="connsiteY5174" fmla="*/ 6068761 h 6507156"/>
              <a:gd name="connsiteX5175" fmla="*/ 5759209 w 9124939"/>
              <a:gd name="connsiteY5175" fmla="*/ 6054485 h 6507156"/>
              <a:gd name="connsiteX5176" fmla="*/ 5721102 w 9124939"/>
              <a:gd name="connsiteY5176" fmla="*/ 6051630 h 6507156"/>
              <a:gd name="connsiteX5177" fmla="*/ 5704272 w 9124939"/>
              <a:gd name="connsiteY5177" fmla="*/ 6064319 h 6507156"/>
              <a:gd name="connsiteX5178" fmla="*/ 5700143 w 9124939"/>
              <a:gd name="connsiteY5178" fmla="*/ 6082401 h 6507156"/>
              <a:gd name="connsiteX5179" fmla="*/ 5699508 w 9124939"/>
              <a:gd name="connsiteY5179" fmla="*/ 6096042 h 6507156"/>
              <a:gd name="connsiteX5180" fmla="*/ 5676327 w 9124939"/>
              <a:gd name="connsiteY5180" fmla="*/ 6120469 h 6507156"/>
              <a:gd name="connsiteX5181" fmla="*/ 5662672 w 9124939"/>
              <a:gd name="connsiteY5181" fmla="*/ 6120469 h 6507156"/>
              <a:gd name="connsiteX5182" fmla="*/ 5663307 w 9124939"/>
              <a:gd name="connsiteY5182" fmla="*/ 6113173 h 6507156"/>
              <a:gd name="connsiteX5183" fmla="*/ 5657273 w 9124939"/>
              <a:gd name="connsiteY5183" fmla="*/ 6113173 h 6507156"/>
              <a:gd name="connsiteX5184" fmla="*/ 5650922 w 9124939"/>
              <a:gd name="connsiteY5184" fmla="*/ 6128082 h 6507156"/>
              <a:gd name="connsiteX5185" fmla="*/ 5638220 w 9124939"/>
              <a:gd name="connsiteY5185" fmla="*/ 6133158 h 6507156"/>
              <a:gd name="connsiteX5186" fmla="*/ 5620119 w 9124939"/>
              <a:gd name="connsiteY5186" fmla="*/ 6138868 h 6507156"/>
              <a:gd name="connsiteX5187" fmla="*/ 5595032 w 9124939"/>
              <a:gd name="connsiteY5187" fmla="*/ 6135061 h 6507156"/>
              <a:gd name="connsiteX5188" fmla="*/ 5574391 w 9124939"/>
              <a:gd name="connsiteY5188" fmla="*/ 6120152 h 6507156"/>
              <a:gd name="connsiteX5189" fmla="*/ 5548986 w 9124939"/>
              <a:gd name="connsiteY5189" fmla="*/ 6092236 h 6507156"/>
              <a:gd name="connsiteX5190" fmla="*/ 5546446 w 9124939"/>
              <a:gd name="connsiteY5190" fmla="*/ 6073202 h 6507156"/>
              <a:gd name="connsiteX5191" fmla="*/ 5529615 w 9124939"/>
              <a:gd name="connsiteY5191" fmla="*/ 6068126 h 6507156"/>
              <a:gd name="connsiteX5192" fmla="*/ 5534061 w 9124939"/>
              <a:gd name="connsiteY5192" fmla="*/ 6085891 h 6507156"/>
              <a:gd name="connsiteX5193" fmla="*/ 5515961 w 9124939"/>
              <a:gd name="connsiteY5193" fmla="*/ 6087160 h 6507156"/>
              <a:gd name="connsiteX5194" fmla="*/ 5503258 w 9124939"/>
              <a:gd name="connsiteY5194" fmla="*/ 6074471 h 6507156"/>
              <a:gd name="connsiteX5195" fmla="*/ 5495954 w 9124939"/>
              <a:gd name="connsiteY5195" fmla="*/ 6061147 h 6507156"/>
              <a:gd name="connsiteX5196" fmla="*/ 5488651 w 9124939"/>
              <a:gd name="connsiteY5196" fmla="*/ 6062099 h 6507156"/>
              <a:gd name="connsiteX5197" fmla="*/ 5476901 w 9124939"/>
              <a:gd name="connsiteY5197" fmla="*/ 6054803 h 6507156"/>
              <a:gd name="connsiteX5198" fmla="*/ 5468327 w 9124939"/>
              <a:gd name="connsiteY5198" fmla="*/ 6066540 h 6507156"/>
              <a:gd name="connsiteX5199" fmla="*/ 5471503 w 9124939"/>
              <a:gd name="connsiteY5199" fmla="*/ 6083353 h 6507156"/>
              <a:gd name="connsiteX5200" fmla="*/ 5459118 w 9124939"/>
              <a:gd name="connsiteY5200" fmla="*/ 6097311 h 6507156"/>
              <a:gd name="connsiteX5201" fmla="*/ 5452767 w 9124939"/>
              <a:gd name="connsiteY5201" fmla="*/ 6103656 h 6507156"/>
              <a:gd name="connsiteX5202" fmla="*/ 5446416 w 9124939"/>
              <a:gd name="connsiteY5202" fmla="*/ 6102387 h 6507156"/>
              <a:gd name="connsiteX5203" fmla="*/ 5454990 w 9124939"/>
              <a:gd name="connsiteY5203" fmla="*/ 6090967 h 6507156"/>
              <a:gd name="connsiteX5204" fmla="*/ 5449591 w 9124939"/>
              <a:gd name="connsiteY5204" fmla="*/ 6088746 h 6507156"/>
              <a:gd name="connsiteX5205" fmla="*/ 5441017 w 9124939"/>
              <a:gd name="connsiteY5205" fmla="*/ 6095091 h 6507156"/>
              <a:gd name="connsiteX5206" fmla="*/ 5441017 w 9124939"/>
              <a:gd name="connsiteY5206" fmla="*/ 6081767 h 6507156"/>
              <a:gd name="connsiteX5207" fmla="*/ 5450226 w 9124939"/>
              <a:gd name="connsiteY5207" fmla="*/ 6071933 h 6507156"/>
              <a:gd name="connsiteX5208" fmla="*/ 5447051 w 9124939"/>
              <a:gd name="connsiteY5208" fmla="*/ 6070030 h 6507156"/>
              <a:gd name="connsiteX5209" fmla="*/ 5427997 w 9124939"/>
              <a:gd name="connsiteY5209" fmla="*/ 6070981 h 6507156"/>
              <a:gd name="connsiteX5210" fmla="*/ 5413390 w 9124939"/>
              <a:gd name="connsiteY5210" fmla="*/ 6082719 h 6507156"/>
              <a:gd name="connsiteX5211" fmla="*/ 5397512 w 9124939"/>
              <a:gd name="connsiteY5211" fmla="*/ 6078912 h 6507156"/>
              <a:gd name="connsiteX5212" fmla="*/ 5392114 w 9124939"/>
              <a:gd name="connsiteY5212" fmla="*/ 6083988 h 6507156"/>
              <a:gd name="connsiteX5213" fmla="*/ 5387033 w 9124939"/>
              <a:gd name="connsiteY5213" fmla="*/ 6080815 h 6507156"/>
              <a:gd name="connsiteX5214" fmla="*/ 5387033 w 9124939"/>
              <a:gd name="connsiteY5214" fmla="*/ 6072567 h 6507156"/>
              <a:gd name="connsiteX5215" fmla="*/ 5397194 w 9124939"/>
              <a:gd name="connsiteY5215" fmla="*/ 6064002 h 6507156"/>
              <a:gd name="connsiteX5216" fmla="*/ 5412120 w 9124939"/>
              <a:gd name="connsiteY5216" fmla="*/ 6063051 h 6507156"/>
              <a:gd name="connsiteX5217" fmla="*/ 5425775 w 9124939"/>
              <a:gd name="connsiteY5217" fmla="*/ 6063685 h 6507156"/>
              <a:gd name="connsiteX5218" fmla="*/ 5442923 w 9124939"/>
              <a:gd name="connsiteY5218" fmla="*/ 6065588 h 6507156"/>
              <a:gd name="connsiteX5219" fmla="*/ 5448321 w 9124939"/>
              <a:gd name="connsiteY5219" fmla="*/ 6055120 h 6507156"/>
              <a:gd name="connsiteX5220" fmla="*/ 5442923 w 9124939"/>
              <a:gd name="connsiteY5220" fmla="*/ 6045603 h 6507156"/>
              <a:gd name="connsiteX5221" fmla="*/ 5449909 w 9124939"/>
              <a:gd name="connsiteY5221" fmla="*/ 6040210 h 6507156"/>
              <a:gd name="connsiteX5222" fmla="*/ 5457530 w 9124939"/>
              <a:gd name="connsiteY5222" fmla="*/ 6044651 h 6507156"/>
              <a:gd name="connsiteX5223" fmla="*/ 5465787 w 9124939"/>
              <a:gd name="connsiteY5223" fmla="*/ 6036086 h 6507156"/>
              <a:gd name="connsiteX5224" fmla="*/ 5481664 w 9124939"/>
              <a:gd name="connsiteY5224" fmla="*/ 6030693 h 6507156"/>
              <a:gd name="connsiteX5225" fmla="*/ 5480712 w 9124939"/>
              <a:gd name="connsiteY5225" fmla="*/ 6027521 h 6507156"/>
              <a:gd name="connsiteX5226" fmla="*/ 5449909 w 9124939"/>
              <a:gd name="connsiteY5226" fmla="*/ 6028473 h 6507156"/>
              <a:gd name="connsiteX5227" fmla="*/ 5437207 w 9124939"/>
              <a:gd name="connsiteY5227" fmla="*/ 6027838 h 6507156"/>
              <a:gd name="connsiteX5228" fmla="*/ 5428633 w 9124939"/>
              <a:gd name="connsiteY5228" fmla="*/ 6037355 h 6507156"/>
              <a:gd name="connsiteX5229" fmla="*/ 5424822 w 9124939"/>
              <a:gd name="connsiteY5229" fmla="*/ 6038624 h 6507156"/>
              <a:gd name="connsiteX5230" fmla="*/ 5416248 w 9124939"/>
              <a:gd name="connsiteY5230" fmla="*/ 6038624 h 6507156"/>
              <a:gd name="connsiteX5231" fmla="*/ 5406721 w 9124939"/>
              <a:gd name="connsiteY5231" fmla="*/ 6034183 h 6507156"/>
              <a:gd name="connsiteX5232" fmla="*/ 5397194 w 9124939"/>
              <a:gd name="connsiteY5232" fmla="*/ 6035769 h 6507156"/>
              <a:gd name="connsiteX5233" fmla="*/ 5386715 w 9124939"/>
              <a:gd name="connsiteY5233" fmla="*/ 6048458 h 6507156"/>
              <a:gd name="connsiteX5234" fmla="*/ 5379094 w 9124939"/>
              <a:gd name="connsiteY5234" fmla="*/ 6045286 h 6507156"/>
              <a:gd name="connsiteX5235" fmla="*/ 5374966 w 9124939"/>
              <a:gd name="connsiteY5235" fmla="*/ 6031328 h 6507156"/>
              <a:gd name="connsiteX5236" fmla="*/ 5379729 w 9124939"/>
              <a:gd name="connsiteY5236" fmla="*/ 6020859 h 6507156"/>
              <a:gd name="connsiteX5237" fmla="*/ 5396877 w 9124939"/>
              <a:gd name="connsiteY5237" fmla="*/ 6018638 h 6507156"/>
              <a:gd name="connsiteX5238" fmla="*/ 5402275 w 9124939"/>
              <a:gd name="connsiteY5238" fmla="*/ 6017687 h 6507156"/>
              <a:gd name="connsiteX5239" fmla="*/ 5402275 w 9124939"/>
              <a:gd name="connsiteY5239" fmla="*/ 6009122 h 6507156"/>
              <a:gd name="connsiteX5240" fmla="*/ 5403228 w 9124939"/>
              <a:gd name="connsiteY5240" fmla="*/ 5999605 h 6507156"/>
              <a:gd name="connsiteX5241" fmla="*/ 5392749 w 9124939"/>
              <a:gd name="connsiteY5241" fmla="*/ 5999605 h 6507156"/>
              <a:gd name="connsiteX5242" fmla="*/ 5387350 w 9124939"/>
              <a:gd name="connsiteY5242" fmla="*/ 6001191 h 6507156"/>
              <a:gd name="connsiteX5243" fmla="*/ 5375601 w 9124939"/>
              <a:gd name="connsiteY5243" fmla="*/ 5990405 h 6507156"/>
              <a:gd name="connsiteX5244" fmla="*/ 5374648 w 9124939"/>
              <a:gd name="connsiteY5244" fmla="*/ 5980888 h 6507156"/>
              <a:gd name="connsiteX5245" fmla="*/ 5371155 w 9124939"/>
              <a:gd name="connsiteY5245" fmla="*/ 5971689 h 6507156"/>
              <a:gd name="connsiteX5246" fmla="*/ 5356230 w 9124939"/>
              <a:gd name="connsiteY5246" fmla="*/ 5958999 h 6507156"/>
              <a:gd name="connsiteX5247" fmla="*/ 5361628 w 9124939"/>
              <a:gd name="connsiteY5247" fmla="*/ 5953607 h 6507156"/>
              <a:gd name="connsiteX5248" fmla="*/ 5369885 w 9124939"/>
              <a:gd name="connsiteY5248" fmla="*/ 5958048 h 6507156"/>
              <a:gd name="connsiteX5249" fmla="*/ 5375283 w 9124939"/>
              <a:gd name="connsiteY5249" fmla="*/ 5946310 h 6507156"/>
              <a:gd name="connsiteX5250" fmla="*/ 5370837 w 9124939"/>
              <a:gd name="connsiteY5250" fmla="*/ 5932352 h 6507156"/>
              <a:gd name="connsiteX5251" fmla="*/ 5364169 w 9124939"/>
              <a:gd name="connsiteY5251" fmla="*/ 5925373 h 6507156"/>
              <a:gd name="connsiteX5252" fmla="*/ 5347338 w 9124939"/>
              <a:gd name="connsiteY5252" fmla="*/ 5915856 h 6507156"/>
              <a:gd name="connsiteX5253" fmla="*/ 5330190 w 9124939"/>
              <a:gd name="connsiteY5253" fmla="*/ 5890795 h 6507156"/>
              <a:gd name="connsiteX5254" fmla="*/ 5317488 w 9124939"/>
              <a:gd name="connsiteY5254" fmla="*/ 5891112 h 6507156"/>
              <a:gd name="connsiteX5255" fmla="*/ 5313360 w 9124939"/>
              <a:gd name="connsiteY5255" fmla="*/ 5905705 h 6507156"/>
              <a:gd name="connsiteX5256" fmla="*/ 5306056 w 9124939"/>
              <a:gd name="connsiteY5256" fmla="*/ 5902850 h 6507156"/>
              <a:gd name="connsiteX5257" fmla="*/ 5291131 w 9124939"/>
              <a:gd name="connsiteY5257" fmla="*/ 5888892 h 6507156"/>
              <a:gd name="connsiteX5258" fmla="*/ 5276205 w 9124939"/>
              <a:gd name="connsiteY5258" fmla="*/ 5885085 h 6507156"/>
              <a:gd name="connsiteX5259" fmla="*/ 5281286 w 9124939"/>
              <a:gd name="connsiteY5259" fmla="*/ 5868272 h 6507156"/>
              <a:gd name="connsiteX5260" fmla="*/ 5289543 w 9124939"/>
              <a:gd name="connsiteY5260" fmla="*/ 5870175 h 6507156"/>
              <a:gd name="connsiteX5261" fmla="*/ 5287955 w 9124939"/>
              <a:gd name="connsiteY5261" fmla="*/ 5876520 h 6507156"/>
              <a:gd name="connsiteX5262" fmla="*/ 5293036 w 9124939"/>
              <a:gd name="connsiteY5262" fmla="*/ 5878423 h 6507156"/>
              <a:gd name="connsiteX5263" fmla="*/ 5302245 w 9124939"/>
              <a:gd name="connsiteY5263" fmla="*/ 5867638 h 6507156"/>
              <a:gd name="connsiteX5264" fmla="*/ 5297164 w 9124939"/>
              <a:gd name="connsiteY5264" fmla="*/ 5860659 h 6507156"/>
              <a:gd name="connsiteX5265" fmla="*/ 5288590 w 9124939"/>
              <a:gd name="connsiteY5265" fmla="*/ 5856535 h 6507156"/>
              <a:gd name="connsiteX5266" fmla="*/ 5284462 w 9124939"/>
              <a:gd name="connsiteY5266" fmla="*/ 5839404 h 6507156"/>
              <a:gd name="connsiteX5267" fmla="*/ 5291766 w 9124939"/>
              <a:gd name="connsiteY5267" fmla="*/ 5837501 h 6507156"/>
              <a:gd name="connsiteX5268" fmla="*/ 5303198 w 9124939"/>
              <a:gd name="connsiteY5268" fmla="*/ 5840673 h 6507156"/>
              <a:gd name="connsiteX5269" fmla="*/ 5306691 w 9124939"/>
              <a:gd name="connsiteY5269" fmla="*/ 5852093 h 6507156"/>
              <a:gd name="connsiteX5270" fmla="*/ 5305421 w 9124939"/>
              <a:gd name="connsiteY5270" fmla="*/ 5862562 h 6507156"/>
              <a:gd name="connsiteX5271" fmla="*/ 5309866 w 9124939"/>
              <a:gd name="connsiteY5271" fmla="*/ 5871127 h 6507156"/>
              <a:gd name="connsiteX5272" fmla="*/ 5320346 w 9124939"/>
              <a:gd name="connsiteY5272" fmla="*/ 5874299 h 6507156"/>
              <a:gd name="connsiteX5273" fmla="*/ 5317170 w 9124939"/>
              <a:gd name="connsiteY5273" fmla="*/ 5862562 h 6507156"/>
              <a:gd name="connsiteX5274" fmla="*/ 5319393 w 9124939"/>
              <a:gd name="connsiteY5274" fmla="*/ 5857169 h 6507156"/>
              <a:gd name="connsiteX5275" fmla="*/ 5323521 w 9124939"/>
              <a:gd name="connsiteY5275" fmla="*/ 5860341 h 6507156"/>
              <a:gd name="connsiteX5276" fmla="*/ 5324792 w 9124939"/>
              <a:gd name="connsiteY5276" fmla="*/ 5874299 h 6507156"/>
              <a:gd name="connsiteX5277" fmla="*/ 5336224 w 9124939"/>
              <a:gd name="connsiteY5277" fmla="*/ 5867320 h 6507156"/>
              <a:gd name="connsiteX5278" fmla="*/ 5350196 w 9124939"/>
              <a:gd name="connsiteY5278" fmla="*/ 5869541 h 6507156"/>
              <a:gd name="connsiteX5279" fmla="*/ 5367027 w 9124939"/>
              <a:gd name="connsiteY5279" fmla="*/ 5869541 h 6507156"/>
              <a:gd name="connsiteX5280" fmla="*/ 5360675 w 9124939"/>
              <a:gd name="connsiteY5280" fmla="*/ 5860976 h 6507156"/>
              <a:gd name="connsiteX5281" fmla="*/ 5346068 w 9124939"/>
              <a:gd name="connsiteY5281" fmla="*/ 5860024 h 6507156"/>
              <a:gd name="connsiteX5282" fmla="*/ 5338447 w 9124939"/>
              <a:gd name="connsiteY5282" fmla="*/ 5859390 h 6507156"/>
              <a:gd name="connsiteX5283" fmla="*/ 5332095 w 9124939"/>
              <a:gd name="connsiteY5283" fmla="*/ 5851776 h 6507156"/>
              <a:gd name="connsiteX5284" fmla="*/ 5321298 w 9124939"/>
              <a:gd name="connsiteY5284" fmla="*/ 5834329 h 6507156"/>
              <a:gd name="connsiteX5285" fmla="*/ 5327650 w 9124939"/>
              <a:gd name="connsiteY5285" fmla="*/ 5825763 h 6507156"/>
              <a:gd name="connsiteX5286" fmla="*/ 5334953 w 9124939"/>
              <a:gd name="connsiteY5286" fmla="*/ 5829570 h 6507156"/>
              <a:gd name="connsiteX5287" fmla="*/ 5345433 w 9124939"/>
              <a:gd name="connsiteY5287" fmla="*/ 5816881 h 6507156"/>
              <a:gd name="connsiteX5288" fmla="*/ 5349561 w 9124939"/>
              <a:gd name="connsiteY5288" fmla="*/ 5806412 h 6507156"/>
              <a:gd name="connsiteX5289" fmla="*/ 5346385 w 9124939"/>
              <a:gd name="connsiteY5289" fmla="*/ 5802288 h 6507156"/>
              <a:gd name="connsiteX5290" fmla="*/ 5332413 w 9124939"/>
              <a:gd name="connsiteY5290" fmla="*/ 5808633 h 6507156"/>
              <a:gd name="connsiteX5291" fmla="*/ 5328285 w 9124939"/>
              <a:gd name="connsiteY5291" fmla="*/ 5804509 h 6507156"/>
              <a:gd name="connsiteX5292" fmla="*/ 5327014 w 9124939"/>
              <a:gd name="connsiteY5292" fmla="*/ 5789599 h 6507156"/>
              <a:gd name="connsiteX5293" fmla="*/ 5333683 w 9124939"/>
              <a:gd name="connsiteY5293" fmla="*/ 5782303 h 6507156"/>
              <a:gd name="connsiteX5294" fmla="*/ 5327014 w 9124939"/>
              <a:gd name="connsiteY5294" fmla="*/ 5775324 h 6507156"/>
              <a:gd name="connsiteX5295" fmla="*/ 5316535 w 9124939"/>
              <a:gd name="connsiteY5295" fmla="*/ 5768979 h 6507156"/>
              <a:gd name="connsiteX5296" fmla="*/ 5313042 w 9124939"/>
              <a:gd name="connsiteY5296" fmla="*/ 5761366 h 6507156"/>
              <a:gd name="connsiteX5297" fmla="*/ 5306691 w 9124939"/>
              <a:gd name="connsiteY5297" fmla="*/ 5761366 h 6507156"/>
              <a:gd name="connsiteX5298" fmla="*/ 5306691 w 9124939"/>
              <a:gd name="connsiteY5298" fmla="*/ 5752166 h 6507156"/>
              <a:gd name="connsiteX5299" fmla="*/ 5313995 w 9124939"/>
              <a:gd name="connsiteY5299" fmla="*/ 5752801 h 6507156"/>
              <a:gd name="connsiteX5300" fmla="*/ 5328920 w 9124939"/>
              <a:gd name="connsiteY5300" fmla="*/ 5748677 h 6507156"/>
              <a:gd name="connsiteX5301" fmla="*/ 5328920 w 9124939"/>
              <a:gd name="connsiteY5301" fmla="*/ 5744553 h 6507156"/>
              <a:gd name="connsiteX5302" fmla="*/ 5340669 w 9124939"/>
              <a:gd name="connsiteY5302" fmla="*/ 5743284 h 6507156"/>
              <a:gd name="connsiteX5303" fmla="*/ 5345433 w 9124939"/>
              <a:gd name="connsiteY5303" fmla="*/ 5735036 h 6507156"/>
              <a:gd name="connsiteX5304" fmla="*/ 5342257 w 9124939"/>
              <a:gd name="connsiteY5304" fmla="*/ 5725202 h 6507156"/>
              <a:gd name="connsiteX5305" fmla="*/ 5315265 w 9124939"/>
              <a:gd name="connsiteY5305" fmla="*/ 5734084 h 6507156"/>
              <a:gd name="connsiteX5306" fmla="*/ 5302245 w 9124939"/>
              <a:gd name="connsiteY5306" fmla="*/ 5734084 h 6507156"/>
              <a:gd name="connsiteX5307" fmla="*/ 5287637 w 9124939"/>
              <a:gd name="connsiteY5307" fmla="*/ 5733133 h 6507156"/>
              <a:gd name="connsiteX5308" fmla="*/ 5275888 w 9124939"/>
              <a:gd name="connsiteY5308" fmla="*/ 5746773 h 6507156"/>
              <a:gd name="connsiteX5309" fmla="*/ 5260963 w 9124939"/>
              <a:gd name="connsiteY5309" fmla="*/ 5747408 h 6507156"/>
              <a:gd name="connsiteX5310" fmla="*/ 5261915 w 9124939"/>
              <a:gd name="connsiteY5310" fmla="*/ 5734401 h 6507156"/>
              <a:gd name="connsiteX5311" fmla="*/ 5266361 w 9124939"/>
              <a:gd name="connsiteY5311" fmla="*/ 5727105 h 6507156"/>
              <a:gd name="connsiteX5312" fmla="*/ 5267314 w 9124939"/>
              <a:gd name="connsiteY5312" fmla="*/ 5713464 h 6507156"/>
              <a:gd name="connsiteX5313" fmla="*/ 5262868 w 9124939"/>
              <a:gd name="connsiteY5313" fmla="*/ 5699823 h 6507156"/>
              <a:gd name="connsiteX5314" fmla="*/ 5270172 w 9124939"/>
              <a:gd name="connsiteY5314" fmla="*/ 5680790 h 6507156"/>
              <a:gd name="connsiteX5315" fmla="*/ 5288908 w 9124939"/>
              <a:gd name="connsiteY5315" fmla="*/ 5664928 h 6507156"/>
              <a:gd name="connsiteX5316" fmla="*/ 5289860 w 9124939"/>
              <a:gd name="connsiteY5316" fmla="*/ 5657632 h 6507156"/>
              <a:gd name="connsiteX5317" fmla="*/ 5299070 w 9124939"/>
              <a:gd name="connsiteY5317" fmla="*/ 5645895 h 6507156"/>
              <a:gd name="connsiteX5318" fmla="*/ 5313042 w 9124939"/>
              <a:gd name="connsiteY5318" fmla="*/ 5642722 h 6507156"/>
              <a:gd name="connsiteX5319" fmla="*/ 5324792 w 9124939"/>
              <a:gd name="connsiteY5319" fmla="*/ 5627813 h 6507156"/>
              <a:gd name="connsiteX5320" fmla="*/ 5338447 w 9124939"/>
              <a:gd name="connsiteY5320" fmla="*/ 5625275 h 6507156"/>
              <a:gd name="connsiteX5321" fmla="*/ 5350831 w 9124939"/>
              <a:gd name="connsiteY5321" fmla="*/ 5623371 h 6507156"/>
              <a:gd name="connsiteX5322" fmla="*/ 5358453 w 9124939"/>
              <a:gd name="connsiteY5322" fmla="*/ 5615758 h 6507156"/>
              <a:gd name="connsiteX5323" fmla="*/ 5374330 w 9124939"/>
              <a:gd name="connsiteY5323" fmla="*/ 5618930 h 6507156"/>
              <a:gd name="connsiteX5324" fmla="*/ 5380682 w 9124939"/>
              <a:gd name="connsiteY5324" fmla="*/ 5632254 h 6507156"/>
              <a:gd name="connsiteX5325" fmla="*/ 5388938 w 9124939"/>
              <a:gd name="connsiteY5325" fmla="*/ 5637647 h 6507156"/>
              <a:gd name="connsiteX5326" fmla="*/ 5412437 w 9124939"/>
              <a:gd name="connsiteY5326" fmla="*/ 5637329 h 6507156"/>
              <a:gd name="connsiteX5327" fmla="*/ 5421011 w 9124939"/>
              <a:gd name="connsiteY5327" fmla="*/ 5628764 h 6507156"/>
              <a:gd name="connsiteX5328" fmla="*/ 5403863 w 9124939"/>
              <a:gd name="connsiteY5328" fmla="*/ 5618613 h 6507156"/>
              <a:gd name="connsiteX5329" fmla="*/ 5405133 w 9124939"/>
              <a:gd name="connsiteY5329" fmla="*/ 5612268 h 6507156"/>
              <a:gd name="connsiteX5330" fmla="*/ 5420694 w 9124939"/>
              <a:gd name="connsiteY5330" fmla="*/ 5609730 h 6507156"/>
              <a:gd name="connsiteX5331" fmla="*/ 5439747 w 9124939"/>
              <a:gd name="connsiteY5331" fmla="*/ 5611951 h 6507156"/>
              <a:gd name="connsiteX5332" fmla="*/ 5439112 w 9124939"/>
              <a:gd name="connsiteY5332" fmla="*/ 5620516 h 6507156"/>
              <a:gd name="connsiteX5333" fmla="*/ 5428315 w 9124939"/>
              <a:gd name="connsiteY5333" fmla="*/ 5622420 h 6507156"/>
              <a:gd name="connsiteX5334" fmla="*/ 5452767 w 9124939"/>
              <a:gd name="connsiteY5334" fmla="*/ 5634792 h 6507156"/>
              <a:gd name="connsiteX5335" fmla="*/ 5478171 w 9124939"/>
              <a:gd name="connsiteY5335" fmla="*/ 5632888 h 6507156"/>
              <a:gd name="connsiteX5336" fmla="*/ 5508657 w 9124939"/>
              <a:gd name="connsiteY5336" fmla="*/ 5624006 h 6507156"/>
              <a:gd name="connsiteX5337" fmla="*/ 5530886 w 9124939"/>
              <a:gd name="connsiteY5337" fmla="*/ 5621468 h 6507156"/>
              <a:gd name="connsiteX5338" fmla="*/ 5540412 w 9124939"/>
              <a:gd name="connsiteY5338" fmla="*/ 5624640 h 6507156"/>
              <a:gd name="connsiteX5339" fmla="*/ 5552162 w 9124939"/>
              <a:gd name="connsiteY5339" fmla="*/ 5624640 h 6507156"/>
              <a:gd name="connsiteX5340" fmla="*/ 5551844 w 9124939"/>
              <a:gd name="connsiteY5340" fmla="*/ 5611951 h 6507156"/>
              <a:gd name="connsiteX5341" fmla="*/ 5546446 w 9124939"/>
              <a:gd name="connsiteY5341" fmla="*/ 5608779 h 6507156"/>
              <a:gd name="connsiteX5342" fmla="*/ 5532156 w 9124939"/>
              <a:gd name="connsiteY5342" fmla="*/ 5613220 h 6507156"/>
              <a:gd name="connsiteX5343" fmla="*/ 5524535 w 9124939"/>
              <a:gd name="connsiteY5343" fmla="*/ 5609096 h 6507156"/>
              <a:gd name="connsiteX5344" fmla="*/ 5515008 w 9124939"/>
              <a:gd name="connsiteY5344" fmla="*/ 5602751 h 6507156"/>
              <a:gd name="connsiteX5345" fmla="*/ 5532791 w 9124939"/>
              <a:gd name="connsiteY5345" fmla="*/ 5595138 h 6507156"/>
              <a:gd name="connsiteX5346" fmla="*/ 5535967 w 9124939"/>
              <a:gd name="connsiteY5346" fmla="*/ 5590062 h 6507156"/>
              <a:gd name="connsiteX5347" fmla="*/ 5563594 w 9124939"/>
              <a:gd name="connsiteY5347" fmla="*/ 5590697 h 6507156"/>
              <a:gd name="connsiteX5348" fmla="*/ 5575344 w 9124939"/>
              <a:gd name="connsiteY5348" fmla="*/ 5589745 h 6507156"/>
              <a:gd name="connsiteX5349" fmla="*/ 5577884 w 9124939"/>
              <a:gd name="connsiteY5349" fmla="*/ 5583400 h 6507156"/>
              <a:gd name="connsiteX5350" fmla="*/ 5597255 w 9124939"/>
              <a:gd name="connsiteY5350" fmla="*/ 5584035 h 6507156"/>
              <a:gd name="connsiteX5351" fmla="*/ 5619484 w 9124939"/>
              <a:gd name="connsiteY5351" fmla="*/ 5584987 h 6507156"/>
              <a:gd name="connsiteX5352" fmla="*/ 5611863 w 9124939"/>
              <a:gd name="connsiteY5352" fmla="*/ 5579594 h 6507156"/>
              <a:gd name="connsiteX5353" fmla="*/ 5597255 w 9124939"/>
              <a:gd name="connsiteY5353" fmla="*/ 5578008 h 6507156"/>
              <a:gd name="connsiteX5354" fmla="*/ 5583283 w 9124939"/>
              <a:gd name="connsiteY5354" fmla="*/ 5578008 h 6507156"/>
              <a:gd name="connsiteX5355" fmla="*/ 5577884 w 9124939"/>
              <a:gd name="connsiteY5355" fmla="*/ 5583400 h 6507156"/>
              <a:gd name="connsiteX5356" fmla="*/ 5565182 w 9124939"/>
              <a:gd name="connsiteY5356" fmla="*/ 5580228 h 6507156"/>
              <a:gd name="connsiteX5357" fmla="*/ 5560101 w 9124939"/>
              <a:gd name="connsiteY5357" fmla="*/ 5575153 h 6507156"/>
              <a:gd name="connsiteX5358" fmla="*/ 5561054 w 9124939"/>
              <a:gd name="connsiteY5358" fmla="*/ 5564684 h 6507156"/>
              <a:gd name="connsiteX5359" fmla="*/ 5551527 w 9124939"/>
              <a:gd name="connsiteY5359" fmla="*/ 5560243 h 6507156"/>
              <a:gd name="connsiteX5360" fmla="*/ 5542953 w 9124939"/>
              <a:gd name="connsiteY5360" fmla="*/ 5552947 h 6507156"/>
              <a:gd name="connsiteX5361" fmla="*/ 5545176 w 9124939"/>
              <a:gd name="connsiteY5361" fmla="*/ 5550091 h 6507156"/>
              <a:gd name="connsiteX5362" fmla="*/ 5539777 w 9124939"/>
              <a:gd name="connsiteY5362" fmla="*/ 5545967 h 6507156"/>
              <a:gd name="connsiteX5363" fmla="*/ 5544223 w 9124939"/>
              <a:gd name="connsiteY5363" fmla="*/ 5536133 h 6507156"/>
              <a:gd name="connsiteX5364" fmla="*/ 5548034 w 9124939"/>
              <a:gd name="connsiteY5364" fmla="*/ 5524713 h 6507156"/>
              <a:gd name="connsiteX5365" fmla="*/ 5564864 w 9124939"/>
              <a:gd name="connsiteY5365" fmla="*/ 5522493 h 6507156"/>
              <a:gd name="connsiteX5366" fmla="*/ 5579789 w 9124939"/>
              <a:gd name="connsiteY5366" fmla="*/ 5532644 h 6507156"/>
              <a:gd name="connsiteX5367" fmla="*/ 5591539 w 9124939"/>
              <a:gd name="connsiteY5367" fmla="*/ 5528520 h 6507156"/>
              <a:gd name="connsiteX5368" fmla="*/ 5612815 w 9124939"/>
              <a:gd name="connsiteY5368" fmla="*/ 5534547 h 6507156"/>
              <a:gd name="connsiteX5369" fmla="*/ 5634092 w 9124939"/>
              <a:gd name="connsiteY5369" fmla="*/ 5536133 h 6507156"/>
              <a:gd name="connsiteX5370" fmla="*/ 5670611 w 9124939"/>
              <a:gd name="connsiteY5370" fmla="*/ 5524713 h 6507156"/>
              <a:gd name="connsiteX5371" fmla="*/ 5709035 w 9124939"/>
              <a:gd name="connsiteY5371" fmla="*/ 5535816 h 6507156"/>
              <a:gd name="connsiteX5372" fmla="*/ 5725865 w 9124939"/>
              <a:gd name="connsiteY5372" fmla="*/ 5534547 h 6507156"/>
              <a:gd name="connsiteX5373" fmla="*/ 5754445 w 9124939"/>
              <a:gd name="connsiteY5373" fmla="*/ 5531058 h 6507156"/>
              <a:gd name="connsiteX5374" fmla="*/ 5761749 w 9124939"/>
              <a:gd name="connsiteY5374" fmla="*/ 5509169 h 6507156"/>
              <a:gd name="connsiteX5375" fmla="*/ 5815416 w 9124939"/>
              <a:gd name="connsiteY5375" fmla="*/ 5479032 h 6507156"/>
              <a:gd name="connsiteX5376" fmla="*/ 5870989 w 9124939"/>
              <a:gd name="connsiteY5376" fmla="*/ 5446992 h 6507156"/>
              <a:gd name="connsiteX5377" fmla="*/ 5902744 w 9124939"/>
              <a:gd name="connsiteY5377" fmla="*/ 5439061 h 6507156"/>
              <a:gd name="connsiteX5378" fmla="*/ 5931007 w 9124939"/>
              <a:gd name="connsiteY5378" fmla="*/ 5425421 h 6507156"/>
              <a:gd name="connsiteX5379" fmla="*/ 5941804 w 9124939"/>
              <a:gd name="connsiteY5379" fmla="*/ 5416855 h 6507156"/>
              <a:gd name="connsiteX5380" fmla="*/ 6023098 w 9124939"/>
              <a:gd name="connsiteY5380" fmla="*/ 5419393 h 6507156"/>
              <a:gd name="connsiteX5381" fmla="*/ 6078353 w 9124939"/>
              <a:gd name="connsiteY5381" fmla="*/ 5426055 h 6507156"/>
              <a:gd name="connsiteX5382" fmla="*/ 6096454 w 9124939"/>
              <a:gd name="connsiteY5382" fmla="*/ 5421614 h 6507156"/>
              <a:gd name="connsiteX5383" fmla="*/ 6107886 w 9124939"/>
              <a:gd name="connsiteY5383" fmla="*/ 5408925 h 6507156"/>
              <a:gd name="connsiteX5384" fmla="*/ 6120588 w 9124939"/>
              <a:gd name="connsiteY5384" fmla="*/ 5407021 h 6507156"/>
              <a:gd name="connsiteX5385" fmla="*/ 6135831 w 9124939"/>
              <a:gd name="connsiteY5385" fmla="*/ 5445406 h 6507156"/>
              <a:gd name="connsiteX5386" fmla="*/ 6152661 w 9124939"/>
              <a:gd name="connsiteY5386" fmla="*/ 5449530 h 6507156"/>
              <a:gd name="connsiteX5387" fmla="*/ 6165363 w 9124939"/>
              <a:gd name="connsiteY5387" fmla="*/ 5460950 h 6507156"/>
              <a:gd name="connsiteX5388" fmla="*/ 6183464 w 9124939"/>
              <a:gd name="connsiteY5388" fmla="*/ 5464122 h 6507156"/>
              <a:gd name="connsiteX5389" fmla="*/ 6205693 w 9124939"/>
              <a:gd name="connsiteY5389" fmla="*/ 5453337 h 6507156"/>
              <a:gd name="connsiteX5390" fmla="*/ 6213314 w 9124939"/>
              <a:gd name="connsiteY5390" fmla="*/ 5456509 h 6507156"/>
              <a:gd name="connsiteX5391" fmla="*/ 6222841 w 9124939"/>
              <a:gd name="connsiteY5391" fmla="*/ 5463805 h 6507156"/>
              <a:gd name="connsiteX5392" fmla="*/ 6239037 w 9124939"/>
              <a:gd name="connsiteY5392" fmla="*/ 5500604 h 6507156"/>
              <a:gd name="connsiteX5393" fmla="*/ 6255867 w 9124939"/>
              <a:gd name="connsiteY5393" fmla="*/ 5505362 h 6507156"/>
              <a:gd name="connsiteX5394" fmla="*/ 6264123 w 9124939"/>
              <a:gd name="connsiteY5394" fmla="*/ 5501238 h 6507156"/>
              <a:gd name="connsiteX5395" fmla="*/ 6272380 w 9124939"/>
              <a:gd name="connsiteY5395" fmla="*/ 5500604 h 6507156"/>
              <a:gd name="connsiteX5396" fmla="*/ 6282859 w 9124939"/>
              <a:gd name="connsiteY5396" fmla="*/ 5510121 h 6507156"/>
              <a:gd name="connsiteX5397" fmla="*/ 6293021 w 9124939"/>
              <a:gd name="connsiteY5397" fmla="*/ 5516465 h 6507156"/>
              <a:gd name="connsiteX5398" fmla="*/ 6317155 w 9124939"/>
              <a:gd name="connsiteY5398" fmla="*/ 5522493 h 6507156"/>
              <a:gd name="connsiteX5399" fmla="*/ 6334939 w 9124939"/>
              <a:gd name="connsiteY5399" fmla="*/ 5537085 h 6507156"/>
              <a:gd name="connsiteX5400" fmla="*/ 6345418 w 9124939"/>
              <a:gd name="connsiteY5400" fmla="*/ 5542478 h 6507156"/>
              <a:gd name="connsiteX5401" fmla="*/ 6347641 w 9124939"/>
              <a:gd name="connsiteY5401" fmla="*/ 5532644 h 6507156"/>
              <a:gd name="connsiteX5402" fmla="*/ 6355897 w 9124939"/>
              <a:gd name="connsiteY5402" fmla="*/ 5532644 h 6507156"/>
              <a:gd name="connsiteX5403" fmla="*/ 6383842 w 9124939"/>
              <a:gd name="connsiteY5403" fmla="*/ 5547871 h 6507156"/>
              <a:gd name="connsiteX5404" fmla="*/ 6412740 w 9124939"/>
              <a:gd name="connsiteY5404" fmla="*/ 5557388 h 6507156"/>
              <a:gd name="connsiteX5405" fmla="*/ 6449894 w 9124939"/>
              <a:gd name="connsiteY5405" fmla="*/ 5544381 h 6507156"/>
              <a:gd name="connsiteX5406" fmla="*/ 6515311 w 9124939"/>
              <a:gd name="connsiteY5406" fmla="*/ 5530741 h 6507156"/>
              <a:gd name="connsiteX5407" fmla="*/ 6588984 w 9124939"/>
              <a:gd name="connsiteY5407" fmla="*/ 5541844 h 6507156"/>
              <a:gd name="connsiteX5408" fmla="*/ 6611530 w 9124939"/>
              <a:gd name="connsiteY5408" fmla="*/ 5543747 h 6507156"/>
              <a:gd name="connsiteX5409" fmla="*/ 6658211 w 9124939"/>
              <a:gd name="connsiteY5409" fmla="*/ 5514562 h 6507156"/>
              <a:gd name="connsiteX5410" fmla="*/ 6673771 w 9124939"/>
              <a:gd name="connsiteY5410" fmla="*/ 5512341 h 6507156"/>
              <a:gd name="connsiteX5411" fmla="*/ 6691872 w 9124939"/>
              <a:gd name="connsiteY5411" fmla="*/ 5499652 h 6507156"/>
              <a:gd name="connsiteX5412" fmla="*/ 6744269 w 9124939"/>
              <a:gd name="connsiteY5412" fmla="*/ 5439061 h 6507156"/>
              <a:gd name="connsiteX5413" fmla="*/ 6754431 w 9124939"/>
              <a:gd name="connsiteY5413" fmla="*/ 5444771 h 6507156"/>
              <a:gd name="connsiteX5414" fmla="*/ 6754676 w 9124939"/>
              <a:gd name="connsiteY5414" fmla="*/ 5444713 h 6507156"/>
              <a:gd name="connsiteX5415" fmla="*/ 6744550 w 9124939"/>
              <a:gd name="connsiteY5415" fmla="*/ 5439009 h 6507156"/>
              <a:gd name="connsiteX5416" fmla="*/ 6745185 w 9124939"/>
              <a:gd name="connsiteY5416" fmla="*/ 5410406 h 6507156"/>
              <a:gd name="connsiteX5417" fmla="*/ 6730270 w 9124939"/>
              <a:gd name="connsiteY5417" fmla="*/ 5390384 h 6507156"/>
              <a:gd name="connsiteX5418" fmla="*/ 6723289 w 9124939"/>
              <a:gd name="connsiteY5418" fmla="*/ 5333814 h 6507156"/>
              <a:gd name="connsiteX5419" fmla="*/ 6697902 w 9124939"/>
              <a:gd name="connsiteY5419" fmla="*/ 5305528 h 6507156"/>
              <a:gd name="connsiteX5420" fmla="*/ 6692190 w 9124939"/>
              <a:gd name="connsiteY5420" fmla="*/ 5286460 h 6507156"/>
              <a:gd name="connsiteX5421" fmla="*/ 6679496 w 9124939"/>
              <a:gd name="connsiteY5421" fmla="*/ 5276290 h 6507156"/>
              <a:gd name="connsiteX5422" fmla="*/ 6639194 w 9124939"/>
              <a:gd name="connsiteY5422" fmla="*/ 5273430 h 6507156"/>
              <a:gd name="connsiteX5423" fmla="*/ 6614759 w 9124939"/>
              <a:gd name="connsiteY5423" fmla="*/ 5264213 h 6507156"/>
              <a:gd name="connsiteX5424" fmla="*/ 6605239 w 9124939"/>
              <a:gd name="connsiteY5424" fmla="*/ 5243873 h 6507156"/>
              <a:gd name="connsiteX5425" fmla="*/ 6606191 w 9124939"/>
              <a:gd name="connsiteY5425" fmla="*/ 5237517 h 6507156"/>
              <a:gd name="connsiteX5426" fmla="*/ 6596671 w 9124939"/>
              <a:gd name="connsiteY5426" fmla="*/ 5240059 h 6507156"/>
              <a:gd name="connsiteX5427" fmla="*/ 6576679 w 9124939"/>
              <a:gd name="connsiteY5427" fmla="*/ 5227347 h 6507156"/>
              <a:gd name="connsiteX5428" fmla="*/ 6569063 w 9124939"/>
              <a:gd name="connsiteY5428" fmla="*/ 5208914 h 6507156"/>
              <a:gd name="connsiteX5429" fmla="*/ 6567994 w 9124939"/>
              <a:gd name="connsiteY5429" fmla="*/ 5208318 h 6507156"/>
              <a:gd name="connsiteX5430" fmla="*/ 6545448 w 9124939"/>
              <a:gd name="connsiteY5430" fmla="*/ 5190224 h 6507156"/>
              <a:gd name="connsiteX5431" fmla="*/ 6511152 w 9124939"/>
              <a:gd name="connsiteY5431" fmla="*/ 5145465 h 6507156"/>
              <a:gd name="connsiteX5432" fmla="*/ 6467647 w 9124939"/>
              <a:gd name="connsiteY5432" fmla="*/ 5115943 h 6507156"/>
              <a:gd name="connsiteX5433" fmla="*/ 6439067 w 9124939"/>
              <a:gd name="connsiteY5433" fmla="*/ 5104515 h 6507156"/>
              <a:gd name="connsiteX5434" fmla="*/ 6414616 w 9124939"/>
              <a:gd name="connsiteY5434" fmla="*/ 5099754 h 6507156"/>
              <a:gd name="connsiteX5435" fmla="*/ 6394292 w 9124939"/>
              <a:gd name="connsiteY5435" fmla="*/ 5088326 h 6507156"/>
              <a:gd name="connsiteX5436" fmla="*/ 6393975 w 9124939"/>
              <a:gd name="connsiteY5436" fmla="*/ 5078803 h 6507156"/>
              <a:gd name="connsiteX5437" fmla="*/ 6380320 w 9124939"/>
              <a:gd name="connsiteY5437" fmla="*/ 5070549 h 6507156"/>
              <a:gd name="connsiteX5438" fmla="*/ 6376191 w 9124939"/>
              <a:gd name="connsiteY5438" fmla="*/ 5078803 h 6507156"/>
              <a:gd name="connsiteX5439" fmla="*/ 6364760 w 9124939"/>
              <a:gd name="connsiteY5439" fmla="*/ 5075946 h 6507156"/>
              <a:gd name="connsiteX5440" fmla="*/ 6348882 w 9124939"/>
              <a:gd name="connsiteY5440" fmla="*/ 5072771 h 6507156"/>
              <a:gd name="connsiteX5441" fmla="*/ 6339038 w 9124939"/>
              <a:gd name="connsiteY5441" fmla="*/ 5071184 h 6507156"/>
              <a:gd name="connsiteX5442" fmla="*/ 6322842 w 9124939"/>
              <a:gd name="connsiteY5442" fmla="*/ 5042614 h 6507156"/>
              <a:gd name="connsiteX5443" fmla="*/ 6305695 w 9124939"/>
              <a:gd name="connsiteY5443" fmla="*/ 5006109 h 6507156"/>
              <a:gd name="connsiteX5444" fmla="*/ 6287594 w 9124939"/>
              <a:gd name="connsiteY5444" fmla="*/ 5000712 h 6507156"/>
              <a:gd name="connsiteX5445" fmla="*/ 6270446 w 9124939"/>
              <a:gd name="connsiteY5445" fmla="*/ 5000077 h 6507156"/>
              <a:gd name="connsiteX5446" fmla="*/ 6265365 w 9124939"/>
              <a:gd name="connsiteY5446" fmla="*/ 4987062 h 6507156"/>
              <a:gd name="connsiteX5447" fmla="*/ 6296168 w 9124939"/>
              <a:gd name="connsiteY5447" fmla="*/ 4979761 h 6507156"/>
              <a:gd name="connsiteX5448" fmla="*/ 6293627 w 9124939"/>
              <a:gd name="connsiteY5448" fmla="*/ 4969286 h 6507156"/>
              <a:gd name="connsiteX5449" fmla="*/ 6284101 w 9124939"/>
              <a:gd name="connsiteY5449" fmla="*/ 4968016 h 6507156"/>
              <a:gd name="connsiteX5450" fmla="*/ 6279020 w 9124939"/>
              <a:gd name="connsiteY5450" fmla="*/ 4973412 h 6507156"/>
              <a:gd name="connsiteX5451" fmla="*/ 6281878 w 9124939"/>
              <a:gd name="connsiteY5451" fmla="*/ 4956588 h 6507156"/>
              <a:gd name="connsiteX5452" fmla="*/ 6300931 w 9124939"/>
              <a:gd name="connsiteY5452" fmla="*/ 4960715 h 6507156"/>
              <a:gd name="connsiteX5453" fmla="*/ 6311728 w 9124939"/>
              <a:gd name="connsiteY5453" fmla="*/ 4968968 h 6507156"/>
              <a:gd name="connsiteX5454" fmla="*/ 6310775 w 9124939"/>
              <a:gd name="connsiteY5454" fmla="*/ 4977222 h 6507156"/>
              <a:gd name="connsiteX5455" fmla="*/ 6328558 w 9124939"/>
              <a:gd name="connsiteY5455" fmla="*/ 4979444 h 6507156"/>
              <a:gd name="connsiteX5456" fmla="*/ 6319032 w 9124939"/>
              <a:gd name="connsiteY5456" fmla="*/ 4968968 h 6507156"/>
              <a:gd name="connsiteX5457" fmla="*/ 6337132 w 9124939"/>
              <a:gd name="connsiteY5457" fmla="*/ 4970873 h 6507156"/>
              <a:gd name="connsiteX5458" fmla="*/ 6343483 w 9124939"/>
              <a:gd name="connsiteY5458" fmla="*/ 4963572 h 6507156"/>
              <a:gd name="connsiteX5459" fmla="*/ 6346341 w 9124939"/>
              <a:gd name="connsiteY5459" fmla="*/ 4943255 h 6507156"/>
              <a:gd name="connsiteX5460" fmla="*/ 6355868 w 9124939"/>
              <a:gd name="connsiteY5460" fmla="*/ 4930558 h 6507156"/>
              <a:gd name="connsiteX5461" fmla="*/ 6370793 w 9124939"/>
              <a:gd name="connsiteY5461" fmla="*/ 4924209 h 6507156"/>
              <a:gd name="connsiteX5462" fmla="*/ 6373651 w 9124939"/>
              <a:gd name="connsiteY5462" fmla="*/ 4904210 h 6507156"/>
              <a:gd name="connsiteX5463" fmla="*/ 6394292 w 9124939"/>
              <a:gd name="connsiteY5463" fmla="*/ 4871196 h 6507156"/>
              <a:gd name="connsiteX5464" fmla="*/ 6402866 w 9124939"/>
              <a:gd name="connsiteY5464" fmla="*/ 4872149 h 6507156"/>
              <a:gd name="connsiteX5465" fmla="*/ 6396515 w 9124939"/>
              <a:gd name="connsiteY5465" fmla="*/ 4881672 h 6507156"/>
              <a:gd name="connsiteX5466" fmla="*/ 6399055 w 9124939"/>
              <a:gd name="connsiteY5466" fmla="*/ 4893417 h 6507156"/>
              <a:gd name="connsiteX5467" fmla="*/ 6412710 w 9124939"/>
              <a:gd name="connsiteY5467" fmla="*/ 4902623 h 6507156"/>
              <a:gd name="connsiteX5468" fmla="*/ 6421919 w 9124939"/>
              <a:gd name="connsiteY5468" fmla="*/ 4894052 h 6507156"/>
              <a:gd name="connsiteX5469" fmla="*/ 6420967 w 9124939"/>
              <a:gd name="connsiteY5469" fmla="*/ 4888973 h 6507156"/>
              <a:gd name="connsiteX5470" fmla="*/ 6416521 w 9124939"/>
              <a:gd name="connsiteY5470" fmla="*/ 4883577 h 6507156"/>
              <a:gd name="connsiteX5471" fmla="*/ 6417791 w 9124939"/>
              <a:gd name="connsiteY5471" fmla="*/ 4893100 h 6507156"/>
              <a:gd name="connsiteX5472" fmla="*/ 6410170 w 9124939"/>
              <a:gd name="connsiteY5472" fmla="*/ 4885799 h 6507156"/>
              <a:gd name="connsiteX5473" fmla="*/ 6408264 w 9124939"/>
              <a:gd name="connsiteY5473" fmla="*/ 4877545 h 6507156"/>
              <a:gd name="connsiteX5474" fmla="*/ 6411440 w 9124939"/>
              <a:gd name="connsiteY5474" fmla="*/ 4873418 h 6507156"/>
              <a:gd name="connsiteX5475" fmla="*/ 6420967 w 9124939"/>
              <a:gd name="connsiteY5475" fmla="*/ 4863895 h 6507156"/>
              <a:gd name="connsiteX5476" fmla="*/ 6427318 w 9124939"/>
              <a:gd name="connsiteY5476" fmla="*/ 4863578 h 6507156"/>
              <a:gd name="connsiteX5477" fmla="*/ 6435892 w 9124939"/>
              <a:gd name="connsiteY5477" fmla="*/ 4875006 h 6507156"/>
              <a:gd name="connsiteX5478" fmla="*/ 6445418 w 9124939"/>
              <a:gd name="connsiteY5478" fmla="*/ 4877228 h 6507156"/>
              <a:gd name="connsiteX5479" fmla="*/ 6453357 w 9124939"/>
              <a:gd name="connsiteY5479" fmla="*/ 4869927 h 6507156"/>
              <a:gd name="connsiteX5480" fmla="*/ 6436527 w 9124939"/>
              <a:gd name="connsiteY5480" fmla="*/ 4858181 h 6507156"/>
              <a:gd name="connsiteX5481" fmla="*/ 6434304 w 9124939"/>
              <a:gd name="connsiteY5481" fmla="*/ 4852785 h 6507156"/>
              <a:gd name="connsiteX5482" fmla="*/ 6403501 w 9124939"/>
              <a:gd name="connsiteY5482" fmla="*/ 4828977 h 6507156"/>
              <a:gd name="connsiteX5483" fmla="*/ 6399373 w 9124939"/>
              <a:gd name="connsiteY5483" fmla="*/ 4834373 h 6507156"/>
              <a:gd name="connsiteX5484" fmla="*/ 6386671 w 9124939"/>
              <a:gd name="connsiteY5484" fmla="*/ 4820723 h 6507156"/>
              <a:gd name="connsiteX5485" fmla="*/ 6377779 w 9124939"/>
              <a:gd name="connsiteY5485" fmla="*/ 4802947 h 6507156"/>
              <a:gd name="connsiteX5486" fmla="*/ 6374604 w 9124939"/>
              <a:gd name="connsiteY5486" fmla="*/ 4783900 h 6507156"/>
              <a:gd name="connsiteX5487" fmla="*/ 6392704 w 9124939"/>
              <a:gd name="connsiteY5487" fmla="*/ 4794376 h 6507156"/>
              <a:gd name="connsiteX5488" fmla="*/ 6409535 w 9124939"/>
              <a:gd name="connsiteY5488" fmla="*/ 4787709 h 6507156"/>
              <a:gd name="connsiteX5489" fmla="*/ 6412710 w 9124939"/>
              <a:gd name="connsiteY5489" fmla="*/ 4781361 h 6507156"/>
              <a:gd name="connsiteX5490" fmla="*/ 6422237 w 9124939"/>
              <a:gd name="connsiteY5490" fmla="*/ 4783583 h 6507156"/>
              <a:gd name="connsiteX5491" fmla="*/ 6429858 w 9124939"/>
              <a:gd name="connsiteY5491" fmla="*/ 4790884 h 6507156"/>
              <a:gd name="connsiteX5492" fmla="*/ 6450499 w 9124939"/>
              <a:gd name="connsiteY5492" fmla="*/ 4790566 h 6507156"/>
              <a:gd name="connsiteX5493" fmla="*/ 6450499 w 9124939"/>
              <a:gd name="connsiteY5493" fmla="*/ 4780408 h 6507156"/>
              <a:gd name="connsiteX5494" fmla="*/ 6437797 w 9124939"/>
              <a:gd name="connsiteY5494" fmla="*/ 4771837 h 6507156"/>
              <a:gd name="connsiteX5495" fmla="*/ 6431446 w 9124939"/>
              <a:gd name="connsiteY5495" fmla="*/ 4780408 h 6507156"/>
              <a:gd name="connsiteX5496" fmla="*/ 6425095 w 9124939"/>
              <a:gd name="connsiteY5496" fmla="*/ 4770885 h 6507156"/>
              <a:gd name="connsiteX5497" fmla="*/ 6428270 w 9124939"/>
              <a:gd name="connsiteY5497" fmla="*/ 4762314 h 6507156"/>
              <a:gd name="connsiteX5498" fmla="*/ 6433669 w 9124939"/>
              <a:gd name="connsiteY5498" fmla="*/ 4758187 h 6507156"/>
              <a:gd name="connsiteX5499" fmla="*/ 6457168 w 9124939"/>
              <a:gd name="connsiteY5499" fmla="*/ 4759140 h 6507156"/>
              <a:gd name="connsiteX5500" fmla="*/ 6469552 w 9124939"/>
              <a:gd name="connsiteY5500" fmla="*/ 4748347 h 6507156"/>
              <a:gd name="connsiteX5501" fmla="*/ 6480032 w 9124939"/>
              <a:gd name="connsiteY5501" fmla="*/ 4743903 h 6507156"/>
              <a:gd name="connsiteX5502" fmla="*/ 6524172 w 9124939"/>
              <a:gd name="connsiteY5502" fmla="*/ 4734379 h 6507156"/>
              <a:gd name="connsiteX5503" fmla="*/ 6524172 w 9124939"/>
              <a:gd name="connsiteY5503" fmla="*/ 4725809 h 6507156"/>
              <a:gd name="connsiteX5504" fmla="*/ 6512422 w 9124939"/>
              <a:gd name="connsiteY5504" fmla="*/ 4719460 h 6507156"/>
              <a:gd name="connsiteX5505" fmla="*/ 6514645 w 9124939"/>
              <a:gd name="connsiteY5505" fmla="*/ 4709936 h 6507156"/>
              <a:gd name="connsiteX5506" fmla="*/ 6510517 w 9124939"/>
              <a:gd name="connsiteY5506" fmla="*/ 4702953 h 6507156"/>
              <a:gd name="connsiteX5507" fmla="*/ 6487018 w 9124939"/>
              <a:gd name="connsiteY5507" fmla="*/ 4707080 h 6507156"/>
              <a:gd name="connsiteX5508" fmla="*/ 6473363 w 9124939"/>
              <a:gd name="connsiteY5508" fmla="*/ 4716603 h 6507156"/>
              <a:gd name="connsiteX5509" fmla="*/ 6446053 w 9124939"/>
              <a:gd name="connsiteY5509" fmla="*/ 4719142 h 6507156"/>
              <a:gd name="connsiteX5510" fmla="*/ 6425040 w 9124939"/>
              <a:gd name="connsiteY5510" fmla="*/ 4722278 h 6507156"/>
              <a:gd name="connsiteX5511" fmla="*/ 6424919 w 9124939"/>
              <a:gd name="connsiteY5511" fmla="*/ 4723011 h 6507156"/>
              <a:gd name="connsiteX5512" fmla="*/ 6409044 w 9124939"/>
              <a:gd name="connsiteY5512" fmla="*/ 4737950 h 6507156"/>
              <a:gd name="connsiteX5513" fmla="*/ 6403646 w 9124939"/>
              <a:gd name="connsiteY5513" fmla="*/ 4738268 h 6507156"/>
              <a:gd name="connsiteX5514" fmla="*/ 6408091 w 9124939"/>
              <a:gd name="connsiteY5514" fmla="*/ 4728733 h 6507156"/>
              <a:gd name="connsiteX5515" fmla="*/ 6379199 w 9124939"/>
              <a:gd name="connsiteY5515" fmla="*/ 4724283 h 6507156"/>
              <a:gd name="connsiteX5516" fmla="*/ 6352211 w 9124939"/>
              <a:gd name="connsiteY5516" fmla="*/ 4738586 h 6507156"/>
              <a:gd name="connsiteX5517" fmla="*/ 6343639 w 9124939"/>
              <a:gd name="connsiteY5517" fmla="*/ 4752254 h 6507156"/>
              <a:gd name="connsiteX5518" fmla="*/ 6336654 w 9124939"/>
              <a:gd name="connsiteY5518" fmla="*/ 4756704 h 6507156"/>
              <a:gd name="connsiteX5519" fmla="*/ 6332209 w 9124939"/>
              <a:gd name="connsiteY5519" fmla="*/ 4754479 h 6507156"/>
              <a:gd name="connsiteX5520" fmla="*/ 6300459 w 9124939"/>
              <a:gd name="connsiteY5520" fmla="*/ 4766557 h 6507156"/>
              <a:gd name="connsiteX5521" fmla="*/ 6289029 w 9124939"/>
              <a:gd name="connsiteY5521" fmla="*/ 4787853 h 6507156"/>
              <a:gd name="connsiteX5522" fmla="*/ 6278551 w 9124939"/>
              <a:gd name="connsiteY5522" fmla="*/ 4794210 h 6507156"/>
              <a:gd name="connsiteX5523" fmla="*/ 6272201 w 9124939"/>
              <a:gd name="connsiteY5523" fmla="*/ 4781496 h 6507156"/>
              <a:gd name="connsiteX5524" fmla="*/ 6258231 w 9124939"/>
              <a:gd name="connsiteY5524" fmla="*/ 4779589 h 6507156"/>
              <a:gd name="connsiteX5525" fmla="*/ 6245531 w 9124939"/>
              <a:gd name="connsiteY5525" fmla="*/ 4781814 h 6507156"/>
              <a:gd name="connsiteX5526" fmla="*/ 6241404 w 9124939"/>
              <a:gd name="connsiteY5526" fmla="*/ 4793574 h 6507156"/>
              <a:gd name="connsiteX5527" fmla="*/ 6238546 w 9124939"/>
              <a:gd name="connsiteY5527" fmla="*/ 4805970 h 6507156"/>
              <a:gd name="connsiteX5528" fmla="*/ 6225846 w 9124939"/>
              <a:gd name="connsiteY5528" fmla="*/ 4808513 h 6507156"/>
              <a:gd name="connsiteX5529" fmla="*/ 6225846 w 9124939"/>
              <a:gd name="connsiteY5529" fmla="*/ 4801838 h 6507156"/>
              <a:gd name="connsiteX5530" fmla="*/ 6209971 w 9124939"/>
              <a:gd name="connsiteY5530" fmla="*/ 4794528 h 6507156"/>
              <a:gd name="connsiteX5531" fmla="*/ 6195049 w 9124939"/>
              <a:gd name="connsiteY5531" fmla="*/ 4812645 h 6507156"/>
              <a:gd name="connsiteX5532" fmla="*/ 6174094 w 9124939"/>
              <a:gd name="connsiteY5532" fmla="*/ 4823452 h 6507156"/>
              <a:gd name="connsiteX5533" fmla="*/ 6149646 w 9124939"/>
              <a:gd name="connsiteY5533" fmla="*/ 4831081 h 6507156"/>
              <a:gd name="connsiteX5534" fmla="*/ 6144566 w 9124939"/>
              <a:gd name="connsiteY5534" fmla="*/ 4825041 h 6507156"/>
              <a:gd name="connsiteX5535" fmla="*/ 6139804 w 9124939"/>
              <a:gd name="connsiteY5535" fmla="*/ 4798342 h 6507156"/>
              <a:gd name="connsiteX5536" fmla="*/ 6134724 w 9124939"/>
              <a:gd name="connsiteY5536" fmla="*/ 4807877 h 6507156"/>
              <a:gd name="connsiteX5537" fmla="*/ 6139169 w 9124939"/>
              <a:gd name="connsiteY5537" fmla="*/ 4835213 h 6507156"/>
              <a:gd name="connsiteX5538" fmla="*/ 6145519 w 9124939"/>
              <a:gd name="connsiteY5538" fmla="*/ 4836484 h 6507156"/>
              <a:gd name="connsiteX5539" fmla="*/ 6136311 w 9124939"/>
              <a:gd name="connsiteY5539" fmla="*/ 4842841 h 6507156"/>
              <a:gd name="connsiteX5540" fmla="*/ 6133771 w 9124939"/>
              <a:gd name="connsiteY5540" fmla="*/ 4837755 h 6507156"/>
              <a:gd name="connsiteX5541" fmla="*/ 6132819 w 9124939"/>
              <a:gd name="connsiteY5541" fmla="*/ 4828220 h 6507156"/>
              <a:gd name="connsiteX5542" fmla="*/ 6127421 w 9124939"/>
              <a:gd name="connsiteY5542" fmla="*/ 4820909 h 6507156"/>
              <a:gd name="connsiteX5543" fmla="*/ 6122341 w 9124939"/>
              <a:gd name="connsiteY5543" fmla="*/ 4838709 h 6507156"/>
              <a:gd name="connsiteX5544" fmla="*/ 6126786 w 9124939"/>
              <a:gd name="connsiteY5544" fmla="*/ 4840934 h 6507156"/>
              <a:gd name="connsiteX5545" fmla="*/ 6112816 w 9124939"/>
              <a:gd name="connsiteY5545" fmla="*/ 4854601 h 6507156"/>
              <a:gd name="connsiteX5546" fmla="*/ 6098211 w 9124939"/>
              <a:gd name="connsiteY5546" fmla="*/ 4861276 h 6507156"/>
              <a:gd name="connsiteX5547" fmla="*/ 6092814 w 9124939"/>
              <a:gd name="connsiteY5547" fmla="*/ 4865408 h 6507156"/>
              <a:gd name="connsiteX5548" fmla="*/ 6081384 w 9124939"/>
              <a:gd name="connsiteY5548" fmla="*/ 4867633 h 6507156"/>
              <a:gd name="connsiteX5549" fmla="*/ 6077256 w 9124939"/>
              <a:gd name="connsiteY5549" fmla="*/ 4886704 h 6507156"/>
              <a:gd name="connsiteX5550" fmla="*/ 6068684 w 9124939"/>
              <a:gd name="connsiteY5550" fmla="*/ 4891790 h 6507156"/>
              <a:gd name="connsiteX5551" fmla="*/ 6062334 w 9124939"/>
              <a:gd name="connsiteY5551" fmla="*/ 4888611 h 6507156"/>
              <a:gd name="connsiteX5552" fmla="*/ 6059159 w 9124939"/>
              <a:gd name="connsiteY5552" fmla="*/ 4880665 h 6507156"/>
              <a:gd name="connsiteX5553" fmla="*/ 6068684 w 9124939"/>
              <a:gd name="connsiteY5553" fmla="*/ 4875897 h 6507156"/>
              <a:gd name="connsiteX5554" fmla="*/ 6068684 w 9124939"/>
              <a:gd name="connsiteY5554" fmla="*/ 4872083 h 6507156"/>
              <a:gd name="connsiteX5555" fmla="*/ 6059159 w 9124939"/>
              <a:gd name="connsiteY5555" fmla="*/ 4877487 h 6507156"/>
              <a:gd name="connsiteX5556" fmla="*/ 6046459 w 9124939"/>
              <a:gd name="connsiteY5556" fmla="*/ 4862548 h 6507156"/>
              <a:gd name="connsiteX5557" fmla="*/ 6035664 w 9124939"/>
              <a:gd name="connsiteY5557" fmla="*/ 4863819 h 6507156"/>
              <a:gd name="connsiteX5558" fmla="*/ 6032489 w 9124939"/>
              <a:gd name="connsiteY5558" fmla="*/ 4872083 h 6507156"/>
              <a:gd name="connsiteX5559" fmla="*/ 6024234 w 9124939"/>
              <a:gd name="connsiteY5559" fmla="*/ 4865090 h 6507156"/>
              <a:gd name="connsiteX5560" fmla="*/ 6016614 w 9124939"/>
              <a:gd name="connsiteY5560" fmla="*/ 4876851 h 6507156"/>
              <a:gd name="connsiteX5561" fmla="*/ 6011534 w 9124939"/>
              <a:gd name="connsiteY5561" fmla="*/ 4863819 h 6507156"/>
              <a:gd name="connsiteX5562" fmla="*/ 6003914 w 9124939"/>
              <a:gd name="connsiteY5562" fmla="*/ 4854601 h 6507156"/>
              <a:gd name="connsiteX5563" fmla="*/ 5990261 w 9124939"/>
              <a:gd name="connsiteY5563" fmla="*/ 4846337 h 6507156"/>
              <a:gd name="connsiteX5564" fmla="*/ 5987086 w 9124939"/>
              <a:gd name="connsiteY5564" fmla="*/ 4865408 h 6507156"/>
              <a:gd name="connsiteX5565" fmla="*/ 5994706 w 9124939"/>
              <a:gd name="connsiteY5565" fmla="*/ 4874626 h 6507156"/>
              <a:gd name="connsiteX5566" fmla="*/ 6001056 w 9124939"/>
              <a:gd name="connsiteY5566" fmla="*/ 4880983 h 6507156"/>
              <a:gd name="connsiteX5567" fmla="*/ 6010581 w 9124939"/>
              <a:gd name="connsiteY5567" fmla="*/ 4881937 h 6507156"/>
              <a:gd name="connsiteX5568" fmla="*/ 6023281 w 9124939"/>
              <a:gd name="connsiteY5568" fmla="*/ 4889247 h 6507156"/>
              <a:gd name="connsiteX5569" fmla="*/ 6026456 w 9124939"/>
              <a:gd name="connsiteY5569" fmla="*/ 4901961 h 6507156"/>
              <a:gd name="connsiteX5570" fmla="*/ 6033124 w 9124939"/>
              <a:gd name="connsiteY5570" fmla="*/ 4903868 h 6507156"/>
              <a:gd name="connsiteX5571" fmla="*/ 6030901 w 9124939"/>
              <a:gd name="connsiteY5571" fmla="*/ 4887976 h 6507156"/>
              <a:gd name="connsiteX5572" fmla="*/ 6032489 w 9124939"/>
              <a:gd name="connsiteY5572" fmla="*/ 4881619 h 6507156"/>
              <a:gd name="connsiteX5573" fmla="*/ 6054079 w 9124939"/>
              <a:gd name="connsiteY5573" fmla="*/ 4894968 h 6507156"/>
              <a:gd name="connsiteX5574" fmla="*/ 6063604 w 9124939"/>
              <a:gd name="connsiteY5574" fmla="*/ 4898465 h 6507156"/>
              <a:gd name="connsiteX5575" fmla="*/ 6071224 w 9124939"/>
              <a:gd name="connsiteY5575" fmla="*/ 4903550 h 6507156"/>
              <a:gd name="connsiteX5576" fmla="*/ 6058524 w 9124939"/>
              <a:gd name="connsiteY5576" fmla="*/ 4916264 h 6507156"/>
              <a:gd name="connsiteX5577" fmla="*/ 6057254 w 9124939"/>
              <a:gd name="connsiteY5577" fmla="*/ 4919443 h 6507156"/>
              <a:gd name="connsiteX5578" fmla="*/ 6076621 w 9124939"/>
              <a:gd name="connsiteY5578" fmla="*/ 4917218 h 6507156"/>
              <a:gd name="connsiteX5579" fmla="*/ 6083924 w 9124939"/>
              <a:gd name="connsiteY5579" fmla="*/ 4921350 h 6507156"/>
              <a:gd name="connsiteX5580" fmla="*/ 6077574 w 9124939"/>
              <a:gd name="connsiteY5580" fmla="*/ 4927707 h 6507156"/>
              <a:gd name="connsiteX5581" fmla="*/ 6093449 w 9124939"/>
              <a:gd name="connsiteY5581" fmla="*/ 4927707 h 6507156"/>
              <a:gd name="connsiteX5582" fmla="*/ 6105196 w 9124939"/>
              <a:gd name="connsiteY5582" fmla="*/ 4932793 h 6507156"/>
              <a:gd name="connsiteX5583" fmla="*/ 6115674 w 9124939"/>
              <a:gd name="connsiteY5583" fmla="*/ 4945507 h 6507156"/>
              <a:gd name="connsiteX5584" fmla="*/ 6109641 w 9124939"/>
              <a:gd name="connsiteY5584" fmla="*/ 4971570 h 6507156"/>
              <a:gd name="connsiteX5585" fmla="*/ 6129961 w 9124939"/>
              <a:gd name="connsiteY5585" fmla="*/ 4972524 h 6507156"/>
              <a:gd name="connsiteX5586" fmla="*/ 6170284 w 9124939"/>
              <a:gd name="connsiteY5586" fmla="*/ 4987145 h 6507156"/>
              <a:gd name="connsiteX5587" fmla="*/ 6173459 w 9124939"/>
              <a:gd name="connsiteY5587" fmla="*/ 4979834 h 6507156"/>
              <a:gd name="connsiteX5588" fmla="*/ 6146789 w 9124939"/>
              <a:gd name="connsiteY5588" fmla="*/ 4962988 h 6507156"/>
              <a:gd name="connsiteX5589" fmla="*/ 6125199 w 9124939"/>
              <a:gd name="connsiteY5589" fmla="*/ 4931521 h 6507156"/>
              <a:gd name="connsiteX5590" fmla="*/ 6106784 w 9124939"/>
              <a:gd name="connsiteY5590" fmla="*/ 4895922 h 6507156"/>
              <a:gd name="connsiteX5591" fmla="*/ 6098529 w 9124939"/>
              <a:gd name="connsiteY5591" fmla="*/ 4904186 h 6507156"/>
              <a:gd name="connsiteX5592" fmla="*/ 6093131 w 9124939"/>
              <a:gd name="connsiteY5592" fmla="*/ 4895922 h 6507156"/>
              <a:gd name="connsiteX5593" fmla="*/ 6089004 w 9124939"/>
              <a:gd name="connsiteY5593" fmla="*/ 4881301 h 6507156"/>
              <a:gd name="connsiteX5594" fmla="*/ 6096306 w 9124939"/>
              <a:gd name="connsiteY5594" fmla="*/ 4878122 h 6507156"/>
              <a:gd name="connsiteX5595" fmla="*/ 6095354 w 9124939"/>
              <a:gd name="connsiteY5595" fmla="*/ 4871765 h 6507156"/>
              <a:gd name="connsiteX5596" fmla="*/ 6098529 w 9124939"/>
              <a:gd name="connsiteY5596" fmla="*/ 4869540 h 6507156"/>
              <a:gd name="connsiteX5597" fmla="*/ 6130596 w 9124939"/>
              <a:gd name="connsiteY5597" fmla="*/ 4931521 h 6507156"/>
              <a:gd name="connsiteX5598" fmla="*/ 6150916 w 9124939"/>
              <a:gd name="connsiteY5598" fmla="*/ 4961081 h 6507156"/>
              <a:gd name="connsiteX5599" fmla="*/ 6172506 w 9124939"/>
              <a:gd name="connsiteY5599" fmla="*/ 4971252 h 6507156"/>
              <a:gd name="connsiteX5600" fmla="*/ 6179809 w 9124939"/>
              <a:gd name="connsiteY5600" fmla="*/ 4973477 h 6507156"/>
              <a:gd name="connsiteX5601" fmla="*/ 6188064 w 9124939"/>
              <a:gd name="connsiteY5601" fmla="*/ 4974113 h 6507156"/>
              <a:gd name="connsiteX5602" fmla="*/ 6192191 w 9124939"/>
              <a:gd name="connsiteY5602" fmla="*/ 4967756 h 6507156"/>
              <a:gd name="connsiteX5603" fmla="*/ 6200764 w 9124939"/>
              <a:gd name="connsiteY5603" fmla="*/ 4958221 h 6507156"/>
              <a:gd name="connsiteX5604" fmla="*/ 6210289 w 9124939"/>
              <a:gd name="connsiteY5604" fmla="*/ 4973160 h 6507156"/>
              <a:gd name="connsiteX5605" fmla="*/ 6219814 w 9124939"/>
              <a:gd name="connsiteY5605" fmla="*/ 4966803 h 6507156"/>
              <a:gd name="connsiteX5606" fmla="*/ 6223941 w 9124939"/>
              <a:gd name="connsiteY5606" fmla="*/ 4960128 h 6507156"/>
              <a:gd name="connsiteX5607" fmla="*/ 6242674 w 9124939"/>
              <a:gd name="connsiteY5607" fmla="*/ 4955678 h 6507156"/>
              <a:gd name="connsiteX5608" fmla="*/ 6256644 w 9124939"/>
              <a:gd name="connsiteY5608" fmla="*/ 4957903 h 6507156"/>
              <a:gd name="connsiteX5609" fmla="*/ 6275059 w 9124939"/>
              <a:gd name="connsiteY5609" fmla="*/ 4971252 h 6507156"/>
              <a:gd name="connsiteX5610" fmla="*/ 6269344 w 9124939"/>
              <a:gd name="connsiteY5610" fmla="*/ 4976656 h 6507156"/>
              <a:gd name="connsiteX5611" fmla="*/ 6254739 w 9124939"/>
              <a:gd name="connsiteY5611" fmla="*/ 4974749 h 6507156"/>
              <a:gd name="connsiteX5612" fmla="*/ 6250611 w 9124939"/>
              <a:gd name="connsiteY5612" fmla="*/ 4976974 h 6507156"/>
              <a:gd name="connsiteX5613" fmla="*/ 6249976 w 9124939"/>
              <a:gd name="connsiteY5613" fmla="*/ 4996680 h 6507156"/>
              <a:gd name="connsiteX5614" fmla="*/ 6245531 w 9124939"/>
              <a:gd name="connsiteY5614" fmla="*/ 5009394 h 6507156"/>
              <a:gd name="connsiteX5615" fmla="*/ 6238229 w 9124939"/>
              <a:gd name="connsiteY5615" fmla="*/ 5010666 h 6507156"/>
              <a:gd name="connsiteX5616" fmla="*/ 6225529 w 9124939"/>
              <a:gd name="connsiteY5616" fmla="*/ 5012891 h 6507156"/>
              <a:gd name="connsiteX5617" fmla="*/ 6210924 w 9124939"/>
              <a:gd name="connsiteY5617" fmla="*/ 5022744 h 6507156"/>
              <a:gd name="connsiteX5618" fmla="*/ 6188381 w 9124939"/>
              <a:gd name="connsiteY5618" fmla="*/ 5004945 h 6507156"/>
              <a:gd name="connsiteX5619" fmla="*/ 6164886 w 9124939"/>
              <a:gd name="connsiteY5619" fmla="*/ 5005898 h 6507156"/>
              <a:gd name="connsiteX5620" fmla="*/ 6155679 w 9124939"/>
              <a:gd name="connsiteY5620" fmla="*/ 5017659 h 6507156"/>
              <a:gd name="connsiteX5621" fmla="*/ 6149329 w 9124939"/>
              <a:gd name="connsiteY5621" fmla="*/ 5031326 h 6507156"/>
              <a:gd name="connsiteX5622" fmla="*/ 6127421 w 9124939"/>
              <a:gd name="connsiteY5622" fmla="*/ 5038319 h 6507156"/>
              <a:gd name="connsiteX5623" fmla="*/ 6118849 w 9124939"/>
              <a:gd name="connsiteY5623" fmla="*/ 5048808 h 6507156"/>
              <a:gd name="connsiteX5624" fmla="*/ 6106149 w 9124939"/>
              <a:gd name="connsiteY5624" fmla="*/ 5049762 h 6507156"/>
              <a:gd name="connsiteX5625" fmla="*/ 6096624 w 9124939"/>
              <a:gd name="connsiteY5625" fmla="*/ 5043405 h 6507156"/>
              <a:gd name="connsiteX5626" fmla="*/ 6088051 w 9124939"/>
              <a:gd name="connsiteY5626" fmla="*/ 5048172 h 6507156"/>
              <a:gd name="connsiteX5627" fmla="*/ 6066144 w 9124939"/>
              <a:gd name="connsiteY5627" fmla="*/ 5070422 h 6507156"/>
              <a:gd name="connsiteX5628" fmla="*/ 6035664 w 9124939"/>
              <a:gd name="connsiteY5628" fmla="*/ 5095850 h 6507156"/>
              <a:gd name="connsiteX5629" fmla="*/ 6008676 w 9124939"/>
              <a:gd name="connsiteY5629" fmla="*/ 5114921 h 6507156"/>
              <a:gd name="connsiteX5630" fmla="*/ 5981689 w 9124939"/>
              <a:gd name="connsiteY5630" fmla="*/ 5099346 h 6507156"/>
              <a:gd name="connsiteX5631" fmla="*/ 5955336 w 9124939"/>
              <a:gd name="connsiteY5631" fmla="*/ 5096485 h 6507156"/>
              <a:gd name="connsiteX5632" fmla="*/ 5953114 w 9124939"/>
              <a:gd name="connsiteY5632" fmla="*/ 5089175 h 6507156"/>
              <a:gd name="connsiteX5633" fmla="*/ 5971211 w 9124939"/>
              <a:gd name="connsiteY5633" fmla="*/ 5075507 h 6507156"/>
              <a:gd name="connsiteX5634" fmla="*/ 5967719 w 9124939"/>
              <a:gd name="connsiteY5634" fmla="*/ 5057390 h 6507156"/>
              <a:gd name="connsiteX5635" fmla="*/ 5975021 w 9124939"/>
              <a:gd name="connsiteY5635" fmla="*/ 5054211 h 6507156"/>
              <a:gd name="connsiteX5636" fmla="*/ 5979149 w 9124939"/>
              <a:gd name="connsiteY5636" fmla="*/ 5024651 h 6507156"/>
              <a:gd name="connsiteX5637" fmla="*/ 5963909 w 9124939"/>
              <a:gd name="connsiteY5637" fmla="*/ 5001766 h 6507156"/>
              <a:gd name="connsiteX5638" fmla="*/ 5948034 w 9124939"/>
              <a:gd name="connsiteY5638" fmla="*/ 5007170 h 6507156"/>
              <a:gd name="connsiteX5639" fmla="*/ 5944859 w 9124939"/>
              <a:gd name="connsiteY5639" fmla="*/ 4998588 h 6507156"/>
              <a:gd name="connsiteX5640" fmla="*/ 5924856 w 9124939"/>
              <a:gd name="connsiteY5640" fmla="*/ 4981742 h 6507156"/>
              <a:gd name="connsiteX5641" fmla="*/ 5911839 w 9124939"/>
              <a:gd name="connsiteY5641" fmla="*/ 4980788 h 6507156"/>
              <a:gd name="connsiteX5642" fmla="*/ 5904536 w 9124939"/>
              <a:gd name="connsiteY5642" fmla="*/ 4991595 h 6507156"/>
              <a:gd name="connsiteX5643" fmla="*/ 5890884 w 9124939"/>
              <a:gd name="connsiteY5643" fmla="*/ 4986509 h 6507156"/>
              <a:gd name="connsiteX5644" fmla="*/ 5877866 w 9124939"/>
              <a:gd name="connsiteY5644" fmla="*/ 4979199 h 6507156"/>
              <a:gd name="connsiteX5645" fmla="*/ 5874691 w 9124939"/>
              <a:gd name="connsiteY5645" fmla="*/ 4970935 h 6507156"/>
              <a:gd name="connsiteX5646" fmla="*/ 5881359 w 9124939"/>
              <a:gd name="connsiteY5646" fmla="*/ 4966167 h 6507156"/>
              <a:gd name="connsiteX5647" fmla="*/ 5901996 w 9124939"/>
              <a:gd name="connsiteY5647" fmla="*/ 4950274 h 6507156"/>
              <a:gd name="connsiteX5648" fmla="*/ 5930254 w 9124939"/>
              <a:gd name="connsiteY5648" fmla="*/ 4927071 h 6507156"/>
              <a:gd name="connsiteX5649" fmla="*/ 5933429 w 9124939"/>
              <a:gd name="connsiteY5649" fmla="*/ 4917536 h 6507156"/>
              <a:gd name="connsiteX5650" fmla="*/ 5937874 w 9124939"/>
              <a:gd name="connsiteY5650" fmla="*/ 4924846 h 6507156"/>
              <a:gd name="connsiteX5651" fmla="*/ 5960099 w 9124939"/>
              <a:gd name="connsiteY5651" fmla="*/ 4915947 h 6507156"/>
              <a:gd name="connsiteX5652" fmla="*/ 5988356 w 9124939"/>
              <a:gd name="connsiteY5652" fmla="*/ 4908636 h 6507156"/>
              <a:gd name="connsiteX5653" fmla="*/ 5999151 w 9124939"/>
              <a:gd name="connsiteY5653" fmla="*/ 4911814 h 6507156"/>
              <a:gd name="connsiteX5654" fmla="*/ 5993754 w 9124939"/>
              <a:gd name="connsiteY5654" fmla="*/ 4901008 h 6507156"/>
              <a:gd name="connsiteX5655" fmla="*/ 6003279 w 9124939"/>
              <a:gd name="connsiteY5655" fmla="*/ 4891472 h 6507156"/>
              <a:gd name="connsiteX5656" fmla="*/ 5985181 w 9124939"/>
              <a:gd name="connsiteY5656" fmla="*/ 4897829 h 6507156"/>
              <a:gd name="connsiteX5657" fmla="*/ 5984229 w 9124939"/>
              <a:gd name="connsiteY5657" fmla="*/ 4886386 h 6507156"/>
              <a:gd name="connsiteX5658" fmla="*/ 5978831 w 9124939"/>
              <a:gd name="connsiteY5658" fmla="*/ 4879076 h 6507156"/>
              <a:gd name="connsiteX5659" fmla="*/ 5976291 w 9124939"/>
              <a:gd name="connsiteY5659" fmla="*/ 4857780 h 6507156"/>
              <a:gd name="connsiteX5660" fmla="*/ 5971529 w 9124939"/>
              <a:gd name="connsiteY5660" fmla="*/ 4871765 h 6507156"/>
              <a:gd name="connsiteX5661" fmla="*/ 5963909 w 9124939"/>
              <a:gd name="connsiteY5661" fmla="*/ 4873990 h 6507156"/>
              <a:gd name="connsiteX5662" fmla="*/ 5969306 w 9124939"/>
              <a:gd name="connsiteY5662" fmla="*/ 4887658 h 6507156"/>
              <a:gd name="connsiteX5663" fmla="*/ 5965179 w 9124939"/>
              <a:gd name="connsiteY5663" fmla="*/ 4886704 h 6507156"/>
              <a:gd name="connsiteX5664" fmla="*/ 5955336 w 9124939"/>
              <a:gd name="connsiteY5664" fmla="*/ 4880347 h 6507156"/>
              <a:gd name="connsiteX5665" fmla="*/ 5948986 w 9124939"/>
              <a:gd name="connsiteY5665" fmla="*/ 4881301 h 6507156"/>
              <a:gd name="connsiteX5666" fmla="*/ 5941684 w 9124939"/>
              <a:gd name="connsiteY5666" fmla="*/ 4877487 h 6507156"/>
              <a:gd name="connsiteX5667" fmla="*/ 5940731 w 9124939"/>
              <a:gd name="connsiteY5667" fmla="*/ 4865726 h 6507156"/>
              <a:gd name="connsiteX5668" fmla="*/ 5933111 w 9124939"/>
              <a:gd name="connsiteY5668" fmla="*/ 4871130 h 6507156"/>
              <a:gd name="connsiteX5669" fmla="*/ 5923586 w 9124939"/>
              <a:gd name="connsiteY5669" fmla="*/ 4863501 h 6507156"/>
              <a:gd name="connsiteX5670" fmla="*/ 5920411 w 9124939"/>
              <a:gd name="connsiteY5670" fmla="*/ 4869858 h 6507156"/>
              <a:gd name="connsiteX5671" fmla="*/ 5915014 w 9124939"/>
              <a:gd name="connsiteY5671" fmla="*/ 4871130 h 6507156"/>
              <a:gd name="connsiteX5672" fmla="*/ 5902314 w 9124939"/>
              <a:gd name="connsiteY5672" fmla="*/ 4873672 h 6507156"/>
              <a:gd name="connsiteX5673" fmla="*/ 5888979 w 9124939"/>
              <a:gd name="connsiteY5673" fmla="*/ 4878758 h 6507156"/>
              <a:gd name="connsiteX5674" fmla="*/ 5888026 w 9124939"/>
              <a:gd name="connsiteY5674" fmla="*/ 4886386 h 6507156"/>
              <a:gd name="connsiteX5675" fmla="*/ 5910251 w 9124939"/>
              <a:gd name="connsiteY5675" fmla="*/ 4890201 h 6507156"/>
              <a:gd name="connsiteX5676" fmla="*/ 5902631 w 9124939"/>
              <a:gd name="connsiteY5676" fmla="*/ 4892426 h 6507156"/>
              <a:gd name="connsiteX5677" fmla="*/ 5879454 w 9124939"/>
              <a:gd name="connsiteY5677" fmla="*/ 4888294 h 6507156"/>
              <a:gd name="connsiteX5678" fmla="*/ 5868976 w 9124939"/>
              <a:gd name="connsiteY5678" fmla="*/ 4890519 h 6507156"/>
              <a:gd name="connsiteX5679" fmla="*/ 5795634 w 9124939"/>
              <a:gd name="connsiteY5679" fmla="*/ 4871447 h 6507156"/>
              <a:gd name="connsiteX5680" fmla="*/ 5793411 w 9124939"/>
              <a:gd name="connsiteY5680" fmla="*/ 4859687 h 6507156"/>
              <a:gd name="connsiteX5681" fmla="*/ 5798809 w 9124939"/>
              <a:gd name="connsiteY5681" fmla="*/ 4870176 h 6507156"/>
              <a:gd name="connsiteX5682" fmla="*/ 5859134 w 9124939"/>
              <a:gd name="connsiteY5682" fmla="*/ 4884479 h 6507156"/>
              <a:gd name="connsiteX5683" fmla="*/ 5869929 w 9124939"/>
              <a:gd name="connsiteY5683" fmla="*/ 4885115 h 6507156"/>
              <a:gd name="connsiteX5684" fmla="*/ 5840084 w 9124939"/>
              <a:gd name="connsiteY5684" fmla="*/ 4861594 h 6507156"/>
              <a:gd name="connsiteX5685" fmla="*/ 5823256 w 9124939"/>
              <a:gd name="connsiteY5685" fmla="*/ 4861594 h 6507156"/>
              <a:gd name="connsiteX5686" fmla="*/ 5820081 w 9124939"/>
              <a:gd name="connsiteY5686" fmla="*/ 4869858 h 6507156"/>
              <a:gd name="connsiteX5687" fmla="*/ 5807381 w 9124939"/>
              <a:gd name="connsiteY5687" fmla="*/ 4864773 h 6507156"/>
              <a:gd name="connsiteX5688" fmla="*/ 5806111 w 9124939"/>
              <a:gd name="connsiteY5688" fmla="*/ 4854284 h 6507156"/>
              <a:gd name="connsiteX5689" fmla="*/ 5834369 w 9124939"/>
              <a:gd name="connsiteY5689" fmla="*/ 4847609 h 6507156"/>
              <a:gd name="connsiteX5690" fmla="*/ 5840719 w 9124939"/>
              <a:gd name="connsiteY5690" fmla="*/ 4846655 h 6507156"/>
              <a:gd name="connsiteX5691" fmla="*/ 5831194 w 9124939"/>
              <a:gd name="connsiteY5691" fmla="*/ 4830763 h 6507156"/>
              <a:gd name="connsiteX5692" fmla="*/ 5811191 w 9124939"/>
              <a:gd name="connsiteY5692" fmla="*/ 4826631 h 6507156"/>
              <a:gd name="connsiteX5693" fmla="*/ 5800396 w 9124939"/>
              <a:gd name="connsiteY5693" fmla="*/ 4832034 h 6507156"/>
              <a:gd name="connsiteX5694" fmla="*/ 5783569 w 9124939"/>
              <a:gd name="connsiteY5694" fmla="*/ 4818684 h 6507156"/>
              <a:gd name="connsiteX5695" fmla="*/ 5781346 w 9124939"/>
              <a:gd name="connsiteY5695" fmla="*/ 4814234 h 6507156"/>
              <a:gd name="connsiteX5696" fmla="*/ 5798491 w 9124939"/>
              <a:gd name="connsiteY5696" fmla="*/ 4819638 h 6507156"/>
              <a:gd name="connsiteX5697" fmla="*/ 5803571 w 9124939"/>
              <a:gd name="connsiteY5697" fmla="*/ 4816142 h 6507156"/>
              <a:gd name="connsiteX5698" fmla="*/ 5822939 w 9124939"/>
              <a:gd name="connsiteY5698" fmla="*/ 4821545 h 6507156"/>
              <a:gd name="connsiteX5699" fmla="*/ 5841989 w 9124939"/>
              <a:gd name="connsiteY5699" fmla="*/ 4825359 h 6507156"/>
              <a:gd name="connsiteX5700" fmla="*/ 5857864 w 9124939"/>
              <a:gd name="connsiteY5700" fmla="*/ 4831716 h 6507156"/>
              <a:gd name="connsiteX5701" fmla="*/ 5902631 w 9124939"/>
              <a:gd name="connsiteY5701" fmla="*/ 4786899 h 6507156"/>
              <a:gd name="connsiteX5702" fmla="*/ 5861674 w 9124939"/>
              <a:gd name="connsiteY5702" fmla="*/ 4814870 h 6507156"/>
              <a:gd name="connsiteX5703" fmla="*/ 5839766 w 9124939"/>
              <a:gd name="connsiteY5703" fmla="*/ 4821227 h 6507156"/>
              <a:gd name="connsiteX5704" fmla="*/ 5828971 w 9124939"/>
              <a:gd name="connsiteY5704" fmla="*/ 4809785 h 6507156"/>
              <a:gd name="connsiteX5705" fmla="*/ 5821351 w 9124939"/>
              <a:gd name="connsiteY5705" fmla="*/ 4800249 h 6507156"/>
              <a:gd name="connsiteX5706" fmla="*/ 5819446 w 9124939"/>
              <a:gd name="connsiteY5706" fmla="*/ 4793256 h 6507156"/>
              <a:gd name="connsiteX5707" fmla="*/ 5817224 w 9124939"/>
              <a:gd name="connsiteY5707" fmla="*/ 4779271 h 6507156"/>
              <a:gd name="connsiteX5708" fmla="*/ 5825161 w 9124939"/>
              <a:gd name="connsiteY5708" fmla="*/ 4771960 h 6507156"/>
              <a:gd name="connsiteX5709" fmla="*/ 5820081 w 9124939"/>
              <a:gd name="connsiteY5709" fmla="*/ 4761153 h 6507156"/>
              <a:gd name="connsiteX5710" fmla="*/ 5818811 w 9124939"/>
              <a:gd name="connsiteY5710" fmla="*/ 4750664 h 6507156"/>
              <a:gd name="connsiteX5711" fmla="*/ 5814684 w 9124939"/>
              <a:gd name="connsiteY5711" fmla="*/ 4765603 h 6507156"/>
              <a:gd name="connsiteX5712" fmla="*/ 5818811 w 9124939"/>
              <a:gd name="connsiteY5712" fmla="*/ 4770689 h 6507156"/>
              <a:gd name="connsiteX5713" fmla="*/ 5808651 w 9124939"/>
              <a:gd name="connsiteY5713" fmla="*/ 4779271 h 6507156"/>
              <a:gd name="connsiteX5714" fmla="*/ 5810874 w 9124939"/>
              <a:gd name="connsiteY5714" fmla="*/ 4791031 h 6507156"/>
              <a:gd name="connsiteX5715" fmla="*/ 5815954 w 9124939"/>
              <a:gd name="connsiteY5715" fmla="*/ 4799295 h 6507156"/>
              <a:gd name="connsiteX5716" fmla="*/ 5814049 w 9124939"/>
              <a:gd name="connsiteY5716" fmla="*/ 4806606 h 6507156"/>
              <a:gd name="connsiteX5717" fmla="*/ 5802619 w 9124939"/>
              <a:gd name="connsiteY5717" fmla="*/ 4811056 h 6507156"/>
              <a:gd name="connsiteX5718" fmla="*/ 5794999 w 9124939"/>
              <a:gd name="connsiteY5718" fmla="*/ 4804699 h 6507156"/>
              <a:gd name="connsiteX5719" fmla="*/ 5789919 w 9124939"/>
              <a:gd name="connsiteY5719" fmla="*/ 4809149 h 6507156"/>
              <a:gd name="connsiteX5720" fmla="*/ 5777219 w 9124939"/>
              <a:gd name="connsiteY5720" fmla="*/ 4809149 h 6507156"/>
              <a:gd name="connsiteX5721" fmla="*/ 5789601 w 9124939"/>
              <a:gd name="connsiteY5721" fmla="*/ 4787853 h 6507156"/>
              <a:gd name="connsiteX5722" fmla="*/ 5777854 w 9124939"/>
              <a:gd name="connsiteY5722" fmla="*/ 4788171 h 6507156"/>
              <a:gd name="connsiteX5723" fmla="*/ 5773726 w 9124939"/>
              <a:gd name="connsiteY5723" fmla="*/ 4780860 h 6507156"/>
              <a:gd name="connsiteX5724" fmla="*/ 5776266 w 9124939"/>
              <a:gd name="connsiteY5724" fmla="*/ 4800567 h 6507156"/>
              <a:gd name="connsiteX5725" fmla="*/ 5769916 w 9124939"/>
              <a:gd name="connsiteY5725" fmla="*/ 4806288 h 6507156"/>
              <a:gd name="connsiteX5726" fmla="*/ 5753724 w 9124939"/>
              <a:gd name="connsiteY5726" fmla="*/ 4808513 h 6507156"/>
              <a:gd name="connsiteX5727" fmla="*/ 5743246 w 9124939"/>
              <a:gd name="connsiteY5727" fmla="*/ 4813599 h 6507156"/>
              <a:gd name="connsiteX5728" fmla="*/ 5713401 w 9124939"/>
              <a:gd name="connsiteY5728" fmla="*/ 4815188 h 6507156"/>
              <a:gd name="connsiteX5729" fmla="*/ 5708639 w 9124939"/>
              <a:gd name="connsiteY5729" fmla="*/ 4821545 h 6507156"/>
              <a:gd name="connsiteX5730" fmla="*/ 5712766 w 9124939"/>
              <a:gd name="connsiteY5730" fmla="*/ 4831716 h 6507156"/>
              <a:gd name="connsiteX5731" fmla="*/ 5705464 w 9124939"/>
              <a:gd name="connsiteY5731" fmla="*/ 4843477 h 6507156"/>
              <a:gd name="connsiteX5732" fmla="*/ 5703559 w 9124939"/>
              <a:gd name="connsiteY5732" fmla="*/ 4859369 h 6507156"/>
              <a:gd name="connsiteX5733" fmla="*/ 5690859 w 9124939"/>
              <a:gd name="connsiteY5733" fmla="*/ 4871130 h 6507156"/>
              <a:gd name="connsiteX5734" fmla="*/ 5681334 w 9124939"/>
              <a:gd name="connsiteY5734" fmla="*/ 4882572 h 6507156"/>
              <a:gd name="connsiteX5735" fmla="*/ 5681334 w 9124939"/>
              <a:gd name="connsiteY5735" fmla="*/ 4878440 h 6507156"/>
              <a:gd name="connsiteX5736" fmla="*/ 5686731 w 9124939"/>
              <a:gd name="connsiteY5736" fmla="*/ 4869858 h 6507156"/>
              <a:gd name="connsiteX5737" fmla="*/ 5677206 w 9124939"/>
              <a:gd name="connsiteY5737" fmla="*/ 4866998 h 6507156"/>
              <a:gd name="connsiteX5738" fmla="*/ 5669586 w 9124939"/>
              <a:gd name="connsiteY5738" fmla="*/ 4861912 h 6507156"/>
              <a:gd name="connsiteX5739" fmla="*/ 5666411 w 9124939"/>
              <a:gd name="connsiteY5739" fmla="*/ 4850152 h 6507156"/>
              <a:gd name="connsiteX5740" fmla="*/ 5662284 w 9124939"/>
              <a:gd name="connsiteY5740" fmla="*/ 4858733 h 6507156"/>
              <a:gd name="connsiteX5741" fmla="*/ 5659109 w 9124939"/>
              <a:gd name="connsiteY5741" fmla="*/ 4849516 h 6507156"/>
              <a:gd name="connsiteX5742" fmla="*/ 5650536 w 9124939"/>
              <a:gd name="connsiteY5742" fmla="*/ 4846337 h 6507156"/>
              <a:gd name="connsiteX5743" fmla="*/ 5647361 w 9124939"/>
              <a:gd name="connsiteY5743" fmla="*/ 4860005 h 6507156"/>
              <a:gd name="connsiteX5744" fmla="*/ 5660061 w 9124939"/>
              <a:gd name="connsiteY5744" fmla="*/ 4873672 h 6507156"/>
              <a:gd name="connsiteX5745" fmla="*/ 5668634 w 9124939"/>
              <a:gd name="connsiteY5745" fmla="*/ 4877804 h 6507156"/>
              <a:gd name="connsiteX5746" fmla="*/ 5674349 w 9124939"/>
              <a:gd name="connsiteY5746" fmla="*/ 4881937 h 6507156"/>
              <a:gd name="connsiteX5747" fmla="*/ 5675301 w 9124939"/>
              <a:gd name="connsiteY5747" fmla="*/ 4894333 h 6507156"/>
              <a:gd name="connsiteX5748" fmla="*/ 5669904 w 9124939"/>
              <a:gd name="connsiteY5748" fmla="*/ 4907047 h 6507156"/>
              <a:gd name="connsiteX5749" fmla="*/ 5658474 w 9124939"/>
              <a:gd name="connsiteY5749" fmla="*/ 4910225 h 6507156"/>
              <a:gd name="connsiteX5750" fmla="*/ 5651171 w 9124939"/>
              <a:gd name="connsiteY5750" fmla="*/ 4918807 h 6507156"/>
              <a:gd name="connsiteX5751" fmla="*/ 5646091 w 9124939"/>
              <a:gd name="connsiteY5751" fmla="*/ 4919761 h 6507156"/>
              <a:gd name="connsiteX5752" fmla="*/ 5633074 w 9124939"/>
              <a:gd name="connsiteY5752" fmla="*/ 4920396 h 6507156"/>
              <a:gd name="connsiteX5753" fmla="*/ 5617198 w 9124939"/>
              <a:gd name="connsiteY5753" fmla="*/ 4924528 h 6507156"/>
              <a:gd name="connsiteX5754" fmla="*/ 5625771 w 9124939"/>
              <a:gd name="connsiteY5754" fmla="*/ 4933110 h 6507156"/>
              <a:gd name="connsiteX5755" fmla="*/ 5607038 w 9124939"/>
              <a:gd name="connsiteY5755" fmla="*/ 4944553 h 6507156"/>
              <a:gd name="connsiteX5756" fmla="*/ 5601641 w 9124939"/>
              <a:gd name="connsiteY5756" fmla="*/ 4937242 h 6507156"/>
              <a:gd name="connsiteX5757" fmla="*/ 5598148 w 9124939"/>
              <a:gd name="connsiteY5757" fmla="*/ 4927071 h 6507156"/>
              <a:gd name="connsiteX5758" fmla="*/ 5602276 w 9124939"/>
              <a:gd name="connsiteY5758" fmla="*/ 4921668 h 6507156"/>
              <a:gd name="connsiteX5759" fmla="*/ 5602276 w 9124939"/>
              <a:gd name="connsiteY5759" fmla="*/ 4911179 h 6507156"/>
              <a:gd name="connsiteX5760" fmla="*/ 5595926 w 9124939"/>
              <a:gd name="connsiteY5760" fmla="*/ 4905775 h 6507156"/>
              <a:gd name="connsiteX5761" fmla="*/ 5587671 w 9124939"/>
              <a:gd name="connsiteY5761" fmla="*/ 4930250 h 6507156"/>
              <a:gd name="connsiteX5762" fmla="*/ 5586718 w 9124939"/>
              <a:gd name="connsiteY5762" fmla="*/ 4946778 h 6507156"/>
              <a:gd name="connsiteX5763" fmla="*/ 5597513 w 9124939"/>
              <a:gd name="connsiteY5763" fmla="*/ 4953135 h 6507156"/>
              <a:gd name="connsiteX5764" fmla="*/ 5599736 w 9124939"/>
              <a:gd name="connsiteY5764" fmla="*/ 4967120 h 6507156"/>
              <a:gd name="connsiteX5765" fmla="*/ 5591481 w 9124939"/>
              <a:gd name="connsiteY5765" fmla="*/ 4972206 h 6507156"/>
              <a:gd name="connsiteX5766" fmla="*/ 5593678 w 9124939"/>
              <a:gd name="connsiteY5766" fmla="*/ 4981277 h 6507156"/>
              <a:gd name="connsiteX5767" fmla="*/ 5594650 w 9124939"/>
              <a:gd name="connsiteY5767" fmla="*/ 4982203 h 6507156"/>
              <a:gd name="connsiteX5768" fmla="*/ 5600685 w 9124939"/>
              <a:gd name="connsiteY5768" fmla="*/ 5005381 h 6507156"/>
              <a:gd name="connsiteX5769" fmla="*/ 5599732 w 9124939"/>
              <a:gd name="connsiteY5769" fmla="*/ 5029511 h 6507156"/>
              <a:gd name="connsiteX5770" fmla="*/ 5593380 w 9124939"/>
              <a:gd name="connsiteY5770" fmla="*/ 5026653 h 6507156"/>
              <a:gd name="connsiteX5771" fmla="*/ 5599732 w 9124939"/>
              <a:gd name="connsiteY5771" fmla="*/ 5038083 h 6507156"/>
              <a:gd name="connsiteX5772" fmla="*/ 5598779 w 9124939"/>
              <a:gd name="connsiteY5772" fmla="*/ 5049513 h 6507156"/>
              <a:gd name="connsiteX5773" fmla="*/ 5580993 w 9124939"/>
              <a:gd name="connsiteY5773" fmla="*/ 5057133 h 6507156"/>
              <a:gd name="connsiteX5774" fmla="*/ 5569559 w 9124939"/>
              <a:gd name="connsiteY5774" fmla="*/ 5063801 h 6507156"/>
              <a:gd name="connsiteX5775" fmla="*/ 5554631 w 9124939"/>
              <a:gd name="connsiteY5775" fmla="*/ 5066976 h 6507156"/>
              <a:gd name="connsiteX5776" fmla="*/ 5540974 w 9124939"/>
              <a:gd name="connsiteY5776" fmla="*/ 5084121 h 6507156"/>
              <a:gd name="connsiteX5777" fmla="*/ 5524140 w 9124939"/>
              <a:gd name="connsiteY5777" fmla="*/ 5099996 h 6507156"/>
              <a:gd name="connsiteX5778" fmla="*/ 5527316 w 9124939"/>
              <a:gd name="connsiteY5778" fmla="*/ 5091423 h 6507156"/>
              <a:gd name="connsiteX5779" fmla="*/ 5537798 w 9124939"/>
              <a:gd name="connsiteY5779" fmla="*/ 5079676 h 6507156"/>
              <a:gd name="connsiteX5780" fmla="*/ 5537798 w 9124939"/>
              <a:gd name="connsiteY5780" fmla="*/ 5070151 h 6507156"/>
              <a:gd name="connsiteX5781" fmla="*/ 5548279 w 9124939"/>
              <a:gd name="connsiteY5781" fmla="*/ 5062848 h 6507156"/>
              <a:gd name="connsiteX5782" fmla="*/ 5558760 w 9124939"/>
              <a:gd name="connsiteY5782" fmla="*/ 5054276 h 6507156"/>
              <a:gd name="connsiteX5783" fmla="*/ 5557807 w 9124939"/>
              <a:gd name="connsiteY5783" fmla="*/ 5048878 h 6507156"/>
              <a:gd name="connsiteX5784" fmla="*/ 5542879 w 9124939"/>
              <a:gd name="connsiteY5784" fmla="*/ 5052053 h 6507156"/>
              <a:gd name="connsiteX5785" fmla="*/ 5546055 w 9124939"/>
              <a:gd name="connsiteY5785" fmla="*/ 5042846 h 6507156"/>
              <a:gd name="connsiteX5786" fmla="*/ 5542879 w 9124939"/>
              <a:gd name="connsiteY5786" fmla="*/ 5033321 h 6507156"/>
              <a:gd name="connsiteX5787" fmla="*/ 5533033 w 9124939"/>
              <a:gd name="connsiteY5787" fmla="*/ 5026018 h 6507156"/>
              <a:gd name="connsiteX5788" fmla="*/ 5522870 w 9124939"/>
              <a:gd name="connsiteY5788" fmla="*/ 5030146 h 6507156"/>
              <a:gd name="connsiteX5789" fmla="*/ 5518423 w 9124939"/>
              <a:gd name="connsiteY5789" fmla="*/ 5038718 h 6507156"/>
              <a:gd name="connsiteX5790" fmla="*/ 5505719 w 9124939"/>
              <a:gd name="connsiteY5790" fmla="*/ 5034908 h 6507156"/>
              <a:gd name="connsiteX5791" fmla="*/ 5504766 w 9124939"/>
              <a:gd name="connsiteY5791" fmla="*/ 5043163 h 6507156"/>
              <a:gd name="connsiteX5792" fmla="*/ 5526046 w 9124939"/>
              <a:gd name="connsiteY5792" fmla="*/ 5045068 h 6507156"/>
              <a:gd name="connsiteX5793" fmla="*/ 5529222 w 9124939"/>
              <a:gd name="connsiteY5793" fmla="*/ 5047291 h 6507156"/>
              <a:gd name="connsiteX5794" fmla="*/ 5532398 w 9124939"/>
              <a:gd name="connsiteY5794" fmla="*/ 5053641 h 6507156"/>
              <a:gd name="connsiteX5795" fmla="*/ 5521917 w 9124939"/>
              <a:gd name="connsiteY5795" fmla="*/ 5066341 h 6507156"/>
              <a:gd name="connsiteX5796" fmla="*/ 5520011 w 9124939"/>
              <a:gd name="connsiteY5796" fmla="*/ 5071738 h 6507156"/>
              <a:gd name="connsiteX5797" fmla="*/ 5514612 w 9124939"/>
              <a:gd name="connsiteY5797" fmla="*/ 5073643 h 6507156"/>
              <a:gd name="connsiteX5798" fmla="*/ 5511436 w 9124939"/>
              <a:gd name="connsiteY5798" fmla="*/ 5069516 h 6507156"/>
              <a:gd name="connsiteX5799" fmla="*/ 5507307 w 9124939"/>
              <a:gd name="connsiteY5799" fmla="*/ 5073643 h 6507156"/>
              <a:gd name="connsiteX5800" fmla="*/ 5514612 w 9124939"/>
              <a:gd name="connsiteY5800" fmla="*/ 5083168 h 6507156"/>
              <a:gd name="connsiteX5801" fmla="*/ 5514612 w 9124939"/>
              <a:gd name="connsiteY5801" fmla="*/ 5090471 h 6507156"/>
              <a:gd name="connsiteX5802" fmla="*/ 5504448 w 9124939"/>
              <a:gd name="connsiteY5802" fmla="*/ 5097138 h 6507156"/>
              <a:gd name="connsiteX5803" fmla="*/ 5505401 w 9124939"/>
              <a:gd name="connsiteY5803" fmla="*/ 5108251 h 6507156"/>
              <a:gd name="connsiteX5804" fmla="*/ 5510483 w 9124939"/>
              <a:gd name="connsiteY5804" fmla="*/ 5096821 h 6507156"/>
              <a:gd name="connsiteX5805" fmla="*/ 5524140 w 9124939"/>
              <a:gd name="connsiteY5805" fmla="*/ 5093646 h 6507156"/>
              <a:gd name="connsiteX5806" fmla="*/ 5524140 w 9124939"/>
              <a:gd name="connsiteY5806" fmla="*/ 5099996 h 6507156"/>
              <a:gd name="connsiteX5807" fmla="*/ 5502225 w 9124939"/>
              <a:gd name="connsiteY5807" fmla="*/ 5121268 h 6507156"/>
              <a:gd name="connsiteX5808" fmla="*/ 5503178 w 9124939"/>
              <a:gd name="connsiteY5808" fmla="*/ 5128571 h 6507156"/>
              <a:gd name="connsiteX5809" fmla="*/ 5504766 w 9124939"/>
              <a:gd name="connsiteY5809" fmla="*/ 5144446 h 6507156"/>
              <a:gd name="connsiteX5810" fmla="*/ 5502860 w 9124939"/>
              <a:gd name="connsiteY5810" fmla="*/ 5178101 h 6507156"/>
              <a:gd name="connsiteX5811" fmla="*/ 5510483 w 9124939"/>
              <a:gd name="connsiteY5811" fmla="*/ 5200008 h 6507156"/>
              <a:gd name="connsiteX5812" fmla="*/ 5510198 w 9124939"/>
              <a:gd name="connsiteY5812" fmla="*/ 5199880 h 6507156"/>
              <a:gd name="connsiteX5813" fmla="*/ 5507342 w 9124939"/>
              <a:gd name="connsiteY5813" fmla="*/ 5218977 h 6507156"/>
              <a:gd name="connsiteX5814" fmla="*/ 5493379 w 9124939"/>
              <a:gd name="connsiteY5814" fmla="*/ 5239347 h 6507156"/>
              <a:gd name="connsiteX5815" fmla="*/ 5492427 w 9124939"/>
              <a:gd name="connsiteY5815" fmla="*/ 5245713 h 6507156"/>
              <a:gd name="connsiteX5816" fmla="*/ 5470531 w 9124939"/>
              <a:gd name="connsiteY5816" fmla="*/ 5243803 h 6507156"/>
              <a:gd name="connsiteX5817" fmla="*/ 5459742 w 9124939"/>
              <a:gd name="connsiteY5817" fmla="*/ 5250169 h 6507156"/>
              <a:gd name="connsiteX5818" fmla="*/ 5439116 w 9124939"/>
              <a:gd name="connsiteY5818" fmla="*/ 5281042 h 6507156"/>
              <a:gd name="connsiteX5819" fmla="*/ 5426740 w 9124939"/>
              <a:gd name="connsiteY5819" fmla="*/ 5321146 h 6507156"/>
              <a:gd name="connsiteX5820" fmla="*/ 5424519 w 9124939"/>
              <a:gd name="connsiteY5820" fmla="*/ 5333877 h 6507156"/>
              <a:gd name="connsiteX5821" fmla="*/ 5416903 w 9124939"/>
              <a:gd name="connsiteY5821" fmla="*/ 5336105 h 6507156"/>
              <a:gd name="connsiteX5822" fmla="*/ 5408017 w 9124939"/>
              <a:gd name="connsiteY5822" fmla="*/ 5344699 h 6507156"/>
              <a:gd name="connsiteX5823" fmla="*/ 5408017 w 9124939"/>
              <a:gd name="connsiteY5823" fmla="*/ 5352974 h 6507156"/>
              <a:gd name="connsiteX5824" fmla="*/ 5400401 w 9124939"/>
              <a:gd name="connsiteY5824" fmla="*/ 5349791 h 6507156"/>
              <a:gd name="connsiteX5825" fmla="*/ 5391834 w 9124939"/>
              <a:gd name="connsiteY5825" fmla="*/ 5352019 h 6507156"/>
              <a:gd name="connsiteX5826" fmla="*/ 5390882 w 9124939"/>
              <a:gd name="connsiteY5826" fmla="*/ 5360613 h 6507156"/>
              <a:gd name="connsiteX5827" fmla="*/ 5384535 w 9124939"/>
              <a:gd name="connsiteY5827" fmla="*/ 5364751 h 6507156"/>
              <a:gd name="connsiteX5828" fmla="*/ 5390247 w 9124939"/>
              <a:gd name="connsiteY5828" fmla="*/ 5367933 h 6507156"/>
              <a:gd name="connsiteX5829" fmla="*/ 5398180 w 9124939"/>
              <a:gd name="connsiteY5829" fmla="*/ 5362523 h 6507156"/>
              <a:gd name="connsiteX5830" fmla="*/ 5411191 w 9124939"/>
              <a:gd name="connsiteY5830" fmla="*/ 5363796 h 6507156"/>
              <a:gd name="connsiteX5831" fmla="*/ 5418489 w 9124939"/>
              <a:gd name="connsiteY5831" fmla="*/ 5366660 h 6507156"/>
              <a:gd name="connsiteX5832" fmla="*/ 5421663 w 9124939"/>
              <a:gd name="connsiteY5832" fmla="*/ 5373981 h 6507156"/>
              <a:gd name="connsiteX5833" fmla="*/ 5422932 w 9124939"/>
              <a:gd name="connsiteY5833" fmla="*/ 5383529 h 6507156"/>
              <a:gd name="connsiteX5834" fmla="*/ 5425153 w 9124939"/>
              <a:gd name="connsiteY5834" fmla="*/ 5388940 h 6507156"/>
              <a:gd name="connsiteX5835" fmla="*/ 5436894 w 9124939"/>
              <a:gd name="connsiteY5835" fmla="*/ 5400080 h 6507156"/>
              <a:gd name="connsiteX5836" fmla="*/ 5442289 w 9124939"/>
              <a:gd name="connsiteY5836" fmla="*/ 5411856 h 6507156"/>
              <a:gd name="connsiteX5837" fmla="*/ 5441759 w 9124939"/>
              <a:gd name="connsiteY5837" fmla="*/ 5411939 h 6507156"/>
              <a:gd name="connsiteX5838" fmla="*/ 5448288 w 9124939"/>
              <a:gd name="connsiteY5838" fmla="*/ 5448090 h 6507156"/>
              <a:gd name="connsiteX5839" fmla="*/ 5461305 w 9124939"/>
              <a:gd name="connsiteY5839" fmla="*/ 5478645 h 6507156"/>
              <a:gd name="connsiteX5840" fmla="*/ 5487975 w 9124939"/>
              <a:gd name="connsiteY5840" fmla="*/ 5497423 h 6507156"/>
              <a:gd name="connsiteX5841" fmla="*/ 5520678 w 9124939"/>
              <a:gd name="connsiteY5841" fmla="*/ 5513973 h 6507156"/>
              <a:gd name="connsiteX5842" fmla="*/ 5534648 w 9124939"/>
              <a:gd name="connsiteY5842" fmla="*/ 5516837 h 6507156"/>
              <a:gd name="connsiteX5843" fmla="*/ 5540998 w 9124939"/>
              <a:gd name="connsiteY5843" fmla="*/ 5513655 h 6507156"/>
              <a:gd name="connsiteX5844" fmla="*/ 5546713 w 9124939"/>
              <a:gd name="connsiteY5844" fmla="*/ 5523521 h 6507156"/>
              <a:gd name="connsiteX5845" fmla="*/ 5544490 w 9124939"/>
              <a:gd name="connsiteY5845" fmla="*/ 5529886 h 6507156"/>
              <a:gd name="connsiteX5846" fmla="*/ 5541315 w 9124939"/>
              <a:gd name="connsiteY5846" fmla="*/ 5533387 h 6507156"/>
              <a:gd name="connsiteX5847" fmla="*/ 5542903 w 9124939"/>
              <a:gd name="connsiteY5847" fmla="*/ 5535297 h 6507156"/>
              <a:gd name="connsiteX5848" fmla="*/ 5538140 w 9124939"/>
              <a:gd name="connsiteY5848" fmla="*/ 5545800 h 6507156"/>
              <a:gd name="connsiteX5849" fmla="*/ 5535918 w 9124939"/>
              <a:gd name="connsiteY5849" fmla="*/ 5552165 h 6507156"/>
              <a:gd name="connsiteX5850" fmla="*/ 5520043 w 9124939"/>
              <a:gd name="connsiteY5850" fmla="*/ 5549938 h 6507156"/>
              <a:gd name="connsiteX5851" fmla="*/ 5510518 w 9124939"/>
              <a:gd name="connsiteY5851" fmla="*/ 5548983 h 6507156"/>
              <a:gd name="connsiteX5852" fmla="*/ 5492420 w 9124939"/>
              <a:gd name="connsiteY5852" fmla="*/ 5548028 h 6507156"/>
              <a:gd name="connsiteX5853" fmla="*/ 5467973 w 9124939"/>
              <a:gd name="connsiteY5853" fmla="*/ 5544209 h 6507156"/>
              <a:gd name="connsiteX5854" fmla="*/ 5455273 w 9124939"/>
              <a:gd name="connsiteY5854" fmla="*/ 5543254 h 6507156"/>
              <a:gd name="connsiteX5855" fmla="*/ 5430190 w 9124939"/>
              <a:gd name="connsiteY5855" fmla="*/ 5551529 h 6507156"/>
              <a:gd name="connsiteX5856" fmla="*/ 5405743 w 9124939"/>
              <a:gd name="connsiteY5856" fmla="*/ 5545800 h 6507156"/>
              <a:gd name="connsiteX5857" fmla="*/ 5392090 w 9124939"/>
              <a:gd name="connsiteY5857" fmla="*/ 5549938 h 6507156"/>
              <a:gd name="connsiteX5858" fmla="*/ 5382883 w 9124939"/>
              <a:gd name="connsiteY5858" fmla="*/ 5572217 h 6507156"/>
              <a:gd name="connsiteX5859" fmla="*/ 5372088 w 9124939"/>
              <a:gd name="connsiteY5859" fmla="*/ 5583993 h 6507156"/>
              <a:gd name="connsiteX5860" fmla="*/ 5347005 w 9124939"/>
              <a:gd name="connsiteY5860" fmla="*/ 5597997 h 6507156"/>
              <a:gd name="connsiteX5861" fmla="*/ 5318430 w 9124939"/>
              <a:gd name="connsiteY5861" fmla="*/ 5612001 h 6507156"/>
              <a:gd name="connsiteX5862" fmla="*/ 5302873 w 9124939"/>
              <a:gd name="connsiteY5862" fmla="*/ 5630142 h 6507156"/>
              <a:gd name="connsiteX5863" fmla="*/ 5285093 w 9124939"/>
              <a:gd name="connsiteY5863" fmla="*/ 5644783 h 6507156"/>
              <a:gd name="connsiteX5864" fmla="*/ 5285093 w 9124939"/>
              <a:gd name="connsiteY5864" fmla="*/ 5654649 h 6507156"/>
              <a:gd name="connsiteX5865" fmla="*/ 5266043 w 9124939"/>
              <a:gd name="connsiteY5865" fmla="*/ 5664197 h 6507156"/>
              <a:gd name="connsiteX5866" fmla="*/ 5262868 w 9124939"/>
              <a:gd name="connsiteY5866" fmla="*/ 5662924 h 6507156"/>
              <a:gd name="connsiteX5867" fmla="*/ 5266995 w 9124939"/>
              <a:gd name="connsiteY5867" fmla="*/ 5656559 h 6507156"/>
              <a:gd name="connsiteX5868" fmla="*/ 5269218 w 9124939"/>
              <a:gd name="connsiteY5868" fmla="*/ 5647329 h 6507156"/>
              <a:gd name="connsiteX5869" fmla="*/ 5261915 w 9124939"/>
              <a:gd name="connsiteY5869" fmla="*/ 5640009 h 6507156"/>
              <a:gd name="connsiteX5870" fmla="*/ 5267630 w 9124939"/>
              <a:gd name="connsiteY5870" fmla="*/ 5631415 h 6507156"/>
              <a:gd name="connsiteX5871" fmla="*/ 5279378 w 9124939"/>
              <a:gd name="connsiteY5871" fmla="*/ 5626005 h 6507156"/>
              <a:gd name="connsiteX5872" fmla="*/ 5298428 w 9124939"/>
              <a:gd name="connsiteY5872" fmla="*/ 5613274 h 6507156"/>
              <a:gd name="connsiteX5873" fmla="*/ 5320653 w 9124939"/>
              <a:gd name="connsiteY5873" fmla="*/ 5599270 h 6507156"/>
              <a:gd name="connsiteX5874" fmla="*/ 5328908 w 9124939"/>
              <a:gd name="connsiteY5874" fmla="*/ 5596087 h 6507156"/>
              <a:gd name="connsiteX5875" fmla="*/ 5328908 w 9124939"/>
              <a:gd name="connsiteY5875" fmla="*/ 5586539 h 6507156"/>
              <a:gd name="connsiteX5876" fmla="*/ 5318430 w 9124939"/>
              <a:gd name="connsiteY5876" fmla="*/ 5590040 h 6507156"/>
              <a:gd name="connsiteX5877" fmla="*/ 5296205 w 9124939"/>
              <a:gd name="connsiteY5877" fmla="*/ 5595132 h 6507156"/>
              <a:gd name="connsiteX5878" fmla="*/ 5278425 w 9124939"/>
              <a:gd name="connsiteY5878" fmla="*/ 5605953 h 6507156"/>
              <a:gd name="connsiteX5879" fmla="*/ 5261280 w 9124939"/>
              <a:gd name="connsiteY5879" fmla="*/ 5599906 h 6507156"/>
              <a:gd name="connsiteX5880" fmla="*/ 5256835 w 9124939"/>
              <a:gd name="connsiteY5880" fmla="*/ 5583993 h 6507156"/>
              <a:gd name="connsiteX5881" fmla="*/ 5254738 w 9124939"/>
              <a:gd name="connsiteY5881" fmla="*/ 5574981 h 6507156"/>
              <a:gd name="connsiteX5882" fmla="*/ 5244450 w 9124939"/>
              <a:gd name="connsiteY5882" fmla="*/ 5575293 h 6507156"/>
              <a:gd name="connsiteX5883" fmla="*/ 5229528 w 9124939"/>
              <a:gd name="connsiteY5883" fmla="*/ 5574340 h 6507156"/>
              <a:gd name="connsiteX5884" fmla="*/ 5217780 w 9124939"/>
              <a:gd name="connsiteY5884" fmla="*/ 5566085 h 6507156"/>
              <a:gd name="connsiteX5885" fmla="*/ 5192380 w 9124939"/>
              <a:gd name="connsiteY5885" fmla="*/ 5555290 h 6507156"/>
              <a:gd name="connsiteX5886" fmla="*/ 5174283 w 9124939"/>
              <a:gd name="connsiteY5886" fmla="*/ 5553703 h 6507156"/>
              <a:gd name="connsiteX5887" fmla="*/ 5165710 w 9124939"/>
              <a:gd name="connsiteY5887" fmla="*/ 5557830 h 6507156"/>
              <a:gd name="connsiteX5888" fmla="*/ 5160630 w 9124939"/>
              <a:gd name="connsiteY5888" fmla="*/ 5547353 h 6507156"/>
              <a:gd name="connsiteX5889" fmla="*/ 5166980 w 9124939"/>
              <a:gd name="connsiteY5889" fmla="*/ 5536558 h 6507156"/>
              <a:gd name="connsiteX5890" fmla="*/ 5153010 w 9124939"/>
              <a:gd name="connsiteY5890" fmla="*/ 5539098 h 6507156"/>
              <a:gd name="connsiteX5891" fmla="*/ 5154280 w 9124939"/>
              <a:gd name="connsiteY5891" fmla="*/ 5548623 h 6507156"/>
              <a:gd name="connsiteX5892" fmla="*/ 5148883 w 9124939"/>
              <a:gd name="connsiteY5892" fmla="*/ 5556243 h 6507156"/>
              <a:gd name="connsiteX5893" fmla="*/ 5138723 w 9124939"/>
              <a:gd name="connsiteY5893" fmla="*/ 5559418 h 6507156"/>
              <a:gd name="connsiteX5894" fmla="*/ 5126975 w 9124939"/>
              <a:gd name="connsiteY5894" fmla="*/ 5560370 h 6507156"/>
              <a:gd name="connsiteX5895" fmla="*/ 5121578 w 9124939"/>
              <a:gd name="connsiteY5895" fmla="*/ 5554973 h 6507156"/>
              <a:gd name="connsiteX5896" fmla="*/ 5093003 w 9124939"/>
              <a:gd name="connsiteY5896" fmla="*/ 5556560 h 6507156"/>
              <a:gd name="connsiteX5897" fmla="*/ 5093003 w 9124939"/>
              <a:gd name="connsiteY5897" fmla="*/ 5563863 h 6507156"/>
              <a:gd name="connsiteX5898" fmla="*/ 5083478 w 9124939"/>
              <a:gd name="connsiteY5898" fmla="*/ 5574658 h 6507156"/>
              <a:gd name="connsiteX5899" fmla="*/ 5067920 w 9124939"/>
              <a:gd name="connsiteY5899" fmla="*/ 5578785 h 6507156"/>
              <a:gd name="connsiteX5900" fmla="*/ 5062523 w 9124939"/>
              <a:gd name="connsiteY5900" fmla="*/ 5578785 h 6507156"/>
              <a:gd name="connsiteX5901" fmla="*/ 5045695 w 9124939"/>
              <a:gd name="connsiteY5901" fmla="*/ 5568625 h 6507156"/>
              <a:gd name="connsiteX5902" fmla="*/ 5033948 w 9124939"/>
              <a:gd name="connsiteY5902" fmla="*/ 5582278 h 6507156"/>
              <a:gd name="connsiteX5903" fmla="*/ 5034900 w 9124939"/>
              <a:gd name="connsiteY5903" fmla="*/ 5594025 h 6507156"/>
              <a:gd name="connsiteX5904" fmla="*/ 5047600 w 9124939"/>
              <a:gd name="connsiteY5904" fmla="*/ 5599105 h 6507156"/>
              <a:gd name="connsiteX5905" fmla="*/ 5040615 w 9124939"/>
              <a:gd name="connsiteY5905" fmla="*/ 5606408 h 6507156"/>
              <a:gd name="connsiteX5906" fmla="*/ 5044743 w 9124939"/>
              <a:gd name="connsiteY5906" fmla="*/ 5613710 h 6507156"/>
              <a:gd name="connsiteX5907" fmla="*/ 5057760 w 9124939"/>
              <a:gd name="connsiteY5907" fmla="*/ 5615933 h 6507156"/>
              <a:gd name="connsiteX5908" fmla="*/ 5058713 w 9124939"/>
              <a:gd name="connsiteY5908" fmla="*/ 5607360 h 6507156"/>
              <a:gd name="connsiteX5909" fmla="*/ 5070460 w 9124939"/>
              <a:gd name="connsiteY5909" fmla="*/ 5624188 h 6507156"/>
              <a:gd name="connsiteX5910" fmla="*/ 5085065 w 9124939"/>
              <a:gd name="connsiteY5910" fmla="*/ 5632443 h 6507156"/>
              <a:gd name="connsiteX5911" fmla="*/ 5094908 w 9124939"/>
              <a:gd name="connsiteY5911" fmla="*/ 5641650 h 6507156"/>
              <a:gd name="connsiteX5912" fmla="*/ 5083160 w 9124939"/>
              <a:gd name="connsiteY5912" fmla="*/ 5651175 h 6507156"/>
              <a:gd name="connsiteX5913" fmla="*/ 5065063 w 9124939"/>
              <a:gd name="connsiteY5913" fmla="*/ 5631490 h 6507156"/>
              <a:gd name="connsiteX5914" fmla="*/ 5057760 w 9124939"/>
              <a:gd name="connsiteY5914" fmla="*/ 5631490 h 6507156"/>
              <a:gd name="connsiteX5915" fmla="*/ 5049188 w 9124939"/>
              <a:gd name="connsiteY5915" fmla="*/ 5623235 h 6507156"/>
              <a:gd name="connsiteX5916" fmla="*/ 5027915 w 9124939"/>
              <a:gd name="connsiteY5916" fmla="*/ 5630855 h 6507156"/>
              <a:gd name="connsiteX5917" fmla="*/ 5029185 w 9124939"/>
              <a:gd name="connsiteY5917" fmla="*/ 5644508 h 6507156"/>
              <a:gd name="connsiteX5918" fmla="*/ 5055855 w 9124939"/>
              <a:gd name="connsiteY5918" fmla="*/ 5660065 h 6507156"/>
              <a:gd name="connsiteX5919" fmla="*/ 5055855 w 9124939"/>
              <a:gd name="connsiteY5919" fmla="*/ 5672765 h 6507156"/>
              <a:gd name="connsiteX5920" fmla="*/ 5040933 w 9124939"/>
              <a:gd name="connsiteY5920" fmla="*/ 5674988 h 6507156"/>
              <a:gd name="connsiteX5921" fmla="*/ 5026010 w 9124939"/>
              <a:gd name="connsiteY5921" fmla="*/ 5661653 h 6507156"/>
              <a:gd name="connsiteX5922" fmla="*/ 5025058 w 9124939"/>
              <a:gd name="connsiteY5922" fmla="*/ 5648953 h 6507156"/>
              <a:gd name="connsiteX5923" fmla="*/ 5014580 w 9124939"/>
              <a:gd name="connsiteY5923" fmla="*/ 5642603 h 6507156"/>
              <a:gd name="connsiteX5924" fmla="*/ 5004738 w 9124939"/>
              <a:gd name="connsiteY5924" fmla="*/ 5646730 h 6507156"/>
              <a:gd name="connsiteX5925" fmla="*/ 5001563 w 9124939"/>
              <a:gd name="connsiteY5925" fmla="*/ 5657208 h 6507156"/>
              <a:gd name="connsiteX5926" fmla="*/ 5032995 w 9124939"/>
              <a:gd name="connsiteY5926" fmla="*/ 5682290 h 6507156"/>
              <a:gd name="connsiteX5927" fmla="*/ 5019978 w 9124939"/>
              <a:gd name="connsiteY5927" fmla="*/ 5688958 h 6507156"/>
              <a:gd name="connsiteX5928" fmla="*/ 5005373 w 9124939"/>
              <a:gd name="connsiteY5928" fmla="*/ 5678480 h 6507156"/>
              <a:gd name="connsiteX5929" fmla="*/ 5002198 w 9124939"/>
              <a:gd name="connsiteY5929" fmla="*/ 5683878 h 6507156"/>
              <a:gd name="connsiteX5930" fmla="*/ 4993625 w 9124939"/>
              <a:gd name="connsiteY5930" fmla="*/ 5676575 h 6507156"/>
              <a:gd name="connsiteX5931" fmla="*/ 4997435 w 9124939"/>
              <a:gd name="connsiteY5931" fmla="*/ 5660383 h 6507156"/>
              <a:gd name="connsiteX5932" fmla="*/ 4993308 w 9124939"/>
              <a:gd name="connsiteY5932" fmla="*/ 5649270 h 6507156"/>
              <a:gd name="connsiteX5933" fmla="*/ 4974258 w 9124939"/>
              <a:gd name="connsiteY5933" fmla="*/ 5644825 h 6507156"/>
              <a:gd name="connsiteX5934" fmla="*/ 4969813 w 9124939"/>
              <a:gd name="connsiteY5934" fmla="*/ 5630538 h 6507156"/>
              <a:gd name="connsiteX5935" fmla="*/ 4957113 w 9124939"/>
              <a:gd name="connsiteY5935" fmla="*/ 5632443 h 6507156"/>
              <a:gd name="connsiteX5936" fmla="*/ 4953938 w 9124939"/>
              <a:gd name="connsiteY5936" fmla="*/ 5624188 h 6507156"/>
              <a:gd name="connsiteX5937" fmla="*/ 4950763 w 9124939"/>
              <a:gd name="connsiteY5937" fmla="*/ 5613710 h 6507156"/>
              <a:gd name="connsiteX5938" fmla="*/ 4955843 w 9124939"/>
              <a:gd name="connsiteY5938" fmla="*/ 5605455 h 6507156"/>
              <a:gd name="connsiteX5939" fmla="*/ 4959018 w 9124939"/>
              <a:gd name="connsiteY5939" fmla="*/ 5593708 h 6507156"/>
              <a:gd name="connsiteX5940" fmla="*/ 4942825 w 9124939"/>
              <a:gd name="connsiteY5940" fmla="*/ 5589263 h 6507156"/>
              <a:gd name="connsiteX5941" fmla="*/ 4940920 w 9124939"/>
              <a:gd name="connsiteY5941" fmla="*/ 5601010 h 6507156"/>
              <a:gd name="connsiteX5942" fmla="*/ 4930443 w 9124939"/>
              <a:gd name="connsiteY5942" fmla="*/ 5607360 h 6507156"/>
              <a:gd name="connsiteX5943" fmla="*/ 4920918 w 9124939"/>
              <a:gd name="connsiteY5943" fmla="*/ 5622283 h 6507156"/>
              <a:gd name="connsiteX5944" fmla="*/ 4926315 w 9124939"/>
              <a:gd name="connsiteY5944" fmla="*/ 5639428 h 6507156"/>
              <a:gd name="connsiteX5945" fmla="*/ 4921553 w 9124939"/>
              <a:gd name="connsiteY5945" fmla="*/ 5654985 h 6507156"/>
              <a:gd name="connsiteX5946" fmla="*/ 4928220 w 9124939"/>
              <a:gd name="connsiteY5946" fmla="*/ 5679115 h 6507156"/>
              <a:gd name="connsiteX5947" fmla="*/ 4951398 w 9124939"/>
              <a:gd name="connsiteY5947" fmla="*/ 5701340 h 6507156"/>
              <a:gd name="connsiteX5948" fmla="*/ 4954890 w 9124939"/>
              <a:gd name="connsiteY5948" fmla="*/ 5728328 h 6507156"/>
              <a:gd name="connsiteX5949" fmla="*/ 4968860 w 9124939"/>
              <a:gd name="connsiteY5949" fmla="*/ 5733725 h 6507156"/>
              <a:gd name="connsiteX5950" fmla="*/ 4997435 w 9124939"/>
              <a:gd name="connsiteY5950" fmla="*/ 5762618 h 6507156"/>
              <a:gd name="connsiteX5951" fmla="*/ 4994578 w 9124939"/>
              <a:gd name="connsiteY5951" fmla="*/ 5792463 h 6507156"/>
              <a:gd name="connsiteX5952" fmla="*/ 4975528 w 9124939"/>
              <a:gd name="connsiteY5952" fmla="*/ 5788335 h 6507156"/>
              <a:gd name="connsiteX5953" fmla="*/ 4975528 w 9124939"/>
              <a:gd name="connsiteY5953" fmla="*/ 5781033 h 6507156"/>
              <a:gd name="connsiteX5954" fmla="*/ 4987275 w 9124939"/>
              <a:gd name="connsiteY5954" fmla="*/ 5778810 h 6507156"/>
              <a:gd name="connsiteX5955" fmla="*/ 4978385 w 9124939"/>
              <a:gd name="connsiteY5955" fmla="*/ 5768333 h 6507156"/>
              <a:gd name="connsiteX5956" fmla="*/ 4962510 w 9124939"/>
              <a:gd name="connsiteY5956" fmla="*/ 5750235 h 6507156"/>
              <a:gd name="connsiteX5957" fmla="*/ 4950763 w 9124939"/>
              <a:gd name="connsiteY5957" fmla="*/ 5762300 h 6507156"/>
              <a:gd name="connsiteX5958" fmla="*/ 4956478 w 9124939"/>
              <a:gd name="connsiteY5958" fmla="*/ 5771508 h 6507156"/>
              <a:gd name="connsiteX5959" fmla="*/ 4952033 w 9124939"/>
              <a:gd name="connsiteY5959" fmla="*/ 5776905 h 6507156"/>
              <a:gd name="connsiteX5960" fmla="*/ 4957430 w 9124939"/>
              <a:gd name="connsiteY5960" fmla="*/ 5783255 h 6507156"/>
              <a:gd name="connsiteX5961" fmla="*/ 4971400 w 9124939"/>
              <a:gd name="connsiteY5961" fmla="*/ 5786430 h 6507156"/>
              <a:gd name="connsiteX5962" fmla="*/ 4960605 w 9124939"/>
              <a:gd name="connsiteY5962" fmla="*/ 5804210 h 6507156"/>
              <a:gd name="connsiteX5963" fmla="*/ 4950445 w 9124939"/>
              <a:gd name="connsiteY5963" fmla="*/ 5809925 h 6507156"/>
              <a:gd name="connsiteX5964" fmla="*/ 4936475 w 9124939"/>
              <a:gd name="connsiteY5964" fmla="*/ 5806750 h 6507156"/>
              <a:gd name="connsiteX5965" fmla="*/ 4920600 w 9124939"/>
              <a:gd name="connsiteY5965" fmla="*/ 5803258 h 6507156"/>
              <a:gd name="connsiteX5966" fmla="*/ 4918695 w 9124939"/>
              <a:gd name="connsiteY5966" fmla="*/ 5815005 h 6507156"/>
              <a:gd name="connsiteX5967" fmla="*/ 4937745 w 9124939"/>
              <a:gd name="connsiteY5967" fmla="*/ 5816275 h 6507156"/>
              <a:gd name="connsiteX5968" fmla="*/ 4953620 w 9124939"/>
              <a:gd name="connsiteY5968" fmla="*/ 5823260 h 6507156"/>
              <a:gd name="connsiteX5969" fmla="*/ 4953620 w 9124939"/>
              <a:gd name="connsiteY5969" fmla="*/ 5832785 h 6507156"/>
              <a:gd name="connsiteX5970" fmla="*/ 4967273 w 9124939"/>
              <a:gd name="connsiteY5970" fmla="*/ 5835008 h 6507156"/>
              <a:gd name="connsiteX5971" fmla="*/ 4967273 w 9124939"/>
              <a:gd name="connsiteY5971" fmla="*/ 5827388 h 6507156"/>
              <a:gd name="connsiteX5972" fmla="*/ 4990768 w 9124939"/>
              <a:gd name="connsiteY5972" fmla="*/ 5841040 h 6507156"/>
              <a:gd name="connsiteX5973" fmla="*/ 4996483 w 9124939"/>
              <a:gd name="connsiteY5973" fmla="*/ 5856598 h 6507156"/>
              <a:gd name="connsiteX5974" fmla="*/ 5004738 w 9124939"/>
              <a:gd name="connsiteY5974" fmla="*/ 5862948 h 6507156"/>
              <a:gd name="connsiteX5975" fmla="*/ 5020613 w 9124939"/>
              <a:gd name="connsiteY5975" fmla="*/ 5863900 h 6507156"/>
              <a:gd name="connsiteX5976" fmla="*/ 5028233 w 9124939"/>
              <a:gd name="connsiteY5976" fmla="*/ 5876283 h 6507156"/>
              <a:gd name="connsiteX5977" fmla="*/ 5052680 w 9124939"/>
              <a:gd name="connsiteY5977" fmla="*/ 5887713 h 6507156"/>
              <a:gd name="connsiteX5978" fmla="*/ 5061253 w 9124939"/>
              <a:gd name="connsiteY5978" fmla="*/ 5897238 h 6507156"/>
              <a:gd name="connsiteX5979" fmla="*/ 5055855 w 9124939"/>
              <a:gd name="connsiteY5979" fmla="*/ 5914065 h 6507156"/>
              <a:gd name="connsiteX5980" fmla="*/ 5059348 w 9124939"/>
              <a:gd name="connsiteY5980" fmla="*/ 5919463 h 6507156"/>
              <a:gd name="connsiteX5981" fmla="*/ 5055220 w 9124939"/>
              <a:gd name="connsiteY5981" fmla="*/ 5925813 h 6507156"/>
              <a:gd name="connsiteX5982" fmla="*/ 5065698 w 9124939"/>
              <a:gd name="connsiteY5982" fmla="*/ 5939148 h 6507156"/>
              <a:gd name="connsiteX5983" fmla="*/ 5073318 w 9124939"/>
              <a:gd name="connsiteY5983" fmla="*/ 5953118 h 6507156"/>
              <a:gd name="connsiteX5984" fmla="*/ 5056490 w 9124939"/>
              <a:gd name="connsiteY5984" fmla="*/ 5956293 h 6507156"/>
              <a:gd name="connsiteX5985" fmla="*/ 5047600 w 9124939"/>
              <a:gd name="connsiteY5985" fmla="*/ 5945498 h 6507156"/>
              <a:gd name="connsiteX5986" fmla="*/ 5037123 w 9124939"/>
              <a:gd name="connsiteY5986" fmla="*/ 5945815 h 6507156"/>
              <a:gd name="connsiteX5987" fmla="*/ 5025375 w 9124939"/>
              <a:gd name="connsiteY5987" fmla="*/ 5931210 h 6507156"/>
              <a:gd name="connsiteX5988" fmla="*/ 5016803 w 9124939"/>
              <a:gd name="connsiteY5988" fmla="*/ 5926130 h 6507156"/>
              <a:gd name="connsiteX5989" fmla="*/ 5019978 w 9124939"/>
              <a:gd name="connsiteY5989" fmla="*/ 5915653 h 6507156"/>
              <a:gd name="connsiteX5990" fmla="*/ 5006325 w 9124939"/>
              <a:gd name="connsiteY5990" fmla="*/ 5913430 h 6507156"/>
              <a:gd name="connsiteX5991" fmla="*/ 4990450 w 9124939"/>
              <a:gd name="connsiteY5991" fmla="*/ 5919780 h 6507156"/>
              <a:gd name="connsiteX5992" fmla="*/ 4995848 w 9124939"/>
              <a:gd name="connsiteY5992" fmla="*/ 5926130 h 6507156"/>
              <a:gd name="connsiteX5993" fmla="*/ 4970448 w 9124939"/>
              <a:gd name="connsiteY5993" fmla="*/ 5927718 h 6507156"/>
              <a:gd name="connsiteX5994" fmla="*/ 4963486 w 9124939"/>
              <a:gd name="connsiteY5994" fmla="*/ 5921916 h 6507156"/>
              <a:gd name="connsiteX5995" fmla="*/ 4966699 w 9124939"/>
              <a:gd name="connsiteY5995" fmla="*/ 5934529 h 6507156"/>
              <a:gd name="connsiteX5996" fmla="*/ 4976212 w 9124939"/>
              <a:gd name="connsiteY5996" fmla="*/ 5938349 h 6507156"/>
              <a:gd name="connsiteX5997" fmla="*/ 4969870 w 9124939"/>
              <a:gd name="connsiteY5997" fmla="*/ 5945990 h 6507156"/>
              <a:gd name="connsiteX5998" fmla="*/ 4979382 w 9124939"/>
              <a:gd name="connsiteY5998" fmla="*/ 5947900 h 6507156"/>
              <a:gd name="connsiteX5999" fmla="*/ 4983822 w 9124939"/>
              <a:gd name="connsiteY5999" fmla="*/ 5962863 h 6507156"/>
              <a:gd name="connsiteX6000" fmla="*/ 4993334 w 9124939"/>
              <a:gd name="connsiteY6000" fmla="*/ 5966683 h 6507156"/>
              <a:gd name="connsiteX6001" fmla="*/ 4998407 w 9124939"/>
              <a:gd name="connsiteY6001" fmla="*/ 5967956 h 6507156"/>
              <a:gd name="connsiteX6002" fmla="*/ 4994285 w 9124939"/>
              <a:gd name="connsiteY6002" fmla="*/ 5955540 h 6507156"/>
              <a:gd name="connsiteX6003" fmla="*/ 4999675 w 9124939"/>
              <a:gd name="connsiteY6003" fmla="*/ 5952993 h 6507156"/>
              <a:gd name="connsiteX6004" fmla="*/ 5007919 w 9124939"/>
              <a:gd name="connsiteY6004" fmla="*/ 5959361 h 6507156"/>
              <a:gd name="connsiteX6005" fmla="*/ 5009188 w 9124939"/>
              <a:gd name="connsiteY6005" fmla="*/ 5972095 h 6507156"/>
              <a:gd name="connsiteX6006" fmla="*/ 5013310 w 9124939"/>
              <a:gd name="connsiteY6006" fmla="*/ 5973050 h 6507156"/>
              <a:gd name="connsiteX6007" fmla="*/ 5011724 w 9124939"/>
              <a:gd name="connsiteY6007" fmla="*/ 5979417 h 6507156"/>
              <a:gd name="connsiteX6008" fmla="*/ 5003163 w 9124939"/>
              <a:gd name="connsiteY6008" fmla="*/ 5990242 h 6507156"/>
              <a:gd name="connsiteX6009" fmla="*/ 4994602 w 9124939"/>
              <a:gd name="connsiteY6009" fmla="*/ 5989287 h 6507156"/>
              <a:gd name="connsiteX6010" fmla="*/ 4990480 w 9124939"/>
              <a:gd name="connsiteY6010" fmla="*/ 5996609 h 6507156"/>
              <a:gd name="connsiteX6011" fmla="*/ 4981919 w 9124939"/>
              <a:gd name="connsiteY6011" fmla="*/ 6005205 h 6507156"/>
              <a:gd name="connsiteX6012" fmla="*/ 4979065 w 9124939"/>
              <a:gd name="connsiteY6012" fmla="*/ 6005205 h 6507156"/>
              <a:gd name="connsiteX6013" fmla="*/ 4971456 w 9124939"/>
              <a:gd name="connsiteY6013" fmla="*/ 5993425 h 6507156"/>
              <a:gd name="connsiteX6014" fmla="*/ 4979700 w 9124939"/>
              <a:gd name="connsiteY6014" fmla="*/ 5990242 h 6507156"/>
              <a:gd name="connsiteX6015" fmla="*/ 4962894 w 9124939"/>
              <a:gd name="connsiteY6015" fmla="*/ 5984193 h 6507156"/>
              <a:gd name="connsiteX6016" fmla="*/ 4961626 w 9124939"/>
              <a:gd name="connsiteY6016" fmla="*/ 5977826 h 6507156"/>
              <a:gd name="connsiteX6017" fmla="*/ 4948943 w 9124939"/>
              <a:gd name="connsiteY6017" fmla="*/ 5980054 h 6507156"/>
              <a:gd name="connsiteX6018" fmla="*/ 4947992 w 9124939"/>
              <a:gd name="connsiteY6018" fmla="*/ 5986421 h 6507156"/>
              <a:gd name="connsiteX6019" fmla="*/ 4956870 w 9124939"/>
              <a:gd name="connsiteY6019" fmla="*/ 5996927 h 6507156"/>
              <a:gd name="connsiteX6020" fmla="*/ 4954650 w 9124939"/>
              <a:gd name="connsiteY6020" fmla="*/ 6015711 h 6507156"/>
              <a:gd name="connsiteX6021" fmla="*/ 4964163 w 9124939"/>
              <a:gd name="connsiteY6021" fmla="*/ 6029718 h 6507156"/>
              <a:gd name="connsiteX6022" fmla="*/ 4968919 w 9124939"/>
              <a:gd name="connsiteY6022" fmla="*/ 6044045 h 6507156"/>
              <a:gd name="connsiteX6023" fmla="*/ 4970821 w 9124939"/>
              <a:gd name="connsiteY6023" fmla="*/ 6062191 h 6507156"/>
              <a:gd name="connsiteX6024" fmla="*/ 4966065 w 9124939"/>
              <a:gd name="connsiteY6024" fmla="*/ 6077154 h 6507156"/>
              <a:gd name="connsiteX6025" fmla="*/ 4976529 w 9124939"/>
              <a:gd name="connsiteY6025" fmla="*/ 6086387 h 6507156"/>
              <a:gd name="connsiteX6026" fmla="*/ 4973358 w 9124939"/>
              <a:gd name="connsiteY6026" fmla="*/ 6093709 h 6507156"/>
              <a:gd name="connsiteX6027" fmla="*/ 4989212 w 9124939"/>
              <a:gd name="connsiteY6027" fmla="*/ 6105488 h 6507156"/>
              <a:gd name="connsiteX6028" fmla="*/ 4977797 w 9124939"/>
              <a:gd name="connsiteY6028" fmla="*/ 6111855 h 6507156"/>
              <a:gd name="connsiteX6029" fmla="*/ 4970187 w 9124939"/>
              <a:gd name="connsiteY6029" fmla="*/ 6096892 h 6507156"/>
              <a:gd name="connsiteX6030" fmla="*/ 4962894 w 9124939"/>
              <a:gd name="connsiteY6030" fmla="*/ 6095301 h 6507156"/>
              <a:gd name="connsiteX6031" fmla="*/ 4964797 w 9124939"/>
              <a:gd name="connsiteY6031" fmla="*/ 6105488 h 6507156"/>
              <a:gd name="connsiteX6032" fmla="*/ 4955285 w 9124939"/>
              <a:gd name="connsiteY6032" fmla="*/ 6105807 h 6507156"/>
              <a:gd name="connsiteX6033" fmla="*/ 4956553 w 9124939"/>
              <a:gd name="connsiteY6033" fmla="*/ 6100394 h 6507156"/>
              <a:gd name="connsiteX6034" fmla="*/ 4948943 w 9124939"/>
              <a:gd name="connsiteY6034" fmla="*/ 6083521 h 6507156"/>
              <a:gd name="connsiteX6035" fmla="*/ 4938162 w 9124939"/>
              <a:gd name="connsiteY6035" fmla="*/ 6063783 h 6507156"/>
              <a:gd name="connsiteX6036" fmla="*/ 4923577 w 9124939"/>
              <a:gd name="connsiteY6036" fmla="*/ 6068877 h 6507156"/>
              <a:gd name="connsiteX6037" fmla="*/ 4913113 w 9124939"/>
              <a:gd name="connsiteY6037" fmla="*/ 6095619 h 6507156"/>
              <a:gd name="connsiteX6038" fmla="*/ 4916601 w 9124939"/>
              <a:gd name="connsiteY6038" fmla="*/ 6116631 h 6507156"/>
              <a:gd name="connsiteX6039" fmla="*/ 4912162 w 9124939"/>
              <a:gd name="connsiteY6039" fmla="*/ 6110582 h 6507156"/>
              <a:gd name="connsiteX6040" fmla="*/ 4907089 w 9124939"/>
              <a:gd name="connsiteY6040" fmla="*/ 6113766 h 6507156"/>
              <a:gd name="connsiteX6041" fmla="*/ 4901699 w 9124939"/>
              <a:gd name="connsiteY6041" fmla="*/ 6100713 h 6507156"/>
              <a:gd name="connsiteX6042" fmla="*/ 4894089 w 9124939"/>
              <a:gd name="connsiteY6042" fmla="*/ 6061873 h 6507156"/>
              <a:gd name="connsiteX6043" fmla="*/ 4886479 w 9124939"/>
              <a:gd name="connsiteY6043" fmla="*/ 6057734 h 6507156"/>
              <a:gd name="connsiteX6044" fmla="*/ 4883942 w 9124939"/>
              <a:gd name="connsiteY6044" fmla="*/ 6049457 h 6507156"/>
              <a:gd name="connsiteX6045" fmla="*/ 4873796 w 9124939"/>
              <a:gd name="connsiteY6045" fmla="*/ 6048502 h 6507156"/>
              <a:gd name="connsiteX6046" fmla="*/ 4871259 w 9124939"/>
              <a:gd name="connsiteY6046" fmla="*/ 6033539 h 6507156"/>
              <a:gd name="connsiteX6047" fmla="*/ 4857942 w 9124939"/>
              <a:gd name="connsiteY6047" fmla="*/ 6040861 h 6507156"/>
              <a:gd name="connsiteX6048" fmla="*/ 4852552 w 9124939"/>
              <a:gd name="connsiteY6048" fmla="*/ 6068558 h 6507156"/>
              <a:gd name="connsiteX6049" fmla="*/ 4847161 w 9124939"/>
              <a:gd name="connsiteY6049" fmla="*/ 6059963 h 6507156"/>
              <a:gd name="connsiteX6050" fmla="*/ 4838917 w 9124939"/>
              <a:gd name="connsiteY6050" fmla="*/ 6064420 h 6507156"/>
              <a:gd name="connsiteX6051" fmla="*/ 4828137 w 9124939"/>
              <a:gd name="connsiteY6051" fmla="*/ 6044363 h 6507156"/>
              <a:gd name="connsiteX6052" fmla="*/ 4826868 w 9124939"/>
              <a:gd name="connsiteY6052" fmla="*/ 6022396 h 6507156"/>
              <a:gd name="connsiteX6053" fmla="*/ 4836381 w 9124939"/>
              <a:gd name="connsiteY6053" fmla="*/ 6011890 h 6507156"/>
              <a:gd name="connsiteX6054" fmla="*/ 4831624 w 9124939"/>
              <a:gd name="connsiteY6054" fmla="*/ 5989605 h 6507156"/>
              <a:gd name="connsiteX6055" fmla="*/ 4815771 w 9124939"/>
              <a:gd name="connsiteY6055" fmla="*/ 5965410 h 6507156"/>
              <a:gd name="connsiteX6056" fmla="*/ 4802136 w 9124939"/>
              <a:gd name="connsiteY6056" fmla="*/ 5959997 h 6507156"/>
              <a:gd name="connsiteX6057" fmla="*/ 4795795 w 9124939"/>
              <a:gd name="connsiteY6057" fmla="*/ 5965410 h 6507156"/>
              <a:gd name="connsiteX6058" fmla="*/ 4788185 w 9124939"/>
              <a:gd name="connsiteY6058" fmla="*/ 5941214 h 6507156"/>
              <a:gd name="connsiteX6059" fmla="*/ 4775502 w 9124939"/>
              <a:gd name="connsiteY6059" fmla="*/ 5938349 h 6507156"/>
              <a:gd name="connsiteX6060" fmla="*/ 4775185 w 9124939"/>
              <a:gd name="connsiteY6060" fmla="*/ 5924659 h 6507156"/>
              <a:gd name="connsiteX6061" fmla="*/ 4784697 w 9124939"/>
              <a:gd name="connsiteY6061" fmla="*/ 5924659 h 6507156"/>
              <a:gd name="connsiteX6062" fmla="*/ 4805624 w 9124939"/>
              <a:gd name="connsiteY6062" fmla="*/ 5901737 h 6507156"/>
              <a:gd name="connsiteX6063" fmla="*/ 4803405 w 9124939"/>
              <a:gd name="connsiteY6063" fmla="*/ 5886138 h 6507156"/>
              <a:gd name="connsiteX6064" fmla="*/ 4804673 w 9124939"/>
              <a:gd name="connsiteY6064" fmla="*/ 5881999 h 6507156"/>
              <a:gd name="connsiteX6065" fmla="*/ 4819258 w 9124939"/>
              <a:gd name="connsiteY6065" fmla="*/ 5897599 h 6507156"/>
              <a:gd name="connsiteX6066" fmla="*/ 4834161 w 9124939"/>
              <a:gd name="connsiteY6066" fmla="*/ 5898554 h 6507156"/>
              <a:gd name="connsiteX6067" fmla="*/ 4840503 w 9124939"/>
              <a:gd name="connsiteY6067" fmla="*/ 5888048 h 6507156"/>
              <a:gd name="connsiteX6068" fmla="*/ 4856357 w 9124939"/>
              <a:gd name="connsiteY6068" fmla="*/ 5881681 h 6507156"/>
              <a:gd name="connsiteX6069" fmla="*/ 4882040 w 9124939"/>
              <a:gd name="connsiteY6069" fmla="*/ 5900464 h 6507156"/>
              <a:gd name="connsiteX6070" fmla="*/ 4906138 w 9124939"/>
              <a:gd name="connsiteY6070" fmla="*/ 5908741 h 6507156"/>
              <a:gd name="connsiteX6071" fmla="*/ 4930236 w 9124939"/>
              <a:gd name="connsiteY6071" fmla="*/ 5908423 h 6507156"/>
              <a:gd name="connsiteX6072" fmla="*/ 4943236 w 9124939"/>
              <a:gd name="connsiteY6072" fmla="*/ 5922113 h 6507156"/>
              <a:gd name="connsiteX6073" fmla="*/ 4950846 w 9124939"/>
              <a:gd name="connsiteY6073" fmla="*/ 5922749 h 6507156"/>
              <a:gd name="connsiteX6074" fmla="*/ 4962177 w 9124939"/>
              <a:gd name="connsiteY6074" fmla="*/ 5920999 h 6507156"/>
              <a:gd name="connsiteX6075" fmla="*/ 4953303 w 9124939"/>
              <a:gd name="connsiteY6075" fmla="*/ 5915970 h 6507156"/>
              <a:gd name="connsiteX6076" fmla="*/ 4966003 w 9124939"/>
              <a:gd name="connsiteY6076" fmla="*/ 5909620 h 6507156"/>
              <a:gd name="connsiteX6077" fmla="*/ 4977750 w 9124939"/>
              <a:gd name="connsiteY6077" fmla="*/ 5912795 h 6507156"/>
              <a:gd name="connsiteX6078" fmla="*/ 4987275 w 9124939"/>
              <a:gd name="connsiteY6078" fmla="*/ 5911525 h 6507156"/>
              <a:gd name="connsiteX6079" fmla="*/ 4982830 w 9124939"/>
              <a:gd name="connsiteY6079" fmla="*/ 5902000 h 6507156"/>
              <a:gd name="connsiteX6080" fmla="*/ 4970130 w 9124939"/>
              <a:gd name="connsiteY6080" fmla="*/ 5896920 h 6507156"/>
              <a:gd name="connsiteX6081" fmla="*/ 4961875 w 9124939"/>
              <a:gd name="connsiteY6081" fmla="*/ 5899143 h 6507156"/>
              <a:gd name="connsiteX6082" fmla="*/ 4953303 w 9124939"/>
              <a:gd name="connsiteY6082" fmla="*/ 5895015 h 6507156"/>
              <a:gd name="connsiteX6083" fmla="*/ 4937428 w 9124939"/>
              <a:gd name="connsiteY6083" fmla="*/ 5877235 h 6507156"/>
              <a:gd name="connsiteX6084" fmla="*/ 4939333 w 9124939"/>
              <a:gd name="connsiteY6084" fmla="*/ 5890888 h 6507156"/>
              <a:gd name="connsiteX6085" fmla="*/ 4924728 w 9124939"/>
              <a:gd name="connsiteY6085" fmla="*/ 5889935 h 6507156"/>
              <a:gd name="connsiteX6086" fmla="*/ 4921553 w 9124939"/>
              <a:gd name="connsiteY6086" fmla="*/ 5876283 h 6507156"/>
              <a:gd name="connsiteX6087" fmla="*/ 4917108 w 9124939"/>
              <a:gd name="connsiteY6087" fmla="*/ 5879458 h 6507156"/>
              <a:gd name="connsiteX6088" fmla="*/ 4905360 w 9124939"/>
              <a:gd name="connsiteY6088" fmla="*/ 5872473 h 6507156"/>
              <a:gd name="connsiteX6089" fmla="*/ 4891708 w 9124939"/>
              <a:gd name="connsiteY6089" fmla="*/ 5879775 h 6507156"/>
              <a:gd name="connsiteX6090" fmla="*/ 4881230 w 9124939"/>
              <a:gd name="connsiteY6090" fmla="*/ 5871203 h 6507156"/>
              <a:gd name="connsiteX6091" fmla="*/ 4855513 w 9124939"/>
              <a:gd name="connsiteY6091" fmla="*/ 5875013 h 6507156"/>
              <a:gd name="connsiteX6092" fmla="*/ 4847575 w 9124939"/>
              <a:gd name="connsiteY6092" fmla="*/ 5873743 h 6507156"/>
              <a:gd name="connsiteX6093" fmla="*/ 4841225 w 9124939"/>
              <a:gd name="connsiteY6093" fmla="*/ 5873108 h 6507156"/>
              <a:gd name="connsiteX6094" fmla="*/ 4836463 w 9124939"/>
              <a:gd name="connsiteY6094" fmla="*/ 5872790 h 6507156"/>
              <a:gd name="connsiteX6095" fmla="*/ 4835193 w 9124939"/>
              <a:gd name="connsiteY6095" fmla="*/ 5873108 h 6507156"/>
              <a:gd name="connsiteX6096" fmla="*/ 4833288 w 9124939"/>
              <a:gd name="connsiteY6096" fmla="*/ 5874378 h 6507156"/>
              <a:gd name="connsiteX6097" fmla="*/ 4829795 w 9124939"/>
              <a:gd name="connsiteY6097" fmla="*/ 5877553 h 6507156"/>
              <a:gd name="connsiteX6098" fmla="*/ 4826620 w 9124939"/>
              <a:gd name="connsiteY6098" fmla="*/ 5880728 h 6507156"/>
              <a:gd name="connsiteX6099" fmla="*/ 4825033 w 9124939"/>
              <a:gd name="connsiteY6099" fmla="*/ 5882315 h 6507156"/>
              <a:gd name="connsiteX6100" fmla="*/ 4809158 w 9124939"/>
              <a:gd name="connsiteY6100" fmla="*/ 5878505 h 6507156"/>
              <a:gd name="connsiteX6101" fmla="*/ 4798363 w 9124939"/>
              <a:gd name="connsiteY6101" fmla="*/ 5862630 h 6507156"/>
              <a:gd name="connsiteX6102" fmla="*/ 4791060 w 9124939"/>
              <a:gd name="connsiteY6102" fmla="*/ 5870885 h 6507156"/>
              <a:gd name="connsiteX6103" fmla="*/ 4789155 w 9124939"/>
              <a:gd name="connsiteY6103" fmla="*/ 5878505 h 6507156"/>
              <a:gd name="connsiteX6104" fmla="*/ 4781535 w 9124939"/>
              <a:gd name="connsiteY6104" fmla="*/ 5874378 h 6507156"/>
              <a:gd name="connsiteX6105" fmla="*/ 4778360 w 9124939"/>
              <a:gd name="connsiteY6105" fmla="*/ 5862948 h 6507156"/>
              <a:gd name="connsiteX6106" fmla="*/ 4769788 w 9124939"/>
              <a:gd name="connsiteY6106" fmla="*/ 5851200 h 6507156"/>
              <a:gd name="connsiteX6107" fmla="*/ 4770740 w 9124939"/>
              <a:gd name="connsiteY6107" fmla="*/ 5841040 h 6507156"/>
              <a:gd name="connsiteX6108" fmla="*/ 4762168 w 9124939"/>
              <a:gd name="connsiteY6108" fmla="*/ 5842945 h 6507156"/>
              <a:gd name="connsiteX6109" fmla="*/ 4758993 w 9124939"/>
              <a:gd name="connsiteY6109" fmla="*/ 5826118 h 6507156"/>
              <a:gd name="connsiteX6110" fmla="*/ 4744070 w 9124939"/>
              <a:gd name="connsiteY6110" fmla="*/ 5823260 h 6507156"/>
              <a:gd name="connsiteX6111" fmla="*/ 4739943 w 9124939"/>
              <a:gd name="connsiteY6111" fmla="*/ 5812465 h 6507156"/>
              <a:gd name="connsiteX6112" fmla="*/ 4745975 w 9124939"/>
              <a:gd name="connsiteY6112" fmla="*/ 5801988 h 6507156"/>
              <a:gd name="connsiteX6113" fmla="*/ 4760898 w 9124939"/>
              <a:gd name="connsiteY6113" fmla="*/ 5797860 h 6507156"/>
              <a:gd name="connsiteX6114" fmla="*/ 4769153 w 9124939"/>
              <a:gd name="connsiteY6114" fmla="*/ 5805798 h 6507156"/>
              <a:gd name="connsiteX6115" fmla="*/ 4777725 w 9124939"/>
              <a:gd name="connsiteY6115" fmla="*/ 5808973 h 6507156"/>
              <a:gd name="connsiteX6116" fmla="*/ 4775503 w 9124939"/>
              <a:gd name="connsiteY6116" fmla="*/ 5795320 h 6507156"/>
              <a:gd name="connsiteX6117" fmla="*/ 4770423 w 9124939"/>
              <a:gd name="connsiteY6117" fmla="*/ 5789288 h 6507156"/>
              <a:gd name="connsiteX6118" fmla="*/ 4754548 w 9124939"/>
              <a:gd name="connsiteY6118" fmla="*/ 5790240 h 6507156"/>
              <a:gd name="connsiteX6119" fmla="*/ 4748198 w 9124939"/>
              <a:gd name="connsiteY6119" fmla="*/ 5781985 h 6507156"/>
              <a:gd name="connsiteX6120" fmla="*/ 4742800 w 9124939"/>
              <a:gd name="connsiteY6120" fmla="*/ 5792463 h 6507156"/>
              <a:gd name="connsiteX6121" fmla="*/ 4739625 w 9124939"/>
              <a:gd name="connsiteY6121" fmla="*/ 5801035 h 6507156"/>
              <a:gd name="connsiteX6122" fmla="*/ 4735180 w 9124939"/>
              <a:gd name="connsiteY6122" fmla="*/ 5795638 h 6507156"/>
              <a:gd name="connsiteX6123" fmla="*/ 4733275 w 9124939"/>
              <a:gd name="connsiteY6123" fmla="*/ 5784208 h 6507156"/>
              <a:gd name="connsiteX6124" fmla="*/ 4725655 w 9124939"/>
              <a:gd name="connsiteY6124" fmla="*/ 5771508 h 6507156"/>
              <a:gd name="connsiteX6125" fmla="*/ 4708828 w 9124939"/>
              <a:gd name="connsiteY6125" fmla="*/ 5770873 h 6507156"/>
              <a:gd name="connsiteX6126" fmla="*/ 4695810 w 9124939"/>
              <a:gd name="connsiteY6126" fmla="*/ 5751823 h 6507156"/>
              <a:gd name="connsiteX6127" fmla="*/ 4699938 w 9124939"/>
              <a:gd name="connsiteY6127" fmla="*/ 5745473 h 6507156"/>
              <a:gd name="connsiteX6128" fmla="*/ 4689778 w 9124939"/>
              <a:gd name="connsiteY6128" fmla="*/ 5744203 h 6507156"/>
              <a:gd name="connsiteX6129" fmla="*/ 4688825 w 9124939"/>
              <a:gd name="connsiteY6129" fmla="*/ 5728010 h 6507156"/>
              <a:gd name="connsiteX6130" fmla="*/ 4682475 w 9124939"/>
              <a:gd name="connsiteY6130" fmla="*/ 5718803 h 6507156"/>
              <a:gd name="connsiteX6131" fmla="*/ 4683428 w 9124939"/>
              <a:gd name="connsiteY6131" fmla="*/ 5712453 h 6507156"/>
              <a:gd name="connsiteX6132" fmla="*/ 4676125 w 9124939"/>
              <a:gd name="connsiteY6132" fmla="*/ 5711500 h 6507156"/>
              <a:gd name="connsiteX6133" fmla="*/ 4671998 w 9124939"/>
              <a:gd name="connsiteY6133" fmla="*/ 5703880 h 6507156"/>
              <a:gd name="connsiteX6134" fmla="*/ 4672188 w 9124939"/>
              <a:gd name="connsiteY6134" fmla="*/ 5703846 h 6507156"/>
              <a:gd name="connsiteX6135" fmla="*/ 4668466 w 9124939"/>
              <a:gd name="connsiteY6135" fmla="*/ 5701662 h 6507156"/>
              <a:gd name="connsiteX6136" fmla="*/ 4671306 w 9124939"/>
              <a:gd name="connsiteY6136" fmla="*/ 5694359 h 6507156"/>
              <a:gd name="connsiteX6137" fmla="*/ 4665626 w 9124939"/>
              <a:gd name="connsiteY6137" fmla="*/ 5680072 h 6507156"/>
              <a:gd name="connsiteX6138" fmla="*/ 4651423 w 9124939"/>
              <a:gd name="connsiteY6138" fmla="*/ 5668007 h 6507156"/>
              <a:gd name="connsiteX6139" fmla="*/ 4631224 w 9124939"/>
              <a:gd name="connsiteY6139" fmla="*/ 5659117 h 6507156"/>
              <a:gd name="connsiteX6140" fmla="*/ 4620809 w 9124939"/>
              <a:gd name="connsiteY6140" fmla="*/ 5641337 h 6507156"/>
              <a:gd name="connsiteX6141" fmla="*/ 4619547 w 9124939"/>
              <a:gd name="connsiteY6141" fmla="*/ 5635304 h 6507156"/>
              <a:gd name="connsiteX6142" fmla="*/ 4608816 w 9124939"/>
              <a:gd name="connsiteY6142" fmla="*/ 5619747 h 6507156"/>
              <a:gd name="connsiteX6143" fmla="*/ 4611657 w 9124939"/>
              <a:gd name="connsiteY6143" fmla="*/ 5614984 h 6507156"/>
              <a:gd name="connsiteX6144" fmla="*/ 4621756 w 9124939"/>
              <a:gd name="connsiteY6144" fmla="*/ 5621969 h 6507156"/>
              <a:gd name="connsiteX6145" fmla="*/ 4620494 w 9124939"/>
              <a:gd name="connsiteY6145" fmla="*/ 5612762 h 6507156"/>
              <a:gd name="connsiteX6146" fmla="*/ 4621125 w 9124939"/>
              <a:gd name="connsiteY6146" fmla="*/ 5608634 h 6507156"/>
              <a:gd name="connsiteX6147" fmla="*/ 4614182 w 9124939"/>
              <a:gd name="connsiteY6147" fmla="*/ 5605777 h 6507156"/>
              <a:gd name="connsiteX6148" fmla="*/ 4608501 w 9124939"/>
              <a:gd name="connsiteY6148" fmla="*/ 5596887 h 6507156"/>
              <a:gd name="connsiteX6149" fmla="*/ 4608501 w 9124939"/>
              <a:gd name="connsiteY6149" fmla="*/ 5585457 h 6507156"/>
              <a:gd name="connsiteX6150" fmla="*/ 4616391 w 9124939"/>
              <a:gd name="connsiteY6150" fmla="*/ 5574979 h 6507156"/>
              <a:gd name="connsiteX6151" fmla="*/ 4621756 w 9124939"/>
              <a:gd name="connsiteY6151" fmla="*/ 5566407 h 6507156"/>
              <a:gd name="connsiteX6152" fmla="*/ 4623650 w 9124939"/>
              <a:gd name="connsiteY6152" fmla="*/ 5552119 h 6507156"/>
              <a:gd name="connsiteX6153" fmla="*/ 4625228 w 9124939"/>
              <a:gd name="connsiteY6153" fmla="*/ 5542912 h 6507156"/>
              <a:gd name="connsiteX6154" fmla="*/ 4617653 w 9124939"/>
              <a:gd name="connsiteY6154" fmla="*/ 5534974 h 6507156"/>
              <a:gd name="connsiteX6155" fmla="*/ 4626175 w 9124939"/>
              <a:gd name="connsiteY6155" fmla="*/ 5526402 h 6507156"/>
              <a:gd name="connsiteX6156" fmla="*/ 4619863 w 9124939"/>
              <a:gd name="connsiteY6156" fmla="*/ 5513701 h 6507156"/>
              <a:gd name="connsiteX6157" fmla="*/ 4617022 w 9124939"/>
              <a:gd name="connsiteY6157" fmla="*/ 5507351 h 6507156"/>
              <a:gd name="connsiteX6158" fmla="*/ 4623334 w 9124939"/>
              <a:gd name="connsiteY6158" fmla="*/ 5503224 h 6507156"/>
              <a:gd name="connsiteX6159" fmla="*/ 4617969 w 9124939"/>
              <a:gd name="connsiteY6159" fmla="*/ 5489254 h 6507156"/>
              <a:gd name="connsiteX6160" fmla="*/ 4621756 w 9124939"/>
              <a:gd name="connsiteY6160" fmla="*/ 5482269 h 6507156"/>
              <a:gd name="connsiteX6161" fmla="*/ 4634380 w 9124939"/>
              <a:gd name="connsiteY6161" fmla="*/ 5466711 h 6507156"/>
              <a:gd name="connsiteX6162" fmla="*/ 4629646 w 9124939"/>
              <a:gd name="connsiteY6162" fmla="*/ 5459726 h 6507156"/>
              <a:gd name="connsiteX6163" fmla="*/ 4619863 w 9124939"/>
              <a:gd name="connsiteY6163" fmla="*/ 5456869 h 6507156"/>
              <a:gd name="connsiteX6164" fmla="*/ 4619453 w 9124939"/>
              <a:gd name="connsiteY6164" fmla="*/ 5456234 h 6507156"/>
              <a:gd name="connsiteX6165" fmla="*/ 4609911 w 9124939"/>
              <a:gd name="connsiteY6165" fmla="*/ 5456234 h 6507156"/>
              <a:gd name="connsiteX6166" fmla="*/ 4606094 w 9124939"/>
              <a:gd name="connsiteY6166" fmla="*/ 5448633 h 6507156"/>
              <a:gd name="connsiteX6167" fmla="*/ 4604504 w 9124939"/>
              <a:gd name="connsiteY6167" fmla="*/ 5435965 h 6507156"/>
              <a:gd name="connsiteX6168" fmla="*/ 4586692 w 9124939"/>
              <a:gd name="connsiteY6168" fmla="*/ 5414428 h 6507156"/>
              <a:gd name="connsiteX6169" fmla="*/ 4563473 w 9124939"/>
              <a:gd name="connsiteY6169" fmla="*/ 5402076 h 6507156"/>
              <a:gd name="connsiteX6170" fmla="*/ 4553931 w 9124939"/>
              <a:gd name="connsiteY6170" fmla="*/ 5391624 h 6507156"/>
              <a:gd name="connsiteX6171" fmla="*/ 4539619 w 9124939"/>
              <a:gd name="connsiteY6171" fmla="*/ 5389724 h 6507156"/>
              <a:gd name="connsiteX6172" fmla="*/ 4535484 w 9124939"/>
              <a:gd name="connsiteY6172" fmla="*/ 5380539 h 6507156"/>
              <a:gd name="connsiteX6173" fmla="*/ 4542481 w 9124939"/>
              <a:gd name="connsiteY6173" fmla="*/ 5382756 h 6507156"/>
              <a:gd name="connsiteX6174" fmla="*/ 4548206 w 9124939"/>
              <a:gd name="connsiteY6174" fmla="*/ 5380856 h 6507156"/>
              <a:gd name="connsiteX6175" fmla="*/ 4548842 w 9124939"/>
              <a:gd name="connsiteY6175" fmla="*/ 5371988 h 6507156"/>
              <a:gd name="connsiteX6176" fmla="*/ 4539406 w 9124939"/>
              <a:gd name="connsiteY6176" fmla="*/ 5366996 h 6507156"/>
              <a:gd name="connsiteX6177" fmla="*/ 4541823 w 9124939"/>
              <a:gd name="connsiteY6177" fmla="*/ 5376856 h 6507156"/>
              <a:gd name="connsiteX6178" fmla="*/ 4535446 w 9124939"/>
              <a:gd name="connsiteY6178" fmla="*/ 5374649 h 6507156"/>
              <a:gd name="connsiteX6179" fmla="*/ 4530027 w 9124939"/>
              <a:gd name="connsiteY6179" fmla="*/ 5370866 h 6507156"/>
              <a:gd name="connsiteX6180" fmla="*/ 4525244 w 9124939"/>
              <a:gd name="connsiteY6180" fmla="*/ 5367083 h 6507156"/>
              <a:gd name="connsiteX6181" fmla="*/ 4521737 w 9124939"/>
              <a:gd name="connsiteY6181" fmla="*/ 5363931 h 6507156"/>
              <a:gd name="connsiteX6182" fmla="*/ 4519506 w 9124939"/>
              <a:gd name="connsiteY6182" fmla="*/ 5360778 h 6507156"/>
              <a:gd name="connsiteX6183" fmla="*/ 4516955 w 9124939"/>
              <a:gd name="connsiteY6183" fmla="*/ 5358571 h 6507156"/>
              <a:gd name="connsiteX6184" fmla="*/ 4514723 w 9124939"/>
              <a:gd name="connsiteY6184" fmla="*/ 5356995 h 6507156"/>
              <a:gd name="connsiteX6185" fmla="*/ 4487624 w 9124939"/>
              <a:gd name="connsiteY6185" fmla="*/ 5340917 h 6507156"/>
              <a:gd name="connsiteX6186" fmla="*/ 4473915 w 9124939"/>
              <a:gd name="connsiteY6186" fmla="*/ 5325155 h 6507156"/>
              <a:gd name="connsiteX6187" fmla="*/ 4459568 w 9124939"/>
              <a:gd name="connsiteY6187" fmla="*/ 5318220 h 6507156"/>
              <a:gd name="connsiteX6188" fmla="*/ 4464988 w 9124939"/>
              <a:gd name="connsiteY6188" fmla="*/ 5330830 h 6507156"/>
              <a:gd name="connsiteX6189" fmla="*/ 4449685 w 9124939"/>
              <a:gd name="connsiteY6189" fmla="*/ 5320426 h 6507156"/>
              <a:gd name="connsiteX6190" fmla="*/ 4426411 w 9124939"/>
              <a:gd name="connsiteY6190" fmla="*/ 5309393 h 6507156"/>
              <a:gd name="connsiteX6191" fmla="*/ 4414296 w 9124939"/>
              <a:gd name="connsiteY6191" fmla="*/ 5307186 h 6507156"/>
              <a:gd name="connsiteX6192" fmla="*/ 4395805 w 9124939"/>
              <a:gd name="connsiteY6192" fmla="*/ 5302772 h 6507156"/>
              <a:gd name="connsiteX6193" fmla="*/ 4387835 w 9124939"/>
              <a:gd name="connsiteY6193" fmla="*/ 5291423 h 6507156"/>
              <a:gd name="connsiteX6194" fmla="*/ 4414934 w 9124939"/>
              <a:gd name="connsiteY6194" fmla="*/ 5294891 h 6507156"/>
              <a:gd name="connsiteX6195" fmla="*/ 4427687 w 9124939"/>
              <a:gd name="connsiteY6195" fmla="*/ 5298989 h 6507156"/>
              <a:gd name="connsiteX6196" fmla="*/ 4446178 w 9124939"/>
              <a:gd name="connsiteY6196" fmla="*/ 5303088 h 6507156"/>
              <a:gd name="connsiteX6197" fmla="*/ 4451279 w 9124939"/>
              <a:gd name="connsiteY6197" fmla="*/ 5306871 h 6507156"/>
              <a:gd name="connsiteX6198" fmla="*/ 4449047 w 9124939"/>
              <a:gd name="connsiteY6198" fmla="*/ 5297413 h 6507156"/>
              <a:gd name="connsiteX6199" fmla="*/ 4451571 w 9124939"/>
              <a:gd name="connsiteY6199" fmla="*/ 5295771 h 6507156"/>
              <a:gd name="connsiteX6200" fmla="*/ 4468061 w 9124939"/>
              <a:gd name="connsiteY6200" fmla="*/ 5288807 h 6507156"/>
              <a:gd name="connsiteX6201" fmla="*/ 4470348 w 9124939"/>
              <a:gd name="connsiteY6201" fmla="*/ 5288566 h 6507156"/>
              <a:gd name="connsiteX6202" fmla="*/ 4470200 w 9124939"/>
              <a:gd name="connsiteY6202" fmla="*/ 5287903 h 6507156"/>
              <a:gd name="connsiteX6203" fmla="*/ 4468061 w 9124939"/>
              <a:gd name="connsiteY6203" fmla="*/ 5288807 h 6507156"/>
              <a:gd name="connsiteX6204" fmla="*/ 4461162 w 9124939"/>
              <a:gd name="connsiteY6204" fmla="*/ 5289532 h 6507156"/>
              <a:gd name="connsiteX6205" fmla="*/ 4451571 w 9124939"/>
              <a:gd name="connsiteY6205" fmla="*/ 5295771 h 6507156"/>
              <a:gd name="connsiteX6206" fmla="*/ 4449116 w 9124939"/>
              <a:gd name="connsiteY6206" fmla="*/ 5296808 h 6507156"/>
              <a:gd name="connsiteX6207" fmla="*/ 4440543 w 9124939"/>
              <a:gd name="connsiteY6207" fmla="*/ 5292041 h 6507156"/>
              <a:gd name="connsiteX6208" fmla="*/ 4448481 w 9124939"/>
              <a:gd name="connsiteY6208" fmla="*/ 5284732 h 6507156"/>
              <a:gd name="connsiteX6209" fmla="*/ 4452608 w 9124939"/>
              <a:gd name="connsiteY6209" fmla="*/ 5280283 h 6507156"/>
              <a:gd name="connsiteX6210" fmla="*/ 4452246 w 9124939"/>
              <a:gd name="connsiteY6210" fmla="*/ 5279701 h 6507156"/>
              <a:gd name="connsiteX6211" fmla="*/ 4448125 w 9124939"/>
              <a:gd name="connsiteY6211" fmla="*/ 5284146 h 6507156"/>
              <a:gd name="connsiteX6212" fmla="*/ 4433862 w 9124939"/>
              <a:gd name="connsiteY6212" fmla="*/ 5286369 h 6507156"/>
              <a:gd name="connsiteX6213" fmla="*/ 4421184 w 9124939"/>
              <a:gd name="connsiteY6213" fmla="*/ 5284464 h 6507156"/>
              <a:gd name="connsiteX6214" fmla="*/ 4385368 w 9124939"/>
              <a:gd name="connsiteY6214" fmla="*/ 5259381 h 6507156"/>
              <a:gd name="connsiteX6215" fmla="*/ 4378395 w 9124939"/>
              <a:gd name="connsiteY6215" fmla="*/ 5245094 h 6507156"/>
              <a:gd name="connsiteX6216" fmla="*/ 4356525 w 9124939"/>
              <a:gd name="connsiteY6216" fmla="*/ 5229536 h 6507156"/>
              <a:gd name="connsiteX6217" fmla="*/ 4330534 w 9124939"/>
              <a:gd name="connsiteY6217" fmla="*/ 5225409 h 6507156"/>
              <a:gd name="connsiteX6218" fmla="*/ 4316905 w 9124939"/>
              <a:gd name="connsiteY6218" fmla="*/ 5231759 h 6507156"/>
              <a:gd name="connsiteX6219" fmla="*/ 4290915 w 9124939"/>
              <a:gd name="connsiteY6219" fmla="*/ 5230806 h 6507156"/>
              <a:gd name="connsiteX6220" fmla="*/ 4279504 w 9124939"/>
              <a:gd name="connsiteY6220" fmla="*/ 5213661 h 6507156"/>
              <a:gd name="connsiteX6221" fmla="*/ 4281723 w 9124939"/>
              <a:gd name="connsiteY6221" fmla="*/ 5206359 h 6507156"/>
              <a:gd name="connsiteX6222" fmla="*/ 4254148 w 9124939"/>
              <a:gd name="connsiteY6222" fmla="*/ 5185721 h 6507156"/>
              <a:gd name="connsiteX6223" fmla="*/ 4210408 w 9124939"/>
              <a:gd name="connsiteY6223" fmla="*/ 5130159 h 6507156"/>
              <a:gd name="connsiteX6224" fmla="*/ 4210091 w 9124939"/>
              <a:gd name="connsiteY6224" fmla="*/ 5125714 h 6507156"/>
              <a:gd name="connsiteX6225" fmla="*/ 4219600 w 9124939"/>
              <a:gd name="connsiteY6225" fmla="*/ 5126984 h 6507156"/>
              <a:gd name="connsiteX6226" fmla="*/ 4225939 w 9124939"/>
              <a:gd name="connsiteY6226" fmla="*/ 5125714 h 6507156"/>
              <a:gd name="connsiteX6227" fmla="*/ 4219600 w 9124939"/>
              <a:gd name="connsiteY6227" fmla="*/ 5118411 h 6507156"/>
              <a:gd name="connsiteX6228" fmla="*/ 4219600 w 9124939"/>
              <a:gd name="connsiteY6228" fmla="*/ 5113966 h 6507156"/>
              <a:gd name="connsiteX6229" fmla="*/ 4235447 w 9124939"/>
              <a:gd name="connsiteY6229" fmla="*/ 5122539 h 6507156"/>
              <a:gd name="connsiteX6230" fmla="*/ 4245907 w 9124939"/>
              <a:gd name="connsiteY6230" fmla="*/ 5133016 h 6507156"/>
              <a:gd name="connsiteX6231" fmla="*/ 4248126 w 9124939"/>
              <a:gd name="connsiteY6231" fmla="*/ 5123174 h 6507156"/>
              <a:gd name="connsiteX6232" fmla="*/ 4238617 w 9124939"/>
              <a:gd name="connsiteY6232" fmla="*/ 5121586 h 6507156"/>
              <a:gd name="connsiteX6233" fmla="*/ 4217381 w 9124939"/>
              <a:gd name="connsiteY6233" fmla="*/ 5102854 h 6507156"/>
              <a:gd name="connsiteX6234" fmla="*/ 4205654 w 9124939"/>
              <a:gd name="connsiteY6234" fmla="*/ 5087931 h 6507156"/>
              <a:gd name="connsiteX6235" fmla="*/ 4198997 w 9124939"/>
              <a:gd name="connsiteY6235" fmla="*/ 5074596 h 6507156"/>
              <a:gd name="connsiteX6236" fmla="*/ 4194560 w 9124939"/>
              <a:gd name="connsiteY6236" fmla="*/ 5042529 h 6507156"/>
              <a:gd name="connsiteX6237" fmla="*/ 4186953 w 9124939"/>
              <a:gd name="connsiteY6237" fmla="*/ 5025066 h 6507156"/>
              <a:gd name="connsiteX6238" fmla="*/ 4163815 w 9124939"/>
              <a:gd name="connsiteY6238" fmla="*/ 4995538 h 6507156"/>
              <a:gd name="connsiteX6239" fmla="*/ 4147334 w 9124939"/>
              <a:gd name="connsiteY6239" fmla="*/ 4989506 h 6507156"/>
              <a:gd name="connsiteX6240" fmla="*/ 4139093 w 9124939"/>
              <a:gd name="connsiteY6240" fmla="*/ 4979981 h 6507156"/>
              <a:gd name="connsiteX6241" fmla="*/ 4124513 w 9124939"/>
              <a:gd name="connsiteY6241" fmla="*/ 4983156 h 6507156"/>
              <a:gd name="connsiteX6242" fmla="*/ 4119124 w 9124939"/>
              <a:gd name="connsiteY6242" fmla="*/ 5007603 h 6507156"/>
              <a:gd name="connsiteX6243" fmla="*/ 4121660 w 9124939"/>
              <a:gd name="connsiteY6243" fmla="*/ 5020303 h 6507156"/>
              <a:gd name="connsiteX6244" fmla="*/ 4112151 w 9124939"/>
              <a:gd name="connsiteY6244" fmla="*/ 5033003 h 6507156"/>
              <a:gd name="connsiteX6245" fmla="*/ 4109933 w 9124939"/>
              <a:gd name="connsiteY6245" fmla="*/ 5027923 h 6507156"/>
              <a:gd name="connsiteX6246" fmla="*/ 4106763 w 9124939"/>
              <a:gd name="connsiteY6246" fmla="*/ 5037448 h 6507156"/>
              <a:gd name="connsiteX6247" fmla="*/ 4100741 w 9124939"/>
              <a:gd name="connsiteY6247" fmla="*/ 5052054 h 6507156"/>
              <a:gd name="connsiteX6248" fmla="*/ 4099790 w 9124939"/>
              <a:gd name="connsiteY6248" fmla="*/ 5057134 h 6507156"/>
              <a:gd name="connsiteX6249" fmla="*/ 4086161 w 9124939"/>
              <a:gd name="connsiteY6249" fmla="*/ 5048879 h 6507156"/>
              <a:gd name="connsiteX6250" fmla="*/ 4082357 w 9124939"/>
              <a:gd name="connsiteY6250" fmla="*/ 5029193 h 6507156"/>
              <a:gd name="connsiteX6251" fmla="*/ 4070947 w 9124939"/>
              <a:gd name="connsiteY6251" fmla="*/ 5020621 h 6507156"/>
              <a:gd name="connsiteX6252" fmla="*/ 4065559 w 9124939"/>
              <a:gd name="connsiteY6252" fmla="*/ 5007921 h 6507156"/>
              <a:gd name="connsiteX6253" fmla="*/ 4068411 w 9124939"/>
              <a:gd name="connsiteY6253" fmla="*/ 4989188 h 6507156"/>
              <a:gd name="connsiteX6254" fmla="*/ 4057635 w 9124939"/>
              <a:gd name="connsiteY6254" fmla="*/ 4972361 h 6507156"/>
              <a:gd name="connsiteX6255" fmla="*/ 4057635 w 9124939"/>
              <a:gd name="connsiteY6255" fmla="*/ 4961566 h 6507156"/>
              <a:gd name="connsiteX6256" fmla="*/ 4069996 w 9124939"/>
              <a:gd name="connsiteY6256" fmla="*/ 4955216 h 6507156"/>
              <a:gd name="connsiteX6257" fmla="*/ 4070482 w 9124939"/>
              <a:gd name="connsiteY6257" fmla="*/ 4955294 h 6507156"/>
              <a:gd name="connsiteX6258" fmla="*/ 4075634 w 9124939"/>
              <a:gd name="connsiteY6258" fmla="*/ 4943113 h 6507156"/>
              <a:gd name="connsiteX6259" fmla="*/ 4071520 w 9124939"/>
              <a:gd name="connsiteY6259" fmla="*/ 4936116 h 6507156"/>
              <a:gd name="connsiteX6260" fmla="*/ 4080698 w 9124939"/>
              <a:gd name="connsiteY6260" fmla="*/ 4937388 h 6507156"/>
              <a:gd name="connsiteX6261" fmla="*/ 4084466 w 9124939"/>
              <a:gd name="connsiteY6261" fmla="*/ 4927485 h 6507156"/>
              <a:gd name="connsiteX6262" fmla="*/ 4071051 w 9124939"/>
              <a:gd name="connsiteY6262" fmla="*/ 4935738 h 6507156"/>
              <a:gd name="connsiteX6263" fmla="*/ 4053920 w 9124939"/>
              <a:gd name="connsiteY6263" fmla="*/ 4929381 h 6507156"/>
              <a:gd name="connsiteX6264" fmla="*/ 4037107 w 9124939"/>
              <a:gd name="connsiteY6264" fmla="*/ 4938281 h 6507156"/>
              <a:gd name="connsiteX6265" fmla="*/ 4021246 w 9124939"/>
              <a:gd name="connsiteY6265" fmla="*/ 4932877 h 6507156"/>
              <a:gd name="connsiteX6266" fmla="*/ 3988571 w 9124939"/>
              <a:gd name="connsiteY6266" fmla="*/ 4950994 h 6507156"/>
              <a:gd name="connsiteX6267" fmla="*/ 3956848 w 9124939"/>
              <a:gd name="connsiteY6267" fmla="*/ 4961801 h 6507156"/>
              <a:gd name="connsiteX6268" fmla="*/ 3946697 w 9124939"/>
              <a:gd name="connsiteY6268" fmla="*/ 4963072 h 6507156"/>
              <a:gd name="connsiteX6269" fmla="*/ 3936863 w 9124939"/>
              <a:gd name="connsiteY6269" fmla="*/ 4984049 h 6507156"/>
              <a:gd name="connsiteX6270" fmla="*/ 3938449 w 9124939"/>
              <a:gd name="connsiteY6270" fmla="*/ 5001213 h 6507156"/>
              <a:gd name="connsiteX6271" fmla="*/ 3956531 w 9124939"/>
              <a:gd name="connsiteY6271" fmla="*/ 5024097 h 6507156"/>
              <a:gd name="connsiteX6272" fmla="*/ 3956531 w 9124939"/>
              <a:gd name="connsiteY6272" fmla="*/ 5039035 h 6507156"/>
              <a:gd name="connsiteX6273" fmla="*/ 3944159 w 9124939"/>
              <a:gd name="connsiteY6273" fmla="*/ 5056199 h 6507156"/>
              <a:gd name="connsiteX6274" fmla="*/ 3943207 w 9124939"/>
              <a:gd name="connsiteY6274" fmla="*/ 5085440 h 6507156"/>
              <a:gd name="connsiteX6275" fmla="*/ 3950821 w 9124939"/>
              <a:gd name="connsiteY6275" fmla="*/ 5118177 h 6507156"/>
              <a:gd name="connsiteX6276" fmla="*/ 3986033 w 9124939"/>
              <a:gd name="connsiteY6276" fmla="*/ 5156635 h 6507156"/>
              <a:gd name="connsiteX6277" fmla="*/ 4038376 w 9124939"/>
              <a:gd name="connsiteY6277" fmla="*/ 5200497 h 6507156"/>
              <a:gd name="connsiteX6278" fmla="*/ 4071368 w 9124939"/>
              <a:gd name="connsiteY6278" fmla="*/ 5219249 h 6507156"/>
              <a:gd name="connsiteX6279" fmla="*/ 4097381 w 9124939"/>
              <a:gd name="connsiteY6279" fmla="*/ 5296166 h 6507156"/>
              <a:gd name="connsiteX6280" fmla="*/ 4130690 w 9124939"/>
              <a:gd name="connsiteY6280" fmla="*/ 5357191 h 6507156"/>
              <a:gd name="connsiteX6281" fmla="*/ 4163999 w 9124939"/>
              <a:gd name="connsiteY6281" fmla="*/ 5392471 h 6507156"/>
              <a:gd name="connsiteX6282" fmla="*/ 4202066 w 9124939"/>
              <a:gd name="connsiteY6282" fmla="*/ 5414402 h 6507156"/>
              <a:gd name="connsiteX6283" fmla="*/ 4229665 w 9124939"/>
              <a:gd name="connsiteY6283" fmla="*/ 5436333 h 6507156"/>
              <a:gd name="connsiteX6284" fmla="*/ 4257264 w 9124939"/>
              <a:gd name="connsiteY6284" fmla="*/ 5419169 h 6507156"/>
              <a:gd name="connsiteX6285" fmla="*/ 4258216 w 9124939"/>
              <a:gd name="connsiteY6285" fmla="*/ 5426480 h 6507156"/>
              <a:gd name="connsiteX6286" fmla="*/ 4265829 w 9124939"/>
              <a:gd name="connsiteY6286" fmla="*/ 5428704 h 6507156"/>
              <a:gd name="connsiteX6287" fmla="*/ 4270588 w 9124939"/>
              <a:gd name="connsiteY6287" fmla="*/ 5417898 h 6507156"/>
              <a:gd name="connsiteX6288" fmla="*/ 4282325 w 9124939"/>
              <a:gd name="connsiteY6288" fmla="*/ 5413766 h 6507156"/>
              <a:gd name="connsiteX6289" fmla="*/ 4294062 w 9124939"/>
              <a:gd name="connsiteY6289" fmla="*/ 5413448 h 6507156"/>
              <a:gd name="connsiteX6290" fmla="*/ 4307069 w 9124939"/>
              <a:gd name="connsiteY6290" fmla="*/ 5435697 h 6507156"/>
              <a:gd name="connsiteX6291" fmla="*/ 4298504 w 9124939"/>
              <a:gd name="connsiteY6291" fmla="*/ 5446186 h 6507156"/>
              <a:gd name="connsiteX6292" fmla="*/ 4288035 w 9124939"/>
              <a:gd name="connsiteY6292" fmla="*/ 5460170 h 6507156"/>
              <a:gd name="connsiteX6293" fmla="*/ 4286132 w 9124939"/>
              <a:gd name="connsiteY6293" fmla="*/ 5471613 h 6507156"/>
              <a:gd name="connsiteX6294" fmla="*/ 4296918 w 9124939"/>
              <a:gd name="connsiteY6294" fmla="*/ 5493861 h 6507156"/>
              <a:gd name="connsiteX6295" fmla="*/ 4315951 w 9124939"/>
              <a:gd name="connsiteY6295" fmla="*/ 5498629 h 6507156"/>
              <a:gd name="connsiteX6296" fmla="*/ 4365756 w 9124939"/>
              <a:gd name="connsiteY6296" fmla="*/ 5518335 h 6507156"/>
              <a:gd name="connsiteX6297" fmla="*/ 4416513 w 9124939"/>
              <a:gd name="connsiteY6297" fmla="*/ 5540266 h 6507156"/>
              <a:gd name="connsiteX6298" fmla="*/ 4451091 w 9124939"/>
              <a:gd name="connsiteY6298" fmla="*/ 5575546 h 6507156"/>
              <a:gd name="connsiteX6299" fmla="*/ 4485034 w 9124939"/>
              <a:gd name="connsiteY6299" fmla="*/ 5587941 h 6507156"/>
              <a:gd name="connsiteX6300" fmla="*/ 4498675 w 9124939"/>
              <a:gd name="connsiteY6300" fmla="*/ 5603515 h 6507156"/>
              <a:gd name="connsiteX6301" fmla="*/ 4523419 w 9124939"/>
              <a:gd name="connsiteY6301" fmla="*/ 5624493 h 6507156"/>
              <a:gd name="connsiteX6302" fmla="*/ 4537060 w 9124939"/>
              <a:gd name="connsiteY6302" fmla="*/ 5643563 h 6507156"/>
              <a:gd name="connsiteX6303" fmla="*/ 4529129 w 9124939"/>
              <a:gd name="connsiteY6303" fmla="*/ 5663269 h 6507156"/>
              <a:gd name="connsiteX6304" fmla="*/ 4523736 w 9124939"/>
              <a:gd name="connsiteY6304" fmla="*/ 5681386 h 6507156"/>
              <a:gd name="connsiteX6305" fmla="*/ 4490744 w 9124939"/>
              <a:gd name="connsiteY6305" fmla="*/ 5665811 h 6507156"/>
              <a:gd name="connsiteX6306" fmla="*/ 4476786 w 9124939"/>
              <a:gd name="connsiteY6306" fmla="*/ 5634346 h 6507156"/>
              <a:gd name="connsiteX6307" fmla="*/ 4423809 w 9124939"/>
              <a:gd name="connsiteY6307" fmla="*/ 5625446 h 6507156"/>
              <a:gd name="connsiteX6308" fmla="*/ 4422540 w 9124939"/>
              <a:gd name="connsiteY6308" fmla="*/ 5612733 h 6507156"/>
              <a:gd name="connsiteX6309" fmla="*/ 4430154 w 9124939"/>
              <a:gd name="connsiteY6309" fmla="*/ 5608601 h 6507156"/>
              <a:gd name="connsiteX6310" fmla="*/ 4419368 w 9124939"/>
              <a:gd name="connsiteY6310" fmla="*/ 5603197 h 6507156"/>
              <a:gd name="connsiteX6311" fmla="*/ 4379080 w 9124939"/>
              <a:gd name="connsiteY6311" fmla="*/ 5609872 h 6507156"/>
              <a:gd name="connsiteX6312" fmla="*/ 4356239 w 9124939"/>
              <a:gd name="connsiteY6312" fmla="*/ 5636570 h 6507156"/>
              <a:gd name="connsiteX6313" fmla="*/ 4363853 w 9124939"/>
              <a:gd name="connsiteY6313" fmla="*/ 5653416 h 6507156"/>
              <a:gd name="connsiteX6314" fmla="*/ 4343233 w 9124939"/>
              <a:gd name="connsiteY6314" fmla="*/ 5688696 h 6507156"/>
              <a:gd name="connsiteX6315" fmla="*/ 4362267 w 9124939"/>
              <a:gd name="connsiteY6315" fmla="*/ 5705223 h 6507156"/>
              <a:gd name="connsiteX6316" fmla="*/ 4393038 w 9124939"/>
              <a:gd name="connsiteY6316" fmla="*/ 5723976 h 6507156"/>
              <a:gd name="connsiteX6317" fmla="*/ 4401920 w 9124939"/>
              <a:gd name="connsiteY6317" fmla="*/ 5743682 h 6507156"/>
              <a:gd name="connsiteX6318" fmla="*/ 4408265 w 9124939"/>
              <a:gd name="connsiteY6318" fmla="*/ 5770062 h 6507156"/>
              <a:gd name="connsiteX6319" fmla="*/ 4407630 w 9124939"/>
              <a:gd name="connsiteY6319" fmla="*/ 5786908 h 6507156"/>
              <a:gd name="connsiteX6320" fmla="*/ 4386376 w 9124939"/>
              <a:gd name="connsiteY6320" fmla="*/ 5790404 h 6507156"/>
              <a:gd name="connsiteX6321" fmla="*/ 4355922 w 9124939"/>
              <a:gd name="connsiteY6321" fmla="*/ 5806614 h 6507156"/>
              <a:gd name="connsiteX6322" fmla="*/ 4356874 w 9124939"/>
              <a:gd name="connsiteY6322" fmla="*/ 5830451 h 6507156"/>
              <a:gd name="connsiteX6323" fmla="*/ 4356239 w 9124939"/>
              <a:gd name="connsiteY6323" fmla="*/ 5861282 h 6507156"/>
              <a:gd name="connsiteX6324" fmla="*/ 4315634 w 9124939"/>
              <a:gd name="connsiteY6324" fmla="*/ 5904826 h 6507156"/>
              <a:gd name="connsiteX6325" fmla="*/ 4299773 w 9124939"/>
              <a:gd name="connsiteY6325" fmla="*/ 5929299 h 6507156"/>
              <a:gd name="connsiteX6326" fmla="*/ 4282959 w 9124939"/>
              <a:gd name="connsiteY6326" fmla="*/ 5935656 h 6507156"/>
              <a:gd name="connsiteX6327" fmla="*/ 4269319 w 9124939"/>
              <a:gd name="connsiteY6327" fmla="*/ 5923260 h 6507156"/>
              <a:gd name="connsiteX6328" fmla="*/ 4258216 w 9124939"/>
              <a:gd name="connsiteY6328" fmla="*/ 5892748 h 6507156"/>
              <a:gd name="connsiteX6329" fmla="*/ 4258216 w 9124939"/>
              <a:gd name="connsiteY6329" fmla="*/ 5883213 h 6507156"/>
              <a:gd name="connsiteX6330" fmla="*/ 4279153 w 9124939"/>
              <a:gd name="connsiteY6330" fmla="*/ 5875902 h 6507156"/>
              <a:gd name="connsiteX6331" fmla="*/ 4286449 w 9124939"/>
              <a:gd name="connsiteY6331" fmla="*/ 5860964 h 6507156"/>
              <a:gd name="connsiteX6332" fmla="*/ 4276615 w 9124939"/>
              <a:gd name="connsiteY6332" fmla="*/ 5846026 h 6507156"/>
              <a:gd name="connsiteX6333" fmla="*/ 4281056 w 9124939"/>
              <a:gd name="connsiteY6333" fmla="*/ 5836490 h 6507156"/>
              <a:gd name="connsiteX6334" fmla="*/ 4297869 w 9124939"/>
              <a:gd name="connsiteY6334" fmla="*/ 5829180 h 6507156"/>
              <a:gd name="connsiteX6335" fmla="*/ 4311827 w 9124939"/>
              <a:gd name="connsiteY6335" fmla="*/ 5823777 h 6507156"/>
              <a:gd name="connsiteX6336" fmla="*/ 4314365 w 9124939"/>
              <a:gd name="connsiteY6336" fmla="*/ 5804707 h 6507156"/>
              <a:gd name="connsiteX6337" fmla="*/ 4313413 w 9124939"/>
              <a:gd name="connsiteY6337" fmla="*/ 5790722 h 6507156"/>
              <a:gd name="connsiteX6338" fmla="*/ 4301359 w 9124939"/>
              <a:gd name="connsiteY6338" fmla="*/ 5771969 h 6507156"/>
              <a:gd name="connsiteX6339" fmla="*/ 4282008 w 9124939"/>
              <a:gd name="connsiteY6339" fmla="*/ 5729061 h 6507156"/>
              <a:gd name="connsiteX6340" fmla="*/ 4270905 w 9124939"/>
              <a:gd name="connsiteY6340" fmla="*/ 5689967 h 6507156"/>
              <a:gd name="connsiteX6341" fmla="*/ 4253140 w 9124939"/>
              <a:gd name="connsiteY6341" fmla="*/ 5668036 h 6507156"/>
              <a:gd name="connsiteX6342" fmla="*/ 4225541 w 9124939"/>
              <a:gd name="connsiteY6342" fmla="*/ 5673757 h 6507156"/>
              <a:gd name="connsiteX6343" fmla="*/ 4202066 w 9124939"/>
              <a:gd name="connsiteY6343" fmla="*/ 5662315 h 6507156"/>
              <a:gd name="connsiteX6344" fmla="*/ 4190329 w 9124939"/>
              <a:gd name="connsiteY6344" fmla="*/ 5638160 h 6507156"/>
              <a:gd name="connsiteX6345" fmla="*/ 4191598 w 9124939"/>
              <a:gd name="connsiteY6345" fmla="*/ 5626717 h 6507156"/>
              <a:gd name="connsiteX6346" fmla="*/ 4173198 w 9124939"/>
              <a:gd name="connsiteY6346" fmla="*/ 5596205 h 6507156"/>
              <a:gd name="connsiteX6347" fmla="*/ 4146551 w 9124939"/>
              <a:gd name="connsiteY6347" fmla="*/ 5605740 h 6507156"/>
              <a:gd name="connsiteX6348" fmla="*/ 4137986 w 9124939"/>
              <a:gd name="connsiteY6348" fmla="*/ 5599701 h 6507156"/>
              <a:gd name="connsiteX6349" fmla="*/ 4146551 w 9124939"/>
              <a:gd name="connsiteY6349" fmla="*/ 5581584 h 6507156"/>
              <a:gd name="connsiteX6350" fmla="*/ 4128469 w 9124939"/>
              <a:gd name="connsiteY6350" fmla="*/ 5578406 h 6507156"/>
              <a:gd name="connsiteX6351" fmla="*/ 4104042 w 9124939"/>
              <a:gd name="connsiteY6351" fmla="*/ 5558700 h 6507156"/>
              <a:gd name="connsiteX6352" fmla="*/ 4077395 w 9124939"/>
              <a:gd name="connsiteY6352" fmla="*/ 5524374 h 6507156"/>
              <a:gd name="connsiteX6353" fmla="*/ 4047576 w 9124939"/>
              <a:gd name="connsiteY6353" fmla="*/ 5531684 h 6507156"/>
              <a:gd name="connsiteX6354" fmla="*/ 4027590 w 9124939"/>
              <a:gd name="connsiteY6354" fmla="*/ 5520242 h 6507156"/>
              <a:gd name="connsiteX6355" fmla="*/ 4007288 w 9124939"/>
              <a:gd name="connsiteY6355" fmla="*/ 5522784 h 6507156"/>
              <a:gd name="connsiteX6356" fmla="*/ 3955262 w 9124939"/>
              <a:gd name="connsiteY6356" fmla="*/ 5484326 h 6507156"/>
              <a:gd name="connsiteX6357" fmla="*/ 3916877 w 9124939"/>
              <a:gd name="connsiteY6357" fmla="*/ 5441418 h 6507156"/>
              <a:gd name="connsiteX6358" fmla="*/ 3896575 w 9124939"/>
              <a:gd name="connsiteY6358" fmla="*/ 5424255 h 6507156"/>
              <a:gd name="connsiteX6359" fmla="*/ 3883568 w 9124939"/>
              <a:gd name="connsiteY6359" fmla="*/ 5398192 h 6507156"/>
              <a:gd name="connsiteX6360" fmla="*/ 3859142 w 9124939"/>
              <a:gd name="connsiteY6360" fmla="*/ 5370858 h 6507156"/>
              <a:gd name="connsiteX6361" fmla="*/ 3833763 w 9124939"/>
              <a:gd name="connsiteY6361" fmla="*/ 5375626 h 6507156"/>
              <a:gd name="connsiteX6362" fmla="*/ 3824247 w 9124939"/>
              <a:gd name="connsiteY6362" fmla="*/ 5383889 h 6507156"/>
              <a:gd name="connsiteX6363" fmla="*/ 3818854 w 9124939"/>
              <a:gd name="connsiteY6363" fmla="*/ 5371176 h 6507156"/>
              <a:gd name="connsiteX6364" fmla="*/ 3830591 w 9124939"/>
              <a:gd name="connsiteY6364" fmla="*/ 5361641 h 6507156"/>
              <a:gd name="connsiteX6365" fmla="*/ 3813778 w 9124939"/>
              <a:gd name="connsiteY6365" fmla="*/ 5347020 h 6507156"/>
              <a:gd name="connsiteX6366" fmla="*/ 3796648 w 9124939"/>
              <a:gd name="connsiteY6366" fmla="*/ 5342253 h 6507156"/>
              <a:gd name="connsiteX6367" fmla="*/ 3801723 w 9124939"/>
              <a:gd name="connsiteY6367" fmla="*/ 5327314 h 6507156"/>
              <a:gd name="connsiteX6368" fmla="*/ 3782690 w 9124939"/>
              <a:gd name="connsiteY6368" fmla="*/ 5316826 h 6507156"/>
              <a:gd name="connsiteX6369" fmla="*/ 3769683 w 9124939"/>
              <a:gd name="connsiteY6369" fmla="*/ 5319050 h 6507156"/>
              <a:gd name="connsiteX6370" fmla="*/ 3767780 w 9124939"/>
              <a:gd name="connsiteY6370" fmla="*/ 5313965 h 6507156"/>
              <a:gd name="connsiteX6371" fmla="*/ 3775076 w 9124939"/>
              <a:gd name="connsiteY6371" fmla="*/ 5299980 h 6507156"/>
              <a:gd name="connsiteX6372" fmla="*/ 3769366 w 9124939"/>
              <a:gd name="connsiteY6372" fmla="*/ 5277096 h 6507156"/>
              <a:gd name="connsiteX6373" fmla="*/ 3752236 w 9124939"/>
              <a:gd name="connsiteY6373" fmla="*/ 5224335 h 6507156"/>
              <a:gd name="connsiteX6374" fmla="*/ 3746526 w 9124939"/>
              <a:gd name="connsiteY6374" fmla="*/ 5194776 h 6507156"/>
              <a:gd name="connsiteX6375" fmla="*/ 3743353 w 9124939"/>
              <a:gd name="connsiteY6375" fmla="*/ 5167124 h 6507156"/>
              <a:gd name="connsiteX6376" fmla="*/ 3719878 w 9124939"/>
              <a:gd name="connsiteY6376" fmla="*/ 5159178 h 6507156"/>
              <a:gd name="connsiteX6377" fmla="*/ 3687204 w 9124939"/>
              <a:gd name="connsiteY6377" fmla="*/ 5150914 h 6507156"/>
              <a:gd name="connsiteX6378" fmla="*/ 3653895 w 9124939"/>
              <a:gd name="connsiteY6378" fmla="*/ 5122944 h 6507156"/>
              <a:gd name="connsiteX6379" fmla="*/ 3632640 w 9124939"/>
              <a:gd name="connsiteY6379" fmla="*/ 5119766 h 6507156"/>
              <a:gd name="connsiteX6380" fmla="*/ 3615827 w 9124939"/>
              <a:gd name="connsiteY6380" fmla="*/ 5113727 h 6507156"/>
              <a:gd name="connsiteX6381" fmla="*/ 3583153 w 9124939"/>
              <a:gd name="connsiteY6381" fmla="*/ 5117223 h 6507156"/>
              <a:gd name="connsiteX6382" fmla="*/ 3569512 w 9124939"/>
              <a:gd name="connsiteY6382" fmla="*/ 5132162 h 6507156"/>
              <a:gd name="connsiteX6383" fmla="*/ 3546354 w 9124939"/>
              <a:gd name="connsiteY6383" fmla="*/ 5169349 h 6507156"/>
              <a:gd name="connsiteX6384" fmla="*/ 3532079 w 9124939"/>
              <a:gd name="connsiteY6384" fmla="*/ 5184287 h 6507156"/>
              <a:gd name="connsiteX6385" fmla="*/ 3513045 w 9124939"/>
              <a:gd name="connsiteY6385" fmla="*/ 5188419 h 6507156"/>
              <a:gd name="connsiteX6386" fmla="*/ 3512965 w 9124939"/>
              <a:gd name="connsiteY6386" fmla="*/ 5188256 h 6507156"/>
              <a:gd name="connsiteX6387" fmla="*/ 3508022 w 9124939"/>
              <a:gd name="connsiteY6387" fmla="*/ 5189800 h 6507156"/>
              <a:gd name="connsiteX6388" fmla="*/ 3503575 w 9124939"/>
              <a:gd name="connsiteY6388" fmla="*/ 5184084 h 6507156"/>
              <a:gd name="connsiteX6389" fmla="*/ 3494045 w 9124939"/>
              <a:gd name="connsiteY6389" fmla="*/ 5187260 h 6507156"/>
              <a:gd name="connsiteX6390" fmla="*/ 3494033 w 9124939"/>
              <a:gd name="connsiteY6390" fmla="*/ 5187286 h 6507156"/>
              <a:gd name="connsiteX6391" fmla="*/ 3502334 w 9124939"/>
              <a:gd name="connsiteY6391" fmla="*/ 5184771 h 6507156"/>
              <a:gd name="connsiteX6392" fmla="*/ 3506779 w 9124939"/>
              <a:gd name="connsiteY6392" fmla="*/ 5189966 h 6507156"/>
              <a:gd name="connsiteX6393" fmla="*/ 3490863 w 9124939"/>
              <a:gd name="connsiteY6393" fmla="*/ 5193913 h 6507156"/>
              <a:gd name="connsiteX6394" fmla="*/ 3490551 w 9124939"/>
              <a:gd name="connsiteY6394" fmla="*/ 5194564 h 6507156"/>
              <a:gd name="connsiteX6395" fmla="*/ 3479115 w 9124939"/>
              <a:gd name="connsiteY6395" fmla="*/ 5198375 h 6507156"/>
              <a:gd name="connsiteX6396" fmla="*/ 3477527 w 9124939"/>
              <a:gd name="connsiteY6396" fmla="*/ 5199328 h 6507156"/>
              <a:gd name="connsiteX6397" fmla="*/ 3477844 w 9124939"/>
              <a:gd name="connsiteY6397" fmla="*/ 5198375 h 6507156"/>
              <a:gd name="connsiteX6398" fmla="*/ 3474668 w 9124939"/>
              <a:gd name="connsiteY6398" fmla="*/ 5197740 h 6507156"/>
              <a:gd name="connsiteX6399" fmla="*/ 3473397 w 9124939"/>
              <a:gd name="connsiteY6399" fmla="*/ 5198375 h 6507156"/>
              <a:gd name="connsiteX6400" fmla="*/ 3471809 w 9124939"/>
              <a:gd name="connsiteY6400" fmla="*/ 5198375 h 6507156"/>
              <a:gd name="connsiteX6401" fmla="*/ 3470856 w 9124939"/>
              <a:gd name="connsiteY6401" fmla="*/ 5198693 h 6507156"/>
              <a:gd name="connsiteX6402" fmla="*/ 3469585 w 9124939"/>
              <a:gd name="connsiteY6402" fmla="*/ 5199328 h 6507156"/>
              <a:gd name="connsiteX6403" fmla="*/ 3468950 w 9124939"/>
              <a:gd name="connsiteY6403" fmla="*/ 5199963 h 6507156"/>
              <a:gd name="connsiteX6404" fmla="*/ 3468632 w 9124939"/>
              <a:gd name="connsiteY6404" fmla="*/ 5200916 h 6507156"/>
              <a:gd name="connsiteX6405" fmla="*/ 3467997 w 9124939"/>
              <a:gd name="connsiteY6405" fmla="*/ 5203774 h 6507156"/>
              <a:gd name="connsiteX6406" fmla="*/ 3468314 w 9124939"/>
              <a:gd name="connsiteY6406" fmla="*/ 5203774 h 6507156"/>
              <a:gd name="connsiteX6407" fmla="*/ 3468950 w 9124939"/>
              <a:gd name="connsiteY6407" fmla="*/ 5204092 h 6507156"/>
              <a:gd name="connsiteX6408" fmla="*/ 3471173 w 9124939"/>
              <a:gd name="connsiteY6408" fmla="*/ 5203457 h 6507156"/>
              <a:gd name="connsiteX6409" fmla="*/ 3445760 w 9124939"/>
              <a:gd name="connsiteY6409" fmla="*/ 5221559 h 6507156"/>
              <a:gd name="connsiteX6410" fmla="*/ 3421300 w 9124939"/>
              <a:gd name="connsiteY6410" fmla="*/ 5234262 h 6507156"/>
              <a:gd name="connsiteX6411" fmla="*/ 3399382 w 9124939"/>
              <a:gd name="connsiteY6411" fmla="*/ 5268244 h 6507156"/>
              <a:gd name="connsiteX6412" fmla="*/ 3368886 w 9124939"/>
              <a:gd name="connsiteY6412" fmla="*/ 5281265 h 6507156"/>
              <a:gd name="connsiteX6413" fmla="*/ 3326319 w 9124939"/>
              <a:gd name="connsiteY6413" fmla="*/ 5282853 h 6507156"/>
              <a:gd name="connsiteX6414" fmla="*/ 3281847 w 9124939"/>
              <a:gd name="connsiteY6414" fmla="*/ 5264115 h 6507156"/>
              <a:gd name="connsiteX6415" fmla="*/ 3274223 w 9124939"/>
              <a:gd name="connsiteY6415" fmla="*/ 5251729 h 6507156"/>
              <a:gd name="connsiteX6416" fmla="*/ 3237056 w 9124939"/>
              <a:gd name="connsiteY6416" fmla="*/ 5236168 h 6507156"/>
              <a:gd name="connsiteX6417" fmla="*/ 3213867 w 9124939"/>
              <a:gd name="connsiteY6417" fmla="*/ 5251094 h 6507156"/>
              <a:gd name="connsiteX6418" fmla="*/ 3197984 w 9124939"/>
              <a:gd name="connsiteY6418" fmla="*/ 5237438 h 6507156"/>
              <a:gd name="connsiteX6419" fmla="*/ 3176701 w 9124939"/>
              <a:gd name="connsiteY6419" fmla="*/ 5233627 h 6507156"/>
              <a:gd name="connsiteX6420" fmla="*/ 3152241 w 9124939"/>
              <a:gd name="connsiteY6420" fmla="*/ 5221241 h 6507156"/>
              <a:gd name="connsiteX6421" fmla="*/ 3134134 w 9124939"/>
              <a:gd name="connsiteY6421" fmla="*/ 5226640 h 6507156"/>
              <a:gd name="connsiteX6422" fmla="*/ 3116345 w 9124939"/>
              <a:gd name="connsiteY6422" fmla="*/ 5243472 h 6507156"/>
              <a:gd name="connsiteX6423" fmla="*/ 3098556 w 9124939"/>
              <a:gd name="connsiteY6423" fmla="*/ 5254270 h 6507156"/>
              <a:gd name="connsiteX6424" fmla="*/ 3061707 w 9124939"/>
              <a:gd name="connsiteY6424" fmla="*/ 5267291 h 6507156"/>
              <a:gd name="connsiteX6425" fmla="*/ 3053448 w 9124939"/>
              <a:gd name="connsiteY6425" fmla="*/ 5301273 h 6507156"/>
              <a:gd name="connsiteX6426" fmla="*/ 3044871 w 9124939"/>
              <a:gd name="connsiteY6426" fmla="*/ 5313023 h 6507156"/>
              <a:gd name="connsiteX6427" fmla="*/ 3053448 w 9124939"/>
              <a:gd name="connsiteY6427" fmla="*/ 5317787 h 6507156"/>
              <a:gd name="connsiteX6428" fmla="*/ 3054401 w 9124939"/>
              <a:gd name="connsiteY6428" fmla="*/ 5307307 h 6507156"/>
              <a:gd name="connsiteX6429" fmla="*/ 3057577 w 9124939"/>
              <a:gd name="connsiteY6429" fmla="*/ 5320963 h 6507156"/>
              <a:gd name="connsiteX6430" fmla="*/ 3053765 w 9124939"/>
              <a:gd name="connsiteY6430" fmla="*/ 5336842 h 6507156"/>
              <a:gd name="connsiteX6431" fmla="*/ 3058530 w 9124939"/>
              <a:gd name="connsiteY6431" fmla="*/ 5350816 h 6507156"/>
              <a:gd name="connsiteX6432" fmla="*/ 3057784 w 9124939"/>
              <a:gd name="connsiteY6432" fmla="*/ 5351728 h 6507156"/>
              <a:gd name="connsiteX6433" fmla="*/ 3067676 w 9124939"/>
              <a:gd name="connsiteY6433" fmla="*/ 5357596 h 6507156"/>
              <a:gd name="connsiteX6434" fmla="*/ 3063868 w 9124939"/>
              <a:gd name="connsiteY6434" fmla="*/ 5373450 h 6507156"/>
              <a:gd name="connsiteX6435" fmla="*/ 3079735 w 9124939"/>
              <a:gd name="connsiteY6435" fmla="*/ 5379474 h 6507156"/>
              <a:gd name="connsiteX6436" fmla="*/ 3074340 w 9124939"/>
              <a:gd name="connsiteY6436" fmla="*/ 5387718 h 6507156"/>
              <a:gd name="connsiteX6437" fmla="*/ 3067042 w 9124939"/>
              <a:gd name="connsiteY6437" fmla="*/ 5386133 h 6507156"/>
              <a:gd name="connsiteX6438" fmla="*/ 3059426 w 9124939"/>
              <a:gd name="connsiteY6438" fmla="*/ 5391523 h 6507156"/>
              <a:gd name="connsiteX6439" fmla="*/ 3056570 w 9124939"/>
              <a:gd name="connsiteY6439" fmla="*/ 5403889 h 6507156"/>
              <a:gd name="connsiteX6440" fmla="*/ 3069580 w 9124939"/>
              <a:gd name="connsiteY6440" fmla="*/ 5416572 h 6507156"/>
              <a:gd name="connsiteX6441" fmla="*/ 3065138 w 9124939"/>
              <a:gd name="connsiteY6441" fmla="*/ 5427987 h 6507156"/>
              <a:gd name="connsiteX6442" fmla="*/ 3059108 w 9124939"/>
              <a:gd name="connsiteY6442" fmla="*/ 5441939 h 6507156"/>
              <a:gd name="connsiteX6443" fmla="*/ 3020077 w 9124939"/>
              <a:gd name="connsiteY6443" fmla="*/ 5460963 h 6507156"/>
              <a:gd name="connsiteX6444" fmla="*/ 2990565 w 9124939"/>
              <a:gd name="connsiteY6444" fmla="*/ 5475232 h 6507156"/>
              <a:gd name="connsiteX6445" fmla="*/ 2962323 w 9124939"/>
              <a:gd name="connsiteY6445" fmla="*/ 5511061 h 6507156"/>
              <a:gd name="connsiteX6446" fmla="*/ 2916945 w 9124939"/>
              <a:gd name="connsiteY6446" fmla="*/ 5526281 h 6507156"/>
              <a:gd name="connsiteX6447" fmla="*/ 2849353 w 9124939"/>
              <a:gd name="connsiteY6447" fmla="*/ 5547842 h 6507156"/>
              <a:gd name="connsiteX6448" fmla="*/ 2831900 w 9124939"/>
              <a:gd name="connsiteY6448" fmla="*/ 5570038 h 6507156"/>
              <a:gd name="connsiteX6449" fmla="*/ 2847767 w 9124939"/>
              <a:gd name="connsiteY6449" fmla="*/ 5582404 h 6507156"/>
              <a:gd name="connsiteX6450" fmla="*/ 2840151 w 9124939"/>
              <a:gd name="connsiteY6450" fmla="*/ 5596355 h 6507156"/>
              <a:gd name="connsiteX6451" fmla="*/ 2836025 w 9124939"/>
              <a:gd name="connsiteY6451" fmla="*/ 5590965 h 6507156"/>
              <a:gd name="connsiteX6452" fmla="*/ 2838247 w 9124939"/>
              <a:gd name="connsiteY6452" fmla="*/ 5584623 h 6507156"/>
              <a:gd name="connsiteX6453" fmla="*/ 2820476 w 9124939"/>
              <a:gd name="connsiteY6453" fmla="*/ 5598892 h 6507156"/>
              <a:gd name="connsiteX6454" fmla="*/ 2737654 w 9124939"/>
              <a:gd name="connsiteY6454" fmla="*/ 5716210 h 6507156"/>
              <a:gd name="connsiteX6455" fmla="*/ 2737971 w 9124939"/>
              <a:gd name="connsiteY6455" fmla="*/ 5746650 h 6507156"/>
              <a:gd name="connsiteX6456" fmla="*/ 2727499 w 9124939"/>
              <a:gd name="connsiteY6456" fmla="*/ 5753308 h 6507156"/>
              <a:gd name="connsiteX6457" fmla="*/ 2739558 w 9124939"/>
              <a:gd name="connsiteY6457" fmla="*/ 5761235 h 6507156"/>
              <a:gd name="connsiteX6458" fmla="*/ 2758597 w 9124939"/>
              <a:gd name="connsiteY6458" fmla="*/ 5803407 h 6507156"/>
              <a:gd name="connsiteX6459" fmla="*/ 2773512 w 9124939"/>
              <a:gd name="connsiteY6459" fmla="*/ 5805309 h 6507156"/>
              <a:gd name="connsiteX6460" fmla="*/ 2779223 w 9124939"/>
              <a:gd name="connsiteY6460" fmla="*/ 5816724 h 6507156"/>
              <a:gd name="connsiteX6461" fmla="*/ 2786522 w 9124939"/>
              <a:gd name="connsiteY6461" fmla="*/ 5825285 h 6507156"/>
              <a:gd name="connsiteX6462" fmla="*/ 2771608 w 9124939"/>
              <a:gd name="connsiteY6462" fmla="*/ 5831626 h 6507156"/>
              <a:gd name="connsiteX6463" fmla="*/ 2751934 w 9124939"/>
              <a:gd name="connsiteY6463" fmla="*/ 5856041 h 6507156"/>
              <a:gd name="connsiteX6464" fmla="*/ 2730672 w 9124939"/>
              <a:gd name="connsiteY6464" fmla="*/ 5862700 h 6507156"/>
              <a:gd name="connsiteX6465" fmla="*/ 2725595 w 9124939"/>
              <a:gd name="connsiteY6465" fmla="*/ 5876017 h 6507156"/>
              <a:gd name="connsiteX6466" fmla="*/ 2710998 w 9124939"/>
              <a:gd name="connsiteY6466" fmla="*/ 5895042 h 6507156"/>
              <a:gd name="connsiteX6467" fmla="*/ 2706873 w 9124939"/>
              <a:gd name="connsiteY6467" fmla="*/ 5914384 h 6507156"/>
              <a:gd name="connsiteX6468" fmla="*/ 2690372 w 9124939"/>
              <a:gd name="connsiteY6468" fmla="*/ 5946091 h 6507156"/>
              <a:gd name="connsiteX6469" fmla="*/ 2698940 w 9124939"/>
              <a:gd name="connsiteY6469" fmla="*/ 5959726 h 6507156"/>
              <a:gd name="connsiteX6470" fmla="*/ 2694497 w 9124939"/>
              <a:gd name="connsiteY6470" fmla="*/ 5967018 h 6507156"/>
              <a:gd name="connsiteX6471" fmla="*/ 2678630 w 9124939"/>
              <a:gd name="connsiteY6471" fmla="*/ 5962896 h 6507156"/>
              <a:gd name="connsiteX6472" fmla="*/ 2651340 w 9124939"/>
              <a:gd name="connsiteY6472" fmla="*/ 5969555 h 6507156"/>
              <a:gd name="connsiteX6473" fmla="*/ 2629127 w 9124939"/>
              <a:gd name="connsiteY6473" fmla="*/ 5967653 h 6507156"/>
              <a:gd name="connsiteX6474" fmla="*/ 2624049 w 9124939"/>
              <a:gd name="connsiteY6474" fmla="*/ 5985726 h 6507156"/>
              <a:gd name="connsiteX6475" fmla="*/ 2600882 w 9124939"/>
              <a:gd name="connsiteY6475" fmla="*/ 5993019 h 6507156"/>
              <a:gd name="connsiteX6476" fmla="*/ 2599930 w 9124939"/>
              <a:gd name="connsiteY6476" fmla="*/ 6019653 h 6507156"/>
              <a:gd name="connsiteX6477" fmla="*/ 2588507 w 9124939"/>
              <a:gd name="connsiteY6477" fmla="*/ 6035507 h 6507156"/>
              <a:gd name="connsiteX6478" fmla="*/ 2579305 w 9124939"/>
              <a:gd name="connsiteY6478" fmla="*/ 6060873 h 6507156"/>
              <a:gd name="connsiteX6479" fmla="*/ 2569784 w 9124939"/>
              <a:gd name="connsiteY6479" fmla="*/ 6067215 h 6507156"/>
              <a:gd name="connsiteX6480" fmla="*/ 2547572 w 9124939"/>
              <a:gd name="connsiteY6480" fmla="*/ 6058654 h 6507156"/>
              <a:gd name="connsiteX6481" fmla="*/ 2508541 w 9124939"/>
              <a:gd name="connsiteY6481" fmla="*/ 6078313 h 6507156"/>
              <a:gd name="connsiteX6482" fmla="*/ 2486327 w 9124939"/>
              <a:gd name="connsiteY6482" fmla="*/ 6067849 h 6507156"/>
              <a:gd name="connsiteX6483" fmla="*/ 2445071 w 9124939"/>
              <a:gd name="connsiteY6483" fmla="*/ 6075776 h 6507156"/>
              <a:gd name="connsiteX6484" fmla="*/ 2412068 w 9124939"/>
              <a:gd name="connsiteY6484" fmla="*/ 6070703 h 6507156"/>
              <a:gd name="connsiteX6485" fmla="*/ 2355267 w 9124939"/>
              <a:gd name="connsiteY6485" fmla="*/ 6067849 h 6507156"/>
              <a:gd name="connsiteX6486" fmla="*/ 2342574 w 9124939"/>
              <a:gd name="connsiteY6486" fmla="*/ 6081800 h 6507156"/>
              <a:gd name="connsiteX6487" fmla="*/ 2322582 w 9124939"/>
              <a:gd name="connsiteY6487" fmla="*/ 6094801 h 6507156"/>
              <a:gd name="connsiteX6488" fmla="*/ 2283551 w 9124939"/>
              <a:gd name="connsiteY6488" fmla="*/ 6095752 h 6507156"/>
              <a:gd name="connsiteX6489" fmla="*/ 2253086 w 9124939"/>
              <a:gd name="connsiteY6489" fmla="*/ 6135069 h 6507156"/>
              <a:gd name="connsiteX6490" fmla="*/ 2244836 w 9124939"/>
              <a:gd name="connsiteY6490" fmla="*/ 6153143 h 6507156"/>
              <a:gd name="connsiteX6491" fmla="*/ 2234363 w 9124939"/>
              <a:gd name="connsiteY6491" fmla="*/ 6145850 h 6507156"/>
              <a:gd name="connsiteX6492" fmla="*/ 2218179 w 9124939"/>
              <a:gd name="connsiteY6492" fmla="*/ 6142679 h 6507156"/>
              <a:gd name="connsiteX6493" fmla="*/ 2211833 w 9124939"/>
              <a:gd name="connsiteY6493" fmla="*/ 6137606 h 6507156"/>
              <a:gd name="connsiteX6494" fmla="*/ 2198187 w 9124939"/>
              <a:gd name="connsiteY6494" fmla="*/ 6133484 h 6507156"/>
              <a:gd name="connsiteX6495" fmla="*/ 2189619 w 9124939"/>
              <a:gd name="connsiteY6495" fmla="*/ 6132533 h 6507156"/>
              <a:gd name="connsiteX6496" fmla="*/ 2168040 w 9124939"/>
              <a:gd name="connsiteY6496" fmla="*/ 6097971 h 6507156"/>
              <a:gd name="connsiteX6497" fmla="*/ 2170263 w 9124939"/>
              <a:gd name="connsiteY6497" fmla="*/ 6086557 h 6507156"/>
              <a:gd name="connsiteX6498" fmla="*/ 2161694 w 9124939"/>
              <a:gd name="connsiteY6498" fmla="*/ 6079264 h 6507156"/>
              <a:gd name="connsiteX6499" fmla="*/ 2166771 w 9124939"/>
              <a:gd name="connsiteY6499" fmla="*/ 6053898 h 6507156"/>
              <a:gd name="connsiteX6500" fmla="*/ 2126153 w 9124939"/>
              <a:gd name="connsiteY6500" fmla="*/ 6016482 h 6507156"/>
              <a:gd name="connsiteX6501" fmla="*/ 2098861 w 9124939"/>
              <a:gd name="connsiteY6501" fmla="*/ 6014580 h 6507156"/>
              <a:gd name="connsiteX6502" fmla="*/ 2089023 w 9124939"/>
              <a:gd name="connsiteY6502" fmla="*/ 6006019 h 6507156"/>
              <a:gd name="connsiteX6503" fmla="*/ 2081731 w 9124939"/>
              <a:gd name="connsiteY6503" fmla="*/ 6015531 h 6507156"/>
              <a:gd name="connsiteX6504" fmla="*/ 2078557 w 9124939"/>
              <a:gd name="connsiteY6504" fmla="*/ 6008556 h 6507156"/>
              <a:gd name="connsiteX6505" fmla="*/ 2061181 w 9124939"/>
              <a:gd name="connsiteY6505" fmla="*/ 6013826 h 6507156"/>
              <a:gd name="connsiteX6506" fmla="*/ 2061304 w 9124939"/>
              <a:gd name="connsiteY6506" fmla="*/ 6015011 h 6507156"/>
              <a:gd name="connsiteX6507" fmla="*/ 2039033 w 9124939"/>
              <a:gd name="connsiteY6507" fmla="*/ 6029949 h 6507156"/>
              <a:gd name="connsiteX6508" fmla="*/ 2018035 w 9124939"/>
              <a:gd name="connsiteY6508" fmla="*/ 6031220 h 6507156"/>
              <a:gd name="connsiteX6509" fmla="*/ 2003082 w 9124939"/>
              <a:gd name="connsiteY6509" fmla="*/ 6025817 h 6507156"/>
              <a:gd name="connsiteX6510" fmla="*/ 1981765 w 9124939"/>
              <a:gd name="connsiteY6510" fmla="*/ 6024228 h 6507156"/>
              <a:gd name="connsiteX6511" fmla="*/ 1960449 w 9124939"/>
              <a:gd name="connsiteY6511" fmla="*/ 6017872 h 6507156"/>
              <a:gd name="connsiteX6512" fmla="*/ 1934998 w 9124939"/>
              <a:gd name="connsiteY6512" fmla="*/ 6029949 h 6507156"/>
              <a:gd name="connsiteX6513" fmla="*/ 1916227 w 9124939"/>
              <a:gd name="connsiteY6513" fmla="*/ 6034081 h 6507156"/>
              <a:gd name="connsiteX6514" fmla="*/ 1907636 w 9124939"/>
              <a:gd name="connsiteY6514" fmla="*/ 6030903 h 6507156"/>
              <a:gd name="connsiteX6515" fmla="*/ 1915909 w 9124939"/>
              <a:gd name="connsiteY6515" fmla="*/ 6022321 h 6507156"/>
              <a:gd name="connsiteX6516" fmla="*/ 1926408 w 9124939"/>
              <a:gd name="connsiteY6516" fmla="*/ 5994988 h 6507156"/>
              <a:gd name="connsiteX6517" fmla="*/ 1930226 w 9124939"/>
              <a:gd name="connsiteY6517" fmla="*/ 5971787 h 6507156"/>
              <a:gd name="connsiteX6518" fmla="*/ 1923545 w 9124939"/>
              <a:gd name="connsiteY6518" fmla="*/ 5925385 h 6507156"/>
              <a:gd name="connsiteX6519" fmla="*/ 1931817 w 9124939"/>
              <a:gd name="connsiteY6519" fmla="*/ 5887564 h 6507156"/>
              <a:gd name="connsiteX6520" fmla="*/ 1920681 w 9124939"/>
              <a:gd name="connsiteY6520" fmla="*/ 5868177 h 6507156"/>
              <a:gd name="connsiteX6521" fmla="*/ 1933408 w 9124939"/>
              <a:gd name="connsiteY6521" fmla="*/ 5859913 h 6507156"/>
              <a:gd name="connsiteX6522" fmla="*/ 1941042 w 9124939"/>
              <a:gd name="connsiteY6522" fmla="*/ 5866270 h 6507156"/>
              <a:gd name="connsiteX6523" fmla="*/ 1934680 w 9124939"/>
              <a:gd name="connsiteY6523" fmla="*/ 5852286 h 6507156"/>
              <a:gd name="connsiteX6524" fmla="*/ 1916545 w 9124939"/>
              <a:gd name="connsiteY6524" fmla="*/ 5852603 h 6507156"/>
              <a:gd name="connsiteX6525" fmla="*/ 1900637 w 9124939"/>
              <a:gd name="connsiteY6525" fmla="*/ 5865634 h 6507156"/>
              <a:gd name="connsiteX6526" fmla="*/ 1889182 w 9124939"/>
              <a:gd name="connsiteY6526" fmla="*/ 5871991 h 6507156"/>
              <a:gd name="connsiteX6527" fmla="*/ 1891091 w 9124939"/>
              <a:gd name="connsiteY6527" fmla="*/ 5848790 h 6507156"/>
              <a:gd name="connsiteX6528" fmla="*/ 1884728 w 9124939"/>
              <a:gd name="connsiteY6528" fmla="*/ 5839255 h 6507156"/>
              <a:gd name="connsiteX6529" fmla="*/ 1894273 w 9124939"/>
              <a:gd name="connsiteY6529" fmla="*/ 5838301 h 6507156"/>
              <a:gd name="connsiteX6530" fmla="*/ 1911136 w 9124939"/>
              <a:gd name="connsiteY6530" fmla="*/ 5835759 h 6507156"/>
              <a:gd name="connsiteX6531" fmla="*/ 1920363 w 9124939"/>
              <a:gd name="connsiteY6531" fmla="*/ 5814465 h 6507156"/>
              <a:gd name="connsiteX6532" fmla="*/ 1933090 w 9124939"/>
              <a:gd name="connsiteY6532" fmla="*/ 5802705 h 6507156"/>
              <a:gd name="connsiteX6533" fmla="*/ 1934044 w 9124939"/>
              <a:gd name="connsiteY6533" fmla="*/ 5796349 h 6507156"/>
              <a:gd name="connsiteX6534" fmla="*/ 1913999 w 9124939"/>
              <a:gd name="connsiteY6534" fmla="*/ 5810651 h 6507156"/>
              <a:gd name="connsiteX6535" fmla="*/ 1901272 w 9124939"/>
              <a:gd name="connsiteY6535" fmla="*/ 5816054 h 6507156"/>
              <a:gd name="connsiteX6536" fmla="*/ 1893000 w 9124939"/>
              <a:gd name="connsiteY6536" fmla="*/ 5826542 h 6507156"/>
              <a:gd name="connsiteX6537" fmla="*/ 1895228 w 9124939"/>
              <a:gd name="connsiteY6537" fmla="*/ 5833852 h 6507156"/>
              <a:gd name="connsiteX6538" fmla="*/ 1877093 w 9124939"/>
              <a:gd name="connsiteY6538" fmla="*/ 5831945 h 6507156"/>
              <a:gd name="connsiteX6539" fmla="*/ 1870731 w 9124939"/>
              <a:gd name="connsiteY6539" fmla="*/ 5835123 h 6507156"/>
              <a:gd name="connsiteX6540" fmla="*/ 1862141 w 9124939"/>
              <a:gd name="connsiteY6540" fmla="*/ 5832263 h 6507156"/>
              <a:gd name="connsiteX6541" fmla="*/ 1858960 w 9124939"/>
              <a:gd name="connsiteY6541" fmla="*/ 5827813 h 6507156"/>
              <a:gd name="connsiteX6542" fmla="*/ 1875820 w 9124939"/>
              <a:gd name="connsiteY6542" fmla="*/ 5797302 h 6507156"/>
              <a:gd name="connsiteX6543" fmla="*/ 1875502 w 9124939"/>
              <a:gd name="connsiteY6543" fmla="*/ 5761388 h 6507156"/>
              <a:gd name="connsiteX6544" fmla="*/ 1901591 w 9124939"/>
              <a:gd name="connsiteY6544" fmla="*/ 5733737 h 6507156"/>
              <a:gd name="connsiteX6545" fmla="*/ 1903818 w 9124939"/>
              <a:gd name="connsiteY6545" fmla="*/ 5718800 h 6507156"/>
              <a:gd name="connsiteX6546" fmla="*/ 1913999 w 9124939"/>
              <a:gd name="connsiteY6546" fmla="*/ 5704180 h 6507156"/>
              <a:gd name="connsiteX6547" fmla="*/ 1932453 w 9124939"/>
              <a:gd name="connsiteY6547" fmla="*/ 5606608 h 6507156"/>
              <a:gd name="connsiteX6548" fmla="*/ 1940407 w 9124939"/>
              <a:gd name="connsiteY6548" fmla="*/ 5551624 h 6507156"/>
              <a:gd name="connsiteX6549" fmla="*/ 1922590 w 9124939"/>
              <a:gd name="connsiteY6549" fmla="*/ 5470579 h 6507156"/>
              <a:gd name="connsiteX6550" fmla="*/ 1921957 w 9124939"/>
              <a:gd name="connsiteY6550" fmla="*/ 5447183 h 6507156"/>
              <a:gd name="connsiteX6551" fmla="*/ 1921794 w 9124939"/>
              <a:gd name="connsiteY6551" fmla="*/ 5447329 h 6507156"/>
              <a:gd name="connsiteX6552" fmla="*/ 1920842 w 9124939"/>
              <a:gd name="connsiteY6552" fmla="*/ 5427670 h 6507156"/>
              <a:gd name="connsiteX6553" fmla="*/ 1923698 w 9124939"/>
              <a:gd name="connsiteY6553" fmla="*/ 5392157 h 6507156"/>
              <a:gd name="connsiteX6554" fmla="*/ 1935440 w 9124939"/>
              <a:gd name="connsiteY6554" fmla="*/ 5386767 h 6507156"/>
              <a:gd name="connsiteX6555" fmla="*/ 1924967 w 9124939"/>
              <a:gd name="connsiteY6555" fmla="*/ 5371864 h 6507156"/>
              <a:gd name="connsiteX6556" fmla="*/ 1913861 w 9124939"/>
              <a:gd name="connsiteY6556" fmla="*/ 5365840 h 6507156"/>
              <a:gd name="connsiteX6557" fmla="*/ 1920207 w 9124939"/>
              <a:gd name="connsiteY6557" fmla="*/ 5346815 h 6507156"/>
              <a:gd name="connsiteX6558" fmla="*/ 1901167 w 9124939"/>
              <a:gd name="connsiteY6558" fmla="*/ 5348084 h 6507156"/>
              <a:gd name="connsiteX6559" fmla="*/ 1906244 w 9124939"/>
              <a:gd name="connsiteY6559" fmla="*/ 5326205 h 6507156"/>
              <a:gd name="connsiteX6560" fmla="*/ 1889425 w 9124939"/>
              <a:gd name="connsiteY6560" fmla="*/ 5327157 h 6507156"/>
              <a:gd name="connsiteX6561" fmla="*/ 1890060 w 9124939"/>
              <a:gd name="connsiteY6561" fmla="*/ 5316376 h 6507156"/>
              <a:gd name="connsiteX6562" fmla="*/ 1883713 w 9124939"/>
              <a:gd name="connsiteY6562" fmla="*/ 5309083 h 6507156"/>
              <a:gd name="connsiteX6563" fmla="*/ 1876414 w 9124939"/>
              <a:gd name="connsiteY6563" fmla="*/ 5313839 h 6507156"/>
              <a:gd name="connsiteX6564" fmla="*/ 1877366 w 9124939"/>
              <a:gd name="connsiteY6564" fmla="*/ 5299888 h 6507156"/>
              <a:gd name="connsiteX6565" fmla="*/ 1894185 w 9124939"/>
              <a:gd name="connsiteY6565" fmla="*/ 5274522 h 6507156"/>
              <a:gd name="connsiteX6566" fmla="*/ 1906879 w 9124939"/>
              <a:gd name="connsiteY6566" fmla="*/ 5274522 h 6507156"/>
              <a:gd name="connsiteX6567" fmla="*/ 1909100 w 9124939"/>
              <a:gd name="connsiteY6567" fmla="*/ 5268180 h 6507156"/>
              <a:gd name="connsiteX6568" fmla="*/ 1919573 w 9124939"/>
              <a:gd name="connsiteY6568" fmla="*/ 5255497 h 6507156"/>
              <a:gd name="connsiteX6569" fmla="*/ 1937661 w 9124939"/>
              <a:gd name="connsiteY6569" fmla="*/ 5261522 h 6507156"/>
              <a:gd name="connsiteX6570" fmla="*/ 1956383 w 9124939"/>
              <a:gd name="connsiteY6570" fmla="*/ 5250741 h 6507156"/>
              <a:gd name="connsiteX6571" fmla="*/ 1970028 w 9124939"/>
              <a:gd name="connsiteY6571" fmla="*/ 5247570 h 6507156"/>
              <a:gd name="connsiteX6572" fmla="*/ 1971298 w 9124939"/>
              <a:gd name="connsiteY6572" fmla="*/ 5254546 h 6507156"/>
              <a:gd name="connsiteX6573" fmla="*/ 1984943 w 9124939"/>
              <a:gd name="connsiteY6573" fmla="*/ 5253595 h 6507156"/>
              <a:gd name="connsiteX6574" fmla="*/ 1978596 w 9124939"/>
              <a:gd name="connsiteY6574" fmla="*/ 5245034 h 6507156"/>
              <a:gd name="connsiteX6575" fmla="*/ 1984943 w 9124939"/>
              <a:gd name="connsiteY6575" fmla="*/ 5238692 h 6507156"/>
              <a:gd name="connsiteX6576" fmla="*/ 1975423 w 9124939"/>
              <a:gd name="connsiteY6576" fmla="*/ 5241863 h 6507156"/>
              <a:gd name="connsiteX6577" fmla="*/ 1971932 w 9124939"/>
              <a:gd name="connsiteY6577" fmla="*/ 5230765 h 6507156"/>
              <a:gd name="connsiteX6578" fmla="*/ 1984626 w 9124939"/>
              <a:gd name="connsiteY6578" fmla="*/ 5221253 h 6507156"/>
              <a:gd name="connsiteX6579" fmla="*/ 2004618 w 9124939"/>
              <a:gd name="connsiteY6579" fmla="*/ 5206033 h 6507156"/>
              <a:gd name="connsiteX6580" fmla="*/ 2020485 w 9124939"/>
              <a:gd name="connsiteY6580" fmla="*/ 5202862 h 6507156"/>
              <a:gd name="connsiteX6581" fmla="*/ 2027784 w 9124939"/>
              <a:gd name="connsiteY6581" fmla="*/ 5206984 h 6507156"/>
              <a:gd name="connsiteX6582" fmla="*/ 2030005 w 9124939"/>
              <a:gd name="connsiteY6582" fmla="*/ 5200643 h 6507156"/>
              <a:gd name="connsiteX6583" fmla="*/ 2043651 w 9124939"/>
              <a:gd name="connsiteY6583" fmla="*/ 5201594 h 6507156"/>
              <a:gd name="connsiteX6584" fmla="*/ 2053171 w 9124939"/>
              <a:gd name="connsiteY6584" fmla="*/ 5213009 h 6507156"/>
              <a:gd name="connsiteX6585" fmla="*/ 2083000 w 9124939"/>
              <a:gd name="connsiteY6585" fmla="*/ 5227594 h 6507156"/>
              <a:gd name="connsiteX6586" fmla="*/ 2189619 w 9124939"/>
              <a:gd name="connsiteY6586" fmla="*/ 5225375 h 6507156"/>
              <a:gd name="connsiteX6587" fmla="*/ 2205486 w 9124939"/>
              <a:gd name="connsiteY6587" fmla="*/ 5214911 h 6507156"/>
              <a:gd name="connsiteX6588" fmla="*/ 2215006 w 9124939"/>
              <a:gd name="connsiteY6588" fmla="*/ 5216814 h 6507156"/>
              <a:gd name="connsiteX6589" fmla="*/ 2218179 w 9124939"/>
              <a:gd name="connsiteY6589" fmla="*/ 5219984 h 6507156"/>
              <a:gd name="connsiteX6590" fmla="*/ 2234363 w 9124939"/>
              <a:gd name="connsiteY6590" fmla="*/ 5227277 h 6507156"/>
              <a:gd name="connsiteX6591" fmla="*/ 2261972 w 9124939"/>
              <a:gd name="connsiteY6591" fmla="*/ 5231082 h 6507156"/>
              <a:gd name="connsiteX6592" fmla="*/ 2311793 w 9124939"/>
              <a:gd name="connsiteY6592" fmla="*/ 5241229 h 6507156"/>
              <a:gd name="connsiteX6593" fmla="*/ 2358123 w 9124939"/>
              <a:gd name="connsiteY6593" fmla="*/ 5243131 h 6507156"/>
              <a:gd name="connsiteX6594" fmla="*/ 2387635 w 9124939"/>
              <a:gd name="connsiteY6594" fmla="*/ 5237424 h 6507156"/>
              <a:gd name="connsiteX6595" fmla="*/ 2401598 w 9124939"/>
              <a:gd name="connsiteY6595" fmla="*/ 5240594 h 6507156"/>
              <a:gd name="connsiteX6596" fmla="*/ 2417463 w 9124939"/>
              <a:gd name="connsiteY6596" fmla="*/ 5230765 h 6507156"/>
              <a:gd name="connsiteX6597" fmla="*/ 2423809 w 9124939"/>
              <a:gd name="connsiteY6597" fmla="*/ 5231716 h 6507156"/>
              <a:gd name="connsiteX6598" fmla="*/ 2433329 w 9124939"/>
              <a:gd name="connsiteY6598" fmla="*/ 5244399 h 6507156"/>
              <a:gd name="connsiteX6599" fmla="*/ 2445071 w 9124939"/>
              <a:gd name="connsiteY6599" fmla="*/ 5245034 h 6507156"/>
              <a:gd name="connsiteX6600" fmla="*/ 2460939 w 9124939"/>
              <a:gd name="connsiteY6600" fmla="*/ 5249473 h 6507156"/>
              <a:gd name="connsiteX6601" fmla="*/ 2479663 w 9124939"/>
              <a:gd name="connsiteY6601" fmla="*/ 5245985 h 6507156"/>
              <a:gd name="connsiteX6602" fmla="*/ 2499656 w 9124939"/>
              <a:gd name="connsiteY6602" fmla="*/ 5244716 h 6507156"/>
              <a:gd name="connsiteX6603" fmla="*/ 2515840 w 9124939"/>
              <a:gd name="connsiteY6603" fmla="*/ 5249790 h 6507156"/>
              <a:gd name="connsiteX6604" fmla="*/ 2533610 w 9124939"/>
              <a:gd name="connsiteY6604" fmla="*/ 5256131 h 6507156"/>
              <a:gd name="connsiteX6605" fmla="*/ 2543130 w 9124939"/>
              <a:gd name="connsiteY6605" fmla="*/ 5261205 h 6507156"/>
              <a:gd name="connsiteX6606" fmla="*/ 2570418 w 9124939"/>
              <a:gd name="connsiteY6606" fmla="*/ 5260253 h 6507156"/>
              <a:gd name="connsiteX6607" fmla="*/ 2581843 w 9124939"/>
              <a:gd name="connsiteY6607" fmla="*/ 5249790 h 6507156"/>
              <a:gd name="connsiteX6608" fmla="*/ 2587556 w 9124939"/>
              <a:gd name="connsiteY6608" fmla="*/ 5246619 h 6507156"/>
              <a:gd name="connsiteX6609" fmla="*/ 2585970 w 9124939"/>
              <a:gd name="connsiteY6609" fmla="*/ 5249473 h 6507156"/>
              <a:gd name="connsiteX6610" fmla="*/ 2591998 w 9124939"/>
              <a:gd name="connsiteY6610" fmla="*/ 5251058 h 6507156"/>
              <a:gd name="connsiteX6611" fmla="*/ 2593584 w 9124939"/>
              <a:gd name="connsiteY6611" fmla="*/ 5250107 h 6507156"/>
              <a:gd name="connsiteX6612" fmla="*/ 2599295 w 9124939"/>
              <a:gd name="connsiteY6612" fmla="*/ 5244082 h 6507156"/>
              <a:gd name="connsiteX6613" fmla="*/ 2600247 w 9124939"/>
              <a:gd name="connsiteY6613" fmla="*/ 5246936 h 6507156"/>
              <a:gd name="connsiteX6614" fmla="*/ 2603102 w 9124939"/>
              <a:gd name="connsiteY6614" fmla="*/ 5247253 h 6507156"/>
              <a:gd name="connsiteX6615" fmla="*/ 2603423 w 9124939"/>
              <a:gd name="connsiteY6615" fmla="*/ 5244082 h 6507156"/>
              <a:gd name="connsiteX6616" fmla="*/ 2606914 w 9124939"/>
              <a:gd name="connsiteY6616" fmla="*/ 5245034 h 6507156"/>
              <a:gd name="connsiteX6617" fmla="*/ 2607454 w 9124939"/>
              <a:gd name="connsiteY6617" fmla="*/ 5244107 h 6507156"/>
              <a:gd name="connsiteX6618" fmla="*/ 2615395 w 9124939"/>
              <a:gd name="connsiteY6618" fmla="*/ 5235850 h 6507156"/>
              <a:gd name="connsiteX6619" fmla="*/ 2630326 w 9124939"/>
              <a:gd name="connsiteY6619" fmla="*/ 5199646 h 6507156"/>
              <a:gd name="connsiteX6620" fmla="*/ 2645256 w 9124939"/>
              <a:gd name="connsiteY6620" fmla="*/ 5128507 h 6507156"/>
              <a:gd name="connsiteX6621" fmla="*/ 2652880 w 9124939"/>
              <a:gd name="connsiteY6621" fmla="*/ 5079281 h 6507156"/>
              <a:gd name="connsiteX6622" fmla="*/ 2658598 w 9124939"/>
              <a:gd name="connsiteY6622" fmla="*/ 5094208 h 6507156"/>
              <a:gd name="connsiteX6623" fmla="*/ 2664951 w 9124939"/>
              <a:gd name="connsiteY6623" fmla="*/ 5086268 h 6507156"/>
              <a:gd name="connsiteX6624" fmla="*/ 2660821 w 9124939"/>
              <a:gd name="connsiteY6624" fmla="*/ 5076423 h 6507156"/>
              <a:gd name="connsiteX6625" fmla="*/ 2653832 w 9124939"/>
              <a:gd name="connsiteY6625" fmla="*/ 5074517 h 6507156"/>
              <a:gd name="connsiteX6626" fmla="*/ 2664316 w 9124939"/>
              <a:gd name="connsiteY6626" fmla="*/ 4994486 h 6507156"/>
              <a:gd name="connsiteX6627" fmla="*/ 2663998 w 9124939"/>
              <a:gd name="connsiteY6627" fmla="*/ 4973526 h 6507156"/>
              <a:gd name="connsiteX6628" fmla="*/ 2665904 w 9124939"/>
              <a:gd name="connsiteY6628" fmla="*/ 4966856 h 6507156"/>
              <a:gd name="connsiteX6629" fmla="*/ 2670987 w 9124939"/>
              <a:gd name="connsiteY6629" fmla="*/ 4966856 h 6507156"/>
              <a:gd name="connsiteX6630" fmla="*/ 2672892 w 9124939"/>
              <a:gd name="connsiteY6630" fmla="*/ 4983053 h 6507156"/>
              <a:gd name="connsiteX6631" fmla="*/ 2694493 w 9124939"/>
              <a:gd name="connsiteY6631" fmla="*/ 5010365 h 6507156"/>
              <a:gd name="connsiteX6632" fmla="*/ 2701482 w 9124939"/>
              <a:gd name="connsiteY6632" fmla="*/ 5029103 h 6507156"/>
              <a:gd name="connsiteX6633" fmla="*/ 2710694 w 9124939"/>
              <a:gd name="connsiteY6633" fmla="*/ 5036090 h 6507156"/>
              <a:gd name="connsiteX6634" fmla="*/ 2703705 w 9124939"/>
              <a:gd name="connsiteY6634" fmla="*/ 5026880 h 6507156"/>
              <a:gd name="connsiteX6635" fmla="*/ 2700529 w 9124939"/>
              <a:gd name="connsiteY6635" fmla="*/ 5007825 h 6507156"/>
              <a:gd name="connsiteX6636" fmla="*/ 2691952 w 9124939"/>
              <a:gd name="connsiteY6636" fmla="*/ 4980512 h 6507156"/>
              <a:gd name="connsiteX6637" fmla="*/ 2680516 w 9124939"/>
              <a:gd name="connsiteY6637" fmla="*/ 4963998 h 6507156"/>
              <a:gd name="connsiteX6638" fmla="*/ 2677657 w 9124939"/>
              <a:gd name="connsiteY6638" fmla="*/ 4950342 h 6507156"/>
              <a:gd name="connsiteX6639" fmla="*/ 2655103 w 9124939"/>
              <a:gd name="connsiteY6639" fmla="*/ 4936686 h 6507156"/>
              <a:gd name="connsiteX6640" fmla="*/ 2654150 w 9124939"/>
              <a:gd name="connsiteY6640" fmla="*/ 4926205 h 6507156"/>
              <a:gd name="connsiteX6641" fmla="*/ 2663362 w 9124939"/>
              <a:gd name="connsiteY6641" fmla="*/ 4917631 h 6507156"/>
              <a:gd name="connsiteX6642" fmla="*/ 2668763 w 9124939"/>
              <a:gd name="connsiteY6642" fmla="*/ 4905880 h 6507156"/>
              <a:gd name="connsiteX6643" fmla="*/ 2678293 w 9124939"/>
              <a:gd name="connsiteY6643" fmla="*/ 4900799 h 6507156"/>
              <a:gd name="connsiteX6644" fmla="*/ 2662092 w 9124939"/>
              <a:gd name="connsiteY6644" fmla="*/ 4878568 h 6507156"/>
              <a:gd name="connsiteX6645" fmla="*/ 2650338 w 9124939"/>
              <a:gd name="connsiteY6645" fmla="*/ 4872216 h 6507156"/>
              <a:gd name="connsiteX6646" fmla="*/ 2655739 w 9124939"/>
              <a:gd name="connsiteY6646" fmla="*/ 4862053 h 6507156"/>
              <a:gd name="connsiteX6647" fmla="*/ 2640809 w 9124939"/>
              <a:gd name="connsiteY6647" fmla="*/ 4861101 h 6507156"/>
              <a:gd name="connsiteX6648" fmla="*/ 2597287 w 9124939"/>
              <a:gd name="connsiteY6648" fmla="*/ 4828707 h 6507156"/>
              <a:gd name="connsiteX6649" fmla="*/ 2595063 w 9124939"/>
              <a:gd name="connsiteY6649" fmla="*/ 4820450 h 6507156"/>
              <a:gd name="connsiteX6650" fmla="*/ 2576638 w 9124939"/>
              <a:gd name="connsiteY6650" fmla="*/ 4790915 h 6507156"/>
              <a:gd name="connsiteX6651" fmla="*/ 2563933 w 9124939"/>
              <a:gd name="connsiteY6651" fmla="*/ 4779482 h 6507156"/>
              <a:gd name="connsiteX6652" fmla="*/ 2576322 w 9124939"/>
              <a:gd name="connsiteY6652" fmla="*/ 4754075 h 6507156"/>
              <a:gd name="connsiteX6653" fmla="*/ 2560439 w 9124939"/>
              <a:gd name="connsiteY6653" fmla="*/ 4747723 h 6507156"/>
              <a:gd name="connsiteX6654" fmla="*/ 2572828 w 9124939"/>
              <a:gd name="connsiteY6654" fmla="*/ 4734067 h 6507156"/>
              <a:gd name="connsiteX6655" fmla="*/ 2585534 w 9124939"/>
              <a:gd name="connsiteY6655" fmla="*/ 4738196 h 6507156"/>
              <a:gd name="connsiteX6656" fmla="*/ 2594111 w 9124939"/>
              <a:gd name="connsiteY6656" fmla="*/ 4740419 h 6507156"/>
              <a:gd name="connsiteX6657" fmla="*/ 2588712 w 9124939"/>
              <a:gd name="connsiteY6657" fmla="*/ 4729621 h 6507156"/>
              <a:gd name="connsiteX6658" fmla="*/ 2571874 w 9124939"/>
              <a:gd name="connsiteY6658" fmla="*/ 4720411 h 6507156"/>
              <a:gd name="connsiteX6659" fmla="*/ 2552498 w 9124939"/>
              <a:gd name="connsiteY6659" fmla="*/ 4725810 h 6507156"/>
              <a:gd name="connsiteX6660" fmla="*/ 2528675 w 9124939"/>
              <a:gd name="connsiteY6660" fmla="*/ 4725175 h 6507156"/>
              <a:gd name="connsiteX6661" fmla="*/ 2524863 w 9124939"/>
              <a:gd name="connsiteY6661" fmla="*/ 4710248 h 6507156"/>
              <a:gd name="connsiteX6662" fmla="*/ 2541063 w 9124939"/>
              <a:gd name="connsiteY6662" fmla="*/ 4699768 h 6507156"/>
              <a:gd name="connsiteX6663" fmla="*/ 2523910 w 9124939"/>
              <a:gd name="connsiteY6663" fmla="*/ 4693416 h 6507156"/>
              <a:gd name="connsiteX6664" fmla="*/ 2507074 w 9124939"/>
              <a:gd name="connsiteY6664" fmla="*/ 4681983 h 6507156"/>
              <a:gd name="connsiteX6665" fmla="*/ 2499450 w 9124939"/>
              <a:gd name="connsiteY6665" fmla="*/ 4690558 h 6507156"/>
              <a:gd name="connsiteX6666" fmla="*/ 2496274 w 9124939"/>
              <a:gd name="connsiteY6666" fmla="*/ 4691511 h 6507156"/>
              <a:gd name="connsiteX6667" fmla="*/ 2489920 w 9124939"/>
              <a:gd name="connsiteY6667" fmla="*/ 4678807 h 6507156"/>
              <a:gd name="connsiteX6668" fmla="*/ 2481343 w 9124939"/>
              <a:gd name="connsiteY6668" fmla="*/ 4688652 h 6507156"/>
              <a:gd name="connsiteX6669" fmla="*/ 2469905 w 9124939"/>
              <a:gd name="connsiteY6669" fmla="*/ 4689605 h 6507156"/>
              <a:gd name="connsiteX6670" fmla="*/ 2448621 w 9124939"/>
              <a:gd name="connsiteY6670" fmla="*/ 4662611 h 6507156"/>
              <a:gd name="connsiteX6671" fmla="*/ 2435913 w 9124939"/>
              <a:gd name="connsiteY6671" fmla="*/ 4663563 h 6507156"/>
              <a:gd name="connsiteX6672" fmla="*/ 2420984 w 9124939"/>
              <a:gd name="connsiteY6672" fmla="*/ 4656576 h 6507156"/>
              <a:gd name="connsiteX6673" fmla="*/ 2402878 w 9124939"/>
              <a:gd name="connsiteY6673" fmla="*/ 4653401 h 6507156"/>
              <a:gd name="connsiteX6674" fmla="*/ 2394301 w 9124939"/>
              <a:gd name="connsiteY6674" fmla="*/ 4641968 h 6507156"/>
              <a:gd name="connsiteX6675" fmla="*/ 2381595 w 9124939"/>
              <a:gd name="connsiteY6675" fmla="*/ 4637839 h 6507156"/>
              <a:gd name="connsiteX6676" fmla="*/ 2362536 w 9124939"/>
              <a:gd name="connsiteY6676" fmla="*/ 4651495 h 6507156"/>
              <a:gd name="connsiteX6677" fmla="*/ 2345699 w 9124939"/>
              <a:gd name="connsiteY6677" fmla="*/ 4654036 h 6507156"/>
              <a:gd name="connsiteX6678" fmla="*/ 2341253 w 9124939"/>
              <a:gd name="connsiteY6678" fmla="*/ 4634981 h 6507156"/>
              <a:gd name="connsiteX6679" fmla="*/ 2333946 w 9124939"/>
              <a:gd name="connsiteY6679" fmla="*/ 4630535 h 6507156"/>
              <a:gd name="connsiteX6680" fmla="*/ 2314887 w 9124939"/>
              <a:gd name="connsiteY6680" fmla="*/ 4626724 h 6507156"/>
              <a:gd name="connsiteX6681" fmla="*/ 2311709 w 9124939"/>
              <a:gd name="connsiteY6681" fmla="*/ 4621325 h 6507156"/>
              <a:gd name="connsiteX6682" fmla="*/ 2327275 w 9124939"/>
              <a:gd name="connsiteY6682" fmla="*/ 4614020 h 6507156"/>
              <a:gd name="connsiteX6683" fmla="*/ 2345064 w 9124939"/>
              <a:gd name="connsiteY6683" fmla="*/ 4614020 h 6507156"/>
              <a:gd name="connsiteX6684" fmla="*/ 2351418 w 9124939"/>
              <a:gd name="connsiteY6684" fmla="*/ 4606398 h 6507156"/>
              <a:gd name="connsiteX6685" fmla="*/ 2336804 w 9124939"/>
              <a:gd name="connsiteY6685" fmla="*/ 4595918 h 6507156"/>
              <a:gd name="connsiteX6686" fmla="*/ 2326004 w 9124939"/>
              <a:gd name="connsiteY6686" fmla="*/ 4599094 h 6507156"/>
              <a:gd name="connsiteX6687" fmla="*/ 2319651 w 9124939"/>
              <a:gd name="connsiteY6687" fmla="*/ 4607668 h 6507156"/>
              <a:gd name="connsiteX6688" fmla="*/ 2317428 w 9124939"/>
              <a:gd name="connsiteY6688" fmla="*/ 4583532 h 6507156"/>
              <a:gd name="connsiteX6689" fmla="*/ 2324098 w 9124939"/>
              <a:gd name="connsiteY6689" fmla="*/ 4578451 h 6507156"/>
              <a:gd name="connsiteX6690" fmla="*/ 2330452 w 9124939"/>
              <a:gd name="connsiteY6690" fmla="*/ 4582262 h 6507156"/>
              <a:gd name="connsiteX6691" fmla="*/ 2345064 w 9124939"/>
              <a:gd name="connsiteY6691" fmla="*/ 4586390 h 6507156"/>
              <a:gd name="connsiteX6692" fmla="*/ 2354594 w 9124939"/>
              <a:gd name="connsiteY6692" fmla="*/ 4586390 h 6507156"/>
              <a:gd name="connsiteX6693" fmla="*/ 2340617 w 9124939"/>
              <a:gd name="connsiteY6693" fmla="*/ 4571464 h 6507156"/>
              <a:gd name="connsiteX6694" fmla="*/ 2328863 w 9124939"/>
              <a:gd name="connsiteY6694" fmla="*/ 4574005 h 6507156"/>
              <a:gd name="connsiteX6695" fmla="*/ 2322510 w 9124939"/>
              <a:gd name="connsiteY6695" fmla="*/ 4568606 h 6507156"/>
              <a:gd name="connsiteX6696" fmla="*/ 2313298 w 9124939"/>
              <a:gd name="connsiteY6696" fmla="*/ 4577180 h 6507156"/>
              <a:gd name="connsiteX6697" fmla="*/ 2304721 w 9124939"/>
              <a:gd name="connsiteY6697" fmla="*/ 4573052 h 6507156"/>
              <a:gd name="connsiteX6698" fmla="*/ 2303450 w 9124939"/>
              <a:gd name="connsiteY6698" fmla="*/ 4562889 h 6507156"/>
              <a:gd name="connsiteX6699" fmla="*/ 2308850 w 9124939"/>
              <a:gd name="connsiteY6699" fmla="*/ 4557490 h 6507156"/>
              <a:gd name="connsiteX6700" fmla="*/ 2318380 w 9124939"/>
              <a:gd name="connsiteY6700" fmla="*/ 4548598 h 6507156"/>
              <a:gd name="connsiteX6701" fmla="*/ 2339029 w 9124939"/>
              <a:gd name="connsiteY6701" fmla="*/ 4530495 h 6507156"/>
              <a:gd name="connsiteX6702" fmla="*/ 2362536 w 9124939"/>
              <a:gd name="connsiteY6702" fmla="*/ 4531448 h 6507156"/>
              <a:gd name="connsiteX6703" fmla="*/ 2377466 w 9124939"/>
              <a:gd name="connsiteY6703" fmla="*/ 4527002 h 6507156"/>
              <a:gd name="connsiteX6704" fmla="*/ 2393348 w 9124939"/>
              <a:gd name="connsiteY6704" fmla="*/ 4533354 h 6507156"/>
              <a:gd name="connsiteX6705" fmla="*/ 2393348 w 9124939"/>
              <a:gd name="connsiteY6705" fmla="*/ 4526049 h 6507156"/>
              <a:gd name="connsiteX6706" fmla="*/ 2404784 w 9124939"/>
              <a:gd name="connsiteY6706" fmla="*/ 4522873 h 6507156"/>
              <a:gd name="connsiteX6707" fmla="*/ 2418443 w 9124939"/>
              <a:gd name="connsiteY6707" fmla="*/ 4525732 h 6507156"/>
              <a:gd name="connsiteX6708" fmla="*/ 2421619 w 9124939"/>
              <a:gd name="connsiteY6708" fmla="*/ 4512076 h 6507156"/>
              <a:gd name="connsiteX6709" fmla="*/ 2425748 w 9124939"/>
              <a:gd name="connsiteY6709" fmla="*/ 4504771 h 6507156"/>
              <a:gd name="connsiteX6710" fmla="*/ 2440679 w 9124939"/>
              <a:gd name="connsiteY6710" fmla="*/ 4510805 h 6507156"/>
              <a:gd name="connsiteX6711" fmla="*/ 2473718 w 9124939"/>
              <a:gd name="connsiteY6711" fmla="*/ 4510488 h 6507156"/>
              <a:gd name="connsiteX6712" fmla="*/ 2482295 w 9124939"/>
              <a:gd name="connsiteY6712" fmla="*/ 4521921 h 6507156"/>
              <a:gd name="connsiteX6713" fmla="*/ 2505485 w 9124939"/>
              <a:gd name="connsiteY6713" fmla="*/ 4547010 h 6507156"/>
              <a:gd name="connsiteX6714" fmla="*/ 2524545 w 9124939"/>
              <a:gd name="connsiteY6714" fmla="*/ 4536212 h 6507156"/>
              <a:gd name="connsiteX6715" fmla="*/ 2541380 w 9124939"/>
              <a:gd name="connsiteY6715" fmla="*/ 4528908 h 6507156"/>
              <a:gd name="connsiteX6716" fmla="*/ 2556627 w 9124939"/>
              <a:gd name="connsiteY6716" fmla="*/ 4539388 h 6507156"/>
              <a:gd name="connsiteX6717" fmla="*/ 2575369 w 9124939"/>
              <a:gd name="connsiteY6717" fmla="*/ 4527320 h 6507156"/>
              <a:gd name="connsiteX6718" fmla="*/ 2591252 w 9124939"/>
              <a:gd name="connsiteY6718" fmla="*/ 4524144 h 6507156"/>
              <a:gd name="connsiteX6719" fmla="*/ 2599828 w 9124939"/>
              <a:gd name="connsiteY6719" fmla="*/ 4538753 h 6507156"/>
              <a:gd name="connsiteX6720" fmla="*/ 2616665 w 9124939"/>
              <a:gd name="connsiteY6720" fmla="*/ 4540658 h 6507156"/>
              <a:gd name="connsiteX6721" fmla="*/ 2626196 w 9124939"/>
              <a:gd name="connsiteY6721" fmla="*/ 4542881 h 6507156"/>
              <a:gd name="connsiteX6722" fmla="*/ 2630326 w 9124939"/>
              <a:gd name="connsiteY6722" fmla="*/ 4534306 h 6507156"/>
              <a:gd name="connsiteX6723" fmla="*/ 2623019 w 9124939"/>
              <a:gd name="connsiteY6723" fmla="*/ 4527955 h 6507156"/>
              <a:gd name="connsiteX6724" fmla="*/ 2613171 w 9124939"/>
              <a:gd name="connsiteY6724" fmla="*/ 4510488 h 6507156"/>
              <a:gd name="connsiteX6725" fmla="*/ 2606500 w 9124939"/>
              <a:gd name="connsiteY6725" fmla="*/ 4446018 h 6507156"/>
              <a:gd name="connsiteX6726" fmla="*/ 2604914 w 9124939"/>
              <a:gd name="connsiteY6726" fmla="*/ 4430139 h 6507156"/>
              <a:gd name="connsiteX6727" fmla="*/ 2592205 w 9124939"/>
              <a:gd name="connsiteY6727" fmla="*/ 4419659 h 6507156"/>
              <a:gd name="connsiteX6728" fmla="*/ 2586806 w 9124939"/>
              <a:gd name="connsiteY6728" fmla="*/ 4396792 h 6507156"/>
              <a:gd name="connsiteX6729" fmla="*/ 2571874 w 9124939"/>
              <a:gd name="connsiteY6729" fmla="*/ 4376467 h 6507156"/>
              <a:gd name="connsiteX6730" fmla="*/ 2571874 w 9124939"/>
              <a:gd name="connsiteY6730" fmla="*/ 4369480 h 6507156"/>
              <a:gd name="connsiteX6731" fmla="*/ 2578228 w 9124939"/>
              <a:gd name="connsiteY6731" fmla="*/ 4372339 h 6507156"/>
              <a:gd name="connsiteX6732" fmla="*/ 2590935 w 9124939"/>
              <a:gd name="connsiteY6732" fmla="*/ 4374562 h 6507156"/>
              <a:gd name="connsiteX6733" fmla="*/ 2607771 w 9124939"/>
              <a:gd name="connsiteY6733" fmla="*/ 4386947 h 6507156"/>
              <a:gd name="connsiteX6734" fmla="*/ 2620478 w 9124939"/>
              <a:gd name="connsiteY6734" fmla="*/ 4381548 h 6507156"/>
              <a:gd name="connsiteX6735" fmla="*/ 2639538 w 9124939"/>
              <a:gd name="connsiteY6735" fmla="*/ 4379325 h 6507156"/>
              <a:gd name="connsiteX6736" fmla="*/ 2643985 w 9124939"/>
              <a:gd name="connsiteY6736" fmla="*/ 4390758 h 6507156"/>
              <a:gd name="connsiteX6737" fmla="*/ 2636361 w 9124939"/>
              <a:gd name="connsiteY6737" fmla="*/ 4401239 h 6507156"/>
              <a:gd name="connsiteX6738" fmla="*/ 2649703 w 9124939"/>
              <a:gd name="connsiteY6738" fmla="*/ 4420611 h 6507156"/>
              <a:gd name="connsiteX6739" fmla="*/ 2663362 w 9124939"/>
              <a:gd name="connsiteY6739" fmla="*/ 4426645 h 6507156"/>
              <a:gd name="connsiteX6740" fmla="*/ 2683375 w 9124939"/>
              <a:gd name="connsiteY6740" fmla="*/ 4420294 h 6507156"/>
              <a:gd name="connsiteX6741" fmla="*/ 2704341 w 9124939"/>
              <a:gd name="connsiteY6741" fmla="*/ 4429186 h 6507156"/>
              <a:gd name="connsiteX6742" fmla="*/ 2719270 w 9124939"/>
              <a:gd name="connsiteY6742" fmla="*/ 4431409 h 6507156"/>
              <a:gd name="connsiteX6743" fmla="*/ 2753260 w 9124939"/>
              <a:gd name="connsiteY6743" fmla="*/ 4430139 h 6507156"/>
              <a:gd name="connsiteX6744" fmla="*/ 2771366 w 9124939"/>
              <a:gd name="connsiteY6744" fmla="*/ 4418071 h 6507156"/>
              <a:gd name="connsiteX6745" fmla="*/ 2784708 w 9124939"/>
              <a:gd name="connsiteY6745" fmla="*/ 4408543 h 6507156"/>
              <a:gd name="connsiteX6746" fmla="*/ 2814568 w 9124939"/>
              <a:gd name="connsiteY6746" fmla="*/ 4411401 h 6507156"/>
              <a:gd name="connsiteX6747" fmla="*/ 2787885 w 9124939"/>
              <a:gd name="connsiteY6747" fmla="*/ 4403144 h 6507156"/>
              <a:gd name="connsiteX6748" fmla="*/ 2773273 w 9124939"/>
              <a:gd name="connsiteY6748" fmla="*/ 4401239 h 6507156"/>
              <a:gd name="connsiteX6749" fmla="*/ 2774226 w 9124939"/>
              <a:gd name="connsiteY6749" fmla="*/ 4390758 h 6507156"/>
              <a:gd name="connsiteX6750" fmla="*/ 2782485 w 9124939"/>
              <a:gd name="connsiteY6750" fmla="*/ 4373926 h 6507156"/>
              <a:gd name="connsiteX6751" fmla="*/ 2816157 w 9124939"/>
              <a:gd name="connsiteY6751" fmla="*/ 4353601 h 6507156"/>
              <a:gd name="connsiteX6752" fmla="*/ 2842522 w 9124939"/>
              <a:gd name="connsiteY6752" fmla="*/ 4346932 h 6507156"/>
              <a:gd name="connsiteX6753" fmla="*/ 2865711 w 9124939"/>
              <a:gd name="connsiteY6753" fmla="*/ 4340580 h 6507156"/>
              <a:gd name="connsiteX6754" fmla="*/ 2895254 w 9124939"/>
              <a:gd name="connsiteY6754" fmla="*/ 4318984 h 6507156"/>
              <a:gd name="connsiteX6755" fmla="*/ 2913996 w 9124939"/>
              <a:gd name="connsiteY6755" fmla="*/ 4296753 h 6507156"/>
              <a:gd name="connsiteX6756" fmla="*/ 2922572 w 9124939"/>
              <a:gd name="connsiteY6756" fmla="*/ 4292307 h 6507156"/>
              <a:gd name="connsiteX6757" fmla="*/ 2911772 w 9124939"/>
              <a:gd name="connsiteY6757" fmla="*/ 4284368 h 6507156"/>
              <a:gd name="connsiteX6758" fmla="*/ 2909866 w 9124939"/>
              <a:gd name="connsiteY6758" fmla="*/ 4270394 h 6507156"/>
              <a:gd name="connsiteX6759" fmla="*/ 2914631 w 9124939"/>
              <a:gd name="connsiteY6759" fmla="*/ 4260866 h 6507156"/>
              <a:gd name="connsiteX6760" fmla="*/ 2912090 w 9124939"/>
              <a:gd name="connsiteY6760" fmla="*/ 4219898 h 6507156"/>
              <a:gd name="connsiteX6761" fmla="*/ 2908913 w 9124939"/>
              <a:gd name="connsiteY6761" fmla="*/ 4214499 h 6507156"/>
              <a:gd name="connsiteX6762" fmla="*/ 2926702 w 9124939"/>
              <a:gd name="connsiteY6762" fmla="*/ 4194491 h 6507156"/>
              <a:gd name="connsiteX6763" fmla="*/ 2941632 w 9124939"/>
              <a:gd name="connsiteY6763" fmla="*/ 4186869 h 6507156"/>
              <a:gd name="connsiteX6764" fmla="*/ 2960691 w 9124939"/>
              <a:gd name="connsiteY6764" fmla="*/ 4183376 h 6507156"/>
              <a:gd name="connsiteX6765" fmla="*/ 2995316 w 9124939"/>
              <a:gd name="connsiteY6765" fmla="*/ 4176707 h 6507156"/>
              <a:gd name="connsiteX6766" fmla="*/ 3014376 w 9124939"/>
              <a:gd name="connsiteY6766" fmla="*/ 4173531 h 6507156"/>
              <a:gd name="connsiteX6767" fmla="*/ 3014646 w 9124939"/>
              <a:gd name="connsiteY6767" fmla="*/ 4173771 h 6507156"/>
              <a:gd name="connsiteX6768" fmla="*/ 3043196 w 9124939"/>
              <a:gd name="connsiteY6768" fmla="*/ 4156547 h 6507156"/>
              <a:gd name="connsiteX6769" fmla="*/ 3072327 w 9124939"/>
              <a:gd name="connsiteY6769" fmla="*/ 4131981 h 6507156"/>
              <a:gd name="connsiteX6770" fmla="*/ 3071798 w 9124939"/>
              <a:gd name="connsiteY6770" fmla="*/ 4131621 h 6507156"/>
              <a:gd name="connsiteX6771" fmla="*/ 3089563 w 9124939"/>
              <a:gd name="connsiteY6771" fmla="*/ 4121143 h 6507156"/>
              <a:gd name="connsiteX6772" fmla="*/ 3100984 w 9124939"/>
              <a:gd name="connsiteY6772" fmla="*/ 4119238 h 6507156"/>
              <a:gd name="connsiteX6773" fmla="*/ 3109232 w 9124939"/>
              <a:gd name="connsiteY6773" fmla="*/ 4124953 h 6507156"/>
              <a:gd name="connsiteX6774" fmla="*/ 3112721 w 9124939"/>
              <a:gd name="connsiteY6774" fmla="*/ 4124001 h 6507156"/>
              <a:gd name="connsiteX6775" fmla="*/ 3118432 w 9124939"/>
              <a:gd name="connsiteY6775" fmla="*/ 4123366 h 6507156"/>
              <a:gd name="connsiteX6776" fmla="*/ 3115894 w 9124939"/>
              <a:gd name="connsiteY6776" fmla="*/ 4132256 h 6507156"/>
              <a:gd name="connsiteX6777" fmla="*/ 3125093 w 9124939"/>
              <a:gd name="connsiteY6777" fmla="*/ 4132256 h 6507156"/>
              <a:gd name="connsiteX6778" fmla="*/ 3130486 w 9124939"/>
              <a:gd name="connsiteY6778" fmla="*/ 4127811 h 6507156"/>
              <a:gd name="connsiteX6779" fmla="*/ 3119700 w 9124939"/>
              <a:gd name="connsiteY6779" fmla="*/ 4114793 h 6507156"/>
              <a:gd name="connsiteX6780" fmla="*/ 3115894 w 9124939"/>
              <a:gd name="connsiteY6780" fmla="*/ 4114793 h 6507156"/>
              <a:gd name="connsiteX6781" fmla="*/ 3106377 w 9124939"/>
              <a:gd name="connsiteY6781" fmla="*/ 4117016 h 6507156"/>
              <a:gd name="connsiteX6782" fmla="*/ 3096859 w 9124939"/>
              <a:gd name="connsiteY6782" fmla="*/ 4105268 h 6507156"/>
              <a:gd name="connsiteX6783" fmla="*/ 3098128 w 9124939"/>
              <a:gd name="connsiteY6783" fmla="*/ 4097966 h 6507156"/>
              <a:gd name="connsiteX6784" fmla="*/ 3107328 w 9124939"/>
              <a:gd name="connsiteY6784" fmla="*/ 4093521 h 6507156"/>
              <a:gd name="connsiteX6785" fmla="*/ 3116845 w 9124939"/>
              <a:gd name="connsiteY6785" fmla="*/ 4088123 h 6507156"/>
              <a:gd name="connsiteX6786" fmla="*/ 3117797 w 9124939"/>
              <a:gd name="connsiteY6786" fmla="*/ 4080821 h 6507156"/>
              <a:gd name="connsiteX6787" fmla="*/ 3116845 w 9124939"/>
              <a:gd name="connsiteY6787" fmla="*/ 4071296 h 6507156"/>
              <a:gd name="connsiteX6788" fmla="*/ 3126045 w 9124939"/>
              <a:gd name="connsiteY6788" fmla="*/ 4062723 h 6507156"/>
              <a:gd name="connsiteX6789" fmla="*/ 3141907 w 9124939"/>
              <a:gd name="connsiteY6789" fmla="*/ 4056373 h 6507156"/>
              <a:gd name="connsiteX6790" fmla="*/ 3152376 w 9124939"/>
              <a:gd name="connsiteY6790" fmla="*/ 4064946 h 6507156"/>
              <a:gd name="connsiteX6791" fmla="*/ 3158720 w 9124939"/>
              <a:gd name="connsiteY6791" fmla="*/ 4058596 h 6507156"/>
              <a:gd name="connsiteX6792" fmla="*/ 3160941 w 9124939"/>
              <a:gd name="connsiteY6792" fmla="*/ 4060183 h 6507156"/>
              <a:gd name="connsiteX6793" fmla="*/ 3155231 w 9124939"/>
              <a:gd name="connsiteY6793" fmla="*/ 4067486 h 6507156"/>
              <a:gd name="connsiteX6794" fmla="*/ 3156500 w 9124939"/>
              <a:gd name="connsiteY6794" fmla="*/ 4074471 h 6507156"/>
              <a:gd name="connsiteX6795" fmla="*/ 3154279 w 9124939"/>
              <a:gd name="connsiteY6795" fmla="*/ 4083678 h 6507156"/>
              <a:gd name="connsiteX6796" fmla="*/ 3149838 w 9124939"/>
              <a:gd name="connsiteY6796" fmla="*/ 4086536 h 6507156"/>
              <a:gd name="connsiteX6797" fmla="*/ 3147617 w 9124939"/>
              <a:gd name="connsiteY6797" fmla="*/ 4086536 h 6507156"/>
              <a:gd name="connsiteX6798" fmla="*/ 3140321 w 9124939"/>
              <a:gd name="connsiteY6798" fmla="*/ 4080186 h 6507156"/>
              <a:gd name="connsiteX6799" fmla="*/ 3135562 w 9124939"/>
              <a:gd name="connsiteY6799" fmla="*/ 4065263 h 6507156"/>
              <a:gd name="connsiteX6800" fmla="*/ 3123507 w 9124939"/>
              <a:gd name="connsiteY6800" fmla="*/ 4069391 h 6507156"/>
              <a:gd name="connsiteX6801" fmla="*/ 3120652 w 9124939"/>
              <a:gd name="connsiteY6801" fmla="*/ 4076693 h 6507156"/>
              <a:gd name="connsiteX6802" fmla="*/ 3133976 w 9124939"/>
              <a:gd name="connsiteY6802" fmla="*/ 4086536 h 6507156"/>
              <a:gd name="connsiteX6803" fmla="*/ 3140321 w 9124939"/>
              <a:gd name="connsiteY6803" fmla="*/ 4082408 h 6507156"/>
              <a:gd name="connsiteX6804" fmla="*/ 3134928 w 9124939"/>
              <a:gd name="connsiteY6804" fmla="*/ 4090028 h 6507156"/>
              <a:gd name="connsiteX6805" fmla="*/ 3134293 w 9124939"/>
              <a:gd name="connsiteY6805" fmla="*/ 4097331 h 6507156"/>
              <a:gd name="connsiteX6806" fmla="*/ 3129852 w 9124939"/>
              <a:gd name="connsiteY6806" fmla="*/ 4101776 h 6507156"/>
              <a:gd name="connsiteX6807" fmla="*/ 3131121 w 9124939"/>
              <a:gd name="connsiteY6807" fmla="*/ 4096061 h 6507156"/>
              <a:gd name="connsiteX6808" fmla="*/ 3118749 w 9124939"/>
              <a:gd name="connsiteY6808" fmla="*/ 4089076 h 6507156"/>
              <a:gd name="connsiteX6809" fmla="*/ 3111135 w 9124939"/>
              <a:gd name="connsiteY6809" fmla="*/ 4097331 h 6507156"/>
              <a:gd name="connsiteX6810" fmla="*/ 3126997 w 9124939"/>
              <a:gd name="connsiteY6810" fmla="*/ 4103681 h 6507156"/>
              <a:gd name="connsiteX6811" fmla="*/ 3127949 w 9124939"/>
              <a:gd name="connsiteY6811" fmla="*/ 4110983 h 6507156"/>
              <a:gd name="connsiteX6812" fmla="*/ 3133024 w 9124939"/>
              <a:gd name="connsiteY6812" fmla="*/ 4124001 h 6507156"/>
              <a:gd name="connsiteX6813" fmla="*/ 3136197 w 9124939"/>
              <a:gd name="connsiteY6813" fmla="*/ 4120826 h 6507156"/>
              <a:gd name="connsiteX6814" fmla="*/ 3141590 w 9124939"/>
              <a:gd name="connsiteY6814" fmla="*/ 4121778 h 6507156"/>
              <a:gd name="connsiteX6815" fmla="*/ 3158403 w 9124939"/>
              <a:gd name="connsiteY6815" fmla="*/ 4126858 h 6507156"/>
              <a:gd name="connsiteX6816" fmla="*/ 3161576 w 9124939"/>
              <a:gd name="connsiteY6816" fmla="*/ 4127811 h 6507156"/>
              <a:gd name="connsiteX6817" fmla="*/ 3160307 w 9124939"/>
              <a:gd name="connsiteY6817" fmla="*/ 4117333 h 6507156"/>
              <a:gd name="connsiteX6818" fmla="*/ 3132073 w 9124939"/>
              <a:gd name="connsiteY6818" fmla="*/ 4111301 h 6507156"/>
              <a:gd name="connsiteX6819" fmla="*/ 3135879 w 9124939"/>
              <a:gd name="connsiteY6819" fmla="*/ 4104951 h 6507156"/>
              <a:gd name="connsiteX6820" fmla="*/ 3146348 w 9124939"/>
              <a:gd name="connsiteY6820" fmla="*/ 4104951 h 6507156"/>
              <a:gd name="connsiteX6821" fmla="*/ 3155865 w 9124939"/>
              <a:gd name="connsiteY6821" fmla="*/ 4106856 h 6507156"/>
              <a:gd name="connsiteX6822" fmla="*/ 3157134 w 9124939"/>
              <a:gd name="connsiteY6822" fmla="*/ 4102728 h 6507156"/>
              <a:gd name="connsiteX6823" fmla="*/ 3141272 w 9124939"/>
              <a:gd name="connsiteY6823" fmla="*/ 4100506 h 6507156"/>
              <a:gd name="connsiteX6824" fmla="*/ 3136831 w 9124939"/>
              <a:gd name="connsiteY6824" fmla="*/ 4094156 h 6507156"/>
              <a:gd name="connsiteX6825" fmla="*/ 3144445 w 9124939"/>
              <a:gd name="connsiteY6825" fmla="*/ 4090028 h 6507156"/>
              <a:gd name="connsiteX6826" fmla="*/ 3155865 w 9124939"/>
              <a:gd name="connsiteY6826" fmla="*/ 4093203 h 6507156"/>
              <a:gd name="connsiteX6827" fmla="*/ 3160307 w 9124939"/>
              <a:gd name="connsiteY6827" fmla="*/ 4085901 h 6507156"/>
              <a:gd name="connsiteX6828" fmla="*/ 3170458 w 9124939"/>
              <a:gd name="connsiteY6828" fmla="*/ 4078281 h 6507156"/>
              <a:gd name="connsiteX6829" fmla="*/ 3177755 w 9124939"/>
              <a:gd name="connsiteY6829" fmla="*/ 4078281 h 6507156"/>
              <a:gd name="connsiteX6830" fmla="*/ 3195837 w 9124939"/>
              <a:gd name="connsiteY6830" fmla="*/ 4072566 h 6507156"/>
              <a:gd name="connsiteX6831" fmla="*/ 3208526 w 9124939"/>
              <a:gd name="connsiteY6831" fmla="*/ 4078916 h 6507156"/>
              <a:gd name="connsiteX6832" fmla="*/ 3223437 w 9124939"/>
              <a:gd name="connsiteY6832" fmla="*/ 4073836 h 6507156"/>
              <a:gd name="connsiteX6833" fmla="*/ 3211699 w 9124939"/>
              <a:gd name="connsiteY6833" fmla="*/ 4073836 h 6507156"/>
              <a:gd name="connsiteX6834" fmla="*/ 3220264 w 9124939"/>
              <a:gd name="connsiteY6834" fmla="*/ 4066216 h 6507156"/>
              <a:gd name="connsiteX6835" fmla="*/ 3202182 w 9124939"/>
              <a:gd name="connsiteY6835" fmla="*/ 4071613 h 6507156"/>
              <a:gd name="connsiteX6836" fmla="*/ 3207575 w 9124939"/>
              <a:gd name="connsiteY6836" fmla="*/ 4059866 h 6507156"/>
              <a:gd name="connsiteX6837" fmla="*/ 3197106 w 9124939"/>
              <a:gd name="connsiteY6837" fmla="*/ 4069391 h 6507156"/>
              <a:gd name="connsiteX6838" fmla="*/ 3190761 w 9124939"/>
              <a:gd name="connsiteY6838" fmla="*/ 4071931 h 6507156"/>
              <a:gd name="connsiteX6839" fmla="*/ 3181244 w 9124939"/>
              <a:gd name="connsiteY6839" fmla="*/ 4071931 h 6507156"/>
              <a:gd name="connsiteX6840" fmla="*/ 3170458 w 9124939"/>
              <a:gd name="connsiteY6840" fmla="*/ 4066533 h 6507156"/>
              <a:gd name="connsiteX6841" fmla="*/ 3158720 w 9124939"/>
              <a:gd name="connsiteY6841" fmla="*/ 4058596 h 6507156"/>
              <a:gd name="connsiteX6842" fmla="*/ 3144128 w 9124939"/>
              <a:gd name="connsiteY6842" fmla="*/ 4046848 h 6507156"/>
              <a:gd name="connsiteX6843" fmla="*/ 3155231 w 9124939"/>
              <a:gd name="connsiteY6843" fmla="*/ 4036371 h 6507156"/>
              <a:gd name="connsiteX6844" fmla="*/ 3171410 w 9124939"/>
              <a:gd name="connsiteY6844" fmla="*/ 4049071 h 6507156"/>
              <a:gd name="connsiteX6845" fmla="*/ 3193616 w 9124939"/>
              <a:gd name="connsiteY6845" fmla="*/ 4042403 h 6507156"/>
              <a:gd name="connsiteX6846" fmla="*/ 3170458 w 9124939"/>
              <a:gd name="connsiteY6846" fmla="*/ 4044626 h 6507156"/>
              <a:gd name="connsiteX6847" fmla="*/ 3156500 w 9124939"/>
              <a:gd name="connsiteY6847" fmla="*/ 4030973 h 6507156"/>
              <a:gd name="connsiteX6848" fmla="*/ 3166969 w 9124939"/>
              <a:gd name="connsiteY6848" fmla="*/ 4008748 h 6507156"/>
              <a:gd name="connsiteX6849" fmla="*/ 3197106 w 9124939"/>
              <a:gd name="connsiteY6849" fmla="*/ 3970331 h 6507156"/>
              <a:gd name="connsiteX6850" fmla="*/ 3204085 w 9124939"/>
              <a:gd name="connsiteY6850" fmla="*/ 3936993 h 6507156"/>
              <a:gd name="connsiteX6851" fmla="*/ 3200913 w 9124939"/>
              <a:gd name="connsiteY6851" fmla="*/ 3910323 h 6507156"/>
              <a:gd name="connsiteX6852" fmla="*/ 3207892 w 9124939"/>
              <a:gd name="connsiteY6852" fmla="*/ 3893813 h 6507156"/>
              <a:gd name="connsiteX6853" fmla="*/ 3213285 w 9124939"/>
              <a:gd name="connsiteY6853" fmla="*/ 3881113 h 6507156"/>
              <a:gd name="connsiteX6854" fmla="*/ 3223754 w 9124939"/>
              <a:gd name="connsiteY6854" fmla="*/ 3881113 h 6507156"/>
              <a:gd name="connsiteX6855" fmla="*/ 3225023 w 9124939"/>
              <a:gd name="connsiteY6855" fmla="*/ 3888098 h 6507156"/>
              <a:gd name="connsiteX6856" fmla="*/ 3232319 w 9124939"/>
              <a:gd name="connsiteY6856" fmla="*/ 3890320 h 6507156"/>
              <a:gd name="connsiteX6857" fmla="*/ 3245009 w 9124939"/>
              <a:gd name="connsiteY6857" fmla="*/ 3885875 h 6507156"/>
              <a:gd name="connsiteX6858" fmla="*/ 3247229 w 9124939"/>
              <a:gd name="connsiteY6858" fmla="*/ 3893495 h 6507156"/>
              <a:gd name="connsiteX6859" fmla="*/ 3249450 w 9124939"/>
              <a:gd name="connsiteY6859" fmla="*/ 3899210 h 6507156"/>
              <a:gd name="connsiteX6860" fmla="*/ 3265312 w 9124939"/>
              <a:gd name="connsiteY6860" fmla="*/ 3906830 h 6507156"/>
              <a:gd name="connsiteX6861" fmla="*/ 3260236 w 9124939"/>
              <a:gd name="connsiteY6861" fmla="*/ 3922706 h 6507156"/>
              <a:gd name="connsiteX6862" fmla="*/ 3250719 w 9124939"/>
              <a:gd name="connsiteY6862" fmla="*/ 3923658 h 6507156"/>
              <a:gd name="connsiteX6863" fmla="*/ 3240250 w 9124939"/>
              <a:gd name="connsiteY6863" fmla="*/ 3936358 h 6507156"/>
              <a:gd name="connsiteX6864" fmla="*/ 3250719 w 9124939"/>
              <a:gd name="connsiteY6864" fmla="*/ 3946201 h 6507156"/>
              <a:gd name="connsiteX6865" fmla="*/ 3248498 w 9124939"/>
              <a:gd name="connsiteY6865" fmla="*/ 3954138 h 6507156"/>
              <a:gd name="connsiteX6866" fmla="*/ 3253257 w 9124939"/>
              <a:gd name="connsiteY6866" fmla="*/ 3963663 h 6507156"/>
              <a:gd name="connsiteX6867" fmla="*/ 3272291 w 9124939"/>
              <a:gd name="connsiteY6867" fmla="*/ 3975093 h 6507156"/>
              <a:gd name="connsiteX6868" fmla="*/ 3290373 w 9124939"/>
              <a:gd name="connsiteY6868" fmla="*/ 3972871 h 6507156"/>
              <a:gd name="connsiteX6869" fmla="*/ 3302745 w 9124939"/>
              <a:gd name="connsiteY6869" fmla="*/ 3949693 h 6507156"/>
              <a:gd name="connsiteX6870" fmla="*/ 3288153 w 9124939"/>
              <a:gd name="connsiteY6870" fmla="*/ 3969696 h 6507156"/>
              <a:gd name="connsiteX6871" fmla="*/ 3279587 w 9124939"/>
              <a:gd name="connsiteY6871" fmla="*/ 3972871 h 6507156"/>
              <a:gd name="connsiteX6872" fmla="*/ 3268167 w 9124939"/>
              <a:gd name="connsiteY6872" fmla="*/ 3971283 h 6507156"/>
              <a:gd name="connsiteX6873" fmla="*/ 3262139 w 9124939"/>
              <a:gd name="connsiteY6873" fmla="*/ 3966838 h 6507156"/>
              <a:gd name="connsiteX6874" fmla="*/ 3256112 w 9124939"/>
              <a:gd name="connsiteY6874" fmla="*/ 3954138 h 6507156"/>
              <a:gd name="connsiteX6875" fmla="*/ 3271974 w 9124939"/>
              <a:gd name="connsiteY6875" fmla="*/ 3950963 h 6507156"/>
              <a:gd name="connsiteX6876" fmla="*/ 3278318 w 9124939"/>
              <a:gd name="connsiteY6876" fmla="*/ 3946836 h 6507156"/>
              <a:gd name="connsiteX6877" fmla="*/ 3286884 w 9124939"/>
              <a:gd name="connsiteY6877" fmla="*/ 3941438 h 6507156"/>
              <a:gd name="connsiteX6878" fmla="*/ 3302745 w 9124939"/>
              <a:gd name="connsiteY6878" fmla="*/ 3947788 h 6507156"/>
              <a:gd name="connsiteX6879" fmla="*/ 3299573 w 9124939"/>
              <a:gd name="connsiteY6879" fmla="*/ 3938898 h 6507156"/>
              <a:gd name="connsiteX6880" fmla="*/ 3307504 w 9124939"/>
              <a:gd name="connsiteY6880" fmla="*/ 3934771 h 6507156"/>
              <a:gd name="connsiteX6881" fmla="*/ 3296401 w 9124939"/>
              <a:gd name="connsiteY6881" fmla="*/ 3937311 h 6507156"/>
              <a:gd name="connsiteX6882" fmla="*/ 3287835 w 9124939"/>
              <a:gd name="connsiteY6882" fmla="*/ 3937311 h 6507156"/>
              <a:gd name="connsiteX6883" fmla="*/ 3281491 w 9124939"/>
              <a:gd name="connsiteY6883" fmla="*/ 3930961 h 6507156"/>
              <a:gd name="connsiteX6884" fmla="*/ 3283394 w 9124939"/>
              <a:gd name="connsiteY6884" fmla="*/ 3921436 h 6507156"/>
              <a:gd name="connsiteX6885" fmla="*/ 3290690 w 9124939"/>
              <a:gd name="connsiteY6885" fmla="*/ 3902068 h 6507156"/>
              <a:gd name="connsiteX6886" fmla="*/ 3303380 w 9124939"/>
              <a:gd name="connsiteY6886" fmla="*/ 3901115 h 6507156"/>
              <a:gd name="connsiteX6887" fmla="*/ 3296083 w 9124939"/>
              <a:gd name="connsiteY6887" fmla="*/ 3897940 h 6507156"/>
              <a:gd name="connsiteX6888" fmla="*/ 3275780 w 9124939"/>
              <a:gd name="connsiteY6888" fmla="*/ 3896035 h 6507156"/>
              <a:gd name="connsiteX6889" fmla="*/ 3269436 w 9124939"/>
              <a:gd name="connsiteY6889" fmla="*/ 3890955 h 6507156"/>
              <a:gd name="connsiteX6890" fmla="*/ 3272608 w 9124939"/>
              <a:gd name="connsiteY6890" fmla="*/ 3887780 h 6507156"/>
              <a:gd name="connsiteX6891" fmla="*/ 3276415 w 9124939"/>
              <a:gd name="connsiteY6891" fmla="*/ 3865555 h 6507156"/>
              <a:gd name="connsiteX6892" fmla="*/ 3288787 w 9124939"/>
              <a:gd name="connsiteY6892" fmla="*/ 3836028 h 6507156"/>
              <a:gd name="connsiteX6893" fmla="*/ 3310676 w 9124939"/>
              <a:gd name="connsiteY6893" fmla="*/ 3819835 h 6507156"/>
              <a:gd name="connsiteX6894" fmla="*/ 3341448 w 9124939"/>
              <a:gd name="connsiteY6894" fmla="*/ 3815390 h 6507156"/>
              <a:gd name="connsiteX6895" fmla="*/ 3359531 w 9124939"/>
              <a:gd name="connsiteY6895" fmla="*/ 3816343 h 6507156"/>
              <a:gd name="connsiteX6896" fmla="*/ 3372220 w 9124939"/>
              <a:gd name="connsiteY6896" fmla="*/ 3807770 h 6507156"/>
              <a:gd name="connsiteX6897" fmla="*/ 3394109 w 9124939"/>
              <a:gd name="connsiteY6897" fmla="*/ 3803643 h 6507156"/>
              <a:gd name="connsiteX6898" fmla="*/ 3408068 w 9124939"/>
              <a:gd name="connsiteY6898" fmla="*/ 3806183 h 6507156"/>
              <a:gd name="connsiteX6899" fmla="*/ 3417585 w 9124939"/>
              <a:gd name="connsiteY6899" fmla="*/ 3816978 h 6507156"/>
              <a:gd name="connsiteX6900" fmla="*/ 3429640 w 9124939"/>
              <a:gd name="connsiteY6900" fmla="*/ 3825233 h 6507156"/>
              <a:gd name="connsiteX6901" fmla="*/ 3444232 w 9124939"/>
              <a:gd name="connsiteY6901" fmla="*/ 3826185 h 6507156"/>
              <a:gd name="connsiteX6902" fmla="*/ 3440108 w 9124939"/>
              <a:gd name="connsiteY6902" fmla="*/ 3830313 h 6507156"/>
              <a:gd name="connsiteX6903" fmla="*/ 3444550 w 9124939"/>
              <a:gd name="connsiteY6903" fmla="*/ 3837933 h 6507156"/>
              <a:gd name="connsiteX6904" fmla="*/ 3452798 w 9124939"/>
              <a:gd name="connsiteY6904" fmla="*/ 3839520 h 6507156"/>
              <a:gd name="connsiteX6905" fmla="*/ 3449836 w 9124939"/>
              <a:gd name="connsiteY6905" fmla="*/ 3849061 h 6507156"/>
              <a:gd name="connsiteX6906" fmla="*/ 3450868 w 9124939"/>
              <a:gd name="connsiteY6906" fmla="*/ 3849130 h 6507156"/>
              <a:gd name="connsiteX6907" fmla="*/ 3453707 w 9124939"/>
              <a:gd name="connsiteY6907" fmla="*/ 3839995 h 6507156"/>
              <a:gd name="connsiteX6908" fmla="*/ 3453389 w 9124939"/>
              <a:gd name="connsiteY6908" fmla="*/ 3829840 h 6507156"/>
              <a:gd name="connsiteX6909" fmla="*/ 3458785 w 9124939"/>
              <a:gd name="connsiteY6909" fmla="*/ 3823494 h 6507156"/>
              <a:gd name="connsiteX6910" fmla="*/ 3467354 w 9124939"/>
              <a:gd name="connsiteY6910" fmla="*/ 3824128 h 6507156"/>
              <a:gd name="connsiteX6911" fmla="*/ 3475606 w 9124939"/>
              <a:gd name="connsiteY6911" fmla="*/ 3831427 h 6507156"/>
              <a:gd name="connsiteX6912" fmla="*/ 3484493 w 9124939"/>
              <a:gd name="connsiteY6912" fmla="*/ 3842216 h 6507156"/>
              <a:gd name="connsiteX6913" fmla="*/ 3476876 w 9124939"/>
              <a:gd name="connsiteY6913" fmla="*/ 3827301 h 6507156"/>
              <a:gd name="connsiteX6914" fmla="*/ 3468306 w 9124939"/>
              <a:gd name="connsiteY6914" fmla="*/ 3812704 h 6507156"/>
              <a:gd name="connsiteX6915" fmla="*/ 3455611 w 9124939"/>
              <a:gd name="connsiteY6915" fmla="*/ 3813974 h 6507156"/>
              <a:gd name="connsiteX6916" fmla="*/ 3441646 w 9124939"/>
              <a:gd name="connsiteY6916" fmla="*/ 3815878 h 6507156"/>
              <a:gd name="connsiteX6917" fmla="*/ 3432125 w 9124939"/>
              <a:gd name="connsiteY6917" fmla="*/ 3814291 h 6507156"/>
              <a:gd name="connsiteX6918" fmla="*/ 3431173 w 9124939"/>
              <a:gd name="connsiteY6918" fmla="*/ 3797156 h 6507156"/>
              <a:gd name="connsiteX6919" fmla="*/ 3438472 w 9124939"/>
              <a:gd name="connsiteY6919" fmla="*/ 3789857 h 6507156"/>
              <a:gd name="connsiteX6920" fmla="*/ 3446089 w 9124939"/>
              <a:gd name="connsiteY6920" fmla="*/ 3792078 h 6507156"/>
              <a:gd name="connsiteX6921" fmla="*/ 3443550 w 9124939"/>
              <a:gd name="connsiteY6921" fmla="*/ 3783510 h 6507156"/>
              <a:gd name="connsiteX6922" fmla="*/ 3459420 w 9124939"/>
              <a:gd name="connsiteY6922" fmla="*/ 3764471 h 6507156"/>
              <a:gd name="connsiteX6923" fmla="*/ 3534322 w 9124939"/>
              <a:gd name="connsiteY6923" fmla="*/ 3761615 h 6507156"/>
              <a:gd name="connsiteX6924" fmla="*/ 3530196 w 9124939"/>
              <a:gd name="connsiteY6924" fmla="*/ 3771135 h 6507156"/>
              <a:gd name="connsiteX6925" fmla="*/ 3538131 w 9124939"/>
              <a:gd name="connsiteY6925" fmla="*/ 3805723 h 6507156"/>
              <a:gd name="connsiteX6926" fmla="*/ 3554000 w 9124939"/>
              <a:gd name="connsiteY6926" fmla="*/ 3807627 h 6507156"/>
              <a:gd name="connsiteX6927" fmla="*/ 3560347 w 9124939"/>
              <a:gd name="connsiteY6927" fmla="*/ 3798425 h 6507156"/>
              <a:gd name="connsiteX6928" fmla="*/ 3546382 w 9124939"/>
              <a:gd name="connsiteY6928" fmla="*/ 3786684 h 6507156"/>
              <a:gd name="connsiteX6929" fmla="*/ 3547335 w 9124939"/>
              <a:gd name="connsiteY6929" fmla="*/ 3779385 h 6507156"/>
              <a:gd name="connsiteX6930" fmla="*/ 3564156 w 9124939"/>
              <a:gd name="connsiteY6930" fmla="*/ 3783510 h 6507156"/>
              <a:gd name="connsiteX6931" fmla="*/ 3573995 w 9124939"/>
              <a:gd name="connsiteY6931" fmla="*/ 3800011 h 6507156"/>
              <a:gd name="connsiteX6932" fmla="*/ 3573043 w 9124939"/>
              <a:gd name="connsiteY6932" fmla="*/ 3807627 h 6507156"/>
              <a:gd name="connsiteX6933" fmla="*/ 3581612 w 9124939"/>
              <a:gd name="connsiteY6933" fmla="*/ 3800011 h 6507156"/>
              <a:gd name="connsiteX6934" fmla="*/ 3572725 w 9124939"/>
              <a:gd name="connsiteY6934" fmla="*/ 3791761 h 6507156"/>
              <a:gd name="connsiteX6935" fmla="*/ 3566378 w 9124939"/>
              <a:gd name="connsiteY6935" fmla="*/ 3770817 h 6507156"/>
              <a:gd name="connsiteX6936" fmla="*/ 3570186 w 9124939"/>
              <a:gd name="connsiteY6936" fmla="*/ 3751778 h 6507156"/>
              <a:gd name="connsiteX6937" fmla="*/ 3586055 w 9124939"/>
              <a:gd name="connsiteY6937" fmla="*/ 3736864 h 6507156"/>
              <a:gd name="connsiteX6938" fmla="*/ 3620967 w 9124939"/>
              <a:gd name="connsiteY6938" fmla="*/ 3740671 h 6507156"/>
              <a:gd name="connsiteX6939" fmla="*/ 3647628 w 9124939"/>
              <a:gd name="connsiteY6939" fmla="*/ 3743527 h 6507156"/>
              <a:gd name="connsiteX6940" fmla="*/ 3666671 w 9124939"/>
              <a:gd name="connsiteY6940" fmla="*/ 3761615 h 6507156"/>
              <a:gd name="connsiteX6941" fmla="*/ 3691109 w 9124939"/>
              <a:gd name="connsiteY6941" fmla="*/ 3792078 h 6507156"/>
              <a:gd name="connsiteX6942" fmla="*/ 3714595 w 9124939"/>
              <a:gd name="connsiteY6942" fmla="*/ 3794934 h 6507156"/>
              <a:gd name="connsiteX6943" fmla="*/ 3692061 w 9124939"/>
              <a:gd name="connsiteY6943" fmla="*/ 3784145 h 6507156"/>
              <a:gd name="connsiteX6944" fmla="*/ 3679683 w 9124939"/>
              <a:gd name="connsiteY6944" fmla="*/ 3774308 h 6507156"/>
              <a:gd name="connsiteX6945" fmla="*/ 3679366 w 9124939"/>
              <a:gd name="connsiteY6945" fmla="*/ 3758124 h 6507156"/>
              <a:gd name="connsiteX6946" fmla="*/ 3667305 w 9124939"/>
              <a:gd name="connsiteY6946" fmla="*/ 3743527 h 6507156"/>
              <a:gd name="connsiteX6947" fmla="*/ 3652706 w 9124939"/>
              <a:gd name="connsiteY6947" fmla="*/ 3738133 h 6507156"/>
              <a:gd name="connsiteX6948" fmla="*/ 3630172 w 9124939"/>
              <a:gd name="connsiteY6948" fmla="*/ 3733373 h 6507156"/>
              <a:gd name="connsiteX6949" fmla="*/ 3604781 w 9124939"/>
              <a:gd name="connsiteY6949" fmla="*/ 3721949 h 6507156"/>
              <a:gd name="connsiteX6950" fmla="*/ 3605733 w 9124939"/>
              <a:gd name="connsiteY6950" fmla="*/ 3708304 h 6507156"/>
              <a:gd name="connsiteX6951" fmla="*/ 3607955 w 9124939"/>
              <a:gd name="connsiteY6951" fmla="*/ 3705131 h 6507156"/>
              <a:gd name="connsiteX6952" fmla="*/ 3619698 w 9124939"/>
              <a:gd name="connsiteY6952" fmla="*/ 3711477 h 6507156"/>
              <a:gd name="connsiteX6953" fmla="*/ 3622872 w 9124939"/>
              <a:gd name="connsiteY6953" fmla="*/ 3705131 h 6507156"/>
              <a:gd name="connsiteX6954" fmla="*/ 3625093 w 9124939"/>
              <a:gd name="connsiteY6954" fmla="*/ 3699736 h 6507156"/>
              <a:gd name="connsiteX6955" fmla="*/ 3602559 w 9124939"/>
              <a:gd name="connsiteY6955" fmla="*/ 3687361 h 6507156"/>
              <a:gd name="connsiteX6956" fmla="*/ 3599068 w 9124939"/>
              <a:gd name="connsiteY6956" fmla="*/ 3674668 h 6507156"/>
              <a:gd name="connsiteX6957" fmla="*/ 3613985 w 9124939"/>
              <a:gd name="connsiteY6957" fmla="*/ 3660705 h 6507156"/>
              <a:gd name="connsiteX6958" fmla="*/ 3605416 w 9124939"/>
              <a:gd name="connsiteY6958" fmla="*/ 3652455 h 6507156"/>
              <a:gd name="connsiteX6959" fmla="*/ 3602242 w 9124939"/>
              <a:gd name="connsiteY6959" fmla="*/ 3659753 h 6507156"/>
              <a:gd name="connsiteX6960" fmla="*/ 3590816 w 9124939"/>
              <a:gd name="connsiteY6960" fmla="*/ 3662927 h 6507156"/>
              <a:gd name="connsiteX6961" fmla="*/ 3587642 w 9124939"/>
              <a:gd name="connsiteY6961" fmla="*/ 3651503 h 6507156"/>
              <a:gd name="connsiteX6962" fmla="*/ 3594625 w 9124939"/>
              <a:gd name="connsiteY6962" fmla="*/ 3641983 h 6507156"/>
              <a:gd name="connsiteX6963" fmla="*/ 3605098 w 9124939"/>
              <a:gd name="connsiteY6963" fmla="*/ 3638810 h 6507156"/>
              <a:gd name="connsiteX6964" fmla="*/ 3616841 w 9124939"/>
              <a:gd name="connsiteY6964" fmla="*/ 3639444 h 6507156"/>
              <a:gd name="connsiteX6965" fmla="*/ 3623189 w 9124939"/>
              <a:gd name="connsiteY6965" fmla="*/ 3626751 h 6507156"/>
              <a:gd name="connsiteX6966" fmla="*/ 3612716 w 9124939"/>
              <a:gd name="connsiteY6966" fmla="*/ 3618818 h 6507156"/>
              <a:gd name="connsiteX6967" fmla="*/ 3600655 w 9124939"/>
              <a:gd name="connsiteY6967" fmla="*/ 3607077 h 6507156"/>
              <a:gd name="connsiteX6968" fmla="*/ 3599385 w 9124939"/>
              <a:gd name="connsiteY6968" fmla="*/ 3597875 h 6507156"/>
              <a:gd name="connsiteX6969" fmla="*/ 3594307 w 9124939"/>
              <a:gd name="connsiteY6969" fmla="*/ 3586134 h 6507156"/>
              <a:gd name="connsiteX6970" fmla="*/ 3586690 w 9124939"/>
              <a:gd name="connsiteY6970" fmla="*/ 3578835 h 6507156"/>
              <a:gd name="connsiteX6971" fmla="*/ 3573995 w 9124939"/>
              <a:gd name="connsiteY6971" fmla="*/ 3581374 h 6507156"/>
              <a:gd name="connsiteX6972" fmla="*/ 3560347 w 9124939"/>
              <a:gd name="connsiteY6972" fmla="*/ 3575027 h 6507156"/>
              <a:gd name="connsiteX6973" fmla="*/ 3558126 w 9124939"/>
              <a:gd name="connsiteY6973" fmla="*/ 3586451 h 6507156"/>
              <a:gd name="connsiteX6974" fmla="*/ 3555904 w 9124939"/>
              <a:gd name="connsiteY6974" fmla="*/ 3589624 h 6507156"/>
              <a:gd name="connsiteX6975" fmla="*/ 3552730 w 9124939"/>
              <a:gd name="connsiteY6975" fmla="*/ 3578200 h 6507156"/>
              <a:gd name="connsiteX6976" fmla="*/ 3552730 w 9124939"/>
              <a:gd name="connsiteY6976" fmla="*/ 3561065 h 6507156"/>
              <a:gd name="connsiteX6977" fmla="*/ 3556856 w 9124939"/>
              <a:gd name="connsiteY6977" fmla="*/ 3546468 h 6507156"/>
              <a:gd name="connsiteX6978" fmla="*/ 3563204 w 9124939"/>
              <a:gd name="connsiteY6978" fmla="*/ 3548372 h 6507156"/>
              <a:gd name="connsiteX6979" fmla="*/ 3563204 w 9124939"/>
              <a:gd name="connsiteY6979" fmla="*/ 3555670 h 6507156"/>
              <a:gd name="connsiteX6980" fmla="*/ 3565425 w 9124939"/>
              <a:gd name="connsiteY6980" fmla="*/ 3567411 h 6507156"/>
              <a:gd name="connsiteX6981" fmla="*/ 3576216 w 9124939"/>
              <a:gd name="connsiteY6981" fmla="*/ 3578200 h 6507156"/>
              <a:gd name="connsiteX6982" fmla="*/ 3583516 w 9124939"/>
              <a:gd name="connsiteY6982" fmla="*/ 3574393 h 6507156"/>
              <a:gd name="connsiteX6983" fmla="*/ 3595692 w 9124939"/>
              <a:gd name="connsiteY6983" fmla="*/ 3570436 h 6507156"/>
              <a:gd name="connsiteX6984" fmla="*/ 3596633 w 9124939"/>
              <a:gd name="connsiteY6984" fmla="*/ 3561074 h 6507156"/>
              <a:gd name="connsiteX6985" fmla="*/ 3588977 w 9124939"/>
              <a:gd name="connsiteY6985" fmla="*/ 3536944 h 6507156"/>
              <a:gd name="connsiteX6986" fmla="*/ 3590891 w 9124939"/>
              <a:gd name="connsiteY6986" fmla="*/ 3525196 h 6507156"/>
              <a:gd name="connsiteX6987" fmla="*/ 3587701 w 9124939"/>
              <a:gd name="connsiteY6987" fmla="*/ 3504559 h 6507156"/>
              <a:gd name="connsiteX6988" fmla="*/ 3585149 w 9124939"/>
              <a:gd name="connsiteY6988" fmla="*/ 3481064 h 6507156"/>
              <a:gd name="connsiteX6989" fmla="*/ 3577812 w 9124939"/>
              <a:gd name="connsiteY6989" fmla="*/ 3469951 h 6507156"/>
              <a:gd name="connsiteX6990" fmla="*/ 3564733 w 9124939"/>
              <a:gd name="connsiteY6990" fmla="*/ 3471856 h 6507156"/>
              <a:gd name="connsiteX6991" fmla="*/ 3558353 w 9124939"/>
              <a:gd name="connsiteY6991" fmla="*/ 3461379 h 6507156"/>
              <a:gd name="connsiteX6992" fmla="*/ 3558353 w 9124939"/>
              <a:gd name="connsiteY6992" fmla="*/ 3443599 h 6507156"/>
              <a:gd name="connsiteX6993" fmla="*/ 3546869 w 9124939"/>
              <a:gd name="connsiteY6993" fmla="*/ 3446774 h 6507156"/>
              <a:gd name="connsiteX6994" fmla="*/ 3551016 w 9124939"/>
              <a:gd name="connsiteY6994" fmla="*/ 3458521 h 6507156"/>
              <a:gd name="connsiteX6995" fmla="*/ 3541446 w 9124939"/>
              <a:gd name="connsiteY6995" fmla="*/ 3460744 h 6507156"/>
              <a:gd name="connsiteX6996" fmla="*/ 3527410 w 9124939"/>
              <a:gd name="connsiteY6996" fmla="*/ 3445821 h 6507156"/>
              <a:gd name="connsiteX6997" fmla="*/ 3530919 w 9124939"/>
              <a:gd name="connsiteY6997" fmla="*/ 3433440 h 6507156"/>
              <a:gd name="connsiteX6998" fmla="*/ 3532195 w 9124939"/>
              <a:gd name="connsiteY6998" fmla="*/ 3386767 h 6507156"/>
              <a:gd name="connsiteX6999" fmla="*/ 3535385 w 9124939"/>
              <a:gd name="connsiteY6999" fmla="*/ 3386767 h 6507156"/>
              <a:gd name="connsiteX7000" fmla="*/ 3533471 w 9124939"/>
              <a:gd name="connsiteY7000" fmla="*/ 3408992 h 6507156"/>
              <a:gd name="connsiteX7001" fmla="*/ 3544317 w 9124939"/>
              <a:gd name="connsiteY7001" fmla="*/ 3414389 h 6507156"/>
              <a:gd name="connsiteX7002" fmla="*/ 3550697 w 9124939"/>
              <a:gd name="connsiteY7002" fmla="*/ 3402642 h 6507156"/>
              <a:gd name="connsiteX7003" fmla="*/ 3549102 w 9124939"/>
              <a:gd name="connsiteY7003" fmla="*/ 3384544 h 6507156"/>
              <a:gd name="connsiteX7004" fmla="*/ 3543998 w 9124939"/>
              <a:gd name="connsiteY7004" fmla="*/ 3368034 h 6507156"/>
              <a:gd name="connsiteX7005" fmla="*/ 3534428 w 9124939"/>
              <a:gd name="connsiteY7005" fmla="*/ 3371209 h 6507156"/>
              <a:gd name="connsiteX7006" fmla="*/ 3532833 w 9124939"/>
              <a:gd name="connsiteY7006" fmla="*/ 3323584 h 6507156"/>
              <a:gd name="connsiteX7007" fmla="*/ 3538256 w 9124939"/>
              <a:gd name="connsiteY7007" fmla="*/ 3335014 h 6507156"/>
              <a:gd name="connsiteX7008" fmla="*/ 3539213 w 9124939"/>
              <a:gd name="connsiteY7008" fmla="*/ 3319457 h 6507156"/>
              <a:gd name="connsiteX7009" fmla="*/ 3534747 w 9124939"/>
              <a:gd name="connsiteY7009" fmla="*/ 3314060 h 6507156"/>
              <a:gd name="connsiteX7010" fmla="*/ 3530281 w 9124939"/>
              <a:gd name="connsiteY7010" fmla="*/ 3285801 h 6507156"/>
              <a:gd name="connsiteX7011" fmla="*/ 3539532 w 9124939"/>
              <a:gd name="connsiteY7011" fmla="*/ 3262623 h 6507156"/>
              <a:gd name="connsiteX7012" fmla="*/ 3544955 w 9124939"/>
              <a:gd name="connsiteY7012" fmla="*/ 3267386 h 6507156"/>
              <a:gd name="connsiteX7013" fmla="*/ 3544955 w 9124939"/>
              <a:gd name="connsiteY7013" fmla="*/ 3275959 h 6507156"/>
              <a:gd name="connsiteX7014" fmla="*/ 3556120 w 9124939"/>
              <a:gd name="connsiteY7014" fmla="*/ 3288659 h 6507156"/>
              <a:gd name="connsiteX7015" fmla="*/ 3565690 w 9124939"/>
              <a:gd name="connsiteY7015" fmla="*/ 3287706 h 6507156"/>
              <a:gd name="connsiteX7016" fmla="*/ 3580045 w 9124939"/>
              <a:gd name="connsiteY7016" fmla="*/ 3291516 h 6507156"/>
              <a:gd name="connsiteX7017" fmla="*/ 3588977 w 9124939"/>
              <a:gd name="connsiteY7017" fmla="*/ 3309614 h 6507156"/>
              <a:gd name="connsiteX7018" fmla="*/ 3589615 w 9124939"/>
              <a:gd name="connsiteY7018" fmla="*/ 3292469 h 6507156"/>
              <a:gd name="connsiteX7019" fmla="*/ 3597271 w 9124939"/>
              <a:gd name="connsiteY7019" fmla="*/ 3289294 h 6507156"/>
              <a:gd name="connsiteX7020" fmla="*/ 3591848 w 9124939"/>
              <a:gd name="connsiteY7020" fmla="*/ 3286119 h 6507156"/>
              <a:gd name="connsiteX7021" fmla="*/ 3590891 w 9124939"/>
              <a:gd name="connsiteY7021" fmla="*/ 3271514 h 6507156"/>
              <a:gd name="connsiteX7022" fmla="*/ 3604289 w 9124939"/>
              <a:gd name="connsiteY7022" fmla="*/ 3257543 h 6507156"/>
              <a:gd name="connsiteX7023" fmla="*/ 3618325 w 9124939"/>
              <a:gd name="connsiteY7023" fmla="*/ 3251194 h 6507156"/>
              <a:gd name="connsiteX7024" fmla="*/ 3624705 w 9124939"/>
              <a:gd name="connsiteY7024" fmla="*/ 3261671 h 6507156"/>
              <a:gd name="connsiteX7025" fmla="*/ 3625024 w 9124939"/>
              <a:gd name="connsiteY7025" fmla="*/ 3278499 h 6507156"/>
              <a:gd name="connsiteX7026" fmla="*/ 3643207 w 9124939"/>
              <a:gd name="connsiteY7026" fmla="*/ 3288976 h 6507156"/>
              <a:gd name="connsiteX7027" fmla="*/ 3647992 w 9124939"/>
              <a:gd name="connsiteY7027" fmla="*/ 3268973 h 6507156"/>
              <a:gd name="connsiteX7028" fmla="*/ 3639379 w 9124939"/>
              <a:gd name="connsiteY7028" fmla="*/ 3261353 h 6507156"/>
              <a:gd name="connsiteX7029" fmla="*/ 3632999 w 9124939"/>
              <a:gd name="connsiteY7029" fmla="*/ 3261353 h 6507156"/>
              <a:gd name="connsiteX7030" fmla="*/ 3638422 w 9124939"/>
              <a:gd name="connsiteY7030" fmla="*/ 3250876 h 6507156"/>
              <a:gd name="connsiteX7031" fmla="*/ 3634275 w 9124939"/>
              <a:gd name="connsiteY7031" fmla="*/ 3238494 h 6507156"/>
              <a:gd name="connsiteX7032" fmla="*/ 3639060 w 9124939"/>
              <a:gd name="connsiteY7032" fmla="*/ 3219444 h 6507156"/>
              <a:gd name="connsiteX7033" fmla="*/ 3655010 w 9124939"/>
              <a:gd name="connsiteY7033" fmla="*/ 3214999 h 6507156"/>
              <a:gd name="connsiteX7034" fmla="*/ 3674469 w 9124939"/>
              <a:gd name="connsiteY7034" fmla="*/ 3220079 h 6507156"/>
              <a:gd name="connsiteX7035" fmla="*/ 3685634 w 9124939"/>
              <a:gd name="connsiteY7035" fmla="*/ 3209601 h 6507156"/>
              <a:gd name="connsiteX7036" fmla="*/ 3708284 w 9124939"/>
              <a:gd name="connsiteY7036" fmla="*/ 3205156 h 6507156"/>
              <a:gd name="connsiteX7037" fmla="*/ 3728381 w 9124939"/>
              <a:gd name="connsiteY7037" fmla="*/ 3215316 h 6507156"/>
              <a:gd name="connsiteX7038" fmla="*/ 3730614 w 9124939"/>
              <a:gd name="connsiteY7038" fmla="*/ 3223889 h 6507156"/>
              <a:gd name="connsiteX7039" fmla="*/ 3730933 w 9124939"/>
              <a:gd name="connsiteY7039" fmla="*/ 3248019 h 6507156"/>
              <a:gd name="connsiteX7040" fmla="*/ 3736356 w 9124939"/>
              <a:gd name="connsiteY7040" fmla="*/ 3252146 h 6507156"/>
              <a:gd name="connsiteX7041" fmla="*/ 3737313 w 9124939"/>
              <a:gd name="connsiteY7041" fmla="*/ 3264846 h 6507156"/>
              <a:gd name="connsiteX7042" fmla="*/ 3727105 w 9124939"/>
              <a:gd name="connsiteY7042" fmla="*/ 3268338 h 6507156"/>
              <a:gd name="connsiteX7043" fmla="*/ 3719449 w 9124939"/>
              <a:gd name="connsiteY7043" fmla="*/ 3271514 h 6507156"/>
              <a:gd name="connsiteX7044" fmla="*/ 3719449 w 9124939"/>
              <a:gd name="connsiteY7044" fmla="*/ 3282944 h 6507156"/>
              <a:gd name="connsiteX7045" fmla="*/ 3737632 w 9124939"/>
              <a:gd name="connsiteY7045" fmla="*/ 3270243 h 6507156"/>
              <a:gd name="connsiteX7046" fmla="*/ 3739865 w 9124939"/>
              <a:gd name="connsiteY7046" fmla="*/ 3276276 h 6507156"/>
              <a:gd name="connsiteX7047" fmla="*/ 3731252 w 9124939"/>
              <a:gd name="connsiteY7047" fmla="*/ 3287071 h 6507156"/>
              <a:gd name="connsiteX7048" fmla="*/ 3727424 w 9124939"/>
              <a:gd name="connsiteY7048" fmla="*/ 3290246 h 6507156"/>
              <a:gd name="connsiteX7049" fmla="*/ 3724234 w 9124939"/>
              <a:gd name="connsiteY7049" fmla="*/ 3292787 h 6507156"/>
              <a:gd name="connsiteX7050" fmla="*/ 3721682 w 9124939"/>
              <a:gd name="connsiteY7050" fmla="*/ 3295327 h 6507156"/>
              <a:gd name="connsiteX7051" fmla="*/ 3720087 w 9124939"/>
              <a:gd name="connsiteY7051" fmla="*/ 3298501 h 6507156"/>
              <a:gd name="connsiteX7052" fmla="*/ 3718811 w 9124939"/>
              <a:gd name="connsiteY7052" fmla="*/ 3302629 h 6507156"/>
              <a:gd name="connsiteX7053" fmla="*/ 3717854 w 9124939"/>
              <a:gd name="connsiteY7053" fmla="*/ 3307074 h 6507156"/>
              <a:gd name="connsiteX7054" fmla="*/ 3728381 w 9124939"/>
              <a:gd name="connsiteY7054" fmla="*/ 3302946 h 6507156"/>
              <a:gd name="connsiteX7055" fmla="*/ 3738589 w 9124939"/>
              <a:gd name="connsiteY7055" fmla="*/ 3291199 h 6507156"/>
              <a:gd name="connsiteX7056" fmla="*/ 3754539 w 9124939"/>
              <a:gd name="connsiteY7056" fmla="*/ 3295327 h 6507156"/>
              <a:gd name="connsiteX7057" fmla="*/ 3767618 w 9124939"/>
              <a:gd name="connsiteY7057" fmla="*/ 3291834 h 6507156"/>
              <a:gd name="connsiteX7058" fmla="*/ 3783568 w 9124939"/>
              <a:gd name="connsiteY7058" fmla="*/ 3288659 h 6507156"/>
              <a:gd name="connsiteX7059" fmla="*/ 3797285 w 9124939"/>
              <a:gd name="connsiteY7059" fmla="*/ 3306439 h 6507156"/>
              <a:gd name="connsiteX7060" fmla="*/ 3793457 w 9124939"/>
              <a:gd name="connsiteY7060" fmla="*/ 3338190 h 6507156"/>
              <a:gd name="connsiteX7061" fmla="*/ 3778464 w 9124939"/>
              <a:gd name="connsiteY7061" fmla="*/ 3348985 h 6507156"/>
              <a:gd name="connsiteX7062" fmla="*/ 3776869 w 9124939"/>
              <a:gd name="connsiteY7062" fmla="*/ 3358509 h 6507156"/>
              <a:gd name="connsiteX7063" fmla="*/ 3772403 w 9124939"/>
              <a:gd name="connsiteY7063" fmla="*/ 3357239 h 6507156"/>
              <a:gd name="connsiteX7064" fmla="*/ 3771127 w 9124939"/>
              <a:gd name="connsiteY7064" fmla="*/ 3342317 h 6507156"/>
              <a:gd name="connsiteX7065" fmla="*/ 3759324 w 9124939"/>
              <a:gd name="connsiteY7065" fmla="*/ 3343586 h 6507156"/>
              <a:gd name="connsiteX7066" fmla="*/ 3744650 w 9124939"/>
              <a:gd name="connsiteY7066" fmla="*/ 3359779 h 6507156"/>
              <a:gd name="connsiteX7067" fmla="*/ 3747521 w 9124939"/>
              <a:gd name="connsiteY7067" fmla="*/ 3335332 h 6507156"/>
              <a:gd name="connsiteX7068" fmla="*/ 3736994 w 9124939"/>
              <a:gd name="connsiteY7068" fmla="*/ 3342952 h 6507156"/>
              <a:gd name="connsiteX7069" fmla="*/ 3730933 w 9124939"/>
              <a:gd name="connsiteY7069" fmla="*/ 3354382 h 6507156"/>
              <a:gd name="connsiteX7070" fmla="*/ 3725510 w 9124939"/>
              <a:gd name="connsiteY7070" fmla="*/ 3370257 h 6507156"/>
              <a:gd name="connsiteX7071" fmla="*/ 3736356 w 9124939"/>
              <a:gd name="connsiteY7071" fmla="*/ 3379464 h 6507156"/>
              <a:gd name="connsiteX7072" fmla="*/ 3735399 w 9124939"/>
              <a:gd name="connsiteY7072" fmla="*/ 3391212 h 6507156"/>
              <a:gd name="connsiteX7073" fmla="*/ 3727105 w 9124939"/>
              <a:gd name="connsiteY7073" fmla="*/ 3403912 h 6507156"/>
              <a:gd name="connsiteX7074" fmla="*/ 3705732 w 9124939"/>
              <a:gd name="connsiteY7074" fmla="*/ 3388354 h 6507156"/>
              <a:gd name="connsiteX7075" fmla="*/ 3704456 w 9124939"/>
              <a:gd name="connsiteY7075" fmla="*/ 3394705 h 6507156"/>
              <a:gd name="connsiteX7076" fmla="*/ 3693928 w 9124939"/>
              <a:gd name="connsiteY7076" fmla="*/ 3400102 h 6507156"/>
              <a:gd name="connsiteX7077" fmla="*/ 3707646 w 9124939"/>
              <a:gd name="connsiteY7077" fmla="*/ 3407404 h 6507156"/>
              <a:gd name="connsiteX7078" fmla="*/ 3717216 w 9124939"/>
              <a:gd name="connsiteY7078" fmla="*/ 3413438 h 6507156"/>
              <a:gd name="connsiteX7079" fmla="*/ 3713388 w 9124939"/>
              <a:gd name="connsiteY7079" fmla="*/ 3423279 h 6507156"/>
              <a:gd name="connsiteX7080" fmla="*/ 3695204 w 9124939"/>
              <a:gd name="connsiteY7080" fmla="*/ 3426455 h 6507156"/>
              <a:gd name="connsiteX7081" fmla="*/ 3683720 w 9124939"/>
              <a:gd name="connsiteY7081" fmla="*/ 3412802 h 6507156"/>
              <a:gd name="connsiteX7082" fmla="*/ 3679254 w 9124939"/>
              <a:gd name="connsiteY7082" fmla="*/ 3427725 h 6507156"/>
              <a:gd name="connsiteX7083" fmla="*/ 3668727 w 9124939"/>
              <a:gd name="connsiteY7083" fmla="*/ 3430900 h 6507156"/>
              <a:gd name="connsiteX7084" fmla="*/ 3688824 w 9124939"/>
              <a:gd name="connsiteY7084" fmla="*/ 3439154 h 6507156"/>
              <a:gd name="connsiteX7085" fmla="*/ 3676383 w 9124939"/>
              <a:gd name="connsiteY7085" fmla="*/ 3451854 h 6507156"/>
              <a:gd name="connsiteX7086" fmla="*/ 3663623 w 9124939"/>
              <a:gd name="connsiteY7086" fmla="*/ 3464871 h 6507156"/>
              <a:gd name="connsiteX7087" fmla="*/ 3679573 w 9124939"/>
              <a:gd name="connsiteY7087" fmla="*/ 3464554 h 6507156"/>
              <a:gd name="connsiteX7088" fmla="*/ 3682763 w 9124939"/>
              <a:gd name="connsiteY7088" fmla="*/ 3475031 h 6507156"/>
              <a:gd name="connsiteX7089" fmla="*/ 3671598 w 9124939"/>
              <a:gd name="connsiteY7089" fmla="*/ 3485826 h 6507156"/>
              <a:gd name="connsiteX7090" fmla="*/ 3669684 w 9124939"/>
              <a:gd name="connsiteY7090" fmla="*/ 3515036 h 6507156"/>
              <a:gd name="connsiteX7091" fmla="*/ 3655967 w 9124939"/>
              <a:gd name="connsiteY7091" fmla="*/ 3527736 h 6507156"/>
              <a:gd name="connsiteX7092" fmla="*/ 3656924 w 9124939"/>
              <a:gd name="connsiteY7092" fmla="*/ 3544881 h 6507156"/>
              <a:gd name="connsiteX7093" fmla="*/ 3679254 w 9124939"/>
              <a:gd name="connsiteY7093" fmla="*/ 3544881 h 6507156"/>
              <a:gd name="connsiteX7094" fmla="*/ 3681806 w 9124939"/>
              <a:gd name="connsiteY7094" fmla="*/ 3561391 h 6507156"/>
              <a:gd name="connsiteX7095" fmla="*/ 3674469 w 9124939"/>
              <a:gd name="connsiteY7095" fmla="*/ 3570916 h 6507156"/>
              <a:gd name="connsiteX7096" fmla="*/ 3660433 w 9124939"/>
              <a:gd name="connsiteY7096" fmla="*/ 3564884 h 6507156"/>
              <a:gd name="connsiteX7097" fmla="*/ 3654053 w 9124939"/>
              <a:gd name="connsiteY7097" fmla="*/ 3575679 h 6507156"/>
              <a:gd name="connsiteX7098" fmla="*/ 3661301 w 9124939"/>
              <a:gd name="connsiteY7098" fmla="*/ 3578384 h 6507156"/>
              <a:gd name="connsiteX7099" fmla="*/ 3661910 w 9124939"/>
              <a:gd name="connsiteY7099" fmla="*/ 3578200 h 6507156"/>
              <a:gd name="connsiteX7100" fmla="*/ 3655880 w 9124939"/>
              <a:gd name="connsiteY7100" fmla="*/ 3588672 h 6507156"/>
              <a:gd name="connsiteX7101" fmla="*/ 3676509 w 9124939"/>
              <a:gd name="connsiteY7101" fmla="*/ 3576931 h 6507156"/>
              <a:gd name="connsiteX7102" fmla="*/ 3693648 w 9124939"/>
              <a:gd name="connsiteY7102" fmla="*/ 3582960 h 6507156"/>
              <a:gd name="connsiteX7103" fmla="*/ 3702217 w 9124939"/>
              <a:gd name="connsiteY7103" fmla="*/ 3582008 h 6507156"/>
              <a:gd name="connsiteX7104" fmla="*/ 3708565 w 9124939"/>
              <a:gd name="connsiteY7104" fmla="*/ 3592480 h 6507156"/>
              <a:gd name="connsiteX7105" fmla="*/ 3709517 w 9124939"/>
              <a:gd name="connsiteY7105" fmla="*/ 3602000 h 6507156"/>
              <a:gd name="connsiteX7106" fmla="*/ 3707613 w 9124939"/>
              <a:gd name="connsiteY7106" fmla="*/ 3613424 h 6507156"/>
              <a:gd name="connsiteX7107" fmla="*/ 3694918 w 9124939"/>
              <a:gd name="connsiteY7107" fmla="*/ 3629290 h 6507156"/>
              <a:gd name="connsiteX7108" fmla="*/ 3719356 w 9124939"/>
              <a:gd name="connsiteY7108" fmla="*/ 3634685 h 6507156"/>
              <a:gd name="connsiteX7109" fmla="*/ 3726021 w 9124939"/>
              <a:gd name="connsiteY7109" fmla="*/ 3651185 h 6507156"/>
              <a:gd name="connsiteX7110" fmla="*/ 3735225 w 9124939"/>
              <a:gd name="connsiteY7110" fmla="*/ 3634367 h 6507156"/>
              <a:gd name="connsiteX7111" fmla="*/ 3750142 w 9124939"/>
              <a:gd name="connsiteY7111" fmla="*/ 3643887 h 6507156"/>
              <a:gd name="connsiteX7112" fmla="*/ 3770455 w 9124939"/>
              <a:gd name="connsiteY7112" fmla="*/ 3660388 h 6507156"/>
              <a:gd name="connsiteX7113" fmla="*/ 3780928 w 9124939"/>
              <a:gd name="connsiteY7113" fmla="*/ 3651820 h 6507156"/>
              <a:gd name="connsiteX7114" fmla="*/ 3810762 w 9124939"/>
              <a:gd name="connsiteY7114" fmla="*/ 3645156 h 6507156"/>
              <a:gd name="connsiteX7115" fmla="*/ 3812667 w 9124939"/>
              <a:gd name="connsiteY7115" fmla="*/ 3653724 h 6507156"/>
              <a:gd name="connsiteX7116" fmla="*/ 3799337 w 9124939"/>
              <a:gd name="connsiteY7116" fmla="*/ 3680379 h 6507156"/>
              <a:gd name="connsiteX7117" fmla="*/ 3792037 w 9124939"/>
              <a:gd name="connsiteY7117" fmla="*/ 3686726 h 6507156"/>
              <a:gd name="connsiteX7118" fmla="*/ 3777120 w 9124939"/>
              <a:gd name="connsiteY7118" fmla="*/ 3694976 h 6507156"/>
              <a:gd name="connsiteX7119" fmla="*/ 3781563 w 9124939"/>
              <a:gd name="connsiteY7119" fmla="*/ 3724488 h 6507156"/>
              <a:gd name="connsiteX7120" fmla="*/ 3789180 w 9124939"/>
              <a:gd name="connsiteY7120" fmla="*/ 3726709 h 6507156"/>
              <a:gd name="connsiteX7121" fmla="*/ 3801876 w 9124939"/>
              <a:gd name="connsiteY7121" fmla="*/ 3713699 h 6507156"/>
              <a:gd name="connsiteX7122" fmla="*/ 3825997 w 9124939"/>
              <a:gd name="connsiteY7122" fmla="*/ 3709256 h 6507156"/>
              <a:gd name="connsiteX7123" fmla="*/ 3852340 w 9124939"/>
              <a:gd name="connsiteY7123" fmla="*/ 3721949 h 6507156"/>
              <a:gd name="connsiteX7124" fmla="*/ 3848214 w 9124939"/>
              <a:gd name="connsiteY7124" fmla="*/ 3703862 h 6507156"/>
              <a:gd name="connsiteX7125" fmla="*/ 3861861 w 9124939"/>
              <a:gd name="connsiteY7125" fmla="*/ 3705131 h 6507156"/>
              <a:gd name="connsiteX7126" fmla="*/ 3862496 w 9124939"/>
              <a:gd name="connsiteY7126" fmla="*/ 3693390 h 6507156"/>
              <a:gd name="connsiteX7127" fmla="*/ 3899630 w 9124939"/>
              <a:gd name="connsiteY7127" fmla="*/ 3671812 h 6507156"/>
              <a:gd name="connsiteX7128" fmla="*/ 3911373 w 9124939"/>
              <a:gd name="connsiteY7128" fmla="*/ 3675937 h 6507156"/>
              <a:gd name="connsiteX7129" fmla="*/ 3908199 w 9124939"/>
              <a:gd name="connsiteY7129" fmla="*/ 3684505 h 6507156"/>
              <a:gd name="connsiteX7130" fmla="*/ 3922799 w 9124939"/>
              <a:gd name="connsiteY7130" fmla="*/ 3675937 h 6507156"/>
              <a:gd name="connsiteX7131" fmla="*/ 3925972 w 9124939"/>
              <a:gd name="connsiteY7131" fmla="*/ 3660071 h 6507156"/>
              <a:gd name="connsiteX7132" fmla="*/ 3944698 w 9124939"/>
              <a:gd name="connsiteY7132" fmla="*/ 3638810 h 6507156"/>
              <a:gd name="connsiteX7133" fmla="*/ 3975484 w 9124939"/>
              <a:gd name="connsiteY7133" fmla="*/ 3638492 h 6507156"/>
              <a:gd name="connsiteX7134" fmla="*/ 3975484 w 9124939"/>
              <a:gd name="connsiteY7134" fmla="*/ 3643887 h 6507156"/>
              <a:gd name="connsiteX7135" fmla="*/ 3953267 w 9124939"/>
              <a:gd name="connsiteY7135" fmla="*/ 3643252 h 6507156"/>
              <a:gd name="connsiteX7136" fmla="*/ 3949141 w 9124939"/>
              <a:gd name="connsiteY7136" fmla="*/ 3657532 h 6507156"/>
              <a:gd name="connsiteX7137" fmla="*/ 3939620 w 9124939"/>
              <a:gd name="connsiteY7137" fmla="*/ 3662927 h 6507156"/>
              <a:gd name="connsiteX7138" fmla="*/ 3940889 w 9124939"/>
              <a:gd name="connsiteY7138" fmla="*/ 3670225 h 6507156"/>
              <a:gd name="connsiteX7139" fmla="*/ 3948189 w 9124939"/>
              <a:gd name="connsiteY7139" fmla="*/ 3675620 h 6507156"/>
              <a:gd name="connsiteX7140" fmla="*/ 3965328 w 9124939"/>
              <a:gd name="connsiteY7140" fmla="*/ 3655628 h 6507156"/>
              <a:gd name="connsiteX7141" fmla="*/ 3984053 w 9124939"/>
              <a:gd name="connsiteY7141" fmla="*/ 3652455 h 6507156"/>
              <a:gd name="connsiteX7142" fmla="*/ 3987227 w 9124939"/>
              <a:gd name="connsiteY7142" fmla="*/ 3644839 h 6507156"/>
              <a:gd name="connsiteX7143" fmla="*/ 3993575 w 9124939"/>
              <a:gd name="connsiteY7143" fmla="*/ 3642300 h 6507156"/>
              <a:gd name="connsiteX7144" fmla="*/ 4007222 w 9124939"/>
              <a:gd name="connsiteY7144" fmla="*/ 3657215 h 6507156"/>
              <a:gd name="connsiteX7145" fmla="*/ 4020235 w 9124939"/>
              <a:gd name="connsiteY7145" fmla="*/ 3674985 h 6507156"/>
              <a:gd name="connsiteX7146" fmla="*/ 4025631 w 9124939"/>
              <a:gd name="connsiteY7146" fmla="*/ 3681331 h 6507156"/>
              <a:gd name="connsiteX7147" fmla="*/ 4035152 w 9124939"/>
              <a:gd name="connsiteY7147" fmla="*/ 3680379 h 6507156"/>
              <a:gd name="connsiteX7148" fmla="*/ 4043721 w 9124939"/>
              <a:gd name="connsiteY7148" fmla="*/ 3692755 h 6507156"/>
              <a:gd name="connsiteX7149" fmla="*/ 4046895 w 9124939"/>
              <a:gd name="connsiteY7149" fmla="*/ 3685139 h 6507156"/>
              <a:gd name="connsiteX7150" fmla="*/ 4058638 w 9124939"/>
              <a:gd name="connsiteY7150" fmla="*/ 3686409 h 6507156"/>
              <a:gd name="connsiteX7151" fmla="*/ 4062764 w 9124939"/>
              <a:gd name="connsiteY7151" fmla="*/ 3699102 h 6507156"/>
              <a:gd name="connsiteX7152" fmla="*/ 4070382 w 9124939"/>
              <a:gd name="connsiteY7152" fmla="*/ 3701958 h 6507156"/>
              <a:gd name="connsiteX7153" fmla="*/ 4063717 w 9124939"/>
              <a:gd name="connsiteY7153" fmla="*/ 3705131 h 6507156"/>
              <a:gd name="connsiteX7154" fmla="*/ 4074508 w 9124939"/>
              <a:gd name="connsiteY7154" fmla="*/ 3716555 h 6507156"/>
              <a:gd name="connsiteX7155" fmla="*/ 4070382 w 9124939"/>
              <a:gd name="connsiteY7155" fmla="*/ 3725122 h 6507156"/>
              <a:gd name="connsiteX7156" fmla="*/ 4061178 w 9124939"/>
              <a:gd name="connsiteY7156" fmla="*/ 3730517 h 6507156"/>
              <a:gd name="connsiteX7157" fmla="*/ 4090694 w 9124939"/>
              <a:gd name="connsiteY7157" fmla="*/ 3744797 h 6507156"/>
              <a:gd name="connsiteX7158" fmla="*/ 4104659 w 9124939"/>
              <a:gd name="connsiteY7158" fmla="*/ 3743845 h 6507156"/>
              <a:gd name="connsiteX7159" fmla="*/ 4114180 w 9124939"/>
              <a:gd name="connsiteY7159" fmla="*/ 3744479 h 6507156"/>
              <a:gd name="connsiteX7160" fmla="*/ 4119259 w 9124939"/>
              <a:gd name="connsiteY7160" fmla="*/ 3757172 h 6507156"/>
              <a:gd name="connsiteX7161" fmla="*/ 4127828 w 9124939"/>
              <a:gd name="connsiteY7161" fmla="*/ 3749874 h 6507156"/>
              <a:gd name="connsiteX7162" fmla="*/ 4136397 w 9124939"/>
              <a:gd name="connsiteY7162" fmla="*/ 3758442 h 6507156"/>
              <a:gd name="connsiteX7163" fmla="*/ 4141793 w 9124939"/>
              <a:gd name="connsiteY7163" fmla="*/ 3759394 h 6507156"/>
              <a:gd name="connsiteX7164" fmla="*/ 4142063 w 9124939"/>
              <a:gd name="connsiteY7164" fmla="*/ 3759335 h 6507156"/>
              <a:gd name="connsiteX7165" fmla="*/ 4146820 w 9124939"/>
              <a:gd name="connsiteY7165" fmla="*/ 3748532 h 6507156"/>
              <a:gd name="connsiteX7166" fmla="*/ 4152213 w 9124939"/>
              <a:gd name="connsiteY7166" fmla="*/ 3740907 h 6507156"/>
              <a:gd name="connsiteX7167" fmla="*/ 4144917 w 9124939"/>
              <a:gd name="connsiteY7167" fmla="*/ 3738047 h 6507156"/>
              <a:gd name="connsiteX7168" fmla="*/ 4138256 w 9124939"/>
              <a:gd name="connsiteY7168" fmla="*/ 3724385 h 6507156"/>
              <a:gd name="connsiteX7169" fmla="*/ 4146820 w 9124939"/>
              <a:gd name="connsiteY7169" fmla="*/ 3713582 h 6507156"/>
              <a:gd name="connsiteX7170" fmla="*/ 4159508 w 9124939"/>
              <a:gd name="connsiteY7170" fmla="*/ 3718030 h 6507156"/>
              <a:gd name="connsiteX7171" fmla="*/ 4169975 w 9124939"/>
              <a:gd name="connsiteY7171" fmla="*/ 3707227 h 6507156"/>
              <a:gd name="connsiteX7172" fmla="*/ 4180442 w 9124939"/>
              <a:gd name="connsiteY7172" fmla="*/ 3692612 h 6507156"/>
              <a:gd name="connsiteX7173" fmla="*/ 4235314 w 9124939"/>
              <a:gd name="connsiteY7173" fmla="*/ 3672913 h 6507156"/>
              <a:gd name="connsiteX7174" fmla="*/ 4282575 w 9124939"/>
              <a:gd name="connsiteY7174" fmla="*/ 3664016 h 6507156"/>
              <a:gd name="connsiteX7175" fmla="*/ 4307632 w 9124939"/>
              <a:gd name="connsiteY7175" fmla="*/ 3639233 h 6507156"/>
              <a:gd name="connsiteX7176" fmla="*/ 4332690 w 9124939"/>
              <a:gd name="connsiteY7176" fmla="*/ 3611908 h 6507156"/>
              <a:gd name="connsiteX7177" fmla="*/ 4366628 w 9124939"/>
              <a:gd name="connsiteY7177" fmla="*/ 3606507 h 6507156"/>
              <a:gd name="connsiteX7178" fmla="*/ 4396127 w 9124939"/>
              <a:gd name="connsiteY7178" fmla="*/ 3583948 h 6507156"/>
              <a:gd name="connsiteX7179" fmla="*/ 4432920 w 9124939"/>
              <a:gd name="connsiteY7179" fmla="*/ 3576005 h 6507156"/>
              <a:gd name="connsiteX7180" fmla="*/ 4480497 w 9124939"/>
              <a:gd name="connsiteY7180" fmla="*/ 3563931 h 6507156"/>
              <a:gd name="connsiteX7181" fmla="*/ 4524586 w 9124939"/>
              <a:gd name="connsiteY7181" fmla="*/ 3566790 h 6507156"/>
              <a:gd name="connsiteX7182" fmla="*/ 4550595 w 9124939"/>
              <a:gd name="connsiteY7182" fmla="*/ 3584583 h 6507156"/>
              <a:gd name="connsiteX7183" fmla="*/ 4556939 w 9124939"/>
              <a:gd name="connsiteY7183" fmla="*/ 3604600 h 6507156"/>
              <a:gd name="connsiteX7184" fmla="*/ 4555670 w 9124939"/>
              <a:gd name="connsiteY7184" fmla="*/ 3610002 h 6507156"/>
              <a:gd name="connsiteX7185" fmla="*/ 4550595 w 9124939"/>
              <a:gd name="connsiteY7185" fmla="*/ 3600470 h 6507156"/>
              <a:gd name="connsiteX7186" fmla="*/ 4539811 w 9124939"/>
              <a:gd name="connsiteY7186" fmla="*/ 3583948 h 6507156"/>
              <a:gd name="connsiteX7187" fmla="*/ 4531564 w 9124939"/>
              <a:gd name="connsiteY7187" fmla="*/ 3578546 h 6507156"/>
              <a:gd name="connsiteX7188" fmla="*/ 4521731 w 9124939"/>
              <a:gd name="connsiteY7188" fmla="*/ 3588078 h 6507156"/>
              <a:gd name="connsiteX7189" fmla="*/ 4524903 w 9124939"/>
              <a:gd name="connsiteY7189" fmla="*/ 3603965 h 6507156"/>
              <a:gd name="connsiteX7190" fmla="*/ 4528709 w 9124939"/>
              <a:gd name="connsiteY7190" fmla="*/ 3625888 h 6507156"/>
              <a:gd name="connsiteX7191" fmla="*/ 4551864 w 9124939"/>
              <a:gd name="connsiteY7191" fmla="*/ 3636056 h 6507156"/>
              <a:gd name="connsiteX7192" fmla="*/ 4559476 w 9124939"/>
              <a:gd name="connsiteY7192" fmla="*/ 3644635 h 6507156"/>
              <a:gd name="connsiteX7193" fmla="*/ 4580410 w 9124939"/>
              <a:gd name="connsiteY7193" fmla="*/ 3643364 h 6507156"/>
              <a:gd name="connsiteX7194" fmla="*/ 4602930 w 9124939"/>
              <a:gd name="connsiteY7194" fmla="*/ 3635738 h 6507156"/>
              <a:gd name="connsiteX7195" fmla="*/ 4639406 w 9124939"/>
              <a:gd name="connsiteY7195" fmla="*/ 3608095 h 6507156"/>
              <a:gd name="connsiteX7196" fmla="*/ 4645433 w 9124939"/>
              <a:gd name="connsiteY7196" fmla="*/ 3589032 h 6507156"/>
              <a:gd name="connsiteX7197" fmla="*/ 4649873 w 9124939"/>
              <a:gd name="connsiteY7197" fmla="*/ 3591256 h 6507156"/>
              <a:gd name="connsiteX7198" fmla="*/ 4647653 w 9124939"/>
              <a:gd name="connsiteY7198" fmla="*/ 3607778 h 6507156"/>
              <a:gd name="connsiteX7199" fmla="*/ 4631160 w 9124939"/>
              <a:gd name="connsiteY7199" fmla="*/ 3624935 h 6507156"/>
              <a:gd name="connsiteX7200" fmla="*/ 4606102 w 9124939"/>
              <a:gd name="connsiteY7200" fmla="*/ 3642093 h 6507156"/>
              <a:gd name="connsiteX7201" fmla="*/ 4594366 w 9124939"/>
              <a:gd name="connsiteY7201" fmla="*/ 3643364 h 6507156"/>
              <a:gd name="connsiteX7202" fmla="*/ 4600710 w 9124939"/>
              <a:gd name="connsiteY7202" fmla="*/ 3664016 h 6507156"/>
              <a:gd name="connsiteX7203" fmla="*/ 4609274 w 9124939"/>
              <a:gd name="connsiteY7203" fmla="*/ 3657661 h 6507156"/>
              <a:gd name="connsiteX7204" fmla="*/ 4627036 w 9124939"/>
              <a:gd name="connsiteY7204" fmla="*/ 3644952 h 6507156"/>
              <a:gd name="connsiteX7205" fmla="*/ 4641627 w 9124939"/>
              <a:gd name="connsiteY7205" fmla="*/ 3631925 h 6507156"/>
              <a:gd name="connsiteX7206" fmla="*/ 4642296 w 9124939"/>
              <a:gd name="connsiteY7206" fmla="*/ 3631952 h 6507156"/>
              <a:gd name="connsiteX7207" fmla="*/ 4654524 w 9124939"/>
              <a:gd name="connsiteY7207" fmla="*/ 3616957 h 6507156"/>
              <a:gd name="connsiteX7208" fmla="*/ 4660551 w 9124939"/>
              <a:gd name="connsiteY7208" fmla="*/ 3601082 h 6507156"/>
              <a:gd name="connsiteX7209" fmla="*/ 4679581 w 9124939"/>
              <a:gd name="connsiteY7209" fmla="*/ 3601082 h 6507156"/>
              <a:gd name="connsiteX7210" fmla="*/ 4703051 w 9124939"/>
              <a:gd name="connsiteY7210" fmla="*/ 3600764 h 6507156"/>
              <a:gd name="connsiteX7211" fmla="*/ 4700514 w 9124939"/>
              <a:gd name="connsiteY7211" fmla="*/ 3580762 h 6507156"/>
              <a:gd name="connsiteX7212" fmla="*/ 4690365 w 9124939"/>
              <a:gd name="connsiteY7212" fmla="*/ 3589334 h 6507156"/>
              <a:gd name="connsiteX7213" fmla="*/ 4679581 w 9124939"/>
              <a:gd name="connsiteY7213" fmla="*/ 3582984 h 6507156"/>
              <a:gd name="connsiteX7214" fmla="*/ 4671969 w 9124939"/>
              <a:gd name="connsiteY7214" fmla="*/ 3576634 h 6507156"/>
              <a:gd name="connsiteX7215" fmla="*/ 4656427 w 9124939"/>
              <a:gd name="connsiteY7215" fmla="*/ 3590287 h 6507156"/>
              <a:gd name="connsiteX7216" fmla="*/ 4650084 w 9124939"/>
              <a:gd name="connsiteY7216" fmla="*/ 3584572 h 6507156"/>
              <a:gd name="connsiteX7217" fmla="*/ 4660234 w 9124939"/>
              <a:gd name="connsiteY7217" fmla="*/ 3572824 h 6507156"/>
              <a:gd name="connsiteX7218" fmla="*/ 4661185 w 9124939"/>
              <a:gd name="connsiteY7218" fmla="*/ 3556949 h 6507156"/>
              <a:gd name="connsiteX7219" fmla="*/ 4661185 w 9124939"/>
              <a:gd name="connsiteY7219" fmla="*/ 3549329 h 6507156"/>
              <a:gd name="connsiteX7220" fmla="*/ 4669749 w 9124939"/>
              <a:gd name="connsiteY7220" fmla="*/ 3542979 h 6507156"/>
              <a:gd name="connsiteX7221" fmla="*/ 4680532 w 9124939"/>
              <a:gd name="connsiteY7221" fmla="*/ 3548377 h 6507156"/>
              <a:gd name="connsiteX7222" fmla="*/ 4705589 w 9124939"/>
              <a:gd name="connsiteY7222" fmla="*/ 3542662 h 6507156"/>
              <a:gd name="connsiteX7223" fmla="*/ 4728742 w 9124939"/>
              <a:gd name="connsiteY7223" fmla="*/ 3525834 h 6507156"/>
              <a:gd name="connsiteX7224" fmla="*/ 4748724 w 9124939"/>
              <a:gd name="connsiteY7224" fmla="*/ 3500117 h 6507156"/>
              <a:gd name="connsiteX7225" fmla="*/ 4761093 w 9124939"/>
              <a:gd name="connsiteY7225" fmla="*/ 3468366 h 6507156"/>
              <a:gd name="connsiteX7226" fmla="*/ 4763948 w 9124939"/>
              <a:gd name="connsiteY7226" fmla="*/ 3437886 h 6507156"/>
              <a:gd name="connsiteX7227" fmla="*/ 4762679 w 9124939"/>
              <a:gd name="connsiteY7227" fmla="*/ 3421059 h 6507156"/>
              <a:gd name="connsiteX7228" fmla="*/ 4772194 w 9124939"/>
              <a:gd name="connsiteY7228" fmla="*/ 3437886 h 6507156"/>
              <a:gd name="connsiteX7229" fmla="*/ 4768388 w 9124939"/>
              <a:gd name="connsiteY7229" fmla="*/ 3461064 h 6507156"/>
              <a:gd name="connsiteX7230" fmla="*/ 4762996 w 9124939"/>
              <a:gd name="connsiteY7230" fmla="*/ 3490592 h 6507156"/>
              <a:gd name="connsiteX7231" fmla="*/ 4747455 w 9124939"/>
              <a:gd name="connsiteY7231" fmla="*/ 3516309 h 6507156"/>
              <a:gd name="connsiteX7232" fmla="*/ 4724619 w 9124939"/>
              <a:gd name="connsiteY7232" fmla="*/ 3539487 h 6507156"/>
              <a:gd name="connsiteX7233" fmla="*/ 4739526 w 9124939"/>
              <a:gd name="connsiteY7233" fmla="*/ 3548694 h 6507156"/>
              <a:gd name="connsiteX7234" fmla="*/ 4749041 w 9124939"/>
              <a:gd name="connsiteY7234" fmla="*/ 3546472 h 6507156"/>
              <a:gd name="connsiteX7235" fmla="*/ 4760776 w 9124939"/>
              <a:gd name="connsiteY7235" fmla="*/ 3554727 h 6507156"/>
              <a:gd name="connsiteX7236" fmla="*/ 4768071 w 9124939"/>
              <a:gd name="connsiteY7236" fmla="*/ 3555679 h 6507156"/>
              <a:gd name="connsiteX7237" fmla="*/ 4779806 w 9124939"/>
              <a:gd name="connsiteY7237" fmla="*/ 3545202 h 6507156"/>
              <a:gd name="connsiteX7238" fmla="*/ 4779489 w 9124939"/>
              <a:gd name="connsiteY7238" fmla="*/ 3502022 h 6507156"/>
              <a:gd name="connsiteX7239" fmla="*/ 4798202 w 9124939"/>
              <a:gd name="connsiteY7239" fmla="*/ 3496624 h 6507156"/>
              <a:gd name="connsiteX7240" fmla="*/ 4798680 w 9124939"/>
              <a:gd name="connsiteY7240" fmla="*/ 3496370 h 6507156"/>
              <a:gd name="connsiteX7241" fmla="*/ 4781535 w 9124939"/>
              <a:gd name="connsiteY7241" fmla="*/ 3479591 h 6507156"/>
              <a:gd name="connsiteX7242" fmla="*/ 4789790 w 9124939"/>
              <a:gd name="connsiteY7242" fmla="*/ 3448250 h 6507156"/>
              <a:gd name="connsiteX7243" fmla="*/ 4787567 w 9124939"/>
              <a:gd name="connsiteY7243" fmla="*/ 3425779 h 6507156"/>
              <a:gd name="connsiteX7244" fmla="*/ 4771375 w 9124939"/>
              <a:gd name="connsiteY7244" fmla="*/ 3402033 h 6507156"/>
              <a:gd name="connsiteX7245" fmla="*/ 4768835 w 9124939"/>
              <a:gd name="connsiteY7245" fmla="*/ 3351378 h 6507156"/>
              <a:gd name="connsiteX7246" fmla="*/ 4767900 w 9124939"/>
              <a:gd name="connsiteY7246" fmla="*/ 3351394 h 6507156"/>
              <a:gd name="connsiteX7247" fmla="*/ 4749469 w 9124939"/>
              <a:gd name="connsiteY7247" fmla="*/ 3311932 h 6507156"/>
              <a:gd name="connsiteX7248" fmla="*/ 4748198 w 9124939"/>
              <a:gd name="connsiteY7248" fmla="*/ 3266422 h 6507156"/>
              <a:gd name="connsiteX7249" fmla="*/ 4762498 w 9124939"/>
              <a:gd name="connsiteY7249" fmla="*/ 3232371 h 6507156"/>
              <a:gd name="connsiteX7250" fmla="*/ 4790462 w 9124939"/>
              <a:gd name="connsiteY7250" fmla="*/ 3188774 h 6507156"/>
              <a:gd name="connsiteX7251" fmla="*/ 4791416 w 9124939"/>
              <a:gd name="connsiteY7251" fmla="*/ 3147722 h 6507156"/>
              <a:gd name="connsiteX7252" fmla="*/ 4802856 w 9124939"/>
              <a:gd name="connsiteY7252" fmla="*/ 3125446 h 6507156"/>
              <a:gd name="connsiteX7253" fmla="*/ 4839400 w 9124939"/>
              <a:gd name="connsiteY7253" fmla="*/ 3091396 h 6507156"/>
              <a:gd name="connsiteX7254" fmla="*/ 4864823 w 9124939"/>
              <a:gd name="connsiteY7254" fmla="*/ 3090759 h 6507156"/>
              <a:gd name="connsiteX7255" fmla="*/ 4890563 w 9124939"/>
              <a:gd name="connsiteY7255" fmla="*/ 3079303 h 6507156"/>
              <a:gd name="connsiteX7256" fmla="*/ 4903910 w 9124939"/>
              <a:gd name="connsiteY7256" fmla="*/ 3069120 h 6507156"/>
              <a:gd name="connsiteX7257" fmla="*/ 4909312 w 9124939"/>
              <a:gd name="connsiteY7257" fmla="*/ 3074529 h 6507156"/>
              <a:gd name="connsiteX7258" fmla="*/ 4910583 w 9124939"/>
              <a:gd name="connsiteY7258" fmla="*/ 3094896 h 6507156"/>
              <a:gd name="connsiteX7259" fmla="*/ 4920117 w 9124939"/>
              <a:gd name="connsiteY7259" fmla="*/ 3107307 h 6507156"/>
              <a:gd name="connsiteX7260" fmla="*/ 4953483 w 9124939"/>
              <a:gd name="connsiteY7260" fmla="*/ 3135629 h 6507156"/>
              <a:gd name="connsiteX7261" fmla="*/ 4948081 w 9124939"/>
              <a:gd name="connsiteY7261" fmla="*/ 3160133 h 6507156"/>
              <a:gd name="connsiteX7262" fmla="*/ 4957615 w 9124939"/>
              <a:gd name="connsiteY7262" fmla="*/ 3166179 h 6507156"/>
              <a:gd name="connsiteX7263" fmla="*/ 4954437 w 9124939"/>
              <a:gd name="connsiteY7263" fmla="*/ 3145177 h 6507156"/>
              <a:gd name="connsiteX7264" fmla="*/ 4956661 w 9124939"/>
              <a:gd name="connsiteY7264" fmla="*/ 3139767 h 6507156"/>
              <a:gd name="connsiteX7265" fmla="*/ 4966195 w 9124939"/>
              <a:gd name="connsiteY7265" fmla="*/ 3152178 h 6507156"/>
              <a:gd name="connsiteX7266" fmla="*/ 4968419 w 9124939"/>
              <a:gd name="connsiteY7266" fmla="*/ 3160770 h 6507156"/>
              <a:gd name="connsiteX7267" fmla="*/ 4971597 w 9124939"/>
              <a:gd name="connsiteY7267" fmla="*/ 3171271 h 6507156"/>
              <a:gd name="connsiteX7268" fmla="*/ 4976046 w 9124939"/>
              <a:gd name="connsiteY7268" fmla="*/ 3179545 h 6507156"/>
              <a:gd name="connsiteX7269" fmla="*/ 4985579 w 9124939"/>
              <a:gd name="connsiteY7269" fmla="*/ 3193229 h 6507156"/>
              <a:gd name="connsiteX7270" fmla="*/ 5016404 w 9124939"/>
              <a:gd name="connsiteY7270" fmla="*/ 3204685 h 6507156"/>
              <a:gd name="connsiteX7271" fmla="*/ 5042779 w 9124939"/>
              <a:gd name="connsiteY7271" fmla="*/ 3197048 h 6507156"/>
              <a:gd name="connsiteX7272" fmla="*/ 5051042 w 9124939"/>
              <a:gd name="connsiteY7272" fmla="*/ 3198002 h 6507156"/>
              <a:gd name="connsiteX7273" fmla="*/ 5054220 w 9124939"/>
              <a:gd name="connsiteY7273" fmla="*/ 3184000 h 6507156"/>
              <a:gd name="connsiteX7274" fmla="*/ 5076464 w 9124939"/>
              <a:gd name="connsiteY7274" fmla="*/ 3166179 h 6507156"/>
              <a:gd name="connsiteX7275" fmla="*/ 5079642 w 9124939"/>
              <a:gd name="connsiteY7275" fmla="*/ 3138812 h 6507156"/>
              <a:gd name="connsiteX7276" fmla="*/ 5075193 w 9124939"/>
              <a:gd name="connsiteY7276" fmla="*/ 3038570 h 6507156"/>
              <a:gd name="connsiteX7277" fmla="*/ 5076311 w 9124939"/>
              <a:gd name="connsiteY7277" fmla="*/ 3037902 h 6507156"/>
              <a:gd name="connsiteX7278" fmla="*/ 5085383 w 9124939"/>
              <a:gd name="connsiteY7278" fmla="*/ 2996954 h 6507156"/>
              <a:gd name="connsiteX7279" fmla="*/ 5093638 w 9124939"/>
              <a:gd name="connsiteY7279" fmla="*/ 2983316 h 6507156"/>
              <a:gd name="connsiteX7280" fmla="*/ 5099035 w 9124939"/>
              <a:gd name="connsiteY7280" fmla="*/ 2963331 h 6507156"/>
              <a:gd name="connsiteX7281" fmla="*/ 5091415 w 9124939"/>
              <a:gd name="connsiteY7281" fmla="*/ 2951911 h 6507156"/>
              <a:gd name="connsiteX7282" fmla="*/ 5072365 w 9124939"/>
              <a:gd name="connsiteY7282" fmla="*/ 2963331 h 6507156"/>
              <a:gd name="connsiteX7283" fmla="*/ 5067285 w 9124939"/>
              <a:gd name="connsiteY7283" fmla="*/ 2976021 h 6507156"/>
              <a:gd name="connsiteX7284" fmla="*/ 5057760 w 9124939"/>
              <a:gd name="connsiteY7284" fmla="*/ 2980462 h 6507156"/>
              <a:gd name="connsiteX7285" fmla="*/ 5034265 w 9124939"/>
              <a:gd name="connsiteY7285" fmla="*/ 2956351 h 6507156"/>
              <a:gd name="connsiteX7286" fmla="*/ 5021883 w 9124939"/>
              <a:gd name="connsiteY7286" fmla="*/ 2964281 h 6507156"/>
              <a:gd name="connsiteX7287" fmla="*/ 5015533 w 9124939"/>
              <a:gd name="connsiteY7287" fmla="*/ 2961110 h 6507156"/>
              <a:gd name="connsiteX7288" fmla="*/ 5013310 w 9124939"/>
              <a:gd name="connsiteY7288" fmla="*/ 2957937 h 6507156"/>
              <a:gd name="connsiteX7289" fmla="*/ 5010770 w 9124939"/>
              <a:gd name="connsiteY7289" fmla="*/ 2930658 h 6507156"/>
              <a:gd name="connsiteX7290" fmla="*/ 4993943 w 9124939"/>
              <a:gd name="connsiteY7290" fmla="*/ 2914799 h 6507156"/>
              <a:gd name="connsiteX7291" fmla="*/ 4992355 w 9124939"/>
              <a:gd name="connsiteY7291" fmla="*/ 2907186 h 6507156"/>
              <a:gd name="connsiteX7292" fmla="*/ 5006325 w 9124939"/>
              <a:gd name="connsiteY7292" fmla="*/ 2896718 h 6507156"/>
              <a:gd name="connsiteX7293" fmla="*/ 5026328 w 9124939"/>
              <a:gd name="connsiteY7293" fmla="*/ 2890376 h 6507156"/>
              <a:gd name="connsiteX7294" fmla="*/ 5024105 w 9124939"/>
              <a:gd name="connsiteY7294" fmla="*/ 2885935 h 6507156"/>
              <a:gd name="connsiteX7295" fmla="*/ 5001880 w 9124939"/>
              <a:gd name="connsiteY7295" fmla="*/ 2878953 h 6507156"/>
              <a:gd name="connsiteX7296" fmla="*/ 4995213 w 9124939"/>
              <a:gd name="connsiteY7296" fmla="*/ 2870386 h 6507156"/>
              <a:gd name="connsiteX7297" fmla="*/ 4996165 w 9124939"/>
              <a:gd name="connsiteY7297" fmla="*/ 2848500 h 6507156"/>
              <a:gd name="connsiteX7298" fmla="*/ 5005690 w 9124939"/>
              <a:gd name="connsiteY7298" fmla="*/ 2841838 h 6507156"/>
              <a:gd name="connsiteX7299" fmla="*/ 4989498 w 9124939"/>
              <a:gd name="connsiteY7299" fmla="*/ 2829467 h 6507156"/>
              <a:gd name="connsiteX7300" fmla="*/ 4992673 w 9124939"/>
              <a:gd name="connsiteY7300" fmla="*/ 2810432 h 6507156"/>
              <a:gd name="connsiteX7301" fmla="*/ 5029503 w 9124939"/>
              <a:gd name="connsiteY7301" fmla="*/ 2792352 h 6507156"/>
              <a:gd name="connsiteX7302" fmla="*/ 5047600 w 9124939"/>
              <a:gd name="connsiteY7302" fmla="*/ 2785689 h 6507156"/>
              <a:gd name="connsiteX7303" fmla="*/ 5048235 w 9124939"/>
              <a:gd name="connsiteY7303" fmla="*/ 2770146 h 6507156"/>
              <a:gd name="connsiteX7304" fmla="*/ 5068555 w 9124939"/>
              <a:gd name="connsiteY7304" fmla="*/ 2766657 h 6507156"/>
              <a:gd name="connsiteX7305" fmla="*/ 5082208 w 9124939"/>
              <a:gd name="connsiteY7305" fmla="*/ 2758093 h 6507156"/>
              <a:gd name="connsiteX7306" fmla="*/ 5112688 w 9124939"/>
              <a:gd name="connsiteY7306" fmla="*/ 2757775 h 6507156"/>
              <a:gd name="connsiteX7307" fmla="*/ 5125388 w 9124939"/>
              <a:gd name="connsiteY7307" fmla="*/ 2743817 h 6507156"/>
              <a:gd name="connsiteX7308" fmla="*/ 5137135 w 9124939"/>
              <a:gd name="connsiteY7308" fmla="*/ 2751431 h 6507156"/>
              <a:gd name="connsiteX7309" fmla="*/ 5145708 w 9124939"/>
              <a:gd name="connsiteY7309" fmla="*/ 2748260 h 6507156"/>
              <a:gd name="connsiteX7310" fmla="*/ 5187935 w 9124939"/>
              <a:gd name="connsiteY7310" fmla="*/ 2745721 h 6507156"/>
              <a:gd name="connsiteX7311" fmla="*/ 5178093 w 9124939"/>
              <a:gd name="connsiteY7311" fmla="*/ 2735255 h 6507156"/>
              <a:gd name="connsiteX7312" fmla="*/ 5184443 w 9124939"/>
              <a:gd name="connsiteY7312" fmla="*/ 2727639 h 6507156"/>
              <a:gd name="connsiteX7313" fmla="*/ 5193968 w 9124939"/>
              <a:gd name="connsiteY7313" fmla="*/ 2732081 h 6507156"/>
              <a:gd name="connsiteX7314" fmla="*/ 5200318 w 9124939"/>
              <a:gd name="connsiteY7314" fmla="*/ 2726687 h 6507156"/>
              <a:gd name="connsiteX7315" fmla="*/ 5215241 w 9124939"/>
              <a:gd name="connsiteY7315" fmla="*/ 2732717 h 6507156"/>
              <a:gd name="connsiteX7316" fmla="*/ 5231116 w 9124939"/>
              <a:gd name="connsiteY7316" fmla="*/ 2724149 h 6507156"/>
              <a:gd name="connsiteX7317" fmla="*/ 5266358 w 9124939"/>
              <a:gd name="connsiteY7317" fmla="*/ 2737474 h 6507156"/>
              <a:gd name="connsiteX7318" fmla="*/ 5292393 w 9124939"/>
              <a:gd name="connsiteY7318" fmla="*/ 2740328 h 6507156"/>
              <a:gd name="connsiteX7319" fmla="*/ 5327636 w 9124939"/>
              <a:gd name="connsiteY7319" fmla="*/ 2763485 h 6507156"/>
              <a:gd name="connsiteX7320" fmla="*/ 5375261 w 9124939"/>
              <a:gd name="connsiteY7320" fmla="*/ 2760947 h 6507156"/>
              <a:gd name="connsiteX7321" fmla="*/ 5392088 w 9124939"/>
              <a:gd name="connsiteY7321" fmla="*/ 2767927 h 6507156"/>
              <a:gd name="connsiteX7322" fmla="*/ 5398121 w 9124939"/>
              <a:gd name="connsiteY7322" fmla="*/ 2766657 h 6507156"/>
              <a:gd name="connsiteX7323" fmla="*/ 5413313 w 9124939"/>
              <a:gd name="connsiteY7323" fmla="*/ 2763087 h 6507156"/>
              <a:gd name="connsiteX7324" fmla="*/ 5413051 w 9124939"/>
              <a:gd name="connsiteY7324" fmla="*/ 2762761 h 6507156"/>
              <a:gd name="connsiteX7325" fmla="*/ 5424483 w 9124939"/>
              <a:gd name="connsiteY7325" fmla="*/ 2746571 h 6507156"/>
              <a:gd name="connsiteX7326" fmla="*/ 5434009 w 9124939"/>
              <a:gd name="connsiteY7326" fmla="*/ 2735143 h 6507156"/>
              <a:gd name="connsiteX7327" fmla="*/ 5420989 w 9124939"/>
              <a:gd name="connsiteY7327" fmla="*/ 2705304 h 6507156"/>
              <a:gd name="connsiteX7328" fmla="*/ 5432739 w 9124939"/>
              <a:gd name="connsiteY7328" fmla="*/ 2698003 h 6507156"/>
              <a:gd name="connsiteX7329" fmla="*/ 5452745 w 9124939"/>
              <a:gd name="connsiteY7329" fmla="*/ 2717684 h 6507156"/>
              <a:gd name="connsiteX7330" fmla="*/ 5464494 w 9124939"/>
              <a:gd name="connsiteY7330" fmla="*/ 2699590 h 6507156"/>
              <a:gd name="connsiteX7331" fmla="*/ 5479419 w 9124939"/>
              <a:gd name="connsiteY7331" fmla="*/ 2691019 h 6507156"/>
              <a:gd name="connsiteX7332" fmla="*/ 5497520 w 9124939"/>
              <a:gd name="connsiteY7332" fmla="*/ 2699590 h 6507156"/>
              <a:gd name="connsiteX7333" fmla="*/ 5528640 w 9124939"/>
              <a:gd name="connsiteY7333" fmla="*/ 2657054 h 6507156"/>
              <a:gd name="connsiteX7334" fmla="*/ 5541342 w 9124939"/>
              <a:gd name="connsiteY7334" fmla="*/ 2664355 h 6507156"/>
              <a:gd name="connsiteX7335" fmla="*/ 5582624 w 9124939"/>
              <a:gd name="connsiteY7335" fmla="*/ 2664990 h 6507156"/>
              <a:gd name="connsiteX7336" fmla="*/ 5627399 w 9124939"/>
              <a:gd name="connsiteY7336" fmla="*/ 2668799 h 6507156"/>
              <a:gd name="connsiteX7337" fmla="*/ 5640102 w 9124939"/>
              <a:gd name="connsiteY7337" fmla="*/ 2666895 h 6507156"/>
              <a:gd name="connsiteX7338" fmla="*/ 5639784 w 9124939"/>
              <a:gd name="connsiteY7338" fmla="*/ 2663720 h 6507156"/>
              <a:gd name="connsiteX7339" fmla="*/ 5636609 w 9124939"/>
              <a:gd name="connsiteY7339" fmla="*/ 2658323 h 6507156"/>
              <a:gd name="connsiteX7340" fmla="*/ 5644865 w 9124939"/>
              <a:gd name="connsiteY7340" fmla="*/ 2652927 h 6507156"/>
              <a:gd name="connsiteX7341" fmla="*/ 5646135 w 9124939"/>
              <a:gd name="connsiteY7341" fmla="*/ 2649752 h 6507156"/>
              <a:gd name="connsiteX7342" fmla="*/ 5607711 w 9124939"/>
              <a:gd name="connsiteY7342" fmla="*/ 2642769 h 6507156"/>
              <a:gd name="connsiteX7343" fmla="*/ 5619461 w 9124939"/>
              <a:gd name="connsiteY7343" fmla="*/ 2636420 h 6507156"/>
              <a:gd name="connsiteX7344" fmla="*/ 5610887 w 9124939"/>
              <a:gd name="connsiteY7344" fmla="*/ 2625628 h 6507156"/>
              <a:gd name="connsiteX7345" fmla="*/ 5565476 w 9124939"/>
              <a:gd name="connsiteY7345" fmla="*/ 2615787 h 6507156"/>
              <a:gd name="connsiteX7346" fmla="*/ 5538802 w 9124939"/>
              <a:gd name="connsiteY7346" fmla="*/ 2625310 h 6507156"/>
              <a:gd name="connsiteX7347" fmla="*/ 5530228 w 9124939"/>
              <a:gd name="connsiteY7347" fmla="*/ 2625310 h 6507156"/>
              <a:gd name="connsiteX7348" fmla="*/ 5495297 w 9124939"/>
              <a:gd name="connsiteY7348" fmla="*/ 2586900 h 6507156"/>
              <a:gd name="connsiteX7349" fmla="*/ 5481642 w 9124939"/>
              <a:gd name="connsiteY7349" fmla="*/ 2590075 h 6507156"/>
              <a:gd name="connsiteX7350" fmla="*/ 5467670 w 9124939"/>
              <a:gd name="connsiteY7350" fmla="*/ 2576423 h 6507156"/>
              <a:gd name="connsiteX7351" fmla="*/ 5473703 w 9124939"/>
              <a:gd name="connsiteY7351" fmla="*/ 2563725 h 6507156"/>
              <a:gd name="connsiteX7352" fmla="*/ 5463224 w 9124939"/>
              <a:gd name="connsiteY7352" fmla="*/ 2561821 h 6507156"/>
              <a:gd name="connsiteX7353" fmla="*/ 5469575 w 9124939"/>
              <a:gd name="connsiteY7353" fmla="*/ 2553252 h 6507156"/>
              <a:gd name="connsiteX7354" fmla="*/ 5490534 w 9124939"/>
              <a:gd name="connsiteY7354" fmla="*/ 2569759 h 6507156"/>
              <a:gd name="connsiteX7355" fmla="*/ 5497202 w 9124939"/>
              <a:gd name="connsiteY7355" fmla="*/ 2565630 h 6507156"/>
              <a:gd name="connsiteX7356" fmla="*/ 5485135 w 9124939"/>
              <a:gd name="connsiteY7356" fmla="*/ 2532933 h 6507156"/>
              <a:gd name="connsiteX7357" fmla="*/ 5495615 w 9124939"/>
              <a:gd name="connsiteY7357" fmla="*/ 2512938 h 6507156"/>
              <a:gd name="connsiteX7358" fmla="*/ 5491486 w 9124939"/>
              <a:gd name="connsiteY7358" fmla="*/ 2510081 h 6507156"/>
              <a:gd name="connsiteX7359" fmla="*/ 5474338 w 9124939"/>
              <a:gd name="connsiteY7359" fmla="*/ 2530397 h 6507156"/>
              <a:gd name="connsiteX7360" fmla="*/ 5453380 w 9124939"/>
              <a:gd name="connsiteY7360" fmla="*/ 2534523 h 6507156"/>
              <a:gd name="connsiteX7361" fmla="*/ 5442901 w 9124939"/>
              <a:gd name="connsiteY7361" fmla="*/ 2548169 h 6507156"/>
              <a:gd name="connsiteX7362" fmla="*/ 5420989 w 9124939"/>
              <a:gd name="connsiteY7362" fmla="*/ 2554520 h 6507156"/>
              <a:gd name="connsiteX7363" fmla="*/ 5403524 w 9124939"/>
              <a:gd name="connsiteY7363" fmla="*/ 2541185 h 6507156"/>
              <a:gd name="connsiteX7364" fmla="*/ 5391416 w 9124939"/>
              <a:gd name="connsiteY7364" fmla="*/ 2542121 h 6507156"/>
              <a:gd name="connsiteX7365" fmla="*/ 5380427 w 9124939"/>
              <a:gd name="connsiteY7365" fmla="*/ 2553707 h 6507156"/>
              <a:gd name="connsiteX7366" fmla="*/ 5354694 w 9124939"/>
              <a:gd name="connsiteY7366" fmla="*/ 2554977 h 6507156"/>
              <a:gd name="connsiteX7367" fmla="*/ 5341986 w 9124939"/>
              <a:gd name="connsiteY7367" fmla="*/ 2550851 h 6507156"/>
              <a:gd name="connsiteX7368" fmla="*/ 5311487 w 9124939"/>
              <a:gd name="connsiteY7368" fmla="*/ 2555297 h 6507156"/>
              <a:gd name="connsiteX7369" fmla="*/ 5291472 w 9124939"/>
              <a:gd name="connsiteY7369" fmla="*/ 2567360 h 6507156"/>
              <a:gd name="connsiteX7370" fmla="*/ 5269233 w 9124939"/>
              <a:gd name="connsiteY7370" fmla="*/ 2562913 h 6507156"/>
              <a:gd name="connsiteX7371" fmla="*/ 5261926 w 9124939"/>
              <a:gd name="connsiteY7371" fmla="*/ 2575610 h 6507156"/>
              <a:gd name="connsiteX7372" fmla="*/ 5234603 w 9124939"/>
              <a:gd name="connsiteY7372" fmla="*/ 2581323 h 6507156"/>
              <a:gd name="connsiteX7373" fmla="*/ 5229838 w 9124939"/>
              <a:gd name="connsiteY7373" fmla="*/ 2554977 h 6507156"/>
              <a:gd name="connsiteX7374" fmla="*/ 5223484 w 9124939"/>
              <a:gd name="connsiteY7374" fmla="*/ 2562280 h 6507156"/>
              <a:gd name="connsiteX7375" fmla="*/ 5229203 w 9124939"/>
              <a:gd name="connsiteY7375" fmla="*/ 2582592 h 6507156"/>
              <a:gd name="connsiteX7376" fmla="*/ 5216495 w 9124939"/>
              <a:gd name="connsiteY7376" fmla="*/ 2579100 h 6507156"/>
              <a:gd name="connsiteX7377" fmla="*/ 5204740 w 9124939"/>
              <a:gd name="connsiteY7377" fmla="*/ 2590843 h 6507156"/>
              <a:gd name="connsiteX7378" fmla="*/ 5194256 w 9124939"/>
              <a:gd name="connsiteY7378" fmla="*/ 2581639 h 6507156"/>
              <a:gd name="connsiteX7379" fmla="*/ 5185042 w 9124939"/>
              <a:gd name="connsiteY7379" fmla="*/ 2593382 h 6507156"/>
              <a:gd name="connsiteX7380" fmla="*/ 5165663 w 9124939"/>
              <a:gd name="connsiteY7380" fmla="*/ 2601950 h 6507156"/>
              <a:gd name="connsiteX7381" fmla="*/ 5151366 w 9124939"/>
              <a:gd name="connsiteY7381" fmla="*/ 2616864 h 6507156"/>
              <a:gd name="connsiteX7382" fmla="*/ 5126903 w 9124939"/>
              <a:gd name="connsiteY7382" fmla="*/ 2615912 h 6507156"/>
              <a:gd name="connsiteX7383" fmla="*/ 5099264 w 9124939"/>
              <a:gd name="connsiteY7383" fmla="*/ 2626703 h 6507156"/>
              <a:gd name="connsiteX7384" fmla="*/ 5091003 w 9124939"/>
              <a:gd name="connsiteY7384" fmla="*/ 2648917 h 6507156"/>
              <a:gd name="connsiteX7385" fmla="*/ 5062411 w 9124939"/>
              <a:gd name="connsiteY7385" fmla="*/ 2641935 h 6507156"/>
              <a:gd name="connsiteX7386" fmla="*/ 5034135 w 9124939"/>
              <a:gd name="connsiteY7386" fmla="*/ 2660977 h 6507156"/>
              <a:gd name="connsiteX7387" fmla="*/ 5015073 w 9124939"/>
              <a:gd name="connsiteY7387" fmla="*/ 2648599 h 6507156"/>
              <a:gd name="connsiteX7388" fmla="*/ 5007449 w 9124939"/>
              <a:gd name="connsiteY7388" fmla="*/ 2654947 h 6507156"/>
              <a:gd name="connsiteX7389" fmla="*/ 5002365 w 9124939"/>
              <a:gd name="connsiteY7389" fmla="*/ 2673038 h 6507156"/>
              <a:gd name="connsiteX7390" fmla="*/ 4987434 w 9124939"/>
              <a:gd name="connsiteY7390" fmla="*/ 2666691 h 6507156"/>
              <a:gd name="connsiteX7391" fmla="*/ 4997918 w 9124939"/>
              <a:gd name="connsiteY7391" fmla="*/ 2661295 h 6507156"/>
              <a:gd name="connsiteX7392" fmla="*/ 5001095 w 9124939"/>
              <a:gd name="connsiteY7392" fmla="*/ 2651773 h 6507156"/>
              <a:gd name="connsiteX7393" fmla="*/ 4990611 w 9124939"/>
              <a:gd name="connsiteY7393" fmla="*/ 2641616 h 6507156"/>
              <a:gd name="connsiteX7394" fmla="*/ 4966465 w 9124939"/>
              <a:gd name="connsiteY7394" fmla="*/ 2674308 h 6507156"/>
              <a:gd name="connsiteX7395" fmla="*/ 4960111 w 9124939"/>
              <a:gd name="connsiteY7395" fmla="*/ 2686050 h 6507156"/>
              <a:gd name="connsiteX7396" fmla="*/ 4938826 w 9124939"/>
              <a:gd name="connsiteY7396" fmla="*/ 2686050 h 6507156"/>
              <a:gd name="connsiteX7397" fmla="*/ 4948357 w 9124939"/>
              <a:gd name="connsiteY7397" fmla="*/ 2673356 h 6507156"/>
              <a:gd name="connsiteX7398" fmla="*/ 4961065 w 9124939"/>
              <a:gd name="connsiteY7398" fmla="*/ 2672403 h 6507156"/>
              <a:gd name="connsiteX7399" fmla="*/ 4959794 w 9124939"/>
              <a:gd name="connsiteY7399" fmla="*/ 2662564 h 6507156"/>
              <a:gd name="connsiteX7400" fmla="*/ 4952169 w 9124939"/>
              <a:gd name="connsiteY7400" fmla="*/ 2654629 h 6507156"/>
              <a:gd name="connsiteX7401" fmla="*/ 4939461 w 9124939"/>
              <a:gd name="connsiteY7401" fmla="*/ 2660977 h 6507156"/>
              <a:gd name="connsiteX7402" fmla="*/ 4923894 w 9124939"/>
              <a:gd name="connsiteY7402" fmla="*/ 2660026 h 6507156"/>
              <a:gd name="connsiteX7403" fmla="*/ 4913410 w 9124939"/>
              <a:gd name="connsiteY7403" fmla="*/ 2652726 h 6507156"/>
              <a:gd name="connsiteX7404" fmla="*/ 4908644 w 9124939"/>
              <a:gd name="connsiteY7404" fmla="*/ 2642252 h 6507156"/>
              <a:gd name="connsiteX7405" fmla="*/ 4918175 w 9124939"/>
              <a:gd name="connsiteY7405" fmla="*/ 2625115 h 6507156"/>
              <a:gd name="connsiteX7406" fmla="*/ 4929930 w 9124939"/>
              <a:gd name="connsiteY7406" fmla="*/ 2620039 h 6507156"/>
              <a:gd name="connsiteX7407" fmla="*/ 4939143 w 9124939"/>
              <a:gd name="connsiteY7407" fmla="*/ 2605123 h 6507156"/>
              <a:gd name="connsiteX7408" fmla="*/ 4949945 w 9124939"/>
              <a:gd name="connsiteY7408" fmla="*/ 2591160 h 6507156"/>
              <a:gd name="connsiteX7409" fmla="*/ 4952804 w 9124939"/>
              <a:gd name="connsiteY7409" fmla="*/ 2578467 h 6507156"/>
              <a:gd name="connsiteX7410" fmla="*/ 4934060 w 9124939"/>
              <a:gd name="connsiteY7410" fmla="*/ 2589256 h 6507156"/>
              <a:gd name="connsiteX7411" fmla="*/ 4911504 w 9124939"/>
              <a:gd name="connsiteY7411" fmla="*/ 2600046 h 6507156"/>
              <a:gd name="connsiteX7412" fmla="*/ 4896889 w 9124939"/>
              <a:gd name="connsiteY7412" fmla="*/ 2593699 h 6507156"/>
              <a:gd name="connsiteX7413" fmla="*/ 4900066 w 9124939"/>
              <a:gd name="connsiteY7413" fmla="*/ 2580053 h 6507156"/>
              <a:gd name="connsiteX7414" fmla="*/ 4854318 w 9124939"/>
              <a:gd name="connsiteY7414" fmla="*/ 2563547 h 6507156"/>
              <a:gd name="connsiteX7415" fmla="*/ 4824136 w 9124939"/>
              <a:gd name="connsiteY7415" fmla="*/ 2534352 h 6507156"/>
              <a:gd name="connsiteX7416" fmla="*/ 4790460 w 9124939"/>
              <a:gd name="connsiteY7416" fmla="*/ 2536889 h 6507156"/>
              <a:gd name="connsiteX7417" fmla="*/ 4780612 w 9124939"/>
              <a:gd name="connsiteY7417" fmla="*/ 2523248 h 6507156"/>
              <a:gd name="connsiteX7418" fmla="*/ 4793319 w 9124939"/>
              <a:gd name="connsiteY7418" fmla="*/ 2511506 h 6507156"/>
              <a:gd name="connsiteX7419" fmla="*/ 4783788 w 9124939"/>
              <a:gd name="connsiteY7419" fmla="*/ 2495949 h 6507156"/>
              <a:gd name="connsiteX7420" fmla="*/ 4787601 w 9124939"/>
              <a:gd name="connsiteY7420" fmla="*/ 2474679 h 6507156"/>
              <a:gd name="connsiteX7421" fmla="*/ 4777752 w 9124939"/>
              <a:gd name="connsiteY7421" fmla="*/ 2451517 h 6507156"/>
              <a:gd name="connsiteX7422" fmla="*/ 4792684 w 9124939"/>
              <a:gd name="connsiteY7422" fmla="*/ 2434697 h 6507156"/>
              <a:gd name="connsiteX7423" fmla="*/ 4794590 w 9124939"/>
              <a:gd name="connsiteY7423" fmla="*/ 2394706 h 6507156"/>
              <a:gd name="connsiteX7424" fmla="*/ 4788872 w 9124939"/>
              <a:gd name="connsiteY7424" fmla="*/ 2365193 h 6507156"/>
              <a:gd name="connsiteX7425" fmla="*/ 4802533 w 9124939"/>
              <a:gd name="connsiteY7425" fmla="*/ 2346147 h 6507156"/>
              <a:gd name="connsiteX7426" fmla="*/ 4814288 w 9124939"/>
              <a:gd name="connsiteY7426" fmla="*/ 2361701 h 6507156"/>
              <a:gd name="connsiteX7427" fmla="*/ 4817465 w 9124939"/>
              <a:gd name="connsiteY7427" fmla="*/ 2357573 h 6507156"/>
              <a:gd name="connsiteX7428" fmla="*/ 4795861 w 9124939"/>
              <a:gd name="connsiteY7428" fmla="*/ 2323931 h 6507156"/>
              <a:gd name="connsiteX7429" fmla="*/ 4797767 w 9124939"/>
              <a:gd name="connsiteY7429" fmla="*/ 2288388 h 6507156"/>
              <a:gd name="connsiteX7430" fmla="*/ 4768857 w 9124939"/>
              <a:gd name="connsiteY7430" fmla="*/ 2262996 h 6507156"/>
              <a:gd name="connsiteX7431" fmla="*/ 4768539 w 9124939"/>
              <a:gd name="connsiteY7431" fmla="*/ 2246175 h 6507156"/>
              <a:gd name="connsiteX7432" fmla="*/ 4782200 w 9124939"/>
              <a:gd name="connsiteY7432" fmla="*/ 2215708 h 6507156"/>
              <a:gd name="connsiteX7433" fmla="*/ 4775528 w 9124939"/>
              <a:gd name="connsiteY7433" fmla="*/ 2188093 h 6507156"/>
              <a:gd name="connsiteX7434" fmla="*/ 4769174 w 9124939"/>
              <a:gd name="connsiteY7434" fmla="*/ 2194442 h 6507156"/>
              <a:gd name="connsiteX7435" fmla="*/ 4759643 w 9124939"/>
              <a:gd name="connsiteY7435" fmla="*/ 2190634 h 6507156"/>
              <a:gd name="connsiteX7436" fmla="*/ 4762503 w 9124939"/>
              <a:gd name="connsiteY7436" fmla="*/ 2157625 h 6507156"/>
              <a:gd name="connsiteX7437" fmla="*/ 4754878 w 9124939"/>
              <a:gd name="connsiteY7437" fmla="*/ 2129382 h 6507156"/>
              <a:gd name="connsiteX7438" fmla="*/ 4764091 w 9124939"/>
              <a:gd name="connsiteY7438" fmla="*/ 2089405 h 6507156"/>
              <a:gd name="connsiteX7439" fmla="*/ 4780929 w 9124939"/>
              <a:gd name="connsiteY7439" fmla="*/ 2084962 h 6507156"/>
              <a:gd name="connsiteX7440" fmla="*/ 4795543 w 9124939"/>
              <a:gd name="connsiteY7440" fmla="*/ 2061473 h 6507156"/>
              <a:gd name="connsiteX7441" fmla="*/ 4810475 w 9124939"/>
              <a:gd name="connsiteY7441" fmla="*/ 2054173 h 6507156"/>
              <a:gd name="connsiteX7442" fmla="*/ 4796496 w 9124939"/>
              <a:gd name="connsiteY7442" fmla="*/ 2038623 h 6507156"/>
              <a:gd name="connsiteX7443" fmla="*/ 4803486 w 9124939"/>
              <a:gd name="connsiteY7443" fmla="*/ 2023709 h 6507156"/>
              <a:gd name="connsiteX7444" fmla="*/ 4817465 w 9124939"/>
              <a:gd name="connsiteY7444" fmla="*/ 2014189 h 6507156"/>
              <a:gd name="connsiteX7445" fmla="*/ 4834303 w 9124939"/>
              <a:gd name="connsiteY7445" fmla="*/ 2026564 h 6507156"/>
              <a:gd name="connsiteX7446" fmla="*/ 4826042 w 9124939"/>
              <a:gd name="connsiteY7446" fmla="*/ 2008794 h 6507156"/>
              <a:gd name="connsiteX7447" fmla="*/ 4846058 w 9124939"/>
              <a:gd name="connsiteY7447" fmla="*/ 2017997 h 6507156"/>
              <a:gd name="connsiteX7448" fmla="*/ 4844151 w 9124939"/>
              <a:gd name="connsiteY7448" fmla="*/ 2028786 h 6507156"/>
              <a:gd name="connsiteX7449" fmla="*/ 4861625 w 9124939"/>
              <a:gd name="connsiteY7449" fmla="*/ 2013872 h 6507156"/>
              <a:gd name="connsiteX7450" fmla="*/ 4873380 w 9124939"/>
              <a:gd name="connsiteY7450" fmla="*/ 2000226 h 6507156"/>
              <a:gd name="connsiteX7451" fmla="*/ 4887041 w 9124939"/>
              <a:gd name="connsiteY7451" fmla="*/ 1995466 h 6507156"/>
              <a:gd name="connsiteX7452" fmla="*/ 4877192 w 9124939"/>
              <a:gd name="connsiteY7452" fmla="*/ 1969443 h 6507156"/>
              <a:gd name="connsiteX7453" fmla="*/ 4877192 w 9124939"/>
              <a:gd name="connsiteY7453" fmla="*/ 1951354 h 6507156"/>
              <a:gd name="connsiteX7454" fmla="*/ 4894348 w 9124939"/>
              <a:gd name="connsiteY7454" fmla="*/ 1965000 h 6507156"/>
              <a:gd name="connsiteX7455" fmla="*/ 4894030 w 9124939"/>
              <a:gd name="connsiteY7455" fmla="*/ 1942783 h 6507156"/>
              <a:gd name="connsiteX7456" fmla="*/ 4918175 w 9124939"/>
              <a:gd name="connsiteY7456" fmla="*/ 1918346 h 6507156"/>
              <a:gd name="connsiteX7457" fmla="*/ 4928659 w 9124939"/>
              <a:gd name="connsiteY7457" fmla="*/ 1919297 h 6507156"/>
              <a:gd name="connsiteX7458" fmla="*/ 4938190 w 9124939"/>
              <a:gd name="connsiteY7458" fmla="*/ 1899303 h 6507156"/>
              <a:gd name="connsiteX7459" fmla="*/ 4946768 w 9124939"/>
              <a:gd name="connsiteY7459" fmla="*/ 1896129 h 6507156"/>
              <a:gd name="connsiteX7460" fmla="*/ 4954711 w 9124939"/>
              <a:gd name="connsiteY7460" fmla="*/ 1882163 h 6507156"/>
              <a:gd name="connsiteX7461" fmla="*/ 4965512 w 9124939"/>
              <a:gd name="connsiteY7461" fmla="*/ 1882163 h 6507156"/>
              <a:gd name="connsiteX7462" fmla="*/ 4979809 w 9124939"/>
              <a:gd name="connsiteY7462" fmla="*/ 1861217 h 6507156"/>
              <a:gd name="connsiteX7463" fmla="*/ 4984257 w 9124939"/>
              <a:gd name="connsiteY7463" fmla="*/ 1834558 h 6507156"/>
              <a:gd name="connsiteX7464" fmla="*/ 4994741 w 9124939"/>
              <a:gd name="connsiteY7464" fmla="*/ 1839954 h 6507156"/>
              <a:gd name="connsiteX7465" fmla="*/ 5004907 w 9124939"/>
              <a:gd name="connsiteY7465" fmla="*/ 1819643 h 6507156"/>
              <a:gd name="connsiteX7466" fmla="*/ 5024287 w 9124939"/>
              <a:gd name="connsiteY7466" fmla="*/ 1806948 h 6507156"/>
              <a:gd name="connsiteX7467" fmla="*/ 5028099 w 9124939"/>
              <a:gd name="connsiteY7467" fmla="*/ 1790128 h 6507156"/>
              <a:gd name="connsiteX7468" fmla="*/ 5041760 w 9124939"/>
              <a:gd name="connsiteY7468" fmla="*/ 1782511 h 6507156"/>
              <a:gd name="connsiteX7469" fmla="*/ 5038583 w 9124939"/>
              <a:gd name="connsiteY7469" fmla="*/ 1768864 h 6507156"/>
              <a:gd name="connsiteX7470" fmla="*/ 5058598 w 9124939"/>
              <a:gd name="connsiteY7470" fmla="*/ 1746647 h 6507156"/>
              <a:gd name="connsiteX7471" fmla="*/ 5087509 w 9124939"/>
              <a:gd name="connsiteY7471" fmla="*/ 1695552 h 6507156"/>
              <a:gd name="connsiteX7472" fmla="*/ 5094498 w 9124939"/>
              <a:gd name="connsiteY7472" fmla="*/ 1664131 h 6507156"/>
              <a:gd name="connsiteX7473" fmla="*/ 5110701 w 9124939"/>
              <a:gd name="connsiteY7473" fmla="*/ 1666987 h 6507156"/>
              <a:gd name="connsiteX7474" fmla="*/ 5124362 w 9124939"/>
              <a:gd name="connsiteY7474" fmla="*/ 1651119 h 6507156"/>
              <a:gd name="connsiteX7475" fmla="*/ 5144695 w 9124939"/>
              <a:gd name="connsiteY7475" fmla="*/ 1647946 h 6507156"/>
              <a:gd name="connsiteX7476" fmla="*/ 5151049 w 9124939"/>
              <a:gd name="connsiteY7476" fmla="*/ 1651754 h 6507156"/>
              <a:gd name="connsiteX7477" fmla="*/ 5161533 w 9124939"/>
              <a:gd name="connsiteY7477" fmla="*/ 1670795 h 6507156"/>
              <a:gd name="connsiteX7478" fmla="*/ 5166934 w 9124939"/>
              <a:gd name="connsiteY7478" fmla="*/ 1672066 h 6507156"/>
              <a:gd name="connsiteX7479" fmla="*/ 5164710 w 9124939"/>
              <a:gd name="connsiteY7479" fmla="*/ 1663496 h 6507156"/>
              <a:gd name="connsiteX7480" fmla="*/ 5165345 w 9124939"/>
              <a:gd name="connsiteY7480" fmla="*/ 1642232 h 6507156"/>
              <a:gd name="connsiteX7481" fmla="*/ 5150413 w 9124939"/>
              <a:gd name="connsiteY7481" fmla="*/ 1624460 h 6507156"/>
              <a:gd name="connsiteX7482" fmla="*/ 5149460 w 9124939"/>
              <a:gd name="connsiteY7482" fmla="*/ 1613034 h 6507156"/>
              <a:gd name="connsiteX7483" fmla="*/ 5154861 w 9124939"/>
              <a:gd name="connsiteY7483" fmla="*/ 1611765 h 6507156"/>
              <a:gd name="connsiteX7484" fmla="*/ 5165345 w 9124939"/>
              <a:gd name="connsiteY7484" fmla="*/ 1625730 h 6507156"/>
              <a:gd name="connsiteX7485" fmla="*/ 5177100 w 9124939"/>
              <a:gd name="connsiteY7485" fmla="*/ 1625412 h 6507156"/>
              <a:gd name="connsiteX7486" fmla="*/ 5179959 w 9124939"/>
              <a:gd name="connsiteY7486" fmla="*/ 1615573 h 6507156"/>
              <a:gd name="connsiteX7487" fmla="*/ 5165027 w 9124939"/>
              <a:gd name="connsiteY7487" fmla="*/ 1592723 h 6507156"/>
              <a:gd name="connsiteX7488" fmla="*/ 5164710 w 9124939"/>
              <a:gd name="connsiteY7488" fmla="*/ 1565429 h 6507156"/>
              <a:gd name="connsiteX7489" fmla="*/ 5176465 w 9124939"/>
              <a:gd name="connsiteY7489" fmla="*/ 1551782 h 6507156"/>
              <a:gd name="connsiteX7490" fmla="*/ 5170746 w 9124939"/>
              <a:gd name="connsiteY7490" fmla="*/ 1530518 h 6507156"/>
              <a:gd name="connsiteX7491" fmla="*/ 5142153 w 9124939"/>
              <a:gd name="connsiteY7491" fmla="*/ 1511794 h 6507156"/>
              <a:gd name="connsiteX7492" fmla="*/ 5139611 w 9124939"/>
              <a:gd name="connsiteY7492" fmla="*/ 1482278 h 6507156"/>
              <a:gd name="connsiteX7493" fmla="*/ 5123726 w 9124939"/>
              <a:gd name="connsiteY7493" fmla="*/ 1479422 h 6507156"/>
              <a:gd name="connsiteX7494" fmla="*/ 5106571 w 9124939"/>
              <a:gd name="connsiteY7494" fmla="*/ 1462601 h 6507156"/>
              <a:gd name="connsiteX7495" fmla="*/ 5097675 w 9124939"/>
              <a:gd name="connsiteY7495" fmla="*/ 1423565 h 6507156"/>
              <a:gd name="connsiteX7496" fmla="*/ 5084967 w 9124939"/>
              <a:gd name="connsiteY7496" fmla="*/ 1431499 h 6507156"/>
              <a:gd name="connsiteX7497" fmla="*/ 5073848 w 9124939"/>
              <a:gd name="connsiteY7497" fmla="*/ 1441021 h 6507156"/>
              <a:gd name="connsiteX7498" fmla="*/ 5056692 w 9124939"/>
              <a:gd name="connsiteY7498" fmla="*/ 1430547 h 6507156"/>
              <a:gd name="connsiteX7499" fmla="*/ 5053197 w 9124939"/>
              <a:gd name="connsiteY7499" fmla="*/ 1421344 h 6507156"/>
              <a:gd name="connsiteX7500" fmla="*/ 5052998 w 9124939"/>
              <a:gd name="connsiteY7500" fmla="*/ 1421085 h 6507156"/>
              <a:gd name="connsiteX7501" fmla="*/ 5046011 w 9124939"/>
              <a:gd name="connsiteY7501" fmla="*/ 1424261 h 6507156"/>
              <a:gd name="connsiteX7502" fmla="*/ 5035213 w 9124939"/>
              <a:gd name="connsiteY7502" fmla="*/ 1437919 h 6507156"/>
              <a:gd name="connsiteX7503" fmla="*/ 5008854 w 9124939"/>
              <a:gd name="connsiteY7503" fmla="*/ 1422356 h 6507156"/>
              <a:gd name="connsiteX7504" fmla="*/ 4974873 w 9124939"/>
              <a:gd name="connsiteY7504" fmla="*/ 1428708 h 6507156"/>
              <a:gd name="connsiteX7505" fmla="*/ 4963122 w 9124939"/>
              <a:gd name="connsiteY7505" fmla="*/ 1424896 h 6507156"/>
              <a:gd name="connsiteX7506" fmla="*/ 4948514 w 9124939"/>
              <a:gd name="connsiteY7506" fmla="*/ 1449352 h 6507156"/>
              <a:gd name="connsiteX7507" fmla="*/ 4922154 w 9124939"/>
              <a:gd name="connsiteY7507" fmla="*/ 1438871 h 6507156"/>
              <a:gd name="connsiteX7508" fmla="*/ 4922154 w 9124939"/>
              <a:gd name="connsiteY7508" fmla="*/ 1422038 h 6507156"/>
              <a:gd name="connsiteX7509" fmla="*/ 4912627 w 9124939"/>
              <a:gd name="connsiteY7509" fmla="*/ 1416638 h 6507156"/>
              <a:gd name="connsiteX7510" fmla="*/ 4898653 w 9124939"/>
              <a:gd name="connsiteY7510" fmla="*/ 1443317 h 6507156"/>
              <a:gd name="connsiteX7511" fmla="*/ 4882774 w 9124939"/>
              <a:gd name="connsiteY7511" fmla="*/ 1416957 h 6507156"/>
              <a:gd name="connsiteX7512" fmla="*/ 4874200 w 9124939"/>
              <a:gd name="connsiteY7512" fmla="*/ 1426485 h 6507156"/>
              <a:gd name="connsiteX7513" fmla="*/ 4876740 w 9124939"/>
              <a:gd name="connsiteY7513" fmla="*/ 1447764 h 6507156"/>
              <a:gd name="connsiteX7514" fmla="*/ 4868166 w 9124939"/>
              <a:gd name="connsiteY7514" fmla="*/ 1457292 h 6507156"/>
              <a:gd name="connsiteX7515" fmla="*/ 4857050 w 9124939"/>
              <a:gd name="connsiteY7515" fmla="*/ 1475396 h 6507156"/>
              <a:gd name="connsiteX7516" fmla="*/ 4820846 w 9124939"/>
              <a:gd name="connsiteY7516" fmla="*/ 1462055 h 6507156"/>
              <a:gd name="connsiteX7517" fmla="*/ 4853874 w 9124939"/>
              <a:gd name="connsiteY7517" fmla="*/ 1486829 h 6507156"/>
              <a:gd name="connsiteX7518" fmla="*/ 4847523 w 9124939"/>
              <a:gd name="connsiteY7518" fmla="*/ 1497310 h 6507156"/>
              <a:gd name="connsiteX7519" fmla="*/ 4829421 w 9124939"/>
              <a:gd name="connsiteY7519" fmla="*/ 1499851 h 6507156"/>
              <a:gd name="connsiteX7520" fmla="*/ 4840218 w 9124939"/>
              <a:gd name="connsiteY7520" fmla="*/ 1523989 h 6507156"/>
              <a:gd name="connsiteX7521" fmla="*/ 4825610 w 9124939"/>
              <a:gd name="connsiteY7521" fmla="*/ 1527166 h 6507156"/>
              <a:gd name="connsiteX7522" fmla="*/ 4808460 w 9124939"/>
              <a:gd name="connsiteY7522" fmla="*/ 1513826 h 6507156"/>
              <a:gd name="connsiteX7523" fmla="*/ 4802426 w 9124939"/>
              <a:gd name="connsiteY7523" fmla="*/ 1534788 h 6507156"/>
              <a:gd name="connsiteX7524" fmla="*/ 4776067 w 9124939"/>
              <a:gd name="connsiteY7524" fmla="*/ 1547810 h 6507156"/>
              <a:gd name="connsiteX7525" fmla="*/ 4802744 w 9124939"/>
              <a:gd name="connsiteY7525" fmla="*/ 1580205 h 6507156"/>
              <a:gd name="connsiteX7526" fmla="*/ 4798933 w 9124939"/>
              <a:gd name="connsiteY7526" fmla="*/ 1618001 h 6507156"/>
              <a:gd name="connsiteX7527" fmla="*/ 4788453 w 9124939"/>
              <a:gd name="connsiteY7527" fmla="*/ 1623400 h 6507156"/>
              <a:gd name="connsiteX7528" fmla="*/ 4778608 w 9124939"/>
              <a:gd name="connsiteY7528" fmla="*/ 1638328 h 6507156"/>
              <a:gd name="connsiteX7529" fmla="*/ 4765269 w 9124939"/>
              <a:gd name="connsiteY7529" fmla="*/ 1637692 h 6507156"/>
              <a:gd name="connsiteX7530" fmla="*/ 4751613 w 9124939"/>
              <a:gd name="connsiteY7530" fmla="*/ 1666912 h 6507156"/>
              <a:gd name="connsiteX7531" fmla="*/ 4770033 w 9124939"/>
              <a:gd name="connsiteY7531" fmla="*/ 1685016 h 6507156"/>
              <a:gd name="connsiteX7532" fmla="*/ 4764634 w 9124939"/>
              <a:gd name="connsiteY7532" fmla="*/ 1695497 h 6507156"/>
              <a:gd name="connsiteX7533" fmla="*/ 4752884 w 9124939"/>
              <a:gd name="connsiteY7533" fmla="*/ 1689144 h 6507156"/>
              <a:gd name="connsiteX7534" fmla="*/ 4772256 w 9124939"/>
              <a:gd name="connsiteY7534" fmla="*/ 1719635 h 6507156"/>
              <a:gd name="connsiteX7535" fmla="*/ 4792581 w 9124939"/>
              <a:gd name="connsiteY7535" fmla="*/ 1723446 h 6507156"/>
              <a:gd name="connsiteX7536" fmla="*/ 4794804 w 9124939"/>
              <a:gd name="connsiteY7536" fmla="*/ 1738374 h 6507156"/>
              <a:gd name="connsiteX7537" fmla="*/ 4787182 w 9124939"/>
              <a:gd name="connsiteY7537" fmla="*/ 1745678 h 6507156"/>
              <a:gd name="connsiteX7538" fmla="*/ 4787182 w 9124939"/>
              <a:gd name="connsiteY7538" fmla="*/ 1757430 h 6507156"/>
              <a:gd name="connsiteX7539" fmla="*/ 4804332 w 9124939"/>
              <a:gd name="connsiteY7539" fmla="*/ 1750760 h 6507156"/>
              <a:gd name="connsiteX7540" fmla="*/ 4808460 w 9124939"/>
              <a:gd name="connsiteY7540" fmla="*/ 1756160 h 6507156"/>
              <a:gd name="connsiteX7541" fmla="*/ 4798298 w 9124939"/>
              <a:gd name="connsiteY7541" fmla="*/ 1764418 h 6507156"/>
              <a:gd name="connsiteX7542" fmla="*/ 4788770 w 9124939"/>
              <a:gd name="connsiteY7542" fmla="*/ 1767912 h 6507156"/>
              <a:gd name="connsiteX7543" fmla="*/ 4776067 w 9124939"/>
              <a:gd name="connsiteY7543" fmla="*/ 1770135 h 6507156"/>
              <a:gd name="connsiteX7544" fmla="*/ 4765587 w 9124939"/>
              <a:gd name="connsiteY7544" fmla="*/ 1791414 h 6507156"/>
              <a:gd name="connsiteX7545" fmla="*/ 4745897 w 9124939"/>
              <a:gd name="connsiteY7545" fmla="*/ 1841913 h 6507156"/>
              <a:gd name="connsiteX7546" fmla="*/ 4670630 w 9124939"/>
              <a:gd name="connsiteY7546" fmla="*/ 1922903 h 6507156"/>
              <a:gd name="connsiteX7547" fmla="*/ 4661738 w 9124939"/>
              <a:gd name="connsiteY7547" fmla="*/ 1907022 h 6507156"/>
              <a:gd name="connsiteX7548" fmla="*/ 4639825 w 9124939"/>
              <a:gd name="connsiteY7548" fmla="*/ 1929574 h 6507156"/>
              <a:gd name="connsiteX7549" fmla="*/ 4638872 w 9124939"/>
              <a:gd name="connsiteY7549" fmla="*/ 1949585 h 6507156"/>
              <a:gd name="connsiteX7550" fmla="*/ 4625216 w 9124939"/>
              <a:gd name="connsiteY7550" fmla="*/ 1963558 h 6507156"/>
              <a:gd name="connsiteX7551" fmla="*/ 4603938 w 9124939"/>
              <a:gd name="connsiteY7551" fmla="*/ 1941643 h 6507156"/>
              <a:gd name="connsiteX7552" fmla="*/ 4597586 w 9124939"/>
              <a:gd name="connsiteY7552" fmla="*/ 1957525 h 6507156"/>
              <a:gd name="connsiteX7553" fmla="*/ 4592187 w 9124939"/>
              <a:gd name="connsiteY7553" fmla="*/ 1953079 h 6507156"/>
              <a:gd name="connsiteX7554" fmla="*/ 4582660 w 9124939"/>
              <a:gd name="connsiteY7554" fmla="*/ 1960700 h 6507156"/>
              <a:gd name="connsiteX7555" fmla="*/ 4577896 w 9124939"/>
              <a:gd name="connsiteY7555" fmla="*/ 1988966 h 6507156"/>
              <a:gd name="connsiteX7556" fmla="*/ 4561064 w 9124939"/>
              <a:gd name="connsiteY7556" fmla="*/ 1999763 h 6507156"/>
              <a:gd name="connsiteX7557" fmla="*/ 4532482 w 9124939"/>
              <a:gd name="connsiteY7557" fmla="*/ 1999763 h 6507156"/>
              <a:gd name="connsiteX7558" fmla="*/ 4523272 w 9124939"/>
              <a:gd name="connsiteY7558" fmla="*/ 2033744 h 6507156"/>
              <a:gd name="connsiteX7559" fmla="*/ 4510569 w 9124939"/>
              <a:gd name="connsiteY7559" fmla="*/ 2042319 h 6507156"/>
              <a:gd name="connsiteX7560" fmla="*/ 4495008 w 9124939"/>
              <a:gd name="connsiteY7560" fmla="*/ 2062644 h 6507156"/>
              <a:gd name="connsiteX7561" fmla="*/ 4501359 w 9124939"/>
              <a:gd name="connsiteY7561" fmla="*/ 2081702 h 6507156"/>
              <a:gd name="connsiteX7562" fmla="*/ 4493102 w 9124939"/>
              <a:gd name="connsiteY7562" fmla="*/ 2094408 h 6507156"/>
              <a:gd name="connsiteX7563" fmla="*/ 4476270 w 9124939"/>
              <a:gd name="connsiteY7563" fmla="*/ 2088055 h 6507156"/>
              <a:gd name="connsiteX7564" fmla="*/ 4473094 w 9124939"/>
              <a:gd name="connsiteY7564" fmla="*/ 2108054 h 6507156"/>
              <a:gd name="connsiteX7565" fmla="*/ 4463567 w 9124939"/>
              <a:gd name="connsiteY7565" fmla="*/ 2109326 h 6507156"/>
              <a:gd name="connsiteX7566" fmla="*/ 4462297 w 9124939"/>
              <a:gd name="connsiteY7566" fmla="*/ 2097574 h 6507156"/>
              <a:gd name="connsiteX7567" fmla="*/ 4452769 w 9124939"/>
              <a:gd name="connsiteY7567" fmla="*/ 2096948 h 6507156"/>
              <a:gd name="connsiteX7568" fmla="*/ 4440066 w 9124939"/>
              <a:gd name="connsiteY7568" fmla="*/ 2082020 h 6507156"/>
              <a:gd name="connsiteX7569" fmla="*/ 4444512 w 9124939"/>
              <a:gd name="connsiteY7569" fmla="*/ 2104243 h 6507156"/>
              <a:gd name="connsiteX7570" fmla="*/ 4453087 w 9124939"/>
              <a:gd name="connsiteY7570" fmla="*/ 2125203 h 6507156"/>
              <a:gd name="connsiteX7571" fmla="*/ 4446100 w 9124939"/>
              <a:gd name="connsiteY7571" fmla="*/ 2157596 h 6507156"/>
              <a:gd name="connsiteX7572" fmla="*/ 4427998 w 9124939"/>
              <a:gd name="connsiteY7572" fmla="*/ 2166488 h 6507156"/>
              <a:gd name="connsiteX7573" fmla="*/ 4420058 w 9124939"/>
              <a:gd name="connsiteY7573" fmla="*/ 2180466 h 6507156"/>
              <a:gd name="connsiteX7574" fmla="*/ 4402591 w 9124939"/>
              <a:gd name="connsiteY7574" fmla="*/ 2164266 h 6507156"/>
              <a:gd name="connsiteX7575" fmla="*/ 4393382 w 9124939"/>
              <a:gd name="connsiteY7575" fmla="*/ 2175065 h 6507156"/>
              <a:gd name="connsiteX7576" fmla="*/ 4395605 w 9124939"/>
              <a:gd name="connsiteY7576" fmla="*/ 2198253 h 6507156"/>
              <a:gd name="connsiteX7577" fmla="*/ 4421011 w 9124939"/>
              <a:gd name="connsiteY7577" fmla="*/ 2212862 h 6507156"/>
              <a:gd name="connsiteX7578" fmla="*/ 4420376 w 9124939"/>
              <a:gd name="connsiteY7578" fmla="*/ 2230013 h 6507156"/>
              <a:gd name="connsiteX7579" fmla="*/ 4407673 w 9124939"/>
              <a:gd name="connsiteY7579" fmla="*/ 2244625 h 6507156"/>
              <a:gd name="connsiteX7580" fmla="*/ 4398463 w 9124939"/>
              <a:gd name="connsiteY7580" fmla="*/ 2275116 h 6507156"/>
              <a:gd name="connsiteX7581" fmla="*/ 4391159 w 9124939"/>
              <a:gd name="connsiteY7581" fmla="*/ 2286867 h 6507156"/>
              <a:gd name="connsiteX7582" fmla="*/ 4397510 w 9124939"/>
              <a:gd name="connsiteY7582" fmla="*/ 2301795 h 6507156"/>
              <a:gd name="connsiteX7583" fmla="*/ 4397510 w 9124939"/>
              <a:gd name="connsiteY7583" fmla="*/ 2322755 h 6507156"/>
              <a:gd name="connsiteX7584" fmla="*/ 4409578 w 9124939"/>
              <a:gd name="connsiteY7584" fmla="*/ 2331016 h 6507156"/>
              <a:gd name="connsiteX7585" fmla="*/ 4405450 w 9124939"/>
              <a:gd name="connsiteY7585" fmla="*/ 2342768 h 6507156"/>
              <a:gd name="connsiteX7586" fmla="*/ 4398145 w 9124939"/>
              <a:gd name="connsiteY7586" fmla="*/ 2327838 h 6507156"/>
              <a:gd name="connsiteX7587" fmla="*/ 4374644 w 9124939"/>
              <a:gd name="connsiteY7587" fmla="*/ 2327205 h 6507156"/>
              <a:gd name="connsiteX7588" fmla="*/ 4375915 w 9124939"/>
              <a:gd name="connsiteY7588" fmla="*/ 2383104 h 6507156"/>
              <a:gd name="connsiteX7589" fmla="*/ 4383854 w 9124939"/>
              <a:gd name="connsiteY7589" fmla="*/ 2401845 h 6507156"/>
              <a:gd name="connsiteX7590" fmla="*/ 4374327 w 9124939"/>
              <a:gd name="connsiteY7590" fmla="*/ 2413589 h 6507156"/>
              <a:gd name="connsiteX7591" fmla="*/ 4387348 w 9124939"/>
              <a:gd name="connsiteY7591" fmla="*/ 2456788 h 6507156"/>
              <a:gd name="connsiteX7592" fmla="*/ 4380043 w 9124939"/>
              <a:gd name="connsiteY7592" fmla="*/ 2474886 h 6507156"/>
              <a:gd name="connsiteX7593" fmla="*/ 4399416 w 9124939"/>
              <a:gd name="connsiteY7593" fmla="*/ 2510469 h 6507156"/>
              <a:gd name="connsiteX7594" fmla="*/ 4400686 w 9124939"/>
              <a:gd name="connsiteY7594" fmla="*/ 2520632 h 6507156"/>
              <a:gd name="connsiteX7595" fmla="*/ 4383854 w 9124939"/>
              <a:gd name="connsiteY7595" fmla="*/ 2521267 h 6507156"/>
              <a:gd name="connsiteX7596" fmla="*/ 4379726 w 9124939"/>
              <a:gd name="connsiteY7596" fmla="*/ 2531746 h 6507156"/>
              <a:gd name="connsiteX7597" fmla="*/ 4399733 w 9124939"/>
              <a:gd name="connsiteY7597" fmla="*/ 2536825 h 6507156"/>
              <a:gd name="connsiteX7598" fmla="*/ 4394334 w 9124939"/>
              <a:gd name="connsiteY7598" fmla="*/ 2554611 h 6507156"/>
              <a:gd name="connsiteX7599" fmla="*/ 4400051 w 9124939"/>
              <a:gd name="connsiteY7599" fmla="*/ 2563187 h 6507156"/>
              <a:gd name="connsiteX7600" fmla="*/ 4411484 w 9124939"/>
              <a:gd name="connsiteY7600" fmla="*/ 2546353 h 6507156"/>
              <a:gd name="connsiteX7601" fmla="*/ 4421964 w 9124939"/>
              <a:gd name="connsiteY7601" fmla="*/ 2539367 h 6507156"/>
              <a:gd name="connsiteX7602" fmla="*/ 4434667 w 9124939"/>
              <a:gd name="connsiteY7602" fmla="*/ 2557469 h 6507156"/>
              <a:gd name="connsiteX7603" fmla="*/ 4449593 w 9124939"/>
              <a:gd name="connsiteY7603" fmla="*/ 2552385 h 6507156"/>
              <a:gd name="connsiteX7604" fmla="*/ 4459121 w 9124939"/>
              <a:gd name="connsiteY7604" fmla="*/ 2564771 h 6507156"/>
              <a:gd name="connsiteX7605" fmla="*/ 4477223 w 9124939"/>
              <a:gd name="connsiteY7605" fmla="*/ 2581292 h 6507156"/>
              <a:gd name="connsiteX7606" fmla="*/ 4483892 w 9124939"/>
              <a:gd name="connsiteY7606" fmla="*/ 2594947 h 6507156"/>
              <a:gd name="connsiteX7607" fmla="*/ 4495643 w 9124939"/>
              <a:gd name="connsiteY7607" fmla="*/ 2591772 h 6507156"/>
              <a:gd name="connsiteX7608" fmla="*/ 4501994 w 9124939"/>
              <a:gd name="connsiteY7608" fmla="*/ 2597806 h 6507156"/>
              <a:gd name="connsiteX7609" fmla="*/ 4508346 w 9124939"/>
              <a:gd name="connsiteY7609" fmla="*/ 2609557 h 6507156"/>
              <a:gd name="connsiteX7610" fmla="*/ 4497866 w 9124939"/>
              <a:gd name="connsiteY7610" fmla="*/ 2616861 h 6507156"/>
              <a:gd name="connsiteX7611" fmla="*/ 4505170 w 9124939"/>
              <a:gd name="connsiteY7611" fmla="*/ 2625436 h 6507156"/>
              <a:gd name="connsiteX7612" fmla="*/ 4526448 w 9124939"/>
              <a:gd name="connsiteY7612" fmla="*/ 2636867 h 6507156"/>
              <a:gd name="connsiteX7613" fmla="*/ 4536293 w 9124939"/>
              <a:gd name="connsiteY7613" fmla="*/ 2655607 h 6507156"/>
              <a:gd name="connsiteX7614" fmla="*/ 4542010 w 9124939"/>
              <a:gd name="connsiteY7614" fmla="*/ 2691181 h 6507156"/>
              <a:gd name="connsiteX7615" fmla="*/ 4534705 w 9124939"/>
              <a:gd name="connsiteY7615" fmla="*/ 2701979 h 6507156"/>
              <a:gd name="connsiteX7616" fmla="*/ 4538834 w 9124939"/>
              <a:gd name="connsiteY7616" fmla="*/ 2711508 h 6507156"/>
              <a:gd name="connsiteX7617" fmla="*/ 4527401 w 9124939"/>
              <a:gd name="connsiteY7617" fmla="*/ 2725164 h 6507156"/>
              <a:gd name="connsiteX7618" fmla="*/ 4523272 w 9124939"/>
              <a:gd name="connsiteY7618" fmla="*/ 2736915 h 6507156"/>
              <a:gd name="connsiteX7619" fmla="*/ 4499136 w 9124939"/>
              <a:gd name="connsiteY7619" fmla="*/ 2752797 h 6507156"/>
              <a:gd name="connsiteX7620" fmla="*/ 4474682 w 9124939"/>
              <a:gd name="connsiteY7620" fmla="*/ 2761689 h 6507156"/>
              <a:gd name="connsiteX7621" fmla="*/ 4466425 w 9124939"/>
              <a:gd name="connsiteY7621" fmla="*/ 2759465 h 6507156"/>
              <a:gd name="connsiteX7622" fmla="*/ 4454992 w 9124939"/>
              <a:gd name="connsiteY7622" fmla="*/ 2774392 h 6507156"/>
              <a:gd name="connsiteX7623" fmla="*/ 4446100 w 9124939"/>
              <a:gd name="connsiteY7623" fmla="*/ 2768041 h 6507156"/>
              <a:gd name="connsiteX7624" fmla="*/ 4445782 w 9124939"/>
              <a:gd name="connsiteY7624" fmla="*/ 2720718 h 6507156"/>
              <a:gd name="connsiteX7625" fmla="*/ 4429903 w 9124939"/>
              <a:gd name="connsiteY7625" fmla="*/ 2718813 h 6507156"/>
              <a:gd name="connsiteX7626" fmla="*/ 4411801 w 9124939"/>
              <a:gd name="connsiteY7626" fmla="*/ 2698168 h 6507156"/>
              <a:gd name="connsiteX7627" fmla="*/ 4405450 w 9124939"/>
              <a:gd name="connsiteY7627" fmla="*/ 2711508 h 6507156"/>
              <a:gd name="connsiteX7628" fmla="*/ 4432444 w 9124939"/>
              <a:gd name="connsiteY7628" fmla="*/ 2738822 h 6507156"/>
              <a:gd name="connsiteX7629" fmla="*/ 4436573 w 9124939"/>
              <a:gd name="connsiteY7629" fmla="*/ 2760100 h 6507156"/>
              <a:gd name="connsiteX7630" fmla="*/ 4428316 w 9124939"/>
              <a:gd name="connsiteY7630" fmla="*/ 2770581 h 6507156"/>
              <a:gd name="connsiteX7631" fmla="*/ 4424187 w 9124939"/>
              <a:gd name="connsiteY7631" fmla="*/ 2764232 h 6507156"/>
              <a:gd name="connsiteX7632" fmla="*/ 4397193 w 9124939"/>
              <a:gd name="connsiteY7632" fmla="*/ 2733741 h 6507156"/>
              <a:gd name="connsiteX7633" fmla="*/ 4405132 w 9124939"/>
              <a:gd name="connsiteY7633" fmla="*/ 2758196 h 6507156"/>
              <a:gd name="connsiteX7634" fmla="*/ 4394334 w 9124939"/>
              <a:gd name="connsiteY7634" fmla="*/ 2760418 h 6507156"/>
              <a:gd name="connsiteX7635" fmla="*/ 4366387 w 9124939"/>
              <a:gd name="connsiteY7635" fmla="*/ 2736283 h 6507156"/>
              <a:gd name="connsiteX7636" fmla="*/ 4345744 w 9124939"/>
              <a:gd name="connsiteY7636" fmla="*/ 2746762 h 6507156"/>
              <a:gd name="connsiteX7637" fmla="*/ 4325419 w 9124939"/>
              <a:gd name="connsiteY7637" fmla="*/ 2739775 h 6507156"/>
              <a:gd name="connsiteX7638" fmla="*/ 4322243 w 9124939"/>
              <a:gd name="connsiteY7638" fmla="*/ 2753750 h 6507156"/>
              <a:gd name="connsiteX7639" fmla="*/ 4289215 w 9124939"/>
              <a:gd name="connsiteY7639" fmla="*/ 2746444 h 6507156"/>
              <a:gd name="connsiteX7640" fmla="*/ 4273653 w 9124939"/>
              <a:gd name="connsiteY7640" fmla="*/ 2754067 h 6507156"/>
              <a:gd name="connsiteX7641" fmla="*/ 4290803 w 9124939"/>
              <a:gd name="connsiteY7641" fmla="*/ 2767405 h 6507156"/>
              <a:gd name="connsiteX7642" fmla="*/ 4330818 w 9124939"/>
              <a:gd name="connsiteY7642" fmla="*/ 2762960 h 6507156"/>
              <a:gd name="connsiteX7643" fmla="*/ 4341298 w 9124939"/>
              <a:gd name="connsiteY7643" fmla="*/ 2757560 h 6507156"/>
              <a:gd name="connsiteX7644" fmla="*/ 4350826 w 9124939"/>
              <a:gd name="connsiteY7644" fmla="*/ 2769311 h 6507156"/>
              <a:gd name="connsiteX7645" fmla="*/ 4374327 w 9124939"/>
              <a:gd name="connsiteY7645" fmla="*/ 2779473 h 6507156"/>
              <a:gd name="connsiteX7646" fmla="*/ 4378455 w 9124939"/>
              <a:gd name="connsiteY7646" fmla="*/ 2767723 h 6507156"/>
              <a:gd name="connsiteX7647" fmla="*/ 4387030 w 9124939"/>
              <a:gd name="connsiteY7647" fmla="*/ 2782651 h 6507156"/>
              <a:gd name="connsiteX7648" fmla="*/ 4383219 w 9124939"/>
              <a:gd name="connsiteY7648" fmla="*/ 2797261 h 6507156"/>
              <a:gd name="connsiteX7649" fmla="*/ 4391476 w 9124939"/>
              <a:gd name="connsiteY7649" fmla="*/ 2805519 h 6507156"/>
              <a:gd name="connsiteX7650" fmla="*/ 4402274 w 9124939"/>
              <a:gd name="connsiteY7650" fmla="*/ 2794084 h 6507156"/>
              <a:gd name="connsiteX7651" fmla="*/ 4432762 w 9124939"/>
              <a:gd name="connsiteY7651" fmla="*/ 2799801 h 6507156"/>
              <a:gd name="connsiteX7652" fmla="*/ 4454992 w 9124939"/>
              <a:gd name="connsiteY7652" fmla="*/ 2795672 h 6507156"/>
              <a:gd name="connsiteX7653" fmla="*/ 4474047 w 9124939"/>
              <a:gd name="connsiteY7653" fmla="*/ 2785827 h 6507156"/>
              <a:gd name="connsiteX7654" fmla="*/ 4486750 w 9124939"/>
              <a:gd name="connsiteY7654" fmla="*/ 2794402 h 6507156"/>
              <a:gd name="connsiteX7655" fmla="*/ 4484845 w 9124939"/>
              <a:gd name="connsiteY7655" fmla="*/ 2807107 h 6507156"/>
              <a:gd name="connsiteX7656" fmla="*/ 4492149 w 9124939"/>
              <a:gd name="connsiteY7656" fmla="*/ 2815046 h 6507156"/>
              <a:gd name="connsiteX7657" fmla="*/ 4505170 w 9124939"/>
              <a:gd name="connsiteY7657" fmla="*/ 2829021 h 6507156"/>
              <a:gd name="connsiteX7658" fmla="*/ 4505170 w 9124939"/>
              <a:gd name="connsiteY7658" fmla="*/ 2836960 h 6507156"/>
              <a:gd name="connsiteX7659" fmla="*/ 4498819 w 9124939"/>
              <a:gd name="connsiteY7659" fmla="*/ 2848711 h 6507156"/>
              <a:gd name="connsiteX7660" fmla="*/ 4490244 w 9124939"/>
              <a:gd name="connsiteY7660" fmla="*/ 2843948 h 6507156"/>
              <a:gd name="connsiteX7661" fmla="*/ 4479764 w 9124939"/>
              <a:gd name="connsiteY7661" fmla="*/ 2835372 h 6507156"/>
              <a:gd name="connsiteX7662" fmla="*/ 4483892 w 9124939"/>
              <a:gd name="connsiteY7662" fmla="*/ 2826797 h 6507156"/>
              <a:gd name="connsiteX7663" fmla="*/ 4478176 w 9124939"/>
              <a:gd name="connsiteY7663" fmla="*/ 2815681 h 6507156"/>
              <a:gd name="connsiteX7664" fmla="*/ 4474365 w 9124939"/>
              <a:gd name="connsiteY7664" fmla="*/ 2834419 h 6507156"/>
              <a:gd name="connsiteX7665" fmla="*/ 4463885 w 9124939"/>
              <a:gd name="connsiteY7665" fmla="*/ 2837595 h 6507156"/>
              <a:gd name="connsiteX7666" fmla="*/ 4456898 w 9124939"/>
              <a:gd name="connsiteY7666" fmla="*/ 2861731 h 6507156"/>
              <a:gd name="connsiteX7667" fmla="*/ 4440701 w 9124939"/>
              <a:gd name="connsiteY7667" fmla="*/ 2863319 h 6507156"/>
              <a:gd name="connsiteX7668" fmla="*/ 4438796 w 9124939"/>
              <a:gd name="connsiteY7668" fmla="*/ 2847442 h 6507156"/>
              <a:gd name="connsiteX7669" fmla="*/ 4430856 w 9124939"/>
              <a:gd name="connsiteY7669" fmla="*/ 2839821 h 6507156"/>
              <a:gd name="connsiteX7670" fmla="*/ 4422917 w 9124939"/>
              <a:gd name="connsiteY7670" fmla="*/ 2864272 h 6507156"/>
              <a:gd name="connsiteX7671" fmla="*/ 4402909 w 9124939"/>
              <a:gd name="connsiteY7671" fmla="*/ 2885557 h 6507156"/>
              <a:gd name="connsiteX7672" fmla="*/ 4374327 w 9124939"/>
              <a:gd name="connsiteY7672" fmla="*/ 2890322 h 6507156"/>
              <a:gd name="connsiteX7673" fmla="*/ 4373692 w 9124939"/>
              <a:gd name="connsiteY7673" fmla="*/ 2906834 h 6507156"/>
              <a:gd name="connsiteX7674" fmla="*/ 4356542 w 9124939"/>
              <a:gd name="connsiteY7674" fmla="*/ 2915729 h 6507156"/>
              <a:gd name="connsiteX7675" fmla="*/ 4301283 w 9124939"/>
              <a:gd name="connsiteY7675" fmla="*/ 2906518 h 6507156"/>
              <a:gd name="connsiteX7676" fmla="*/ 4286992 w 9124939"/>
              <a:gd name="connsiteY7676" fmla="*/ 2913822 h 6507156"/>
              <a:gd name="connsiteX7677" fmla="*/ 4298425 w 9124939"/>
              <a:gd name="connsiteY7677" fmla="*/ 2927797 h 6507156"/>
              <a:gd name="connsiteX7678" fmla="*/ 4343839 w 9124939"/>
              <a:gd name="connsiteY7678" fmla="*/ 2926209 h 6507156"/>
              <a:gd name="connsiteX7679" fmla="*/ 4351778 w 9124939"/>
              <a:gd name="connsiteY7679" fmla="*/ 2946215 h 6507156"/>
              <a:gd name="connsiteX7680" fmla="*/ 4340981 w 9124939"/>
              <a:gd name="connsiteY7680" fmla="*/ 2953519 h 6507156"/>
              <a:gd name="connsiteX7681" fmla="*/ 4316527 w 9124939"/>
              <a:gd name="connsiteY7681" fmla="*/ 2943357 h 6507156"/>
              <a:gd name="connsiteX7682" fmla="*/ 4315574 w 9124939"/>
              <a:gd name="connsiteY7682" fmla="*/ 2950661 h 6507156"/>
              <a:gd name="connsiteX7683" fmla="*/ 4303824 w 9124939"/>
              <a:gd name="connsiteY7683" fmla="*/ 2956378 h 6507156"/>
              <a:gd name="connsiteX7684" fmla="*/ 4288897 w 9124939"/>
              <a:gd name="connsiteY7684" fmla="*/ 2959236 h 6507156"/>
              <a:gd name="connsiteX7685" fmla="*/ 4278417 w 9124939"/>
              <a:gd name="connsiteY7685" fmla="*/ 2953519 h 6507156"/>
              <a:gd name="connsiteX7686" fmla="*/ 4269842 w 9124939"/>
              <a:gd name="connsiteY7686" fmla="*/ 2957648 h 6507156"/>
              <a:gd name="connsiteX7687" fmla="*/ 4272701 w 9124939"/>
              <a:gd name="connsiteY7687" fmla="*/ 2965271 h 6507156"/>
              <a:gd name="connsiteX7688" fmla="*/ 4282863 w 9124939"/>
              <a:gd name="connsiteY7688" fmla="*/ 2974801 h 6507156"/>
              <a:gd name="connsiteX7689" fmla="*/ 4293979 w 9124939"/>
              <a:gd name="connsiteY7689" fmla="*/ 2971941 h 6507156"/>
              <a:gd name="connsiteX7690" fmla="*/ 4300965 w 9124939"/>
              <a:gd name="connsiteY7690" fmla="*/ 2973212 h 6507156"/>
              <a:gd name="connsiteX7691" fmla="*/ 4307317 w 9124939"/>
              <a:gd name="connsiteY7691" fmla="*/ 2983059 h 6507156"/>
              <a:gd name="connsiteX7692" fmla="*/ 4313351 w 9124939"/>
              <a:gd name="connsiteY7692" fmla="*/ 2986233 h 6507156"/>
              <a:gd name="connsiteX7693" fmla="*/ 4316844 w 9124939"/>
              <a:gd name="connsiteY7693" fmla="*/ 2982106 h 6507156"/>
              <a:gd name="connsiteX7694" fmla="*/ 4313669 w 9124939"/>
              <a:gd name="connsiteY7694" fmla="*/ 2971624 h 6507156"/>
              <a:gd name="connsiteX7695" fmla="*/ 4309858 w 9124939"/>
              <a:gd name="connsiteY7695" fmla="*/ 2964955 h 6507156"/>
              <a:gd name="connsiteX7696" fmla="*/ 4315257 w 9124939"/>
              <a:gd name="connsiteY7696" fmla="*/ 2957648 h 6507156"/>
              <a:gd name="connsiteX7697" fmla="*/ 4315574 w 9124939"/>
              <a:gd name="connsiteY7697" fmla="*/ 2950661 h 6507156"/>
              <a:gd name="connsiteX7698" fmla="*/ 4347650 w 9124939"/>
              <a:gd name="connsiteY7698" fmla="*/ 2971624 h 6507156"/>
              <a:gd name="connsiteX7699" fmla="*/ 4350826 w 9124939"/>
              <a:gd name="connsiteY7699" fmla="*/ 2991312 h 6507156"/>
              <a:gd name="connsiteX7700" fmla="*/ 4337170 w 9124939"/>
              <a:gd name="connsiteY7700" fmla="*/ 2993852 h 6507156"/>
              <a:gd name="connsiteX7701" fmla="*/ 4344792 w 9124939"/>
              <a:gd name="connsiteY7701" fmla="*/ 3009421 h 6507156"/>
              <a:gd name="connsiteX7702" fmla="*/ 4333359 w 9124939"/>
              <a:gd name="connsiteY7702" fmla="*/ 3024347 h 6507156"/>
              <a:gd name="connsiteX7703" fmla="*/ 4346062 w 9124939"/>
              <a:gd name="connsiteY7703" fmla="*/ 3037687 h 6507156"/>
              <a:gd name="connsiteX7704" fmla="*/ 4334629 w 9124939"/>
              <a:gd name="connsiteY7704" fmla="*/ 3049756 h 6507156"/>
              <a:gd name="connsiteX7705" fmla="*/ 4320973 w 9124939"/>
              <a:gd name="connsiteY7705" fmla="*/ 3038004 h 6507156"/>
              <a:gd name="connsiteX7706" fmla="*/ 4314621 w 9124939"/>
              <a:gd name="connsiteY7706" fmla="*/ 3057061 h 6507156"/>
              <a:gd name="connsiteX7707" fmla="*/ 4335582 w 9124939"/>
              <a:gd name="connsiteY7707" fmla="*/ 3071670 h 6507156"/>
              <a:gd name="connsiteX7708" fmla="*/ 4340346 w 9124939"/>
              <a:gd name="connsiteY7708" fmla="*/ 3085644 h 6507156"/>
              <a:gd name="connsiteX7709" fmla="*/ 4326372 w 9124939"/>
              <a:gd name="connsiteY7709" fmla="*/ 3100254 h 6507156"/>
              <a:gd name="connsiteX7710" fmla="*/ 4337170 w 9124939"/>
              <a:gd name="connsiteY7710" fmla="*/ 3109464 h 6507156"/>
              <a:gd name="connsiteX7711" fmla="*/ 4336535 w 9124939"/>
              <a:gd name="connsiteY7711" fmla="*/ 3129790 h 6507156"/>
              <a:gd name="connsiteX7712" fmla="*/ 4317162 w 9124939"/>
              <a:gd name="connsiteY7712" fmla="*/ 3148847 h 6507156"/>
              <a:gd name="connsiteX7713" fmla="*/ 4316527 w 9124939"/>
              <a:gd name="connsiteY7713" fmla="*/ 3163774 h 6507156"/>
              <a:gd name="connsiteX7714" fmla="*/ 4322879 w 9124939"/>
              <a:gd name="connsiteY7714" fmla="*/ 3187911 h 6507156"/>
              <a:gd name="connsiteX7715" fmla="*/ 4311763 w 9124939"/>
              <a:gd name="connsiteY7715" fmla="*/ 3211096 h 6507156"/>
              <a:gd name="connsiteX7716" fmla="*/ 4312081 w 9124939"/>
              <a:gd name="connsiteY7716" fmla="*/ 3241585 h 6507156"/>
              <a:gd name="connsiteX7717" fmla="*/ 4297472 w 9124939"/>
              <a:gd name="connsiteY7717" fmla="*/ 3293673 h 6507156"/>
              <a:gd name="connsiteX7718" fmla="*/ 4267302 w 9124939"/>
              <a:gd name="connsiteY7718" fmla="*/ 3359102 h 6507156"/>
              <a:gd name="connsiteX7719" fmla="*/ 4241895 w 9124939"/>
              <a:gd name="connsiteY7719" fmla="*/ 3347669 h 6507156"/>
              <a:gd name="connsiteX7720" fmla="*/ 4208232 w 9124939"/>
              <a:gd name="connsiteY7720" fmla="*/ 3352432 h 6507156"/>
              <a:gd name="connsiteX7721" fmla="*/ 4198387 w 9124939"/>
              <a:gd name="connsiteY7721" fmla="*/ 3340680 h 6507156"/>
              <a:gd name="connsiteX7722" fmla="*/ 4159642 w 9124939"/>
              <a:gd name="connsiteY7722" fmla="*/ 3348303 h 6507156"/>
              <a:gd name="connsiteX7723" fmla="*/ 4149162 w 9124939"/>
              <a:gd name="connsiteY7723" fmla="*/ 3372759 h 6507156"/>
              <a:gd name="connsiteX7724" fmla="*/ 4130107 w 9124939"/>
              <a:gd name="connsiteY7724" fmla="*/ 3367678 h 6507156"/>
              <a:gd name="connsiteX7725" fmla="*/ 4125978 w 9124939"/>
              <a:gd name="connsiteY7725" fmla="*/ 3394039 h 6507156"/>
              <a:gd name="connsiteX7726" fmla="*/ 4102795 w 9124939"/>
              <a:gd name="connsiteY7726" fmla="*/ 3421671 h 6507156"/>
              <a:gd name="connsiteX7727" fmla="*/ 4119309 w 9124939"/>
              <a:gd name="connsiteY7727" fmla="*/ 3453110 h 6507156"/>
              <a:gd name="connsiteX7728" fmla="*/ 4116451 w 9124939"/>
              <a:gd name="connsiteY7728" fmla="*/ 3478518 h 6507156"/>
              <a:gd name="connsiteX7729" fmla="*/ 4103430 w 9124939"/>
              <a:gd name="connsiteY7729" fmla="*/ 3480741 h 6507156"/>
              <a:gd name="connsiteX7730" fmla="*/ 4071672 w 9124939"/>
              <a:gd name="connsiteY7730" fmla="*/ 3473754 h 6507156"/>
              <a:gd name="connsiteX7731" fmla="*/ 4024352 w 9124939"/>
              <a:gd name="connsiteY7731" fmla="*/ 3494081 h 6507156"/>
              <a:gd name="connsiteX7732" fmla="*/ 4012602 w 9124939"/>
              <a:gd name="connsiteY7732" fmla="*/ 3485823 h 6507156"/>
              <a:gd name="connsiteX7733" fmla="*/ 3976398 w 9124939"/>
              <a:gd name="connsiteY7733" fmla="*/ 3488364 h 6507156"/>
              <a:gd name="connsiteX7734" fmla="*/ 3977668 w 9124939"/>
              <a:gd name="connsiteY7734" fmla="*/ 3470261 h 6507156"/>
              <a:gd name="connsiteX7735" fmla="*/ 3993229 w 9124939"/>
              <a:gd name="connsiteY7735" fmla="*/ 3465814 h 6507156"/>
              <a:gd name="connsiteX7736" fmla="*/ 3986878 w 9124939"/>
              <a:gd name="connsiteY7736" fmla="*/ 3454380 h 6507156"/>
              <a:gd name="connsiteX7737" fmla="*/ 3997040 w 9124939"/>
              <a:gd name="connsiteY7737" fmla="*/ 3430247 h 6507156"/>
              <a:gd name="connsiteX7738" fmla="*/ 3945910 w 9124939"/>
              <a:gd name="connsiteY7738" fmla="*/ 3355608 h 6507156"/>
              <a:gd name="connsiteX7739" fmla="*/ 3950991 w 9124939"/>
              <a:gd name="connsiteY7739" fmla="*/ 3343223 h 6507156"/>
              <a:gd name="connsiteX7740" fmla="*/ 3961789 w 9124939"/>
              <a:gd name="connsiteY7740" fmla="*/ 3352432 h 6507156"/>
              <a:gd name="connsiteX7741" fmla="*/ 3969093 w 9124939"/>
              <a:gd name="connsiteY7741" fmla="*/ 3351161 h 6507156"/>
              <a:gd name="connsiteX7742" fmla="*/ 3976080 w 9124939"/>
              <a:gd name="connsiteY7742" fmla="*/ 3338458 h 6507156"/>
              <a:gd name="connsiteX7743" fmla="*/ 3961471 w 9124939"/>
              <a:gd name="connsiteY7743" fmla="*/ 3314319 h 6507156"/>
              <a:gd name="connsiteX7744" fmla="*/ 3961471 w 9124939"/>
              <a:gd name="connsiteY7744" fmla="*/ 3303838 h 6507156"/>
              <a:gd name="connsiteX7745" fmla="*/ 3984337 w 9124939"/>
              <a:gd name="connsiteY7745" fmla="*/ 3305743 h 6507156"/>
              <a:gd name="connsiteX7746" fmla="*/ 3986560 w 9124939"/>
              <a:gd name="connsiteY7746" fmla="*/ 3284780 h 6507156"/>
              <a:gd name="connsiteX7747" fmla="*/ 3915740 w 9124939"/>
              <a:gd name="connsiteY7747" fmla="*/ 3209507 h 6507156"/>
              <a:gd name="connsiteX7748" fmla="*/ 3905894 w 9124939"/>
              <a:gd name="connsiteY7748" fmla="*/ 3151705 h 6507156"/>
              <a:gd name="connsiteX7749" fmla="*/ 3889698 w 9124939"/>
              <a:gd name="connsiteY7749" fmla="*/ 3142177 h 6507156"/>
              <a:gd name="connsiteX7750" fmla="*/ 3881123 w 9124939"/>
              <a:gd name="connsiteY7750" fmla="*/ 3104382 h 6507156"/>
              <a:gd name="connsiteX7751" fmla="*/ 3866197 w 9124939"/>
              <a:gd name="connsiteY7751" fmla="*/ 3084374 h 6507156"/>
              <a:gd name="connsiteX7752" fmla="*/ 3883981 w 9124939"/>
              <a:gd name="connsiteY7752" fmla="*/ 3080245 h 6507156"/>
              <a:gd name="connsiteX7753" fmla="*/ 3887157 w 9124939"/>
              <a:gd name="connsiteY7753" fmla="*/ 3070718 h 6507156"/>
              <a:gd name="connsiteX7754" fmla="*/ 3873184 w 9124939"/>
              <a:gd name="connsiteY7754" fmla="*/ 3058014 h 6507156"/>
              <a:gd name="connsiteX7755" fmla="*/ 3869055 w 9124939"/>
              <a:gd name="connsiteY7755" fmla="*/ 3041180 h 6507156"/>
              <a:gd name="connsiteX7756" fmla="*/ 3872866 w 9124939"/>
              <a:gd name="connsiteY7756" fmla="*/ 3031653 h 6507156"/>
              <a:gd name="connsiteX7757" fmla="*/ 3872866 w 9124939"/>
              <a:gd name="connsiteY7757" fmla="*/ 3017994 h 6507156"/>
              <a:gd name="connsiteX7758" fmla="*/ 3862386 w 9124939"/>
              <a:gd name="connsiteY7758" fmla="*/ 3013549 h 6507156"/>
              <a:gd name="connsiteX7759" fmla="*/ 3850635 w 9124939"/>
              <a:gd name="connsiteY7759" fmla="*/ 3019265 h 6507156"/>
              <a:gd name="connsiteX7760" fmla="*/ 3833486 w 9124939"/>
              <a:gd name="connsiteY7760" fmla="*/ 3014184 h 6507156"/>
              <a:gd name="connsiteX7761" fmla="*/ 3835709 w 9124939"/>
              <a:gd name="connsiteY7761" fmla="*/ 3003384 h 6507156"/>
              <a:gd name="connsiteX7762" fmla="*/ 3873501 w 9124939"/>
              <a:gd name="connsiteY7762" fmla="*/ 2981153 h 6507156"/>
              <a:gd name="connsiteX7763" fmla="*/ 3857622 w 9124939"/>
              <a:gd name="connsiteY7763" fmla="*/ 2964637 h 6507156"/>
              <a:gd name="connsiteX7764" fmla="*/ 3853494 w 9124939"/>
              <a:gd name="connsiteY7764" fmla="*/ 2964637 h 6507156"/>
              <a:gd name="connsiteX7765" fmla="*/ 3850000 w 9124939"/>
              <a:gd name="connsiteY7765" fmla="*/ 2964955 h 6507156"/>
              <a:gd name="connsiteX7766" fmla="*/ 3847142 w 9124939"/>
              <a:gd name="connsiteY7766" fmla="*/ 2965589 h 6507156"/>
              <a:gd name="connsiteX7767" fmla="*/ 3846189 w 9124939"/>
              <a:gd name="connsiteY7767" fmla="*/ 2965906 h 6507156"/>
              <a:gd name="connsiteX7768" fmla="*/ 3845872 w 9124939"/>
              <a:gd name="connsiteY7768" fmla="*/ 2966540 h 6507156"/>
              <a:gd name="connsiteX7769" fmla="*/ 3845236 w 9124939"/>
              <a:gd name="connsiteY7769" fmla="*/ 2968446 h 6507156"/>
              <a:gd name="connsiteX7770" fmla="*/ 3844919 w 9124939"/>
              <a:gd name="connsiteY7770" fmla="*/ 2970989 h 6507156"/>
              <a:gd name="connsiteX7771" fmla="*/ 3844919 w 9124939"/>
              <a:gd name="connsiteY7771" fmla="*/ 2973847 h 6507156"/>
              <a:gd name="connsiteX7772" fmla="*/ 3844919 w 9124939"/>
              <a:gd name="connsiteY7772" fmla="*/ 2978928 h 6507156"/>
              <a:gd name="connsiteX7773" fmla="*/ 3844919 w 9124939"/>
              <a:gd name="connsiteY7773" fmla="*/ 2981153 h 6507156"/>
              <a:gd name="connsiteX7774" fmla="*/ 3839520 w 9124939"/>
              <a:gd name="connsiteY7774" fmla="*/ 2977340 h 6507156"/>
              <a:gd name="connsiteX7775" fmla="*/ 3840790 w 9124939"/>
              <a:gd name="connsiteY7775" fmla="*/ 2960189 h 6507156"/>
              <a:gd name="connsiteX7776" fmla="*/ 3827452 w 9124939"/>
              <a:gd name="connsiteY7776" fmla="*/ 2949073 h 6507156"/>
              <a:gd name="connsiteX7777" fmla="*/ 3823323 w 9124939"/>
              <a:gd name="connsiteY7777" fmla="*/ 2934148 h 6507156"/>
              <a:gd name="connsiteX7778" fmla="*/ 3814431 w 9124939"/>
              <a:gd name="connsiteY7778" fmla="*/ 2888732 h 6507156"/>
              <a:gd name="connsiteX7779" fmla="*/ 3811573 w 9124939"/>
              <a:gd name="connsiteY7779" fmla="*/ 2831879 h 6507156"/>
              <a:gd name="connsiteX7780" fmla="*/ 3812242 w 9124939"/>
              <a:gd name="connsiteY7780" fmla="*/ 2832028 h 6507156"/>
              <a:gd name="connsiteX7781" fmla="*/ 3799613 w 9124939"/>
              <a:gd name="connsiteY7781" fmla="*/ 2817500 h 6507156"/>
              <a:gd name="connsiteX7782" fmla="*/ 3775175 w 9124939"/>
              <a:gd name="connsiteY7782" fmla="*/ 2813690 h 6507156"/>
              <a:gd name="connsiteX7783" fmla="*/ 3774223 w 9124939"/>
              <a:gd name="connsiteY7783" fmla="*/ 2806070 h 6507156"/>
              <a:gd name="connsiteX7784" fmla="*/ 3760259 w 9124939"/>
              <a:gd name="connsiteY7784" fmla="*/ 2797815 h 6507156"/>
              <a:gd name="connsiteX7785" fmla="*/ 3771684 w 9124939"/>
              <a:gd name="connsiteY7785" fmla="*/ 2758764 h 6507156"/>
              <a:gd name="connsiteX7786" fmla="*/ 3762163 w 9124939"/>
              <a:gd name="connsiteY7786" fmla="*/ 2737810 h 6507156"/>
              <a:gd name="connsiteX7787" fmla="*/ 3762798 w 9124939"/>
              <a:gd name="connsiteY7787" fmla="*/ 2708282 h 6507156"/>
              <a:gd name="connsiteX7788" fmla="*/ 3769145 w 9124939"/>
              <a:gd name="connsiteY7788" fmla="*/ 2724157 h 6507156"/>
              <a:gd name="connsiteX7789" fmla="*/ 3772319 w 9124939"/>
              <a:gd name="connsiteY7789" fmla="*/ 2702885 h 6507156"/>
              <a:gd name="connsiteX7790" fmla="*/ 3770098 w 9124939"/>
              <a:gd name="connsiteY7790" fmla="*/ 2679708 h 6507156"/>
              <a:gd name="connsiteX7791" fmla="*/ 3749786 w 9124939"/>
              <a:gd name="connsiteY7791" fmla="*/ 2683199 h 6507156"/>
              <a:gd name="connsiteX7792" fmla="*/ 3740581 w 9124939"/>
              <a:gd name="connsiteY7792" fmla="*/ 2697806 h 6507156"/>
              <a:gd name="connsiteX7793" fmla="*/ 3753594 w 9124939"/>
              <a:gd name="connsiteY7793" fmla="*/ 2736856 h 6507156"/>
              <a:gd name="connsiteX7794" fmla="*/ 3751689 w 9124939"/>
              <a:gd name="connsiteY7794" fmla="*/ 2748604 h 6507156"/>
              <a:gd name="connsiteX7795" fmla="*/ 3743120 w 9124939"/>
              <a:gd name="connsiteY7795" fmla="*/ 2754953 h 6507156"/>
              <a:gd name="connsiteX7796" fmla="*/ 3739946 w 9124939"/>
              <a:gd name="connsiteY7796" fmla="*/ 2734634 h 6507156"/>
              <a:gd name="connsiteX7797" fmla="*/ 3736772 w 9124939"/>
              <a:gd name="connsiteY7797" fmla="*/ 2727331 h 6507156"/>
              <a:gd name="connsiteX7798" fmla="*/ 3737407 w 9124939"/>
              <a:gd name="connsiteY7798" fmla="*/ 2719076 h 6507156"/>
              <a:gd name="connsiteX7799" fmla="*/ 3725664 w 9124939"/>
              <a:gd name="connsiteY7799" fmla="*/ 2720347 h 6507156"/>
              <a:gd name="connsiteX7800" fmla="*/ 3731377 w 9124939"/>
              <a:gd name="connsiteY7800" fmla="*/ 2740984 h 6507156"/>
              <a:gd name="connsiteX7801" fmla="*/ 3726299 w 9124939"/>
              <a:gd name="connsiteY7801" fmla="*/ 2767654 h 6507156"/>
              <a:gd name="connsiteX7802" fmla="*/ 3744389 w 9124939"/>
              <a:gd name="connsiteY7802" fmla="*/ 2782258 h 6507156"/>
              <a:gd name="connsiteX7803" fmla="*/ 3741532 w 9124939"/>
              <a:gd name="connsiteY7803" fmla="*/ 2808610 h 6507156"/>
              <a:gd name="connsiteX7804" fmla="*/ 3730108 w 9124939"/>
              <a:gd name="connsiteY7804" fmla="*/ 2809880 h 6507156"/>
              <a:gd name="connsiteX7805" fmla="*/ 3726934 w 9124939"/>
              <a:gd name="connsiteY7805" fmla="*/ 2835915 h 6507156"/>
              <a:gd name="connsiteX7806" fmla="*/ 3717730 w 9124939"/>
              <a:gd name="connsiteY7806" fmla="*/ 2846392 h 6507156"/>
              <a:gd name="connsiteX7807" fmla="*/ 3694244 w 9124939"/>
              <a:gd name="connsiteY7807" fmla="*/ 2843851 h 6507156"/>
              <a:gd name="connsiteX7808" fmla="*/ 3680597 w 9124939"/>
              <a:gd name="connsiteY7808" fmla="*/ 2851153 h 6507156"/>
              <a:gd name="connsiteX7809" fmla="*/ 3665680 w 9124939"/>
              <a:gd name="connsiteY7809" fmla="*/ 2836550 h 6507156"/>
              <a:gd name="connsiteX7810" fmla="*/ 3671393 w 9124939"/>
              <a:gd name="connsiteY7810" fmla="*/ 2861631 h 6507156"/>
              <a:gd name="connsiteX7811" fmla="*/ 3643780 w 9124939"/>
              <a:gd name="connsiteY7811" fmla="*/ 2880047 h 6507156"/>
              <a:gd name="connsiteX7812" fmla="*/ 3638703 w 9124939"/>
              <a:gd name="connsiteY7812" fmla="*/ 2901001 h 6507156"/>
              <a:gd name="connsiteX7813" fmla="*/ 3622833 w 9124939"/>
              <a:gd name="connsiteY7813" fmla="*/ 2899096 h 6507156"/>
              <a:gd name="connsiteX7814" fmla="*/ 3618708 w 9124939"/>
              <a:gd name="connsiteY7814" fmla="*/ 2905763 h 6507156"/>
              <a:gd name="connsiteX7815" fmla="*/ 3630132 w 9124939"/>
              <a:gd name="connsiteY7815" fmla="*/ 2914653 h 6507156"/>
              <a:gd name="connsiteX7816" fmla="*/ 3622199 w 9124939"/>
              <a:gd name="connsiteY7816" fmla="*/ 2924495 h 6507156"/>
              <a:gd name="connsiteX7817" fmla="*/ 3611408 w 9124939"/>
              <a:gd name="connsiteY7817" fmla="*/ 2926400 h 6507156"/>
              <a:gd name="connsiteX7818" fmla="*/ 3603791 w 9124939"/>
              <a:gd name="connsiteY7818" fmla="*/ 2928306 h 6507156"/>
              <a:gd name="connsiteX7819" fmla="*/ 3600617 w 9124939"/>
              <a:gd name="connsiteY7819" fmla="*/ 2928940 h 6507156"/>
              <a:gd name="connsiteX7820" fmla="*/ 3598713 w 9124939"/>
              <a:gd name="connsiteY7820" fmla="*/ 2929892 h 6507156"/>
              <a:gd name="connsiteX7821" fmla="*/ 3598078 w 9124939"/>
              <a:gd name="connsiteY7821" fmla="*/ 2930845 h 6507156"/>
              <a:gd name="connsiteX7822" fmla="*/ 3597762 w 9124939"/>
              <a:gd name="connsiteY7822" fmla="*/ 2931480 h 6507156"/>
              <a:gd name="connsiteX7823" fmla="*/ 3596809 w 9124939"/>
              <a:gd name="connsiteY7823" fmla="*/ 2934020 h 6507156"/>
              <a:gd name="connsiteX7824" fmla="*/ 3595540 w 9124939"/>
              <a:gd name="connsiteY7824" fmla="*/ 2937194 h 6507156"/>
              <a:gd name="connsiteX7825" fmla="*/ 3594587 w 9124939"/>
              <a:gd name="connsiteY7825" fmla="*/ 2941005 h 6507156"/>
              <a:gd name="connsiteX7826" fmla="*/ 3593000 w 9124939"/>
              <a:gd name="connsiteY7826" fmla="*/ 2947354 h 6507156"/>
              <a:gd name="connsiteX7827" fmla="*/ 3592683 w 9124939"/>
              <a:gd name="connsiteY7827" fmla="*/ 2950212 h 6507156"/>
              <a:gd name="connsiteX7828" fmla="*/ 3573006 w 9124939"/>
              <a:gd name="connsiteY7828" fmla="*/ 2981009 h 6507156"/>
              <a:gd name="connsiteX7829" fmla="*/ 3546346 w 9124939"/>
              <a:gd name="connsiteY7829" fmla="*/ 2987359 h 6507156"/>
              <a:gd name="connsiteX7830" fmla="*/ 3528255 w 9124939"/>
              <a:gd name="connsiteY7830" fmla="*/ 3003233 h 6507156"/>
              <a:gd name="connsiteX7831" fmla="*/ 3506356 w 9124939"/>
              <a:gd name="connsiteY7831" fmla="*/ 3005773 h 6507156"/>
              <a:gd name="connsiteX7832" fmla="*/ 3500009 w 9124939"/>
              <a:gd name="connsiteY7832" fmla="*/ 3023871 h 6507156"/>
              <a:gd name="connsiteX7833" fmla="*/ 3452720 w 9124939"/>
              <a:gd name="connsiteY7833" fmla="*/ 3027363 h 6507156"/>
              <a:gd name="connsiteX7834" fmla="*/ 3419712 w 9124939"/>
              <a:gd name="connsiteY7834" fmla="*/ 3018156 h 6507156"/>
              <a:gd name="connsiteX7835" fmla="*/ 3385752 w 9124939"/>
              <a:gd name="connsiteY7835" fmla="*/ 3012123 h 6507156"/>
              <a:gd name="connsiteX7836" fmla="*/ 3390830 w 9124939"/>
              <a:gd name="connsiteY7836" fmla="*/ 2986724 h 6507156"/>
              <a:gd name="connsiteX7837" fmla="*/ 3361632 w 9124939"/>
              <a:gd name="connsiteY7837" fmla="*/ 2991169 h 6507156"/>
              <a:gd name="connsiteX7838" fmla="*/ 3320689 w 9124939"/>
              <a:gd name="connsiteY7838" fmla="*/ 2948306 h 6507156"/>
              <a:gd name="connsiteX7839" fmla="*/ 3291174 w 9124939"/>
              <a:gd name="connsiteY7839" fmla="*/ 2945133 h 6507156"/>
              <a:gd name="connsiteX7840" fmla="*/ 3284826 w 9124939"/>
              <a:gd name="connsiteY7840" fmla="*/ 2924495 h 6507156"/>
              <a:gd name="connsiteX7841" fmla="*/ 3272765 w 9124939"/>
              <a:gd name="connsiteY7841" fmla="*/ 2915288 h 6507156"/>
              <a:gd name="connsiteX7842" fmla="*/ 3282287 w 9124939"/>
              <a:gd name="connsiteY7842" fmla="*/ 2898143 h 6507156"/>
              <a:gd name="connsiteX7843" fmla="*/ 3291491 w 9124939"/>
              <a:gd name="connsiteY7843" fmla="*/ 2868617 h 6507156"/>
              <a:gd name="connsiteX7844" fmla="*/ 3310533 w 9124939"/>
              <a:gd name="connsiteY7844" fmla="*/ 2881951 h 6507156"/>
              <a:gd name="connsiteX7845" fmla="*/ 3317832 w 9124939"/>
              <a:gd name="connsiteY7845" fmla="*/ 2871157 h 6507156"/>
              <a:gd name="connsiteX7846" fmla="*/ 3347667 w 9124939"/>
              <a:gd name="connsiteY7846" fmla="*/ 2884808 h 6507156"/>
              <a:gd name="connsiteX7847" fmla="*/ 3338144 w 9124939"/>
              <a:gd name="connsiteY7847" fmla="*/ 2873379 h 6507156"/>
              <a:gd name="connsiteX7848" fmla="*/ 3336876 w 9124939"/>
              <a:gd name="connsiteY7848" fmla="*/ 2861631 h 6507156"/>
              <a:gd name="connsiteX7849" fmla="*/ 3377183 w 9124939"/>
              <a:gd name="connsiteY7849" fmla="*/ 2844486 h 6507156"/>
              <a:gd name="connsiteX7850" fmla="*/ 3329260 w 9124939"/>
              <a:gd name="connsiteY7850" fmla="*/ 2855282 h 6507156"/>
              <a:gd name="connsiteX7851" fmla="*/ 3318786 w 9124939"/>
              <a:gd name="connsiteY7851" fmla="*/ 2835596 h 6507156"/>
              <a:gd name="connsiteX7852" fmla="*/ 3328942 w 9124939"/>
              <a:gd name="connsiteY7852" fmla="*/ 2814325 h 6507156"/>
              <a:gd name="connsiteX7853" fmla="*/ 3344811 w 9124939"/>
              <a:gd name="connsiteY7853" fmla="*/ 2810197 h 6507156"/>
              <a:gd name="connsiteX7854" fmla="*/ 3352428 w 9124939"/>
              <a:gd name="connsiteY7854" fmla="*/ 2799403 h 6507156"/>
              <a:gd name="connsiteX7855" fmla="*/ 3336242 w 9124939"/>
              <a:gd name="connsiteY7855" fmla="*/ 2792101 h 6507156"/>
              <a:gd name="connsiteX7856" fmla="*/ 3339097 w 9124939"/>
              <a:gd name="connsiteY7856" fmla="*/ 2782575 h 6507156"/>
              <a:gd name="connsiteX7857" fmla="*/ 3354966 w 9124939"/>
              <a:gd name="connsiteY7857" fmla="*/ 2769875 h 6507156"/>
              <a:gd name="connsiteX7858" fmla="*/ 3354966 w 9124939"/>
              <a:gd name="connsiteY7858" fmla="*/ 2765431 h 6507156"/>
              <a:gd name="connsiteX7859" fmla="*/ 3339097 w 9124939"/>
              <a:gd name="connsiteY7859" fmla="*/ 2756224 h 6507156"/>
              <a:gd name="connsiteX7860" fmla="*/ 3326719 w 9124939"/>
              <a:gd name="connsiteY7860" fmla="*/ 2781941 h 6507156"/>
              <a:gd name="connsiteX7861" fmla="*/ 3308312 w 9124939"/>
              <a:gd name="connsiteY7861" fmla="*/ 2769558 h 6507156"/>
              <a:gd name="connsiteX7862" fmla="*/ 3305456 w 9124939"/>
              <a:gd name="connsiteY7862" fmla="*/ 2795592 h 6507156"/>
              <a:gd name="connsiteX7863" fmla="*/ 3291808 w 9124939"/>
              <a:gd name="connsiteY7863" fmla="*/ 2787338 h 6507156"/>
              <a:gd name="connsiteX7864" fmla="*/ 3290856 w 9124939"/>
              <a:gd name="connsiteY7864" fmla="*/ 2773685 h 6507156"/>
              <a:gd name="connsiteX7865" fmla="*/ 3285143 w 9124939"/>
              <a:gd name="connsiteY7865" fmla="*/ 2765113 h 6507156"/>
              <a:gd name="connsiteX7866" fmla="*/ 3298790 w 9124939"/>
              <a:gd name="connsiteY7866" fmla="*/ 2738762 h 6507156"/>
              <a:gd name="connsiteX7867" fmla="*/ 3316882 w 9124939"/>
              <a:gd name="connsiteY7867" fmla="*/ 2747016 h 6507156"/>
              <a:gd name="connsiteX7868" fmla="*/ 3318786 w 9124939"/>
              <a:gd name="connsiteY7868" fmla="*/ 2721617 h 6507156"/>
              <a:gd name="connsiteX7869" fmla="*/ 3321643 w 9124939"/>
              <a:gd name="connsiteY7869" fmla="*/ 2719395 h 6507156"/>
              <a:gd name="connsiteX7870" fmla="*/ 3327672 w 9124939"/>
              <a:gd name="connsiteY7870" fmla="*/ 2714632 h 6507156"/>
              <a:gd name="connsiteX7871" fmla="*/ 3330845 w 9124939"/>
              <a:gd name="connsiteY7871" fmla="*/ 2711457 h 6507156"/>
              <a:gd name="connsiteX7872" fmla="*/ 3333067 w 9124939"/>
              <a:gd name="connsiteY7872" fmla="*/ 2708600 h 6507156"/>
              <a:gd name="connsiteX7873" fmla="*/ 3334971 w 9124939"/>
              <a:gd name="connsiteY7873" fmla="*/ 2706377 h 6507156"/>
              <a:gd name="connsiteX7874" fmla="*/ 3335289 w 9124939"/>
              <a:gd name="connsiteY7874" fmla="*/ 2705425 h 6507156"/>
              <a:gd name="connsiteX7875" fmla="*/ 3335289 w 9124939"/>
              <a:gd name="connsiteY7875" fmla="*/ 2704790 h 6507156"/>
              <a:gd name="connsiteX7876" fmla="*/ 3335289 w 9124939"/>
              <a:gd name="connsiteY7876" fmla="*/ 2704472 h 6507156"/>
              <a:gd name="connsiteX7877" fmla="*/ 3335608 w 9124939"/>
              <a:gd name="connsiteY7877" fmla="*/ 2704472 h 6507156"/>
              <a:gd name="connsiteX7878" fmla="*/ 3337512 w 9124939"/>
              <a:gd name="connsiteY7878" fmla="*/ 2704790 h 6507156"/>
              <a:gd name="connsiteX7879" fmla="*/ 3342271 w 9124939"/>
              <a:gd name="connsiteY7879" fmla="*/ 2707965 h 6507156"/>
              <a:gd name="connsiteX7880" fmla="*/ 3350523 w 9124939"/>
              <a:gd name="connsiteY7880" fmla="*/ 2713044 h 6507156"/>
              <a:gd name="connsiteX7881" fmla="*/ 3358776 w 9124939"/>
              <a:gd name="connsiteY7881" fmla="*/ 2693995 h 6507156"/>
              <a:gd name="connsiteX7882" fmla="*/ 3353381 w 9124939"/>
              <a:gd name="connsiteY7882" fmla="*/ 2688916 h 6507156"/>
              <a:gd name="connsiteX7883" fmla="*/ 3336242 w 9124939"/>
              <a:gd name="connsiteY7883" fmla="*/ 2701615 h 6507156"/>
              <a:gd name="connsiteX7884" fmla="*/ 3326719 w 9124939"/>
              <a:gd name="connsiteY7884" fmla="*/ 2694312 h 6507156"/>
              <a:gd name="connsiteX7885" fmla="*/ 3310216 w 9124939"/>
              <a:gd name="connsiteY7885" fmla="*/ 2707012 h 6507156"/>
              <a:gd name="connsiteX7886" fmla="*/ 3305456 w 9124939"/>
              <a:gd name="connsiteY7886" fmla="*/ 2695582 h 6507156"/>
              <a:gd name="connsiteX7887" fmla="*/ 3319419 w 9124939"/>
              <a:gd name="connsiteY7887" fmla="*/ 2676532 h 6507156"/>
              <a:gd name="connsiteX7888" fmla="*/ 3330845 w 9124939"/>
              <a:gd name="connsiteY7888" fmla="*/ 2653990 h 6507156"/>
              <a:gd name="connsiteX7889" fmla="*/ 3354015 w 9124939"/>
              <a:gd name="connsiteY7889" fmla="*/ 2645736 h 6507156"/>
              <a:gd name="connsiteX7890" fmla="*/ 3356870 w 9124939"/>
              <a:gd name="connsiteY7890" fmla="*/ 2630813 h 6507156"/>
              <a:gd name="connsiteX7891" fmla="*/ 3339097 w 9124939"/>
              <a:gd name="connsiteY7891" fmla="*/ 2631131 h 6507156"/>
              <a:gd name="connsiteX7892" fmla="*/ 3357823 w 9124939"/>
              <a:gd name="connsiteY7892" fmla="*/ 2610493 h 6507156"/>
              <a:gd name="connsiteX7893" fmla="*/ 3368296 w 9124939"/>
              <a:gd name="connsiteY7893" fmla="*/ 2586681 h 6507156"/>
              <a:gd name="connsiteX7894" fmla="*/ 3370200 w 9124939"/>
              <a:gd name="connsiteY7894" fmla="*/ 2583506 h 6507156"/>
              <a:gd name="connsiteX7895" fmla="*/ 3381943 w 9124939"/>
              <a:gd name="connsiteY7895" fmla="*/ 2579696 h 6507156"/>
              <a:gd name="connsiteX7896" fmla="*/ 3379088 w 9124939"/>
              <a:gd name="connsiteY7896" fmla="*/ 2622241 h 6507156"/>
              <a:gd name="connsiteX7897" fmla="*/ 3386703 w 9124939"/>
              <a:gd name="connsiteY7897" fmla="*/ 2632402 h 6507156"/>
              <a:gd name="connsiteX7898" fmla="*/ 3391466 w 9124939"/>
              <a:gd name="connsiteY7898" fmla="*/ 2574617 h 6507156"/>
              <a:gd name="connsiteX7899" fmla="*/ 3421933 w 9124939"/>
              <a:gd name="connsiteY7899" fmla="*/ 2560643 h 6507156"/>
              <a:gd name="connsiteX7900" fmla="*/ 3409239 w 9124939"/>
              <a:gd name="connsiteY7900" fmla="*/ 2556511 h 6507156"/>
              <a:gd name="connsiteX7901" fmla="*/ 3383848 w 9124939"/>
              <a:gd name="connsiteY7901" fmla="*/ 2565406 h 6507156"/>
              <a:gd name="connsiteX7902" fmla="*/ 3387022 w 9124939"/>
              <a:gd name="connsiteY7902" fmla="*/ 2549527 h 6507156"/>
              <a:gd name="connsiteX7903" fmla="*/ 3372422 w 9124939"/>
              <a:gd name="connsiteY7903" fmla="*/ 2565406 h 6507156"/>
              <a:gd name="connsiteX7904" fmla="*/ 3343858 w 9124939"/>
              <a:gd name="connsiteY7904" fmla="*/ 2579061 h 6507156"/>
              <a:gd name="connsiteX7905" fmla="*/ 3335608 w 9124939"/>
              <a:gd name="connsiteY7905" fmla="*/ 2608907 h 6507156"/>
              <a:gd name="connsiteX7906" fmla="*/ 3307360 w 9124939"/>
              <a:gd name="connsiteY7906" fmla="*/ 2627956 h 6507156"/>
              <a:gd name="connsiteX7907" fmla="*/ 3300059 w 9124939"/>
              <a:gd name="connsiteY7907" fmla="*/ 2637481 h 6507156"/>
              <a:gd name="connsiteX7908" fmla="*/ 3277525 w 9124939"/>
              <a:gd name="connsiteY7908" fmla="*/ 2625099 h 6507156"/>
              <a:gd name="connsiteX7909" fmla="*/ 3262927 w 9124939"/>
              <a:gd name="connsiteY7909" fmla="*/ 2635575 h 6507156"/>
              <a:gd name="connsiteX7910" fmla="*/ 3243566 w 9124939"/>
              <a:gd name="connsiteY7910" fmla="*/ 2606366 h 6507156"/>
              <a:gd name="connsiteX7911" fmla="*/ 3243249 w 9124939"/>
              <a:gd name="connsiteY7911" fmla="*/ 2597159 h 6507156"/>
              <a:gd name="connsiteX7912" fmla="*/ 3260388 w 9124939"/>
              <a:gd name="connsiteY7912" fmla="*/ 2599063 h 6507156"/>
              <a:gd name="connsiteX7913" fmla="*/ 3262610 w 9124939"/>
              <a:gd name="connsiteY7913" fmla="*/ 2578108 h 6507156"/>
              <a:gd name="connsiteX7914" fmla="*/ 3277209 w 9124939"/>
              <a:gd name="connsiteY7914" fmla="*/ 2592397 h 6507156"/>
              <a:gd name="connsiteX7915" fmla="*/ 3309898 w 9124939"/>
              <a:gd name="connsiteY7915" fmla="*/ 2571119 h 6507156"/>
              <a:gd name="connsiteX7916" fmla="*/ 3281652 w 9124939"/>
              <a:gd name="connsiteY7916" fmla="*/ 2573345 h 6507156"/>
              <a:gd name="connsiteX7917" fmla="*/ 3272765 w 9124939"/>
              <a:gd name="connsiteY7917" fmla="*/ 2568264 h 6507156"/>
              <a:gd name="connsiteX7918" fmla="*/ 3270544 w 9124939"/>
              <a:gd name="connsiteY7918" fmla="*/ 2551434 h 6507156"/>
              <a:gd name="connsiteX7919" fmla="*/ 3296886 w 9124939"/>
              <a:gd name="connsiteY7919" fmla="*/ 2537471 h 6507156"/>
              <a:gd name="connsiteX7920" fmla="*/ 3274988 w 9124939"/>
              <a:gd name="connsiteY7920" fmla="*/ 2539690 h 6507156"/>
              <a:gd name="connsiteX7921" fmla="*/ 3275623 w 9124939"/>
              <a:gd name="connsiteY7921" fmla="*/ 2526990 h 6507156"/>
              <a:gd name="connsiteX7922" fmla="*/ 3262927 w 9124939"/>
              <a:gd name="connsiteY7922" fmla="*/ 2515879 h 6507156"/>
              <a:gd name="connsiteX7923" fmla="*/ 3274353 w 9124939"/>
              <a:gd name="connsiteY7923" fmla="*/ 2500957 h 6507156"/>
              <a:gd name="connsiteX7924" fmla="*/ 3266100 w 9124939"/>
              <a:gd name="connsiteY7924" fmla="*/ 2500004 h 6507156"/>
              <a:gd name="connsiteX7925" fmla="*/ 3253404 w 9124939"/>
              <a:gd name="connsiteY7925" fmla="*/ 2506355 h 6507156"/>
              <a:gd name="connsiteX7926" fmla="*/ 3235315 w 9124939"/>
              <a:gd name="connsiteY7926" fmla="*/ 2494924 h 6507156"/>
              <a:gd name="connsiteX7927" fmla="*/ 3243566 w 9124939"/>
              <a:gd name="connsiteY7927" fmla="*/ 2484447 h 6507156"/>
              <a:gd name="connsiteX7928" fmla="*/ 3232141 w 9124939"/>
              <a:gd name="connsiteY7928" fmla="*/ 2483175 h 6507156"/>
              <a:gd name="connsiteX7929" fmla="*/ 3236901 w 9124939"/>
              <a:gd name="connsiteY7929" fmla="*/ 2465080 h 6507156"/>
              <a:gd name="connsiteX7930" fmla="*/ 3252769 w 9124939"/>
              <a:gd name="connsiteY7930" fmla="*/ 2464125 h 6507156"/>
              <a:gd name="connsiteX7931" fmla="*/ 3278479 w 9124939"/>
              <a:gd name="connsiteY7931" fmla="*/ 2470160 h 6507156"/>
              <a:gd name="connsiteX7932" fmla="*/ 3303551 w 9124939"/>
              <a:gd name="connsiteY7932" fmla="*/ 2454283 h 6507156"/>
              <a:gd name="connsiteX7933" fmla="*/ 3347033 w 9124939"/>
              <a:gd name="connsiteY7933" fmla="*/ 2463492 h 6507156"/>
              <a:gd name="connsiteX7934" fmla="*/ 3368296 w 9124939"/>
              <a:gd name="connsiteY7934" fmla="*/ 2451427 h 6507156"/>
              <a:gd name="connsiteX7935" fmla="*/ 3411778 w 9124939"/>
              <a:gd name="connsiteY7935" fmla="*/ 2478732 h 6507156"/>
              <a:gd name="connsiteX7936" fmla="*/ 3406701 w 9124939"/>
              <a:gd name="connsiteY7936" fmla="*/ 2500639 h 6507156"/>
              <a:gd name="connsiteX7937" fmla="*/ 3422251 w 9124939"/>
              <a:gd name="connsiteY7937" fmla="*/ 2487939 h 6507156"/>
              <a:gd name="connsiteX7938" fmla="*/ 3434946 w 9124939"/>
              <a:gd name="connsiteY7938" fmla="*/ 2502544 h 6507156"/>
              <a:gd name="connsiteX7939" fmla="*/ 3441294 w 9124939"/>
              <a:gd name="connsiteY7939" fmla="*/ 2487939 h 6507156"/>
              <a:gd name="connsiteX7940" fmla="*/ 3423520 w 9124939"/>
              <a:gd name="connsiteY7940" fmla="*/ 2473970 h 6507156"/>
              <a:gd name="connsiteX7941" fmla="*/ 3419712 w 9124939"/>
              <a:gd name="connsiteY7941" fmla="*/ 2460633 h 6507156"/>
              <a:gd name="connsiteX7942" fmla="*/ 3480014 w 9124939"/>
              <a:gd name="connsiteY7942" fmla="*/ 2438089 h 6507156"/>
              <a:gd name="connsiteX7943" fmla="*/ 3478745 w 9124939"/>
              <a:gd name="connsiteY7943" fmla="*/ 2420947 h 6507156"/>
              <a:gd name="connsiteX7944" fmla="*/ 3447007 w 9124939"/>
              <a:gd name="connsiteY7944" fmla="*/ 2433011 h 6507156"/>
              <a:gd name="connsiteX7945" fmla="*/ 3455575 w 9124939"/>
              <a:gd name="connsiteY7945" fmla="*/ 2418089 h 6507156"/>
              <a:gd name="connsiteX7946" fmla="*/ 3455258 w 9124939"/>
              <a:gd name="connsiteY7946" fmla="*/ 2393642 h 6507156"/>
              <a:gd name="connsiteX7947" fmla="*/ 3477158 w 9124939"/>
              <a:gd name="connsiteY7947" fmla="*/ 2360938 h 6507156"/>
              <a:gd name="connsiteX7948" fmla="*/ 3439708 w 9124939"/>
              <a:gd name="connsiteY7948" fmla="*/ 2393957 h 6507156"/>
              <a:gd name="connsiteX7949" fmla="*/ 3439708 w 9124939"/>
              <a:gd name="connsiteY7949" fmla="*/ 2430789 h 6507156"/>
              <a:gd name="connsiteX7950" fmla="*/ 3424156 w 9124939"/>
              <a:gd name="connsiteY7950" fmla="*/ 2440314 h 6507156"/>
              <a:gd name="connsiteX7951" fmla="*/ 3414634 w 9124939"/>
              <a:gd name="connsiteY7951" fmla="*/ 2429202 h 6507156"/>
              <a:gd name="connsiteX7952" fmla="*/ 3407018 w 9124939"/>
              <a:gd name="connsiteY7952" fmla="*/ 2436504 h 6507156"/>
              <a:gd name="connsiteX7953" fmla="*/ 3365758 w 9124939"/>
              <a:gd name="connsiteY7953" fmla="*/ 2436821 h 6507156"/>
              <a:gd name="connsiteX7954" fmla="*/ 3365758 w 9124939"/>
              <a:gd name="connsiteY7954" fmla="*/ 2425074 h 6507156"/>
              <a:gd name="connsiteX7955" fmla="*/ 3381310 w 9124939"/>
              <a:gd name="connsiteY7955" fmla="*/ 2401896 h 6507156"/>
              <a:gd name="connsiteX7956" fmla="*/ 3357188 w 9124939"/>
              <a:gd name="connsiteY7956" fmla="*/ 2420947 h 6507156"/>
              <a:gd name="connsiteX7957" fmla="*/ 3357188 w 9124939"/>
              <a:gd name="connsiteY7957" fmla="*/ 2438089 h 6507156"/>
              <a:gd name="connsiteX7958" fmla="*/ 3339415 w 9124939"/>
              <a:gd name="connsiteY7958" fmla="*/ 2441267 h 6507156"/>
              <a:gd name="connsiteX7959" fmla="*/ 3304504 w 9124939"/>
              <a:gd name="connsiteY7959" fmla="*/ 2439360 h 6507156"/>
              <a:gd name="connsiteX7960" fmla="*/ 3269910 w 9124939"/>
              <a:gd name="connsiteY7960" fmla="*/ 2461904 h 6507156"/>
              <a:gd name="connsiteX7961" fmla="*/ 3247692 w 9124939"/>
              <a:gd name="connsiteY7961" fmla="*/ 2453649 h 6507156"/>
              <a:gd name="connsiteX7962" fmla="*/ 3239758 w 9124939"/>
              <a:gd name="connsiteY7962" fmla="*/ 2441267 h 6507156"/>
              <a:gd name="connsiteX7963" fmla="*/ 3254674 w 9124939"/>
              <a:gd name="connsiteY7963" fmla="*/ 2433646 h 6507156"/>
              <a:gd name="connsiteX7964" fmla="*/ 3230237 w 9124939"/>
              <a:gd name="connsiteY7964" fmla="*/ 2424121 h 6507156"/>
              <a:gd name="connsiteX7965" fmla="*/ 3272449 w 9124939"/>
              <a:gd name="connsiteY7965" fmla="*/ 2404118 h 6507156"/>
              <a:gd name="connsiteX7966" fmla="*/ 3261657 w 9124939"/>
              <a:gd name="connsiteY7966" fmla="*/ 2401896 h 6507156"/>
              <a:gd name="connsiteX7967" fmla="*/ 3267053 w 9124939"/>
              <a:gd name="connsiteY7967" fmla="*/ 2388243 h 6507156"/>
              <a:gd name="connsiteX7968" fmla="*/ 3281970 w 9124939"/>
              <a:gd name="connsiteY7968" fmla="*/ 2384751 h 6507156"/>
              <a:gd name="connsiteX7969" fmla="*/ 3251818 w 9124939"/>
              <a:gd name="connsiteY7969" fmla="*/ 2365067 h 6507156"/>
              <a:gd name="connsiteX7970" fmla="*/ 3260388 w 9124939"/>
              <a:gd name="connsiteY7970" fmla="*/ 2356491 h 6507156"/>
              <a:gd name="connsiteX7971" fmla="*/ 3227381 w 9124939"/>
              <a:gd name="connsiteY7971" fmla="*/ 2336806 h 6507156"/>
              <a:gd name="connsiteX7972" fmla="*/ 3250867 w 9124939"/>
              <a:gd name="connsiteY7972" fmla="*/ 2333632 h 6507156"/>
              <a:gd name="connsiteX7973" fmla="*/ 3248328 w 9124939"/>
              <a:gd name="connsiteY7973" fmla="*/ 2318707 h 6507156"/>
              <a:gd name="connsiteX7974" fmla="*/ 3254674 w 9124939"/>
              <a:gd name="connsiteY7974" fmla="*/ 2318707 h 6507156"/>
              <a:gd name="connsiteX7975" fmla="*/ 3267370 w 9124939"/>
              <a:gd name="connsiteY7975" fmla="*/ 2306007 h 6507156"/>
              <a:gd name="connsiteX7976" fmla="*/ 3281335 w 9124939"/>
              <a:gd name="connsiteY7976" fmla="*/ 2320614 h 6507156"/>
              <a:gd name="connsiteX7977" fmla="*/ 3294029 w 9124939"/>
              <a:gd name="connsiteY7977" fmla="*/ 2327915 h 6507156"/>
              <a:gd name="connsiteX7978" fmla="*/ 3297205 w 9124939"/>
              <a:gd name="connsiteY7978" fmla="*/ 2315215 h 6507156"/>
              <a:gd name="connsiteX7979" fmla="*/ 3320056 w 9124939"/>
              <a:gd name="connsiteY7979" fmla="*/ 2307278 h 6507156"/>
              <a:gd name="connsiteX7980" fmla="*/ 3346716 w 9124939"/>
              <a:gd name="connsiteY7980" fmla="*/ 2320294 h 6507156"/>
              <a:gd name="connsiteX7981" fmla="*/ 3360362 w 9124939"/>
              <a:gd name="connsiteY7981" fmla="*/ 2306007 h 6507156"/>
              <a:gd name="connsiteX7982" fmla="*/ 3360362 w 9124939"/>
              <a:gd name="connsiteY7982" fmla="*/ 2297752 h 6507156"/>
              <a:gd name="connsiteX7983" fmla="*/ 3307360 w 9124939"/>
              <a:gd name="connsiteY7983" fmla="*/ 2305690 h 6507156"/>
              <a:gd name="connsiteX7984" fmla="*/ 3291491 w 9124939"/>
              <a:gd name="connsiteY7984" fmla="*/ 2301561 h 6507156"/>
              <a:gd name="connsiteX7985" fmla="*/ 3297839 w 9124939"/>
              <a:gd name="connsiteY7985" fmla="*/ 2292989 h 6507156"/>
              <a:gd name="connsiteX7986" fmla="*/ 3327672 w 9124939"/>
              <a:gd name="connsiteY7986" fmla="*/ 2289815 h 6507156"/>
              <a:gd name="connsiteX7987" fmla="*/ 3348302 w 9124939"/>
              <a:gd name="connsiteY7987" fmla="*/ 2284098 h 6507156"/>
              <a:gd name="connsiteX7988" fmla="*/ 3330211 w 9124939"/>
              <a:gd name="connsiteY7988" fmla="*/ 2273937 h 6507156"/>
              <a:gd name="connsiteX7989" fmla="*/ 3343224 w 9124939"/>
              <a:gd name="connsiteY7989" fmla="*/ 2265365 h 6507156"/>
              <a:gd name="connsiteX7990" fmla="*/ 3338780 w 9124939"/>
              <a:gd name="connsiteY7990" fmla="*/ 2256793 h 6507156"/>
              <a:gd name="connsiteX7991" fmla="*/ 3323863 w 9124939"/>
              <a:gd name="connsiteY7991" fmla="*/ 2249806 h 6507156"/>
              <a:gd name="connsiteX7992" fmla="*/ 3332114 w 9124939"/>
              <a:gd name="connsiteY7992" fmla="*/ 2227581 h 6507156"/>
              <a:gd name="connsiteX7993" fmla="*/ 3355601 w 9124939"/>
              <a:gd name="connsiteY7993" fmla="*/ 2212340 h 6507156"/>
              <a:gd name="connsiteX7994" fmla="*/ 3372422 w 9124939"/>
              <a:gd name="connsiteY7994" fmla="*/ 2245996 h 6507156"/>
              <a:gd name="connsiteX7995" fmla="*/ 3379722 w 9124939"/>
              <a:gd name="connsiteY7995" fmla="*/ 2240599 h 6507156"/>
              <a:gd name="connsiteX7996" fmla="*/ 3373375 w 9124939"/>
              <a:gd name="connsiteY7996" fmla="*/ 2228215 h 6507156"/>
              <a:gd name="connsiteX7997" fmla="*/ 3375279 w 9124939"/>
              <a:gd name="connsiteY7997" fmla="*/ 2200594 h 6507156"/>
              <a:gd name="connsiteX7998" fmla="*/ 3394322 w 9124939"/>
              <a:gd name="connsiteY7998" fmla="*/ 2197417 h 6507156"/>
              <a:gd name="connsiteX7999" fmla="*/ 3408286 w 9124939"/>
              <a:gd name="connsiteY7999" fmla="*/ 2212975 h 6507156"/>
              <a:gd name="connsiteX8000" fmla="*/ 3400987 w 9124939"/>
              <a:gd name="connsiteY8000" fmla="*/ 2257111 h 6507156"/>
              <a:gd name="connsiteX8001" fmla="*/ 3412730 w 9124939"/>
              <a:gd name="connsiteY8001" fmla="*/ 2257111 h 6507156"/>
              <a:gd name="connsiteX8002" fmla="*/ 3422886 w 9124939"/>
              <a:gd name="connsiteY8002" fmla="*/ 2220278 h 6507156"/>
              <a:gd name="connsiteX8003" fmla="*/ 3450498 w 9124939"/>
              <a:gd name="connsiteY8003" fmla="*/ 2219961 h 6507156"/>
              <a:gd name="connsiteX8004" fmla="*/ 3454941 w 9124939"/>
              <a:gd name="connsiteY8004" fmla="*/ 2208529 h 6507156"/>
              <a:gd name="connsiteX8005" fmla="*/ 3415586 w 9124939"/>
              <a:gd name="connsiteY8005" fmla="*/ 2204403 h 6507156"/>
              <a:gd name="connsiteX8006" fmla="*/ 3413047 w 9124939"/>
              <a:gd name="connsiteY8006" fmla="*/ 2186938 h 6507156"/>
              <a:gd name="connsiteX8007" fmla="*/ 3390830 w 9124939"/>
              <a:gd name="connsiteY8007" fmla="*/ 2175191 h 6507156"/>
              <a:gd name="connsiteX8008" fmla="*/ 3379404 w 9124939"/>
              <a:gd name="connsiteY8008" fmla="*/ 2186938 h 6507156"/>
              <a:gd name="connsiteX8009" fmla="*/ 3372104 w 9124939"/>
              <a:gd name="connsiteY8009" fmla="*/ 2180905 h 6507156"/>
              <a:gd name="connsiteX8010" fmla="*/ 3377183 w 9124939"/>
              <a:gd name="connsiteY8010" fmla="*/ 2171382 h 6507156"/>
              <a:gd name="connsiteX8011" fmla="*/ 3391783 w 9124939"/>
              <a:gd name="connsiteY8011" fmla="*/ 2162808 h 6507156"/>
              <a:gd name="connsiteX8012" fmla="*/ 3404477 w 9124939"/>
              <a:gd name="connsiteY8012" fmla="*/ 2161221 h 6507156"/>
              <a:gd name="connsiteX8013" fmla="*/ 3420665 w 9124939"/>
              <a:gd name="connsiteY8013" fmla="*/ 2154870 h 6507156"/>
              <a:gd name="connsiteX8014" fmla="*/ 3438437 w 9124939"/>
              <a:gd name="connsiteY8014" fmla="*/ 2165349 h 6507156"/>
              <a:gd name="connsiteX8015" fmla="*/ 3446690 w 9124939"/>
              <a:gd name="connsiteY8015" fmla="*/ 2159950 h 6507156"/>
              <a:gd name="connsiteX8016" fmla="*/ 3467319 w 9124939"/>
              <a:gd name="connsiteY8016" fmla="*/ 2179636 h 6507156"/>
              <a:gd name="connsiteX8017" fmla="*/ 3482236 w 9124939"/>
              <a:gd name="connsiteY8017" fmla="*/ 2175508 h 6507156"/>
              <a:gd name="connsiteX8018" fmla="*/ 3484775 w 9124939"/>
              <a:gd name="connsiteY8018" fmla="*/ 2162808 h 6507156"/>
              <a:gd name="connsiteX8019" fmla="*/ 3458433 w 9124939"/>
              <a:gd name="connsiteY8019" fmla="*/ 2158999 h 6507156"/>
              <a:gd name="connsiteX8020" fmla="*/ 3458433 w 9124939"/>
              <a:gd name="connsiteY8020" fmla="*/ 2149154 h 6507156"/>
              <a:gd name="connsiteX8021" fmla="*/ 3486678 w 9124939"/>
              <a:gd name="connsiteY8021" fmla="*/ 2135502 h 6507156"/>
              <a:gd name="connsiteX8022" fmla="*/ 3454941 w 9124939"/>
              <a:gd name="connsiteY8022" fmla="*/ 2125343 h 6507156"/>
              <a:gd name="connsiteX8023" fmla="*/ 3438119 w 9124939"/>
              <a:gd name="connsiteY8023" fmla="*/ 2129470 h 6507156"/>
              <a:gd name="connsiteX8024" fmla="*/ 3414951 w 9124939"/>
              <a:gd name="connsiteY8024" fmla="*/ 2131058 h 6507156"/>
              <a:gd name="connsiteX8025" fmla="*/ 3432725 w 9124939"/>
              <a:gd name="connsiteY8025" fmla="*/ 2112643 h 6507156"/>
              <a:gd name="connsiteX8026" fmla="*/ 3414634 w 9124939"/>
              <a:gd name="connsiteY8026" fmla="*/ 2107563 h 6507156"/>
              <a:gd name="connsiteX8027" fmla="*/ 3412412 w 9124939"/>
              <a:gd name="connsiteY8027" fmla="*/ 2091693 h 6507156"/>
              <a:gd name="connsiteX8028" fmla="*/ 3440659 w 9124939"/>
              <a:gd name="connsiteY8028" fmla="*/ 2072643 h 6507156"/>
              <a:gd name="connsiteX8029" fmla="*/ 3457797 w 9124939"/>
              <a:gd name="connsiteY8029" fmla="*/ 2086930 h 6507156"/>
              <a:gd name="connsiteX8030" fmla="*/ 3471763 w 9124939"/>
              <a:gd name="connsiteY8030" fmla="*/ 2095503 h 6507156"/>
              <a:gd name="connsiteX8031" fmla="*/ 3484140 w 9124939"/>
              <a:gd name="connsiteY8031" fmla="*/ 2081850 h 6507156"/>
              <a:gd name="connsiteX8032" fmla="*/ 3489535 w 9124939"/>
              <a:gd name="connsiteY8032" fmla="*/ 2088835 h 6507156"/>
              <a:gd name="connsiteX8033" fmla="*/ 3515878 w 9124939"/>
              <a:gd name="connsiteY8033" fmla="*/ 2078358 h 6507156"/>
              <a:gd name="connsiteX8034" fmla="*/ 3495566 w 9124939"/>
              <a:gd name="connsiteY8034" fmla="*/ 2060578 h 6507156"/>
              <a:gd name="connsiteX8035" fmla="*/ 3478745 w 9124939"/>
              <a:gd name="connsiteY8035" fmla="*/ 2073277 h 6507156"/>
              <a:gd name="connsiteX8036" fmla="*/ 3464146 w 9124939"/>
              <a:gd name="connsiteY8036" fmla="*/ 2066293 h 6507156"/>
              <a:gd name="connsiteX8037" fmla="*/ 3467001 w 9124939"/>
              <a:gd name="connsiteY8037" fmla="*/ 2045973 h 6507156"/>
              <a:gd name="connsiteX8038" fmla="*/ 3487948 w 9124939"/>
              <a:gd name="connsiteY8038" fmla="*/ 2039623 h 6507156"/>
              <a:gd name="connsiteX8039" fmla="*/ 3502865 w 9124939"/>
              <a:gd name="connsiteY8039" fmla="*/ 2028828 h 6507156"/>
              <a:gd name="connsiteX8040" fmla="*/ 3517465 w 9124939"/>
              <a:gd name="connsiteY8040" fmla="*/ 2029781 h 6507156"/>
              <a:gd name="connsiteX8041" fmla="*/ 3518418 w 9124939"/>
              <a:gd name="connsiteY8041" fmla="*/ 2017081 h 6507156"/>
              <a:gd name="connsiteX8042" fmla="*/ 3532380 w 9124939"/>
              <a:gd name="connsiteY8042" fmla="*/ 2020255 h 6507156"/>
              <a:gd name="connsiteX8043" fmla="*/ 3539680 w 9124939"/>
              <a:gd name="connsiteY8043" fmla="*/ 2027241 h 6507156"/>
              <a:gd name="connsiteX8044" fmla="*/ 3554597 w 9124939"/>
              <a:gd name="connsiteY8044" fmla="*/ 2005968 h 6507156"/>
              <a:gd name="connsiteX8045" fmla="*/ 3574275 w 9124939"/>
              <a:gd name="connsiteY8045" fmla="*/ 1976758 h 6507156"/>
              <a:gd name="connsiteX8046" fmla="*/ 3596174 w 9124939"/>
              <a:gd name="connsiteY8046" fmla="*/ 1975171 h 6507156"/>
              <a:gd name="connsiteX8047" fmla="*/ 3614265 w 9124939"/>
              <a:gd name="connsiteY8047" fmla="*/ 1968821 h 6507156"/>
              <a:gd name="connsiteX8048" fmla="*/ 3623151 w 9124939"/>
              <a:gd name="connsiteY8048" fmla="*/ 1990728 h 6507156"/>
              <a:gd name="connsiteX8049" fmla="*/ 3647271 w 9124939"/>
              <a:gd name="connsiteY8049" fmla="*/ 1981203 h 6507156"/>
              <a:gd name="connsiteX8050" fmla="*/ 3637751 w 9124939"/>
              <a:gd name="connsiteY8050" fmla="*/ 1964376 h 6507156"/>
              <a:gd name="connsiteX8051" fmla="*/ 3632038 w 9124939"/>
              <a:gd name="connsiteY8051" fmla="*/ 1948818 h 6507156"/>
              <a:gd name="connsiteX8052" fmla="*/ 3679328 w 9124939"/>
              <a:gd name="connsiteY8052" fmla="*/ 1927229 h 6507156"/>
              <a:gd name="connsiteX8053" fmla="*/ 3703129 w 9124939"/>
              <a:gd name="connsiteY8053" fmla="*/ 1953264 h 6507156"/>
              <a:gd name="connsiteX8054" fmla="*/ 3697735 w 9124939"/>
              <a:gd name="connsiteY8054" fmla="*/ 1975171 h 6507156"/>
              <a:gd name="connsiteX8055" fmla="*/ 3701225 w 9124939"/>
              <a:gd name="connsiteY8055" fmla="*/ 1987871 h 6507156"/>
              <a:gd name="connsiteX8056" fmla="*/ 3724712 w 9124939"/>
              <a:gd name="connsiteY8056" fmla="*/ 1985648 h 6507156"/>
              <a:gd name="connsiteX8057" fmla="*/ 3713603 w 9124939"/>
              <a:gd name="connsiteY8057" fmla="*/ 1971996 h 6507156"/>
              <a:gd name="connsiteX8058" fmla="*/ 3719951 w 9124939"/>
              <a:gd name="connsiteY8058" fmla="*/ 1962471 h 6507156"/>
              <a:gd name="connsiteX8059" fmla="*/ 3759307 w 9124939"/>
              <a:gd name="connsiteY8059" fmla="*/ 1963106 h 6507156"/>
              <a:gd name="connsiteX8060" fmla="*/ 3772636 w 9124939"/>
              <a:gd name="connsiteY8060" fmla="*/ 1951676 h 6507156"/>
              <a:gd name="connsiteX8061" fmla="*/ 3758989 w 9124939"/>
              <a:gd name="connsiteY8061" fmla="*/ 1933896 h 6507156"/>
              <a:gd name="connsiteX8062" fmla="*/ 3778666 w 9124939"/>
              <a:gd name="connsiteY8062" fmla="*/ 1913575 h 6507156"/>
              <a:gd name="connsiteX8063" fmla="*/ 3833572 w 9124939"/>
              <a:gd name="connsiteY8063" fmla="*/ 1886906 h 6507156"/>
              <a:gd name="connsiteX8064" fmla="*/ 3821512 w 9124939"/>
              <a:gd name="connsiteY8064" fmla="*/ 1905003 h 6507156"/>
              <a:gd name="connsiteX8065" fmla="*/ 3849124 w 9124939"/>
              <a:gd name="connsiteY8065" fmla="*/ 1894845 h 6507156"/>
              <a:gd name="connsiteX8066" fmla="*/ 3851663 w 9124939"/>
              <a:gd name="connsiteY8066" fmla="*/ 1879286 h 6507156"/>
              <a:gd name="connsiteX8067" fmla="*/ 3827542 w 9124939"/>
              <a:gd name="connsiteY8067" fmla="*/ 1878651 h 6507156"/>
              <a:gd name="connsiteX8068" fmla="*/ 3837064 w 9124939"/>
              <a:gd name="connsiteY8068" fmla="*/ 1867221 h 6507156"/>
              <a:gd name="connsiteX8069" fmla="*/ 3837381 w 9124939"/>
              <a:gd name="connsiteY8069" fmla="*/ 1857696 h 6507156"/>
              <a:gd name="connsiteX8070" fmla="*/ 3829446 w 9124939"/>
              <a:gd name="connsiteY8070" fmla="*/ 1853251 h 6507156"/>
              <a:gd name="connsiteX8071" fmla="*/ 3844363 w 9124939"/>
              <a:gd name="connsiteY8071" fmla="*/ 1848488 h 6507156"/>
              <a:gd name="connsiteX8072" fmla="*/ 3843093 w 9124939"/>
              <a:gd name="connsiteY8072" fmla="*/ 1844360 h 6507156"/>
              <a:gd name="connsiteX8073" fmla="*/ 3826273 w 9124939"/>
              <a:gd name="connsiteY8073" fmla="*/ 1847853 h 6507156"/>
              <a:gd name="connsiteX8074" fmla="*/ 3817386 w 9124939"/>
              <a:gd name="connsiteY8074" fmla="*/ 1863411 h 6507156"/>
              <a:gd name="connsiteX8075" fmla="*/ 3749151 w 9124939"/>
              <a:gd name="connsiteY8075" fmla="*/ 1879603 h 6507156"/>
              <a:gd name="connsiteX8076" fmla="*/ 3745977 w 9124939"/>
              <a:gd name="connsiteY8076" fmla="*/ 1884048 h 6507156"/>
              <a:gd name="connsiteX8077" fmla="*/ 3818021 w 9124939"/>
              <a:gd name="connsiteY8077" fmla="*/ 1868808 h 6507156"/>
              <a:gd name="connsiteX8078" fmla="*/ 3819924 w 9124939"/>
              <a:gd name="connsiteY8078" fmla="*/ 1879286 h 6507156"/>
              <a:gd name="connsiteX8079" fmla="*/ 3767241 w 9124939"/>
              <a:gd name="connsiteY8079" fmla="*/ 1897701 h 6507156"/>
              <a:gd name="connsiteX8080" fmla="*/ 3741851 w 9124939"/>
              <a:gd name="connsiteY8080" fmla="*/ 1933896 h 6507156"/>
              <a:gd name="connsiteX8081" fmla="*/ 3709478 w 9124939"/>
              <a:gd name="connsiteY8081" fmla="*/ 1948184 h 6507156"/>
              <a:gd name="connsiteX8082" fmla="*/ 3691071 w 9124939"/>
              <a:gd name="connsiteY8082" fmla="*/ 1918656 h 6507156"/>
              <a:gd name="connsiteX8083" fmla="*/ 3701225 w 9124939"/>
              <a:gd name="connsiteY8083" fmla="*/ 1895162 h 6507156"/>
              <a:gd name="connsiteX8084" fmla="*/ 3681549 w 9124939"/>
              <a:gd name="connsiteY8084" fmla="*/ 1908178 h 6507156"/>
              <a:gd name="connsiteX8085" fmla="*/ 3672027 w 9124939"/>
              <a:gd name="connsiteY8085" fmla="*/ 1905003 h 6507156"/>
              <a:gd name="connsiteX8086" fmla="*/ 3671710 w 9124939"/>
              <a:gd name="connsiteY8086" fmla="*/ 1873253 h 6507156"/>
              <a:gd name="connsiteX8087" fmla="*/ 3692975 w 9124939"/>
              <a:gd name="connsiteY8087" fmla="*/ 1869126 h 6507156"/>
              <a:gd name="connsiteX8088" fmla="*/ 3716777 w 9124939"/>
              <a:gd name="connsiteY8088" fmla="*/ 1847536 h 6507156"/>
              <a:gd name="connsiteX8089" fmla="*/ 3692340 w 9124939"/>
              <a:gd name="connsiteY8089" fmla="*/ 1842455 h 6507156"/>
              <a:gd name="connsiteX8090" fmla="*/ 3690435 w 9124939"/>
              <a:gd name="connsiteY8090" fmla="*/ 1829756 h 6507156"/>
              <a:gd name="connsiteX8091" fmla="*/ 3720904 w 9124939"/>
              <a:gd name="connsiteY8091" fmla="*/ 1822453 h 6507156"/>
              <a:gd name="connsiteX8092" fmla="*/ 3713286 w 9124939"/>
              <a:gd name="connsiteY8092" fmla="*/ 1813880 h 6507156"/>
              <a:gd name="connsiteX8093" fmla="*/ 3719633 w 9124939"/>
              <a:gd name="connsiteY8093" fmla="*/ 1795783 h 6507156"/>
              <a:gd name="connsiteX8094" fmla="*/ 3738360 w 9124939"/>
              <a:gd name="connsiteY8094" fmla="*/ 1788481 h 6507156"/>
              <a:gd name="connsiteX8095" fmla="*/ 3750737 w 9124939"/>
              <a:gd name="connsiteY8095" fmla="*/ 1747523 h 6507156"/>
              <a:gd name="connsiteX8096" fmla="*/ 3766606 w 9124939"/>
              <a:gd name="connsiteY8096" fmla="*/ 1748158 h 6507156"/>
              <a:gd name="connsiteX8097" fmla="*/ 3771049 w 9124939"/>
              <a:gd name="connsiteY8097" fmla="*/ 1734505 h 6507156"/>
              <a:gd name="connsiteX8098" fmla="*/ 3788823 w 9124939"/>
              <a:gd name="connsiteY8098" fmla="*/ 1714186 h 6507156"/>
              <a:gd name="connsiteX8099" fmla="*/ 3797074 w 9124939"/>
              <a:gd name="connsiteY8099" fmla="*/ 1720536 h 6507156"/>
              <a:gd name="connsiteX8100" fmla="*/ 3815165 w 9124939"/>
              <a:gd name="connsiteY8100" fmla="*/ 1738315 h 6507156"/>
              <a:gd name="connsiteX8101" fmla="*/ 3829130 w 9124939"/>
              <a:gd name="connsiteY8101" fmla="*/ 1737045 h 6507156"/>
              <a:gd name="connsiteX8102" fmla="*/ 3812943 w 9124939"/>
              <a:gd name="connsiteY8102" fmla="*/ 1721170 h 6507156"/>
              <a:gd name="connsiteX8103" fmla="*/ 3815165 w 9124939"/>
              <a:gd name="connsiteY8103" fmla="*/ 1713233 h 6507156"/>
              <a:gd name="connsiteX8104" fmla="*/ 3839603 w 9124939"/>
              <a:gd name="connsiteY8104" fmla="*/ 1721170 h 6507156"/>
              <a:gd name="connsiteX8105" fmla="*/ 3843728 w 9124939"/>
              <a:gd name="connsiteY8105" fmla="*/ 1717996 h 6507156"/>
              <a:gd name="connsiteX8106" fmla="*/ 3837064 w 9124939"/>
              <a:gd name="connsiteY8106" fmla="*/ 1704343 h 6507156"/>
              <a:gd name="connsiteX8107" fmla="*/ 3835159 w 9124939"/>
              <a:gd name="connsiteY8107" fmla="*/ 1686563 h 6507156"/>
              <a:gd name="connsiteX8108" fmla="*/ 3844680 w 9124939"/>
              <a:gd name="connsiteY8108" fmla="*/ 1682118 h 6507156"/>
              <a:gd name="connsiteX8109" fmla="*/ 3865309 w 9124939"/>
              <a:gd name="connsiteY8109" fmla="*/ 1662750 h 6507156"/>
              <a:gd name="connsiteX8110" fmla="*/ 3857058 w 9124939"/>
              <a:gd name="connsiteY8110" fmla="*/ 1653861 h 6507156"/>
              <a:gd name="connsiteX8111" fmla="*/ 3836746 w 9124939"/>
              <a:gd name="connsiteY8111" fmla="*/ 1670688 h 6507156"/>
              <a:gd name="connsiteX8112" fmla="*/ 3827542 w 9124939"/>
              <a:gd name="connsiteY8112" fmla="*/ 1671640 h 6507156"/>
              <a:gd name="connsiteX8113" fmla="*/ 3824051 w 9124939"/>
              <a:gd name="connsiteY8113" fmla="*/ 1665291 h 6507156"/>
              <a:gd name="connsiteX8114" fmla="*/ 3835793 w 9124939"/>
              <a:gd name="connsiteY8114" fmla="*/ 1641478 h 6507156"/>
              <a:gd name="connsiteX8115" fmla="*/ 3846269 w 9124939"/>
              <a:gd name="connsiteY8115" fmla="*/ 1642113 h 6507156"/>
              <a:gd name="connsiteX8116" fmla="*/ 3863088 w 9124939"/>
              <a:gd name="connsiteY8116" fmla="*/ 1634493 h 6507156"/>
              <a:gd name="connsiteX8117" fmla="*/ 3859915 w 9124939"/>
              <a:gd name="connsiteY8117" fmla="*/ 1611316 h 6507156"/>
              <a:gd name="connsiteX8118" fmla="*/ 3873245 w 9124939"/>
              <a:gd name="connsiteY8118" fmla="*/ 1595441 h 6507156"/>
              <a:gd name="connsiteX8119" fmla="*/ 3893240 w 9124939"/>
              <a:gd name="connsiteY8119" fmla="*/ 1590044 h 6507156"/>
              <a:gd name="connsiteX8120" fmla="*/ 3898635 w 9124939"/>
              <a:gd name="connsiteY8120" fmla="*/ 1579566 h 6507156"/>
              <a:gd name="connsiteX8121" fmla="*/ 3906887 w 9124939"/>
              <a:gd name="connsiteY8121" fmla="*/ 1570994 h 6507156"/>
              <a:gd name="connsiteX8122" fmla="*/ 3912600 w 9124939"/>
              <a:gd name="connsiteY8122" fmla="*/ 1593854 h 6507156"/>
              <a:gd name="connsiteX8123" fmla="*/ 3924025 w 9124939"/>
              <a:gd name="connsiteY8123" fmla="*/ 1603378 h 6507156"/>
              <a:gd name="connsiteX8124" fmla="*/ 3936402 w 9124939"/>
              <a:gd name="connsiteY8124" fmla="*/ 1582106 h 6507156"/>
              <a:gd name="connsiteX8125" fmla="*/ 3931325 w 9124939"/>
              <a:gd name="connsiteY8125" fmla="*/ 1577026 h 6507156"/>
              <a:gd name="connsiteX8126" fmla="*/ 3949098 w 9124939"/>
              <a:gd name="connsiteY8126" fmla="*/ 1567501 h 6507156"/>
              <a:gd name="connsiteX8127" fmla="*/ 3957350 w 9124939"/>
              <a:gd name="connsiteY8127" fmla="*/ 1555753 h 6507156"/>
              <a:gd name="connsiteX8128" fmla="*/ 3953224 w 9124939"/>
              <a:gd name="connsiteY8128" fmla="*/ 1548451 h 6507156"/>
              <a:gd name="connsiteX8129" fmla="*/ 3939577 w 9124939"/>
              <a:gd name="connsiteY8129" fmla="*/ 1566231 h 6507156"/>
              <a:gd name="connsiteX8130" fmla="*/ 3925930 w 9124939"/>
              <a:gd name="connsiteY8130" fmla="*/ 1575121 h 6507156"/>
              <a:gd name="connsiteX8131" fmla="*/ 3922755 w 9124939"/>
              <a:gd name="connsiteY8131" fmla="*/ 1543054 h 6507156"/>
              <a:gd name="connsiteX8132" fmla="*/ 3922438 w 9124939"/>
              <a:gd name="connsiteY8132" fmla="*/ 1541149 h 6507156"/>
              <a:gd name="connsiteX8133" fmla="*/ 3919582 w 9124939"/>
              <a:gd name="connsiteY8133" fmla="*/ 1543054 h 6507156"/>
              <a:gd name="connsiteX8134" fmla="*/ 3913235 w 9124939"/>
              <a:gd name="connsiteY8134" fmla="*/ 1546546 h 6507156"/>
              <a:gd name="connsiteX8135" fmla="*/ 3900539 w 9124939"/>
              <a:gd name="connsiteY8135" fmla="*/ 1570994 h 6507156"/>
              <a:gd name="connsiteX8136" fmla="*/ 3888797 w 9124939"/>
              <a:gd name="connsiteY8136" fmla="*/ 1565913 h 6507156"/>
              <a:gd name="connsiteX8137" fmla="*/ 3895145 w 9124939"/>
              <a:gd name="connsiteY8137" fmla="*/ 1550039 h 6507156"/>
              <a:gd name="connsiteX8138" fmla="*/ 3900857 w 9124939"/>
              <a:gd name="connsiteY8138" fmla="*/ 1543054 h 6507156"/>
              <a:gd name="connsiteX8139" fmla="*/ 3909743 w 9124939"/>
              <a:gd name="connsiteY8139" fmla="*/ 1531941 h 6507156"/>
              <a:gd name="connsiteX8140" fmla="*/ 3921169 w 9124939"/>
              <a:gd name="connsiteY8140" fmla="*/ 1527814 h 6507156"/>
              <a:gd name="connsiteX8141" fmla="*/ 3914822 w 9124939"/>
              <a:gd name="connsiteY8141" fmla="*/ 1516066 h 6507156"/>
              <a:gd name="connsiteX8142" fmla="*/ 3918947 w 9124939"/>
              <a:gd name="connsiteY8142" fmla="*/ 1500191 h 6507156"/>
              <a:gd name="connsiteX8143" fmla="*/ 3926246 w 9124939"/>
              <a:gd name="connsiteY8143" fmla="*/ 1503366 h 6507156"/>
              <a:gd name="connsiteX8144" fmla="*/ 3927516 w 9124939"/>
              <a:gd name="connsiteY8144" fmla="*/ 1523051 h 6507156"/>
              <a:gd name="connsiteX8145" fmla="*/ 3934181 w 9124939"/>
              <a:gd name="connsiteY8145" fmla="*/ 1529401 h 6507156"/>
              <a:gd name="connsiteX8146" fmla="*/ 3953224 w 9124939"/>
              <a:gd name="connsiteY8146" fmla="*/ 1543054 h 6507156"/>
              <a:gd name="connsiteX8147" fmla="*/ 3956398 w 9124939"/>
              <a:gd name="connsiteY8147" fmla="*/ 1544959 h 6507156"/>
              <a:gd name="connsiteX8148" fmla="*/ 3956081 w 9124939"/>
              <a:gd name="connsiteY8148" fmla="*/ 1543054 h 6507156"/>
              <a:gd name="connsiteX8149" fmla="*/ 3954176 w 9124939"/>
              <a:gd name="connsiteY8149" fmla="*/ 1536069 h 6507156"/>
              <a:gd name="connsiteX8150" fmla="*/ 3948463 w 9124939"/>
              <a:gd name="connsiteY8150" fmla="*/ 1503049 h 6507156"/>
              <a:gd name="connsiteX8151" fmla="*/ 3930373 w 9124939"/>
              <a:gd name="connsiteY8151" fmla="*/ 1492889 h 6507156"/>
              <a:gd name="connsiteX8152" fmla="*/ 3926882 w 9124939"/>
              <a:gd name="connsiteY8152" fmla="*/ 1471934 h 6507156"/>
              <a:gd name="connsiteX8153" fmla="*/ 3940846 w 9124939"/>
              <a:gd name="connsiteY8153" fmla="*/ 1467172 h 6507156"/>
              <a:gd name="connsiteX8154" fmla="*/ 3946559 w 9124939"/>
              <a:gd name="connsiteY8154" fmla="*/ 1488444 h 6507156"/>
              <a:gd name="connsiteX8155" fmla="*/ 3957984 w 9124939"/>
              <a:gd name="connsiteY8155" fmla="*/ 1485904 h 6507156"/>
              <a:gd name="connsiteX8156" fmla="*/ 3962110 w 9124939"/>
              <a:gd name="connsiteY8156" fmla="*/ 1465267 h 6507156"/>
              <a:gd name="connsiteX8157" fmla="*/ 3942751 w 9124939"/>
              <a:gd name="connsiteY8157" fmla="*/ 1454471 h 6507156"/>
              <a:gd name="connsiteX8158" fmla="*/ 3948780 w 9124939"/>
              <a:gd name="connsiteY8158" fmla="*/ 1440184 h 6507156"/>
              <a:gd name="connsiteX8159" fmla="*/ 3967823 w 9124939"/>
              <a:gd name="connsiteY8159" fmla="*/ 1437644 h 6507156"/>
              <a:gd name="connsiteX8160" fmla="*/ 3959571 w 9124939"/>
              <a:gd name="connsiteY8160" fmla="*/ 1422087 h 6507156"/>
              <a:gd name="connsiteX8161" fmla="*/ 3966554 w 9124939"/>
              <a:gd name="connsiteY8161" fmla="*/ 1408117 h 6507156"/>
              <a:gd name="connsiteX8162" fmla="*/ 3993531 w 9124939"/>
              <a:gd name="connsiteY8162" fmla="*/ 1423674 h 6507156"/>
              <a:gd name="connsiteX8163" fmla="*/ 3998292 w 9124939"/>
              <a:gd name="connsiteY8163" fmla="*/ 1417324 h 6507156"/>
              <a:gd name="connsiteX8164" fmla="*/ 3980200 w 9124939"/>
              <a:gd name="connsiteY8164" fmla="*/ 1399862 h 6507156"/>
              <a:gd name="connsiteX8165" fmla="*/ 3981470 w 9124939"/>
              <a:gd name="connsiteY8165" fmla="*/ 1383669 h 6507156"/>
              <a:gd name="connsiteX8166" fmla="*/ 3957984 w 9124939"/>
              <a:gd name="connsiteY8166" fmla="*/ 1399862 h 6507156"/>
              <a:gd name="connsiteX8167" fmla="*/ 3938306 w 9124939"/>
              <a:gd name="connsiteY8167" fmla="*/ 1428436 h 6507156"/>
              <a:gd name="connsiteX8168" fmla="*/ 3928786 w 9124939"/>
              <a:gd name="connsiteY8168" fmla="*/ 1418277 h 6507156"/>
              <a:gd name="connsiteX8169" fmla="*/ 3948780 w 9124939"/>
              <a:gd name="connsiteY8169" fmla="*/ 1407164 h 6507156"/>
              <a:gd name="connsiteX8170" fmla="*/ 3944337 w 9124939"/>
              <a:gd name="connsiteY8170" fmla="*/ 1393829 h 6507156"/>
              <a:gd name="connsiteX8171" fmla="*/ 3920851 w 9124939"/>
              <a:gd name="connsiteY8171" fmla="*/ 1389384 h 6507156"/>
              <a:gd name="connsiteX8172" fmla="*/ 3928469 w 9124939"/>
              <a:gd name="connsiteY8172" fmla="*/ 1370652 h 6507156"/>
              <a:gd name="connsiteX8173" fmla="*/ 3944337 w 9124939"/>
              <a:gd name="connsiteY8173" fmla="*/ 1385257 h 6507156"/>
              <a:gd name="connsiteX8174" fmla="*/ 3982106 w 9124939"/>
              <a:gd name="connsiteY8174" fmla="*/ 1370017 h 6507156"/>
              <a:gd name="connsiteX8175" fmla="*/ 3984328 w 9124939"/>
              <a:gd name="connsiteY8175" fmla="*/ 1340807 h 6507156"/>
              <a:gd name="connsiteX8176" fmla="*/ 3992578 w 9124939"/>
              <a:gd name="connsiteY8176" fmla="*/ 1340172 h 6507156"/>
              <a:gd name="connsiteX8177" fmla="*/ 4018922 w 9124939"/>
              <a:gd name="connsiteY8177" fmla="*/ 1333822 h 6507156"/>
              <a:gd name="connsiteX8178" fmla="*/ 4030664 w 9124939"/>
              <a:gd name="connsiteY8178" fmla="*/ 1348427 h 6507156"/>
              <a:gd name="connsiteX8179" fmla="*/ 4039551 w 9124939"/>
              <a:gd name="connsiteY8179" fmla="*/ 1368747 h 6507156"/>
              <a:gd name="connsiteX8180" fmla="*/ 4047485 w 9124939"/>
              <a:gd name="connsiteY8180" fmla="*/ 1352554 h 6507156"/>
              <a:gd name="connsiteX8181" fmla="*/ 4069701 w 9124939"/>
              <a:gd name="connsiteY8181" fmla="*/ 1341760 h 6507156"/>
              <a:gd name="connsiteX8182" fmla="*/ 4077953 w 9124939"/>
              <a:gd name="connsiteY8182" fmla="*/ 1326202 h 6507156"/>
              <a:gd name="connsiteX8183" fmla="*/ 4048755 w 9124939"/>
              <a:gd name="connsiteY8183" fmla="*/ 1329377 h 6507156"/>
              <a:gd name="connsiteX8184" fmla="*/ 4040186 w 9124939"/>
              <a:gd name="connsiteY8184" fmla="*/ 1337950 h 6507156"/>
              <a:gd name="connsiteX8185" fmla="*/ 4019556 w 9124939"/>
              <a:gd name="connsiteY8185" fmla="*/ 1304294 h 6507156"/>
              <a:gd name="connsiteX8186" fmla="*/ 4012257 w 9124939"/>
              <a:gd name="connsiteY8186" fmla="*/ 1300167 h 6507156"/>
              <a:gd name="connsiteX8187" fmla="*/ 4014161 w 9124939"/>
              <a:gd name="connsiteY8187" fmla="*/ 1281117 h 6507156"/>
              <a:gd name="connsiteX8188" fmla="*/ 4029077 w 9124939"/>
              <a:gd name="connsiteY8188" fmla="*/ 1283340 h 6507156"/>
              <a:gd name="connsiteX8189" fmla="*/ 4035107 w 9124939"/>
              <a:gd name="connsiteY8189" fmla="*/ 1264290 h 6507156"/>
              <a:gd name="connsiteX8190" fmla="*/ 4001148 w 9124939"/>
              <a:gd name="connsiteY8190" fmla="*/ 1260480 h 6507156"/>
              <a:gd name="connsiteX8191" fmla="*/ 4002417 w 9124939"/>
              <a:gd name="connsiteY8191" fmla="*/ 1246510 h 6507156"/>
              <a:gd name="connsiteX8192" fmla="*/ 4033204 w 9124939"/>
              <a:gd name="connsiteY8192" fmla="*/ 1245240 h 6507156"/>
              <a:gd name="connsiteX8193" fmla="*/ 4012891 w 9124939"/>
              <a:gd name="connsiteY8193" fmla="*/ 1236985 h 6507156"/>
              <a:gd name="connsiteX8194" fmla="*/ 4019873 w 9124939"/>
              <a:gd name="connsiteY8194" fmla="*/ 1228412 h 6507156"/>
              <a:gd name="connsiteX8195" fmla="*/ 4037012 w 9124939"/>
              <a:gd name="connsiteY8195" fmla="*/ 1235715 h 6507156"/>
              <a:gd name="connsiteX8196" fmla="*/ 4042090 w 9124939"/>
              <a:gd name="connsiteY8196" fmla="*/ 1226190 h 6507156"/>
              <a:gd name="connsiteX8197" fmla="*/ 4034790 w 9124939"/>
              <a:gd name="connsiteY8197" fmla="*/ 1216982 h 6507156"/>
              <a:gd name="connsiteX8198" fmla="*/ 4037012 w 9124939"/>
              <a:gd name="connsiteY8198" fmla="*/ 1205235 h 6507156"/>
              <a:gd name="connsiteX8199" fmla="*/ 4062083 w 9124939"/>
              <a:gd name="connsiteY8199" fmla="*/ 1201742 h 6507156"/>
              <a:gd name="connsiteX8200" fmla="*/ 4047168 w 9124939"/>
              <a:gd name="connsiteY8200" fmla="*/ 1193487 h 6507156"/>
              <a:gd name="connsiteX8201" fmla="*/ 4036694 w 9124939"/>
              <a:gd name="connsiteY8201" fmla="*/ 1181104 h 6507156"/>
              <a:gd name="connsiteX8202" fmla="*/ 4039868 w 9124939"/>
              <a:gd name="connsiteY8202" fmla="*/ 1171579 h 6507156"/>
              <a:gd name="connsiteX8203" fmla="*/ 4058912 w 9124939"/>
              <a:gd name="connsiteY8203" fmla="*/ 1175390 h 6507156"/>
              <a:gd name="connsiteX8204" fmla="*/ 4063672 w 9124939"/>
              <a:gd name="connsiteY8204" fmla="*/ 1162689 h 6507156"/>
              <a:gd name="connsiteX8205" fmla="*/ 4078588 w 9124939"/>
              <a:gd name="connsiteY8205" fmla="*/ 1168087 h 6507156"/>
              <a:gd name="connsiteX8206" fmla="*/ 4090332 w 9124939"/>
              <a:gd name="connsiteY8206" fmla="*/ 1155387 h 6507156"/>
              <a:gd name="connsiteX8207" fmla="*/ 4103979 w 9124939"/>
              <a:gd name="connsiteY8207" fmla="*/ 1156022 h 6507156"/>
              <a:gd name="connsiteX8208" fmla="*/ 4108104 w 9124939"/>
              <a:gd name="connsiteY8208" fmla="*/ 1128717 h 6507156"/>
              <a:gd name="connsiteX8209" fmla="*/ 4121752 w 9124939"/>
              <a:gd name="connsiteY8209" fmla="*/ 1124272 h 6507156"/>
              <a:gd name="connsiteX8210" fmla="*/ 4128099 w 9124939"/>
              <a:gd name="connsiteY8210" fmla="*/ 1116652 h 6507156"/>
              <a:gd name="connsiteX8211" fmla="*/ 4156346 w 9124939"/>
              <a:gd name="connsiteY8211" fmla="*/ 1114747 h 6507156"/>
              <a:gd name="connsiteX8212" fmla="*/ 4176658 w 9124939"/>
              <a:gd name="connsiteY8212" fmla="*/ 1106809 h 6507156"/>
              <a:gd name="connsiteX8213" fmla="*/ 4197917 w 9124939"/>
              <a:gd name="connsiteY8213" fmla="*/ 1126494 h 6507156"/>
              <a:gd name="connsiteX8214" fmla="*/ 4213786 w 9124939"/>
              <a:gd name="connsiteY8214" fmla="*/ 1107444 h 6507156"/>
              <a:gd name="connsiteX8215" fmla="*/ 4196330 w 9124939"/>
              <a:gd name="connsiteY8215" fmla="*/ 1090934 h 6507156"/>
              <a:gd name="connsiteX8216" fmla="*/ 4177609 w 9124939"/>
              <a:gd name="connsiteY8216" fmla="*/ 1092204 h 6507156"/>
              <a:gd name="connsiteX8217" fmla="*/ 4168723 w 9124939"/>
              <a:gd name="connsiteY8217" fmla="*/ 1079504 h 6507156"/>
              <a:gd name="connsiteX8218" fmla="*/ 4152220 w 9124939"/>
              <a:gd name="connsiteY8218" fmla="*/ 1090299 h 6507156"/>
              <a:gd name="connsiteX8219" fmla="*/ 4146507 w 9124939"/>
              <a:gd name="connsiteY8219" fmla="*/ 1072519 h 6507156"/>
              <a:gd name="connsiteX8220" fmla="*/ 4136985 w 9124939"/>
              <a:gd name="connsiteY8220" fmla="*/ 1067121 h 6507156"/>
              <a:gd name="connsiteX8221" fmla="*/ 4143016 w 9124939"/>
              <a:gd name="connsiteY8221" fmla="*/ 1035687 h 6507156"/>
              <a:gd name="connsiteX8222" fmla="*/ 4165867 w 9124939"/>
              <a:gd name="connsiteY8222" fmla="*/ 1010287 h 6507156"/>
              <a:gd name="connsiteX8223" fmla="*/ 4173801 w 9124939"/>
              <a:gd name="connsiteY8223" fmla="*/ 1031242 h 6507156"/>
              <a:gd name="connsiteX8224" fmla="*/ 4187444 w 9124939"/>
              <a:gd name="connsiteY8224" fmla="*/ 1034417 h 6507156"/>
              <a:gd name="connsiteX8225" fmla="*/ 4192839 w 9124939"/>
              <a:gd name="connsiteY8225" fmla="*/ 1042354 h 6507156"/>
              <a:gd name="connsiteX8226" fmla="*/ 4204582 w 9124939"/>
              <a:gd name="connsiteY8226" fmla="*/ 1036004 h 6507156"/>
              <a:gd name="connsiteX8227" fmla="*/ 4219499 w 9124939"/>
              <a:gd name="connsiteY8227" fmla="*/ 1047434 h 6507156"/>
              <a:gd name="connsiteX8228" fmla="*/ 4234415 w 9124939"/>
              <a:gd name="connsiteY8228" fmla="*/ 1041084 h 6507156"/>
              <a:gd name="connsiteX8229" fmla="*/ 4227433 w 9124939"/>
              <a:gd name="connsiteY8229" fmla="*/ 1029654 h 6507156"/>
              <a:gd name="connsiteX8230" fmla="*/ 4244572 w 9124939"/>
              <a:gd name="connsiteY8230" fmla="*/ 1010604 h 6507156"/>
              <a:gd name="connsiteX8231" fmla="*/ 4222355 w 9124939"/>
              <a:gd name="connsiteY8231" fmla="*/ 1021082 h 6507156"/>
              <a:gd name="connsiteX8232" fmla="*/ 4201408 w 9124939"/>
              <a:gd name="connsiteY8232" fmla="*/ 1023304 h 6507156"/>
              <a:gd name="connsiteX8233" fmla="*/ 4194743 w 9124939"/>
              <a:gd name="connsiteY8233" fmla="*/ 1014097 h 6507156"/>
              <a:gd name="connsiteX8234" fmla="*/ 4214738 w 9124939"/>
              <a:gd name="connsiteY8234" fmla="*/ 1002349 h 6507156"/>
              <a:gd name="connsiteX8235" fmla="*/ 4230290 w 9124939"/>
              <a:gd name="connsiteY8235" fmla="*/ 982982 h 6507156"/>
              <a:gd name="connsiteX8236" fmla="*/ 4218864 w 9124939"/>
              <a:gd name="connsiteY8236" fmla="*/ 975997 h 6507156"/>
              <a:gd name="connsiteX8237" fmla="*/ 4231559 w 9124939"/>
              <a:gd name="connsiteY8237" fmla="*/ 965202 h 6507156"/>
              <a:gd name="connsiteX8238" fmla="*/ 4219816 w 9124939"/>
              <a:gd name="connsiteY8238" fmla="*/ 957899 h 6507156"/>
              <a:gd name="connsiteX8239" fmla="*/ 4211247 w 9124939"/>
              <a:gd name="connsiteY8239" fmla="*/ 948692 h 6507156"/>
              <a:gd name="connsiteX8240" fmla="*/ 4224577 w 9124939"/>
              <a:gd name="connsiteY8240" fmla="*/ 927419 h 6507156"/>
              <a:gd name="connsiteX8241" fmla="*/ 4233781 w 9124939"/>
              <a:gd name="connsiteY8241" fmla="*/ 908370 h 6507156"/>
              <a:gd name="connsiteX8242" fmla="*/ 4251871 w 9124939"/>
              <a:gd name="connsiteY8242" fmla="*/ 901067 h 6507156"/>
              <a:gd name="connsiteX8243" fmla="*/ 4263297 w 9124939"/>
              <a:gd name="connsiteY8243" fmla="*/ 868047 h 6507156"/>
              <a:gd name="connsiteX8244" fmla="*/ 4272818 w 9124939"/>
              <a:gd name="connsiteY8244" fmla="*/ 868047 h 6507156"/>
              <a:gd name="connsiteX8245" fmla="*/ 4268692 w 9124939"/>
              <a:gd name="connsiteY8245" fmla="*/ 878524 h 6507156"/>
              <a:gd name="connsiteX8246" fmla="*/ 4274088 w 9124939"/>
              <a:gd name="connsiteY8246" fmla="*/ 901702 h 6507156"/>
              <a:gd name="connsiteX8247" fmla="*/ 4283926 w 9124939"/>
              <a:gd name="connsiteY8247" fmla="*/ 916307 h 6507156"/>
              <a:gd name="connsiteX8248" fmla="*/ 4285831 w 9124939"/>
              <a:gd name="connsiteY8248" fmla="*/ 930912 h 6507156"/>
              <a:gd name="connsiteX8249" fmla="*/ 4294400 w 9124939"/>
              <a:gd name="connsiteY8249" fmla="*/ 914084 h 6507156"/>
              <a:gd name="connsiteX8250" fmla="*/ 4312490 w 9124939"/>
              <a:gd name="connsiteY8250" fmla="*/ 920435 h 6507156"/>
              <a:gd name="connsiteX8251" fmla="*/ 4318838 w 9124939"/>
              <a:gd name="connsiteY8251" fmla="*/ 911862 h 6507156"/>
              <a:gd name="connsiteX8252" fmla="*/ 4313125 w 9124939"/>
              <a:gd name="connsiteY8252" fmla="*/ 902337 h 6507156"/>
              <a:gd name="connsiteX8253" fmla="*/ 4284879 w 9124939"/>
              <a:gd name="connsiteY8253" fmla="*/ 910274 h 6507156"/>
              <a:gd name="connsiteX8254" fmla="*/ 4289004 w 9124939"/>
              <a:gd name="connsiteY8254" fmla="*/ 897257 h 6507156"/>
              <a:gd name="connsiteX8255" fmla="*/ 4303604 w 9124939"/>
              <a:gd name="connsiteY8255" fmla="*/ 896940 h 6507156"/>
              <a:gd name="connsiteX8256" fmla="*/ 4310904 w 9124939"/>
              <a:gd name="connsiteY8256" fmla="*/ 889637 h 6507156"/>
              <a:gd name="connsiteX8257" fmla="*/ 4298208 w 9124939"/>
              <a:gd name="connsiteY8257" fmla="*/ 871857 h 6507156"/>
              <a:gd name="connsiteX8258" fmla="*/ 4311856 w 9124939"/>
              <a:gd name="connsiteY8258" fmla="*/ 865507 h 6507156"/>
              <a:gd name="connsiteX8259" fmla="*/ 4302017 w 9124939"/>
              <a:gd name="connsiteY8259" fmla="*/ 848679 h 6507156"/>
              <a:gd name="connsiteX8260" fmla="*/ 4284244 w 9124939"/>
              <a:gd name="connsiteY8260" fmla="*/ 839472 h 6507156"/>
              <a:gd name="connsiteX8261" fmla="*/ 4298526 w 9124939"/>
              <a:gd name="connsiteY8261" fmla="*/ 822327 h 6507156"/>
              <a:gd name="connsiteX8262" fmla="*/ 4331533 w 9124939"/>
              <a:gd name="connsiteY8262" fmla="*/ 808357 h 6507156"/>
              <a:gd name="connsiteX8263" fmla="*/ 4350576 w 9124939"/>
              <a:gd name="connsiteY8263" fmla="*/ 819787 h 6507156"/>
              <a:gd name="connsiteX8264" fmla="*/ 4367714 w 9124939"/>
              <a:gd name="connsiteY8264" fmla="*/ 806770 h 6507156"/>
              <a:gd name="connsiteX8265" fmla="*/ 4381361 w 9124939"/>
              <a:gd name="connsiteY8265" fmla="*/ 838202 h 6507156"/>
              <a:gd name="connsiteX8266" fmla="*/ 4399452 w 9124939"/>
              <a:gd name="connsiteY8266" fmla="*/ 838202 h 6507156"/>
              <a:gd name="connsiteX8267" fmla="*/ 4388661 w 9124939"/>
              <a:gd name="connsiteY8267" fmla="*/ 819470 h 6507156"/>
              <a:gd name="connsiteX8268" fmla="*/ 4409608 w 9124939"/>
              <a:gd name="connsiteY8268" fmla="*/ 806452 h 6507156"/>
              <a:gd name="connsiteX8269" fmla="*/ 4420399 w 9124939"/>
              <a:gd name="connsiteY8269" fmla="*/ 791530 h 6507156"/>
              <a:gd name="connsiteX8270" fmla="*/ 4406434 w 9124939"/>
              <a:gd name="connsiteY8270" fmla="*/ 785497 h 6507156"/>
              <a:gd name="connsiteX8271" fmla="*/ 4414686 w 9124939"/>
              <a:gd name="connsiteY8271" fmla="*/ 767717 h 6507156"/>
              <a:gd name="connsiteX8272" fmla="*/ 4403895 w 9124939"/>
              <a:gd name="connsiteY8272" fmla="*/ 765495 h 6507156"/>
              <a:gd name="connsiteX8273" fmla="*/ 4375649 w 9124939"/>
              <a:gd name="connsiteY8273" fmla="*/ 794387 h 6507156"/>
              <a:gd name="connsiteX8274" fmla="*/ 4362953 w 9124939"/>
              <a:gd name="connsiteY8274" fmla="*/ 790260 h 6507156"/>
              <a:gd name="connsiteX8275" fmla="*/ 4357558 w 9124939"/>
              <a:gd name="connsiteY8275" fmla="*/ 772162 h 6507156"/>
              <a:gd name="connsiteX8276" fmla="*/ 4342959 w 9124939"/>
              <a:gd name="connsiteY8276" fmla="*/ 771527 h 6507156"/>
              <a:gd name="connsiteX8277" fmla="*/ 4338515 w 9124939"/>
              <a:gd name="connsiteY8277" fmla="*/ 790577 h 6507156"/>
              <a:gd name="connsiteX8278" fmla="*/ 4314077 w 9124939"/>
              <a:gd name="connsiteY8278" fmla="*/ 782005 h 6507156"/>
              <a:gd name="connsiteX8279" fmla="*/ 4313125 w 9124939"/>
              <a:gd name="connsiteY8279" fmla="*/ 768670 h 6507156"/>
              <a:gd name="connsiteX8280" fmla="*/ 4345815 w 9124939"/>
              <a:gd name="connsiteY8280" fmla="*/ 728347 h 6507156"/>
              <a:gd name="connsiteX8281" fmla="*/ 4355971 w 9124939"/>
              <a:gd name="connsiteY8281" fmla="*/ 696597 h 6507156"/>
              <a:gd name="connsiteX8282" fmla="*/ 4377870 w 9124939"/>
              <a:gd name="connsiteY8282" fmla="*/ 690247 h 6507156"/>
              <a:gd name="connsiteX8283" fmla="*/ 4375649 w 9124939"/>
              <a:gd name="connsiteY8283" fmla="*/ 677230 h 6507156"/>
              <a:gd name="connsiteX8284" fmla="*/ 4408339 w 9124939"/>
              <a:gd name="connsiteY8284" fmla="*/ 660085 h 6507156"/>
              <a:gd name="connsiteX8285" fmla="*/ 4416590 w 9124939"/>
              <a:gd name="connsiteY8285" fmla="*/ 641352 h 6507156"/>
              <a:gd name="connsiteX8286" fmla="*/ 4469592 w 9124939"/>
              <a:gd name="connsiteY8286" fmla="*/ 612142 h 6507156"/>
              <a:gd name="connsiteX8287" fmla="*/ 4462610 w 9124939"/>
              <a:gd name="connsiteY8287" fmla="*/ 600712 h 6507156"/>
              <a:gd name="connsiteX8288" fmla="*/ 4459436 w 9124939"/>
              <a:gd name="connsiteY8288" fmla="*/ 571185 h 6507156"/>
              <a:gd name="connsiteX8289" fmla="*/ 4476892 w 9124939"/>
              <a:gd name="connsiteY8289" fmla="*/ 521337 h 6507156"/>
              <a:gd name="connsiteX8290" fmla="*/ 4491809 w 9124939"/>
              <a:gd name="connsiteY8290" fmla="*/ 537212 h 6507156"/>
              <a:gd name="connsiteX8291" fmla="*/ 4476257 w 9124939"/>
              <a:gd name="connsiteY8291" fmla="*/ 562612 h 6507156"/>
              <a:gd name="connsiteX8292" fmla="*/ 4486731 w 9124939"/>
              <a:gd name="connsiteY8292" fmla="*/ 568645 h 6507156"/>
              <a:gd name="connsiteX8293" fmla="*/ 4489905 w 9124939"/>
              <a:gd name="connsiteY8293" fmla="*/ 558167 h 6507156"/>
              <a:gd name="connsiteX8294" fmla="*/ 4501648 w 9124939"/>
              <a:gd name="connsiteY8294" fmla="*/ 561342 h 6507156"/>
              <a:gd name="connsiteX8295" fmla="*/ 4508947 w 9124939"/>
              <a:gd name="connsiteY8295" fmla="*/ 580075 h 6507156"/>
              <a:gd name="connsiteX8296" fmla="*/ 4514343 w 9124939"/>
              <a:gd name="connsiteY8296" fmla="*/ 562295 h 6507156"/>
              <a:gd name="connsiteX8297" fmla="*/ 4531481 w 9124939"/>
              <a:gd name="connsiteY8297" fmla="*/ 574677 h 6507156"/>
              <a:gd name="connsiteX8298" fmla="*/ 4542907 w 9124939"/>
              <a:gd name="connsiteY8298" fmla="*/ 561025 h 6507156"/>
              <a:gd name="connsiteX8299" fmla="*/ 4517199 w 9124939"/>
              <a:gd name="connsiteY8299" fmla="*/ 545467 h 6507156"/>
              <a:gd name="connsiteX8300" fmla="*/ 4516247 w 9124939"/>
              <a:gd name="connsiteY8300" fmla="*/ 527370 h 6507156"/>
              <a:gd name="connsiteX8301" fmla="*/ 4510852 w 9124939"/>
              <a:gd name="connsiteY8301" fmla="*/ 514035 h 6507156"/>
              <a:gd name="connsiteX8302" fmla="*/ 4535924 w 9124939"/>
              <a:gd name="connsiteY8302" fmla="*/ 513717 h 6507156"/>
              <a:gd name="connsiteX8303" fmla="*/ 4555602 w 9124939"/>
              <a:gd name="connsiteY8303" fmla="*/ 560072 h 6507156"/>
              <a:gd name="connsiteX8304" fmla="*/ 4582262 w 9124939"/>
              <a:gd name="connsiteY8304" fmla="*/ 570232 h 6507156"/>
              <a:gd name="connsiteX8305" fmla="*/ 4585435 w 9124939"/>
              <a:gd name="connsiteY8305" fmla="*/ 589917 h 6507156"/>
              <a:gd name="connsiteX8306" fmla="*/ 4609873 w 9124939"/>
              <a:gd name="connsiteY8306" fmla="*/ 600395 h 6507156"/>
              <a:gd name="connsiteX8307" fmla="*/ 4612095 w 9124939"/>
              <a:gd name="connsiteY8307" fmla="*/ 586742 h 6507156"/>
              <a:gd name="connsiteX8308" fmla="*/ 4581944 w 9124939"/>
              <a:gd name="connsiteY8308" fmla="*/ 545785 h 6507156"/>
              <a:gd name="connsiteX8309" fmla="*/ 4571153 w 9124939"/>
              <a:gd name="connsiteY8309" fmla="*/ 544832 h 6507156"/>
              <a:gd name="connsiteX8310" fmla="*/ 4558458 w 9124939"/>
              <a:gd name="connsiteY8310" fmla="*/ 529275 h 6507156"/>
              <a:gd name="connsiteX8311" fmla="*/ 4563536 w 9124939"/>
              <a:gd name="connsiteY8311" fmla="*/ 505780 h 6507156"/>
              <a:gd name="connsiteX8312" fmla="*/ 4549572 w 9124939"/>
              <a:gd name="connsiteY8312" fmla="*/ 492445 h 6507156"/>
              <a:gd name="connsiteX8313" fmla="*/ 4572740 w 9124939"/>
              <a:gd name="connsiteY8313" fmla="*/ 453075 h 6507156"/>
              <a:gd name="connsiteX8314" fmla="*/ 4593687 w 9124939"/>
              <a:gd name="connsiteY8314" fmla="*/ 454027 h 6507156"/>
              <a:gd name="connsiteX8315" fmla="*/ 4598765 w 9124939"/>
              <a:gd name="connsiteY8315" fmla="*/ 444503 h 6507156"/>
              <a:gd name="connsiteX8316" fmla="*/ 4613682 w 9124939"/>
              <a:gd name="connsiteY8316" fmla="*/ 444185 h 6507156"/>
              <a:gd name="connsiteX8317" fmla="*/ 4607652 w 9124939"/>
              <a:gd name="connsiteY8317" fmla="*/ 463235 h 6507156"/>
              <a:gd name="connsiteX8318" fmla="*/ 4615269 w 9124939"/>
              <a:gd name="connsiteY8318" fmla="*/ 478157 h 6507156"/>
              <a:gd name="connsiteX8319" fmla="*/ 4615586 w 9124939"/>
              <a:gd name="connsiteY8319" fmla="*/ 536895 h 6507156"/>
              <a:gd name="connsiteX8320" fmla="*/ 4633042 w 9124939"/>
              <a:gd name="connsiteY8320" fmla="*/ 503240 h 6507156"/>
              <a:gd name="connsiteX8321" fmla="*/ 4639072 w 9124939"/>
              <a:gd name="connsiteY8321" fmla="*/ 447360 h 6507156"/>
              <a:gd name="connsiteX8322" fmla="*/ 4653672 w 9124939"/>
              <a:gd name="connsiteY8322" fmla="*/ 435930 h 6507156"/>
              <a:gd name="connsiteX8323" fmla="*/ 4654624 w 9124939"/>
              <a:gd name="connsiteY8323" fmla="*/ 417832 h 6507156"/>
              <a:gd name="connsiteX8324" fmla="*/ 4670810 w 9124939"/>
              <a:gd name="connsiteY8324" fmla="*/ 408307 h 6507156"/>
              <a:gd name="connsiteX8325" fmla="*/ 4678744 w 9124939"/>
              <a:gd name="connsiteY8325" fmla="*/ 399735 h 6507156"/>
              <a:gd name="connsiteX8326" fmla="*/ 4677157 w 9124939"/>
              <a:gd name="connsiteY8326" fmla="*/ 440692 h 6507156"/>
              <a:gd name="connsiteX8327" fmla="*/ 4666684 w 9124939"/>
              <a:gd name="connsiteY8327" fmla="*/ 467362 h 6507156"/>
              <a:gd name="connsiteX8328" fmla="*/ 4678744 w 9124939"/>
              <a:gd name="connsiteY8328" fmla="*/ 493397 h 6507156"/>
              <a:gd name="connsiteX8329" fmla="*/ 4678744 w 9124939"/>
              <a:gd name="connsiteY8329" fmla="*/ 518480 h 6507156"/>
              <a:gd name="connsiteX8330" fmla="*/ 4659384 w 9124939"/>
              <a:gd name="connsiteY8330" fmla="*/ 556897 h 6507156"/>
              <a:gd name="connsiteX8331" fmla="*/ 4659384 w 9124939"/>
              <a:gd name="connsiteY8331" fmla="*/ 567375 h 6507156"/>
              <a:gd name="connsiteX8332" fmla="*/ 4684457 w 9124939"/>
              <a:gd name="connsiteY8332" fmla="*/ 540705 h 6507156"/>
              <a:gd name="connsiteX8333" fmla="*/ 4691439 w 9124939"/>
              <a:gd name="connsiteY8333" fmla="*/ 505780 h 6507156"/>
              <a:gd name="connsiteX8334" fmla="*/ 4700961 w 9124939"/>
              <a:gd name="connsiteY8334" fmla="*/ 502605 h 6507156"/>
              <a:gd name="connsiteX8335" fmla="*/ 4713656 w 9124939"/>
              <a:gd name="connsiteY8335" fmla="*/ 519115 h 6507156"/>
              <a:gd name="connsiteX8336" fmla="*/ 4721273 w 9124939"/>
              <a:gd name="connsiteY8336" fmla="*/ 505462 h 6507156"/>
              <a:gd name="connsiteX8337" fmla="*/ 4703817 w 9124939"/>
              <a:gd name="connsiteY8337" fmla="*/ 490857 h 6507156"/>
              <a:gd name="connsiteX8338" fmla="*/ 4699691 w 9124939"/>
              <a:gd name="connsiteY8338" fmla="*/ 455297 h 6507156"/>
              <a:gd name="connsiteX8339" fmla="*/ 4720638 w 9124939"/>
              <a:gd name="connsiteY8339" fmla="*/ 441327 h 6507156"/>
              <a:gd name="connsiteX8340" fmla="*/ 4723495 w 9124939"/>
              <a:gd name="connsiteY8340" fmla="*/ 412752 h 6507156"/>
              <a:gd name="connsiteX8341" fmla="*/ 4736190 w 9124939"/>
              <a:gd name="connsiteY8341" fmla="*/ 399100 h 6507156"/>
              <a:gd name="connsiteX8342" fmla="*/ 4746663 w 9124939"/>
              <a:gd name="connsiteY8342" fmla="*/ 404180 h 6507156"/>
              <a:gd name="connsiteX8343" fmla="*/ 4735238 w 9124939"/>
              <a:gd name="connsiteY8343" fmla="*/ 428627 h 6507156"/>
              <a:gd name="connsiteX8344" fmla="*/ 4756502 w 9124939"/>
              <a:gd name="connsiteY8344" fmla="*/ 440057 h 6507156"/>
              <a:gd name="connsiteX8345" fmla="*/ 4762532 w 9124939"/>
              <a:gd name="connsiteY8345" fmla="*/ 411482 h 6507156"/>
              <a:gd name="connsiteX8346" fmla="*/ 4783796 w 9124939"/>
              <a:gd name="connsiteY8346" fmla="*/ 413388 h 6507156"/>
              <a:gd name="connsiteX8347" fmla="*/ 4763167 w 9124939"/>
              <a:gd name="connsiteY8347" fmla="*/ 393702 h 6507156"/>
              <a:gd name="connsiteX8348" fmla="*/ 4770784 w 9124939"/>
              <a:gd name="connsiteY8348" fmla="*/ 378780 h 6507156"/>
              <a:gd name="connsiteX8349" fmla="*/ 4786653 w 9124939"/>
              <a:gd name="connsiteY8349" fmla="*/ 388940 h 6507156"/>
              <a:gd name="connsiteX8350" fmla="*/ 4797761 w 9124939"/>
              <a:gd name="connsiteY8350" fmla="*/ 415292 h 6507156"/>
              <a:gd name="connsiteX8351" fmla="*/ 4812360 w 9124939"/>
              <a:gd name="connsiteY8351" fmla="*/ 417515 h 6507156"/>
              <a:gd name="connsiteX8352" fmla="*/ 4821882 w 9124939"/>
              <a:gd name="connsiteY8352" fmla="*/ 439422 h 6507156"/>
              <a:gd name="connsiteX8353" fmla="*/ 4841242 w 9124939"/>
              <a:gd name="connsiteY8353" fmla="*/ 458155 h 6507156"/>
              <a:gd name="connsiteX8354" fmla="*/ 4836481 w 9124939"/>
              <a:gd name="connsiteY8354" fmla="*/ 409577 h 6507156"/>
              <a:gd name="connsiteX8355" fmla="*/ 4849176 w 9124939"/>
              <a:gd name="connsiteY8355" fmla="*/ 391480 h 6507156"/>
              <a:gd name="connsiteX8356" fmla="*/ 4835212 w 9124939"/>
              <a:gd name="connsiteY8356" fmla="*/ 372748 h 6507156"/>
              <a:gd name="connsiteX8357" fmla="*/ 4847907 w 9124939"/>
              <a:gd name="connsiteY8357" fmla="*/ 361000 h 6507156"/>
              <a:gd name="connsiteX8358" fmla="*/ 4826642 w 9124939"/>
              <a:gd name="connsiteY8358" fmla="*/ 346713 h 6507156"/>
              <a:gd name="connsiteX8359" fmla="*/ 4815852 w 9124939"/>
              <a:gd name="connsiteY8359" fmla="*/ 368937 h 6507156"/>
              <a:gd name="connsiteX8360" fmla="*/ 4795857 w 9124939"/>
              <a:gd name="connsiteY8360" fmla="*/ 347983 h 6507156"/>
              <a:gd name="connsiteX8361" fmla="*/ 4796492 w 9124939"/>
              <a:gd name="connsiteY8361" fmla="*/ 324805 h 6507156"/>
              <a:gd name="connsiteX8362" fmla="*/ 4773640 w 9124939"/>
              <a:gd name="connsiteY8362" fmla="*/ 332108 h 6507156"/>
              <a:gd name="connsiteX8363" fmla="*/ 4763802 w 9124939"/>
              <a:gd name="connsiteY8363" fmla="*/ 316550 h 6507156"/>
              <a:gd name="connsiteX8364" fmla="*/ 4780623 w 9124939"/>
              <a:gd name="connsiteY8364" fmla="*/ 311153 h 6507156"/>
              <a:gd name="connsiteX8365" fmla="*/ 4793318 w 9124939"/>
              <a:gd name="connsiteY8365" fmla="*/ 319408 h 6507156"/>
              <a:gd name="connsiteX8366" fmla="*/ 4795539 w 9124939"/>
              <a:gd name="connsiteY8366" fmla="*/ 297500 h 6507156"/>
              <a:gd name="connsiteX8367" fmla="*/ 4810456 w 9124939"/>
              <a:gd name="connsiteY8367" fmla="*/ 315280 h 6507156"/>
              <a:gd name="connsiteX8368" fmla="*/ 4812360 w 9124939"/>
              <a:gd name="connsiteY8368" fmla="*/ 331155 h 6507156"/>
              <a:gd name="connsiteX8369" fmla="*/ 4828229 w 9124939"/>
              <a:gd name="connsiteY8369" fmla="*/ 337188 h 6507156"/>
              <a:gd name="connsiteX8370" fmla="*/ 4824103 w 9124939"/>
              <a:gd name="connsiteY8370" fmla="*/ 327663 h 6507156"/>
              <a:gd name="connsiteX8371" fmla="*/ 4838703 w 9124939"/>
              <a:gd name="connsiteY8371" fmla="*/ 297183 h 6507156"/>
              <a:gd name="connsiteX8372" fmla="*/ 4865045 w 9124939"/>
              <a:gd name="connsiteY8372" fmla="*/ 304168 h 6507156"/>
              <a:gd name="connsiteX8373" fmla="*/ 4863458 w 9124939"/>
              <a:gd name="connsiteY8373" fmla="*/ 347348 h 6507156"/>
              <a:gd name="connsiteX8374" fmla="*/ 4887896 w 9124939"/>
              <a:gd name="connsiteY8374" fmla="*/ 351158 h 6507156"/>
              <a:gd name="connsiteX8375" fmla="*/ 4877105 w 9124939"/>
              <a:gd name="connsiteY8375" fmla="*/ 331473 h 6507156"/>
              <a:gd name="connsiteX8376" fmla="*/ 4884723 w 9124939"/>
              <a:gd name="connsiteY8376" fmla="*/ 321948 h 6507156"/>
              <a:gd name="connsiteX8377" fmla="*/ 4892022 w 9124939"/>
              <a:gd name="connsiteY8377" fmla="*/ 328298 h 6507156"/>
              <a:gd name="connsiteX8378" fmla="*/ 4935186 w 9124939"/>
              <a:gd name="connsiteY8378" fmla="*/ 335918 h 6507156"/>
              <a:gd name="connsiteX8379" fmla="*/ 4922808 w 9124939"/>
              <a:gd name="connsiteY8379" fmla="*/ 357190 h 6507156"/>
              <a:gd name="connsiteX8380" fmla="*/ 4949468 w 9124939"/>
              <a:gd name="connsiteY8380" fmla="*/ 356238 h 6507156"/>
              <a:gd name="connsiteX8381" fmla="*/ 4932647 w 9124939"/>
              <a:gd name="connsiteY8381" fmla="*/ 376240 h 6507156"/>
              <a:gd name="connsiteX8382" fmla="*/ 4949785 w 9124939"/>
              <a:gd name="connsiteY8382" fmla="*/ 403545 h 6507156"/>
              <a:gd name="connsiteX8383" fmla="*/ 4965654 w 9124939"/>
              <a:gd name="connsiteY8383" fmla="*/ 397830 h 6507156"/>
              <a:gd name="connsiteX8384" fmla="*/ 4958989 w 9124939"/>
              <a:gd name="connsiteY8384" fmla="*/ 363223 h 6507156"/>
              <a:gd name="connsiteX8385" fmla="*/ 4973271 w 9124939"/>
              <a:gd name="connsiteY8385" fmla="*/ 346395 h 6507156"/>
              <a:gd name="connsiteX8386" fmla="*/ 4956450 w 9124939"/>
              <a:gd name="connsiteY8386" fmla="*/ 341315 h 6507156"/>
              <a:gd name="connsiteX8387" fmla="*/ 4960576 w 9124939"/>
              <a:gd name="connsiteY8387" fmla="*/ 314645 h 6507156"/>
              <a:gd name="connsiteX8388" fmla="*/ 4979619 w 9124939"/>
              <a:gd name="connsiteY8388" fmla="*/ 318773 h 6507156"/>
              <a:gd name="connsiteX8389" fmla="*/ 4985649 w 9124939"/>
              <a:gd name="connsiteY8389" fmla="*/ 300993 h 6507156"/>
              <a:gd name="connsiteX8390" fmla="*/ 4987870 w 9124939"/>
              <a:gd name="connsiteY8390" fmla="*/ 287340 h 6507156"/>
              <a:gd name="connsiteX8391" fmla="*/ 4998344 w 9124939"/>
              <a:gd name="connsiteY8391" fmla="*/ 282895 h 6507156"/>
              <a:gd name="connsiteX8392" fmla="*/ 5023099 w 9124939"/>
              <a:gd name="connsiteY8392" fmla="*/ 248923 h 6507156"/>
              <a:gd name="connsiteX8393" fmla="*/ 5037064 w 9124939"/>
              <a:gd name="connsiteY8393" fmla="*/ 247653 h 6507156"/>
              <a:gd name="connsiteX8394" fmla="*/ 5059280 w 9124939"/>
              <a:gd name="connsiteY8394" fmla="*/ 262575 h 6507156"/>
              <a:gd name="connsiteX8395" fmla="*/ 5070071 w 9124939"/>
              <a:gd name="connsiteY8395" fmla="*/ 249558 h 6507156"/>
              <a:gd name="connsiteX8396" fmla="*/ 5053885 w 9124939"/>
              <a:gd name="connsiteY8396" fmla="*/ 233683 h 6507156"/>
              <a:gd name="connsiteX8397" fmla="*/ 5066263 w 9124939"/>
              <a:gd name="connsiteY8397" fmla="*/ 193678 h 6507156"/>
              <a:gd name="connsiteX8398" fmla="*/ 5088796 w 9124939"/>
              <a:gd name="connsiteY8398" fmla="*/ 206060 h 6507156"/>
              <a:gd name="connsiteX8399" fmla="*/ 5093557 w 9124939"/>
              <a:gd name="connsiteY8399" fmla="*/ 191455 h 6507156"/>
              <a:gd name="connsiteX8400" fmla="*/ 5081814 w 9124939"/>
              <a:gd name="connsiteY8400" fmla="*/ 172723 h 6507156"/>
              <a:gd name="connsiteX8401" fmla="*/ 5053250 w 9124939"/>
              <a:gd name="connsiteY8401" fmla="*/ 167643 h 6507156"/>
              <a:gd name="connsiteX8402" fmla="*/ 5053250 w 9124939"/>
              <a:gd name="connsiteY8402" fmla="*/ 146370 h 6507156"/>
              <a:gd name="connsiteX8403" fmla="*/ 5061502 w 9124939"/>
              <a:gd name="connsiteY8403" fmla="*/ 140020 h 6507156"/>
              <a:gd name="connsiteX8404" fmla="*/ 5089431 w 9124939"/>
              <a:gd name="connsiteY8404" fmla="*/ 164150 h 6507156"/>
              <a:gd name="connsiteX8405" fmla="*/ 5098635 w 9124939"/>
              <a:gd name="connsiteY8405" fmla="*/ 158753 h 6507156"/>
              <a:gd name="connsiteX8406" fmla="*/ 5092288 w 9124939"/>
              <a:gd name="connsiteY8406" fmla="*/ 141925 h 6507156"/>
              <a:gd name="connsiteX8407" fmla="*/ 5096096 w 9124939"/>
              <a:gd name="connsiteY8407" fmla="*/ 107000 h 6507156"/>
              <a:gd name="connsiteX8408" fmla="*/ 5104665 w 9124939"/>
              <a:gd name="connsiteY8408" fmla="*/ 111128 h 6507156"/>
              <a:gd name="connsiteX8409" fmla="*/ 5115456 w 9124939"/>
              <a:gd name="connsiteY8409" fmla="*/ 133353 h 6507156"/>
              <a:gd name="connsiteX8410" fmla="*/ 5121486 w 9124939"/>
              <a:gd name="connsiteY8410" fmla="*/ 104778 h 6507156"/>
              <a:gd name="connsiteX8411" fmla="*/ 5129103 w 9124939"/>
              <a:gd name="connsiteY8411" fmla="*/ 102555 h 6507156"/>
              <a:gd name="connsiteX8412" fmla="*/ 5135451 w 9124939"/>
              <a:gd name="connsiteY8412" fmla="*/ 128590 h 6507156"/>
              <a:gd name="connsiteX8413" fmla="*/ 5148146 w 9124939"/>
              <a:gd name="connsiteY8413" fmla="*/ 131765 h 6507156"/>
              <a:gd name="connsiteX8414" fmla="*/ 5157985 w 9124939"/>
              <a:gd name="connsiteY8414" fmla="*/ 157165 h 6507156"/>
              <a:gd name="connsiteX8415" fmla="*/ 5173536 w 9124939"/>
              <a:gd name="connsiteY8415" fmla="*/ 140020 h 6507156"/>
              <a:gd name="connsiteX8416" fmla="*/ 5197974 w 9124939"/>
              <a:gd name="connsiteY8416" fmla="*/ 129543 h 6507156"/>
              <a:gd name="connsiteX8417" fmla="*/ 5202100 w 9124939"/>
              <a:gd name="connsiteY8417" fmla="*/ 147005 h 6507156"/>
              <a:gd name="connsiteX8418" fmla="*/ 5152907 w 9124939"/>
              <a:gd name="connsiteY8418" fmla="*/ 217173 h 6507156"/>
              <a:gd name="connsiteX8419" fmla="*/ 5136086 w 9124939"/>
              <a:gd name="connsiteY8419" fmla="*/ 300675 h 6507156"/>
              <a:gd name="connsiteX8420" fmla="*/ 5121486 w 9124939"/>
              <a:gd name="connsiteY8420" fmla="*/ 323853 h 6507156"/>
              <a:gd name="connsiteX8421" fmla="*/ 5127834 w 9124939"/>
              <a:gd name="connsiteY8421" fmla="*/ 352427 h 6507156"/>
              <a:gd name="connsiteX8422" fmla="*/ 5140529 w 9124939"/>
              <a:gd name="connsiteY8422" fmla="*/ 355602 h 6507156"/>
              <a:gd name="connsiteX8423" fmla="*/ 5151320 w 9124939"/>
              <a:gd name="connsiteY8423" fmla="*/ 337505 h 6507156"/>
              <a:gd name="connsiteX8424" fmla="*/ 5175441 w 9124939"/>
              <a:gd name="connsiteY8424" fmla="*/ 307660 h 6507156"/>
              <a:gd name="connsiteX8425" fmla="*/ 5157350 w 9124939"/>
              <a:gd name="connsiteY8425" fmla="*/ 308930 h 6507156"/>
              <a:gd name="connsiteX8426" fmla="*/ 5157985 w 9124939"/>
              <a:gd name="connsiteY8426" fmla="*/ 294008 h 6507156"/>
              <a:gd name="connsiteX8427" fmla="*/ 5219873 w 9124939"/>
              <a:gd name="connsiteY8427" fmla="*/ 216538 h 6507156"/>
              <a:gd name="connsiteX8428" fmla="*/ 5234473 w 9124939"/>
              <a:gd name="connsiteY8428" fmla="*/ 175580 h 6507156"/>
              <a:gd name="connsiteX8429" fmla="*/ 5260498 w 9124939"/>
              <a:gd name="connsiteY8429" fmla="*/ 152085 h 6507156"/>
              <a:gd name="connsiteX8430" fmla="*/ 5265576 w 9124939"/>
              <a:gd name="connsiteY8430" fmla="*/ 128590 h 6507156"/>
              <a:gd name="connsiteX8431" fmla="*/ 5283666 w 9124939"/>
              <a:gd name="connsiteY8431" fmla="*/ 112715 h 6507156"/>
              <a:gd name="connsiteX8432" fmla="*/ 5281445 w 9124939"/>
              <a:gd name="connsiteY8432" fmla="*/ 137798 h 6507156"/>
              <a:gd name="connsiteX8433" fmla="*/ 5291283 w 9124939"/>
              <a:gd name="connsiteY8433" fmla="*/ 154943 h 6507156"/>
              <a:gd name="connsiteX8434" fmla="*/ 5289062 w 9124939"/>
              <a:gd name="connsiteY8434" fmla="*/ 168595 h 6507156"/>
              <a:gd name="connsiteX8435" fmla="*/ 5273193 w 9124939"/>
              <a:gd name="connsiteY8435" fmla="*/ 178120 h 6507156"/>
              <a:gd name="connsiteX8436" fmla="*/ 5263989 w 9124939"/>
              <a:gd name="connsiteY8436" fmla="*/ 201298 h 6507156"/>
              <a:gd name="connsiteX8437" fmla="*/ 5291601 w 9124939"/>
              <a:gd name="connsiteY8437" fmla="*/ 193678 h 6507156"/>
              <a:gd name="connsiteX8438" fmla="*/ 5279541 w 9124939"/>
              <a:gd name="connsiteY8438" fmla="*/ 262575 h 6507156"/>
              <a:gd name="connsiteX8439" fmla="*/ 5294140 w 9124939"/>
              <a:gd name="connsiteY8439" fmla="*/ 263210 h 6507156"/>
              <a:gd name="connsiteX8440" fmla="*/ 5316356 w 9124939"/>
              <a:gd name="connsiteY8440" fmla="*/ 249240 h 6507156"/>
              <a:gd name="connsiteX8441" fmla="*/ 5331908 w 9124939"/>
              <a:gd name="connsiteY8441" fmla="*/ 205108 h 6507156"/>
              <a:gd name="connsiteX8442" fmla="*/ 5340477 w 9124939"/>
              <a:gd name="connsiteY8442" fmla="*/ 217490 h 6507156"/>
              <a:gd name="connsiteX8443" fmla="*/ 5344286 w 9124939"/>
              <a:gd name="connsiteY8443" fmla="*/ 203838 h 6507156"/>
              <a:gd name="connsiteX8444" fmla="*/ 5330638 w 9124939"/>
              <a:gd name="connsiteY8444" fmla="*/ 188280 h 6507156"/>
              <a:gd name="connsiteX8445" fmla="*/ 5334764 w 9124939"/>
              <a:gd name="connsiteY8445" fmla="*/ 167960 h 6507156"/>
              <a:gd name="connsiteX8446" fmla="*/ 5352537 w 9124939"/>
              <a:gd name="connsiteY8446" fmla="*/ 163833 h 6507156"/>
              <a:gd name="connsiteX8447" fmla="*/ 5357933 w 9124939"/>
              <a:gd name="connsiteY8447" fmla="*/ 155260 h 6507156"/>
              <a:gd name="connsiteX8448" fmla="*/ 5371580 w 9124939"/>
              <a:gd name="connsiteY8448" fmla="*/ 136210 h 6507156"/>
              <a:gd name="connsiteX8449" fmla="*/ 5362694 w 9124939"/>
              <a:gd name="connsiteY8449" fmla="*/ 125415 h 6507156"/>
              <a:gd name="connsiteX8450" fmla="*/ 5368089 w 9124939"/>
              <a:gd name="connsiteY8450" fmla="*/ 101603 h 6507156"/>
              <a:gd name="connsiteX8451" fmla="*/ 5380467 w 9124939"/>
              <a:gd name="connsiteY8451" fmla="*/ 95253 h 6507156"/>
              <a:gd name="connsiteX8452" fmla="*/ 5370945 w 9124939"/>
              <a:gd name="connsiteY8452" fmla="*/ 81283 h 6507156"/>
              <a:gd name="connsiteX8453" fmla="*/ 5378880 w 9124939"/>
              <a:gd name="connsiteY8453" fmla="*/ 60010 h 6507156"/>
              <a:gd name="connsiteX8454" fmla="*/ 5401731 w 9124939"/>
              <a:gd name="connsiteY8454" fmla="*/ 88268 h 6507156"/>
              <a:gd name="connsiteX8455" fmla="*/ 5404905 w 9124939"/>
              <a:gd name="connsiteY8455" fmla="*/ 78743 h 6507156"/>
              <a:gd name="connsiteX8456" fmla="*/ 2018342 w 9124939"/>
              <a:gd name="connsiteY8456" fmla="*/ 47631 h 6507156"/>
              <a:gd name="connsiteX8457" fmla="*/ 2028820 w 9124939"/>
              <a:gd name="connsiteY8457" fmla="*/ 54616 h 6507156"/>
              <a:gd name="connsiteX8458" fmla="*/ 2012944 w 9124939"/>
              <a:gd name="connsiteY8458" fmla="*/ 68586 h 6507156"/>
              <a:gd name="connsiteX8459" fmla="*/ 2012944 w 9124939"/>
              <a:gd name="connsiteY8459" fmla="*/ 75571 h 6507156"/>
              <a:gd name="connsiteX8460" fmla="*/ 2018660 w 9124939"/>
              <a:gd name="connsiteY8460" fmla="*/ 74301 h 6507156"/>
              <a:gd name="connsiteX8461" fmla="*/ 2020565 w 9124939"/>
              <a:gd name="connsiteY8461" fmla="*/ 95574 h 6507156"/>
              <a:gd name="connsiteX8462" fmla="*/ 2004054 w 9124939"/>
              <a:gd name="connsiteY8462" fmla="*/ 103194 h 6507156"/>
              <a:gd name="connsiteX8463" fmla="*/ 1969448 w 9124939"/>
              <a:gd name="connsiteY8463" fmla="*/ 105099 h 6507156"/>
              <a:gd name="connsiteX8464" fmla="*/ 1951667 w 9124939"/>
              <a:gd name="connsiteY8464" fmla="*/ 111449 h 6507156"/>
              <a:gd name="connsiteX8465" fmla="*/ 1946269 w 9124939"/>
              <a:gd name="connsiteY8465" fmla="*/ 121291 h 6507156"/>
              <a:gd name="connsiteX8466" fmla="*/ 1932934 w 9124939"/>
              <a:gd name="connsiteY8466" fmla="*/ 138436 h 6507156"/>
              <a:gd name="connsiteX8467" fmla="*/ 1923410 w 9124939"/>
              <a:gd name="connsiteY8467" fmla="*/ 150819 h 6507156"/>
              <a:gd name="connsiteX8468" fmla="*/ 1916106 w 9124939"/>
              <a:gd name="connsiteY8468" fmla="*/ 143834 h 6507156"/>
              <a:gd name="connsiteX8469" fmla="*/ 1924361 w 9124939"/>
              <a:gd name="connsiteY8469" fmla="*/ 127641 h 6507156"/>
              <a:gd name="connsiteX8470" fmla="*/ 1935156 w 9124939"/>
              <a:gd name="connsiteY8470" fmla="*/ 120656 h 6507156"/>
              <a:gd name="connsiteX8471" fmla="*/ 1955794 w 9124939"/>
              <a:gd name="connsiteY8471" fmla="*/ 99384 h 6507156"/>
              <a:gd name="connsiteX8472" fmla="*/ 1967859 w 9124939"/>
              <a:gd name="connsiteY8472" fmla="*/ 98114 h 6507156"/>
              <a:gd name="connsiteX8473" fmla="*/ 1985322 w 9124939"/>
              <a:gd name="connsiteY8473" fmla="*/ 87954 h 6507156"/>
              <a:gd name="connsiteX8474" fmla="*/ 1990402 w 9124939"/>
              <a:gd name="connsiteY8474" fmla="*/ 77476 h 6507156"/>
              <a:gd name="connsiteX8475" fmla="*/ 1984686 w 9124939"/>
              <a:gd name="connsiteY8475" fmla="*/ 72396 h 6507156"/>
              <a:gd name="connsiteX8476" fmla="*/ 1988814 w 9124939"/>
              <a:gd name="connsiteY8476" fmla="*/ 60649 h 6507156"/>
              <a:gd name="connsiteX8477" fmla="*/ 2009135 w 9124939"/>
              <a:gd name="connsiteY8477" fmla="*/ 51441 h 6507156"/>
              <a:gd name="connsiteX8478" fmla="*/ 7894005 w 9124939"/>
              <a:gd name="connsiteY8478" fmla="*/ 0 h 6507156"/>
              <a:gd name="connsiteX8479" fmla="*/ 8127630 w 9124939"/>
              <a:gd name="connsiteY8479" fmla="*/ 0 h 6507156"/>
              <a:gd name="connsiteX8480" fmla="*/ 8126993 w 9124939"/>
              <a:gd name="connsiteY8480" fmla="*/ 2866 h 6507156"/>
              <a:gd name="connsiteX8481" fmla="*/ 8156912 w 9124939"/>
              <a:gd name="connsiteY8481" fmla="*/ 44582 h 6507156"/>
              <a:gd name="connsiteX8482" fmla="*/ 8194152 w 9124939"/>
              <a:gd name="connsiteY8482" fmla="*/ 82159 h 6507156"/>
              <a:gd name="connsiteX8483" fmla="*/ 8222162 w 9124939"/>
              <a:gd name="connsiteY8483" fmla="*/ 102221 h 6507156"/>
              <a:gd name="connsiteX8484" fmla="*/ 8226618 w 9124939"/>
              <a:gd name="connsiteY8484" fmla="*/ 114003 h 6507156"/>
              <a:gd name="connsiteX8485" fmla="*/ 8244760 w 9124939"/>
              <a:gd name="connsiteY8485" fmla="*/ 121964 h 6507156"/>
              <a:gd name="connsiteX8486" fmla="*/ 8249853 w 9124939"/>
              <a:gd name="connsiteY8486" fmla="*/ 133747 h 6507156"/>
              <a:gd name="connsiteX8487" fmla="*/ 8260675 w 9124939"/>
              <a:gd name="connsiteY8487" fmla="*/ 121964 h 6507156"/>
              <a:gd name="connsiteX8488" fmla="*/ 8272451 w 9124939"/>
              <a:gd name="connsiteY8488" fmla="*/ 147121 h 6507156"/>
              <a:gd name="connsiteX8489" fmla="*/ 8258765 w 9124939"/>
              <a:gd name="connsiteY8489" fmla="*/ 158904 h 6507156"/>
              <a:gd name="connsiteX8490" fmla="*/ 8266404 w 9124939"/>
              <a:gd name="connsiteY8490" fmla="*/ 172915 h 6507156"/>
              <a:gd name="connsiteX8491" fmla="*/ 8251762 w 9124939"/>
              <a:gd name="connsiteY8491" fmla="*/ 183424 h 6507156"/>
              <a:gd name="connsiteX8492" fmla="*/ 8199245 w 9124939"/>
              <a:gd name="connsiteY8492" fmla="*/ 157630 h 6507156"/>
              <a:gd name="connsiteX8493" fmla="*/ 8196380 w 9124939"/>
              <a:gd name="connsiteY8493" fmla="*/ 175781 h 6507156"/>
              <a:gd name="connsiteX8494" fmla="*/ 8219934 w 9124939"/>
              <a:gd name="connsiteY8494" fmla="*/ 176418 h 6507156"/>
              <a:gd name="connsiteX8495" fmla="*/ 8239986 w 9124939"/>
              <a:gd name="connsiteY8495" fmla="*/ 192977 h 6507156"/>
              <a:gd name="connsiteX8496" fmla="*/ 8230437 w 9124939"/>
              <a:gd name="connsiteY8496" fmla="*/ 196162 h 6507156"/>
              <a:gd name="connsiteX8497" fmla="*/ 8232665 w 9124939"/>
              <a:gd name="connsiteY8497" fmla="*/ 214313 h 6507156"/>
              <a:gd name="connsiteX8498" fmla="*/ 8217706 w 9124939"/>
              <a:gd name="connsiteY8498" fmla="*/ 207944 h 6507156"/>
              <a:gd name="connsiteX8499" fmla="*/ 8196380 w 9124939"/>
              <a:gd name="connsiteY8499" fmla="*/ 180558 h 6507156"/>
              <a:gd name="connsiteX8500" fmla="*/ 8179511 w 9124939"/>
              <a:gd name="connsiteY8500" fmla="*/ 169094 h 6507156"/>
              <a:gd name="connsiteX8501" fmla="*/ 8184285 w 9124939"/>
              <a:gd name="connsiteY8501" fmla="*/ 151261 h 6507156"/>
              <a:gd name="connsiteX8502" fmla="*/ 8175691 w 9124939"/>
              <a:gd name="connsiteY8502" fmla="*/ 147121 h 6507156"/>
              <a:gd name="connsiteX8503" fmla="*/ 8170599 w 9124939"/>
              <a:gd name="connsiteY8503" fmla="*/ 153490 h 6507156"/>
              <a:gd name="connsiteX8504" fmla="*/ 8149592 w 9124939"/>
              <a:gd name="connsiteY8504" fmla="*/ 150306 h 6507156"/>
              <a:gd name="connsiteX8505" fmla="*/ 8150546 w 9124939"/>
              <a:gd name="connsiteY8505" fmla="*/ 167502 h 6507156"/>
              <a:gd name="connsiteX8506" fmla="*/ 8167734 w 9124939"/>
              <a:gd name="connsiteY8506" fmla="*/ 173552 h 6507156"/>
              <a:gd name="connsiteX8507" fmla="*/ 8169007 w 9124939"/>
              <a:gd name="connsiteY8507" fmla="*/ 198072 h 6507156"/>
              <a:gd name="connsiteX8508" fmla="*/ 8145772 w 9124939"/>
              <a:gd name="connsiteY8508" fmla="*/ 194888 h 6507156"/>
              <a:gd name="connsiteX8509" fmla="*/ 8125402 w 9124939"/>
              <a:gd name="connsiteY8509" fmla="*/ 181195 h 6507156"/>
              <a:gd name="connsiteX8510" fmla="*/ 8110442 w 9124939"/>
              <a:gd name="connsiteY8510" fmla="*/ 190748 h 6507156"/>
              <a:gd name="connsiteX8511" fmla="*/ 8093254 w 9124939"/>
              <a:gd name="connsiteY8511" fmla="*/ 163681 h 6507156"/>
              <a:gd name="connsiteX8512" fmla="*/ 8069701 w 9124939"/>
              <a:gd name="connsiteY8512" fmla="*/ 156356 h 6507156"/>
              <a:gd name="connsiteX8513" fmla="*/ 8059516 w 9124939"/>
              <a:gd name="connsiteY8513" fmla="*/ 170368 h 6507156"/>
              <a:gd name="connsiteX8514" fmla="*/ 8049012 w 9124939"/>
              <a:gd name="connsiteY8514" fmla="*/ 171323 h 6507156"/>
              <a:gd name="connsiteX8515" fmla="*/ 8064927 w 9124939"/>
              <a:gd name="connsiteY8515" fmla="*/ 192659 h 6507156"/>
              <a:gd name="connsiteX8516" fmla="*/ 8056651 w 9124939"/>
              <a:gd name="connsiteY8516" fmla="*/ 203168 h 6507156"/>
              <a:gd name="connsiteX8517" fmla="*/ 8039782 w 9124939"/>
              <a:gd name="connsiteY8517" fmla="*/ 195843 h 6507156"/>
              <a:gd name="connsiteX8518" fmla="*/ 8013682 w 9124939"/>
              <a:gd name="connsiteY8518" fmla="*/ 169731 h 6507156"/>
              <a:gd name="connsiteX8519" fmla="*/ 7999996 w 9124939"/>
              <a:gd name="connsiteY8519" fmla="*/ 171005 h 6507156"/>
              <a:gd name="connsiteX8520" fmla="*/ 8003179 w 9124939"/>
              <a:gd name="connsiteY8520" fmla="*/ 155082 h 6507156"/>
              <a:gd name="connsiteX8521" fmla="*/ 8032461 w 9124939"/>
              <a:gd name="connsiteY8521" fmla="*/ 146166 h 6507156"/>
              <a:gd name="connsiteX8522" fmla="*/ 7993312 w 9124939"/>
              <a:gd name="connsiteY8522" fmla="*/ 134065 h 6507156"/>
              <a:gd name="connsiteX8523" fmla="*/ 7978670 w 9124939"/>
              <a:gd name="connsiteY8523" fmla="*/ 144892 h 6507156"/>
              <a:gd name="connsiteX8524" fmla="*/ 7965939 w 9124939"/>
              <a:gd name="connsiteY8524" fmla="*/ 138523 h 6507156"/>
              <a:gd name="connsiteX8525" fmla="*/ 7938248 w 9124939"/>
              <a:gd name="connsiteY8525" fmla="*/ 152535 h 6507156"/>
              <a:gd name="connsiteX8526" fmla="*/ 7934110 w 9124939"/>
              <a:gd name="connsiteY8526" fmla="*/ 134384 h 6507156"/>
              <a:gd name="connsiteX8527" fmla="*/ 7914694 w 9124939"/>
              <a:gd name="connsiteY8527" fmla="*/ 128333 h 6507156"/>
              <a:gd name="connsiteX8528" fmla="*/ 7914376 w 9124939"/>
              <a:gd name="connsiteY8528" fmla="*/ 91075 h 6507156"/>
              <a:gd name="connsiteX8529" fmla="*/ 7892096 w 9124939"/>
              <a:gd name="connsiteY8529" fmla="*/ 72287 h 6507156"/>
              <a:gd name="connsiteX8530" fmla="*/ 7905464 w 9124939"/>
              <a:gd name="connsiteY8530" fmla="*/ 55410 h 6507156"/>
              <a:gd name="connsiteX8531" fmla="*/ 7913103 w 9124939"/>
              <a:gd name="connsiteY8531" fmla="*/ 59549 h 6507156"/>
              <a:gd name="connsiteX8532" fmla="*/ 7916604 w 9124939"/>
              <a:gd name="connsiteY8532" fmla="*/ 78656 h 6507156"/>
              <a:gd name="connsiteX8533" fmla="*/ 7944932 w 9124939"/>
              <a:gd name="connsiteY8533" fmla="*/ 75153 h 6507156"/>
              <a:gd name="connsiteX8534" fmla="*/ 7928062 w 9124939"/>
              <a:gd name="connsiteY8534" fmla="*/ 60823 h 6507156"/>
              <a:gd name="connsiteX8535" fmla="*/ 7929972 w 9124939"/>
              <a:gd name="connsiteY8535" fmla="*/ 43627 h 6507156"/>
              <a:gd name="connsiteX8536" fmla="*/ 7952252 w 9124939"/>
              <a:gd name="connsiteY8536" fmla="*/ 56046 h 6507156"/>
              <a:gd name="connsiteX8537" fmla="*/ 7940476 w 9124939"/>
              <a:gd name="connsiteY8537" fmla="*/ 38214 h 6507156"/>
              <a:gd name="connsiteX8538" fmla="*/ 7946841 w 9124939"/>
              <a:gd name="connsiteY8538" fmla="*/ 27705 h 6507156"/>
              <a:gd name="connsiteX8539" fmla="*/ 7934110 w 9124939"/>
              <a:gd name="connsiteY8539" fmla="*/ 18152 h 6507156"/>
              <a:gd name="connsiteX8540" fmla="*/ 7913103 w 9124939"/>
              <a:gd name="connsiteY8540" fmla="*/ 34392 h 6507156"/>
              <a:gd name="connsiteX8541" fmla="*/ 7908328 w 9124939"/>
              <a:gd name="connsiteY8541" fmla="*/ 21654 h 6507156"/>
              <a:gd name="connsiteX8542" fmla="*/ 7889231 w 9124939"/>
              <a:gd name="connsiteY8542" fmla="*/ 22610 h 6507156"/>
              <a:gd name="connsiteX8543" fmla="*/ 7888276 w 9124939"/>
              <a:gd name="connsiteY8543" fmla="*/ 5095 h 6507156"/>
              <a:gd name="connsiteX8544" fmla="*/ 7775563 w 9124939"/>
              <a:gd name="connsiteY8544" fmla="*/ 0 h 6507156"/>
              <a:gd name="connsiteX8545" fmla="*/ 7842711 w 9124939"/>
              <a:gd name="connsiteY8545" fmla="*/ 0 h 6507156"/>
              <a:gd name="connsiteX8546" fmla="*/ 7856526 w 9124939"/>
              <a:gd name="connsiteY8546" fmla="*/ 3193 h 6507156"/>
              <a:gd name="connsiteX8547" fmla="*/ 7850422 w 9124939"/>
              <a:gd name="connsiteY8547" fmla="*/ 34801 h 6507156"/>
              <a:gd name="connsiteX8548" fmla="*/ 7853956 w 9124939"/>
              <a:gd name="connsiteY8548" fmla="*/ 53957 h 6507156"/>
              <a:gd name="connsiteX8549" fmla="*/ 7835964 w 9124939"/>
              <a:gd name="connsiteY8549" fmla="*/ 57150 h 6507156"/>
              <a:gd name="connsiteX8550" fmla="*/ 7816045 w 9124939"/>
              <a:gd name="connsiteY8550" fmla="*/ 35120 h 6507156"/>
              <a:gd name="connsiteX8551" fmla="*/ 7812832 w 9124939"/>
              <a:gd name="connsiteY8551" fmla="*/ 15325 h 6507156"/>
              <a:gd name="connsiteX8552" fmla="*/ 7776527 w 9124939"/>
              <a:gd name="connsiteY8552" fmla="*/ 3831 h 6507156"/>
              <a:gd name="connsiteX0" fmla="*/ 1154115 w 9124939"/>
              <a:gd name="connsiteY0" fmla="*/ 6502393 h 6507156"/>
              <a:gd name="connsiteX1" fmla="*/ 1163639 w 9124939"/>
              <a:gd name="connsiteY1" fmla="*/ 6502393 h 6507156"/>
              <a:gd name="connsiteX2" fmla="*/ 1160465 w 9124939"/>
              <a:gd name="connsiteY2" fmla="*/ 6507156 h 6507156"/>
              <a:gd name="connsiteX3" fmla="*/ 1154115 w 9124939"/>
              <a:gd name="connsiteY3" fmla="*/ 6502393 h 6507156"/>
              <a:gd name="connsiteX4" fmla="*/ 3776973 w 9124939"/>
              <a:gd name="connsiteY4" fmla="*/ 6399209 h 6507156"/>
              <a:gd name="connsiteX5" fmla="*/ 3787768 w 9124939"/>
              <a:gd name="connsiteY5" fmla="*/ 6415895 h 6507156"/>
              <a:gd name="connsiteX6" fmla="*/ 3774434 w 9124939"/>
              <a:gd name="connsiteY6" fmla="*/ 6428730 h 6507156"/>
              <a:gd name="connsiteX7" fmla="*/ 3762686 w 9124939"/>
              <a:gd name="connsiteY7" fmla="*/ 6429372 h 6507156"/>
              <a:gd name="connsiteX8" fmla="*/ 3759193 w 9124939"/>
              <a:gd name="connsiteY8" fmla="*/ 6414612 h 6507156"/>
              <a:gd name="connsiteX9" fmla="*/ 3776973 w 9124939"/>
              <a:gd name="connsiteY9" fmla="*/ 6399209 h 6507156"/>
              <a:gd name="connsiteX10" fmla="*/ 3794118 w 9124939"/>
              <a:gd name="connsiteY10" fmla="*/ 6318246 h 6507156"/>
              <a:gd name="connsiteX11" fmla="*/ 3789038 w 9124939"/>
              <a:gd name="connsiteY11" fmla="*/ 6327771 h 6507156"/>
              <a:gd name="connsiteX12" fmla="*/ 3781418 w 9124939"/>
              <a:gd name="connsiteY12" fmla="*/ 6325866 h 6507156"/>
              <a:gd name="connsiteX13" fmla="*/ 3784594 w 9124939"/>
              <a:gd name="connsiteY13" fmla="*/ 6318564 h 6507156"/>
              <a:gd name="connsiteX14" fmla="*/ 3794118 w 9124939"/>
              <a:gd name="connsiteY14" fmla="*/ 6318246 h 6507156"/>
              <a:gd name="connsiteX15" fmla="*/ 3816343 w 9124939"/>
              <a:gd name="connsiteY15" fmla="*/ 6300784 h 6507156"/>
              <a:gd name="connsiteX16" fmla="*/ 3814701 w 9124939"/>
              <a:gd name="connsiteY16" fmla="*/ 6316659 h 6507156"/>
              <a:gd name="connsiteX17" fmla="*/ 3806818 w 9124939"/>
              <a:gd name="connsiteY17" fmla="*/ 6313484 h 6507156"/>
              <a:gd name="connsiteX18" fmla="*/ 3808132 w 9124939"/>
              <a:gd name="connsiteY18" fmla="*/ 6304277 h 6507156"/>
              <a:gd name="connsiteX19" fmla="*/ 3816343 w 9124939"/>
              <a:gd name="connsiteY19" fmla="*/ 6300784 h 6507156"/>
              <a:gd name="connsiteX20" fmla="*/ 5348949 w 9124939"/>
              <a:gd name="connsiteY20" fmla="*/ 6216643 h 6507156"/>
              <a:gd name="connsiteX21" fmla="*/ 5349861 w 9124939"/>
              <a:gd name="connsiteY21" fmla="*/ 6222993 h 6507156"/>
              <a:gd name="connsiteX22" fmla="*/ 5337701 w 9124939"/>
              <a:gd name="connsiteY22" fmla="*/ 6235693 h 6507156"/>
              <a:gd name="connsiteX23" fmla="*/ 5335573 w 9124939"/>
              <a:gd name="connsiteY23" fmla="*/ 6228391 h 6507156"/>
              <a:gd name="connsiteX24" fmla="*/ 5339525 w 9124939"/>
              <a:gd name="connsiteY24" fmla="*/ 6218866 h 6507156"/>
              <a:gd name="connsiteX25" fmla="*/ 5343781 w 9124939"/>
              <a:gd name="connsiteY25" fmla="*/ 6222041 h 6507156"/>
              <a:gd name="connsiteX26" fmla="*/ 5348949 w 9124939"/>
              <a:gd name="connsiteY26" fmla="*/ 6216643 h 6507156"/>
              <a:gd name="connsiteX27" fmla="*/ 5033020 w 9124939"/>
              <a:gd name="connsiteY27" fmla="*/ 6192831 h 6507156"/>
              <a:gd name="connsiteX28" fmla="*/ 5040331 w 9124939"/>
              <a:gd name="connsiteY28" fmla="*/ 6192831 h 6507156"/>
              <a:gd name="connsiteX29" fmla="*/ 5042556 w 9124939"/>
              <a:gd name="connsiteY29" fmla="*/ 6206438 h 6507156"/>
              <a:gd name="connsiteX30" fmla="*/ 5049867 w 9124939"/>
              <a:gd name="connsiteY30" fmla="*/ 6212766 h 6507156"/>
              <a:gd name="connsiteX31" fmla="*/ 5059404 w 9124939"/>
              <a:gd name="connsiteY31" fmla="*/ 6203273 h 6507156"/>
              <a:gd name="connsiteX32" fmla="*/ 5068940 w 9124939"/>
              <a:gd name="connsiteY32" fmla="*/ 6200109 h 6507156"/>
              <a:gd name="connsiteX33" fmla="*/ 5078476 w 9124939"/>
              <a:gd name="connsiteY33" fmla="*/ 6203906 h 6507156"/>
              <a:gd name="connsiteX34" fmla="*/ 5081655 w 9124939"/>
              <a:gd name="connsiteY34" fmla="*/ 6211184 h 6507156"/>
              <a:gd name="connsiteX35" fmla="*/ 5072119 w 9124939"/>
              <a:gd name="connsiteY35" fmla="*/ 6216563 h 6507156"/>
              <a:gd name="connsiteX36" fmla="*/ 5072119 w 9124939"/>
              <a:gd name="connsiteY36" fmla="*/ 6221943 h 6507156"/>
              <a:gd name="connsiteX37" fmla="*/ 5086105 w 9124939"/>
              <a:gd name="connsiteY37" fmla="*/ 6223841 h 6507156"/>
              <a:gd name="connsiteX38" fmla="*/ 5090237 w 9124939"/>
              <a:gd name="connsiteY38" fmla="*/ 6222892 h 6507156"/>
              <a:gd name="connsiteX39" fmla="*/ 5097866 w 9124939"/>
              <a:gd name="connsiteY39" fmla="*/ 6235233 h 6507156"/>
              <a:gd name="connsiteX40" fmla="*/ 5105177 w 9124939"/>
              <a:gd name="connsiteY40" fmla="*/ 6232068 h 6507156"/>
              <a:gd name="connsiteX41" fmla="*/ 5122024 w 9124939"/>
              <a:gd name="connsiteY41" fmla="*/ 6232068 h 6507156"/>
              <a:gd name="connsiteX42" fmla="*/ 5131879 w 9124939"/>
              <a:gd name="connsiteY42" fmla="*/ 6226689 h 6507156"/>
              <a:gd name="connsiteX43" fmla="*/ 5148726 w 9124939"/>
              <a:gd name="connsiteY43" fmla="*/ 6224474 h 6507156"/>
              <a:gd name="connsiteX44" fmla="*/ 5154130 w 9124939"/>
              <a:gd name="connsiteY44" fmla="*/ 6220044 h 6507156"/>
              <a:gd name="connsiteX45" fmla="*/ 5162394 w 9124939"/>
              <a:gd name="connsiteY45" fmla="*/ 6223208 h 6507156"/>
              <a:gd name="connsiteX46" fmla="*/ 5167798 w 9124939"/>
              <a:gd name="connsiteY46" fmla="*/ 6231752 h 6507156"/>
              <a:gd name="connsiteX47" fmla="*/ 5176381 w 9124939"/>
              <a:gd name="connsiteY47" fmla="*/ 6232385 h 6507156"/>
              <a:gd name="connsiteX48" fmla="*/ 5194181 w 9124939"/>
              <a:gd name="connsiteY48" fmla="*/ 6227006 h 6507156"/>
              <a:gd name="connsiteX49" fmla="*/ 5203718 w 9124939"/>
              <a:gd name="connsiteY49" fmla="*/ 6232385 h 6507156"/>
              <a:gd name="connsiteX50" fmla="*/ 5213254 w 9124939"/>
              <a:gd name="connsiteY50" fmla="*/ 6232068 h 6507156"/>
              <a:gd name="connsiteX51" fmla="*/ 5222790 w 9124939"/>
              <a:gd name="connsiteY51" fmla="*/ 6225740 h 6507156"/>
              <a:gd name="connsiteX52" fmla="*/ 5231373 w 9124939"/>
              <a:gd name="connsiteY52" fmla="*/ 6227955 h 6507156"/>
              <a:gd name="connsiteX53" fmla="*/ 5229147 w 9124939"/>
              <a:gd name="connsiteY53" fmla="*/ 6234283 h 6507156"/>
              <a:gd name="connsiteX54" fmla="*/ 5231373 w 9124939"/>
              <a:gd name="connsiteY54" fmla="*/ 6242511 h 6507156"/>
              <a:gd name="connsiteX55" fmla="*/ 5235823 w 9124939"/>
              <a:gd name="connsiteY55" fmla="*/ 6250738 h 6507156"/>
              <a:gd name="connsiteX56" fmla="*/ 5243134 w 9124939"/>
              <a:gd name="connsiteY56" fmla="*/ 6253902 h 6507156"/>
              <a:gd name="connsiteX57" fmla="*/ 5250445 w 9124939"/>
              <a:gd name="connsiteY57" fmla="*/ 6246624 h 6507156"/>
              <a:gd name="connsiteX58" fmla="*/ 5257756 w 9124939"/>
              <a:gd name="connsiteY58" fmla="*/ 6243460 h 6507156"/>
              <a:gd name="connsiteX59" fmla="*/ 5269517 w 9124939"/>
              <a:gd name="connsiteY59" fmla="*/ 6246624 h 6507156"/>
              <a:gd name="connsiteX60" fmla="*/ 5273650 w 9124939"/>
              <a:gd name="connsiteY60" fmla="*/ 6239030 h 6507156"/>
              <a:gd name="connsiteX61" fmla="*/ 5274921 w 9124939"/>
              <a:gd name="connsiteY61" fmla="*/ 6231752 h 6507156"/>
              <a:gd name="connsiteX62" fmla="*/ 5279053 w 9124939"/>
              <a:gd name="connsiteY62" fmla="*/ 6229537 h 6507156"/>
              <a:gd name="connsiteX63" fmla="*/ 5278100 w 9124939"/>
              <a:gd name="connsiteY63" fmla="*/ 6238081 h 6507156"/>
              <a:gd name="connsiteX64" fmla="*/ 5283186 w 9124939"/>
              <a:gd name="connsiteY64" fmla="*/ 6246308 h 6507156"/>
              <a:gd name="connsiteX65" fmla="*/ 5282232 w 9124939"/>
              <a:gd name="connsiteY65" fmla="*/ 6250421 h 6507156"/>
              <a:gd name="connsiteX66" fmla="*/ 5280007 w 9124939"/>
              <a:gd name="connsiteY66" fmla="*/ 6257699 h 6507156"/>
              <a:gd name="connsiteX67" fmla="*/ 5273014 w 9124939"/>
              <a:gd name="connsiteY67" fmla="*/ 6268458 h 6507156"/>
              <a:gd name="connsiteX68" fmla="*/ 5264431 w 9124939"/>
              <a:gd name="connsiteY68" fmla="*/ 6272571 h 6507156"/>
              <a:gd name="connsiteX69" fmla="*/ 5258074 w 9124939"/>
              <a:gd name="connsiteY69" fmla="*/ 6267825 h 6507156"/>
              <a:gd name="connsiteX70" fmla="*/ 5246630 w 9124939"/>
              <a:gd name="connsiteY70" fmla="*/ 6274154 h 6507156"/>
              <a:gd name="connsiteX71" fmla="*/ 5238048 w 9124939"/>
              <a:gd name="connsiteY71" fmla="*/ 6275103 h 6507156"/>
              <a:gd name="connsiteX72" fmla="*/ 5222154 w 9124939"/>
              <a:gd name="connsiteY72" fmla="*/ 6269724 h 6507156"/>
              <a:gd name="connsiteX73" fmla="*/ 5208168 w 9124939"/>
              <a:gd name="connsiteY73" fmla="*/ 6274470 h 6507156"/>
              <a:gd name="connsiteX74" fmla="*/ 5197042 w 9124939"/>
              <a:gd name="connsiteY74" fmla="*/ 6270040 h 6507156"/>
              <a:gd name="connsiteX75" fmla="*/ 5178924 w 9124939"/>
              <a:gd name="connsiteY75" fmla="*/ 6270673 h 6507156"/>
              <a:gd name="connsiteX76" fmla="*/ 5168116 w 9124939"/>
              <a:gd name="connsiteY76" fmla="*/ 6280166 h 6507156"/>
              <a:gd name="connsiteX77" fmla="*/ 5160805 w 9124939"/>
              <a:gd name="connsiteY77" fmla="*/ 6283330 h 6507156"/>
              <a:gd name="connsiteX78" fmla="*/ 5144911 w 9124939"/>
              <a:gd name="connsiteY78" fmla="*/ 6283330 h 6507156"/>
              <a:gd name="connsiteX79" fmla="*/ 5139507 w 9124939"/>
              <a:gd name="connsiteY79" fmla="*/ 6286494 h 6507156"/>
              <a:gd name="connsiteX80" fmla="*/ 5135375 w 9124939"/>
              <a:gd name="connsiteY80" fmla="*/ 6284279 h 6507156"/>
              <a:gd name="connsiteX81" fmla="*/ 5139507 w 9124939"/>
              <a:gd name="connsiteY81" fmla="*/ 6273837 h 6507156"/>
              <a:gd name="connsiteX82" fmla="*/ 5130925 w 9124939"/>
              <a:gd name="connsiteY82" fmla="*/ 6264661 h 6507156"/>
              <a:gd name="connsiteX83" fmla="*/ 5118210 w 9124939"/>
              <a:gd name="connsiteY83" fmla="*/ 6256117 h 6507156"/>
              <a:gd name="connsiteX84" fmla="*/ 5108674 w 9124939"/>
              <a:gd name="connsiteY84" fmla="*/ 6259598 h 6507156"/>
              <a:gd name="connsiteX85" fmla="*/ 5096913 w 9124939"/>
              <a:gd name="connsiteY85" fmla="*/ 6256433 h 6507156"/>
              <a:gd name="connsiteX86" fmla="*/ 5086423 w 9124939"/>
              <a:gd name="connsiteY86" fmla="*/ 6253269 h 6507156"/>
              <a:gd name="connsiteX87" fmla="*/ 5073708 w 9124939"/>
              <a:gd name="connsiteY87" fmla="*/ 6254535 h 6507156"/>
              <a:gd name="connsiteX88" fmla="*/ 5064172 w 9124939"/>
              <a:gd name="connsiteY88" fmla="*/ 6246308 h 6507156"/>
              <a:gd name="connsiteX89" fmla="*/ 5048278 w 9124939"/>
              <a:gd name="connsiteY89" fmla="*/ 6241878 h 6507156"/>
              <a:gd name="connsiteX90" fmla="*/ 5038424 w 9124939"/>
              <a:gd name="connsiteY90" fmla="*/ 6246624 h 6507156"/>
              <a:gd name="connsiteX91" fmla="*/ 5026981 w 9124939"/>
              <a:gd name="connsiteY91" fmla="*/ 6250738 h 6507156"/>
              <a:gd name="connsiteX92" fmla="*/ 5019352 w 9124939"/>
              <a:gd name="connsiteY92" fmla="*/ 6240296 h 6507156"/>
              <a:gd name="connsiteX93" fmla="*/ 5017444 w 9124939"/>
              <a:gd name="connsiteY93" fmla="*/ 6229537 h 6507156"/>
              <a:gd name="connsiteX94" fmla="*/ 5018398 w 9124939"/>
              <a:gd name="connsiteY94" fmla="*/ 6219411 h 6507156"/>
              <a:gd name="connsiteX95" fmla="*/ 5012994 w 9124939"/>
              <a:gd name="connsiteY95" fmla="*/ 6210868 h 6507156"/>
              <a:gd name="connsiteX96" fmla="*/ 5013630 w 9124939"/>
              <a:gd name="connsiteY96" fmla="*/ 6204539 h 6507156"/>
              <a:gd name="connsiteX97" fmla="*/ 5011723 w 9124939"/>
              <a:gd name="connsiteY97" fmla="*/ 6198211 h 6507156"/>
              <a:gd name="connsiteX98" fmla="*/ 5019034 w 9124939"/>
              <a:gd name="connsiteY98" fmla="*/ 6201375 h 6507156"/>
              <a:gd name="connsiteX99" fmla="*/ 5026663 w 9124939"/>
              <a:gd name="connsiteY99" fmla="*/ 6212133 h 6507156"/>
              <a:gd name="connsiteX100" fmla="*/ 5032067 w 9124939"/>
              <a:gd name="connsiteY100" fmla="*/ 6215931 h 6507156"/>
              <a:gd name="connsiteX101" fmla="*/ 5037153 w 9124939"/>
              <a:gd name="connsiteY101" fmla="*/ 6210551 h 6507156"/>
              <a:gd name="connsiteX102" fmla="*/ 5028570 w 9124939"/>
              <a:gd name="connsiteY102" fmla="*/ 6202324 h 6507156"/>
              <a:gd name="connsiteX103" fmla="*/ 5033020 w 9124939"/>
              <a:gd name="connsiteY103" fmla="*/ 6192831 h 6507156"/>
              <a:gd name="connsiteX104" fmla="*/ 6073114 w 9124939"/>
              <a:gd name="connsiteY104" fmla="*/ 6178543 h 6507156"/>
              <a:gd name="connsiteX105" fmla="*/ 6081698 w 9124939"/>
              <a:gd name="connsiteY105" fmla="*/ 6178543 h 6507156"/>
              <a:gd name="connsiteX106" fmla="*/ 6077565 w 9124939"/>
              <a:gd name="connsiteY106" fmla="*/ 6188024 h 6507156"/>
              <a:gd name="connsiteX107" fmla="*/ 6063575 w 9124939"/>
              <a:gd name="connsiteY107" fmla="*/ 6192133 h 6507156"/>
              <a:gd name="connsiteX108" fmla="*/ 6064529 w 9124939"/>
              <a:gd name="connsiteY108" fmla="*/ 6200665 h 6507156"/>
              <a:gd name="connsiteX109" fmla="*/ 6048950 w 9124939"/>
              <a:gd name="connsiteY109" fmla="*/ 6211094 h 6507156"/>
              <a:gd name="connsiteX110" fmla="*/ 6038458 w 9124939"/>
              <a:gd name="connsiteY110" fmla="*/ 6217415 h 6507156"/>
              <a:gd name="connsiteX111" fmla="*/ 6027965 w 9124939"/>
              <a:gd name="connsiteY111" fmla="*/ 6230056 h 6507156"/>
              <a:gd name="connsiteX112" fmla="*/ 6013340 w 9124939"/>
              <a:gd name="connsiteY112" fmla="*/ 6242065 h 6507156"/>
              <a:gd name="connsiteX113" fmla="*/ 6013658 w 9124939"/>
              <a:gd name="connsiteY113" fmla="*/ 6243329 h 6507156"/>
              <a:gd name="connsiteX114" fmla="*/ 6016519 w 9124939"/>
              <a:gd name="connsiteY114" fmla="*/ 6252494 h 6507156"/>
              <a:gd name="connsiteX115" fmla="*/ 6019699 w 9124939"/>
              <a:gd name="connsiteY115" fmla="*/ 6256287 h 6507156"/>
              <a:gd name="connsiteX116" fmla="*/ 6026058 w 9124939"/>
              <a:gd name="connsiteY116" fmla="*/ 6263871 h 6507156"/>
              <a:gd name="connsiteX117" fmla="*/ 6028283 w 9124939"/>
              <a:gd name="connsiteY117" fmla="*/ 6273352 h 6507156"/>
              <a:gd name="connsiteX118" fmla="*/ 6020971 w 9124939"/>
              <a:gd name="connsiteY118" fmla="*/ 6274616 h 6507156"/>
              <a:gd name="connsiteX119" fmla="*/ 6018745 w 9124939"/>
              <a:gd name="connsiteY119" fmla="*/ 6268296 h 6507156"/>
              <a:gd name="connsiteX120" fmla="*/ 6010161 w 9124939"/>
              <a:gd name="connsiteY120" fmla="*/ 6268296 h 6507156"/>
              <a:gd name="connsiteX121" fmla="*/ 6003166 w 9124939"/>
              <a:gd name="connsiteY121" fmla="*/ 6270192 h 6507156"/>
              <a:gd name="connsiteX122" fmla="*/ 5996807 w 9124939"/>
              <a:gd name="connsiteY122" fmla="*/ 6276513 h 6507156"/>
              <a:gd name="connsiteX123" fmla="*/ 5985997 w 9124939"/>
              <a:gd name="connsiteY123" fmla="*/ 6288206 h 6507156"/>
              <a:gd name="connsiteX124" fmla="*/ 5965012 w 9124939"/>
              <a:gd name="connsiteY124" fmla="*/ 6300215 h 6507156"/>
              <a:gd name="connsiteX125" fmla="*/ 5944982 w 9124939"/>
              <a:gd name="connsiteY125" fmla="*/ 6302427 h 6507156"/>
              <a:gd name="connsiteX126" fmla="*/ 5929084 w 9124939"/>
              <a:gd name="connsiteY126" fmla="*/ 6300531 h 6507156"/>
              <a:gd name="connsiteX127" fmla="*/ 5920500 w 9124939"/>
              <a:gd name="connsiteY127" fmla="*/ 6308116 h 6507156"/>
              <a:gd name="connsiteX128" fmla="*/ 5922726 w 9124939"/>
              <a:gd name="connsiteY128" fmla="*/ 6315068 h 6507156"/>
              <a:gd name="connsiteX129" fmla="*/ 5915095 w 9124939"/>
              <a:gd name="connsiteY129" fmla="*/ 6313172 h 6507156"/>
              <a:gd name="connsiteX130" fmla="*/ 5900151 w 9124939"/>
              <a:gd name="connsiteY130" fmla="*/ 6310012 h 6507156"/>
              <a:gd name="connsiteX131" fmla="*/ 5875034 w 9124939"/>
              <a:gd name="connsiteY131" fmla="*/ 6308432 h 6507156"/>
              <a:gd name="connsiteX132" fmla="*/ 5870583 w 9124939"/>
              <a:gd name="connsiteY132" fmla="*/ 6299899 h 6507156"/>
              <a:gd name="connsiteX133" fmla="*/ 5867403 w 9124939"/>
              <a:gd name="connsiteY133" fmla="*/ 6290418 h 6507156"/>
              <a:gd name="connsiteX134" fmla="*/ 5857865 w 9124939"/>
              <a:gd name="connsiteY134" fmla="*/ 6282201 h 6507156"/>
              <a:gd name="connsiteX135" fmla="*/ 5856593 w 9124939"/>
              <a:gd name="connsiteY135" fmla="*/ 6271772 h 6507156"/>
              <a:gd name="connsiteX136" fmla="*/ 5854685 w 9124939"/>
              <a:gd name="connsiteY136" fmla="*/ 6263239 h 6507156"/>
              <a:gd name="connsiteX137" fmla="*/ 5866131 w 9124939"/>
              <a:gd name="connsiteY137" fmla="*/ 6265452 h 6507156"/>
              <a:gd name="connsiteX138" fmla="*/ 5872808 w 9124939"/>
              <a:gd name="connsiteY138" fmla="*/ 6268612 h 6507156"/>
              <a:gd name="connsiteX139" fmla="*/ 5882982 w 9124939"/>
              <a:gd name="connsiteY139" fmla="*/ 6251546 h 6507156"/>
              <a:gd name="connsiteX140" fmla="*/ 5890613 w 9124939"/>
              <a:gd name="connsiteY140" fmla="*/ 6248386 h 6507156"/>
              <a:gd name="connsiteX141" fmla="*/ 5899833 w 9124939"/>
              <a:gd name="connsiteY141" fmla="*/ 6244910 h 6507156"/>
              <a:gd name="connsiteX142" fmla="*/ 5920182 w 9124939"/>
              <a:gd name="connsiteY142" fmla="*/ 6247122 h 6507156"/>
              <a:gd name="connsiteX143" fmla="*/ 5920818 w 9124939"/>
              <a:gd name="connsiteY143" fmla="*/ 6239537 h 6507156"/>
              <a:gd name="connsiteX144" fmla="*/ 5920818 w 9124939"/>
              <a:gd name="connsiteY144" fmla="*/ 6237641 h 6507156"/>
              <a:gd name="connsiteX145" fmla="*/ 5919864 w 9124939"/>
              <a:gd name="connsiteY145" fmla="*/ 6225948 h 6507156"/>
              <a:gd name="connsiteX146" fmla="*/ 5931310 w 9124939"/>
              <a:gd name="connsiteY146" fmla="*/ 6226896 h 6507156"/>
              <a:gd name="connsiteX147" fmla="*/ 5938941 w 9124939"/>
              <a:gd name="connsiteY147" fmla="*/ 6233216 h 6507156"/>
              <a:gd name="connsiteX148" fmla="*/ 5958017 w 9124939"/>
              <a:gd name="connsiteY148" fmla="*/ 6235113 h 6507156"/>
              <a:gd name="connsiteX149" fmla="*/ 5976140 w 9124939"/>
              <a:gd name="connsiteY149" fmla="*/ 6227844 h 6507156"/>
              <a:gd name="connsiteX150" fmla="*/ 6008571 w 9124939"/>
              <a:gd name="connsiteY150" fmla="*/ 6216783 h 6507156"/>
              <a:gd name="connsiteX151" fmla="*/ 6033053 w 9124939"/>
              <a:gd name="connsiteY151" fmla="*/ 6207302 h 6507156"/>
              <a:gd name="connsiteX152" fmla="*/ 6050858 w 9124939"/>
              <a:gd name="connsiteY152" fmla="*/ 6192449 h 6507156"/>
              <a:gd name="connsiteX153" fmla="*/ 6064529 w 9124939"/>
              <a:gd name="connsiteY153" fmla="*/ 6188024 h 6507156"/>
              <a:gd name="connsiteX154" fmla="*/ 6073114 w 9124939"/>
              <a:gd name="connsiteY154" fmla="*/ 6178543 h 6507156"/>
              <a:gd name="connsiteX155" fmla="*/ 5363619 w 9124939"/>
              <a:gd name="connsiteY155" fmla="*/ 6161081 h 6507156"/>
              <a:gd name="connsiteX156" fmla="*/ 5371891 w 9124939"/>
              <a:gd name="connsiteY156" fmla="*/ 6169607 h 6507156"/>
              <a:gd name="connsiteX157" fmla="*/ 5366989 w 9124939"/>
              <a:gd name="connsiteY157" fmla="*/ 6172765 h 6507156"/>
              <a:gd name="connsiteX158" fmla="*/ 5366989 w 9124939"/>
              <a:gd name="connsiteY158" fmla="*/ 6180976 h 6507156"/>
              <a:gd name="connsiteX159" fmla="*/ 5365151 w 9124939"/>
              <a:gd name="connsiteY159" fmla="*/ 6193608 h 6507156"/>
              <a:gd name="connsiteX160" fmla="*/ 5375261 w 9124939"/>
              <a:gd name="connsiteY160" fmla="*/ 6200872 h 6507156"/>
              <a:gd name="connsiteX161" fmla="*/ 5369440 w 9124939"/>
              <a:gd name="connsiteY161" fmla="*/ 6216661 h 6507156"/>
              <a:gd name="connsiteX162" fmla="*/ 5360249 w 9124939"/>
              <a:gd name="connsiteY162" fmla="*/ 6219819 h 6507156"/>
              <a:gd name="connsiteX163" fmla="*/ 5359330 w 9124939"/>
              <a:gd name="connsiteY163" fmla="*/ 6216661 h 6507156"/>
              <a:gd name="connsiteX164" fmla="*/ 5365151 w 9124939"/>
              <a:gd name="connsiteY164" fmla="*/ 6205293 h 6507156"/>
              <a:gd name="connsiteX165" fmla="*/ 5357798 w 9124939"/>
              <a:gd name="connsiteY165" fmla="*/ 6197714 h 6507156"/>
              <a:gd name="connsiteX166" fmla="*/ 5359023 w 9124939"/>
              <a:gd name="connsiteY166" fmla="*/ 6191398 h 6507156"/>
              <a:gd name="connsiteX167" fmla="*/ 5360861 w 9124939"/>
              <a:gd name="connsiteY167" fmla="*/ 6184450 h 6507156"/>
              <a:gd name="connsiteX168" fmla="*/ 5360861 w 9124939"/>
              <a:gd name="connsiteY168" fmla="*/ 6176871 h 6507156"/>
              <a:gd name="connsiteX169" fmla="*/ 5365763 w 9124939"/>
              <a:gd name="connsiteY169" fmla="*/ 6169607 h 6507156"/>
              <a:gd name="connsiteX170" fmla="*/ 5363619 w 9124939"/>
              <a:gd name="connsiteY170" fmla="*/ 6161081 h 6507156"/>
              <a:gd name="connsiteX171" fmla="*/ 4143049 w 9124939"/>
              <a:gd name="connsiteY171" fmla="*/ 6154731 h 6507156"/>
              <a:gd name="connsiteX172" fmla="*/ 4154833 w 9124939"/>
              <a:gd name="connsiteY172" fmla="*/ 6154731 h 6507156"/>
              <a:gd name="connsiteX173" fmla="*/ 4163998 w 9124939"/>
              <a:gd name="connsiteY173" fmla="*/ 6161620 h 6507156"/>
              <a:gd name="connsiteX174" fmla="*/ 4158433 w 9124939"/>
              <a:gd name="connsiteY174" fmla="*/ 6169707 h 6507156"/>
              <a:gd name="connsiteX175" fmla="*/ 4146323 w 9124939"/>
              <a:gd name="connsiteY175" fmla="*/ 6170606 h 6507156"/>
              <a:gd name="connsiteX176" fmla="*/ 4142067 w 9124939"/>
              <a:gd name="connsiteY176" fmla="*/ 6169707 h 6507156"/>
              <a:gd name="connsiteX177" fmla="*/ 4132248 w 9124939"/>
              <a:gd name="connsiteY177" fmla="*/ 6158924 h 6507156"/>
              <a:gd name="connsiteX178" fmla="*/ 4143049 w 9124939"/>
              <a:gd name="connsiteY178" fmla="*/ 6154731 h 6507156"/>
              <a:gd name="connsiteX179" fmla="*/ 4132053 w 9124939"/>
              <a:gd name="connsiteY179" fmla="*/ 6143618 h 6507156"/>
              <a:gd name="connsiteX180" fmla="*/ 4135423 w 9124939"/>
              <a:gd name="connsiteY180" fmla="*/ 6150545 h 6507156"/>
              <a:gd name="connsiteX181" fmla="*/ 4126232 w 9124939"/>
              <a:gd name="connsiteY181" fmla="*/ 6156318 h 6507156"/>
              <a:gd name="connsiteX182" fmla="*/ 4117960 w 9124939"/>
              <a:gd name="connsiteY182" fmla="*/ 6144772 h 6507156"/>
              <a:gd name="connsiteX183" fmla="*/ 4132053 w 9124939"/>
              <a:gd name="connsiteY183" fmla="*/ 6143618 h 6507156"/>
              <a:gd name="connsiteX184" fmla="*/ 4957797 w 9124939"/>
              <a:gd name="connsiteY184" fmla="*/ 6115043 h 6507156"/>
              <a:gd name="connsiteX185" fmla="*/ 4969729 w 9124939"/>
              <a:gd name="connsiteY185" fmla="*/ 6118188 h 6507156"/>
              <a:gd name="connsiteX186" fmla="*/ 4975211 w 9124939"/>
              <a:gd name="connsiteY186" fmla="*/ 6128881 h 6507156"/>
              <a:gd name="connsiteX187" fmla="*/ 4969729 w 9124939"/>
              <a:gd name="connsiteY187" fmla="*/ 6129825 h 6507156"/>
              <a:gd name="connsiteX188" fmla="*/ 4973921 w 9124939"/>
              <a:gd name="connsiteY188" fmla="*/ 6141147 h 6507156"/>
              <a:gd name="connsiteX189" fmla="*/ 4970696 w 9124939"/>
              <a:gd name="connsiteY189" fmla="*/ 6148381 h 6507156"/>
              <a:gd name="connsiteX190" fmla="*/ 4959087 w 9124939"/>
              <a:gd name="connsiteY190" fmla="*/ 6146808 h 6507156"/>
              <a:gd name="connsiteX191" fmla="*/ 4954573 w 9124939"/>
              <a:gd name="connsiteY191" fmla="*/ 6127938 h 6507156"/>
              <a:gd name="connsiteX192" fmla="*/ 4957797 w 9124939"/>
              <a:gd name="connsiteY192" fmla="*/ 6115043 h 6507156"/>
              <a:gd name="connsiteX193" fmla="*/ 5194780 w 9124939"/>
              <a:gd name="connsiteY193" fmla="*/ 6105518 h 6507156"/>
              <a:gd name="connsiteX194" fmla="*/ 5205398 w 9124939"/>
              <a:gd name="connsiteY194" fmla="*/ 6119291 h 6507156"/>
              <a:gd name="connsiteX195" fmla="*/ 5195092 w 9124939"/>
              <a:gd name="connsiteY195" fmla="*/ 6127743 h 6507156"/>
              <a:gd name="connsiteX196" fmla="*/ 5196966 w 9124939"/>
              <a:gd name="connsiteY196" fmla="*/ 6116161 h 6507156"/>
              <a:gd name="connsiteX197" fmla="*/ 5192594 w 9124939"/>
              <a:gd name="connsiteY197" fmla="*/ 6111778 h 6507156"/>
              <a:gd name="connsiteX198" fmla="*/ 5186660 w 9124939"/>
              <a:gd name="connsiteY198" fmla="*/ 6113030 h 6507156"/>
              <a:gd name="connsiteX199" fmla="*/ 5186348 w 9124939"/>
              <a:gd name="connsiteY199" fmla="*/ 6108022 h 6507156"/>
              <a:gd name="connsiteX200" fmla="*/ 5194780 w 9124939"/>
              <a:gd name="connsiteY200" fmla="*/ 6105518 h 6507156"/>
              <a:gd name="connsiteX201" fmla="*/ 5473686 w 9124939"/>
              <a:gd name="connsiteY201" fmla="*/ 6102343 h 6507156"/>
              <a:gd name="connsiteX202" fmla="*/ 5473686 w 9124939"/>
              <a:gd name="connsiteY202" fmla="*/ 6113034 h 6507156"/>
              <a:gd name="connsiteX203" fmla="*/ 5460668 w 9124939"/>
              <a:gd name="connsiteY203" fmla="*/ 6122467 h 6507156"/>
              <a:gd name="connsiteX204" fmla="*/ 5458128 w 9124939"/>
              <a:gd name="connsiteY204" fmla="*/ 6136931 h 6507156"/>
              <a:gd name="connsiteX205" fmla="*/ 5446698 w 9124939"/>
              <a:gd name="connsiteY205" fmla="*/ 6160199 h 6507156"/>
              <a:gd name="connsiteX206" fmla="*/ 5427648 w 9124939"/>
              <a:gd name="connsiteY206" fmla="*/ 6167431 h 6507156"/>
              <a:gd name="connsiteX207" fmla="*/ 5429235 w 9124939"/>
              <a:gd name="connsiteY207" fmla="*/ 6150766 h 6507156"/>
              <a:gd name="connsiteX208" fmla="*/ 5418123 w 9124939"/>
              <a:gd name="connsiteY208" fmla="*/ 6151080 h 6507156"/>
              <a:gd name="connsiteX209" fmla="*/ 5421933 w 9124939"/>
              <a:gd name="connsiteY209" fmla="*/ 6145735 h 6507156"/>
              <a:gd name="connsiteX210" fmla="*/ 5427330 w 9124939"/>
              <a:gd name="connsiteY210" fmla="*/ 6132214 h 6507156"/>
              <a:gd name="connsiteX211" fmla="*/ 5439713 w 9124939"/>
              <a:gd name="connsiteY211" fmla="*/ 6115235 h 6507156"/>
              <a:gd name="connsiteX212" fmla="*/ 5454318 w 9124939"/>
              <a:gd name="connsiteY212" fmla="*/ 6110204 h 6507156"/>
              <a:gd name="connsiteX213" fmla="*/ 5473686 w 9124939"/>
              <a:gd name="connsiteY213" fmla="*/ 6102343 h 6507156"/>
              <a:gd name="connsiteX214" fmla="*/ 5426918 w 9124939"/>
              <a:gd name="connsiteY214" fmla="*/ 6083293 h 6507156"/>
              <a:gd name="connsiteX215" fmla="*/ 5430823 w 9124939"/>
              <a:gd name="connsiteY215" fmla="*/ 6085198 h 6507156"/>
              <a:gd name="connsiteX216" fmla="*/ 5428420 w 9124939"/>
              <a:gd name="connsiteY216" fmla="*/ 6092183 h 6507156"/>
              <a:gd name="connsiteX217" fmla="*/ 5419710 w 9124939"/>
              <a:gd name="connsiteY217" fmla="*/ 6092818 h 6507156"/>
              <a:gd name="connsiteX218" fmla="*/ 5426918 w 9124939"/>
              <a:gd name="connsiteY218" fmla="*/ 6083293 h 6507156"/>
              <a:gd name="connsiteX219" fmla="*/ 5285523 w 9124939"/>
              <a:gd name="connsiteY219" fmla="*/ 6081706 h 6507156"/>
              <a:gd name="connsiteX220" fmla="*/ 5289536 w 9124939"/>
              <a:gd name="connsiteY220" fmla="*/ 6083293 h 6507156"/>
              <a:gd name="connsiteX221" fmla="*/ 5281510 w 9124939"/>
              <a:gd name="connsiteY221" fmla="*/ 6095994 h 6507156"/>
              <a:gd name="connsiteX222" fmla="*/ 5278423 w 9124939"/>
              <a:gd name="connsiteY222" fmla="*/ 6091231 h 6507156"/>
              <a:gd name="connsiteX223" fmla="*/ 5285523 w 9124939"/>
              <a:gd name="connsiteY223" fmla="*/ 6081706 h 6507156"/>
              <a:gd name="connsiteX224" fmla="*/ 4846446 w 9124939"/>
              <a:gd name="connsiteY224" fmla="*/ 6064243 h 6507156"/>
              <a:gd name="connsiteX225" fmla="*/ 4848210 w 9124939"/>
              <a:gd name="connsiteY225" fmla="*/ 6076943 h 6507156"/>
              <a:gd name="connsiteX226" fmla="*/ 4841860 w 9124939"/>
              <a:gd name="connsiteY226" fmla="*/ 6068082 h 6507156"/>
              <a:gd name="connsiteX227" fmla="*/ 4846446 w 9124939"/>
              <a:gd name="connsiteY227" fmla="*/ 6064243 h 6507156"/>
              <a:gd name="connsiteX228" fmla="*/ 5106608 w 9124939"/>
              <a:gd name="connsiteY228" fmla="*/ 6057893 h 6507156"/>
              <a:gd name="connsiteX229" fmla="*/ 5118086 w 9124939"/>
              <a:gd name="connsiteY229" fmla="*/ 6067100 h 6507156"/>
              <a:gd name="connsiteX230" fmla="*/ 5108780 w 9124939"/>
              <a:gd name="connsiteY230" fmla="*/ 6083928 h 6507156"/>
              <a:gd name="connsiteX231" fmla="*/ 5101955 w 9124939"/>
              <a:gd name="connsiteY231" fmla="*/ 6088056 h 6507156"/>
              <a:gd name="connsiteX232" fmla="*/ 5095751 w 9124939"/>
              <a:gd name="connsiteY232" fmla="*/ 6086151 h 6507156"/>
              <a:gd name="connsiteX233" fmla="*/ 5091098 w 9124939"/>
              <a:gd name="connsiteY233" fmla="*/ 6080118 h 6507156"/>
              <a:gd name="connsiteX234" fmla="*/ 5099473 w 9124939"/>
              <a:gd name="connsiteY234" fmla="*/ 6077578 h 6507156"/>
              <a:gd name="connsiteX235" fmla="*/ 5092028 w 9124939"/>
              <a:gd name="connsiteY235" fmla="*/ 6072498 h 6507156"/>
              <a:gd name="connsiteX236" fmla="*/ 5095130 w 9124939"/>
              <a:gd name="connsiteY236" fmla="*/ 6069323 h 6507156"/>
              <a:gd name="connsiteX237" fmla="*/ 5105677 w 9124939"/>
              <a:gd name="connsiteY237" fmla="*/ 6070275 h 6507156"/>
              <a:gd name="connsiteX238" fmla="*/ 5109710 w 9124939"/>
              <a:gd name="connsiteY238" fmla="*/ 6070275 h 6507156"/>
              <a:gd name="connsiteX239" fmla="*/ 5105677 w 9124939"/>
              <a:gd name="connsiteY239" fmla="*/ 6062973 h 6507156"/>
              <a:gd name="connsiteX240" fmla="*/ 5106608 w 9124939"/>
              <a:gd name="connsiteY240" fmla="*/ 6057893 h 6507156"/>
              <a:gd name="connsiteX241" fmla="*/ 5190942 w 9124939"/>
              <a:gd name="connsiteY241" fmla="*/ 6056306 h 6507156"/>
              <a:gd name="connsiteX242" fmla="*/ 5194286 w 9124939"/>
              <a:gd name="connsiteY242" fmla="*/ 6067247 h 6507156"/>
              <a:gd name="connsiteX243" fmla="*/ 5191550 w 9124939"/>
              <a:gd name="connsiteY243" fmla="*/ 6080119 h 6507156"/>
              <a:gd name="connsiteX244" fmla="*/ 5179998 w 9124939"/>
              <a:gd name="connsiteY244" fmla="*/ 6067569 h 6507156"/>
              <a:gd name="connsiteX245" fmla="*/ 5179998 w 9124939"/>
              <a:gd name="connsiteY245" fmla="*/ 6059846 h 6507156"/>
              <a:gd name="connsiteX246" fmla="*/ 5190942 w 9124939"/>
              <a:gd name="connsiteY246" fmla="*/ 6056306 h 6507156"/>
              <a:gd name="connsiteX247" fmla="*/ 5372403 w 9124939"/>
              <a:gd name="connsiteY247" fmla="*/ 6049956 h 6507156"/>
              <a:gd name="connsiteX248" fmla="*/ 5378753 w 9124939"/>
              <a:gd name="connsiteY248" fmla="*/ 6049956 h 6507156"/>
              <a:gd name="connsiteX249" fmla="*/ 5386373 w 9124939"/>
              <a:gd name="connsiteY249" fmla="*/ 6053131 h 6507156"/>
              <a:gd name="connsiteX250" fmla="*/ 5380023 w 9124939"/>
              <a:gd name="connsiteY250" fmla="*/ 6056306 h 6507156"/>
              <a:gd name="connsiteX251" fmla="*/ 5375895 w 9124939"/>
              <a:gd name="connsiteY251" fmla="*/ 6061703 h 6507156"/>
              <a:gd name="connsiteX252" fmla="*/ 5364465 w 9124939"/>
              <a:gd name="connsiteY252" fmla="*/ 6059481 h 6507156"/>
              <a:gd name="connsiteX253" fmla="*/ 5350495 w 9124939"/>
              <a:gd name="connsiteY253" fmla="*/ 6065831 h 6507156"/>
              <a:gd name="connsiteX254" fmla="*/ 5352718 w 9124939"/>
              <a:gd name="connsiteY254" fmla="*/ 6081706 h 6507156"/>
              <a:gd name="connsiteX255" fmla="*/ 5345098 w 9124939"/>
              <a:gd name="connsiteY255" fmla="*/ 6075356 h 6507156"/>
              <a:gd name="connsiteX256" fmla="*/ 5347320 w 9124939"/>
              <a:gd name="connsiteY256" fmla="*/ 6062656 h 6507156"/>
              <a:gd name="connsiteX257" fmla="*/ 5356528 w 9124939"/>
              <a:gd name="connsiteY257" fmla="*/ 6051226 h 6507156"/>
              <a:gd name="connsiteX258" fmla="*/ 5372403 w 9124939"/>
              <a:gd name="connsiteY258" fmla="*/ 6049956 h 6507156"/>
              <a:gd name="connsiteX259" fmla="*/ 5138579 w 9124939"/>
              <a:gd name="connsiteY259" fmla="*/ 6049956 h 6507156"/>
              <a:gd name="connsiteX260" fmla="*/ 5143967 w 9124939"/>
              <a:gd name="connsiteY260" fmla="*/ 6056306 h 6507156"/>
              <a:gd name="connsiteX261" fmla="*/ 5146661 w 9124939"/>
              <a:gd name="connsiteY261" fmla="*/ 6063608 h 6507156"/>
              <a:gd name="connsiteX262" fmla="*/ 5136558 w 9124939"/>
              <a:gd name="connsiteY262" fmla="*/ 6069006 h 6507156"/>
              <a:gd name="connsiteX263" fmla="*/ 5135548 w 9124939"/>
              <a:gd name="connsiteY263" fmla="*/ 6063926 h 6507156"/>
              <a:gd name="connsiteX264" fmla="*/ 5138579 w 9124939"/>
              <a:gd name="connsiteY264" fmla="*/ 6049956 h 6507156"/>
              <a:gd name="connsiteX265" fmla="*/ 3878164 w 9124939"/>
              <a:gd name="connsiteY265" fmla="*/ 6049956 h 6507156"/>
              <a:gd name="connsiteX266" fmla="*/ 3892535 w 9124939"/>
              <a:gd name="connsiteY266" fmla="*/ 6060951 h 6507156"/>
              <a:gd name="connsiteX267" fmla="*/ 3882509 w 9124939"/>
              <a:gd name="connsiteY267" fmla="*/ 6067419 h 6507156"/>
              <a:gd name="connsiteX268" fmla="*/ 3873485 w 9124939"/>
              <a:gd name="connsiteY268" fmla="*/ 6054483 h 6507156"/>
              <a:gd name="connsiteX269" fmla="*/ 3878164 w 9124939"/>
              <a:gd name="connsiteY269" fmla="*/ 6049956 h 6507156"/>
              <a:gd name="connsiteX270" fmla="*/ 349250 w 9124939"/>
              <a:gd name="connsiteY270" fmla="*/ 6042018 h 6507156"/>
              <a:gd name="connsiteX271" fmla="*/ 346454 w 9124939"/>
              <a:gd name="connsiteY271" fmla="*/ 6053131 h 6507156"/>
              <a:gd name="connsiteX272" fmla="*/ 334962 w 9124939"/>
              <a:gd name="connsiteY272" fmla="*/ 6052457 h 6507156"/>
              <a:gd name="connsiteX273" fmla="*/ 338068 w 9124939"/>
              <a:gd name="connsiteY273" fmla="*/ 6042355 h 6507156"/>
              <a:gd name="connsiteX274" fmla="*/ 349250 w 9124939"/>
              <a:gd name="connsiteY274" fmla="*/ 6042018 h 6507156"/>
              <a:gd name="connsiteX275" fmla="*/ 5256198 w 9124939"/>
              <a:gd name="connsiteY275" fmla="*/ 6035668 h 6507156"/>
              <a:gd name="connsiteX276" fmla="*/ 5251753 w 9124939"/>
              <a:gd name="connsiteY276" fmla="*/ 6039923 h 6507156"/>
              <a:gd name="connsiteX277" fmla="*/ 5249848 w 9124939"/>
              <a:gd name="connsiteY277" fmla="*/ 6053016 h 6507156"/>
              <a:gd name="connsiteX278" fmla="*/ 5241593 w 9124939"/>
              <a:gd name="connsiteY278" fmla="*/ 6062835 h 6507156"/>
              <a:gd name="connsiteX279" fmla="*/ 5227623 w 9124939"/>
              <a:gd name="connsiteY279" fmla="*/ 6067418 h 6507156"/>
              <a:gd name="connsiteX280" fmla="*/ 5229845 w 9124939"/>
              <a:gd name="connsiteY280" fmla="*/ 6056289 h 6507156"/>
              <a:gd name="connsiteX281" fmla="*/ 5244450 w 9124939"/>
              <a:gd name="connsiteY281" fmla="*/ 6048761 h 6507156"/>
              <a:gd name="connsiteX282" fmla="*/ 5245403 w 9124939"/>
              <a:gd name="connsiteY282" fmla="*/ 6036650 h 6507156"/>
              <a:gd name="connsiteX283" fmla="*/ 5256198 w 9124939"/>
              <a:gd name="connsiteY283" fmla="*/ 6035668 h 6507156"/>
              <a:gd name="connsiteX284" fmla="*/ 5342132 w 9124939"/>
              <a:gd name="connsiteY284" fmla="*/ 6026143 h 6507156"/>
              <a:gd name="connsiteX285" fmla="*/ 5351118 w 9124939"/>
              <a:gd name="connsiteY285" fmla="*/ 6029485 h 6507156"/>
              <a:gd name="connsiteX286" fmla="*/ 5356210 w 9124939"/>
              <a:gd name="connsiteY286" fmla="*/ 6039511 h 6507156"/>
              <a:gd name="connsiteX287" fmla="*/ 5344229 w 9124939"/>
              <a:gd name="connsiteY287" fmla="*/ 6045193 h 6507156"/>
              <a:gd name="connsiteX288" fmla="*/ 5342132 w 9124939"/>
              <a:gd name="connsiteY288" fmla="*/ 6041851 h 6507156"/>
              <a:gd name="connsiteX289" fmla="*/ 5346325 w 9124939"/>
              <a:gd name="connsiteY289" fmla="*/ 6033830 h 6507156"/>
              <a:gd name="connsiteX290" fmla="*/ 5340335 w 9124939"/>
              <a:gd name="connsiteY290" fmla="*/ 6032827 h 6507156"/>
              <a:gd name="connsiteX291" fmla="*/ 5342132 w 9124939"/>
              <a:gd name="connsiteY291" fmla="*/ 6026143 h 6507156"/>
              <a:gd name="connsiteX292" fmla="*/ 5125103 w 9124939"/>
              <a:gd name="connsiteY292" fmla="*/ 6022968 h 6507156"/>
              <a:gd name="connsiteX293" fmla="*/ 5130785 w 9124939"/>
              <a:gd name="connsiteY293" fmla="*/ 6034269 h 6507156"/>
              <a:gd name="connsiteX294" fmla="*/ 5125103 w 9124939"/>
              <a:gd name="connsiteY294" fmla="*/ 6042018 h 6507156"/>
              <a:gd name="connsiteX295" fmla="*/ 5114074 w 9124939"/>
              <a:gd name="connsiteY295" fmla="*/ 6040080 h 6507156"/>
              <a:gd name="connsiteX296" fmla="*/ 5111735 w 9124939"/>
              <a:gd name="connsiteY296" fmla="*/ 6031363 h 6507156"/>
              <a:gd name="connsiteX297" fmla="*/ 5114074 w 9124939"/>
              <a:gd name="connsiteY297" fmla="*/ 6026197 h 6507156"/>
              <a:gd name="connsiteX298" fmla="*/ 5125103 w 9124939"/>
              <a:gd name="connsiteY298" fmla="*/ 6022968 h 6507156"/>
              <a:gd name="connsiteX299" fmla="*/ 5182764 w 9124939"/>
              <a:gd name="connsiteY299" fmla="*/ 6018206 h 6507156"/>
              <a:gd name="connsiteX300" fmla="*/ 5184761 w 9124939"/>
              <a:gd name="connsiteY300" fmla="*/ 6030447 h 6507156"/>
              <a:gd name="connsiteX301" fmla="*/ 5180766 w 9124939"/>
              <a:gd name="connsiteY301" fmla="*/ 6038709 h 6507156"/>
              <a:gd name="connsiteX302" fmla="*/ 5173110 w 9124939"/>
              <a:gd name="connsiteY302" fmla="*/ 6043606 h 6507156"/>
              <a:gd name="connsiteX303" fmla="*/ 5164123 w 9124939"/>
              <a:gd name="connsiteY303" fmla="*/ 6034731 h 6507156"/>
              <a:gd name="connsiteX304" fmla="*/ 5168117 w 9124939"/>
              <a:gd name="connsiteY304" fmla="*/ 6023714 h 6507156"/>
              <a:gd name="connsiteX305" fmla="*/ 5182764 w 9124939"/>
              <a:gd name="connsiteY305" fmla="*/ 6018206 h 6507156"/>
              <a:gd name="connsiteX306" fmla="*/ 5210326 w 9124939"/>
              <a:gd name="connsiteY306" fmla="*/ 6011856 h 6507156"/>
              <a:gd name="connsiteX307" fmla="*/ 5215583 w 9124939"/>
              <a:gd name="connsiteY307" fmla="*/ 6015845 h 6507156"/>
              <a:gd name="connsiteX308" fmla="*/ 5216511 w 9124939"/>
              <a:gd name="connsiteY308" fmla="*/ 6030879 h 6507156"/>
              <a:gd name="connsiteX309" fmla="*/ 5206614 w 9124939"/>
              <a:gd name="connsiteY309" fmla="*/ 6045300 h 6507156"/>
              <a:gd name="connsiteX310" fmla="*/ 5201357 w 9124939"/>
              <a:gd name="connsiteY310" fmla="*/ 6048369 h 6507156"/>
              <a:gd name="connsiteX311" fmla="*/ 5192698 w 9124939"/>
              <a:gd name="connsiteY311" fmla="*/ 6031186 h 6507156"/>
              <a:gd name="connsiteX312" fmla="*/ 5197955 w 9124939"/>
              <a:gd name="connsiteY312" fmla="*/ 6015845 h 6507156"/>
              <a:gd name="connsiteX313" fmla="*/ 5210326 w 9124939"/>
              <a:gd name="connsiteY313" fmla="*/ 6011856 h 6507156"/>
              <a:gd name="connsiteX314" fmla="*/ 4973623 w 9124939"/>
              <a:gd name="connsiteY314" fmla="*/ 6005506 h 6507156"/>
              <a:gd name="connsiteX315" fmla="*/ 4981561 w 9124939"/>
              <a:gd name="connsiteY315" fmla="*/ 6009034 h 6507156"/>
              <a:gd name="connsiteX316" fmla="*/ 4974946 w 9124939"/>
              <a:gd name="connsiteY316" fmla="*/ 6015031 h 6507156"/>
              <a:gd name="connsiteX317" fmla="*/ 4973623 w 9124939"/>
              <a:gd name="connsiteY317" fmla="*/ 6005506 h 6507156"/>
              <a:gd name="connsiteX318" fmla="*/ 5324582 w 9124939"/>
              <a:gd name="connsiteY318" fmla="*/ 5999156 h 6507156"/>
              <a:gd name="connsiteX319" fmla="*/ 5330810 w 9124939"/>
              <a:gd name="connsiteY319" fmla="*/ 6005801 h 6507156"/>
              <a:gd name="connsiteX320" fmla="*/ 5329711 w 9124939"/>
              <a:gd name="connsiteY320" fmla="*/ 6012447 h 6507156"/>
              <a:gd name="connsiteX321" fmla="*/ 5322384 w 9124939"/>
              <a:gd name="connsiteY321" fmla="*/ 6013444 h 6507156"/>
              <a:gd name="connsiteX322" fmla="*/ 5321285 w 9124939"/>
              <a:gd name="connsiteY322" fmla="*/ 6008127 h 6507156"/>
              <a:gd name="connsiteX323" fmla="*/ 5324582 w 9124939"/>
              <a:gd name="connsiteY323" fmla="*/ 5999156 h 6507156"/>
              <a:gd name="connsiteX324" fmla="*/ 5109512 w 9124939"/>
              <a:gd name="connsiteY324" fmla="*/ 5991218 h 6507156"/>
              <a:gd name="connsiteX325" fmla="*/ 5114910 w 9124939"/>
              <a:gd name="connsiteY325" fmla="*/ 5994393 h 6507156"/>
              <a:gd name="connsiteX326" fmla="*/ 5113957 w 9124939"/>
              <a:gd name="connsiteY326" fmla="*/ 6003918 h 6507156"/>
              <a:gd name="connsiteX327" fmla="*/ 5108877 w 9124939"/>
              <a:gd name="connsiteY327" fmla="*/ 6010268 h 6507156"/>
              <a:gd name="connsiteX328" fmla="*/ 5105385 w 9124939"/>
              <a:gd name="connsiteY328" fmla="*/ 6007093 h 6507156"/>
              <a:gd name="connsiteX329" fmla="*/ 5105385 w 9124939"/>
              <a:gd name="connsiteY329" fmla="*/ 5994393 h 6507156"/>
              <a:gd name="connsiteX330" fmla="*/ 5109512 w 9124939"/>
              <a:gd name="connsiteY330" fmla="*/ 5991218 h 6507156"/>
              <a:gd name="connsiteX331" fmla="*/ 5014648 w 9124939"/>
              <a:gd name="connsiteY331" fmla="*/ 5988043 h 6507156"/>
              <a:gd name="connsiteX332" fmla="*/ 5016486 w 9124939"/>
              <a:gd name="connsiteY332" fmla="*/ 5993149 h 6507156"/>
              <a:gd name="connsiteX333" fmla="*/ 5006376 w 9124939"/>
              <a:gd name="connsiteY333" fmla="*/ 5999156 h 6507156"/>
              <a:gd name="connsiteX334" fmla="*/ 4999023 w 9124939"/>
              <a:gd name="connsiteY334" fmla="*/ 5997354 h 6507156"/>
              <a:gd name="connsiteX335" fmla="*/ 5003312 w 9124939"/>
              <a:gd name="connsiteY335" fmla="*/ 5994350 h 6507156"/>
              <a:gd name="connsiteX336" fmla="*/ 5014648 w 9124939"/>
              <a:gd name="connsiteY336" fmla="*/ 5988043 h 6507156"/>
              <a:gd name="connsiteX337" fmla="*/ 5194920 w 9124939"/>
              <a:gd name="connsiteY337" fmla="*/ 5983281 h 6507156"/>
              <a:gd name="connsiteX338" fmla="*/ 5205398 w 9124939"/>
              <a:gd name="connsiteY338" fmla="*/ 5984207 h 6507156"/>
              <a:gd name="connsiteX339" fmla="*/ 5205398 w 9124939"/>
              <a:gd name="connsiteY339" fmla="*/ 5989146 h 6507156"/>
              <a:gd name="connsiteX340" fmla="*/ 5195873 w 9124939"/>
              <a:gd name="connsiteY340" fmla="*/ 5994394 h 6507156"/>
              <a:gd name="connsiteX341" fmla="*/ 5186348 w 9124939"/>
              <a:gd name="connsiteY341" fmla="*/ 5992542 h 6507156"/>
              <a:gd name="connsiteX342" fmla="*/ 5194920 w 9124939"/>
              <a:gd name="connsiteY342" fmla="*/ 5983281 h 6507156"/>
              <a:gd name="connsiteX343" fmla="*/ 5146660 w 9124939"/>
              <a:gd name="connsiteY343" fmla="*/ 5981693 h 6507156"/>
              <a:gd name="connsiteX344" fmla="*/ 5157773 w 9124939"/>
              <a:gd name="connsiteY344" fmla="*/ 5989714 h 6507156"/>
              <a:gd name="connsiteX345" fmla="*/ 5148762 w 9124939"/>
              <a:gd name="connsiteY345" fmla="*/ 6000743 h 6507156"/>
              <a:gd name="connsiteX346" fmla="*/ 5146660 w 9124939"/>
              <a:gd name="connsiteY346" fmla="*/ 5994059 h 6507156"/>
              <a:gd name="connsiteX347" fmla="*/ 5146660 w 9124939"/>
              <a:gd name="connsiteY347" fmla="*/ 5981693 h 6507156"/>
              <a:gd name="connsiteX348" fmla="*/ 5164830 w 9124939"/>
              <a:gd name="connsiteY348" fmla="*/ 5968993 h 6507156"/>
              <a:gd name="connsiteX349" fmla="*/ 5175450 w 9124939"/>
              <a:gd name="connsiteY349" fmla="*/ 5968993 h 6507156"/>
              <a:gd name="connsiteX350" fmla="*/ 5183173 w 9124939"/>
              <a:gd name="connsiteY350" fmla="*/ 5973204 h 6507156"/>
              <a:gd name="connsiteX351" fmla="*/ 5182207 w 9124939"/>
              <a:gd name="connsiteY351" fmla="*/ 5981628 h 6507156"/>
              <a:gd name="connsiteX352" fmla="*/ 5173519 w 9124939"/>
              <a:gd name="connsiteY352" fmla="*/ 5984868 h 6507156"/>
              <a:gd name="connsiteX353" fmla="*/ 5159360 w 9124939"/>
              <a:gd name="connsiteY353" fmla="*/ 5972233 h 6507156"/>
              <a:gd name="connsiteX354" fmla="*/ 5164830 w 9124939"/>
              <a:gd name="connsiteY354" fmla="*/ 5968993 h 6507156"/>
              <a:gd name="connsiteX355" fmla="*/ 5101077 w 9124939"/>
              <a:gd name="connsiteY355" fmla="*/ 5957881 h 6507156"/>
              <a:gd name="connsiteX356" fmla="*/ 5108221 w 9124939"/>
              <a:gd name="connsiteY356" fmla="*/ 5964967 h 6507156"/>
              <a:gd name="connsiteX357" fmla="*/ 5108561 w 9124939"/>
              <a:gd name="connsiteY357" fmla="*/ 5972375 h 6507156"/>
              <a:gd name="connsiteX358" fmla="*/ 5099376 w 9124939"/>
              <a:gd name="connsiteY358" fmla="*/ 5980106 h 6507156"/>
              <a:gd name="connsiteX359" fmla="*/ 5099376 w 9124939"/>
              <a:gd name="connsiteY359" fmla="*/ 5969476 h 6507156"/>
              <a:gd name="connsiteX360" fmla="*/ 5094273 w 9124939"/>
              <a:gd name="connsiteY360" fmla="*/ 5962068 h 6507156"/>
              <a:gd name="connsiteX361" fmla="*/ 5101077 w 9124939"/>
              <a:gd name="connsiteY361" fmla="*/ 5957881 h 6507156"/>
              <a:gd name="connsiteX362" fmla="*/ 5295651 w 9124939"/>
              <a:gd name="connsiteY362" fmla="*/ 5954706 h 6507156"/>
              <a:gd name="connsiteX363" fmla="*/ 5303823 w 9124939"/>
              <a:gd name="connsiteY363" fmla="*/ 5960990 h 6507156"/>
              <a:gd name="connsiteX364" fmla="*/ 5292710 w 9124939"/>
              <a:gd name="connsiteY364" fmla="*/ 5962644 h 6507156"/>
              <a:gd name="connsiteX365" fmla="*/ 5295651 w 9124939"/>
              <a:gd name="connsiteY365" fmla="*/ 5954706 h 6507156"/>
              <a:gd name="connsiteX366" fmla="*/ 5284773 w 9124939"/>
              <a:gd name="connsiteY366" fmla="*/ 5951531 h 6507156"/>
              <a:gd name="connsiteX367" fmla="*/ 5277470 w 9124939"/>
              <a:gd name="connsiteY367" fmla="*/ 5967916 h 6507156"/>
              <a:gd name="connsiteX368" fmla="*/ 5267628 w 9124939"/>
              <a:gd name="connsiteY368" fmla="*/ 5967916 h 6507156"/>
              <a:gd name="connsiteX369" fmla="*/ 5253023 w 9124939"/>
              <a:gd name="connsiteY369" fmla="*/ 5978519 h 6507156"/>
              <a:gd name="connsiteX370" fmla="*/ 5257150 w 9124939"/>
              <a:gd name="connsiteY370" fmla="*/ 5963740 h 6507156"/>
              <a:gd name="connsiteX371" fmla="*/ 5267628 w 9124939"/>
              <a:gd name="connsiteY371" fmla="*/ 5961491 h 6507156"/>
              <a:gd name="connsiteX372" fmla="*/ 5284773 w 9124939"/>
              <a:gd name="connsiteY372" fmla="*/ 5951531 h 6507156"/>
              <a:gd name="connsiteX373" fmla="*/ 5077692 w 9124939"/>
              <a:gd name="connsiteY373" fmla="*/ 5951531 h 6507156"/>
              <a:gd name="connsiteX374" fmla="*/ 5084748 w 9124939"/>
              <a:gd name="connsiteY374" fmla="*/ 5954534 h 6507156"/>
              <a:gd name="connsiteX375" fmla="*/ 5074517 w 9124939"/>
              <a:gd name="connsiteY375" fmla="*/ 5962644 h 6507156"/>
              <a:gd name="connsiteX376" fmla="*/ 5072048 w 9124939"/>
              <a:gd name="connsiteY376" fmla="*/ 5959640 h 6507156"/>
              <a:gd name="connsiteX377" fmla="*/ 5077692 w 9124939"/>
              <a:gd name="connsiteY377" fmla="*/ 5951531 h 6507156"/>
              <a:gd name="connsiteX378" fmla="*/ 328572 w 9124939"/>
              <a:gd name="connsiteY378" fmla="*/ 5942006 h 6507156"/>
              <a:gd name="connsiteX379" fmla="*/ 336550 w 9124939"/>
              <a:gd name="connsiteY379" fmla="*/ 5950737 h 6507156"/>
              <a:gd name="connsiteX380" fmla="*/ 325699 w 9124939"/>
              <a:gd name="connsiteY380" fmla="*/ 5957454 h 6507156"/>
              <a:gd name="connsiteX381" fmla="*/ 300487 w 9124939"/>
              <a:gd name="connsiteY381" fmla="*/ 5959469 h 6507156"/>
              <a:gd name="connsiteX382" fmla="*/ 274637 w 9124939"/>
              <a:gd name="connsiteY382" fmla="*/ 5949058 h 6507156"/>
              <a:gd name="connsiteX383" fmla="*/ 275595 w 9124939"/>
              <a:gd name="connsiteY383" fmla="*/ 5942342 h 6507156"/>
              <a:gd name="connsiteX384" fmla="*/ 299211 w 9124939"/>
              <a:gd name="connsiteY384" fmla="*/ 5949394 h 6507156"/>
              <a:gd name="connsiteX385" fmla="*/ 328572 w 9124939"/>
              <a:gd name="connsiteY385" fmla="*/ 5942006 h 6507156"/>
              <a:gd name="connsiteX386" fmla="*/ 5328270 w 9124939"/>
              <a:gd name="connsiteY386" fmla="*/ 5932481 h 6507156"/>
              <a:gd name="connsiteX387" fmla="*/ 5333668 w 9124939"/>
              <a:gd name="connsiteY387" fmla="*/ 5932481 h 6507156"/>
              <a:gd name="connsiteX388" fmla="*/ 5338748 w 9124939"/>
              <a:gd name="connsiteY388" fmla="*/ 5935484 h 6507156"/>
              <a:gd name="connsiteX389" fmla="*/ 5347320 w 9124939"/>
              <a:gd name="connsiteY389" fmla="*/ 5935484 h 6507156"/>
              <a:gd name="connsiteX390" fmla="*/ 5348273 w 9124939"/>
              <a:gd name="connsiteY390" fmla="*/ 5943593 h 6507156"/>
              <a:gd name="connsiteX391" fmla="*/ 5332398 w 9124939"/>
              <a:gd name="connsiteY391" fmla="*/ 5942692 h 6507156"/>
              <a:gd name="connsiteX392" fmla="*/ 5333668 w 9124939"/>
              <a:gd name="connsiteY392" fmla="*/ 5950501 h 6507156"/>
              <a:gd name="connsiteX393" fmla="*/ 5326048 w 9124939"/>
              <a:gd name="connsiteY393" fmla="*/ 5954706 h 6507156"/>
              <a:gd name="connsiteX394" fmla="*/ 5319698 w 9124939"/>
              <a:gd name="connsiteY394" fmla="*/ 5948699 h 6507156"/>
              <a:gd name="connsiteX395" fmla="*/ 5306998 w 9124939"/>
              <a:gd name="connsiteY395" fmla="*/ 5948999 h 6507156"/>
              <a:gd name="connsiteX396" fmla="*/ 5312395 w 9124939"/>
              <a:gd name="connsiteY396" fmla="*/ 5936986 h 6507156"/>
              <a:gd name="connsiteX397" fmla="*/ 5328270 w 9124939"/>
              <a:gd name="connsiteY397" fmla="*/ 5932481 h 6507156"/>
              <a:gd name="connsiteX398" fmla="*/ 4735777 w 9124939"/>
              <a:gd name="connsiteY398" fmla="*/ 5924543 h 6507156"/>
              <a:gd name="connsiteX399" fmla="*/ 4744182 w 9124939"/>
              <a:gd name="connsiteY399" fmla="*/ 5926406 h 6507156"/>
              <a:gd name="connsiteX400" fmla="*/ 4742937 w 9124939"/>
              <a:gd name="connsiteY400" fmla="*/ 5931687 h 6507156"/>
              <a:gd name="connsiteX401" fmla="*/ 4757567 w 9124939"/>
              <a:gd name="connsiteY401" fmla="*/ 5934482 h 6507156"/>
              <a:gd name="connsiteX402" fmla="*/ 4765660 w 9124939"/>
              <a:gd name="connsiteY402" fmla="*/ 5949701 h 6507156"/>
              <a:gd name="connsiteX403" fmla="*/ 4753209 w 9124939"/>
              <a:gd name="connsiteY403" fmla="*/ 5945663 h 6507156"/>
              <a:gd name="connsiteX404" fmla="*/ 4750407 w 9124939"/>
              <a:gd name="connsiteY404" fmla="*/ 5953118 h 6507156"/>
              <a:gd name="connsiteX405" fmla="*/ 4741380 w 9124939"/>
              <a:gd name="connsiteY405" fmla="*/ 5946906 h 6507156"/>
              <a:gd name="connsiteX406" fmla="*/ 4733910 w 9124939"/>
              <a:gd name="connsiteY406" fmla="*/ 5935414 h 6507156"/>
              <a:gd name="connsiteX407" fmla="*/ 4735777 w 9124939"/>
              <a:gd name="connsiteY407" fmla="*/ 5924543 h 6507156"/>
              <a:gd name="connsiteX408" fmla="*/ 5132789 w 9124939"/>
              <a:gd name="connsiteY408" fmla="*/ 5918193 h 6507156"/>
              <a:gd name="connsiteX409" fmla="*/ 5137740 w 9124939"/>
              <a:gd name="connsiteY409" fmla="*/ 5928285 h 6507156"/>
              <a:gd name="connsiteX410" fmla="*/ 5142072 w 9124939"/>
              <a:gd name="connsiteY410" fmla="*/ 5927339 h 6507156"/>
              <a:gd name="connsiteX411" fmla="*/ 5151355 w 9124939"/>
              <a:gd name="connsiteY411" fmla="*/ 5933647 h 6507156"/>
              <a:gd name="connsiteX412" fmla="*/ 5151355 w 9124939"/>
              <a:gd name="connsiteY412" fmla="*/ 5939955 h 6507156"/>
              <a:gd name="connsiteX413" fmla="*/ 5157544 w 9124939"/>
              <a:gd name="connsiteY413" fmla="*/ 5946263 h 6507156"/>
              <a:gd name="connsiteX414" fmla="*/ 5158782 w 9124939"/>
              <a:gd name="connsiteY414" fmla="*/ 5959510 h 6507156"/>
              <a:gd name="connsiteX415" fmla="*/ 5160948 w 9124939"/>
              <a:gd name="connsiteY415" fmla="*/ 5964872 h 6507156"/>
              <a:gd name="connsiteX416" fmla="*/ 5154759 w 9124939"/>
              <a:gd name="connsiteY416" fmla="*/ 5965818 h 6507156"/>
              <a:gd name="connsiteX417" fmla="*/ 5143310 w 9124939"/>
              <a:gd name="connsiteY417" fmla="*/ 5956671 h 6507156"/>
              <a:gd name="connsiteX418" fmla="*/ 5143310 w 9124939"/>
              <a:gd name="connsiteY418" fmla="*/ 5946263 h 6507156"/>
              <a:gd name="connsiteX419" fmla="*/ 5131861 w 9124939"/>
              <a:gd name="connsiteY419" fmla="*/ 5941848 h 6507156"/>
              <a:gd name="connsiteX420" fmla="*/ 5124435 w 9124939"/>
              <a:gd name="connsiteY420" fmla="*/ 5933963 h 6507156"/>
              <a:gd name="connsiteX421" fmla="*/ 5127529 w 9124939"/>
              <a:gd name="connsiteY421" fmla="*/ 5922293 h 6507156"/>
              <a:gd name="connsiteX422" fmla="*/ 5132789 w 9124939"/>
              <a:gd name="connsiteY422" fmla="*/ 5918193 h 6507156"/>
              <a:gd name="connsiteX423" fmla="*/ 4243691 w 9124939"/>
              <a:gd name="connsiteY423" fmla="*/ 5888031 h 6507156"/>
              <a:gd name="connsiteX424" fmla="*/ 4251311 w 9124939"/>
              <a:gd name="connsiteY424" fmla="*/ 5888031 h 6507156"/>
              <a:gd name="connsiteX425" fmla="*/ 4247183 w 9124939"/>
              <a:gd name="connsiteY425" fmla="*/ 5894360 h 6507156"/>
              <a:gd name="connsiteX426" fmla="*/ 4250358 w 9124939"/>
              <a:gd name="connsiteY426" fmla="*/ 5906069 h 6507156"/>
              <a:gd name="connsiteX427" fmla="*/ 4233531 w 9124939"/>
              <a:gd name="connsiteY427" fmla="*/ 5935500 h 6507156"/>
              <a:gd name="connsiteX428" fmla="*/ 4224641 w 9124939"/>
              <a:gd name="connsiteY428" fmla="*/ 5953855 h 6507156"/>
              <a:gd name="connsiteX429" fmla="*/ 4218608 w 9124939"/>
              <a:gd name="connsiteY429" fmla="*/ 5967146 h 6507156"/>
              <a:gd name="connsiteX430" fmla="*/ 4216703 w 9124939"/>
              <a:gd name="connsiteY430" fmla="*/ 5971893 h 6507156"/>
              <a:gd name="connsiteX431" fmla="*/ 4215751 w 9124939"/>
              <a:gd name="connsiteY431" fmla="*/ 5974425 h 6507156"/>
              <a:gd name="connsiteX432" fmla="*/ 4217338 w 9124939"/>
              <a:gd name="connsiteY432" fmla="*/ 5998793 h 6507156"/>
              <a:gd name="connsiteX433" fmla="*/ 4230991 w 9124939"/>
              <a:gd name="connsiteY433" fmla="*/ 6016514 h 6507156"/>
              <a:gd name="connsiteX434" fmla="*/ 4227181 w 9124939"/>
              <a:gd name="connsiteY434" fmla="*/ 6039616 h 6507156"/>
              <a:gd name="connsiteX435" fmla="*/ 4211623 w 9124939"/>
              <a:gd name="connsiteY435" fmla="*/ 6059870 h 6507156"/>
              <a:gd name="connsiteX436" fmla="*/ 4217973 w 9124939"/>
              <a:gd name="connsiteY436" fmla="*/ 6077275 h 6507156"/>
              <a:gd name="connsiteX437" fmla="*/ 4209401 w 9124939"/>
              <a:gd name="connsiteY437" fmla="*/ 6081706 h 6507156"/>
              <a:gd name="connsiteX438" fmla="*/ 4196701 w 9124939"/>
              <a:gd name="connsiteY438" fmla="*/ 6074427 h 6507156"/>
              <a:gd name="connsiteX439" fmla="*/ 4173523 w 9124939"/>
              <a:gd name="connsiteY439" fmla="*/ 6066199 h 6507156"/>
              <a:gd name="connsiteX440" fmla="*/ 4150028 w 9124939"/>
              <a:gd name="connsiteY440" fmla="*/ 6057022 h 6507156"/>
              <a:gd name="connsiteX441" fmla="*/ 4120501 w 9124939"/>
              <a:gd name="connsiteY441" fmla="*/ 6027907 h 6507156"/>
              <a:gd name="connsiteX442" fmla="*/ 4083353 w 9124939"/>
              <a:gd name="connsiteY442" fmla="*/ 6027274 h 6507156"/>
              <a:gd name="connsiteX443" fmla="*/ 4041443 w 9124939"/>
              <a:gd name="connsiteY443" fmla="*/ 5994995 h 6507156"/>
              <a:gd name="connsiteX444" fmla="*/ 4006518 w 9124939"/>
              <a:gd name="connsiteY444" fmla="*/ 5978539 h 6507156"/>
              <a:gd name="connsiteX445" fmla="*/ 3998898 w 9124939"/>
              <a:gd name="connsiteY445" fmla="*/ 5971260 h 6507156"/>
              <a:gd name="connsiteX446" fmla="*/ 3963020 w 9124939"/>
              <a:gd name="connsiteY446" fmla="*/ 5965248 h 6507156"/>
              <a:gd name="connsiteX447" fmla="*/ 3954448 w 9124939"/>
              <a:gd name="connsiteY447" fmla="*/ 5936133 h 6507156"/>
              <a:gd name="connsiteX448" fmla="*/ 3967783 w 9124939"/>
              <a:gd name="connsiteY448" fmla="*/ 5915879 h 6507156"/>
              <a:gd name="connsiteX449" fmla="*/ 3979530 w 9124939"/>
              <a:gd name="connsiteY449" fmla="*/ 5910500 h 6507156"/>
              <a:gd name="connsiteX450" fmla="*/ 3979213 w 9124939"/>
              <a:gd name="connsiteY450" fmla="*/ 5900056 h 6507156"/>
              <a:gd name="connsiteX451" fmla="*/ 3988738 w 9124939"/>
              <a:gd name="connsiteY451" fmla="*/ 5901639 h 6507156"/>
              <a:gd name="connsiteX452" fmla="*/ 3992230 w 9124939"/>
              <a:gd name="connsiteY452" fmla="*/ 5908284 h 6507156"/>
              <a:gd name="connsiteX453" fmla="*/ 4001755 w 9124939"/>
              <a:gd name="connsiteY453" fmla="*/ 5919677 h 6507156"/>
              <a:gd name="connsiteX454" fmla="*/ 4011280 w 9124939"/>
              <a:gd name="connsiteY454" fmla="*/ 5916512 h 6507156"/>
              <a:gd name="connsiteX455" fmla="*/ 4026838 w 9124939"/>
              <a:gd name="connsiteY455" fmla="*/ 5901639 h 6507156"/>
              <a:gd name="connsiteX456" fmla="*/ 4039856 w 9124939"/>
              <a:gd name="connsiteY456" fmla="*/ 5908917 h 6507156"/>
              <a:gd name="connsiteX457" fmla="*/ 4052556 w 9124939"/>
              <a:gd name="connsiteY457" fmla="*/ 5909867 h 6507156"/>
              <a:gd name="connsiteX458" fmla="*/ 4062081 w 9124939"/>
              <a:gd name="connsiteY458" fmla="*/ 5924424 h 6507156"/>
              <a:gd name="connsiteX459" fmla="*/ 4084306 w 9124939"/>
              <a:gd name="connsiteY459" fmla="*/ 5922209 h 6507156"/>
              <a:gd name="connsiteX460" fmla="*/ 4108753 w 9124939"/>
              <a:gd name="connsiteY460" fmla="*/ 5913348 h 6507156"/>
              <a:gd name="connsiteX461" fmla="*/ 4130978 w 9124939"/>
              <a:gd name="connsiteY461" fmla="*/ 5919361 h 6507156"/>
              <a:gd name="connsiteX462" fmla="*/ 4158283 w 9124939"/>
              <a:gd name="connsiteY462" fmla="*/ 5913031 h 6507156"/>
              <a:gd name="connsiteX463" fmla="*/ 4180508 w 9124939"/>
              <a:gd name="connsiteY463" fmla="*/ 5901322 h 6507156"/>
              <a:gd name="connsiteX464" fmla="*/ 4207178 w 9124939"/>
              <a:gd name="connsiteY464" fmla="*/ 5904170 h 6507156"/>
              <a:gd name="connsiteX465" fmla="*/ 4217338 w 9124939"/>
              <a:gd name="connsiteY465" fmla="*/ 5896892 h 6507156"/>
              <a:gd name="connsiteX466" fmla="*/ 4235436 w 9124939"/>
              <a:gd name="connsiteY466" fmla="*/ 5895309 h 6507156"/>
              <a:gd name="connsiteX467" fmla="*/ 4243691 w 9124939"/>
              <a:gd name="connsiteY467" fmla="*/ 5888031 h 6507156"/>
              <a:gd name="connsiteX468" fmla="*/ 33866 w 9124939"/>
              <a:gd name="connsiteY468" fmla="*/ 5868981 h 6507156"/>
              <a:gd name="connsiteX469" fmla="*/ 50799 w 9124939"/>
              <a:gd name="connsiteY469" fmla="*/ 5873516 h 6507156"/>
              <a:gd name="connsiteX470" fmla="*/ 43587 w 9124939"/>
              <a:gd name="connsiteY470" fmla="*/ 5881681 h 6507156"/>
              <a:gd name="connsiteX471" fmla="*/ 28535 w 9124939"/>
              <a:gd name="connsiteY471" fmla="*/ 5875936 h 6507156"/>
              <a:gd name="connsiteX472" fmla="*/ 25399 w 9124939"/>
              <a:gd name="connsiteY472" fmla="*/ 5870795 h 6507156"/>
              <a:gd name="connsiteX473" fmla="*/ 33866 w 9124939"/>
              <a:gd name="connsiteY473" fmla="*/ 5868981 h 6507156"/>
              <a:gd name="connsiteX474" fmla="*/ 4729148 w 9124939"/>
              <a:gd name="connsiteY474" fmla="*/ 5862631 h 6507156"/>
              <a:gd name="connsiteX475" fmla="*/ 4738526 w 9124939"/>
              <a:gd name="connsiteY475" fmla="*/ 5864881 h 6507156"/>
              <a:gd name="connsiteX476" fmla="*/ 4737232 w 9124939"/>
              <a:gd name="connsiteY476" fmla="*/ 5875492 h 6507156"/>
              <a:gd name="connsiteX477" fmla="*/ 4746611 w 9124939"/>
              <a:gd name="connsiteY477" fmla="*/ 5880957 h 6507156"/>
              <a:gd name="connsiteX478" fmla="*/ 4746287 w 9124939"/>
              <a:gd name="connsiteY478" fmla="*/ 5888031 h 6507156"/>
              <a:gd name="connsiteX479" fmla="*/ 4737232 w 9124939"/>
              <a:gd name="connsiteY479" fmla="*/ 5882565 h 6507156"/>
              <a:gd name="connsiteX480" fmla="*/ 4730118 w 9124939"/>
              <a:gd name="connsiteY480" fmla="*/ 5878385 h 6507156"/>
              <a:gd name="connsiteX481" fmla="*/ 4729148 w 9124939"/>
              <a:gd name="connsiteY481" fmla="*/ 5862631 h 6507156"/>
              <a:gd name="connsiteX482" fmla="*/ 4724627 w 9124939"/>
              <a:gd name="connsiteY482" fmla="*/ 5861043 h 6507156"/>
              <a:gd name="connsiteX483" fmla="*/ 4725869 w 9124939"/>
              <a:gd name="connsiteY483" fmla="*/ 5872622 h 6507156"/>
              <a:gd name="connsiteX484" fmla="*/ 4726180 w 9124939"/>
              <a:gd name="connsiteY484" fmla="*/ 5881307 h 6507156"/>
              <a:gd name="connsiteX485" fmla="*/ 4729597 w 9124939"/>
              <a:gd name="connsiteY485" fmla="*/ 5891921 h 6507156"/>
              <a:gd name="connsiteX486" fmla="*/ 4733324 w 9124939"/>
              <a:gd name="connsiteY486" fmla="*/ 5887097 h 6507156"/>
              <a:gd name="connsiteX487" fmla="*/ 4749786 w 9124939"/>
              <a:gd name="connsiteY487" fmla="*/ 5895138 h 6507156"/>
              <a:gd name="connsiteX488" fmla="*/ 4749165 w 9124939"/>
              <a:gd name="connsiteY488" fmla="*/ 5908969 h 6507156"/>
              <a:gd name="connsiteX489" fmla="*/ 4738604 w 9124939"/>
              <a:gd name="connsiteY489" fmla="*/ 5906718 h 6507156"/>
              <a:gd name="connsiteX490" fmla="*/ 4736119 w 9124939"/>
              <a:gd name="connsiteY490" fmla="*/ 5910256 h 6507156"/>
              <a:gd name="connsiteX491" fmla="*/ 4724316 w 9124939"/>
              <a:gd name="connsiteY491" fmla="*/ 5905431 h 6507156"/>
              <a:gd name="connsiteX492" fmla="*/ 4723385 w 9124939"/>
              <a:gd name="connsiteY492" fmla="*/ 5897711 h 6507156"/>
              <a:gd name="connsiteX493" fmla="*/ 4718104 w 9124939"/>
              <a:gd name="connsiteY493" fmla="*/ 5887740 h 6507156"/>
              <a:gd name="connsiteX494" fmla="*/ 4716551 w 9124939"/>
              <a:gd name="connsiteY494" fmla="*/ 5898355 h 6507156"/>
              <a:gd name="connsiteX495" fmla="*/ 4706923 w 9124939"/>
              <a:gd name="connsiteY495" fmla="*/ 5889027 h 6507156"/>
              <a:gd name="connsiteX496" fmla="*/ 4710650 w 9124939"/>
              <a:gd name="connsiteY496" fmla="*/ 5873266 h 6507156"/>
              <a:gd name="connsiteX497" fmla="*/ 4718104 w 9124939"/>
              <a:gd name="connsiteY497" fmla="*/ 5879699 h 6507156"/>
              <a:gd name="connsiteX498" fmla="*/ 4724627 w 9124939"/>
              <a:gd name="connsiteY498" fmla="*/ 5861043 h 6507156"/>
              <a:gd name="connsiteX499" fmla="*/ 4189363 w 9124939"/>
              <a:gd name="connsiteY499" fmla="*/ 5853106 h 6507156"/>
              <a:gd name="connsiteX500" fmla="*/ 4200510 w 9124939"/>
              <a:gd name="connsiteY500" fmla="*/ 5856730 h 6507156"/>
              <a:gd name="connsiteX501" fmla="*/ 4193754 w 9124939"/>
              <a:gd name="connsiteY501" fmla="*/ 5870569 h 6507156"/>
              <a:gd name="connsiteX502" fmla="*/ 4184635 w 9124939"/>
              <a:gd name="connsiteY502" fmla="*/ 5857389 h 6507156"/>
              <a:gd name="connsiteX503" fmla="*/ 4189363 w 9124939"/>
              <a:gd name="connsiteY503" fmla="*/ 5853106 h 6507156"/>
              <a:gd name="connsiteX504" fmla="*/ 10329 w 9124939"/>
              <a:gd name="connsiteY504" fmla="*/ 5851518 h 6507156"/>
              <a:gd name="connsiteX505" fmla="*/ 22224 w 9124939"/>
              <a:gd name="connsiteY505" fmla="*/ 5863379 h 6507156"/>
              <a:gd name="connsiteX506" fmla="*/ 19094 w 9124939"/>
              <a:gd name="connsiteY506" fmla="*/ 5868981 h 6507156"/>
              <a:gd name="connsiteX507" fmla="*/ 1252 w 9124939"/>
              <a:gd name="connsiteY507" fmla="*/ 5867992 h 6507156"/>
              <a:gd name="connsiteX508" fmla="*/ 0 w 9124939"/>
              <a:gd name="connsiteY508" fmla="*/ 5856131 h 6507156"/>
              <a:gd name="connsiteX509" fmla="*/ 10329 w 9124939"/>
              <a:gd name="connsiteY509" fmla="*/ 5851518 h 6507156"/>
              <a:gd name="connsiteX510" fmla="*/ 5247943 w 9124939"/>
              <a:gd name="connsiteY510" fmla="*/ 5843581 h 6507156"/>
              <a:gd name="connsiteX511" fmla="*/ 5260643 w 9124939"/>
              <a:gd name="connsiteY511" fmla="*/ 5844521 h 6507156"/>
              <a:gd name="connsiteX512" fmla="*/ 5265723 w 9124939"/>
              <a:gd name="connsiteY512" fmla="*/ 5862067 h 6507156"/>
              <a:gd name="connsiteX513" fmla="*/ 5267311 w 9124939"/>
              <a:gd name="connsiteY513" fmla="*/ 5872406 h 6507156"/>
              <a:gd name="connsiteX514" fmla="*/ 5260008 w 9124939"/>
              <a:gd name="connsiteY514" fmla="*/ 5877733 h 6507156"/>
              <a:gd name="connsiteX515" fmla="*/ 5255563 w 9124939"/>
              <a:gd name="connsiteY515" fmla="*/ 5891206 h 6507156"/>
              <a:gd name="connsiteX516" fmla="*/ 5242863 w 9124939"/>
              <a:gd name="connsiteY516" fmla="*/ 5879926 h 6507156"/>
              <a:gd name="connsiteX517" fmla="*/ 5251435 w 9124939"/>
              <a:gd name="connsiteY517" fmla="*/ 5865513 h 6507156"/>
              <a:gd name="connsiteX518" fmla="*/ 5237148 w 9124939"/>
              <a:gd name="connsiteY518" fmla="*/ 5856114 h 6507156"/>
              <a:gd name="connsiteX519" fmla="*/ 5238418 w 9124939"/>
              <a:gd name="connsiteY519" fmla="*/ 5845461 h 6507156"/>
              <a:gd name="connsiteX520" fmla="*/ 5247943 w 9124939"/>
              <a:gd name="connsiteY520" fmla="*/ 5843581 h 6507156"/>
              <a:gd name="connsiteX521" fmla="*/ 4746062 w 9124939"/>
              <a:gd name="connsiteY521" fmla="*/ 5841993 h 6507156"/>
              <a:gd name="connsiteX522" fmla="*/ 4752631 w 9124939"/>
              <a:gd name="connsiteY522" fmla="*/ 5841993 h 6507156"/>
              <a:gd name="connsiteX523" fmla="*/ 4748033 w 9124939"/>
              <a:gd name="connsiteY523" fmla="*/ 5848978 h 6507156"/>
              <a:gd name="connsiteX524" fmla="*/ 4752960 w 9124939"/>
              <a:gd name="connsiteY524" fmla="*/ 5856281 h 6507156"/>
              <a:gd name="connsiteX525" fmla="*/ 4743435 w 9124939"/>
              <a:gd name="connsiteY525" fmla="*/ 5851836 h 6507156"/>
              <a:gd name="connsiteX526" fmla="*/ 4746062 w 9124939"/>
              <a:gd name="connsiteY526" fmla="*/ 5841993 h 6507156"/>
              <a:gd name="connsiteX527" fmla="*/ 58330 w 9124939"/>
              <a:gd name="connsiteY527" fmla="*/ 5841993 h 6507156"/>
              <a:gd name="connsiteX528" fmla="*/ 75019 w 9124939"/>
              <a:gd name="connsiteY528" fmla="*/ 5846263 h 6507156"/>
              <a:gd name="connsiteX529" fmla="*/ 85724 w 9124939"/>
              <a:gd name="connsiteY529" fmla="*/ 5853488 h 6507156"/>
              <a:gd name="connsiteX530" fmla="*/ 84780 w 9124939"/>
              <a:gd name="connsiteY530" fmla="*/ 5861043 h 6507156"/>
              <a:gd name="connsiteX531" fmla="*/ 64943 w 9124939"/>
              <a:gd name="connsiteY531" fmla="*/ 5860386 h 6507156"/>
              <a:gd name="connsiteX532" fmla="*/ 47625 w 9124939"/>
              <a:gd name="connsiteY532" fmla="*/ 5847576 h 6507156"/>
              <a:gd name="connsiteX533" fmla="*/ 58330 w 9124939"/>
              <a:gd name="connsiteY533" fmla="*/ 5841993 h 6507156"/>
              <a:gd name="connsiteX534" fmla="*/ 141319 w 9124939"/>
              <a:gd name="connsiteY534" fmla="*/ 5826118 h 6507156"/>
              <a:gd name="connsiteX535" fmla="*/ 157162 w 9124939"/>
              <a:gd name="connsiteY535" fmla="*/ 5832402 h 6507156"/>
              <a:gd name="connsiteX536" fmla="*/ 155182 w 9124939"/>
              <a:gd name="connsiteY536" fmla="*/ 5849931 h 6507156"/>
              <a:gd name="connsiteX537" fmla="*/ 138678 w 9124939"/>
              <a:gd name="connsiteY537" fmla="*/ 5847285 h 6507156"/>
              <a:gd name="connsiteX538" fmla="*/ 123824 w 9124939"/>
              <a:gd name="connsiteY538" fmla="*/ 5836371 h 6507156"/>
              <a:gd name="connsiteX539" fmla="*/ 141319 w 9124939"/>
              <a:gd name="connsiteY539" fmla="*/ 5826118 h 6507156"/>
              <a:gd name="connsiteX540" fmla="*/ 2904216 w 9124939"/>
              <a:gd name="connsiteY540" fmla="*/ 5819768 h 6507156"/>
              <a:gd name="connsiteX541" fmla="*/ 2910634 w 9124939"/>
              <a:gd name="connsiteY541" fmla="*/ 5828741 h 6507156"/>
              <a:gd name="connsiteX542" fmla="*/ 2926678 w 9124939"/>
              <a:gd name="connsiteY542" fmla="*/ 5829339 h 6507156"/>
              <a:gd name="connsiteX543" fmla="*/ 2928924 w 9124939"/>
              <a:gd name="connsiteY543" fmla="*/ 5840406 h 6507156"/>
              <a:gd name="connsiteX544" fmla="*/ 2923469 w 9124939"/>
              <a:gd name="connsiteY544" fmla="*/ 5834424 h 6507156"/>
              <a:gd name="connsiteX545" fmla="*/ 2910634 w 9124939"/>
              <a:gd name="connsiteY545" fmla="*/ 5833826 h 6507156"/>
              <a:gd name="connsiteX546" fmla="*/ 2903254 w 9124939"/>
              <a:gd name="connsiteY546" fmla="*/ 5837714 h 6507156"/>
              <a:gd name="connsiteX547" fmla="*/ 2898761 w 9124939"/>
              <a:gd name="connsiteY547" fmla="*/ 5830835 h 6507156"/>
              <a:gd name="connsiteX548" fmla="*/ 2904216 w 9124939"/>
              <a:gd name="connsiteY548" fmla="*/ 5819768 h 6507156"/>
              <a:gd name="connsiteX549" fmla="*/ 4739033 w 9124939"/>
              <a:gd name="connsiteY549" fmla="*/ 5816593 h 6507156"/>
              <a:gd name="connsiteX550" fmla="*/ 4739033 w 9124939"/>
              <a:gd name="connsiteY550" fmla="*/ 5824147 h 6507156"/>
              <a:gd name="connsiteX551" fmla="*/ 4741848 w 9124939"/>
              <a:gd name="connsiteY551" fmla="*/ 5831387 h 6507156"/>
              <a:gd name="connsiteX552" fmla="*/ 4739972 w 9124939"/>
              <a:gd name="connsiteY552" fmla="*/ 5847755 h 6507156"/>
              <a:gd name="connsiteX553" fmla="*/ 4734343 w 9124939"/>
              <a:gd name="connsiteY553" fmla="*/ 5847755 h 6507156"/>
              <a:gd name="connsiteX554" fmla="*/ 4733405 w 9124939"/>
              <a:gd name="connsiteY554" fmla="*/ 5843663 h 6507156"/>
              <a:gd name="connsiteX555" fmla="*/ 4724649 w 9124939"/>
              <a:gd name="connsiteY555" fmla="*/ 5853106 h 6507156"/>
              <a:gd name="connsiteX556" fmla="*/ 4721210 w 9124939"/>
              <a:gd name="connsiteY556" fmla="*/ 5850273 h 6507156"/>
              <a:gd name="connsiteX557" fmla="*/ 4721835 w 9124939"/>
              <a:gd name="connsiteY557" fmla="*/ 5841774 h 6507156"/>
              <a:gd name="connsiteX558" fmla="*/ 4726526 w 9124939"/>
              <a:gd name="connsiteY558" fmla="*/ 5834220 h 6507156"/>
              <a:gd name="connsiteX559" fmla="*/ 4727776 w 9124939"/>
              <a:gd name="connsiteY559" fmla="*/ 5823518 h 6507156"/>
              <a:gd name="connsiteX560" fmla="*/ 4739033 w 9124939"/>
              <a:gd name="connsiteY560" fmla="*/ 5816593 h 6507156"/>
              <a:gd name="connsiteX561" fmla="*/ 5097385 w 9124939"/>
              <a:gd name="connsiteY561" fmla="*/ 5797543 h 6507156"/>
              <a:gd name="connsiteX562" fmla="*/ 5107969 w 9124939"/>
              <a:gd name="connsiteY562" fmla="*/ 5797543 h 6507156"/>
              <a:gd name="connsiteX563" fmla="*/ 5112949 w 9124939"/>
              <a:gd name="connsiteY563" fmla="*/ 5808034 h 6507156"/>
              <a:gd name="connsiteX564" fmla="*/ 5123533 w 9124939"/>
              <a:gd name="connsiteY564" fmla="*/ 5814591 h 6507156"/>
              <a:gd name="connsiteX565" fmla="*/ 5126023 w 9124939"/>
              <a:gd name="connsiteY565" fmla="*/ 5821149 h 6507156"/>
              <a:gd name="connsiteX566" fmla="*/ 5115439 w 9124939"/>
              <a:gd name="connsiteY566" fmla="*/ 5827706 h 6507156"/>
              <a:gd name="connsiteX567" fmla="*/ 5108280 w 9124939"/>
              <a:gd name="connsiteY567" fmla="*/ 5823444 h 6507156"/>
              <a:gd name="connsiteX568" fmla="*/ 5111393 w 9124939"/>
              <a:gd name="connsiteY568" fmla="*/ 5815903 h 6507156"/>
              <a:gd name="connsiteX569" fmla="*/ 5096763 w 9124939"/>
              <a:gd name="connsiteY569" fmla="*/ 5811641 h 6507156"/>
              <a:gd name="connsiteX570" fmla="*/ 5094273 w 9124939"/>
              <a:gd name="connsiteY570" fmla="*/ 5804100 h 6507156"/>
              <a:gd name="connsiteX571" fmla="*/ 5097385 w 9124939"/>
              <a:gd name="connsiteY571" fmla="*/ 5797543 h 6507156"/>
              <a:gd name="connsiteX572" fmla="*/ 4982019 w 9124939"/>
              <a:gd name="connsiteY572" fmla="*/ 5794368 h 6507156"/>
              <a:gd name="connsiteX573" fmla="*/ 4997987 w 9124939"/>
              <a:gd name="connsiteY573" fmla="*/ 5797574 h 6507156"/>
              <a:gd name="connsiteX574" fmla="*/ 5008846 w 9124939"/>
              <a:gd name="connsiteY574" fmla="*/ 5812321 h 6507156"/>
              <a:gd name="connsiteX575" fmla="*/ 5017468 w 9124939"/>
              <a:gd name="connsiteY575" fmla="*/ 5826106 h 6507156"/>
              <a:gd name="connsiteX576" fmla="*/ 5034714 w 9124939"/>
              <a:gd name="connsiteY576" fmla="*/ 5831236 h 6507156"/>
              <a:gd name="connsiteX577" fmla="*/ 5041101 w 9124939"/>
              <a:gd name="connsiteY577" fmla="*/ 5838609 h 6507156"/>
              <a:gd name="connsiteX578" fmla="*/ 5069524 w 9124939"/>
              <a:gd name="connsiteY578" fmla="*/ 5838289 h 6507156"/>
              <a:gd name="connsiteX579" fmla="*/ 5072079 w 9124939"/>
              <a:gd name="connsiteY579" fmla="*/ 5843739 h 6507156"/>
              <a:gd name="connsiteX580" fmla="*/ 5072079 w 9124939"/>
              <a:gd name="connsiteY580" fmla="*/ 5855601 h 6507156"/>
              <a:gd name="connsiteX581" fmla="*/ 5077508 w 9124939"/>
              <a:gd name="connsiteY581" fmla="*/ 5861371 h 6507156"/>
              <a:gd name="connsiteX582" fmla="*/ 5075273 w 9124939"/>
              <a:gd name="connsiteY582" fmla="*/ 5871310 h 6507156"/>
              <a:gd name="connsiteX583" fmla="*/ 5080702 w 9124939"/>
              <a:gd name="connsiteY583" fmla="*/ 5878683 h 6507156"/>
              <a:gd name="connsiteX584" fmla="*/ 5093796 w 9124939"/>
              <a:gd name="connsiteY584" fmla="*/ 5887980 h 6507156"/>
              <a:gd name="connsiteX585" fmla="*/ 5104015 w 9124939"/>
              <a:gd name="connsiteY585" fmla="*/ 5891186 h 6507156"/>
              <a:gd name="connsiteX586" fmla="*/ 5121261 w 9124939"/>
              <a:gd name="connsiteY586" fmla="*/ 5894392 h 6507156"/>
              <a:gd name="connsiteX587" fmla="*/ 5120622 w 9124939"/>
              <a:gd name="connsiteY587" fmla="*/ 5916513 h 6507156"/>
              <a:gd name="connsiteX588" fmla="*/ 5109764 w 9124939"/>
              <a:gd name="connsiteY588" fmla="*/ 5926131 h 6507156"/>
              <a:gd name="connsiteX589" fmla="*/ 5094754 w 9124939"/>
              <a:gd name="connsiteY589" fmla="*/ 5922284 h 6507156"/>
              <a:gd name="connsiteX590" fmla="*/ 5087408 w 9124939"/>
              <a:gd name="connsiteY590" fmla="*/ 5914589 h 6507156"/>
              <a:gd name="connsiteX591" fmla="*/ 5085173 w 9124939"/>
              <a:gd name="connsiteY591" fmla="*/ 5901766 h 6507156"/>
              <a:gd name="connsiteX592" fmla="*/ 5069205 w 9124939"/>
              <a:gd name="connsiteY592" fmla="*/ 5893751 h 6507156"/>
              <a:gd name="connsiteX593" fmla="*/ 5070163 w 9124939"/>
              <a:gd name="connsiteY593" fmla="*/ 5882851 h 6507156"/>
              <a:gd name="connsiteX594" fmla="*/ 5057069 w 9124939"/>
              <a:gd name="connsiteY594" fmla="*/ 5874836 h 6507156"/>
              <a:gd name="connsiteX595" fmla="*/ 5052917 w 9124939"/>
              <a:gd name="connsiteY595" fmla="*/ 5866180 h 6507156"/>
              <a:gd name="connsiteX596" fmla="*/ 5020981 w 9124939"/>
              <a:gd name="connsiteY596" fmla="*/ 5863295 h 6507156"/>
              <a:gd name="connsiteX597" fmla="*/ 5016510 w 9124939"/>
              <a:gd name="connsiteY597" fmla="*/ 5855921 h 6507156"/>
              <a:gd name="connsiteX598" fmla="*/ 5017468 w 9124939"/>
              <a:gd name="connsiteY598" fmla="*/ 5844059 h 6507156"/>
              <a:gd name="connsiteX599" fmla="*/ 5007887 w 9124939"/>
              <a:gd name="connsiteY599" fmla="*/ 5834762 h 6507156"/>
              <a:gd name="connsiteX600" fmla="*/ 4974993 w 9124939"/>
              <a:gd name="connsiteY600" fmla="*/ 5813603 h 6507156"/>
              <a:gd name="connsiteX601" fmla="*/ 4974993 w 9124939"/>
              <a:gd name="connsiteY601" fmla="*/ 5809436 h 6507156"/>
              <a:gd name="connsiteX602" fmla="*/ 4970522 w 9124939"/>
              <a:gd name="connsiteY602" fmla="*/ 5811359 h 6507156"/>
              <a:gd name="connsiteX603" fmla="*/ 4957748 w 9124939"/>
              <a:gd name="connsiteY603" fmla="*/ 5814565 h 6507156"/>
              <a:gd name="connsiteX604" fmla="*/ 4967009 w 9124939"/>
              <a:gd name="connsiteY604" fmla="*/ 5803985 h 6507156"/>
              <a:gd name="connsiteX605" fmla="*/ 4974674 w 9124939"/>
              <a:gd name="connsiteY605" fmla="*/ 5803024 h 6507156"/>
              <a:gd name="connsiteX606" fmla="*/ 4982019 w 9124939"/>
              <a:gd name="connsiteY606" fmla="*/ 5794368 h 6507156"/>
              <a:gd name="connsiteX607" fmla="*/ 2925749 w 9124939"/>
              <a:gd name="connsiteY607" fmla="*/ 5775318 h 6507156"/>
              <a:gd name="connsiteX608" fmla="*/ 2924782 w 9124939"/>
              <a:gd name="connsiteY608" fmla="*/ 5783768 h 6507156"/>
              <a:gd name="connsiteX609" fmla="*/ 2906735 w 9124939"/>
              <a:gd name="connsiteY609" fmla="*/ 5814318 h 6507156"/>
              <a:gd name="connsiteX610" fmla="*/ 2902546 w 9124939"/>
              <a:gd name="connsiteY610" fmla="*/ 5816593 h 6507156"/>
              <a:gd name="connsiteX611" fmla="*/ 2899001 w 9124939"/>
              <a:gd name="connsiteY611" fmla="*/ 5810093 h 6507156"/>
              <a:gd name="connsiteX612" fmla="*/ 2888687 w 9124939"/>
              <a:gd name="connsiteY612" fmla="*/ 5813668 h 6507156"/>
              <a:gd name="connsiteX613" fmla="*/ 2882886 w 9124939"/>
              <a:gd name="connsiteY613" fmla="*/ 5805868 h 6507156"/>
              <a:gd name="connsiteX614" fmla="*/ 2890299 w 9124939"/>
              <a:gd name="connsiteY614" fmla="*/ 5789618 h 6507156"/>
              <a:gd name="connsiteX615" fmla="*/ 2907702 w 9124939"/>
              <a:gd name="connsiteY615" fmla="*/ 5776618 h 6507156"/>
              <a:gd name="connsiteX616" fmla="*/ 2925749 w 9124939"/>
              <a:gd name="connsiteY616" fmla="*/ 5775318 h 6507156"/>
              <a:gd name="connsiteX617" fmla="*/ 5002832 w 9124939"/>
              <a:gd name="connsiteY617" fmla="*/ 5768968 h 6507156"/>
              <a:gd name="connsiteX618" fmla="*/ 5013310 w 9124939"/>
              <a:gd name="connsiteY618" fmla="*/ 5770873 h 6507156"/>
              <a:gd name="connsiteX619" fmla="*/ 5000610 w 9124939"/>
              <a:gd name="connsiteY619" fmla="*/ 5778493 h 6507156"/>
              <a:gd name="connsiteX620" fmla="*/ 5002832 w 9124939"/>
              <a:gd name="connsiteY620" fmla="*/ 5768968 h 6507156"/>
              <a:gd name="connsiteX621" fmla="*/ 5026962 w 9124939"/>
              <a:gd name="connsiteY621" fmla="*/ 5764206 h 6507156"/>
              <a:gd name="connsiteX622" fmla="*/ 5032360 w 9124939"/>
              <a:gd name="connsiteY622" fmla="*/ 5772314 h 6507156"/>
              <a:gd name="connsiteX623" fmla="*/ 5037757 w 9124939"/>
              <a:gd name="connsiteY623" fmla="*/ 5772314 h 6507156"/>
              <a:gd name="connsiteX624" fmla="*/ 5038710 w 9124939"/>
              <a:gd name="connsiteY624" fmla="*/ 5779486 h 6507156"/>
              <a:gd name="connsiteX625" fmla="*/ 5030137 w 9124939"/>
              <a:gd name="connsiteY625" fmla="*/ 5781669 h 6507156"/>
              <a:gd name="connsiteX626" fmla="*/ 5022835 w 9124939"/>
              <a:gd name="connsiteY626" fmla="*/ 5775432 h 6507156"/>
              <a:gd name="connsiteX627" fmla="*/ 5019660 w 9124939"/>
              <a:gd name="connsiteY627" fmla="*/ 5768260 h 6507156"/>
              <a:gd name="connsiteX628" fmla="*/ 5026962 w 9124939"/>
              <a:gd name="connsiteY628" fmla="*/ 5764206 h 6507156"/>
              <a:gd name="connsiteX629" fmla="*/ 5044708 w 9124939"/>
              <a:gd name="connsiteY629" fmla="*/ 5753093 h 6507156"/>
              <a:gd name="connsiteX630" fmla="*/ 5048236 w 9124939"/>
              <a:gd name="connsiteY630" fmla="*/ 5762474 h 6507156"/>
              <a:gd name="connsiteX631" fmla="*/ 5042062 w 9124939"/>
              <a:gd name="connsiteY631" fmla="*/ 5773731 h 6507156"/>
              <a:gd name="connsiteX632" fmla="*/ 5040298 w 9124939"/>
              <a:gd name="connsiteY632" fmla="*/ 5769666 h 6507156"/>
              <a:gd name="connsiteX633" fmla="*/ 5043238 w 9124939"/>
              <a:gd name="connsiteY633" fmla="*/ 5762474 h 6507156"/>
              <a:gd name="connsiteX634" fmla="*/ 5044708 w 9124939"/>
              <a:gd name="connsiteY634" fmla="*/ 5753093 h 6507156"/>
              <a:gd name="connsiteX635" fmla="*/ 5282369 w 9124939"/>
              <a:gd name="connsiteY635" fmla="*/ 5751506 h 6507156"/>
              <a:gd name="connsiteX636" fmla="*/ 5294070 w 9124939"/>
              <a:gd name="connsiteY636" fmla="*/ 5755605 h 6507156"/>
              <a:gd name="connsiteX637" fmla="*/ 5295335 w 9124939"/>
              <a:gd name="connsiteY637" fmla="*/ 5765065 h 6507156"/>
              <a:gd name="connsiteX638" fmla="*/ 5316523 w 9124939"/>
              <a:gd name="connsiteY638" fmla="*/ 5775471 h 6507156"/>
              <a:gd name="connsiteX639" fmla="*/ 5301660 w 9124939"/>
              <a:gd name="connsiteY639" fmla="*/ 5782723 h 6507156"/>
              <a:gd name="connsiteX640" fmla="*/ 5292173 w 9124939"/>
              <a:gd name="connsiteY640" fmla="*/ 5774525 h 6507156"/>
              <a:gd name="connsiteX641" fmla="*/ 5297549 w 9124939"/>
              <a:gd name="connsiteY641" fmla="*/ 5789976 h 6507156"/>
              <a:gd name="connsiteX642" fmla="*/ 5291224 w 9124939"/>
              <a:gd name="connsiteY642" fmla="*/ 5797544 h 6507156"/>
              <a:gd name="connsiteX643" fmla="*/ 5273515 w 9124939"/>
              <a:gd name="connsiteY643" fmla="*/ 5796913 h 6507156"/>
              <a:gd name="connsiteX644" fmla="*/ 5262763 w 9124939"/>
              <a:gd name="connsiteY644" fmla="*/ 5787138 h 6507156"/>
              <a:gd name="connsiteX645" fmla="*/ 5280472 w 9124939"/>
              <a:gd name="connsiteY645" fmla="*/ 5775786 h 6507156"/>
              <a:gd name="connsiteX646" fmla="*/ 5266874 w 9124939"/>
              <a:gd name="connsiteY646" fmla="*/ 5772633 h 6507156"/>
              <a:gd name="connsiteX647" fmla="*/ 5258335 w 9124939"/>
              <a:gd name="connsiteY647" fmla="*/ 5785246 h 6507156"/>
              <a:gd name="connsiteX648" fmla="*/ 5238413 w 9124939"/>
              <a:gd name="connsiteY648" fmla="*/ 5777047 h 6507156"/>
              <a:gd name="connsiteX649" fmla="*/ 5237148 w 9124939"/>
              <a:gd name="connsiteY649" fmla="*/ 5764434 h 6507156"/>
              <a:gd name="connsiteX650" fmla="*/ 5259600 w 9124939"/>
              <a:gd name="connsiteY650" fmla="*/ 5765380 h 6507156"/>
              <a:gd name="connsiteX651" fmla="*/ 5261498 w 9124939"/>
              <a:gd name="connsiteY651" fmla="*/ 5758128 h 6507156"/>
              <a:gd name="connsiteX652" fmla="*/ 5275412 w 9124939"/>
              <a:gd name="connsiteY652" fmla="*/ 5757812 h 6507156"/>
              <a:gd name="connsiteX653" fmla="*/ 5282369 w 9124939"/>
              <a:gd name="connsiteY653" fmla="*/ 5751506 h 6507156"/>
              <a:gd name="connsiteX654" fmla="*/ 4654217 w 9124939"/>
              <a:gd name="connsiteY654" fmla="*/ 5700706 h 6507156"/>
              <a:gd name="connsiteX655" fmla="*/ 4660567 w 9124939"/>
              <a:gd name="connsiteY655" fmla="*/ 5703546 h 6507156"/>
              <a:gd name="connsiteX656" fmla="*/ 4666600 w 9124939"/>
              <a:gd name="connsiteY656" fmla="*/ 5710489 h 6507156"/>
              <a:gd name="connsiteX657" fmla="*/ 4654535 w 9124939"/>
              <a:gd name="connsiteY657" fmla="*/ 5714592 h 6507156"/>
              <a:gd name="connsiteX658" fmla="*/ 4656122 w 9124939"/>
              <a:gd name="connsiteY658" fmla="*/ 5726584 h 6507156"/>
              <a:gd name="connsiteX659" fmla="*/ 4665965 w 9124939"/>
              <a:gd name="connsiteY659" fmla="*/ 5732580 h 6507156"/>
              <a:gd name="connsiteX660" fmla="*/ 4665330 w 9124939"/>
              <a:gd name="connsiteY660" fmla="*/ 5741732 h 6507156"/>
              <a:gd name="connsiteX661" fmla="*/ 4676760 w 9124939"/>
              <a:gd name="connsiteY661" fmla="*/ 5742364 h 6507156"/>
              <a:gd name="connsiteX662" fmla="*/ 4675490 w 9124939"/>
              <a:gd name="connsiteY662" fmla="*/ 5753094 h 6507156"/>
              <a:gd name="connsiteX663" fmla="*/ 4657075 w 9124939"/>
              <a:gd name="connsiteY663" fmla="*/ 5742364 h 6507156"/>
              <a:gd name="connsiteX664" fmla="*/ 4655487 w 9124939"/>
              <a:gd name="connsiteY664" fmla="*/ 5730687 h 6507156"/>
              <a:gd name="connsiteX665" fmla="*/ 4635485 w 9124939"/>
              <a:gd name="connsiteY665" fmla="*/ 5709227 h 6507156"/>
              <a:gd name="connsiteX666" fmla="*/ 4637072 w 9124939"/>
              <a:gd name="connsiteY666" fmla="*/ 5702284 h 6507156"/>
              <a:gd name="connsiteX667" fmla="*/ 4651995 w 9124939"/>
              <a:gd name="connsiteY667" fmla="*/ 5704808 h 6507156"/>
              <a:gd name="connsiteX668" fmla="*/ 4654217 w 9124939"/>
              <a:gd name="connsiteY668" fmla="*/ 5700706 h 6507156"/>
              <a:gd name="connsiteX669" fmla="*/ 3082275 w 9124939"/>
              <a:gd name="connsiteY669" fmla="*/ 5667368 h 6507156"/>
              <a:gd name="connsiteX670" fmla="*/ 3084497 w 9124939"/>
              <a:gd name="connsiteY670" fmla="*/ 5671178 h 6507156"/>
              <a:gd name="connsiteX671" fmla="*/ 3069892 w 9124939"/>
              <a:gd name="connsiteY671" fmla="*/ 5683243 h 6507156"/>
              <a:gd name="connsiteX672" fmla="*/ 3068940 w 9124939"/>
              <a:gd name="connsiteY672" fmla="*/ 5688323 h 6507156"/>
              <a:gd name="connsiteX673" fmla="*/ 3079417 w 9124939"/>
              <a:gd name="connsiteY673" fmla="*/ 5682925 h 6507156"/>
              <a:gd name="connsiteX674" fmla="*/ 3073067 w 9124939"/>
              <a:gd name="connsiteY674" fmla="*/ 5693403 h 6507156"/>
              <a:gd name="connsiteX675" fmla="*/ 3075290 w 9124939"/>
              <a:gd name="connsiteY675" fmla="*/ 5700070 h 6507156"/>
              <a:gd name="connsiteX676" fmla="*/ 3092117 w 9124939"/>
              <a:gd name="connsiteY676" fmla="*/ 5698800 h 6507156"/>
              <a:gd name="connsiteX677" fmla="*/ 3099737 w 9124939"/>
              <a:gd name="connsiteY677" fmla="*/ 5700705 h 6507156"/>
              <a:gd name="connsiteX678" fmla="*/ 3101960 w 9124939"/>
              <a:gd name="connsiteY678" fmla="*/ 5713405 h 6507156"/>
              <a:gd name="connsiteX679" fmla="*/ 3093705 w 9124939"/>
              <a:gd name="connsiteY679" fmla="*/ 5728328 h 6507156"/>
              <a:gd name="connsiteX680" fmla="*/ 3087355 w 9124939"/>
              <a:gd name="connsiteY680" fmla="*/ 5739758 h 6507156"/>
              <a:gd name="connsiteX681" fmla="*/ 3081005 w 9124939"/>
              <a:gd name="connsiteY681" fmla="*/ 5752776 h 6507156"/>
              <a:gd name="connsiteX682" fmla="*/ 3059097 w 9124939"/>
              <a:gd name="connsiteY682" fmla="*/ 5761031 h 6507156"/>
              <a:gd name="connsiteX683" fmla="*/ 3059097 w 9124939"/>
              <a:gd name="connsiteY683" fmla="*/ 5756903 h 6507156"/>
              <a:gd name="connsiteX684" fmla="*/ 3048302 w 9124939"/>
              <a:gd name="connsiteY684" fmla="*/ 5750871 h 6507156"/>
              <a:gd name="connsiteX685" fmla="*/ 3031475 w 9124939"/>
              <a:gd name="connsiteY685" fmla="*/ 5745473 h 6507156"/>
              <a:gd name="connsiteX686" fmla="*/ 3032110 w 9124939"/>
              <a:gd name="connsiteY686" fmla="*/ 5729916 h 6507156"/>
              <a:gd name="connsiteX687" fmla="*/ 3022585 w 9124939"/>
              <a:gd name="connsiteY687" fmla="*/ 5722613 h 6507156"/>
              <a:gd name="connsiteX688" fmla="*/ 3006710 w 9124939"/>
              <a:gd name="connsiteY688" fmla="*/ 5724518 h 6507156"/>
              <a:gd name="connsiteX689" fmla="*/ 3006075 w 9124939"/>
              <a:gd name="connsiteY689" fmla="*/ 5738488 h 6507156"/>
              <a:gd name="connsiteX690" fmla="*/ 2996550 w 9124939"/>
              <a:gd name="connsiteY690" fmla="*/ 5736266 h 6507156"/>
              <a:gd name="connsiteX691" fmla="*/ 2994010 w 9124939"/>
              <a:gd name="connsiteY691" fmla="*/ 5712453 h 6507156"/>
              <a:gd name="connsiteX692" fmla="*/ 3010837 w 9124939"/>
              <a:gd name="connsiteY692" fmla="*/ 5703880 h 6507156"/>
              <a:gd name="connsiteX693" fmla="*/ 3031792 w 9124939"/>
              <a:gd name="connsiteY693" fmla="*/ 5688640 h 6507156"/>
              <a:gd name="connsiteX694" fmla="*/ 3046715 w 9124939"/>
              <a:gd name="connsiteY694" fmla="*/ 5681020 h 6507156"/>
              <a:gd name="connsiteX695" fmla="*/ 3082275 w 9124939"/>
              <a:gd name="connsiteY695" fmla="*/ 5667368 h 6507156"/>
              <a:gd name="connsiteX696" fmla="*/ 5183490 w 9124939"/>
              <a:gd name="connsiteY696" fmla="*/ 5661018 h 6507156"/>
              <a:gd name="connsiteX697" fmla="*/ 5194285 w 9124939"/>
              <a:gd name="connsiteY697" fmla="*/ 5667955 h 6507156"/>
              <a:gd name="connsiteX698" fmla="*/ 5182855 w 9124939"/>
              <a:gd name="connsiteY698" fmla="*/ 5686875 h 6507156"/>
              <a:gd name="connsiteX699" fmla="*/ 5186030 w 9124939"/>
              <a:gd name="connsiteY699" fmla="*/ 5704848 h 6507156"/>
              <a:gd name="connsiteX700" fmla="*/ 5173330 w 9124939"/>
              <a:gd name="connsiteY700" fmla="*/ 5699488 h 6507156"/>
              <a:gd name="connsiteX701" fmla="*/ 5175552 w 9124939"/>
              <a:gd name="connsiteY701" fmla="*/ 5692235 h 6507156"/>
              <a:gd name="connsiteX702" fmla="*/ 5170155 w 9124939"/>
              <a:gd name="connsiteY702" fmla="*/ 5692235 h 6507156"/>
              <a:gd name="connsiteX703" fmla="*/ 5162852 w 9124939"/>
              <a:gd name="connsiteY703" fmla="*/ 5707056 h 6507156"/>
              <a:gd name="connsiteX704" fmla="*/ 5154280 w 9124939"/>
              <a:gd name="connsiteY704" fmla="*/ 5693497 h 6507156"/>
              <a:gd name="connsiteX705" fmla="*/ 5149835 w 9124939"/>
              <a:gd name="connsiteY705" fmla="*/ 5677730 h 6507156"/>
              <a:gd name="connsiteX706" fmla="*/ 5167615 w 9124939"/>
              <a:gd name="connsiteY706" fmla="*/ 5677730 h 6507156"/>
              <a:gd name="connsiteX707" fmla="*/ 5178410 w 9124939"/>
              <a:gd name="connsiteY707" fmla="*/ 5681514 h 6507156"/>
              <a:gd name="connsiteX708" fmla="*/ 5183490 w 9124939"/>
              <a:gd name="connsiteY708" fmla="*/ 5661018 h 6507156"/>
              <a:gd name="connsiteX709" fmla="*/ 3164508 w 9124939"/>
              <a:gd name="connsiteY709" fmla="*/ 5661018 h 6507156"/>
              <a:gd name="connsiteX710" fmla="*/ 3184828 w 9124939"/>
              <a:gd name="connsiteY710" fmla="*/ 5675350 h 6507156"/>
              <a:gd name="connsiteX711" fmla="*/ 3186098 w 9124939"/>
              <a:gd name="connsiteY711" fmla="*/ 5686566 h 6507156"/>
              <a:gd name="connsiteX712" fmla="*/ 3173398 w 9124939"/>
              <a:gd name="connsiteY712" fmla="*/ 5694356 h 6507156"/>
              <a:gd name="connsiteX713" fmla="*/ 3161650 w 9124939"/>
              <a:gd name="connsiteY713" fmla="*/ 5684697 h 6507156"/>
              <a:gd name="connsiteX714" fmla="*/ 3135298 w 9124939"/>
              <a:gd name="connsiteY714" fmla="*/ 5686255 h 6507156"/>
              <a:gd name="connsiteX715" fmla="*/ 3134028 w 9124939"/>
              <a:gd name="connsiteY715" fmla="*/ 5675973 h 6507156"/>
              <a:gd name="connsiteX716" fmla="*/ 3127678 w 9124939"/>
              <a:gd name="connsiteY716" fmla="*/ 5675973 h 6507156"/>
              <a:gd name="connsiteX717" fmla="*/ 3125773 w 9124939"/>
              <a:gd name="connsiteY717" fmla="*/ 5666314 h 6507156"/>
              <a:gd name="connsiteX718" fmla="*/ 3164508 w 9124939"/>
              <a:gd name="connsiteY718" fmla="*/ 5661018 h 6507156"/>
              <a:gd name="connsiteX719" fmla="*/ 5232575 w 9124939"/>
              <a:gd name="connsiteY719" fmla="*/ 5638796 h 6507156"/>
              <a:gd name="connsiteX720" fmla="*/ 5238800 w 9124939"/>
              <a:gd name="connsiteY720" fmla="*/ 5642017 h 6507156"/>
              <a:gd name="connsiteX721" fmla="*/ 5241913 w 9124939"/>
              <a:gd name="connsiteY721" fmla="*/ 5652325 h 6507156"/>
              <a:gd name="connsiteX722" fmla="*/ 5234753 w 9124939"/>
              <a:gd name="connsiteY722" fmla="*/ 5661021 h 6507156"/>
              <a:gd name="connsiteX723" fmla="*/ 5210163 w 9124939"/>
              <a:gd name="connsiteY723" fmla="*/ 5660055 h 6507156"/>
              <a:gd name="connsiteX724" fmla="*/ 5215766 w 9124939"/>
              <a:gd name="connsiteY724" fmla="*/ 5650392 h 6507156"/>
              <a:gd name="connsiteX725" fmla="*/ 5232575 w 9124939"/>
              <a:gd name="connsiteY725" fmla="*/ 5638796 h 6507156"/>
              <a:gd name="connsiteX726" fmla="*/ 5395901 w 9124939"/>
              <a:gd name="connsiteY726" fmla="*/ 5614984 h 6507156"/>
              <a:gd name="connsiteX727" fmla="*/ 5395901 w 9124939"/>
              <a:gd name="connsiteY727" fmla="*/ 5622922 h 6507156"/>
              <a:gd name="connsiteX728" fmla="*/ 5391138 w 9124939"/>
              <a:gd name="connsiteY728" fmla="*/ 5620851 h 6507156"/>
              <a:gd name="connsiteX729" fmla="*/ 5395901 w 9124939"/>
              <a:gd name="connsiteY729" fmla="*/ 5614984 h 6507156"/>
              <a:gd name="connsiteX730" fmla="*/ 5202363 w 9124939"/>
              <a:gd name="connsiteY730" fmla="*/ 5613393 h 6507156"/>
              <a:gd name="connsiteX731" fmla="*/ 5216510 w 9124939"/>
              <a:gd name="connsiteY731" fmla="*/ 5617815 h 6507156"/>
              <a:gd name="connsiteX732" fmla="*/ 5215545 w 9124939"/>
              <a:gd name="connsiteY732" fmla="*/ 5627681 h 6507156"/>
              <a:gd name="connsiteX733" fmla="*/ 5202684 w 9124939"/>
              <a:gd name="connsiteY733" fmla="*/ 5625640 h 6507156"/>
              <a:gd name="connsiteX734" fmla="*/ 5191110 w 9124939"/>
              <a:gd name="connsiteY734" fmla="*/ 5624619 h 6507156"/>
              <a:gd name="connsiteX735" fmla="*/ 5193039 w 9124939"/>
              <a:gd name="connsiteY735" fmla="*/ 5618836 h 6507156"/>
              <a:gd name="connsiteX736" fmla="*/ 5202363 w 9124939"/>
              <a:gd name="connsiteY736" fmla="*/ 5613393 h 6507156"/>
              <a:gd name="connsiteX737" fmla="*/ 5383201 w 9124939"/>
              <a:gd name="connsiteY737" fmla="*/ 5602284 h 6507156"/>
              <a:gd name="connsiteX738" fmla="*/ 5402251 w 9124939"/>
              <a:gd name="connsiteY738" fmla="*/ 5602919 h 6507156"/>
              <a:gd name="connsiteX739" fmla="*/ 5395147 w 9124939"/>
              <a:gd name="connsiteY739" fmla="*/ 5610222 h 6507156"/>
              <a:gd name="connsiteX740" fmla="*/ 5386430 w 9124939"/>
              <a:gd name="connsiteY740" fmla="*/ 5613397 h 6507156"/>
              <a:gd name="connsiteX741" fmla="*/ 5383201 w 9124939"/>
              <a:gd name="connsiteY741" fmla="*/ 5610222 h 6507156"/>
              <a:gd name="connsiteX742" fmla="*/ 5383201 w 9124939"/>
              <a:gd name="connsiteY742" fmla="*/ 5602284 h 6507156"/>
              <a:gd name="connsiteX743" fmla="*/ 5116735 w 9124939"/>
              <a:gd name="connsiteY743" fmla="*/ 5576881 h 6507156"/>
              <a:gd name="connsiteX744" fmla="*/ 5125691 w 9124939"/>
              <a:gd name="connsiteY744" fmla="*/ 5581837 h 6507156"/>
              <a:gd name="connsiteX745" fmla="*/ 5126023 w 9124939"/>
              <a:gd name="connsiteY745" fmla="*/ 5595156 h 6507156"/>
              <a:gd name="connsiteX746" fmla="*/ 5116071 w 9124939"/>
              <a:gd name="connsiteY746" fmla="*/ 5602281 h 6507156"/>
              <a:gd name="connsiteX747" fmla="*/ 5103798 w 9124939"/>
              <a:gd name="connsiteY747" fmla="*/ 5594227 h 6507156"/>
              <a:gd name="connsiteX748" fmla="*/ 5105125 w 9124939"/>
              <a:gd name="connsiteY748" fmla="*/ 5587103 h 6507156"/>
              <a:gd name="connsiteX749" fmla="*/ 5116735 w 9124939"/>
              <a:gd name="connsiteY749" fmla="*/ 5576881 h 6507156"/>
              <a:gd name="connsiteX750" fmla="*/ 3635915 w 9124939"/>
              <a:gd name="connsiteY750" fmla="*/ 5532431 h 6507156"/>
              <a:gd name="connsiteX751" fmla="*/ 3641291 w 9124939"/>
              <a:gd name="connsiteY751" fmla="*/ 5532431 h 6507156"/>
              <a:gd name="connsiteX752" fmla="*/ 3660266 w 9124939"/>
              <a:gd name="connsiteY752" fmla="*/ 5540686 h 6507156"/>
              <a:gd name="connsiteX753" fmla="*/ 3671967 w 9124939"/>
              <a:gd name="connsiteY753" fmla="*/ 5540686 h 6507156"/>
              <a:gd name="connsiteX754" fmla="*/ 3680506 w 9124939"/>
              <a:gd name="connsiteY754" fmla="*/ 5565768 h 6507156"/>
              <a:gd name="connsiteX755" fmla="*/ 3679557 w 9124939"/>
              <a:gd name="connsiteY755" fmla="*/ 5582596 h 6507156"/>
              <a:gd name="connsiteX756" fmla="*/ 3695686 w 9124939"/>
              <a:gd name="connsiteY756" fmla="*/ 5608948 h 6507156"/>
              <a:gd name="connsiteX757" fmla="*/ 3694737 w 9124939"/>
              <a:gd name="connsiteY757" fmla="*/ 5637206 h 6507156"/>
              <a:gd name="connsiteX758" fmla="*/ 3684301 w 9124939"/>
              <a:gd name="connsiteY758" fmla="*/ 5646731 h 6507156"/>
              <a:gd name="connsiteX759" fmla="*/ 3680506 w 9124939"/>
              <a:gd name="connsiteY759" fmla="*/ 5661653 h 6507156"/>
              <a:gd name="connsiteX760" fmla="*/ 3694105 w 9124939"/>
              <a:gd name="connsiteY760" fmla="*/ 5673401 h 6507156"/>
              <a:gd name="connsiteX761" fmla="*/ 3686198 w 9124939"/>
              <a:gd name="connsiteY761" fmla="*/ 5703563 h 6507156"/>
              <a:gd name="connsiteX762" fmla="*/ 3677976 w 9124939"/>
              <a:gd name="connsiteY762" fmla="*/ 5738806 h 6507156"/>
              <a:gd name="connsiteX763" fmla="*/ 3678292 w 9124939"/>
              <a:gd name="connsiteY763" fmla="*/ 5773413 h 6507156"/>
              <a:gd name="connsiteX764" fmla="*/ 3664694 w 9124939"/>
              <a:gd name="connsiteY764" fmla="*/ 5794686 h 6507156"/>
              <a:gd name="connsiteX765" fmla="*/ 3654890 w 9124939"/>
              <a:gd name="connsiteY765" fmla="*/ 5783891 h 6507156"/>
              <a:gd name="connsiteX766" fmla="*/ 3644454 w 9124939"/>
              <a:gd name="connsiteY766" fmla="*/ 5773731 h 6507156"/>
              <a:gd name="connsiteX767" fmla="*/ 3626744 w 9124939"/>
              <a:gd name="connsiteY767" fmla="*/ 5785478 h 6507156"/>
              <a:gd name="connsiteX768" fmla="*/ 3625795 w 9124939"/>
              <a:gd name="connsiteY768" fmla="*/ 5805481 h 6507156"/>
              <a:gd name="connsiteX769" fmla="*/ 3617256 w 9124939"/>
              <a:gd name="connsiteY769" fmla="*/ 5814053 h 6507156"/>
              <a:gd name="connsiteX770" fmla="*/ 3604606 w 9124939"/>
              <a:gd name="connsiteY770" fmla="*/ 5815006 h 6507156"/>
              <a:gd name="connsiteX771" fmla="*/ 3590059 w 9124939"/>
              <a:gd name="connsiteY771" fmla="*/ 5818181 h 6507156"/>
              <a:gd name="connsiteX772" fmla="*/ 3578674 w 9124939"/>
              <a:gd name="connsiteY772" fmla="*/ 5810243 h 6507156"/>
              <a:gd name="connsiteX773" fmla="*/ 3570135 w 9124939"/>
              <a:gd name="connsiteY773" fmla="*/ 5813418 h 6507156"/>
              <a:gd name="connsiteX774" fmla="*/ 3566656 w 9124939"/>
              <a:gd name="connsiteY774" fmla="*/ 5802623 h 6507156"/>
              <a:gd name="connsiteX775" fmla="*/ 3575195 w 9124939"/>
              <a:gd name="connsiteY775" fmla="*/ 5802623 h 6507156"/>
              <a:gd name="connsiteX776" fmla="*/ 3568554 w 9124939"/>
              <a:gd name="connsiteY776" fmla="*/ 5797543 h 6507156"/>
              <a:gd name="connsiteX777" fmla="*/ 3567605 w 9124939"/>
              <a:gd name="connsiteY777" fmla="*/ 5772461 h 6507156"/>
              <a:gd name="connsiteX778" fmla="*/ 3554639 w 9124939"/>
              <a:gd name="connsiteY778" fmla="*/ 5755633 h 6507156"/>
              <a:gd name="connsiteX779" fmla="*/ 3571084 w 9124939"/>
              <a:gd name="connsiteY779" fmla="*/ 5706738 h 6507156"/>
              <a:gd name="connsiteX780" fmla="*/ 3575511 w 9124939"/>
              <a:gd name="connsiteY780" fmla="*/ 5693086 h 6507156"/>
              <a:gd name="connsiteX781" fmla="*/ 3561280 w 9124939"/>
              <a:gd name="connsiteY781" fmla="*/ 5681656 h 6507156"/>
              <a:gd name="connsiteX782" fmla="*/ 3569819 w 9124939"/>
              <a:gd name="connsiteY782" fmla="*/ 5660383 h 6507156"/>
              <a:gd name="connsiteX783" fmla="*/ 3563494 w 9124939"/>
              <a:gd name="connsiteY783" fmla="*/ 5650858 h 6507156"/>
              <a:gd name="connsiteX784" fmla="*/ 3569503 w 9124939"/>
              <a:gd name="connsiteY784" fmla="*/ 5637523 h 6507156"/>
              <a:gd name="connsiteX785" fmla="*/ 3560015 w 9124939"/>
              <a:gd name="connsiteY785" fmla="*/ 5619426 h 6507156"/>
              <a:gd name="connsiteX786" fmla="*/ 3544203 w 9124939"/>
              <a:gd name="connsiteY786" fmla="*/ 5609266 h 6507156"/>
              <a:gd name="connsiteX787" fmla="*/ 3539775 w 9124939"/>
              <a:gd name="connsiteY787" fmla="*/ 5618791 h 6507156"/>
              <a:gd name="connsiteX788" fmla="*/ 3535348 w 9124939"/>
              <a:gd name="connsiteY788" fmla="*/ 5597518 h 6507156"/>
              <a:gd name="connsiteX789" fmla="*/ 3541673 w 9124939"/>
              <a:gd name="connsiteY789" fmla="*/ 5583866 h 6507156"/>
              <a:gd name="connsiteX790" fmla="*/ 3535980 w 9124939"/>
              <a:gd name="connsiteY790" fmla="*/ 5559736 h 6507156"/>
              <a:gd name="connsiteX791" fmla="*/ 3544519 w 9124939"/>
              <a:gd name="connsiteY791" fmla="*/ 5554338 h 6507156"/>
              <a:gd name="connsiteX792" fmla="*/ 3548630 w 9124939"/>
              <a:gd name="connsiteY792" fmla="*/ 5539416 h 6507156"/>
              <a:gd name="connsiteX793" fmla="*/ 3554955 w 9124939"/>
              <a:gd name="connsiteY793" fmla="*/ 5544813 h 6507156"/>
              <a:gd name="connsiteX794" fmla="*/ 3545468 w 9124939"/>
              <a:gd name="connsiteY794" fmla="*/ 5559736 h 6507156"/>
              <a:gd name="connsiteX795" fmla="*/ 3553058 w 9124939"/>
              <a:gd name="connsiteY795" fmla="*/ 5571166 h 6507156"/>
              <a:gd name="connsiteX796" fmla="*/ 3570135 w 9124939"/>
              <a:gd name="connsiteY796" fmla="*/ 5579421 h 6507156"/>
              <a:gd name="connsiteX797" fmla="*/ 3590059 w 9124939"/>
              <a:gd name="connsiteY797" fmla="*/ 5581326 h 6507156"/>
              <a:gd name="connsiteX798" fmla="*/ 3597333 w 9124939"/>
              <a:gd name="connsiteY798" fmla="*/ 5565451 h 6507156"/>
              <a:gd name="connsiteX799" fmla="*/ 3618521 w 9124939"/>
              <a:gd name="connsiteY799" fmla="*/ 5552751 h 6507156"/>
              <a:gd name="connsiteX800" fmla="*/ 3631804 w 9124939"/>
              <a:gd name="connsiteY800" fmla="*/ 5543226 h 6507156"/>
              <a:gd name="connsiteX801" fmla="*/ 3635915 w 9124939"/>
              <a:gd name="connsiteY801" fmla="*/ 5532431 h 6507156"/>
              <a:gd name="connsiteX802" fmla="*/ 7769216 w 9124939"/>
              <a:gd name="connsiteY802" fmla="*/ 5443627 h 6507156"/>
              <a:gd name="connsiteX803" fmla="*/ 7770747 w 9124939"/>
              <a:gd name="connsiteY803" fmla="*/ 5450018 h 6507156"/>
              <a:gd name="connsiteX804" fmla="*/ 7770737 w 9124939"/>
              <a:gd name="connsiteY804" fmla="*/ 5450018 h 6507156"/>
              <a:gd name="connsiteX805" fmla="*/ 7769213 w 9124939"/>
              <a:gd name="connsiteY805" fmla="*/ 5443660 h 6507156"/>
              <a:gd name="connsiteX806" fmla="*/ 7769216 w 9124939"/>
              <a:gd name="connsiteY806" fmla="*/ 5443627 h 6507156"/>
              <a:gd name="connsiteX807" fmla="*/ 7770734 w 9124939"/>
              <a:gd name="connsiteY807" fmla="*/ 5425373 h 6507156"/>
              <a:gd name="connsiteX808" fmla="*/ 7770384 w 9124939"/>
              <a:gd name="connsiteY808" fmla="*/ 5427113 h 6507156"/>
              <a:gd name="connsiteX809" fmla="*/ 7769605 w 9124939"/>
              <a:gd name="connsiteY809" fmla="*/ 5430469 h 6507156"/>
              <a:gd name="connsiteX810" fmla="*/ 7769625 w 9124939"/>
              <a:gd name="connsiteY810" fmla="*/ 5429585 h 6507156"/>
              <a:gd name="connsiteX811" fmla="*/ 7770734 w 9124939"/>
              <a:gd name="connsiteY811" fmla="*/ 5425373 h 6507156"/>
              <a:gd name="connsiteX812" fmla="*/ 7844088 w 9124939"/>
              <a:gd name="connsiteY812" fmla="*/ 5405408 h 6507156"/>
              <a:gd name="connsiteX813" fmla="*/ 7839169 w 9124939"/>
              <a:gd name="connsiteY813" fmla="*/ 5410220 h 6507156"/>
              <a:gd name="connsiteX814" fmla="*/ 7836856 w 9124939"/>
              <a:gd name="connsiteY814" fmla="*/ 5408833 h 6507156"/>
              <a:gd name="connsiteX815" fmla="*/ 7838925 w 9124939"/>
              <a:gd name="connsiteY815" fmla="*/ 5407376 h 6507156"/>
              <a:gd name="connsiteX816" fmla="*/ 7844088 w 9124939"/>
              <a:gd name="connsiteY816" fmla="*/ 5405408 h 6507156"/>
              <a:gd name="connsiteX817" fmla="*/ 7869299 w 9124939"/>
              <a:gd name="connsiteY817" fmla="*/ 5395909 h 6507156"/>
              <a:gd name="connsiteX818" fmla="*/ 7878751 w 9124939"/>
              <a:gd name="connsiteY818" fmla="*/ 5395909 h 6507156"/>
              <a:gd name="connsiteX819" fmla="*/ 7863057 w 9124939"/>
              <a:gd name="connsiteY819" fmla="*/ 5401639 h 6507156"/>
              <a:gd name="connsiteX820" fmla="*/ 7839676 w 9124939"/>
              <a:gd name="connsiteY820" fmla="*/ 5410553 h 6507156"/>
              <a:gd name="connsiteX821" fmla="*/ 7845532 w 9124939"/>
              <a:gd name="connsiteY821" fmla="*/ 5404857 h 6507156"/>
              <a:gd name="connsiteX822" fmla="*/ 7862306 w 9124939"/>
              <a:gd name="connsiteY822" fmla="*/ 5398462 h 6507156"/>
              <a:gd name="connsiteX823" fmla="*/ 7869299 w 9124939"/>
              <a:gd name="connsiteY823" fmla="*/ 5395909 h 6507156"/>
              <a:gd name="connsiteX824" fmla="*/ 4376723 w 9124939"/>
              <a:gd name="connsiteY824" fmla="*/ 5322881 h 6507156"/>
              <a:gd name="connsiteX825" fmla="*/ 4387836 w 9124939"/>
              <a:gd name="connsiteY825" fmla="*/ 5324001 h 6507156"/>
              <a:gd name="connsiteX826" fmla="*/ 4381774 w 9124939"/>
              <a:gd name="connsiteY826" fmla="*/ 5327644 h 6507156"/>
              <a:gd name="connsiteX827" fmla="*/ 4376723 w 9124939"/>
              <a:gd name="connsiteY827" fmla="*/ 5322881 h 6507156"/>
              <a:gd name="connsiteX828" fmla="*/ 4422058 w 9124939"/>
              <a:gd name="connsiteY828" fmla="*/ 5319706 h 6507156"/>
              <a:gd name="connsiteX829" fmla="*/ 4434549 w 9124939"/>
              <a:gd name="connsiteY829" fmla="*/ 5326809 h 6507156"/>
              <a:gd name="connsiteX830" fmla="*/ 4456098 w 9124939"/>
              <a:gd name="connsiteY830" fmla="*/ 5332944 h 6507156"/>
              <a:gd name="connsiteX831" fmla="*/ 4454849 w 9124939"/>
              <a:gd name="connsiteY831" fmla="*/ 5338756 h 6507156"/>
              <a:gd name="connsiteX832" fmla="*/ 4430490 w 9124939"/>
              <a:gd name="connsiteY832" fmla="*/ 5332621 h 6507156"/>
              <a:gd name="connsiteX833" fmla="*/ 4417998 w 9124939"/>
              <a:gd name="connsiteY833" fmla="*/ 5321643 h 6507156"/>
              <a:gd name="connsiteX834" fmla="*/ 4422058 w 9124939"/>
              <a:gd name="connsiteY834" fmla="*/ 5319706 h 6507156"/>
              <a:gd name="connsiteX835" fmla="*/ 3765217 w 9124939"/>
              <a:gd name="connsiteY835" fmla="*/ 5319706 h 6507156"/>
              <a:gd name="connsiteX836" fmla="*/ 3768710 w 9124939"/>
              <a:gd name="connsiteY836" fmla="*/ 5328574 h 6507156"/>
              <a:gd name="connsiteX837" fmla="*/ 3767757 w 9124939"/>
              <a:gd name="connsiteY837" fmla="*/ 5335143 h 6507156"/>
              <a:gd name="connsiteX838" fmla="*/ 3761407 w 9124939"/>
              <a:gd name="connsiteY838" fmla="*/ 5337114 h 6507156"/>
              <a:gd name="connsiteX839" fmla="*/ 3765535 w 9124939"/>
              <a:gd name="connsiteY839" fmla="*/ 5346639 h 6507156"/>
              <a:gd name="connsiteX840" fmla="*/ 3758232 w 9124939"/>
              <a:gd name="connsiteY840" fmla="*/ 5348281 h 6507156"/>
              <a:gd name="connsiteX841" fmla="*/ 3753787 w 9124939"/>
              <a:gd name="connsiteY841" fmla="*/ 5338427 h 6507156"/>
              <a:gd name="connsiteX842" fmla="*/ 3736960 w 9124939"/>
              <a:gd name="connsiteY842" fmla="*/ 5340398 h 6507156"/>
              <a:gd name="connsiteX843" fmla="*/ 3730610 w 9124939"/>
              <a:gd name="connsiteY843" fmla="*/ 5330873 h 6507156"/>
              <a:gd name="connsiteX844" fmla="*/ 3753787 w 9124939"/>
              <a:gd name="connsiteY844" fmla="*/ 5328574 h 6507156"/>
              <a:gd name="connsiteX845" fmla="*/ 3765217 w 9124939"/>
              <a:gd name="connsiteY845" fmla="*/ 5319706 h 6507156"/>
              <a:gd name="connsiteX846" fmla="*/ 4358625 w 9124939"/>
              <a:gd name="connsiteY846" fmla="*/ 5299068 h 6507156"/>
              <a:gd name="connsiteX847" fmla="*/ 4376087 w 9124939"/>
              <a:gd name="connsiteY847" fmla="*/ 5309061 h 6507156"/>
              <a:gd name="connsiteX848" fmla="*/ 4389740 w 9124939"/>
              <a:gd name="connsiteY848" fmla="*/ 5306251 h 6507156"/>
              <a:gd name="connsiteX849" fmla="*/ 4410060 w 9124939"/>
              <a:gd name="connsiteY849" fmla="*/ 5313121 h 6507156"/>
              <a:gd name="connsiteX850" fmla="*/ 4389740 w 9124939"/>
              <a:gd name="connsiteY850" fmla="*/ 5311872 h 6507156"/>
              <a:gd name="connsiteX851" fmla="*/ 4377675 w 9124939"/>
              <a:gd name="connsiteY851" fmla="*/ 5318118 h 6507156"/>
              <a:gd name="connsiteX852" fmla="*/ 4346560 w 9124939"/>
              <a:gd name="connsiteY852" fmla="*/ 5301254 h 6507156"/>
              <a:gd name="connsiteX853" fmla="*/ 4358625 w 9124939"/>
              <a:gd name="connsiteY853" fmla="*/ 5299068 h 6507156"/>
              <a:gd name="connsiteX854" fmla="*/ 3666395 w 9124939"/>
              <a:gd name="connsiteY854" fmla="*/ 5294306 h 6507156"/>
              <a:gd name="connsiteX855" fmla="*/ 3668313 w 9124939"/>
              <a:gd name="connsiteY855" fmla="*/ 5335204 h 6507156"/>
              <a:gd name="connsiteX856" fmla="*/ 3665116 w 9124939"/>
              <a:gd name="connsiteY856" fmla="*/ 5350105 h 6507156"/>
              <a:gd name="connsiteX857" fmla="*/ 3678223 w 9124939"/>
              <a:gd name="connsiteY857" fmla="*/ 5377370 h 6507156"/>
              <a:gd name="connsiteX858" fmla="*/ 3675346 w 9124939"/>
              <a:gd name="connsiteY858" fmla="*/ 5421439 h 6507156"/>
              <a:gd name="connsiteX859" fmla="*/ 3663838 w 9124939"/>
              <a:gd name="connsiteY859" fmla="*/ 5450290 h 6507156"/>
              <a:gd name="connsiteX860" fmla="*/ 3660641 w 9124939"/>
              <a:gd name="connsiteY860" fmla="*/ 5464874 h 6507156"/>
              <a:gd name="connsiteX861" fmla="*/ 3651371 w 9124939"/>
              <a:gd name="connsiteY861" fmla="*/ 5488018 h 6507156"/>
              <a:gd name="connsiteX862" fmla="*/ 3643059 w 9124939"/>
              <a:gd name="connsiteY862" fmla="*/ 5507040 h 6507156"/>
              <a:gd name="connsiteX863" fmla="*/ 3641781 w 9124939"/>
              <a:gd name="connsiteY863" fmla="*/ 5513381 h 6507156"/>
              <a:gd name="connsiteX864" fmla="*/ 3633469 w 9124939"/>
              <a:gd name="connsiteY864" fmla="*/ 5508308 h 6507156"/>
              <a:gd name="connsiteX865" fmla="*/ 3625797 w 9124939"/>
              <a:gd name="connsiteY865" fmla="*/ 5506406 h 6507156"/>
              <a:gd name="connsiteX866" fmla="*/ 3624838 w 9124939"/>
              <a:gd name="connsiteY866" fmla="*/ 5501016 h 6507156"/>
              <a:gd name="connsiteX867" fmla="*/ 3615248 w 9124939"/>
              <a:gd name="connsiteY867" fmla="*/ 5496895 h 6507156"/>
              <a:gd name="connsiteX868" fmla="*/ 3604379 w 9124939"/>
              <a:gd name="connsiteY868" fmla="*/ 5488652 h 6507156"/>
              <a:gd name="connsiteX869" fmla="*/ 3612051 w 9124939"/>
              <a:gd name="connsiteY869" fmla="*/ 5470580 h 6507156"/>
              <a:gd name="connsiteX870" fmla="*/ 3605019 w 9124939"/>
              <a:gd name="connsiteY870" fmla="*/ 5467410 h 6507156"/>
              <a:gd name="connsiteX871" fmla="*/ 3593511 w 9124939"/>
              <a:gd name="connsiteY871" fmla="*/ 5462020 h 6507156"/>
              <a:gd name="connsiteX872" fmla="*/ 3597666 w 9124939"/>
              <a:gd name="connsiteY872" fmla="*/ 5455679 h 6507156"/>
              <a:gd name="connsiteX873" fmla="*/ 3598625 w 9124939"/>
              <a:gd name="connsiteY873" fmla="*/ 5446485 h 6507156"/>
              <a:gd name="connsiteX874" fmla="*/ 3595429 w 9124939"/>
              <a:gd name="connsiteY874" fmla="*/ 5443315 h 6507156"/>
              <a:gd name="connsiteX875" fmla="*/ 3595429 w 9124939"/>
              <a:gd name="connsiteY875" fmla="*/ 5428731 h 6507156"/>
              <a:gd name="connsiteX876" fmla="*/ 3590953 w 9124939"/>
              <a:gd name="connsiteY876" fmla="*/ 5417952 h 6507156"/>
              <a:gd name="connsiteX877" fmla="*/ 3584560 w 9124939"/>
              <a:gd name="connsiteY877" fmla="*/ 5404636 h 6507156"/>
              <a:gd name="connsiteX878" fmla="*/ 3585519 w 9124939"/>
              <a:gd name="connsiteY878" fmla="*/ 5391954 h 6507156"/>
              <a:gd name="connsiteX879" fmla="*/ 3595109 w 9124939"/>
              <a:gd name="connsiteY879" fmla="*/ 5389735 h 6507156"/>
              <a:gd name="connsiteX880" fmla="*/ 3593830 w 9124939"/>
              <a:gd name="connsiteY880" fmla="*/ 5367542 h 6507156"/>
              <a:gd name="connsiteX881" fmla="*/ 3613969 w 9124939"/>
              <a:gd name="connsiteY881" fmla="*/ 5356763 h 6507156"/>
              <a:gd name="connsiteX882" fmla="*/ 3618125 w 9124939"/>
              <a:gd name="connsiteY882" fmla="*/ 5345349 h 6507156"/>
              <a:gd name="connsiteX883" fmla="*/ 3631871 w 9124939"/>
              <a:gd name="connsiteY883" fmla="*/ 5334570 h 6507156"/>
              <a:gd name="connsiteX884" fmla="*/ 3644658 w 9124939"/>
              <a:gd name="connsiteY884" fmla="*/ 5340911 h 6507156"/>
              <a:gd name="connsiteX885" fmla="*/ 3652330 w 9124939"/>
              <a:gd name="connsiteY885" fmla="*/ 5333619 h 6507156"/>
              <a:gd name="connsiteX886" fmla="*/ 3648494 w 9124939"/>
              <a:gd name="connsiteY886" fmla="*/ 5317767 h 6507156"/>
              <a:gd name="connsiteX887" fmla="*/ 3656166 w 9124939"/>
              <a:gd name="connsiteY887" fmla="*/ 5297476 h 6507156"/>
              <a:gd name="connsiteX888" fmla="*/ 3666395 w 9124939"/>
              <a:gd name="connsiteY888" fmla="*/ 5294306 h 6507156"/>
              <a:gd name="connsiteX889" fmla="*/ 4310084 w 9124939"/>
              <a:gd name="connsiteY889" fmla="*/ 5281606 h 6507156"/>
              <a:gd name="connsiteX890" fmla="*/ 4314810 w 9124939"/>
              <a:gd name="connsiteY890" fmla="*/ 5283464 h 6507156"/>
              <a:gd name="connsiteX891" fmla="*/ 4304768 w 9124939"/>
              <a:gd name="connsiteY891" fmla="*/ 5294306 h 6507156"/>
              <a:gd name="connsiteX892" fmla="*/ 4304177 w 9124939"/>
              <a:gd name="connsiteY892" fmla="*/ 5289969 h 6507156"/>
              <a:gd name="connsiteX893" fmla="*/ 4302110 w 9124939"/>
              <a:gd name="connsiteY893" fmla="*/ 5284394 h 6507156"/>
              <a:gd name="connsiteX894" fmla="*/ 4310084 w 9124939"/>
              <a:gd name="connsiteY894" fmla="*/ 5281606 h 6507156"/>
              <a:gd name="connsiteX895" fmla="*/ 4330685 w 9124939"/>
              <a:gd name="connsiteY895" fmla="*/ 5260968 h 6507156"/>
              <a:gd name="connsiteX896" fmla="*/ 4359914 w 9124939"/>
              <a:gd name="connsiteY896" fmla="*/ 5268061 h 6507156"/>
              <a:gd name="connsiteX897" fmla="*/ 4391010 w 9124939"/>
              <a:gd name="connsiteY897" fmla="*/ 5272114 h 6507156"/>
              <a:gd name="connsiteX898" fmla="*/ 4391010 w 9124939"/>
              <a:gd name="connsiteY898" fmla="*/ 5276843 h 6507156"/>
              <a:gd name="connsiteX899" fmla="*/ 4360536 w 9124939"/>
              <a:gd name="connsiteY899" fmla="*/ 5275829 h 6507156"/>
              <a:gd name="connsiteX900" fmla="*/ 4333483 w 9124939"/>
              <a:gd name="connsiteY900" fmla="*/ 5268736 h 6507156"/>
              <a:gd name="connsiteX901" fmla="*/ 4330685 w 9124939"/>
              <a:gd name="connsiteY901" fmla="*/ 5260968 h 6507156"/>
              <a:gd name="connsiteX902" fmla="*/ 4355278 w 9124939"/>
              <a:gd name="connsiteY902" fmla="*/ 5241918 h 6507156"/>
              <a:gd name="connsiteX903" fmla="*/ 4371961 w 9124939"/>
              <a:gd name="connsiteY903" fmla="*/ 5249994 h 6507156"/>
              <a:gd name="connsiteX904" fmla="*/ 4368498 w 9124939"/>
              <a:gd name="connsiteY904" fmla="*/ 5256206 h 6507156"/>
              <a:gd name="connsiteX905" fmla="*/ 4351186 w 9124939"/>
              <a:gd name="connsiteY905" fmla="*/ 5254963 h 6507156"/>
              <a:gd name="connsiteX906" fmla="*/ 4339225 w 9124939"/>
              <a:gd name="connsiteY906" fmla="*/ 5251547 h 6507156"/>
              <a:gd name="connsiteX907" fmla="*/ 4335763 w 9124939"/>
              <a:gd name="connsiteY907" fmla="*/ 5246887 h 6507156"/>
              <a:gd name="connsiteX908" fmla="*/ 4335448 w 9124939"/>
              <a:gd name="connsiteY908" fmla="*/ 5242228 h 6507156"/>
              <a:gd name="connsiteX909" fmla="*/ 4355278 w 9124939"/>
              <a:gd name="connsiteY909" fmla="*/ 5241918 h 6507156"/>
              <a:gd name="connsiteX910" fmla="*/ 4313833 w 9124939"/>
              <a:gd name="connsiteY910" fmla="*/ 5237156 h 6507156"/>
              <a:gd name="connsiteX911" fmla="*/ 4329098 w 9124939"/>
              <a:gd name="connsiteY911" fmla="*/ 5246681 h 6507156"/>
              <a:gd name="connsiteX912" fmla="*/ 4319634 w 9124939"/>
              <a:gd name="connsiteY912" fmla="*/ 5245452 h 6507156"/>
              <a:gd name="connsiteX913" fmla="*/ 4305285 w 9124939"/>
              <a:gd name="connsiteY913" fmla="*/ 5237463 h 6507156"/>
              <a:gd name="connsiteX914" fmla="*/ 4313833 w 9124939"/>
              <a:gd name="connsiteY914" fmla="*/ 5237156 h 6507156"/>
              <a:gd name="connsiteX915" fmla="*/ 3514931 w 9124939"/>
              <a:gd name="connsiteY915" fmla="*/ 5166062 h 6507156"/>
              <a:gd name="connsiteX916" fmla="*/ 3506434 w 9124939"/>
              <a:gd name="connsiteY916" fmla="*/ 5174556 h 6507156"/>
              <a:gd name="connsiteX917" fmla="*/ 3506482 w 9124939"/>
              <a:gd name="connsiteY917" fmla="*/ 5174654 h 6507156"/>
              <a:gd name="connsiteX918" fmla="*/ 3514948 w 9124939"/>
              <a:gd name="connsiteY918" fmla="*/ 5166170 h 6507156"/>
              <a:gd name="connsiteX919" fmla="*/ 3514931 w 9124939"/>
              <a:gd name="connsiteY919" fmla="*/ 5166062 h 6507156"/>
              <a:gd name="connsiteX920" fmla="*/ 4165585 w 9124939"/>
              <a:gd name="connsiteY920" fmla="*/ 5118093 h 6507156"/>
              <a:gd name="connsiteX921" fmla="*/ 4189515 w 9124939"/>
              <a:gd name="connsiteY921" fmla="*/ 5141324 h 6507156"/>
              <a:gd name="connsiteX922" fmla="*/ 4203685 w 9124939"/>
              <a:gd name="connsiteY922" fmla="*/ 5156193 h 6507156"/>
              <a:gd name="connsiteX923" fmla="*/ 4186052 w 9124939"/>
              <a:gd name="connsiteY923" fmla="*/ 5146281 h 6507156"/>
              <a:gd name="connsiteX924" fmla="*/ 4174087 w 9124939"/>
              <a:gd name="connsiteY924" fmla="*/ 5131722 h 6507156"/>
              <a:gd name="connsiteX925" fmla="*/ 4165585 w 9124939"/>
              <a:gd name="connsiteY925" fmla="*/ 5118093 h 6507156"/>
              <a:gd name="connsiteX926" fmla="*/ 4181460 w 9124939"/>
              <a:gd name="connsiteY926" fmla="*/ 5113331 h 6507156"/>
              <a:gd name="connsiteX927" fmla="*/ 4209697 w 9124939"/>
              <a:gd name="connsiteY927" fmla="*/ 5132898 h 6507156"/>
              <a:gd name="connsiteX928" fmla="*/ 4211623 w 9124939"/>
              <a:gd name="connsiteY928" fmla="*/ 5141906 h 6507156"/>
              <a:gd name="connsiteX929" fmla="*/ 4181460 w 9124939"/>
              <a:gd name="connsiteY929" fmla="*/ 5113331 h 6507156"/>
              <a:gd name="connsiteX930" fmla="*/ 4194160 w 9124939"/>
              <a:gd name="connsiteY930" fmla="*/ 5111743 h 6507156"/>
              <a:gd name="connsiteX931" fmla="*/ 4208448 w 9124939"/>
              <a:gd name="connsiteY931" fmla="*/ 5118141 h 6507156"/>
              <a:gd name="connsiteX932" fmla="*/ 4204025 w 9124939"/>
              <a:gd name="connsiteY932" fmla="*/ 5122856 h 6507156"/>
              <a:gd name="connsiteX933" fmla="*/ 4194160 w 9124939"/>
              <a:gd name="connsiteY933" fmla="*/ 5111743 h 6507156"/>
              <a:gd name="connsiteX934" fmla="*/ 4179622 w 9124939"/>
              <a:gd name="connsiteY934" fmla="*/ 5075231 h 6507156"/>
              <a:gd name="connsiteX935" fmla="*/ 4200892 w 9124939"/>
              <a:gd name="connsiteY935" fmla="*/ 5088248 h 6507156"/>
              <a:gd name="connsiteX936" fmla="*/ 4202826 w 9124939"/>
              <a:gd name="connsiteY936" fmla="*/ 5093328 h 6507156"/>
              <a:gd name="connsiteX937" fmla="*/ 4196380 w 9124939"/>
              <a:gd name="connsiteY937" fmla="*/ 5091741 h 6507156"/>
              <a:gd name="connsiteX938" fmla="*/ 4209271 w 9124939"/>
              <a:gd name="connsiteY938" fmla="*/ 5103171 h 6507156"/>
              <a:gd name="connsiteX939" fmla="*/ 4217973 w 9124939"/>
              <a:gd name="connsiteY939" fmla="*/ 5109838 h 6507156"/>
              <a:gd name="connsiteX940" fmla="*/ 4216684 w 9124939"/>
              <a:gd name="connsiteY940" fmla="*/ 5113331 h 6507156"/>
              <a:gd name="connsiteX941" fmla="*/ 4197992 w 9124939"/>
              <a:gd name="connsiteY941" fmla="*/ 5099043 h 6507156"/>
              <a:gd name="connsiteX942" fmla="*/ 4199281 w 9124939"/>
              <a:gd name="connsiteY942" fmla="*/ 5107298 h 6507156"/>
              <a:gd name="connsiteX943" fmla="*/ 4187034 w 9124939"/>
              <a:gd name="connsiteY943" fmla="*/ 5095233 h 6507156"/>
              <a:gd name="connsiteX944" fmla="*/ 4178333 w 9124939"/>
              <a:gd name="connsiteY944" fmla="*/ 5083803 h 6507156"/>
              <a:gd name="connsiteX945" fmla="*/ 4175110 w 9124939"/>
              <a:gd name="connsiteY945" fmla="*/ 5075866 h 6507156"/>
              <a:gd name="connsiteX946" fmla="*/ 4179622 w 9124939"/>
              <a:gd name="connsiteY946" fmla="*/ 5075231 h 6507156"/>
              <a:gd name="connsiteX947" fmla="*/ 4137792 w 9124939"/>
              <a:gd name="connsiteY947" fmla="*/ 5073643 h 6507156"/>
              <a:gd name="connsiteX948" fmla="*/ 4152270 w 9124939"/>
              <a:gd name="connsiteY948" fmla="*/ 5090235 h 6507156"/>
              <a:gd name="connsiteX949" fmla="*/ 4152886 w 9124939"/>
              <a:gd name="connsiteY949" fmla="*/ 5101296 h 6507156"/>
              <a:gd name="connsiteX950" fmla="*/ 4148881 w 9124939"/>
              <a:gd name="connsiteY950" fmla="*/ 5102218 h 6507156"/>
              <a:gd name="connsiteX951" fmla="*/ 4146109 w 9124939"/>
              <a:gd name="connsiteY951" fmla="*/ 5094844 h 6507156"/>
              <a:gd name="connsiteX952" fmla="*/ 4139949 w 9124939"/>
              <a:gd name="connsiteY952" fmla="*/ 5092078 h 6507156"/>
              <a:gd name="connsiteX953" fmla="*/ 4133788 w 9124939"/>
              <a:gd name="connsiteY953" fmla="*/ 5084090 h 6507156"/>
              <a:gd name="connsiteX954" fmla="*/ 4132248 w 9124939"/>
              <a:gd name="connsiteY954" fmla="*/ 5075794 h 6507156"/>
              <a:gd name="connsiteX955" fmla="*/ 4137792 w 9124939"/>
              <a:gd name="connsiteY955" fmla="*/ 5073643 h 6507156"/>
              <a:gd name="connsiteX956" fmla="*/ 4175006 w 9124939"/>
              <a:gd name="connsiteY956" fmla="*/ 5057768 h 6507156"/>
              <a:gd name="connsiteX957" fmla="*/ 4183438 w 9124939"/>
              <a:gd name="connsiteY957" fmla="*/ 5069516 h 6507156"/>
              <a:gd name="connsiteX958" fmla="*/ 4187810 w 9124939"/>
              <a:gd name="connsiteY958" fmla="*/ 5075231 h 6507156"/>
              <a:gd name="connsiteX959" fmla="*/ 4171571 w 9124939"/>
              <a:gd name="connsiteY959" fmla="*/ 5066023 h 6507156"/>
              <a:gd name="connsiteX960" fmla="*/ 4168760 w 9124939"/>
              <a:gd name="connsiteY960" fmla="*/ 5060625 h 6507156"/>
              <a:gd name="connsiteX961" fmla="*/ 4175006 w 9124939"/>
              <a:gd name="connsiteY961" fmla="*/ 5057768 h 6507156"/>
              <a:gd name="connsiteX962" fmla="*/ 4128755 w 9124939"/>
              <a:gd name="connsiteY962" fmla="*/ 5010143 h 6507156"/>
              <a:gd name="connsiteX963" fmla="*/ 4136693 w 9124939"/>
              <a:gd name="connsiteY963" fmla="*/ 5011091 h 6507156"/>
              <a:gd name="connsiteX964" fmla="*/ 4137963 w 9124939"/>
              <a:gd name="connsiteY964" fmla="*/ 5024363 h 6507156"/>
              <a:gd name="connsiteX965" fmla="*/ 4142725 w 9124939"/>
              <a:gd name="connsiteY965" fmla="*/ 5030050 h 6507156"/>
              <a:gd name="connsiteX966" fmla="*/ 4149075 w 9124939"/>
              <a:gd name="connsiteY966" fmla="*/ 5041426 h 6507156"/>
              <a:gd name="connsiteX967" fmla="*/ 4154473 w 9124939"/>
              <a:gd name="connsiteY967" fmla="*/ 5076818 h 6507156"/>
              <a:gd name="connsiteX968" fmla="*/ 4148123 w 9124939"/>
              <a:gd name="connsiteY968" fmla="*/ 5076186 h 6507156"/>
              <a:gd name="connsiteX969" fmla="*/ 4143678 w 9124939"/>
              <a:gd name="connsiteY969" fmla="*/ 5070498 h 6507156"/>
              <a:gd name="connsiteX970" fmla="*/ 4134152 w 9124939"/>
              <a:gd name="connsiteY970" fmla="*/ 5061018 h 6507156"/>
              <a:gd name="connsiteX971" fmla="*/ 4130660 w 9124939"/>
              <a:gd name="connsiteY971" fmla="*/ 5049642 h 6507156"/>
              <a:gd name="connsiteX972" fmla="*/ 4132882 w 9124939"/>
              <a:gd name="connsiteY972" fmla="*/ 5043322 h 6507156"/>
              <a:gd name="connsiteX973" fmla="*/ 4138598 w 9124939"/>
              <a:gd name="connsiteY973" fmla="*/ 5047746 h 6507156"/>
              <a:gd name="connsiteX974" fmla="*/ 4139868 w 9124939"/>
              <a:gd name="connsiteY974" fmla="*/ 5043322 h 6507156"/>
              <a:gd name="connsiteX975" fmla="*/ 4139868 w 9124939"/>
              <a:gd name="connsiteY975" fmla="*/ 5034158 h 6507156"/>
              <a:gd name="connsiteX976" fmla="*/ 4127485 w 9124939"/>
              <a:gd name="connsiteY976" fmla="*/ 5019939 h 6507156"/>
              <a:gd name="connsiteX977" fmla="*/ 4128755 w 9124939"/>
              <a:gd name="connsiteY977" fmla="*/ 5010143 h 6507156"/>
              <a:gd name="connsiteX978" fmla="*/ 4154472 w 9124939"/>
              <a:gd name="connsiteY978" fmla="*/ 5003793 h 6507156"/>
              <a:gd name="connsiteX979" fmla="*/ 4160187 w 9124939"/>
              <a:gd name="connsiteY979" fmla="*/ 5003793 h 6507156"/>
              <a:gd name="connsiteX980" fmla="*/ 4175110 w 9124939"/>
              <a:gd name="connsiteY980" fmla="*/ 5026018 h 6507156"/>
              <a:gd name="connsiteX981" fmla="*/ 4179872 w 9124939"/>
              <a:gd name="connsiteY981" fmla="*/ 5030145 h 6507156"/>
              <a:gd name="connsiteX982" fmla="*/ 4175745 w 9124939"/>
              <a:gd name="connsiteY982" fmla="*/ 5036495 h 6507156"/>
              <a:gd name="connsiteX983" fmla="*/ 4183682 w 9124939"/>
              <a:gd name="connsiteY983" fmla="*/ 5045703 h 6507156"/>
              <a:gd name="connsiteX984" fmla="*/ 4190985 w 9124939"/>
              <a:gd name="connsiteY984" fmla="*/ 5060943 h 6507156"/>
              <a:gd name="connsiteX985" fmla="*/ 4188127 w 9124939"/>
              <a:gd name="connsiteY985" fmla="*/ 5056180 h 6507156"/>
              <a:gd name="connsiteX986" fmla="*/ 4181777 w 9124939"/>
              <a:gd name="connsiteY986" fmla="*/ 5053323 h 6507156"/>
              <a:gd name="connsiteX987" fmla="*/ 4169712 w 9124939"/>
              <a:gd name="connsiteY987" fmla="*/ 5046655 h 6507156"/>
              <a:gd name="connsiteX988" fmla="*/ 4165902 w 9124939"/>
              <a:gd name="connsiteY988" fmla="*/ 5034590 h 6507156"/>
              <a:gd name="connsiteX989" fmla="*/ 4162727 w 9124939"/>
              <a:gd name="connsiteY989" fmla="*/ 5033955 h 6507156"/>
              <a:gd name="connsiteX990" fmla="*/ 4148122 w 9124939"/>
              <a:gd name="connsiteY990" fmla="*/ 5024113 h 6507156"/>
              <a:gd name="connsiteX991" fmla="*/ 4146535 w 9124939"/>
              <a:gd name="connsiteY991" fmla="*/ 5013000 h 6507156"/>
              <a:gd name="connsiteX992" fmla="*/ 4154472 w 9124939"/>
              <a:gd name="connsiteY992" fmla="*/ 5012365 h 6507156"/>
              <a:gd name="connsiteX993" fmla="*/ 4154472 w 9124939"/>
              <a:gd name="connsiteY993" fmla="*/ 5003793 h 6507156"/>
              <a:gd name="connsiteX994" fmla="*/ 6044912 w 9124939"/>
              <a:gd name="connsiteY994" fmla="*/ 4868859 h 6507156"/>
              <a:gd name="connsiteX995" fmla="*/ 6048364 w 9124939"/>
              <a:gd name="connsiteY995" fmla="*/ 4875396 h 6507156"/>
              <a:gd name="connsiteX996" fmla="*/ 6047328 w 9124939"/>
              <a:gd name="connsiteY996" fmla="*/ 4879972 h 6507156"/>
              <a:gd name="connsiteX997" fmla="*/ 6040426 w 9124939"/>
              <a:gd name="connsiteY997" fmla="*/ 4872127 h 6507156"/>
              <a:gd name="connsiteX998" fmla="*/ 6044912 w 9124939"/>
              <a:gd name="connsiteY998" fmla="*/ 4868859 h 6507156"/>
              <a:gd name="connsiteX999" fmla="*/ 6148376 w 9124939"/>
              <a:gd name="connsiteY999" fmla="*/ 4841871 h 6507156"/>
              <a:gd name="connsiteX1000" fmla="*/ 6140121 w 9124939"/>
              <a:gd name="connsiteY1000" fmla="*/ 4854456 h 6507156"/>
              <a:gd name="connsiteX1001" fmla="*/ 6133771 w 9124939"/>
              <a:gd name="connsiteY1001" fmla="*/ 4876796 h 6507156"/>
              <a:gd name="connsiteX1002" fmla="*/ 6122976 w 9124939"/>
              <a:gd name="connsiteY1002" fmla="*/ 4867042 h 6507156"/>
              <a:gd name="connsiteX1003" fmla="*/ 6126151 w 9124939"/>
              <a:gd name="connsiteY1003" fmla="*/ 4859805 h 6507156"/>
              <a:gd name="connsiteX1004" fmla="*/ 6142343 w 9124939"/>
              <a:gd name="connsiteY1004" fmla="*/ 4847220 h 6507156"/>
              <a:gd name="connsiteX1005" fmla="*/ 6148376 w 9124939"/>
              <a:gd name="connsiteY1005" fmla="*/ 4841871 h 6507156"/>
              <a:gd name="connsiteX1006" fmla="*/ 5640559 w 9124939"/>
              <a:gd name="connsiteY1006" fmla="*/ 4822639 h 6507156"/>
              <a:gd name="connsiteX1007" fmla="*/ 5640070 w 9124939"/>
              <a:gd name="connsiteY1007" fmla="*/ 4823129 h 6507156"/>
              <a:gd name="connsiteX1008" fmla="*/ 5640694 w 9124939"/>
              <a:gd name="connsiteY1008" fmla="*/ 4822816 h 6507156"/>
              <a:gd name="connsiteX1009" fmla="*/ 5640559 w 9124939"/>
              <a:gd name="connsiteY1009" fmla="*/ 4822639 h 6507156"/>
              <a:gd name="connsiteX1010" fmla="*/ 6234101 w 9124939"/>
              <a:gd name="connsiteY1010" fmla="*/ 4811709 h 6507156"/>
              <a:gd name="connsiteX1011" fmla="*/ 6221401 w 9124939"/>
              <a:gd name="connsiteY1011" fmla="*/ 4821234 h 6507156"/>
              <a:gd name="connsiteX1012" fmla="*/ 6224287 w 9124939"/>
              <a:gd name="connsiteY1012" fmla="*/ 4812938 h 6507156"/>
              <a:gd name="connsiteX1013" fmla="*/ 6234101 w 9124939"/>
              <a:gd name="connsiteY1013" fmla="*/ 4811709 h 6507156"/>
              <a:gd name="connsiteX1014" fmla="*/ 7436080 w 9124939"/>
              <a:gd name="connsiteY1014" fmla="*/ 4772010 h 6507156"/>
              <a:gd name="connsiteX1015" fmla="*/ 7433646 w 9124939"/>
              <a:gd name="connsiteY1015" fmla="*/ 4775964 h 6507156"/>
              <a:gd name="connsiteX1016" fmla="*/ 7395539 w 9124939"/>
              <a:gd name="connsiteY1016" fmla="*/ 4780726 h 6507156"/>
              <a:gd name="connsiteX1017" fmla="*/ 7394269 w 9124939"/>
              <a:gd name="connsiteY1017" fmla="*/ 4799137 h 6507156"/>
              <a:gd name="connsiteX1018" fmla="*/ 7394298 w 9124939"/>
              <a:gd name="connsiteY1018" fmla="*/ 4799152 h 6507156"/>
              <a:gd name="connsiteX1019" fmla="*/ 7395548 w 9124939"/>
              <a:gd name="connsiteY1019" fmla="*/ 4781035 h 6507156"/>
              <a:gd name="connsiteX1020" fmla="*/ 7433654 w 9124939"/>
              <a:gd name="connsiteY1020" fmla="*/ 4776273 h 6507156"/>
              <a:gd name="connsiteX1021" fmla="*/ 7436194 w 9124939"/>
              <a:gd name="connsiteY1021" fmla="*/ 4772146 h 6507156"/>
              <a:gd name="connsiteX1022" fmla="*/ 7436080 w 9124939"/>
              <a:gd name="connsiteY1022" fmla="*/ 4772010 h 6507156"/>
              <a:gd name="connsiteX1023" fmla="*/ 2566344 w 9124939"/>
              <a:gd name="connsiteY1023" fmla="*/ 4437059 h 6507156"/>
              <a:gd name="connsiteX1024" fmla="*/ 2575870 w 9124939"/>
              <a:gd name="connsiteY1024" fmla="*/ 4438056 h 6507156"/>
              <a:gd name="connsiteX1025" fmla="*/ 2581267 w 9124939"/>
              <a:gd name="connsiteY1025" fmla="*/ 4447027 h 6507156"/>
              <a:gd name="connsiteX1026" fmla="*/ 2578092 w 9124939"/>
              <a:gd name="connsiteY1026" fmla="*/ 4450350 h 6507156"/>
              <a:gd name="connsiteX1027" fmla="*/ 2570472 w 9124939"/>
              <a:gd name="connsiteY1027" fmla="*/ 4447027 h 6507156"/>
              <a:gd name="connsiteX1028" fmla="*/ 2560947 w 9124939"/>
              <a:gd name="connsiteY1028" fmla="*/ 4451347 h 6507156"/>
              <a:gd name="connsiteX1029" fmla="*/ 2559042 w 9124939"/>
              <a:gd name="connsiteY1029" fmla="*/ 4443704 h 6507156"/>
              <a:gd name="connsiteX1030" fmla="*/ 2566344 w 9124939"/>
              <a:gd name="connsiteY1030" fmla="*/ 4437059 h 6507156"/>
              <a:gd name="connsiteX1031" fmla="*/ 2528880 w 9124939"/>
              <a:gd name="connsiteY1031" fmla="*/ 4419596 h 6507156"/>
              <a:gd name="connsiteX1032" fmla="*/ 2539994 w 9124939"/>
              <a:gd name="connsiteY1032" fmla="*/ 4421501 h 6507156"/>
              <a:gd name="connsiteX1033" fmla="*/ 2536906 w 9124939"/>
              <a:gd name="connsiteY1033" fmla="*/ 4425628 h 6507156"/>
              <a:gd name="connsiteX1034" fmla="*/ 2529806 w 9124939"/>
              <a:gd name="connsiteY1034" fmla="*/ 4425946 h 6507156"/>
              <a:gd name="connsiteX1035" fmla="*/ 2528880 w 9124939"/>
              <a:gd name="connsiteY1035" fmla="*/ 4419596 h 6507156"/>
              <a:gd name="connsiteX1036" fmla="*/ 2631903 w 9124939"/>
              <a:gd name="connsiteY1036" fmla="*/ 4216393 h 6507156"/>
              <a:gd name="connsiteX1037" fmla="*/ 2637333 w 9124939"/>
              <a:gd name="connsiteY1037" fmla="*/ 4220642 h 6507156"/>
              <a:gd name="connsiteX1038" fmla="*/ 2655215 w 9124939"/>
              <a:gd name="connsiteY1038" fmla="*/ 4224564 h 6507156"/>
              <a:gd name="connsiteX1039" fmla="*/ 2660644 w 9124939"/>
              <a:gd name="connsiteY1039" fmla="*/ 4232408 h 6507156"/>
              <a:gd name="connsiteX1040" fmla="*/ 2658728 w 9124939"/>
              <a:gd name="connsiteY1040" fmla="*/ 4239925 h 6507156"/>
              <a:gd name="connsiteX1041" fmla="*/ 2651061 w 9124939"/>
              <a:gd name="connsiteY1041" fmla="*/ 4247443 h 6507156"/>
              <a:gd name="connsiteX1042" fmla="*/ 2643720 w 9124939"/>
              <a:gd name="connsiteY1042" fmla="*/ 4249731 h 6507156"/>
              <a:gd name="connsiteX1043" fmla="*/ 2619130 w 9124939"/>
              <a:gd name="connsiteY1043" fmla="*/ 4236984 h 6507156"/>
              <a:gd name="connsiteX1044" fmla="*/ 2605082 w 9124939"/>
              <a:gd name="connsiteY1044" fmla="*/ 4236984 h 6507156"/>
              <a:gd name="connsiteX1045" fmla="*/ 2609550 w 9124939"/>
              <a:gd name="connsiteY1045" fmla="*/ 4233715 h 6507156"/>
              <a:gd name="connsiteX1046" fmla="*/ 2631903 w 9124939"/>
              <a:gd name="connsiteY1046" fmla="*/ 4216393 h 6507156"/>
              <a:gd name="connsiteX1047" fmla="*/ 3227613 w 9124939"/>
              <a:gd name="connsiteY1047" fmla="*/ 3833806 h 6507156"/>
              <a:gd name="connsiteX1048" fmla="*/ 3228960 w 9124939"/>
              <a:gd name="connsiteY1048" fmla="*/ 3845553 h 6507156"/>
              <a:gd name="connsiteX1049" fmla="*/ 3225592 w 9124939"/>
              <a:gd name="connsiteY1049" fmla="*/ 3856031 h 6507156"/>
              <a:gd name="connsiteX1050" fmla="*/ 3223572 w 9124939"/>
              <a:gd name="connsiteY1050" fmla="*/ 3875081 h 6507156"/>
              <a:gd name="connsiteX1051" fmla="*/ 3206735 w 9124939"/>
              <a:gd name="connsiteY1051" fmla="*/ 3875081 h 6507156"/>
              <a:gd name="connsiteX1052" fmla="*/ 3208419 w 9124939"/>
              <a:gd name="connsiteY1052" fmla="*/ 3849998 h 6507156"/>
              <a:gd name="connsiteX1053" fmla="*/ 3218521 w 9124939"/>
              <a:gd name="connsiteY1053" fmla="*/ 3837298 h 6507156"/>
              <a:gd name="connsiteX1054" fmla="*/ 3227613 w 9124939"/>
              <a:gd name="connsiteY1054" fmla="*/ 3833806 h 6507156"/>
              <a:gd name="connsiteX1055" fmla="*/ 3260393 w 9124939"/>
              <a:gd name="connsiteY1055" fmla="*/ 3808406 h 6507156"/>
              <a:gd name="connsiteX1056" fmla="*/ 3265473 w 9124939"/>
              <a:gd name="connsiteY1056" fmla="*/ 3810652 h 6507156"/>
              <a:gd name="connsiteX1057" fmla="*/ 3247693 w 9124939"/>
              <a:gd name="connsiteY1057" fmla="*/ 3821241 h 6507156"/>
              <a:gd name="connsiteX1058" fmla="*/ 3240073 w 9124939"/>
              <a:gd name="connsiteY1058" fmla="*/ 3829905 h 6507156"/>
              <a:gd name="connsiteX1059" fmla="*/ 3234040 w 9124939"/>
              <a:gd name="connsiteY1059" fmla="*/ 3838569 h 6507156"/>
              <a:gd name="connsiteX1060" fmla="*/ 3230548 w 9124939"/>
              <a:gd name="connsiteY1060" fmla="*/ 3828622 h 6507156"/>
              <a:gd name="connsiteX1061" fmla="*/ 3240073 w 9124939"/>
              <a:gd name="connsiteY1061" fmla="*/ 3818995 h 6507156"/>
              <a:gd name="connsiteX1062" fmla="*/ 3260393 w 9124939"/>
              <a:gd name="connsiteY1062" fmla="*/ 3808406 h 6507156"/>
              <a:gd name="connsiteX1063" fmla="*/ 2340125 w 9124939"/>
              <a:gd name="connsiteY1063" fmla="*/ 3806818 h 6507156"/>
              <a:gd name="connsiteX1064" fmla="*/ 2347563 w 9124939"/>
              <a:gd name="connsiteY1064" fmla="*/ 3815390 h 6507156"/>
              <a:gd name="connsiteX1065" fmla="*/ 2357258 w 9124939"/>
              <a:gd name="connsiteY1065" fmla="*/ 3822375 h 6507156"/>
              <a:gd name="connsiteX1066" fmla="*/ 2366954 w 9124939"/>
              <a:gd name="connsiteY1066" fmla="*/ 3821423 h 6507156"/>
              <a:gd name="connsiteX1067" fmla="*/ 2357258 w 9124939"/>
              <a:gd name="connsiteY1067" fmla="*/ 3834123 h 6507156"/>
              <a:gd name="connsiteX1068" fmla="*/ 2352087 w 9124939"/>
              <a:gd name="connsiteY1068" fmla="*/ 3845870 h 6507156"/>
              <a:gd name="connsiteX1069" fmla="*/ 2344654 w 9124939"/>
              <a:gd name="connsiteY1069" fmla="*/ 3851268 h 6507156"/>
              <a:gd name="connsiteX1070" fmla="*/ 2316534 w 9124939"/>
              <a:gd name="connsiteY1070" fmla="*/ 3842060 h 6507156"/>
              <a:gd name="connsiteX1071" fmla="*/ 2312977 w 9124939"/>
              <a:gd name="connsiteY1071" fmla="*/ 3829360 h 6507156"/>
              <a:gd name="connsiteX1072" fmla="*/ 2319442 w 9124939"/>
              <a:gd name="connsiteY1072" fmla="*/ 3827138 h 6507156"/>
              <a:gd name="connsiteX1073" fmla="*/ 2316210 w 9124939"/>
              <a:gd name="connsiteY1073" fmla="*/ 3823963 h 6507156"/>
              <a:gd name="connsiteX1074" fmla="*/ 2314271 w 9124939"/>
              <a:gd name="connsiteY1074" fmla="*/ 3810310 h 6507156"/>
              <a:gd name="connsiteX1075" fmla="*/ 2340125 w 9124939"/>
              <a:gd name="connsiteY1075" fmla="*/ 3806818 h 6507156"/>
              <a:gd name="connsiteX1076" fmla="*/ 3308970 w 9124939"/>
              <a:gd name="connsiteY1076" fmla="*/ 3792531 h 6507156"/>
              <a:gd name="connsiteX1077" fmla="*/ 3309923 w 9124939"/>
              <a:gd name="connsiteY1077" fmla="*/ 3796577 h 6507156"/>
              <a:gd name="connsiteX1078" fmla="*/ 3301350 w 9124939"/>
              <a:gd name="connsiteY1078" fmla="*/ 3797511 h 6507156"/>
              <a:gd name="connsiteX1079" fmla="*/ 3288650 w 9124939"/>
              <a:gd name="connsiteY1079" fmla="*/ 3801869 h 6507156"/>
              <a:gd name="connsiteX1080" fmla="*/ 3282300 w 9124939"/>
              <a:gd name="connsiteY1080" fmla="*/ 3806850 h 6507156"/>
              <a:gd name="connsiteX1081" fmla="*/ 3272140 w 9124939"/>
              <a:gd name="connsiteY1081" fmla="*/ 3808406 h 6507156"/>
              <a:gd name="connsiteX1082" fmla="*/ 3265473 w 9124939"/>
              <a:gd name="connsiteY1082" fmla="*/ 3801247 h 6507156"/>
              <a:gd name="connsiteX1083" fmla="*/ 3294048 w 9124939"/>
              <a:gd name="connsiteY1083" fmla="*/ 3794399 h 6507156"/>
              <a:gd name="connsiteX1084" fmla="*/ 3308970 w 9124939"/>
              <a:gd name="connsiteY1084" fmla="*/ 3792531 h 6507156"/>
              <a:gd name="connsiteX1085" fmla="*/ 3359136 w 9124939"/>
              <a:gd name="connsiteY1085" fmla="*/ 3789356 h 6507156"/>
              <a:gd name="connsiteX1086" fmla="*/ 3342432 w 9124939"/>
              <a:gd name="connsiteY1086" fmla="*/ 3798881 h 6507156"/>
              <a:gd name="connsiteX1087" fmla="*/ 3328880 w 9124939"/>
              <a:gd name="connsiteY1087" fmla="*/ 3797149 h 6507156"/>
              <a:gd name="connsiteX1088" fmla="*/ 3316273 w 9124939"/>
              <a:gd name="connsiteY1088" fmla="*/ 3798304 h 6507156"/>
              <a:gd name="connsiteX1089" fmla="*/ 3321631 w 9124939"/>
              <a:gd name="connsiteY1089" fmla="*/ 3792531 h 6507156"/>
              <a:gd name="connsiteX1090" fmla="*/ 3337389 w 9124939"/>
              <a:gd name="connsiteY1090" fmla="*/ 3792242 h 6507156"/>
              <a:gd name="connsiteX1091" fmla="*/ 3350626 w 9124939"/>
              <a:gd name="connsiteY1091" fmla="*/ 3791088 h 6507156"/>
              <a:gd name="connsiteX1092" fmla="*/ 3359136 w 9124939"/>
              <a:gd name="connsiteY1092" fmla="*/ 3789356 h 6507156"/>
              <a:gd name="connsiteX1093" fmla="*/ 3387711 w 9124939"/>
              <a:gd name="connsiteY1093" fmla="*/ 3783006 h 6507156"/>
              <a:gd name="connsiteX1094" fmla="*/ 3378057 w 9124939"/>
              <a:gd name="connsiteY1094" fmla="*/ 3788353 h 6507156"/>
              <a:gd name="connsiteX1095" fmla="*/ 3363898 w 9124939"/>
              <a:gd name="connsiteY1095" fmla="*/ 3795706 h 6507156"/>
              <a:gd name="connsiteX1096" fmla="*/ 3369368 w 9124939"/>
              <a:gd name="connsiteY1096" fmla="*/ 3785680 h 6507156"/>
              <a:gd name="connsiteX1097" fmla="*/ 3387711 w 9124939"/>
              <a:gd name="connsiteY1097" fmla="*/ 3783006 h 6507156"/>
              <a:gd name="connsiteX1098" fmla="*/ 3408738 w 9124939"/>
              <a:gd name="connsiteY1098" fmla="*/ 3768718 h 6507156"/>
              <a:gd name="connsiteX1099" fmla="*/ 3421623 w 9124939"/>
              <a:gd name="connsiteY1099" fmla="*/ 3768718 h 6507156"/>
              <a:gd name="connsiteX1100" fmla="*/ 3425810 w 9124939"/>
              <a:gd name="connsiteY1100" fmla="*/ 3773109 h 6507156"/>
              <a:gd name="connsiteX1101" fmla="*/ 3416147 w 9124939"/>
              <a:gd name="connsiteY1101" fmla="*/ 3775473 h 6507156"/>
              <a:gd name="connsiteX1102" fmla="*/ 3409061 w 9124939"/>
              <a:gd name="connsiteY1102" fmla="*/ 3784593 h 6507156"/>
              <a:gd name="connsiteX1103" fmla="*/ 3403585 w 9124939"/>
              <a:gd name="connsiteY1103" fmla="*/ 3777838 h 6507156"/>
              <a:gd name="connsiteX1104" fmla="*/ 3408738 w 9124939"/>
              <a:gd name="connsiteY1104" fmla="*/ 3768718 h 6507156"/>
              <a:gd name="connsiteX1105" fmla="*/ 3455973 w 9124939"/>
              <a:gd name="connsiteY1105" fmla="*/ 3751256 h 6507156"/>
              <a:gd name="connsiteX1106" fmla="*/ 3452004 w 9124939"/>
              <a:gd name="connsiteY1106" fmla="*/ 3756227 h 6507156"/>
              <a:gd name="connsiteX1107" fmla="*/ 3432160 w 9124939"/>
              <a:gd name="connsiteY1107" fmla="*/ 3762369 h 6507156"/>
              <a:gd name="connsiteX1108" fmla="*/ 3445389 w 9124939"/>
              <a:gd name="connsiteY1108" fmla="*/ 3755350 h 6507156"/>
              <a:gd name="connsiteX1109" fmla="*/ 3455973 w 9124939"/>
              <a:gd name="connsiteY1109" fmla="*/ 3751256 h 6507156"/>
              <a:gd name="connsiteX1110" fmla="*/ 3486135 w 9124939"/>
              <a:gd name="connsiteY1110" fmla="*/ 3744906 h 6507156"/>
              <a:gd name="connsiteX1111" fmla="*/ 3482793 w 9124939"/>
              <a:gd name="connsiteY1111" fmla="*/ 3749669 h 6507156"/>
              <a:gd name="connsiteX1112" fmla="*/ 3467085 w 9124939"/>
              <a:gd name="connsiteY1112" fmla="*/ 3747104 h 6507156"/>
              <a:gd name="connsiteX1113" fmla="*/ 3486135 w 9124939"/>
              <a:gd name="connsiteY1113" fmla="*/ 3744906 h 6507156"/>
              <a:gd name="connsiteX1114" fmla="*/ 3508827 w 9124939"/>
              <a:gd name="connsiteY1114" fmla="*/ 3743318 h 6507156"/>
              <a:gd name="connsiteX1115" fmla="*/ 3516298 w 9124939"/>
              <a:gd name="connsiteY1115" fmla="*/ 3744783 h 6507156"/>
              <a:gd name="connsiteX1116" fmla="*/ 3500423 w 9124939"/>
              <a:gd name="connsiteY1116" fmla="*/ 3746493 h 6507156"/>
              <a:gd name="connsiteX1117" fmla="*/ 3508827 w 9124939"/>
              <a:gd name="connsiteY1117" fmla="*/ 3743318 h 6507156"/>
              <a:gd name="connsiteX1118" fmla="*/ 4079004 w 9124939"/>
              <a:gd name="connsiteY1118" fmla="*/ 3681406 h 6507156"/>
              <a:gd name="connsiteX1119" fmla="*/ 4095743 w 9124939"/>
              <a:gd name="connsiteY1119" fmla="*/ 3705096 h 6507156"/>
              <a:gd name="connsiteX1120" fmla="*/ 4106365 w 9124939"/>
              <a:gd name="connsiteY1120" fmla="*/ 3715480 h 6507156"/>
              <a:gd name="connsiteX1121" fmla="*/ 4125678 w 9124939"/>
              <a:gd name="connsiteY1121" fmla="*/ 3717752 h 6507156"/>
              <a:gd name="connsiteX1122" fmla="*/ 4137588 w 9124939"/>
              <a:gd name="connsiteY1122" fmla="*/ 3716129 h 6507156"/>
              <a:gd name="connsiteX1123" fmla="*/ 4135335 w 9124939"/>
              <a:gd name="connsiteY1123" fmla="*/ 3720673 h 6507156"/>
              <a:gd name="connsiteX1124" fmla="*/ 4141773 w 9124939"/>
              <a:gd name="connsiteY1124" fmla="*/ 3740144 h 6507156"/>
              <a:gd name="connsiteX1125" fmla="*/ 4130185 w 9124939"/>
              <a:gd name="connsiteY1125" fmla="*/ 3732355 h 6507156"/>
              <a:gd name="connsiteX1126" fmla="*/ 4116022 w 9124939"/>
              <a:gd name="connsiteY1126" fmla="*/ 3729435 h 6507156"/>
              <a:gd name="connsiteX1127" fmla="*/ 4105399 w 9124939"/>
              <a:gd name="connsiteY1127" fmla="*/ 3737223 h 6507156"/>
              <a:gd name="connsiteX1128" fmla="*/ 4094455 w 9124939"/>
              <a:gd name="connsiteY1128" fmla="*/ 3729435 h 6507156"/>
              <a:gd name="connsiteX1129" fmla="*/ 4093811 w 9124939"/>
              <a:gd name="connsiteY1129" fmla="*/ 3729110 h 6507156"/>
              <a:gd name="connsiteX1130" fmla="*/ 4091236 w 9124939"/>
              <a:gd name="connsiteY1130" fmla="*/ 3727812 h 6507156"/>
              <a:gd name="connsiteX1131" fmla="*/ 4089305 w 9124939"/>
              <a:gd name="connsiteY1131" fmla="*/ 3725541 h 6507156"/>
              <a:gd name="connsiteX1132" fmla="*/ 4088339 w 9124939"/>
              <a:gd name="connsiteY1132" fmla="*/ 3724567 h 6507156"/>
              <a:gd name="connsiteX1133" fmla="*/ 4088017 w 9124939"/>
              <a:gd name="connsiteY1133" fmla="*/ 3722944 h 6507156"/>
              <a:gd name="connsiteX1134" fmla="*/ 4088983 w 9124939"/>
              <a:gd name="connsiteY1134" fmla="*/ 3713209 h 6507156"/>
              <a:gd name="connsiteX1135" fmla="*/ 4089305 w 9124939"/>
              <a:gd name="connsiteY1135" fmla="*/ 3706069 h 6507156"/>
              <a:gd name="connsiteX1136" fmla="*/ 4081580 w 9124939"/>
              <a:gd name="connsiteY1136" fmla="*/ 3701851 h 6507156"/>
              <a:gd name="connsiteX1137" fmla="*/ 4071923 w 9124939"/>
              <a:gd name="connsiteY1137" fmla="*/ 3694062 h 6507156"/>
              <a:gd name="connsiteX1138" fmla="*/ 4079004 w 9124939"/>
              <a:gd name="connsiteY1138" fmla="*/ 3681406 h 6507156"/>
              <a:gd name="connsiteX1139" fmla="*/ 1814509 w 9124939"/>
              <a:gd name="connsiteY1139" fmla="*/ 3668706 h 6507156"/>
              <a:gd name="connsiteX1140" fmla="*/ 1825622 w 9124939"/>
              <a:gd name="connsiteY1140" fmla="*/ 3670974 h 6507156"/>
              <a:gd name="connsiteX1141" fmla="*/ 1824641 w 9124939"/>
              <a:gd name="connsiteY1141" fmla="*/ 3684581 h 6507156"/>
              <a:gd name="connsiteX1142" fmla="*/ 1814837 w 9124939"/>
              <a:gd name="connsiteY1142" fmla="*/ 3679397 h 6507156"/>
              <a:gd name="connsiteX1143" fmla="*/ 1814509 w 9124939"/>
              <a:gd name="connsiteY1143" fmla="*/ 3668706 h 6507156"/>
              <a:gd name="connsiteX1144" fmla="*/ 2339967 w 9124939"/>
              <a:gd name="connsiteY1144" fmla="*/ 3652834 h 6507156"/>
              <a:gd name="connsiteX1145" fmla="*/ 2346317 w 9124939"/>
              <a:gd name="connsiteY1145" fmla="*/ 3655056 h 6507156"/>
              <a:gd name="connsiteX1146" fmla="*/ 2338697 w 9124939"/>
              <a:gd name="connsiteY1146" fmla="*/ 3666486 h 6507156"/>
              <a:gd name="connsiteX1147" fmla="*/ 2340919 w 9124939"/>
              <a:gd name="connsiteY1147" fmla="*/ 3677916 h 6507156"/>
              <a:gd name="connsiteX1148" fmla="*/ 2335840 w 9124939"/>
              <a:gd name="connsiteY1148" fmla="*/ 3693791 h 6507156"/>
              <a:gd name="connsiteX1149" fmla="*/ 2325362 w 9124939"/>
              <a:gd name="connsiteY1149" fmla="*/ 3703316 h 6507156"/>
              <a:gd name="connsiteX1150" fmla="*/ 2310440 w 9124939"/>
              <a:gd name="connsiteY1150" fmla="*/ 3702681 h 6507156"/>
              <a:gd name="connsiteX1151" fmla="*/ 2301867 w 9124939"/>
              <a:gd name="connsiteY1151" fmla="*/ 3706809 h 6507156"/>
              <a:gd name="connsiteX1152" fmla="*/ 2301867 w 9124939"/>
              <a:gd name="connsiteY1152" fmla="*/ 3698554 h 6507156"/>
              <a:gd name="connsiteX1153" fmla="*/ 2312662 w 9124939"/>
              <a:gd name="connsiteY1153" fmla="*/ 3689029 h 6507156"/>
              <a:gd name="connsiteX1154" fmla="*/ 2322822 w 9124939"/>
              <a:gd name="connsiteY1154" fmla="*/ 3661406 h 6507156"/>
              <a:gd name="connsiteX1155" fmla="*/ 2339967 w 9124939"/>
              <a:gd name="connsiteY1155" fmla="*/ 3652834 h 6507156"/>
              <a:gd name="connsiteX1156" fmla="*/ 3816773 w 9124939"/>
              <a:gd name="connsiteY1156" fmla="*/ 3621081 h 6507156"/>
              <a:gd name="connsiteX1157" fmla="*/ 3830623 w 9124939"/>
              <a:gd name="connsiteY1157" fmla="*/ 3632987 h 6507156"/>
              <a:gd name="connsiteX1158" fmla="*/ 3828368 w 9124939"/>
              <a:gd name="connsiteY1158" fmla="*/ 3641676 h 6507156"/>
              <a:gd name="connsiteX1159" fmla="*/ 3818061 w 9124939"/>
              <a:gd name="connsiteY1159" fmla="*/ 3644894 h 6507156"/>
              <a:gd name="connsiteX1160" fmla="*/ 3808398 w 9124939"/>
              <a:gd name="connsiteY1160" fmla="*/ 3639423 h 6507156"/>
              <a:gd name="connsiteX1161" fmla="*/ 3809042 w 9124939"/>
              <a:gd name="connsiteY1161" fmla="*/ 3622690 h 6507156"/>
              <a:gd name="connsiteX1162" fmla="*/ 3816773 w 9124939"/>
              <a:gd name="connsiteY1162" fmla="*/ 3621081 h 6507156"/>
              <a:gd name="connsiteX1163" fmla="*/ 3586148 w 9124939"/>
              <a:gd name="connsiteY1163" fmla="*/ 3611556 h 6507156"/>
              <a:gd name="connsiteX1164" fmla="*/ 3579245 w 9124939"/>
              <a:gd name="connsiteY1164" fmla="*/ 3622669 h 6507156"/>
              <a:gd name="connsiteX1165" fmla="*/ 3578210 w 9124939"/>
              <a:gd name="connsiteY1165" fmla="*/ 3613658 h 6507156"/>
              <a:gd name="connsiteX1166" fmla="*/ 3586148 w 9124939"/>
              <a:gd name="connsiteY1166" fmla="*/ 3611556 h 6507156"/>
              <a:gd name="connsiteX1167" fmla="*/ 3557573 w 9124939"/>
              <a:gd name="connsiteY1167" fmla="*/ 3605206 h 6507156"/>
              <a:gd name="connsiteX1168" fmla="*/ 3567098 w 9124939"/>
              <a:gd name="connsiteY1168" fmla="*/ 3611401 h 6507156"/>
              <a:gd name="connsiteX1169" fmla="*/ 3563570 w 9124939"/>
              <a:gd name="connsiteY1169" fmla="*/ 3617906 h 6507156"/>
              <a:gd name="connsiteX1170" fmla="*/ 3557573 w 9124939"/>
              <a:gd name="connsiteY1170" fmla="*/ 3605206 h 6507156"/>
              <a:gd name="connsiteX1171" fmla="*/ 4016265 w 9124939"/>
              <a:gd name="connsiteY1171" fmla="*/ 3595681 h 6507156"/>
              <a:gd name="connsiteX1172" fmla="*/ 4031009 w 9124939"/>
              <a:gd name="connsiteY1172" fmla="*/ 3598564 h 6507156"/>
              <a:gd name="connsiteX1173" fmla="*/ 4031009 w 9124939"/>
              <a:gd name="connsiteY1173" fmla="*/ 3610417 h 6507156"/>
              <a:gd name="connsiteX1174" fmla="*/ 4037283 w 9124939"/>
              <a:gd name="connsiteY1174" fmla="*/ 3615863 h 6507156"/>
              <a:gd name="connsiteX1175" fmla="*/ 4049831 w 9124939"/>
              <a:gd name="connsiteY1175" fmla="*/ 3614582 h 6507156"/>
              <a:gd name="connsiteX1176" fmla="*/ 4055164 w 9124939"/>
              <a:gd name="connsiteY1176" fmla="*/ 3621950 h 6507156"/>
              <a:gd name="connsiteX1177" fmla="*/ 4052968 w 9124939"/>
              <a:gd name="connsiteY1177" fmla="*/ 3628357 h 6507156"/>
              <a:gd name="connsiteX1178" fmla="*/ 4047635 w 9124939"/>
              <a:gd name="connsiteY1178" fmla="*/ 3635725 h 6507156"/>
              <a:gd name="connsiteX1179" fmla="*/ 4053909 w 9124939"/>
              <a:gd name="connsiteY1179" fmla="*/ 3638928 h 6507156"/>
              <a:gd name="connsiteX1180" fmla="*/ 4060811 w 9124939"/>
              <a:gd name="connsiteY1180" fmla="*/ 3651742 h 6507156"/>
              <a:gd name="connsiteX1181" fmla="*/ 4054537 w 9124939"/>
              <a:gd name="connsiteY1181" fmla="*/ 3657188 h 6507156"/>
              <a:gd name="connsiteX1182" fmla="*/ 4046067 w 9124939"/>
              <a:gd name="connsiteY1182" fmla="*/ 3653023 h 6507156"/>
              <a:gd name="connsiteX1183" fmla="*/ 4037597 w 9124939"/>
              <a:gd name="connsiteY1183" fmla="*/ 3651742 h 6507156"/>
              <a:gd name="connsiteX1184" fmla="*/ 4033519 w 9124939"/>
              <a:gd name="connsiteY1184" fmla="*/ 3657508 h 6507156"/>
              <a:gd name="connsiteX1185" fmla="*/ 4030382 w 9124939"/>
              <a:gd name="connsiteY1185" fmla="*/ 3662314 h 6507156"/>
              <a:gd name="connsiteX1186" fmla="*/ 4027245 w 9124939"/>
              <a:gd name="connsiteY1186" fmla="*/ 3665837 h 6507156"/>
              <a:gd name="connsiteX1187" fmla="*/ 4025990 w 9124939"/>
              <a:gd name="connsiteY1187" fmla="*/ 3666799 h 6507156"/>
              <a:gd name="connsiteX1188" fmla="*/ 4025049 w 9124939"/>
              <a:gd name="connsiteY1188" fmla="*/ 3667119 h 6507156"/>
              <a:gd name="connsiteX1189" fmla="*/ 4024422 w 9124939"/>
              <a:gd name="connsiteY1189" fmla="*/ 3667119 h 6507156"/>
              <a:gd name="connsiteX1190" fmla="*/ 4023167 w 9124939"/>
              <a:gd name="connsiteY1190" fmla="*/ 3667119 h 6507156"/>
              <a:gd name="connsiteX1191" fmla="*/ 4022226 w 9124939"/>
              <a:gd name="connsiteY1191" fmla="*/ 3666478 h 6507156"/>
              <a:gd name="connsiteX1192" fmla="*/ 4021912 w 9124939"/>
              <a:gd name="connsiteY1192" fmla="*/ 3665837 h 6507156"/>
              <a:gd name="connsiteX1193" fmla="*/ 4008423 w 9124939"/>
              <a:gd name="connsiteY1193" fmla="*/ 3654305 h 6507156"/>
              <a:gd name="connsiteX1194" fmla="*/ 4012501 w 9124939"/>
              <a:gd name="connsiteY1194" fmla="*/ 3644694 h 6507156"/>
              <a:gd name="connsiteX1195" fmla="*/ 4017834 w 9124939"/>
              <a:gd name="connsiteY1195" fmla="*/ 3638287 h 6507156"/>
              <a:gd name="connsiteX1196" fmla="*/ 4013128 w 9124939"/>
              <a:gd name="connsiteY1196" fmla="*/ 3628677 h 6507156"/>
              <a:gd name="connsiteX1197" fmla="*/ 4019402 w 9124939"/>
              <a:gd name="connsiteY1197" fmla="*/ 3624512 h 6507156"/>
              <a:gd name="connsiteX1198" fmla="*/ 4030068 w 9124939"/>
              <a:gd name="connsiteY1198" fmla="*/ 3634123 h 6507156"/>
              <a:gd name="connsiteX1199" fmla="*/ 4039479 w 9124939"/>
              <a:gd name="connsiteY1199" fmla="*/ 3630919 h 6507156"/>
              <a:gd name="connsiteX1200" fmla="*/ 4040420 w 9124939"/>
              <a:gd name="connsiteY1200" fmla="*/ 3623231 h 6507156"/>
              <a:gd name="connsiteX1201" fmla="*/ 4025676 w 9124939"/>
              <a:gd name="connsiteY1201" fmla="*/ 3613620 h 6507156"/>
              <a:gd name="connsiteX1202" fmla="*/ 4012187 w 9124939"/>
              <a:gd name="connsiteY1202" fmla="*/ 3612019 h 6507156"/>
              <a:gd name="connsiteX1203" fmla="*/ 4010932 w 9124939"/>
              <a:gd name="connsiteY1203" fmla="*/ 3603369 h 6507156"/>
              <a:gd name="connsiteX1204" fmla="*/ 4016265 w 9124939"/>
              <a:gd name="connsiteY1204" fmla="*/ 3595681 h 6507156"/>
              <a:gd name="connsiteX1205" fmla="*/ 3568231 w 9124939"/>
              <a:gd name="connsiteY1205" fmla="*/ 3589331 h 6507156"/>
              <a:gd name="connsiteX1206" fmla="*/ 3577417 w 9124939"/>
              <a:gd name="connsiteY1206" fmla="*/ 3589331 h 6507156"/>
              <a:gd name="connsiteX1207" fmla="*/ 3579798 w 9124939"/>
              <a:gd name="connsiteY1207" fmla="*/ 3600326 h 6507156"/>
              <a:gd name="connsiteX1208" fmla="*/ 3573334 w 9124939"/>
              <a:gd name="connsiteY1208" fmla="*/ 3606794 h 6507156"/>
              <a:gd name="connsiteX1209" fmla="*/ 3565510 w 9124939"/>
              <a:gd name="connsiteY1209" fmla="*/ 3598062 h 6507156"/>
              <a:gd name="connsiteX1210" fmla="*/ 3568231 w 9124939"/>
              <a:gd name="connsiteY1210" fmla="*/ 3589331 h 6507156"/>
              <a:gd name="connsiteX1211" fmla="*/ 3736960 w 9124939"/>
              <a:gd name="connsiteY1211" fmla="*/ 3555993 h 6507156"/>
              <a:gd name="connsiteX1212" fmla="*/ 3759185 w 9124939"/>
              <a:gd name="connsiteY1212" fmla="*/ 3564123 h 6507156"/>
              <a:gd name="connsiteX1213" fmla="*/ 3756010 w 9124939"/>
              <a:gd name="connsiteY1213" fmla="*/ 3576631 h 6507156"/>
              <a:gd name="connsiteX1214" fmla="*/ 3743310 w 9124939"/>
              <a:gd name="connsiteY1214" fmla="*/ 3572566 h 6507156"/>
              <a:gd name="connsiteX1215" fmla="*/ 3736960 w 9124939"/>
              <a:gd name="connsiteY1215" fmla="*/ 3555993 h 6507156"/>
              <a:gd name="connsiteX1216" fmla="*/ 3818240 w 9124939"/>
              <a:gd name="connsiteY1216" fmla="*/ 3554406 h 6507156"/>
              <a:gd name="connsiteX1217" fmla="*/ 3829353 w 9124939"/>
              <a:gd name="connsiteY1217" fmla="*/ 3560121 h 6507156"/>
              <a:gd name="connsiteX1218" fmla="*/ 3837925 w 9124939"/>
              <a:gd name="connsiteY1218" fmla="*/ 3564248 h 6507156"/>
              <a:gd name="connsiteX1219" fmla="*/ 3842688 w 9124939"/>
              <a:gd name="connsiteY1219" fmla="*/ 3566788 h 6507156"/>
              <a:gd name="connsiteX1220" fmla="*/ 3844910 w 9124939"/>
              <a:gd name="connsiteY1220" fmla="*/ 3567106 h 6507156"/>
              <a:gd name="connsiteX1221" fmla="*/ 3847768 w 9124939"/>
              <a:gd name="connsiteY1221" fmla="*/ 3567106 h 6507156"/>
              <a:gd name="connsiteX1222" fmla="*/ 3855070 w 9124939"/>
              <a:gd name="connsiteY1222" fmla="*/ 3567106 h 6507156"/>
              <a:gd name="connsiteX1223" fmla="*/ 3862690 w 9124939"/>
              <a:gd name="connsiteY1223" fmla="*/ 3567423 h 6507156"/>
              <a:gd name="connsiteX1224" fmla="*/ 3865548 w 9124939"/>
              <a:gd name="connsiteY1224" fmla="*/ 3567741 h 6507156"/>
              <a:gd name="connsiteX1225" fmla="*/ 3867135 w 9124939"/>
              <a:gd name="connsiteY1225" fmla="*/ 3568693 h 6507156"/>
              <a:gd name="connsiteX1226" fmla="*/ 3868405 w 9124939"/>
              <a:gd name="connsiteY1226" fmla="*/ 3569963 h 6507156"/>
              <a:gd name="connsiteX1227" fmla="*/ 3869358 w 9124939"/>
              <a:gd name="connsiteY1227" fmla="*/ 3572186 h 6507156"/>
              <a:gd name="connsiteX1228" fmla="*/ 3869993 w 9124939"/>
              <a:gd name="connsiteY1228" fmla="*/ 3574726 h 6507156"/>
              <a:gd name="connsiteX1229" fmla="*/ 3870628 w 9124939"/>
              <a:gd name="connsiteY1229" fmla="*/ 3577266 h 6507156"/>
              <a:gd name="connsiteX1230" fmla="*/ 3871580 w 9124939"/>
              <a:gd name="connsiteY1230" fmla="*/ 3582346 h 6507156"/>
              <a:gd name="connsiteX1231" fmla="*/ 3871898 w 9124939"/>
              <a:gd name="connsiteY1231" fmla="*/ 3584568 h 6507156"/>
              <a:gd name="connsiteX1232" fmla="*/ 3878248 w 9124939"/>
              <a:gd name="connsiteY1232" fmla="*/ 3598856 h 6507156"/>
              <a:gd name="connsiteX1233" fmla="*/ 3856023 w 9124939"/>
              <a:gd name="connsiteY1233" fmla="*/ 3598221 h 6507156"/>
              <a:gd name="connsiteX1234" fmla="*/ 3837925 w 9124939"/>
              <a:gd name="connsiteY1234" fmla="*/ 3598221 h 6507156"/>
              <a:gd name="connsiteX1235" fmla="*/ 3831575 w 9124939"/>
              <a:gd name="connsiteY1235" fmla="*/ 3591236 h 6507156"/>
              <a:gd name="connsiteX1236" fmla="*/ 3807127 w 9124939"/>
              <a:gd name="connsiteY1236" fmla="*/ 3582663 h 6507156"/>
              <a:gd name="connsiteX1237" fmla="*/ 3807127 w 9124939"/>
              <a:gd name="connsiteY1237" fmla="*/ 3575678 h 6507156"/>
              <a:gd name="connsiteX1238" fmla="*/ 3822050 w 9124939"/>
              <a:gd name="connsiteY1238" fmla="*/ 3574091 h 6507156"/>
              <a:gd name="connsiteX1239" fmla="*/ 3807127 w 9124939"/>
              <a:gd name="connsiteY1239" fmla="*/ 3563931 h 6507156"/>
              <a:gd name="connsiteX1240" fmla="*/ 3806810 w 9124939"/>
              <a:gd name="connsiteY1240" fmla="*/ 3557581 h 6507156"/>
              <a:gd name="connsiteX1241" fmla="*/ 3818240 w 9124939"/>
              <a:gd name="connsiteY1241" fmla="*/ 3554406 h 6507156"/>
              <a:gd name="connsiteX1242" fmla="*/ 3876198 w 9124939"/>
              <a:gd name="connsiteY1242" fmla="*/ 3548056 h 6507156"/>
              <a:gd name="connsiteX1243" fmla="*/ 3884973 w 9124939"/>
              <a:gd name="connsiteY1243" fmla="*/ 3560086 h 6507156"/>
              <a:gd name="connsiteX1244" fmla="*/ 3895698 w 9124939"/>
              <a:gd name="connsiteY1244" fmla="*/ 3553583 h 6507156"/>
              <a:gd name="connsiteX1245" fmla="*/ 3909998 w 9124939"/>
              <a:gd name="connsiteY1245" fmla="*/ 3568540 h 6507156"/>
              <a:gd name="connsiteX1246" fmla="*/ 3899923 w 9124939"/>
              <a:gd name="connsiteY1246" fmla="*/ 3582522 h 6507156"/>
              <a:gd name="connsiteX1247" fmla="*/ 3892773 w 9124939"/>
              <a:gd name="connsiteY1247" fmla="*/ 3592276 h 6507156"/>
              <a:gd name="connsiteX1248" fmla="*/ 3885298 w 9124939"/>
              <a:gd name="connsiteY1248" fmla="*/ 3602031 h 6507156"/>
              <a:gd name="connsiteX1249" fmla="*/ 3878473 w 9124939"/>
              <a:gd name="connsiteY1249" fmla="*/ 3581872 h 6507156"/>
              <a:gd name="connsiteX1250" fmla="*/ 3881723 w 9124939"/>
              <a:gd name="connsiteY1250" fmla="*/ 3574068 h 6507156"/>
              <a:gd name="connsiteX1251" fmla="*/ 3868723 w 9124939"/>
              <a:gd name="connsiteY1251" fmla="*/ 3549682 h 6507156"/>
              <a:gd name="connsiteX1252" fmla="*/ 3876198 w 9124939"/>
              <a:gd name="connsiteY1252" fmla="*/ 3548056 h 6507156"/>
              <a:gd name="connsiteX1253" fmla="*/ 3923161 w 9124939"/>
              <a:gd name="connsiteY1253" fmla="*/ 3536943 h 6507156"/>
              <a:gd name="connsiteX1254" fmla="*/ 3950381 w 9124939"/>
              <a:gd name="connsiteY1254" fmla="*/ 3545318 h 6507156"/>
              <a:gd name="connsiteX1255" fmla="*/ 3954448 w 9124939"/>
              <a:gd name="connsiteY1255" fmla="*/ 3552143 h 6507156"/>
              <a:gd name="connsiteX1256" fmla="*/ 3941933 w 9124939"/>
              <a:gd name="connsiteY1256" fmla="*/ 3550592 h 6507156"/>
              <a:gd name="connsiteX1257" fmla="*/ 3931608 w 9124939"/>
              <a:gd name="connsiteY1257" fmla="*/ 3554625 h 6507156"/>
              <a:gd name="connsiteX1258" fmla="*/ 3922535 w 9124939"/>
              <a:gd name="connsiteY1258" fmla="*/ 3563931 h 6507156"/>
              <a:gd name="connsiteX1259" fmla="*/ 3911585 w 9124939"/>
              <a:gd name="connsiteY1259" fmla="*/ 3554625 h 6507156"/>
              <a:gd name="connsiteX1260" fmla="*/ 3928480 w 9124939"/>
              <a:gd name="connsiteY1260" fmla="*/ 3547490 h 6507156"/>
              <a:gd name="connsiteX1261" fmla="*/ 3923161 w 9124939"/>
              <a:gd name="connsiteY1261" fmla="*/ 3536943 h 6507156"/>
              <a:gd name="connsiteX1262" fmla="*/ 3776648 w 9124939"/>
              <a:gd name="connsiteY1262" fmla="*/ 3535356 h 6507156"/>
              <a:gd name="connsiteX1263" fmla="*/ 3767440 w 9124939"/>
              <a:gd name="connsiteY1263" fmla="*/ 3554406 h 6507156"/>
              <a:gd name="connsiteX1264" fmla="*/ 3763948 w 9124939"/>
              <a:gd name="connsiteY1264" fmla="*/ 3544881 h 6507156"/>
              <a:gd name="connsiteX1265" fmla="*/ 3776648 w 9124939"/>
              <a:gd name="connsiteY1265" fmla="*/ 3535356 h 6507156"/>
              <a:gd name="connsiteX1266" fmla="*/ 3684890 w 9124939"/>
              <a:gd name="connsiteY1266" fmla="*/ 3529006 h 6507156"/>
              <a:gd name="connsiteX1267" fmla="*/ 3707432 w 9124939"/>
              <a:gd name="connsiteY1267" fmla="*/ 3548270 h 6507156"/>
              <a:gd name="connsiteX1268" fmla="*/ 3708385 w 9124939"/>
              <a:gd name="connsiteY1268" fmla="*/ 3557739 h 6507156"/>
              <a:gd name="connsiteX1269" fmla="*/ 3701400 w 9124939"/>
              <a:gd name="connsiteY1269" fmla="*/ 3575044 h 6507156"/>
              <a:gd name="connsiteX1270" fmla="*/ 3686477 w 9124939"/>
              <a:gd name="connsiteY1270" fmla="*/ 3563616 h 6507156"/>
              <a:gd name="connsiteX1271" fmla="*/ 3687112 w 9124939"/>
              <a:gd name="connsiteY1271" fmla="*/ 3557086 h 6507156"/>
              <a:gd name="connsiteX1272" fmla="*/ 3682985 w 9124939"/>
              <a:gd name="connsiteY1272" fmla="*/ 3542719 h 6507156"/>
              <a:gd name="connsiteX1273" fmla="*/ 3688065 w 9124939"/>
              <a:gd name="connsiteY1273" fmla="*/ 3541740 h 6507156"/>
              <a:gd name="connsiteX1274" fmla="*/ 3684890 w 9124939"/>
              <a:gd name="connsiteY1274" fmla="*/ 3529006 h 6507156"/>
              <a:gd name="connsiteX1275" fmla="*/ 3799825 w 9124939"/>
              <a:gd name="connsiteY1275" fmla="*/ 3519481 h 6507156"/>
              <a:gd name="connsiteX1276" fmla="*/ 3800460 w 9124939"/>
              <a:gd name="connsiteY1276" fmla="*/ 3533070 h 6507156"/>
              <a:gd name="connsiteX1277" fmla="*/ 3792840 w 9124939"/>
              <a:gd name="connsiteY1277" fmla="*/ 3552664 h 6507156"/>
              <a:gd name="connsiteX1278" fmla="*/ 3781727 w 9124939"/>
              <a:gd name="connsiteY1278" fmla="*/ 3578263 h 6507156"/>
              <a:gd name="connsiteX1279" fmla="*/ 3774107 w 9124939"/>
              <a:gd name="connsiteY1279" fmla="*/ 3587744 h 6507156"/>
              <a:gd name="connsiteX1280" fmla="*/ 3771885 w 9124939"/>
              <a:gd name="connsiteY1280" fmla="*/ 3574154 h 6507156"/>
              <a:gd name="connsiteX1281" fmla="*/ 3774107 w 9124939"/>
              <a:gd name="connsiteY1281" fmla="*/ 3558353 h 6507156"/>
              <a:gd name="connsiteX1282" fmla="*/ 3782362 w 9124939"/>
              <a:gd name="connsiteY1282" fmla="*/ 3542551 h 6507156"/>
              <a:gd name="connsiteX1283" fmla="*/ 3799825 w 9124939"/>
              <a:gd name="connsiteY1283" fmla="*/ 3519481 h 6507156"/>
              <a:gd name="connsiteX1284" fmla="*/ 3569099 w 9124939"/>
              <a:gd name="connsiteY1284" fmla="*/ 3511543 h 6507156"/>
              <a:gd name="connsiteX1285" fmla="*/ 3571860 w 9124939"/>
              <a:gd name="connsiteY1285" fmla="*/ 3520849 h 6507156"/>
              <a:gd name="connsiteX1286" fmla="*/ 3571032 w 9124939"/>
              <a:gd name="connsiteY1286" fmla="*/ 3530155 h 6507156"/>
              <a:gd name="connsiteX1287" fmla="*/ 3565510 w 9124939"/>
              <a:gd name="connsiteY1287" fmla="*/ 3538531 h 6507156"/>
              <a:gd name="connsiteX1288" fmla="*/ 3565510 w 9124939"/>
              <a:gd name="connsiteY1288" fmla="*/ 3528294 h 6507156"/>
              <a:gd name="connsiteX1289" fmla="*/ 3569099 w 9124939"/>
              <a:gd name="connsiteY1289" fmla="*/ 3511543 h 6507156"/>
              <a:gd name="connsiteX1290" fmla="*/ 2061524 w 9124939"/>
              <a:gd name="connsiteY1290" fmla="*/ 3497256 h 6507156"/>
              <a:gd name="connsiteX1291" fmla="*/ 2083750 w 9124939"/>
              <a:gd name="connsiteY1291" fmla="*/ 3516971 h 6507156"/>
              <a:gd name="connsiteX1292" fmla="*/ 2079622 w 9124939"/>
              <a:gd name="connsiteY1292" fmla="*/ 3524285 h 6507156"/>
              <a:gd name="connsiteX1293" fmla="*/ 2061842 w 9124939"/>
              <a:gd name="connsiteY1293" fmla="*/ 3535097 h 6507156"/>
              <a:gd name="connsiteX1294" fmla="*/ 2056444 w 9124939"/>
              <a:gd name="connsiteY1294" fmla="*/ 3550996 h 6507156"/>
              <a:gd name="connsiteX1295" fmla="*/ 2060890 w 9124939"/>
              <a:gd name="connsiteY1295" fmla="*/ 3553222 h 6507156"/>
              <a:gd name="connsiteX1296" fmla="*/ 2052634 w 9124939"/>
              <a:gd name="connsiteY1296" fmla="*/ 3557992 h 6507156"/>
              <a:gd name="connsiteX1297" fmla="*/ 2053269 w 9124939"/>
              <a:gd name="connsiteY1297" fmla="*/ 3575800 h 6507156"/>
              <a:gd name="connsiteX1298" fmla="*/ 2052731 w 9124939"/>
              <a:gd name="connsiteY1298" fmla="*/ 3576246 h 6507156"/>
              <a:gd name="connsiteX1299" fmla="*/ 2053944 w 9124939"/>
              <a:gd name="connsiteY1299" fmla="*/ 3576744 h 6507156"/>
              <a:gd name="connsiteX1300" fmla="*/ 2053828 w 9124939"/>
              <a:gd name="connsiteY1300" fmla="*/ 3558533 h 6507156"/>
              <a:gd name="connsiteX1301" fmla="*/ 2062072 w 9124939"/>
              <a:gd name="connsiteY1301" fmla="*/ 3553771 h 6507156"/>
              <a:gd name="connsiteX1302" fmla="*/ 2076976 w 9124939"/>
              <a:gd name="connsiteY1302" fmla="*/ 3544246 h 6507156"/>
              <a:gd name="connsiteX1303" fmla="*/ 2085220 w 9124939"/>
              <a:gd name="connsiteY1303" fmla="*/ 3530276 h 6507156"/>
              <a:gd name="connsiteX1304" fmla="*/ 2089648 w 9124939"/>
              <a:gd name="connsiteY1304" fmla="*/ 3534721 h 6507156"/>
              <a:gd name="connsiteX1305" fmla="*/ 2102964 w 9124939"/>
              <a:gd name="connsiteY1305" fmla="*/ 3527736 h 6507156"/>
              <a:gd name="connsiteX1306" fmla="*/ 2113431 w 9124939"/>
              <a:gd name="connsiteY1306" fmla="*/ 3519481 h 6507156"/>
              <a:gd name="connsiteX1307" fmla="*/ 2158138 w 9124939"/>
              <a:gd name="connsiteY1307" fmla="*/ 3520116 h 6507156"/>
              <a:gd name="connsiteX1308" fmla="*/ 2170821 w 9124939"/>
              <a:gd name="connsiteY1308" fmla="*/ 3528688 h 6507156"/>
              <a:gd name="connsiteX1309" fmla="*/ 2182870 w 9124939"/>
              <a:gd name="connsiteY1309" fmla="*/ 3561073 h 6507156"/>
              <a:gd name="connsiteX1310" fmla="*/ 2195554 w 9124939"/>
              <a:gd name="connsiteY1310" fmla="*/ 3585204 h 6507156"/>
              <a:gd name="connsiteX1311" fmla="*/ 2205067 w 9124939"/>
              <a:gd name="connsiteY1311" fmla="*/ 3594411 h 6507156"/>
              <a:gd name="connsiteX1312" fmla="*/ 2204116 w 9124939"/>
              <a:gd name="connsiteY1312" fmla="*/ 3599809 h 6507156"/>
              <a:gd name="connsiteX1313" fmla="*/ 2193652 w 9124939"/>
              <a:gd name="connsiteY1313" fmla="*/ 3608064 h 6507156"/>
              <a:gd name="connsiteX1314" fmla="*/ 2182237 w 9124939"/>
              <a:gd name="connsiteY1314" fmla="*/ 3622351 h 6507156"/>
              <a:gd name="connsiteX1315" fmla="*/ 2186359 w 9124939"/>
              <a:gd name="connsiteY1315" fmla="*/ 3632511 h 6507156"/>
              <a:gd name="connsiteX1316" fmla="*/ 2191749 w 9124939"/>
              <a:gd name="connsiteY1316" fmla="*/ 3622986 h 6507156"/>
              <a:gd name="connsiteX1317" fmla="*/ 2207604 w 9124939"/>
              <a:gd name="connsiteY1317" fmla="*/ 3611239 h 6507156"/>
              <a:gd name="connsiteX1318" fmla="*/ 2219336 w 9124939"/>
              <a:gd name="connsiteY1318" fmla="*/ 3611239 h 6507156"/>
              <a:gd name="connsiteX1319" fmla="*/ 2232020 w 9124939"/>
              <a:gd name="connsiteY1319" fmla="*/ 3621716 h 6507156"/>
              <a:gd name="connsiteX1320" fmla="*/ 2229800 w 9124939"/>
              <a:gd name="connsiteY1320" fmla="*/ 3631241 h 6507156"/>
              <a:gd name="connsiteX1321" fmla="*/ 2235191 w 9124939"/>
              <a:gd name="connsiteY1321" fmla="*/ 3649339 h 6507156"/>
              <a:gd name="connsiteX1322" fmla="*/ 2229166 w 9124939"/>
              <a:gd name="connsiteY1322" fmla="*/ 3656641 h 6507156"/>
              <a:gd name="connsiteX1323" fmla="*/ 2219653 w 9124939"/>
              <a:gd name="connsiteY1323" fmla="*/ 3652514 h 6507156"/>
              <a:gd name="connsiteX1324" fmla="*/ 2217116 w 9124939"/>
              <a:gd name="connsiteY1324" fmla="*/ 3633146 h 6507156"/>
              <a:gd name="connsiteX1325" fmla="*/ 2211726 w 9124939"/>
              <a:gd name="connsiteY1325" fmla="*/ 3636321 h 6507156"/>
              <a:gd name="connsiteX1326" fmla="*/ 2214263 w 9124939"/>
              <a:gd name="connsiteY1326" fmla="*/ 3659816 h 6507156"/>
              <a:gd name="connsiteX1327" fmla="*/ 2222824 w 9124939"/>
              <a:gd name="connsiteY1327" fmla="*/ 3662991 h 6507156"/>
              <a:gd name="connsiteX1328" fmla="*/ 2220604 w 9124939"/>
              <a:gd name="connsiteY1328" fmla="*/ 3673151 h 6507156"/>
              <a:gd name="connsiteX1329" fmla="*/ 2214263 w 9124939"/>
              <a:gd name="connsiteY1329" fmla="*/ 3683946 h 6507156"/>
              <a:gd name="connsiteX1330" fmla="*/ 2196506 w 9124939"/>
              <a:gd name="connsiteY1330" fmla="*/ 3686486 h 6507156"/>
              <a:gd name="connsiteX1331" fmla="*/ 2193335 w 9124939"/>
              <a:gd name="connsiteY1331" fmla="*/ 3691566 h 6507156"/>
              <a:gd name="connsiteX1332" fmla="*/ 2193335 w 9124939"/>
              <a:gd name="connsiteY1332" fmla="*/ 3705536 h 6507156"/>
              <a:gd name="connsiteX1333" fmla="*/ 2192062 w 9124939"/>
              <a:gd name="connsiteY1333" fmla="*/ 3705487 h 6507156"/>
              <a:gd name="connsiteX1334" fmla="*/ 2185024 w 9124939"/>
              <a:gd name="connsiteY1334" fmla="*/ 3712536 h 6507156"/>
              <a:gd name="connsiteX1335" fmla="*/ 2178039 w 9124939"/>
              <a:gd name="connsiteY1335" fmla="*/ 3718895 h 6507156"/>
              <a:gd name="connsiteX1336" fmla="*/ 2169466 w 9124939"/>
              <a:gd name="connsiteY1336" fmla="*/ 3724301 h 6507156"/>
              <a:gd name="connsiteX1337" fmla="*/ 2169149 w 9124939"/>
              <a:gd name="connsiteY1337" fmla="*/ 3724937 h 6507156"/>
              <a:gd name="connsiteX1338" fmla="*/ 2168832 w 9124939"/>
              <a:gd name="connsiteY1338" fmla="*/ 3725255 h 6507156"/>
              <a:gd name="connsiteX1339" fmla="*/ 2167879 w 9124939"/>
              <a:gd name="connsiteY1339" fmla="*/ 3725891 h 6507156"/>
              <a:gd name="connsiteX1340" fmla="*/ 2166926 w 9124939"/>
              <a:gd name="connsiteY1340" fmla="*/ 3726845 h 6507156"/>
              <a:gd name="connsiteX1341" fmla="*/ 2165656 w 9124939"/>
              <a:gd name="connsiteY1341" fmla="*/ 3726845 h 6507156"/>
              <a:gd name="connsiteX1342" fmla="*/ 2163434 w 9124939"/>
              <a:gd name="connsiteY1342" fmla="*/ 3726845 h 6507156"/>
              <a:gd name="connsiteX1343" fmla="*/ 2160894 w 9124939"/>
              <a:gd name="connsiteY1343" fmla="*/ 3726527 h 6507156"/>
              <a:gd name="connsiteX1344" fmla="*/ 2156132 w 9124939"/>
              <a:gd name="connsiteY1344" fmla="*/ 3724937 h 6507156"/>
              <a:gd name="connsiteX1345" fmla="*/ 2152639 w 9124939"/>
              <a:gd name="connsiteY1345" fmla="*/ 3723665 h 6507156"/>
              <a:gd name="connsiteX1346" fmla="*/ 2150418 w 9124939"/>
              <a:gd name="connsiteY1346" fmla="*/ 3722075 h 6507156"/>
              <a:gd name="connsiteX1347" fmla="*/ 2147240 w 9124939"/>
              <a:gd name="connsiteY1347" fmla="*/ 3733841 h 6507156"/>
              <a:gd name="connsiteX1348" fmla="*/ 2152639 w 9124939"/>
              <a:gd name="connsiteY1348" fmla="*/ 3767548 h 6507156"/>
              <a:gd name="connsiteX1349" fmla="*/ 2169149 w 9124939"/>
              <a:gd name="connsiteY1349" fmla="*/ 3788535 h 6507156"/>
              <a:gd name="connsiteX1350" fmla="*/ 2159623 w 9124939"/>
              <a:gd name="connsiteY1350" fmla="*/ 3807615 h 6507156"/>
              <a:gd name="connsiteX1351" fmla="*/ 2165021 w 9124939"/>
              <a:gd name="connsiteY1351" fmla="*/ 3833054 h 6507156"/>
              <a:gd name="connsiteX1352" fmla="*/ 2179309 w 9124939"/>
              <a:gd name="connsiteY1352" fmla="*/ 3894108 h 6507156"/>
              <a:gd name="connsiteX1353" fmla="*/ 2170101 w 9124939"/>
              <a:gd name="connsiteY1353" fmla="*/ 3918276 h 6507156"/>
              <a:gd name="connsiteX1354" fmla="*/ 2152322 w 9124939"/>
              <a:gd name="connsiteY1354" fmla="*/ 3965974 h 6507156"/>
              <a:gd name="connsiteX1355" fmla="*/ 2148513 w 9124939"/>
              <a:gd name="connsiteY1355" fmla="*/ 3981874 h 6507156"/>
              <a:gd name="connsiteX1356" fmla="*/ 2138986 w 9124939"/>
              <a:gd name="connsiteY1356" fmla="*/ 3981874 h 6507156"/>
              <a:gd name="connsiteX1357" fmla="*/ 2141208 w 9124939"/>
              <a:gd name="connsiteY1357" fmla="*/ 3989188 h 6507156"/>
              <a:gd name="connsiteX1358" fmla="*/ 2154861 w 9124939"/>
              <a:gd name="connsiteY1358" fmla="*/ 4007949 h 6507156"/>
              <a:gd name="connsiteX1359" fmla="*/ 2141208 w 9124939"/>
              <a:gd name="connsiteY1359" fmla="*/ 4010493 h 6507156"/>
              <a:gd name="connsiteX1360" fmla="*/ 2120253 w 9124939"/>
              <a:gd name="connsiteY1360" fmla="*/ 4005087 h 6507156"/>
              <a:gd name="connsiteX1361" fmla="*/ 2098981 w 9124939"/>
              <a:gd name="connsiteY1361" fmla="*/ 4013037 h 6507156"/>
              <a:gd name="connsiteX1362" fmla="*/ 2094853 w 9124939"/>
              <a:gd name="connsiteY1362" fmla="*/ 3997137 h 6507156"/>
              <a:gd name="connsiteX1363" fmla="*/ 2087243 w 9124939"/>
              <a:gd name="connsiteY1363" fmla="*/ 4002225 h 6507156"/>
              <a:gd name="connsiteX1364" fmla="*/ 2080892 w 9124939"/>
              <a:gd name="connsiteY1364" fmla="*/ 4016217 h 6507156"/>
              <a:gd name="connsiteX1365" fmla="*/ 2049459 w 9124939"/>
              <a:gd name="connsiteY1365" fmla="*/ 4026074 h 6507156"/>
              <a:gd name="connsiteX1366" fmla="*/ 2028186 w 9124939"/>
              <a:gd name="connsiteY1366" fmla="*/ 4037840 h 6507156"/>
              <a:gd name="connsiteX1367" fmla="*/ 2018979 w 9124939"/>
              <a:gd name="connsiteY1367" fmla="*/ 4050560 h 6507156"/>
              <a:gd name="connsiteX1368" fmla="*/ 2007548 w 9124939"/>
              <a:gd name="connsiteY1368" fmla="*/ 4047380 h 6507156"/>
              <a:gd name="connsiteX1369" fmla="*/ 2000881 w 9124939"/>
              <a:gd name="connsiteY1369" fmla="*/ 4060099 h 6507156"/>
              <a:gd name="connsiteX1370" fmla="*/ 1987228 w 9124939"/>
              <a:gd name="connsiteY1370" fmla="*/ 4062643 h 6507156"/>
              <a:gd name="connsiteX1371" fmla="*/ 1976750 w 9124939"/>
              <a:gd name="connsiteY1371" fmla="*/ 4072183 h 6507156"/>
              <a:gd name="connsiteX1372" fmla="*/ 1966908 w 9124939"/>
              <a:gd name="connsiteY1372" fmla="*/ 4063597 h 6507156"/>
              <a:gd name="connsiteX1373" fmla="*/ 1971353 w 9124939"/>
              <a:gd name="connsiteY1373" fmla="*/ 4048652 h 6507156"/>
              <a:gd name="connsiteX1374" fmla="*/ 1963732 w 9124939"/>
              <a:gd name="connsiteY1374" fmla="*/ 4055012 h 6507156"/>
              <a:gd name="connsiteX1375" fmla="*/ 1956430 w 9124939"/>
              <a:gd name="connsiteY1375" fmla="*/ 4054376 h 6507156"/>
              <a:gd name="connsiteX1376" fmla="*/ 1953572 w 9124939"/>
              <a:gd name="connsiteY1376" fmla="*/ 4066141 h 6507156"/>
              <a:gd name="connsiteX1377" fmla="*/ 1959605 w 9124939"/>
              <a:gd name="connsiteY1377" fmla="*/ 4066777 h 6507156"/>
              <a:gd name="connsiteX1378" fmla="*/ 1958018 w 9124939"/>
              <a:gd name="connsiteY1378" fmla="*/ 4075363 h 6507156"/>
              <a:gd name="connsiteX1379" fmla="*/ 1961192 w 9124939"/>
              <a:gd name="connsiteY1379" fmla="*/ 4084903 h 6507156"/>
              <a:gd name="connsiteX1380" fmla="*/ 1943095 w 9124939"/>
              <a:gd name="connsiteY1380" fmla="*/ 4083949 h 6507156"/>
              <a:gd name="connsiteX1381" fmla="*/ 1937698 w 9124939"/>
              <a:gd name="connsiteY1381" fmla="*/ 4093488 h 6507156"/>
              <a:gd name="connsiteX1382" fmla="*/ 1925950 w 9124939"/>
              <a:gd name="connsiteY1382" fmla="*/ 4093806 h 6507156"/>
              <a:gd name="connsiteX1383" fmla="*/ 1918965 w 9124939"/>
              <a:gd name="connsiteY1383" fmla="*/ 4104300 h 6507156"/>
              <a:gd name="connsiteX1384" fmla="*/ 1907217 w 9124939"/>
              <a:gd name="connsiteY1384" fmla="*/ 4107480 h 6507156"/>
              <a:gd name="connsiteX1385" fmla="*/ 1893564 w 9124939"/>
              <a:gd name="connsiteY1385" fmla="*/ 4111932 h 6507156"/>
              <a:gd name="connsiteX1386" fmla="*/ 1863719 w 9124939"/>
              <a:gd name="connsiteY1386" fmla="*/ 4107798 h 6507156"/>
              <a:gd name="connsiteX1387" fmla="*/ 1856417 w 9124939"/>
              <a:gd name="connsiteY1387" fmla="*/ 4104618 h 6507156"/>
              <a:gd name="connsiteX1388" fmla="*/ 1850385 w 9124939"/>
              <a:gd name="connsiteY1388" fmla="*/ 4110024 h 6507156"/>
              <a:gd name="connsiteX1389" fmla="*/ 1831336 w 9124939"/>
              <a:gd name="connsiteY1389" fmla="*/ 4114794 h 6507156"/>
              <a:gd name="connsiteX1390" fmla="*/ 1831336 w 9124939"/>
              <a:gd name="connsiteY1390" fmla="*/ 4107162 h 6507156"/>
              <a:gd name="connsiteX1391" fmla="*/ 1819589 w 9124939"/>
              <a:gd name="connsiteY1391" fmla="*/ 4103982 h 6507156"/>
              <a:gd name="connsiteX1392" fmla="*/ 1829748 w 9124939"/>
              <a:gd name="connsiteY1392" fmla="*/ 4095396 h 6507156"/>
              <a:gd name="connsiteX1393" fmla="*/ 1837368 w 9124939"/>
              <a:gd name="connsiteY1393" fmla="*/ 4095396 h 6507156"/>
              <a:gd name="connsiteX1394" fmla="*/ 1858322 w 9124939"/>
              <a:gd name="connsiteY1394" fmla="*/ 4084903 h 6507156"/>
              <a:gd name="connsiteX1395" fmla="*/ 1844670 w 9124939"/>
              <a:gd name="connsiteY1395" fmla="*/ 4082677 h 6507156"/>
              <a:gd name="connsiteX1396" fmla="*/ 1851972 w 9124939"/>
              <a:gd name="connsiteY1396" fmla="*/ 4075363 h 6507156"/>
              <a:gd name="connsiteX1397" fmla="*/ 1829748 w 9124939"/>
              <a:gd name="connsiteY1397" fmla="*/ 4081723 h 6507156"/>
              <a:gd name="connsiteX1398" fmla="*/ 1818001 w 9124939"/>
              <a:gd name="connsiteY1398" fmla="*/ 4083313 h 6507156"/>
              <a:gd name="connsiteX1399" fmla="*/ 1808477 w 9124939"/>
              <a:gd name="connsiteY1399" fmla="*/ 4093806 h 6507156"/>
              <a:gd name="connsiteX1400" fmla="*/ 1798317 w 9124939"/>
              <a:gd name="connsiteY1400" fmla="*/ 4102392 h 6507156"/>
              <a:gd name="connsiteX1401" fmla="*/ 1785619 w 9124939"/>
              <a:gd name="connsiteY1401" fmla="*/ 4101120 h 6507156"/>
              <a:gd name="connsiteX1402" fmla="*/ 1801493 w 9124939"/>
              <a:gd name="connsiteY1402" fmla="*/ 4094760 h 6507156"/>
              <a:gd name="connsiteX1403" fmla="*/ 1810699 w 9124939"/>
              <a:gd name="connsiteY1403" fmla="*/ 4074727 h 6507156"/>
              <a:gd name="connsiteX1404" fmla="*/ 1832923 w 9124939"/>
              <a:gd name="connsiteY1404" fmla="*/ 4067095 h 6507156"/>
              <a:gd name="connsiteX1405" fmla="*/ 1838003 w 9124939"/>
              <a:gd name="connsiteY1405" fmla="*/ 4062961 h 6507156"/>
              <a:gd name="connsiteX1406" fmla="*/ 1827209 w 9124939"/>
              <a:gd name="connsiteY1406" fmla="*/ 4056602 h 6507156"/>
              <a:gd name="connsiteX1407" fmla="*/ 1804350 w 9124939"/>
              <a:gd name="connsiteY1407" fmla="*/ 4067095 h 6507156"/>
              <a:gd name="connsiteX1408" fmla="*/ 1797048 w 9124939"/>
              <a:gd name="connsiteY1408" fmla="*/ 4072501 h 6507156"/>
              <a:gd name="connsiteX1409" fmla="*/ 1787206 w 9124939"/>
              <a:gd name="connsiteY1409" fmla="*/ 4061053 h 6507156"/>
              <a:gd name="connsiteX1410" fmla="*/ 1767204 w 9124939"/>
              <a:gd name="connsiteY1410" fmla="*/ 4062325 h 6507156"/>
              <a:gd name="connsiteX1411" fmla="*/ 1779903 w 9124939"/>
              <a:gd name="connsiteY1411" fmla="*/ 4048334 h 6507156"/>
              <a:gd name="connsiteX1412" fmla="*/ 1797683 w 9124939"/>
              <a:gd name="connsiteY1412" fmla="*/ 4035614 h 6507156"/>
              <a:gd name="connsiteX1413" fmla="*/ 1806254 w 9124939"/>
              <a:gd name="connsiteY1413" fmla="*/ 4032434 h 6507156"/>
              <a:gd name="connsiteX1414" fmla="*/ 1822129 w 9124939"/>
              <a:gd name="connsiteY1414" fmla="*/ 4027028 h 6507156"/>
              <a:gd name="connsiteX1415" fmla="*/ 1819907 w 9124939"/>
              <a:gd name="connsiteY1415" fmla="*/ 4022895 h 6507156"/>
              <a:gd name="connsiteX1416" fmla="*/ 1807207 w 9124939"/>
              <a:gd name="connsiteY1416" fmla="*/ 4022895 h 6507156"/>
              <a:gd name="connsiteX1417" fmla="*/ 1791333 w 9124939"/>
              <a:gd name="connsiteY1417" fmla="*/ 4021305 h 6507156"/>
              <a:gd name="connsiteX1418" fmla="*/ 1765617 w 9124939"/>
              <a:gd name="connsiteY1418" fmla="*/ 4020033 h 6507156"/>
              <a:gd name="connsiteX1419" fmla="*/ 1760537 w 9124939"/>
              <a:gd name="connsiteY1419" fmla="*/ 4012083 h 6507156"/>
              <a:gd name="connsiteX1420" fmla="*/ 1765299 w 9124939"/>
              <a:gd name="connsiteY1420" fmla="*/ 3998091 h 6507156"/>
              <a:gd name="connsiteX1421" fmla="*/ 1772919 w 9124939"/>
              <a:gd name="connsiteY1421" fmla="*/ 3997137 h 6507156"/>
              <a:gd name="connsiteX1422" fmla="*/ 1796096 w 9124939"/>
              <a:gd name="connsiteY1422" fmla="*/ 3991413 h 6507156"/>
              <a:gd name="connsiteX1423" fmla="*/ 1789746 w 9124939"/>
              <a:gd name="connsiteY1423" fmla="*/ 4006359 h 6507156"/>
              <a:gd name="connsiteX1424" fmla="*/ 1802445 w 9124939"/>
              <a:gd name="connsiteY1424" fmla="*/ 3995547 h 6507156"/>
              <a:gd name="connsiteX1425" fmla="*/ 1807842 w 9124939"/>
              <a:gd name="connsiteY1425" fmla="*/ 4003815 h 6507156"/>
              <a:gd name="connsiteX1426" fmla="*/ 1817366 w 9124939"/>
              <a:gd name="connsiteY1426" fmla="*/ 4006995 h 6507156"/>
              <a:gd name="connsiteX1427" fmla="*/ 1838638 w 9124939"/>
              <a:gd name="connsiteY1427" fmla="*/ 4006041 h 6507156"/>
              <a:gd name="connsiteX1428" fmla="*/ 1823716 w 9124939"/>
              <a:gd name="connsiteY1428" fmla="*/ 3999681 h 6507156"/>
              <a:gd name="connsiteX1429" fmla="*/ 1815145 w 9124939"/>
              <a:gd name="connsiteY1429" fmla="*/ 3986008 h 6507156"/>
              <a:gd name="connsiteX1430" fmla="*/ 1829748 w 9124939"/>
              <a:gd name="connsiteY1430" fmla="*/ 3979330 h 6507156"/>
              <a:gd name="connsiteX1431" fmla="*/ 1831971 w 9124939"/>
              <a:gd name="connsiteY1431" fmla="*/ 3961522 h 6507156"/>
              <a:gd name="connsiteX1432" fmla="*/ 1842448 w 9124939"/>
              <a:gd name="connsiteY1432" fmla="*/ 3958342 h 6507156"/>
              <a:gd name="connsiteX1433" fmla="*/ 1866576 w 9124939"/>
              <a:gd name="connsiteY1433" fmla="*/ 3957070 h 6507156"/>
              <a:gd name="connsiteX1434" fmla="*/ 1895151 w 9124939"/>
              <a:gd name="connsiteY1434" fmla="*/ 3945941 h 6507156"/>
              <a:gd name="connsiteX1435" fmla="*/ 1912297 w 9124939"/>
              <a:gd name="connsiteY1435" fmla="*/ 3942761 h 6507156"/>
              <a:gd name="connsiteX1436" fmla="*/ 1936746 w 9124939"/>
              <a:gd name="connsiteY1436" fmla="*/ 3946895 h 6507156"/>
              <a:gd name="connsiteX1437" fmla="*/ 1932301 w 9124939"/>
              <a:gd name="connsiteY1437" fmla="*/ 3941807 h 6507156"/>
              <a:gd name="connsiteX1438" fmla="*/ 1912297 w 9124939"/>
              <a:gd name="connsiteY1438" fmla="*/ 3937673 h 6507156"/>
              <a:gd name="connsiteX1439" fmla="*/ 1900549 w 9124939"/>
              <a:gd name="connsiteY1439" fmla="*/ 3934493 h 6507156"/>
              <a:gd name="connsiteX1440" fmla="*/ 1903407 w 9124939"/>
              <a:gd name="connsiteY1440" fmla="*/ 3923045 h 6507156"/>
              <a:gd name="connsiteX1441" fmla="*/ 1909757 w 9124939"/>
              <a:gd name="connsiteY1441" fmla="*/ 3908100 h 6507156"/>
              <a:gd name="connsiteX1442" fmla="*/ 1899279 w 9124939"/>
              <a:gd name="connsiteY1442" fmla="*/ 3913506 h 6507156"/>
              <a:gd name="connsiteX1443" fmla="*/ 1884673 w 9124939"/>
              <a:gd name="connsiteY1443" fmla="*/ 3933539 h 6507156"/>
              <a:gd name="connsiteX1444" fmla="*/ 1873878 w 9124939"/>
              <a:gd name="connsiteY1444" fmla="*/ 3937991 h 6507156"/>
              <a:gd name="connsiteX1445" fmla="*/ 1854829 w 9124939"/>
              <a:gd name="connsiteY1445" fmla="*/ 3942443 h 6507156"/>
              <a:gd name="connsiteX1446" fmla="*/ 1847527 w 9124939"/>
              <a:gd name="connsiteY1446" fmla="*/ 3943715 h 6507156"/>
              <a:gd name="connsiteX1447" fmla="*/ 1849750 w 9124939"/>
              <a:gd name="connsiteY1447" fmla="*/ 3948485 h 6507156"/>
              <a:gd name="connsiteX1448" fmla="*/ 1831971 w 9124939"/>
              <a:gd name="connsiteY1448" fmla="*/ 3948803 h 6507156"/>
              <a:gd name="connsiteX1449" fmla="*/ 1812922 w 9124939"/>
              <a:gd name="connsiteY1449" fmla="*/ 3957388 h 6507156"/>
              <a:gd name="connsiteX1450" fmla="*/ 1809747 w 9124939"/>
              <a:gd name="connsiteY1450" fmla="*/ 3950393 h 6507156"/>
              <a:gd name="connsiteX1451" fmla="*/ 1846575 w 9124939"/>
              <a:gd name="connsiteY1451" fmla="*/ 3931949 h 6507156"/>
              <a:gd name="connsiteX1452" fmla="*/ 1854512 w 9124939"/>
              <a:gd name="connsiteY1452" fmla="*/ 3910644 h 6507156"/>
              <a:gd name="connsiteX1453" fmla="*/ 1870386 w 9124939"/>
              <a:gd name="connsiteY1453" fmla="*/ 3899832 h 6507156"/>
              <a:gd name="connsiteX1454" fmla="*/ 1868482 w 9124939"/>
              <a:gd name="connsiteY1454" fmla="*/ 3894744 h 6507156"/>
              <a:gd name="connsiteX1455" fmla="*/ 1856735 w 9124939"/>
              <a:gd name="connsiteY1455" fmla="*/ 3895698 h 6507156"/>
              <a:gd name="connsiteX1456" fmla="*/ 1867847 w 9124939"/>
              <a:gd name="connsiteY1456" fmla="*/ 3869623 h 6507156"/>
              <a:gd name="connsiteX1457" fmla="*/ 1885943 w 9124939"/>
              <a:gd name="connsiteY1457" fmla="*/ 3857539 h 6507156"/>
              <a:gd name="connsiteX1458" fmla="*/ 1910392 w 9124939"/>
              <a:gd name="connsiteY1458" fmla="*/ 3861673 h 6507156"/>
              <a:gd name="connsiteX1459" fmla="*/ 1902772 w 9124939"/>
              <a:gd name="connsiteY1459" fmla="*/ 3845774 h 6507156"/>
              <a:gd name="connsiteX1460" fmla="*/ 1904677 w 9124939"/>
              <a:gd name="connsiteY1460" fmla="*/ 3834008 h 6507156"/>
              <a:gd name="connsiteX1461" fmla="*/ 1890071 w 9124939"/>
              <a:gd name="connsiteY1461" fmla="*/ 3843866 h 6507156"/>
              <a:gd name="connsiteX1462" fmla="*/ 1847845 w 9124939"/>
              <a:gd name="connsiteY1462" fmla="*/ 3844502 h 6507156"/>
              <a:gd name="connsiteX1463" fmla="*/ 1840543 w 9124939"/>
              <a:gd name="connsiteY1463" fmla="*/ 3838142 h 6507156"/>
              <a:gd name="connsiteX1464" fmla="*/ 1839908 w 9124939"/>
              <a:gd name="connsiteY1464" fmla="*/ 3821924 h 6507156"/>
              <a:gd name="connsiteX1465" fmla="*/ 1827526 w 9124939"/>
              <a:gd name="connsiteY1465" fmla="*/ 3834644 h 6507156"/>
              <a:gd name="connsiteX1466" fmla="*/ 1819272 w 9124939"/>
              <a:gd name="connsiteY1466" fmla="*/ 3835280 h 6507156"/>
              <a:gd name="connsiteX1467" fmla="*/ 1816732 w 9124939"/>
              <a:gd name="connsiteY1467" fmla="*/ 3824468 h 6507156"/>
              <a:gd name="connsiteX1468" fmla="*/ 1802127 w 9124939"/>
              <a:gd name="connsiteY1468" fmla="*/ 3823514 h 6507156"/>
              <a:gd name="connsiteX1469" fmla="*/ 1797683 w 9124939"/>
              <a:gd name="connsiteY1469" fmla="*/ 3817155 h 6507156"/>
              <a:gd name="connsiteX1470" fmla="*/ 1783713 w 9124939"/>
              <a:gd name="connsiteY1470" fmla="*/ 3805707 h 6507156"/>
              <a:gd name="connsiteX1471" fmla="*/ 1796413 w 9124939"/>
              <a:gd name="connsiteY1471" fmla="*/ 3789807 h 6507156"/>
              <a:gd name="connsiteX1472" fmla="*/ 1811017 w 9124939"/>
              <a:gd name="connsiteY1472" fmla="*/ 3784401 h 6507156"/>
              <a:gd name="connsiteX1473" fmla="*/ 1817366 w 9124939"/>
              <a:gd name="connsiteY1473" fmla="*/ 3766276 h 6507156"/>
              <a:gd name="connsiteX1474" fmla="*/ 1845940 w 9124939"/>
              <a:gd name="connsiteY1474" fmla="*/ 3758644 h 6507156"/>
              <a:gd name="connsiteX1475" fmla="*/ 1839273 w 9124939"/>
              <a:gd name="connsiteY1475" fmla="*/ 3753556 h 6507156"/>
              <a:gd name="connsiteX1476" fmla="*/ 1838321 w 9124939"/>
              <a:gd name="connsiteY1476" fmla="*/ 3744017 h 6507156"/>
              <a:gd name="connsiteX1477" fmla="*/ 1821176 w 9124939"/>
              <a:gd name="connsiteY1477" fmla="*/ 3746243 h 6507156"/>
              <a:gd name="connsiteX1478" fmla="*/ 1813239 w 9124939"/>
              <a:gd name="connsiteY1478" fmla="*/ 3752602 h 6507156"/>
              <a:gd name="connsiteX1479" fmla="*/ 1805302 w 9124939"/>
              <a:gd name="connsiteY1479" fmla="*/ 3741155 h 6507156"/>
              <a:gd name="connsiteX1480" fmla="*/ 1806947 w 9124939"/>
              <a:gd name="connsiteY1480" fmla="*/ 3729384 h 6507156"/>
              <a:gd name="connsiteX1481" fmla="*/ 1802887 w 9124939"/>
              <a:gd name="connsiteY1481" fmla="*/ 3740143 h 6507156"/>
              <a:gd name="connsiteX1482" fmla="*/ 1781173 w 9124939"/>
              <a:gd name="connsiteY1482" fmla="*/ 3728713 h 6507156"/>
              <a:gd name="connsiteX1483" fmla="*/ 1801956 w 9124939"/>
              <a:gd name="connsiteY1483" fmla="*/ 3724268 h 6507156"/>
              <a:gd name="connsiteX1484" fmla="*/ 1807428 w 9124939"/>
              <a:gd name="connsiteY1484" fmla="*/ 3725948 h 6507156"/>
              <a:gd name="connsiteX1485" fmla="*/ 1807525 w 9124939"/>
              <a:gd name="connsiteY1485" fmla="*/ 3725255 h 6507156"/>
              <a:gd name="connsiteX1486" fmla="*/ 1825621 w 9124939"/>
              <a:gd name="connsiteY1486" fmla="*/ 3729707 h 6507156"/>
              <a:gd name="connsiteX1487" fmla="*/ 1822447 w 9124939"/>
              <a:gd name="connsiteY1487" fmla="*/ 3718895 h 6507156"/>
              <a:gd name="connsiteX1488" fmla="*/ 1811652 w 9124939"/>
              <a:gd name="connsiteY1488" fmla="*/ 3715715 h 6507156"/>
              <a:gd name="connsiteX1489" fmla="*/ 1807207 w 9124939"/>
              <a:gd name="connsiteY1489" fmla="*/ 3699180 h 6507156"/>
              <a:gd name="connsiteX1490" fmla="*/ 1825303 w 9124939"/>
              <a:gd name="connsiteY1490" fmla="*/ 3691230 h 6507156"/>
              <a:gd name="connsiteX1491" fmla="*/ 1828161 w 9124939"/>
              <a:gd name="connsiteY1491" fmla="*/ 3670561 h 6507156"/>
              <a:gd name="connsiteX1492" fmla="*/ 1850385 w 9124939"/>
              <a:gd name="connsiteY1492" fmla="*/ 3674377 h 6507156"/>
              <a:gd name="connsiteX1493" fmla="*/ 1863084 w 9124939"/>
              <a:gd name="connsiteY1493" fmla="*/ 3672151 h 6507156"/>
              <a:gd name="connsiteX1494" fmla="*/ 1875784 w 9124939"/>
              <a:gd name="connsiteY1494" fmla="*/ 3681373 h 6507156"/>
              <a:gd name="connsiteX1495" fmla="*/ 1877054 w 9124939"/>
              <a:gd name="connsiteY1495" fmla="*/ 3690912 h 6507156"/>
              <a:gd name="connsiteX1496" fmla="*/ 1891024 w 9124939"/>
              <a:gd name="connsiteY1496" fmla="*/ 3696318 h 6507156"/>
              <a:gd name="connsiteX1497" fmla="*/ 1886261 w 9124939"/>
              <a:gd name="connsiteY1497" fmla="*/ 3683598 h 6507156"/>
              <a:gd name="connsiteX1498" fmla="*/ 1899279 w 9124939"/>
              <a:gd name="connsiteY1498" fmla="*/ 3672787 h 6507156"/>
              <a:gd name="connsiteX1499" fmla="*/ 1917060 w 9124939"/>
              <a:gd name="connsiteY1499" fmla="*/ 3680101 h 6507156"/>
              <a:gd name="connsiteX1500" fmla="*/ 1933253 w 9124939"/>
              <a:gd name="connsiteY1500" fmla="*/ 3689640 h 6507156"/>
              <a:gd name="connsiteX1501" fmla="*/ 1939602 w 9124939"/>
              <a:gd name="connsiteY1501" fmla="*/ 3690276 h 6507156"/>
              <a:gd name="connsiteX1502" fmla="*/ 1940238 w 9124939"/>
              <a:gd name="connsiteY1502" fmla="*/ 3671515 h 6507156"/>
              <a:gd name="connsiteX1503" fmla="*/ 1931665 w 9124939"/>
              <a:gd name="connsiteY1503" fmla="*/ 3654343 h 6507156"/>
              <a:gd name="connsiteX1504" fmla="*/ 1944365 w 9124939"/>
              <a:gd name="connsiteY1504" fmla="*/ 3640670 h 6507156"/>
              <a:gd name="connsiteX1505" fmla="*/ 1961192 w 9124939"/>
              <a:gd name="connsiteY1505" fmla="*/ 3640670 h 6507156"/>
              <a:gd name="connsiteX1506" fmla="*/ 1971670 w 9124939"/>
              <a:gd name="connsiteY1506" fmla="*/ 3619364 h 6507156"/>
              <a:gd name="connsiteX1507" fmla="*/ 1955795 w 9124939"/>
              <a:gd name="connsiteY1507" fmla="*/ 3616184 h 6507156"/>
              <a:gd name="connsiteX1508" fmla="*/ 1935476 w 9124939"/>
              <a:gd name="connsiteY1508" fmla="*/ 3621908 h 6507156"/>
              <a:gd name="connsiteX1509" fmla="*/ 1917377 w 9124939"/>
              <a:gd name="connsiteY1509" fmla="*/ 3611097 h 6507156"/>
              <a:gd name="connsiteX1510" fmla="*/ 1924045 w 9124939"/>
              <a:gd name="connsiteY1510" fmla="*/ 3600921 h 6507156"/>
              <a:gd name="connsiteX1511" fmla="*/ 1934206 w 9124939"/>
              <a:gd name="connsiteY1511" fmla="*/ 3590109 h 6507156"/>
              <a:gd name="connsiteX1512" fmla="*/ 1956430 w 9124939"/>
              <a:gd name="connsiteY1512" fmla="*/ 3581523 h 6507156"/>
              <a:gd name="connsiteX1513" fmla="*/ 1952302 w 9124939"/>
              <a:gd name="connsiteY1513" fmla="*/ 3571984 h 6507156"/>
              <a:gd name="connsiteX1514" fmla="*/ 1949128 w 9124939"/>
              <a:gd name="connsiteY1514" fmla="*/ 3559582 h 6507156"/>
              <a:gd name="connsiteX1515" fmla="*/ 1964685 w 9124939"/>
              <a:gd name="connsiteY1515" fmla="*/ 3542411 h 6507156"/>
              <a:gd name="connsiteX1516" fmla="*/ 1980560 w 9124939"/>
              <a:gd name="connsiteY1516" fmla="*/ 3536687 h 6507156"/>
              <a:gd name="connsiteX1517" fmla="*/ 1986593 w 9124939"/>
              <a:gd name="connsiteY1517" fmla="*/ 3523013 h 6507156"/>
              <a:gd name="connsiteX1518" fmla="*/ 2005643 w 9124939"/>
              <a:gd name="connsiteY1518" fmla="*/ 3526193 h 6507156"/>
              <a:gd name="connsiteX1519" fmla="*/ 2002468 w 9124939"/>
              <a:gd name="connsiteY1519" fmla="*/ 3518879 h 6507156"/>
              <a:gd name="connsiteX1520" fmla="*/ 2018343 w 9124939"/>
              <a:gd name="connsiteY1520" fmla="*/ 3513473 h 6507156"/>
              <a:gd name="connsiteX1521" fmla="*/ 2035489 w 9124939"/>
              <a:gd name="connsiteY1521" fmla="*/ 3532235 h 6507156"/>
              <a:gd name="connsiteX1522" fmla="*/ 2025011 w 9124939"/>
              <a:gd name="connsiteY1522" fmla="*/ 3557674 h 6507156"/>
              <a:gd name="connsiteX1523" fmla="*/ 2037711 w 9124939"/>
              <a:gd name="connsiteY1523" fmla="*/ 3558310 h 6507156"/>
              <a:gd name="connsiteX1524" fmla="*/ 2045967 w 9124939"/>
              <a:gd name="connsiteY1524" fmla="*/ 3541775 h 6507156"/>
              <a:gd name="connsiteX1525" fmla="*/ 2041839 w 9124939"/>
              <a:gd name="connsiteY1525" fmla="*/ 3515381 h 6507156"/>
              <a:gd name="connsiteX1526" fmla="*/ 2055174 w 9124939"/>
              <a:gd name="connsiteY1526" fmla="*/ 3515381 h 6507156"/>
              <a:gd name="connsiteX1527" fmla="*/ 2061524 w 9124939"/>
              <a:gd name="connsiteY1527" fmla="*/ 3497256 h 6507156"/>
              <a:gd name="connsiteX1528" fmla="*/ 4162334 w 9124939"/>
              <a:gd name="connsiteY1528" fmla="*/ 3494081 h 6507156"/>
              <a:gd name="connsiteX1529" fmla="*/ 4192921 w 9124939"/>
              <a:gd name="connsiteY1529" fmla="*/ 3520763 h 6507156"/>
              <a:gd name="connsiteX1530" fmla="*/ 4197336 w 9124939"/>
              <a:gd name="connsiteY1530" fmla="*/ 3526295 h 6507156"/>
              <a:gd name="connsiteX1531" fmla="*/ 4191345 w 9124939"/>
              <a:gd name="connsiteY1531" fmla="*/ 3546469 h 6507156"/>
              <a:gd name="connsiteX1532" fmla="*/ 4151298 w 9124939"/>
              <a:gd name="connsiteY1532" fmla="*/ 3524342 h 6507156"/>
              <a:gd name="connsiteX1533" fmla="*/ 4152875 w 9124939"/>
              <a:gd name="connsiteY1533" fmla="*/ 3503843 h 6507156"/>
              <a:gd name="connsiteX1534" fmla="*/ 4162334 w 9124939"/>
              <a:gd name="connsiteY1534" fmla="*/ 3494081 h 6507156"/>
              <a:gd name="connsiteX1535" fmla="*/ 3557573 w 9124939"/>
              <a:gd name="connsiteY1535" fmla="*/ 3470268 h 6507156"/>
              <a:gd name="connsiteX1536" fmla="*/ 3568686 w 9124939"/>
              <a:gd name="connsiteY1536" fmla="*/ 3482968 h 6507156"/>
              <a:gd name="connsiteX1537" fmla="*/ 3560113 w 9124939"/>
              <a:gd name="connsiteY1537" fmla="*/ 3482082 h 6507156"/>
              <a:gd name="connsiteX1538" fmla="*/ 3548048 w 9124939"/>
              <a:gd name="connsiteY1538" fmla="*/ 3472040 h 6507156"/>
              <a:gd name="connsiteX1539" fmla="*/ 3557573 w 9124939"/>
              <a:gd name="connsiteY1539" fmla="*/ 3470268 h 6507156"/>
              <a:gd name="connsiteX1540" fmla="*/ 3768547 w 9124939"/>
              <a:gd name="connsiteY1540" fmla="*/ 3452806 h 6507156"/>
              <a:gd name="connsiteX1541" fmla="*/ 3775060 w 9124939"/>
              <a:gd name="connsiteY1541" fmla="*/ 3471086 h 6507156"/>
              <a:gd name="connsiteX1542" fmla="*/ 3767896 w 9124939"/>
              <a:gd name="connsiteY1542" fmla="*/ 3484556 h 6507156"/>
              <a:gd name="connsiteX1543" fmla="*/ 3762360 w 9124939"/>
              <a:gd name="connsiteY1543" fmla="*/ 3471086 h 6507156"/>
              <a:gd name="connsiteX1544" fmla="*/ 3763011 w 9124939"/>
              <a:gd name="connsiteY1544" fmla="*/ 3454089 h 6507156"/>
              <a:gd name="connsiteX1545" fmla="*/ 3768547 w 9124939"/>
              <a:gd name="connsiteY1545" fmla="*/ 3452806 h 6507156"/>
              <a:gd name="connsiteX1546" fmla="*/ 3723084 w 9124939"/>
              <a:gd name="connsiteY1546" fmla="*/ 3443281 h 6507156"/>
              <a:gd name="connsiteX1547" fmla="*/ 3747377 w 9124939"/>
              <a:gd name="connsiteY1547" fmla="*/ 3452683 h 6507156"/>
              <a:gd name="connsiteX1548" fmla="*/ 3750532 w 9124939"/>
              <a:gd name="connsiteY1548" fmla="*/ 3461771 h 6507156"/>
              <a:gd name="connsiteX1549" fmla="*/ 3754003 w 9124939"/>
              <a:gd name="connsiteY1549" fmla="*/ 3468039 h 6507156"/>
              <a:gd name="connsiteX1550" fmla="*/ 3758420 w 9124939"/>
              <a:gd name="connsiteY1550" fmla="*/ 3473366 h 6507156"/>
              <a:gd name="connsiteX1551" fmla="*/ 3762521 w 9124939"/>
              <a:gd name="connsiteY1551" fmla="*/ 3484649 h 6507156"/>
              <a:gd name="connsiteX1552" fmla="*/ 3783659 w 9124939"/>
              <a:gd name="connsiteY1552" fmla="*/ 3492797 h 6507156"/>
              <a:gd name="connsiteX1553" fmla="*/ 3787761 w 9124939"/>
              <a:gd name="connsiteY1553" fmla="*/ 3508153 h 6507156"/>
              <a:gd name="connsiteX1554" fmla="*/ 3781766 w 9124939"/>
              <a:gd name="connsiteY1554" fmla="*/ 3521942 h 6507156"/>
              <a:gd name="connsiteX1555" fmla="*/ 3771355 w 9124939"/>
              <a:gd name="connsiteY1555" fmla="*/ 3530090 h 6507156"/>
              <a:gd name="connsiteX1556" fmla="*/ 3754318 w 9124939"/>
              <a:gd name="connsiteY1556" fmla="*/ 3540119 h 6507156"/>
              <a:gd name="connsiteX1557" fmla="*/ 3733811 w 9124939"/>
              <a:gd name="connsiteY1557" fmla="*/ 3537925 h 6507156"/>
              <a:gd name="connsiteX1558" fmla="*/ 3720875 w 9124939"/>
              <a:gd name="connsiteY1558" fmla="*/ 3523509 h 6507156"/>
              <a:gd name="connsiteX1559" fmla="*/ 3728132 w 9124939"/>
              <a:gd name="connsiteY1559" fmla="*/ 3517241 h 6507156"/>
              <a:gd name="connsiteX1560" fmla="*/ 3716458 w 9124939"/>
              <a:gd name="connsiteY1560" fmla="*/ 3515048 h 6507156"/>
              <a:gd name="connsiteX1561" fmla="*/ 3714250 w 9124939"/>
              <a:gd name="connsiteY1561" fmla="*/ 3498751 h 6507156"/>
              <a:gd name="connsiteX1562" fmla="*/ 3697528 w 9124939"/>
              <a:gd name="connsiteY1562" fmla="*/ 3487156 h 6507156"/>
              <a:gd name="connsiteX1563" fmla="*/ 3687748 w 9124939"/>
              <a:gd name="connsiteY1563" fmla="*/ 3473993 h 6507156"/>
              <a:gd name="connsiteX1564" fmla="*/ 3689641 w 9124939"/>
              <a:gd name="connsiteY1564" fmla="*/ 3456130 h 6507156"/>
              <a:gd name="connsiteX1565" fmla="*/ 3702576 w 9124939"/>
              <a:gd name="connsiteY1565" fmla="*/ 3462398 h 6507156"/>
              <a:gd name="connsiteX1566" fmla="*/ 3713934 w 9124939"/>
              <a:gd name="connsiteY1566" fmla="*/ 3458950 h 6507156"/>
              <a:gd name="connsiteX1567" fmla="*/ 3723084 w 9124939"/>
              <a:gd name="connsiteY1567" fmla="*/ 3443281 h 6507156"/>
              <a:gd name="connsiteX1568" fmla="*/ 2251292 w 9124939"/>
              <a:gd name="connsiteY1568" fmla="*/ 3440106 h 6507156"/>
              <a:gd name="connsiteX1569" fmla="*/ 2259457 w 9124939"/>
              <a:gd name="connsiteY1569" fmla="*/ 3440106 h 6507156"/>
              <a:gd name="connsiteX1570" fmla="*/ 2262481 w 9124939"/>
              <a:gd name="connsiteY1570" fmla="*/ 3449774 h 6507156"/>
              <a:gd name="connsiteX1571" fmla="*/ 2268529 w 9124939"/>
              <a:gd name="connsiteY1571" fmla="*/ 3466855 h 6507156"/>
              <a:gd name="connsiteX1572" fmla="*/ 2264900 w 9124939"/>
              <a:gd name="connsiteY1572" fmla="*/ 3479746 h 6507156"/>
              <a:gd name="connsiteX1573" fmla="*/ 2259759 w 9124939"/>
              <a:gd name="connsiteY1573" fmla="*/ 3482969 h 6507156"/>
              <a:gd name="connsiteX1574" fmla="*/ 2247664 w 9124939"/>
              <a:gd name="connsiteY1574" fmla="*/ 3475556 h 6507156"/>
              <a:gd name="connsiteX1575" fmla="*/ 2243128 w 9124939"/>
              <a:gd name="connsiteY1575" fmla="*/ 3462665 h 6507156"/>
              <a:gd name="connsiteX1576" fmla="*/ 2245245 w 9124939"/>
              <a:gd name="connsiteY1576" fmla="*/ 3449774 h 6507156"/>
              <a:gd name="connsiteX1577" fmla="*/ 2251292 w 9124939"/>
              <a:gd name="connsiteY1577" fmla="*/ 3440106 h 6507156"/>
              <a:gd name="connsiteX1578" fmla="*/ 2165882 w 9124939"/>
              <a:gd name="connsiteY1578" fmla="*/ 3402011 h 6507156"/>
              <a:gd name="connsiteX1579" fmla="*/ 2174193 w 9124939"/>
              <a:gd name="connsiteY1579" fmla="*/ 3413628 h 6507156"/>
              <a:gd name="connsiteX1580" fmla="*/ 2174193 w 9124939"/>
              <a:gd name="connsiteY1580" fmla="*/ 3426189 h 6507156"/>
              <a:gd name="connsiteX1581" fmla="*/ 2179627 w 9124939"/>
              <a:gd name="connsiteY1581" fmla="*/ 3440315 h 6507156"/>
              <a:gd name="connsiteX1582" fmla="*/ 2167161 w 9124939"/>
              <a:gd name="connsiteY1582" fmla="*/ 3449736 h 6507156"/>
              <a:gd name="connsiteX1583" fmla="*/ 2161727 w 9124939"/>
              <a:gd name="connsiteY1583" fmla="*/ 3459156 h 6507156"/>
              <a:gd name="connsiteX1584" fmla="*/ 2151183 w 9124939"/>
              <a:gd name="connsiteY1584" fmla="*/ 3456644 h 6507156"/>
              <a:gd name="connsiteX1585" fmla="*/ 2148942 w 9124939"/>
              <a:gd name="connsiteY1585" fmla="*/ 3446909 h 6507156"/>
              <a:gd name="connsiteX1586" fmla="*/ 2155016 w 9124939"/>
              <a:gd name="connsiteY1586" fmla="*/ 3430271 h 6507156"/>
              <a:gd name="connsiteX1587" fmla="*/ 2145426 w 9124939"/>
              <a:gd name="connsiteY1587" fmla="*/ 3430271 h 6507156"/>
              <a:gd name="connsiteX1588" fmla="*/ 2137115 w 9124939"/>
              <a:gd name="connsiteY1588" fmla="*/ 3439687 h 6507156"/>
              <a:gd name="connsiteX1589" fmla="*/ 2132961 w 9124939"/>
              <a:gd name="connsiteY1589" fmla="*/ 3445967 h 6507156"/>
              <a:gd name="connsiteX1590" fmla="*/ 2132001 w 9124939"/>
              <a:gd name="connsiteY1590" fmla="*/ 3433724 h 6507156"/>
              <a:gd name="connsiteX1591" fmla="*/ 2141271 w 9124939"/>
              <a:gd name="connsiteY1591" fmla="*/ 3412686 h 6507156"/>
              <a:gd name="connsiteX1592" fmla="*/ 2149582 w 9124939"/>
              <a:gd name="connsiteY1592" fmla="*/ 3418652 h 6507156"/>
              <a:gd name="connsiteX1593" fmla="*/ 2156294 w 9124939"/>
              <a:gd name="connsiteY1593" fmla="*/ 3410488 h 6507156"/>
              <a:gd name="connsiteX1594" fmla="*/ 2165882 w 9124939"/>
              <a:gd name="connsiteY1594" fmla="*/ 3402011 h 6507156"/>
              <a:gd name="connsiteX1595" fmla="*/ 3758979 w 9124939"/>
              <a:gd name="connsiteY1595" fmla="*/ 3381369 h 6507156"/>
              <a:gd name="connsiteX1596" fmla="*/ 3770298 w 9124939"/>
              <a:gd name="connsiteY1596" fmla="*/ 3401555 h 6507156"/>
              <a:gd name="connsiteX1597" fmla="*/ 3764800 w 9124939"/>
              <a:gd name="connsiteY1597" fmla="*/ 3416294 h 6507156"/>
              <a:gd name="connsiteX1598" fmla="*/ 3752835 w 9124939"/>
              <a:gd name="connsiteY1598" fmla="*/ 3408925 h 6507156"/>
              <a:gd name="connsiteX1599" fmla="*/ 3764800 w 9124939"/>
              <a:gd name="connsiteY1599" fmla="*/ 3400273 h 6507156"/>
              <a:gd name="connsiteX1600" fmla="*/ 3758979 w 9124939"/>
              <a:gd name="connsiteY1600" fmla="*/ 3381369 h 6507156"/>
              <a:gd name="connsiteX1601" fmla="*/ 2178038 w 9124939"/>
              <a:gd name="connsiteY1601" fmla="*/ 3371846 h 6507156"/>
              <a:gd name="connsiteX1602" fmla="*/ 2175871 w 9124939"/>
              <a:gd name="connsiteY1602" fmla="*/ 3379751 h 6507156"/>
              <a:gd name="connsiteX1603" fmla="*/ 2165339 w 9124939"/>
              <a:gd name="connsiteY1603" fmla="*/ 3386134 h 6507156"/>
              <a:gd name="connsiteX1604" fmla="*/ 2168746 w 9124939"/>
              <a:gd name="connsiteY1604" fmla="*/ 3377927 h 6507156"/>
              <a:gd name="connsiteX1605" fmla="*/ 2178038 w 9124939"/>
              <a:gd name="connsiteY1605" fmla="*/ 3371846 h 6507156"/>
              <a:gd name="connsiteX1606" fmla="*/ 2207282 w 9124939"/>
              <a:gd name="connsiteY1606" fmla="*/ 3365496 h 6507156"/>
              <a:gd name="connsiteX1607" fmla="*/ 2208202 w 9124939"/>
              <a:gd name="connsiteY1607" fmla="*/ 3373203 h 6507156"/>
              <a:gd name="connsiteX1608" fmla="*/ 2197463 w 9124939"/>
              <a:gd name="connsiteY1608" fmla="*/ 3392474 h 6507156"/>
              <a:gd name="connsiteX1609" fmla="*/ 2195315 w 9124939"/>
              <a:gd name="connsiteY1609" fmla="*/ 3406927 h 6507156"/>
              <a:gd name="connsiteX1610" fmla="*/ 2183348 w 9124939"/>
              <a:gd name="connsiteY1610" fmla="*/ 3421060 h 6507156"/>
              <a:gd name="connsiteX1611" fmla="*/ 2176291 w 9124939"/>
              <a:gd name="connsiteY1611" fmla="*/ 3417205 h 6507156"/>
              <a:gd name="connsiteX1612" fmla="*/ 2176905 w 9124939"/>
              <a:gd name="connsiteY1612" fmla="*/ 3414315 h 6507156"/>
              <a:gd name="connsiteX1613" fmla="*/ 2171689 w 9124939"/>
              <a:gd name="connsiteY1613" fmla="*/ 3405965 h 6507156"/>
              <a:gd name="connsiteX1614" fmla="*/ 2188258 w 9124939"/>
              <a:gd name="connsiteY1614" fmla="*/ 3393438 h 6507156"/>
              <a:gd name="connsiteX1615" fmla="*/ 2183042 w 9124939"/>
              <a:gd name="connsiteY1615" fmla="*/ 3392474 h 6507156"/>
              <a:gd name="connsiteX1616" fmla="*/ 2196235 w 9124939"/>
              <a:gd name="connsiteY1616" fmla="*/ 3376416 h 6507156"/>
              <a:gd name="connsiteX1617" fmla="*/ 2207282 w 9124939"/>
              <a:gd name="connsiteY1617" fmla="*/ 3365496 h 6507156"/>
              <a:gd name="connsiteX1618" fmla="*/ 3926725 w 9124939"/>
              <a:gd name="connsiteY1618" fmla="*/ 3352793 h 6507156"/>
              <a:gd name="connsiteX1619" fmla="*/ 3942469 w 9124939"/>
              <a:gd name="connsiteY1619" fmla="*/ 3360731 h 6507156"/>
              <a:gd name="connsiteX1620" fmla="*/ 3946247 w 9124939"/>
              <a:gd name="connsiteY1620" fmla="*/ 3385179 h 6507156"/>
              <a:gd name="connsiteX1621" fmla="*/ 3952545 w 9124939"/>
              <a:gd name="connsiteY1621" fmla="*/ 3402007 h 6507156"/>
              <a:gd name="connsiteX1622" fmla="*/ 3952860 w 9124939"/>
              <a:gd name="connsiteY1622" fmla="*/ 3417882 h 6507156"/>
              <a:gd name="connsiteX1623" fmla="*/ 3919483 w 9124939"/>
              <a:gd name="connsiteY1623" fmla="*/ 3448678 h 6507156"/>
              <a:gd name="connsiteX1624" fmla="*/ 3920428 w 9124939"/>
              <a:gd name="connsiteY1624" fmla="*/ 3466776 h 6507156"/>
              <a:gd name="connsiteX1625" fmla="*/ 3940580 w 9124939"/>
              <a:gd name="connsiteY1625" fmla="*/ 3488683 h 6507156"/>
              <a:gd name="connsiteX1626" fmla="*/ 3925151 w 9124939"/>
              <a:gd name="connsiteY1626" fmla="*/ 3511861 h 6507156"/>
              <a:gd name="connsiteX1627" fmla="*/ 3908147 w 9124939"/>
              <a:gd name="connsiteY1627" fmla="*/ 3509638 h 6507156"/>
              <a:gd name="connsiteX1628" fmla="*/ 3908462 w 9124939"/>
              <a:gd name="connsiteY1628" fmla="*/ 3519481 h 6507156"/>
              <a:gd name="connsiteX1629" fmla="*/ 3900905 w 9124939"/>
              <a:gd name="connsiteY1629" fmla="*/ 3511861 h 6507156"/>
              <a:gd name="connsiteX1630" fmla="*/ 3899016 w 9124939"/>
              <a:gd name="connsiteY1630" fmla="*/ 3522656 h 6507156"/>
              <a:gd name="connsiteX1631" fmla="*/ 3913815 w 9124939"/>
              <a:gd name="connsiteY1631" fmla="*/ 3542658 h 6507156"/>
              <a:gd name="connsiteX1632" fmla="*/ 3898071 w 9124939"/>
              <a:gd name="connsiteY1632" fmla="*/ 3544881 h 6507156"/>
              <a:gd name="connsiteX1633" fmla="*/ 3887681 w 9124939"/>
              <a:gd name="connsiteY1633" fmla="*/ 3535356 h 6507156"/>
              <a:gd name="connsiteX1634" fmla="*/ 3876030 w 9124939"/>
              <a:gd name="connsiteY1634" fmla="*/ 3533451 h 6507156"/>
              <a:gd name="connsiteX1635" fmla="*/ 3869733 w 9124939"/>
              <a:gd name="connsiteY1635" fmla="*/ 3521703 h 6507156"/>
              <a:gd name="connsiteX1636" fmla="*/ 3884532 w 9124939"/>
              <a:gd name="connsiteY1636" fmla="*/ 3518528 h 6507156"/>
              <a:gd name="connsiteX1637" fmla="*/ 3871307 w 9124939"/>
              <a:gd name="connsiteY1637" fmla="*/ 3502653 h 6507156"/>
              <a:gd name="connsiteX1638" fmla="*/ 3870047 w 9124939"/>
              <a:gd name="connsiteY1638" fmla="*/ 3504558 h 6507156"/>
              <a:gd name="connsiteX1639" fmla="*/ 3866584 w 9124939"/>
              <a:gd name="connsiteY1639" fmla="*/ 3507733 h 6507156"/>
              <a:gd name="connsiteX1640" fmla="*/ 3864380 w 9124939"/>
              <a:gd name="connsiteY1640" fmla="*/ 3509003 h 6507156"/>
              <a:gd name="connsiteX1641" fmla="*/ 3862176 w 9124939"/>
              <a:gd name="connsiteY1641" fmla="*/ 3510591 h 6507156"/>
              <a:gd name="connsiteX1642" fmla="*/ 3860601 w 9124939"/>
              <a:gd name="connsiteY1642" fmla="*/ 3511226 h 6507156"/>
              <a:gd name="connsiteX1643" fmla="*/ 3859971 w 9124939"/>
              <a:gd name="connsiteY1643" fmla="*/ 3511543 h 6507156"/>
              <a:gd name="connsiteX1644" fmla="*/ 3859027 w 9124939"/>
              <a:gd name="connsiteY1644" fmla="*/ 3511543 h 6507156"/>
              <a:gd name="connsiteX1645" fmla="*/ 3855248 w 9124939"/>
              <a:gd name="connsiteY1645" fmla="*/ 3509638 h 6507156"/>
              <a:gd name="connsiteX1646" fmla="*/ 3850210 w 9124939"/>
              <a:gd name="connsiteY1646" fmla="*/ 3507416 h 6507156"/>
              <a:gd name="connsiteX1647" fmla="*/ 3844543 w 9124939"/>
              <a:gd name="connsiteY1647" fmla="*/ 3504241 h 6507156"/>
              <a:gd name="connsiteX1648" fmla="*/ 3832892 w 9124939"/>
              <a:gd name="connsiteY1648" fmla="*/ 3507416 h 6507156"/>
              <a:gd name="connsiteX1649" fmla="*/ 3824390 w 9124939"/>
              <a:gd name="connsiteY1649" fmla="*/ 3495986 h 6507156"/>
              <a:gd name="connsiteX1650" fmla="*/ 3819982 w 9124939"/>
              <a:gd name="connsiteY1650" fmla="*/ 3481063 h 6507156"/>
              <a:gd name="connsiteX1651" fmla="*/ 3826280 w 9124939"/>
              <a:gd name="connsiteY1651" fmla="*/ 3472491 h 6507156"/>
              <a:gd name="connsiteX1652" fmla="*/ 3815574 w 9124939"/>
              <a:gd name="connsiteY1652" fmla="*/ 3456933 h 6507156"/>
              <a:gd name="connsiteX1653" fmla="*/ 3822501 w 9124939"/>
              <a:gd name="connsiteY1653" fmla="*/ 3444233 h 6507156"/>
              <a:gd name="connsiteX1654" fmla="*/ 3800460 w 9124939"/>
              <a:gd name="connsiteY1654" fmla="*/ 3421374 h 6507156"/>
              <a:gd name="connsiteX1655" fmla="*/ 3805813 w 9124939"/>
              <a:gd name="connsiteY1655" fmla="*/ 3414072 h 6507156"/>
              <a:gd name="connsiteX1656" fmla="*/ 3836356 w 9124939"/>
              <a:gd name="connsiteY1656" fmla="*/ 3421057 h 6507156"/>
              <a:gd name="connsiteX1657" fmla="*/ 3845487 w 9124939"/>
              <a:gd name="connsiteY1657" fmla="*/ 3410261 h 6507156"/>
              <a:gd name="connsiteX1658" fmla="*/ 3853989 w 9124939"/>
              <a:gd name="connsiteY1658" fmla="*/ 3396609 h 6507156"/>
              <a:gd name="connsiteX1659" fmla="*/ 3832892 w 9124939"/>
              <a:gd name="connsiteY1659" fmla="*/ 3385179 h 6507156"/>
              <a:gd name="connsiteX1660" fmla="*/ 3832892 w 9124939"/>
              <a:gd name="connsiteY1660" fmla="*/ 3377876 h 6507156"/>
              <a:gd name="connsiteX1661" fmla="*/ 3849581 w 9124939"/>
              <a:gd name="connsiteY1661" fmla="*/ 3387083 h 6507156"/>
              <a:gd name="connsiteX1662" fmla="*/ 3878864 w 9124939"/>
              <a:gd name="connsiteY1662" fmla="*/ 3379464 h 6507156"/>
              <a:gd name="connsiteX1663" fmla="*/ 3861231 w 9124939"/>
              <a:gd name="connsiteY1663" fmla="*/ 3397561 h 6507156"/>
              <a:gd name="connsiteX1664" fmla="*/ 3867528 w 9124939"/>
              <a:gd name="connsiteY1664" fmla="*/ 3403594 h 6507156"/>
              <a:gd name="connsiteX1665" fmla="*/ 3865324 w 9124939"/>
              <a:gd name="connsiteY1665" fmla="*/ 3413119 h 6507156"/>
              <a:gd name="connsiteX1666" fmla="*/ 3884532 w 9124939"/>
              <a:gd name="connsiteY1666" fmla="*/ 3425820 h 6507156"/>
              <a:gd name="connsiteX1667" fmla="*/ 3889570 w 9124939"/>
              <a:gd name="connsiteY1667" fmla="*/ 3403594 h 6507156"/>
              <a:gd name="connsiteX1668" fmla="*/ 3895867 w 9124939"/>
              <a:gd name="connsiteY1668" fmla="*/ 3399466 h 6507156"/>
              <a:gd name="connsiteX1669" fmla="*/ 3905314 w 9124939"/>
              <a:gd name="connsiteY1669" fmla="*/ 3408674 h 6507156"/>
              <a:gd name="connsiteX1670" fmla="*/ 3904999 w 9124939"/>
              <a:gd name="connsiteY1670" fmla="*/ 3396291 h 6507156"/>
              <a:gd name="connsiteX1671" fmla="*/ 3896812 w 9124939"/>
              <a:gd name="connsiteY1671" fmla="*/ 3383591 h 6507156"/>
              <a:gd name="connsiteX1672" fmla="*/ 3926725 w 9124939"/>
              <a:gd name="connsiteY1672" fmla="*/ 3352793 h 6507156"/>
              <a:gd name="connsiteX1673" fmla="*/ 2114541 w 9124939"/>
              <a:gd name="connsiteY1673" fmla="*/ 3295645 h 6507156"/>
              <a:gd name="connsiteX1674" fmla="*/ 2109886 w 9124939"/>
              <a:gd name="connsiteY1674" fmla="*/ 3302947 h 6507156"/>
              <a:gd name="connsiteX1675" fmla="*/ 2105900 w 9124939"/>
              <a:gd name="connsiteY1675" fmla="*/ 3308345 h 6507156"/>
              <a:gd name="connsiteX1676" fmla="*/ 2100250 w 9124939"/>
              <a:gd name="connsiteY1676" fmla="*/ 3305170 h 6507156"/>
              <a:gd name="connsiteX1677" fmla="*/ 2106565 w 9124939"/>
              <a:gd name="connsiteY1677" fmla="*/ 3296597 h 6507156"/>
              <a:gd name="connsiteX1678" fmla="*/ 2114541 w 9124939"/>
              <a:gd name="connsiteY1678" fmla="*/ 3295645 h 6507156"/>
              <a:gd name="connsiteX1679" fmla="*/ 2168070 w 9124939"/>
              <a:gd name="connsiteY1679" fmla="*/ 3276594 h 6507156"/>
              <a:gd name="connsiteX1680" fmla="*/ 2183468 w 9124939"/>
              <a:gd name="connsiteY1680" fmla="*/ 3300941 h 6507156"/>
              <a:gd name="connsiteX1681" fmla="*/ 2200791 w 9124939"/>
              <a:gd name="connsiteY1681" fmla="*/ 3307990 h 6507156"/>
              <a:gd name="connsiteX1682" fmla="*/ 2197584 w 9124939"/>
              <a:gd name="connsiteY1682" fmla="*/ 3319843 h 6507156"/>
              <a:gd name="connsiteX1683" fmla="*/ 2211378 w 9124939"/>
              <a:gd name="connsiteY1683" fmla="*/ 3329454 h 6507156"/>
              <a:gd name="connsiteX1684" fmla="*/ 2195659 w 9124939"/>
              <a:gd name="connsiteY1684" fmla="*/ 3343549 h 6507156"/>
              <a:gd name="connsiteX1685" fmla="*/ 2193413 w 9124939"/>
              <a:gd name="connsiteY1685" fmla="*/ 3337142 h 6507156"/>
              <a:gd name="connsiteX1686" fmla="*/ 2178336 w 9124939"/>
              <a:gd name="connsiteY1686" fmla="*/ 3342267 h 6507156"/>
              <a:gd name="connsiteX1687" fmla="*/ 2170957 w 9124939"/>
              <a:gd name="connsiteY1687" fmla="*/ 3347714 h 6507156"/>
              <a:gd name="connsiteX1688" fmla="*/ 2157163 w 9124939"/>
              <a:gd name="connsiteY1688" fmla="*/ 3348034 h 6507156"/>
              <a:gd name="connsiteX1689" fmla="*/ 2149465 w 9124939"/>
              <a:gd name="connsiteY1689" fmla="*/ 3339384 h 6507156"/>
              <a:gd name="connsiteX1690" fmla="*/ 2161333 w 9124939"/>
              <a:gd name="connsiteY1690" fmla="*/ 3328814 h 6507156"/>
              <a:gd name="connsiteX1691" fmla="*/ 2176411 w 9124939"/>
              <a:gd name="connsiteY1691" fmla="*/ 3329773 h 6507156"/>
              <a:gd name="connsiteX1692" fmla="*/ 2176090 w 9124939"/>
              <a:gd name="connsiteY1692" fmla="*/ 3324647 h 6507156"/>
              <a:gd name="connsiteX1693" fmla="*/ 2164542 w 9124939"/>
              <a:gd name="connsiteY1693" fmla="*/ 3323366 h 6507156"/>
              <a:gd name="connsiteX1694" fmla="*/ 2167428 w 9124939"/>
              <a:gd name="connsiteY1694" fmla="*/ 3315998 h 6507156"/>
              <a:gd name="connsiteX1695" fmla="*/ 2176090 w 9124939"/>
              <a:gd name="connsiteY1695" fmla="*/ 3315038 h 6507156"/>
              <a:gd name="connsiteX1696" fmla="*/ 2181222 w 9124939"/>
              <a:gd name="connsiteY1696" fmla="*/ 3304144 h 6507156"/>
              <a:gd name="connsiteX1697" fmla="*/ 2167428 w 9124939"/>
              <a:gd name="connsiteY1697" fmla="*/ 3305107 h 6507156"/>
              <a:gd name="connsiteX1698" fmla="*/ 2153315 w 9124939"/>
              <a:gd name="connsiteY1698" fmla="*/ 3298058 h 6507156"/>
              <a:gd name="connsiteX1699" fmla="*/ 2150106 w 9124939"/>
              <a:gd name="connsiteY1699" fmla="*/ 3286205 h 6507156"/>
              <a:gd name="connsiteX1700" fmla="*/ 2161975 w 9124939"/>
              <a:gd name="connsiteY1700" fmla="*/ 3288447 h 6507156"/>
              <a:gd name="connsiteX1701" fmla="*/ 2158446 w 9124939"/>
              <a:gd name="connsiteY1701" fmla="*/ 3279798 h 6507156"/>
              <a:gd name="connsiteX1702" fmla="*/ 2168070 w 9124939"/>
              <a:gd name="connsiteY1702" fmla="*/ 3276594 h 6507156"/>
              <a:gd name="connsiteX1703" fmla="*/ 2130366 w 9124939"/>
              <a:gd name="connsiteY1703" fmla="*/ 3273418 h 6507156"/>
              <a:gd name="connsiteX1704" fmla="*/ 2136764 w 9124939"/>
              <a:gd name="connsiteY1704" fmla="*/ 3274371 h 6507156"/>
              <a:gd name="connsiteX1705" fmla="*/ 2125988 w 9124939"/>
              <a:gd name="connsiteY1705" fmla="*/ 3287389 h 6507156"/>
              <a:gd name="connsiteX1706" fmla="*/ 2114541 w 9124939"/>
              <a:gd name="connsiteY1706" fmla="*/ 3289294 h 6507156"/>
              <a:gd name="connsiteX1707" fmla="*/ 2119252 w 9124939"/>
              <a:gd name="connsiteY1707" fmla="*/ 3281039 h 6507156"/>
              <a:gd name="connsiteX1708" fmla="*/ 2130366 w 9124939"/>
              <a:gd name="connsiteY1708" fmla="*/ 3273418 h 6507156"/>
              <a:gd name="connsiteX1709" fmla="*/ 2159307 w 9124939"/>
              <a:gd name="connsiteY1709" fmla="*/ 3232143 h 6507156"/>
              <a:gd name="connsiteX1710" fmla="*/ 2160576 w 9124939"/>
              <a:gd name="connsiteY1710" fmla="*/ 3238493 h 6507156"/>
              <a:gd name="connsiteX1711" fmla="*/ 2154226 w 9124939"/>
              <a:gd name="connsiteY1711" fmla="*/ 3236271 h 6507156"/>
              <a:gd name="connsiteX1712" fmla="*/ 2159307 w 9124939"/>
              <a:gd name="connsiteY1712" fmla="*/ 3232143 h 6507156"/>
              <a:gd name="connsiteX1713" fmla="*/ 3590431 w 9124939"/>
              <a:gd name="connsiteY1713" fmla="*/ 3221031 h 6507156"/>
              <a:gd name="connsiteX1714" fmla="*/ 3606786 w 9124939"/>
              <a:gd name="connsiteY1714" fmla="*/ 3223208 h 6507156"/>
              <a:gd name="connsiteX1715" fmla="*/ 3600810 w 9124939"/>
              <a:gd name="connsiteY1715" fmla="*/ 3241865 h 6507156"/>
              <a:gd name="connsiteX1716" fmla="*/ 3581940 w 9124939"/>
              <a:gd name="connsiteY1716" fmla="*/ 3251194 h 6507156"/>
              <a:gd name="connsiteX1717" fmla="*/ 3573448 w 9124939"/>
              <a:gd name="connsiteY1717" fmla="*/ 3236579 h 6507156"/>
              <a:gd name="connsiteX1718" fmla="*/ 3575649 w 9124939"/>
              <a:gd name="connsiteY1718" fmla="*/ 3228805 h 6507156"/>
              <a:gd name="connsiteX1719" fmla="*/ 3588230 w 9124939"/>
              <a:gd name="connsiteY1719" fmla="*/ 3231604 h 6507156"/>
              <a:gd name="connsiteX1720" fmla="*/ 3590431 w 9124939"/>
              <a:gd name="connsiteY1720" fmla="*/ 3221031 h 6507156"/>
              <a:gd name="connsiteX1721" fmla="*/ 2043303 w 9124939"/>
              <a:gd name="connsiteY1721" fmla="*/ 3213094 h 6507156"/>
              <a:gd name="connsiteX1722" fmla="*/ 2051048 w 9124939"/>
              <a:gd name="connsiteY1722" fmla="*/ 3218174 h 6507156"/>
              <a:gd name="connsiteX1723" fmla="*/ 2039935 w 9124939"/>
              <a:gd name="connsiteY1723" fmla="*/ 3232143 h 6507156"/>
              <a:gd name="connsiteX1724" fmla="*/ 2043303 w 9124939"/>
              <a:gd name="connsiteY1724" fmla="*/ 3213094 h 6507156"/>
              <a:gd name="connsiteX1725" fmla="*/ 2147761 w 9124939"/>
              <a:gd name="connsiteY1725" fmla="*/ 3211507 h 6507156"/>
              <a:gd name="connsiteX1726" fmla="*/ 2154226 w 9124939"/>
              <a:gd name="connsiteY1726" fmla="*/ 3218680 h 6507156"/>
              <a:gd name="connsiteX1727" fmla="*/ 2154226 w 9124939"/>
              <a:gd name="connsiteY1727" fmla="*/ 3224916 h 6507156"/>
              <a:gd name="connsiteX1728" fmla="*/ 2146466 w 9124939"/>
              <a:gd name="connsiteY1728" fmla="*/ 3228970 h 6507156"/>
              <a:gd name="connsiteX1729" fmla="*/ 2137734 w 9124939"/>
              <a:gd name="connsiteY1729" fmla="*/ 3223044 h 6507156"/>
              <a:gd name="connsiteX1730" fmla="*/ 2136763 w 9124939"/>
              <a:gd name="connsiteY1730" fmla="*/ 3213690 h 6507156"/>
              <a:gd name="connsiteX1731" fmla="*/ 2147761 w 9124939"/>
              <a:gd name="connsiteY1731" fmla="*/ 3211507 h 6507156"/>
              <a:gd name="connsiteX1732" fmla="*/ 2051506 w 9124939"/>
              <a:gd name="connsiteY1732" fmla="*/ 3151183 h 6507156"/>
              <a:gd name="connsiteX1733" fmla="*/ 2063747 w 9124939"/>
              <a:gd name="connsiteY1733" fmla="*/ 3159849 h 6507156"/>
              <a:gd name="connsiteX1734" fmla="*/ 2060687 w 9124939"/>
              <a:gd name="connsiteY1734" fmla="*/ 3169478 h 6507156"/>
              <a:gd name="connsiteX1735" fmla="*/ 2051812 w 9124939"/>
              <a:gd name="connsiteY1735" fmla="*/ 3174613 h 6507156"/>
              <a:gd name="connsiteX1736" fmla="*/ 2058851 w 9124939"/>
              <a:gd name="connsiteY1736" fmla="*/ 3195798 h 6507156"/>
              <a:gd name="connsiteX1737" fmla="*/ 2053954 w 9124939"/>
              <a:gd name="connsiteY1737" fmla="*/ 3209920 h 6507156"/>
              <a:gd name="connsiteX1738" fmla="*/ 2044467 w 9124939"/>
              <a:gd name="connsiteY1738" fmla="*/ 3201254 h 6507156"/>
              <a:gd name="connsiteX1739" fmla="*/ 2040489 w 9124939"/>
              <a:gd name="connsiteY1739" fmla="*/ 3190983 h 6507156"/>
              <a:gd name="connsiteX1740" fmla="*/ 2038346 w 9124939"/>
              <a:gd name="connsiteY1740" fmla="*/ 3172688 h 6507156"/>
              <a:gd name="connsiteX1741" fmla="*/ 2038958 w 9124939"/>
              <a:gd name="connsiteY1741" fmla="*/ 3152467 h 6507156"/>
              <a:gd name="connsiteX1742" fmla="*/ 2051506 w 9124939"/>
              <a:gd name="connsiteY1742" fmla="*/ 3151183 h 6507156"/>
              <a:gd name="connsiteX1743" fmla="*/ 3811062 w 9124939"/>
              <a:gd name="connsiteY1743" fmla="*/ 3146418 h 6507156"/>
              <a:gd name="connsiteX1744" fmla="*/ 3816336 w 9124939"/>
              <a:gd name="connsiteY1744" fmla="*/ 3162864 h 6507156"/>
              <a:gd name="connsiteX1745" fmla="*/ 3804858 w 9124939"/>
              <a:gd name="connsiteY1745" fmla="*/ 3158350 h 6507156"/>
              <a:gd name="connsiteX1746" fmla="*/ 3794311 w 9124939"/>
              <a:gd name="connsiteY1746" fmla="*/ 3167056 h 6507156"/>
              <a:gd name="connsiteX1747" fmla="*/ 3789348 w 9124939"/>
              <a:gd name="connsiteY1747" fmla="*/ 3161575 h 6507156"/>
              <a:gd name="connsiteX1748" fmla="*/ 3796483 w 9124939"/>
              <a:gd name="connsiteY1748" fmla="*/ 3150933 h 6507156"/>
              <a:gd name="connsiteX1749" fmla="*/ 3811062 w 9124939"/>
              <a:gd name="connsiteY1749" fmla="*/ 3146418 h 6507156"/>
              <a:gd name="connsiteX1750" fmla="*/ 2174866 w 9124939"/>
              <a:gd name="connsiteY1750" fmla="*/ 3144834 h 6507156"/>
              <a:gd name="connsiteX1751" fmla="*/ 2179362 w 9124939"/>
              <a:gd name="connsiteY1751" fmla="*/ 3146739 h 6507156"/>
              <a:gd name="connsiteX1752" fmla="*/ 2181214 w 9124939"/>
              <a:gd name="connsiteY1752" fmla="*/ 3155311 h 6507156"/>
              <a:gd name="connsiteX1753" fmla="*/ 2177510 w 9124939"/>
              <a:gd name="connsiteY1753" fmla="*/ 3167058 h 6507156"/>
              <a:gd name="connsiteX1754" fmla="*/ 2174866 w 9124939"/>
              <a:gd name="connsiteY1754" fmla="*/ 3157534 h 6507156"/>
              <a:gd name="connsiteX1755" fmla="*/ 2174866 w 9124939"/>
              <a:gd name="connsiteY1755" fmla="*/ 3144834 h 6507156"/>
              <a:gd name="connsiteX1756" fmla="*/ 4371961 w 9124939"/>
              <a:gd name="connsiteY1756" fmla="*/ 3143246 h 6507156"/>
              <a:gd name="connsiteX1757" fmla="*/ 4375136 w 9124939"/>
              <a:gd name="connsiteY1757" fmla="*/ 3147676 h 6507156"/>
              <a:gd name="connsiteX1758" fmla="*/ 4369738 w 9124939"/>
              <a:gd name="connsiteY1758" fmla="*/ 3160965 h 6507156"/>
              <a:gd name="connsiteX1759" fmla="*/ 4365928 w 9124939"/>
              <a:gd name="connsiteY1759" fmla="*/ 3198936 h 6507156"/>
              <a:gd name="connsiteX1760" fmla="*/ 4366246 w 9124939"/>
              <a:gd name="connsiteY1760" fmla="*/ 3222984 h 6507156"/>
              <a:gd name="connsiteX1761" fmla="*/ 4350371 w 9124939"/>
              <a:gd name="connsiteY1761" fmla="*/ 3236590 h 6507156"/>
              <a:gd name="connsiteX1762" fmla="*/ 4345291 w 9124939"/>
              <a:gd name="connsiteY1762" fmla="*/ 3269498 h 6507156"/>
              <a:gd name="connsiteX1763" fmla="*/ 4339258 w 9124939"/>
              <a:gd name="connsiteY1763" fmla="*/ 3297662 h 6507156"/>
              <a:gd name="connsiteX1764" fmla="*/ 4325923 w 9124939"/>
              <a:gd name="connsiteY1764" fmla="*/ 3326143 h 6507156"/>
              <a:gd name="connsiteX1765" fmla="*/ 4314175 w 9124939"/>
              <a:gd name="connsiteY1765" fmla="*/ 3330572 h 6507156"/>
              <a:gd name="connsiteX1766" fmla="*/ 4313223 w 9124939"/>
              <a:gd name="connsiteY1766" fmla="*/ 3316965 h 6507156"/>
              <a:gd name="connsiteX1767" fmla="*/ 4326240 w 9124939"/>
              <a:gd name="connsiteY1767" fmla="*/ 3241336 h 6507156"/>
              <a:gd name="connsiteX1768" fmla="*/ 4343068 w 9124939"/>
              <a:gd name="connsiteY1768" fmla="*/ 3216023 h 6507156"/>
              <a:gd name="connsiteX1769" fmla="*/ 4353228 w 9124939"/>
              <a:gd name="connsiteY1769" fmla="*/ 3195771 h 6507156"/>
              <a:gd name="connsiteX1770" fmla="*/ 4359578 w 9124939"/>
              <a:gd name="connsiteY1770" fmla="*/ 3179951 h 6507156"/>
              <a:gd name="connsiteX1771" fmla="*/ 4358308 w 9124939"/>
              <a:gd name="connsiteY1771" fmla="*/ 3165396 h 6507156"/>
              <a:gd name="connsiteX1772" fmla="*/ 4371961 w 9124939"/>
              <a:gd name="connsiteY1772" fmla="*/ 3143246 h 6507156"/>
              <a:gd name="connsiteX1773" fmla="*/ 2057700 w 9124939"/>
              <a:gd name="connsiteY1773" fmla="*/ 3133721 h 6507156"/>
              <a:gd name="connsiteX1774" fmla="*/ 2068511 w 9124939"/>
              <a:gd name="connsiteY1774" fmla="*/ 3138888 h 6507156"/>
              <a:gd name="connsiteX1775" fmla="*/ 2062942 w 9124939"/>
              <a:gd name="connsiteY1775" fmla="*/ 3148008 h 6507156"/>
              <a:gd name="connsiteX1776" fmla="*/ 2055407 w 9124939"/>
              <a:gd name="connsiteY1776" fmla="*/ 3145880 h 6507156"/>
              <a:gd name="connsiteX1777" fmla="*/ 2047873 w 9124939"/>
              <a:gd name="connsiteY1777" fmla="*/ 3142232 h 6507156"/>
              <a:gd name="connsiteX1778" fmla="*/ 2048855 w 9124939"/>
              <a:gd name="connsiteY1778" fmla="*/ 3134937 h 6507156"/>
              <a:gd name="connsiteX1779" fmla="*/ 2057700 w 9124939"/>
              <a:gd name="connsiteY1779" fmla="*/ 3133721 h 6507156"/>
              <a:gd name="connsiteX1780" fmla="*/ 2054160 w 9124939"/>
              <a:gd name="connsiteY1780" fmla="*/ 3101971 h 6507156"/>
              <a:gd name="connsiteX1781" fmla="*/ 2070098 w 9124939"/>
              <a:gd name="connsiteY1781" fmla="*/ 3102933 h 6507156"/>
              <a:gd name="connsiteX1782" fmla="*/ 2067910 w 9124939"/>
              <a:gd name="connsiteY1782" fmla="*/ 3113837 h 6507156"/>
              <a:gd name="connsiteX1783" fmla="*/ 2062598 w 9124939"/>
              <a:gd name="connsiteY1783" fmla="*/ 3112554 h 6507156"/>
              <a:gd name="connsiteX1784" fmla="*/ 2064785 w 9124939"/>
              <a:gd name="connsiteY1784" fmla="*/ 3121213 h 6507156"/>
              <a:gd name="connsiteX1785" fmla="*/ 2067910 w 9124939"/>
              <a:gd name="connsiteY1785" fmla="*/ 3120892 h 6507156"/>
              <a:gd name="connsiteX1786" fmla="*/ 2068848 w 9124939"/>
              <a:gd name="connsiteY1786" fmla="*/ 3133721 h 6507156"/>
              <a:gd name="connsiteX1787" fmla="*/ 2054160 w 9124939"/>
              <a:gd name="connsiteY1787" fmla="*/ 3126665 h 6507156"/>
              <a:gd name="connsiteX1788" fmla="*/ 2053222 w 9124939"/>
              <a:gd name="connsiteY1788" fmla="*/ 3118006 h 6507156"/>
              <a:gd name="connsiteX1789" fmla="*/ 2035410 w 9124939"/>
              <a:gd name="connsiteY1789" fmla="*/ 3114799 h 6507156"/>
              <a:gd name="connsiteX1790" fmla="*/ 2030409 w 9124939"/>
              <a:gd name="connsiteY1790" fmla="*/ 3105499 h 6507156"/>
              <a:gd name="connsiteX1791" fmla="*/ 2054160 w 9124939"/>
              <a:gd name="connsiteY1791" fmla="*/ 3101971 h 6507156"/>
              <a:gd name="connsiteX1792" fmla="*/ 2141526 w 9124939"/>
              <a:gd name="connsiteY1792" fmla="*/ 3095622 h 6507156"/>
              <a:gd name="connsiteX1793" fmla="*/ 2160894 w 9124939"/>
              <a:gd name="connsiteY1793" fmla="*/ 3110264 h 6507156"/>
              <a:gd name="connsiteX1794" fmla="*/ 2163117 w 9124939"/>
              <a:gd name="connsiteY1794" fmla="*/ 3139866 h 6507156"/>
              <a:gd name="connsiteX1795" fmla="*/ 2159942 w 9124939"/>
              <a:gd name="connsiteY1795" fmla="*/ 3149415 h 6507156"/>
              <a:gd name="connsiteX1796" fmla="*/ 2170736 w 9124939"/>
              <a:gd name="connsiteY1796" fmla="*/ 3154507 h 6507156"/>
              <a:gd name="connsiteX1797" fmla="*/ 2173276 w 9124939"/>
              <a:gd name="connsiteY1797" fmla="*/ 3171377 h 6507156"/>
              <a:gd name="connsiteX1798" fmla="*/ 2178039 w 9124939"/>
              <a:gd name="connsiteY1798" fmla="*/ 3171377 h 6507156"/>
              <a:gd name="connsiteX1799" fmla="*/ 2176452 w 9124939"/>
              <a:gd name="connsiteY1799" fmla="*/ 3183791 h 6507156"/>
              <a:gd name="connsiteX1800" fmla="*/ 2202488 w 9124939"/>
              <a:gd name="connsiteY1800" fmla="*/ 3177425 h 6507156"/>
              <a:gd name="connsiteX1801" fmla="*/ 2205028 w 9124939"/>
              <a:gd name="connsiteY1801" fmla="*/ 3186974 h 6507156"/>
              <a:gd name="connsiteX1802" fmla="*/ 2191057 w 9124939"/>
              <a:gd name="connsiteY1802" fmla="*/ 3197796 h 6507156"/>
              <a:gd name="connsiteX1803" fmla="*/ 2183120 w 9124939"/>
              <a:gd name="connsiteY1803" fmla="*/ 3215939 h 6507156"/>
              <a:gd name="connsiteX1804" fmla="*/ 2174547 w 9124939"/>
              <a:gd name="connsiteY1804" fmla="*/ 3221032 h 6507156"/>
              <a:gd name="connsiteX1805" fmla="*/ 2173594 w 9124939"/>
              <a:gd name="connsiteY1805" fmla="*/ 3214666 h 6507156"/>
              <a:gd name="connsiteX1806" fmla="*/ 2175182 w 9124939"/>
              <a:gd name="connsiteY1806" fmla="*/ 3197796 h 6507156"/>
              <a:gd name="connsiteX1807" fmla="*/ 2160576 w 9124939"/>
              <a:gd name="connsiteY1807" fmla="*/ 3198115 h 6507156"/>
              <a:gd name="connsiteX1808" fmla="*/ 2152958 w 9124939"/>
              <a:gd name="connsiteY1808" fmla="*/ 3201298 h 6507156"/>
              <a:gd name="connsiteX1809" fmla="*/ 2149781 w 9124939"/>
              <a:gd name="connsiteY1809" fmla="*/ 3193977 h 6507156"/>
              <a:gd name="connsiteX1810" fmla="*/ 2139304 w 9124939"/>
              <a:gd name="connsiteY1810" fmla="*/ 3180926 h 6507156"/>
              <a:gd name="connsiteX1811" fmla="*/ 2140256 w 9124939"/>
              <a:gd name="connsiteY1811" fmla="*/ 3173923 h 6507156"/>
              <a:gd name="connsiteX1812" fmla="*/ 2138034 w 9124939"/>
              <a:gd name="connsiteY1812" fmla="*/ 3160237 h 6507156"/>
              <a:gd name="connsiteX1813" fmla="*/ 2125968 w 9124939"/>
              <a:gd name="connsiteY1813" fmla="*/ 3151643 h 6507156"/>
              <a:gd name="connsiteX1814" fmla="*/ 2126603 w 9124939"/>
              <a:gd name="connsiteY1814" fmla="*/ 3164374 h 6507156"/>
              <a:gd name="connsiteX1815" fmla="*/ 2113587 w 9124939"/>
              <a:gd name="connsiteY1815" fmla="*/ 3161192 h 6507156"/>
              <a:gd name="connsiteX1816" fmla="*/ 2106284 w 9124939"/>
              <a:gd name="connsiteY1816" fmla="*/ 3149733 h 6507156"/>
              <a:gd name="connsiteX1817" fmla="*/ 2101837 w 9124939"/>
              <a:gd name="connsiteY1817" fmla="*/ 3139229 h 6507156"/>
              <a:gd name="connsiteX1818" fmla="*/ 2109141 w 9124939"/>
              <a:gd name="connsiteY1818" fmla="*/ 3130635 h 6507156"/>
              <a:gd name="connsiteX1819" fmla="*/ 2117714 w 9124939"/>
              <a:gd name="connsiteY1819" fmla="*/ 3137001 h 6507156"/>
              <a:gd name="connsiteX1820" fmla="*/ 2121841 w 9124939"/>
              <a:gd name="connsiteY1820" fmla="*/ 3133818 h 6507156"/>
              <a:gd name="connsiteX1821" fmla="*/ 2117714 w 9124939"/>
              <a:gd name="connsiteY1821" fmla="*/ 3116948 h 6507156"/>
              <a:gd name="connsiteX1822" fmla="*/ 2119301 w 9124939"/>
              <a:gd name="connsiteY1822" fmla="*/ 3107399 h 6507156"/>
              <a:gd name="connsiteX1823" fmla="*/ 2125968 w 9124939"/>
              <a:gd name="connsiteY1823" fmla="*/ 3122040 h 6507156"/>
              <a:gd name="connsiteX1824" fmla="*/ 2143114 w 9124939"/>
              <a:gd name="connsiteY1824" fmla="*/ 3127134 h 6507156"/>
              <a:gd name="connsiteX1825" fmla="*/ 2133272 w 9124939"/>
              <a:gd name="connsiteY1825" fmla="*/ 3105171 h 6507156"/>
              <a:gd name="connsiteX1826" fmla="*/ 2141526 w 9124939"/>
              <a:gd name="connsiteY1826" fmla="*/ 3095622 h 6507156"/>
              <a:gd name="connsiteX1827" fmla="*/ 3757287 w 9124939"/>
              <a:gd name="connsiteY1827" fmla="*/ 3076569 h 6507156"/>
              <a:gd name="connsiteX1828" fmla="*/ 3762360 w 9124939"/>
              <a:gd name="connsiteY1828" fmla="*/ 3077525 h 6507156"/>
              <a:gd name="connsiteX1829" fmla="*/ 3754434 w 9124939"/>
              <a:gd name="connsiteY1829" fmla="*/ 3087079 h 6507156"/>
              <a:gd name="connsiteX1830" fmla="*/ 3744923 w 9124939"/>
              <a:gd name="connsiteY1830" fmla="*/ 3111286 h 6507156"/>
              <a:gd name="connsiteX1831" fmla="*/ 3753483 w 9124939"/>
              <a:gd name="connsiteY1831" fmla="*/ 3124027 h 6507156"/>
              <a:gd name="connsiteX1832" fmla="*/ 3761092 w 9124939"/>
              <a:gd name="connsiteY1832" fmla="*/ 3141863 h 6507156"/>
              <a:gd name="connsiteX1833" fmla="*/ 3759189 w 9124939"/>
              <a:gd name="connsiteY1833" fmla="*/ 3160018 h 6507156"/>
              <a:gd name="connsiteX1834" fmla="*/ 3745557 w 9124939"/>
              <a:gd name="connsiteY1834" fmla="*/ 3180085 h 6507156"/>
              <a:gd name="connsiteX1835" fmla="*/ 3735094 w 9124939"/>
              <a:gd name="connsiteY1835" fmla="*/ 3200469 h 6507156"/>
              <a:gd name="connsiteX1836" fmla="*/ 3733192 w 9124939"/>
              <a:gd name="connsiteY1836" fmla="*/ 3210024 h 6507156"/>
              <a:gd name="connsiteX1837" fmla="*/ 3727802 w 9124939"/>
              <a:gd name="connsiteY1837" fmla="*/ 3206839 h 6507156"/>
              <a:gd name="connsiteX1838" fmla="*/ 3718291 w 9124939"/>
              <a:gd name="connsiteY1838" fmla="*/ 3197284 h 6507156"/>
              <a:gd name="connsiteX1839" fmla="*/ 3701171 w 9124939"/>
              <a:gd name="connsiteY1839" fmla="*/ 3195373 h 6507156"/>
              <a:gd name="connsiteX1840" fmla="*/ 3685319 w 9124939"/>
              <a:gd name="connsiteY1840" fmla="*/ 3191232 h 6507156"/>
              <a:gd name="connsiteX1841" fmla="*/ 3677076 w 9124939"/>
              <a:gd name="connsiteY1841" fmla="*/ 3199513 h 6507156"/>
              <a:gd name="connsiteX1842" fmla="*/ 3663126 w 9124939"/>
              <a:gd name="connsiteY1842" fmla="*/ 3195692 h 6507156"/>
              <a:gd name="connsiteX1843" fmla="*/ 3642202 w 9124939"/>
              <a:gd name="connsiteY1843" fmla="*/ 3210661 h 6507156"/>
              <a:gd name="connsiteX1844" fmla="*/ 3627618 w 9124939"/>
              <a:gd name="connsiteY1844" fmla="*/ 3203655 h 6507156"/>
              <a:gd name="connsiteX1845" fmla="*/ 3623813 w 9124939"/>
              <a:gd name="connsiteY1845" fmla="*/ 3189640 h 6507156"/>
              <a:gd name="connsiteX1846" fmla="*/ 3597816 w 9124939"/>
              <a:gd name="connsiteY1846" fmla="*/ 3204610 h 6507156"/>
              <a:gd name="connsiteX1847" fmla="*/ 3590524 w 9124939"/>
              <a:gd name="connsiteY1847" fmla="*/ 3217350 h 6507156"/>
              <a:gd name="connsiteX1848" fmla="*/ 3565161 w 9124939"/>
              <a:gd name="connsiteY1848" fmla="*/ 3226269 h 6507156"/>
              <a:gd name="connsiteX1849" fmla="*/ 3561990 w 9124939"/>
              <a:gd name="connsiteY1849" fmla="*/ 3243468 h 6507156"/>
              <a:gd name="connsiteX1850" fmla="*/ 3573087 w 9124939"/>
              <a:gd name="connsiteY1850" fmla="*/ 3251431 h 6507156"/>
              <a:gd name="connsiteX1851" fmla="*/ 3573087 w 9124939"/>
              <a:gd name="connsiteY1851" fmla="*/ 3255890 h 6507156"/>
              <a:gd name="connsiteX1852" fmla="*/ 3579427 w 9124939"/>
              <a:gd name="connsiteY1852" fmla="*/ 3262260 h 6507156"/>
              <a:gd name="connsiteX1853" fmla="*/ 3578476 w 9124939"/>
              <a:gd name="connsiteY1853" fmla="*/ 3276594 h 6507156"/>
              <a:gd name="connsiteX1854" fmla="*/ 3567697 w 9124939"/>
              <a:gd name="connsiteY1854" fmla="*/ 3273726 h 6507156"/>
              <a:gd name="connsiteX1855" fmla="*/ 3570867 w 9124939"/>
              <a:gd name="connsiteY1855" fmla="*/ 3262260 h 6507156"/>
              <a:gd name="connsiteX1856" fmla="*/ 3562624 w 9124939"/>
              <a:gd name="connsiteY1856" fmla="*/ 3267356 h 6507156"/>
              <a:gd name="connsiteX1857" fmla="*/ 3552796 w 9124939"/>
              <a:gd name="connsiteY1857" fmla="*/ 3253979 h 6507156"/>
              <a:gd name="connsiteX1858" fmla="*/ 3543285 w 9124939"/>
              <a:gd name="connsiteY1858" fmla="*/ 3249838 h 6507156"/>
              <a:gd name="connsiteX1859" fmla="*/ 3546138 w 9124939"/>
              <a:gd name="connsiteY1859" fmla="*/ 3239964 h 6507156"/>
              <a:gd name="connsiteX1860" fmla="*/ 3550577 w 9124939"/>
              <a:gd name="connsiteY1860" fmla="*/ 3211298 h 6507156"/>
              <a:gd name="connsiteX1861" fmla="*/ 3575623 w 9124939"/>
              <a:gd name="connsiteY1861" fmla="*/ 3189958 h 6507156"/>
              <a:gd name="connsiteX1862" fmla="*/ 3603206 w 9124939"/>
              <a:gd name="connsiteY1862" fmla="*/ 3184862 h 6507156"/>
              <a:gd name="connsiteX1863" fmla="*/ 3615570 w 9124939"/>
              <a:gd name="connsiteY1863" fmla="*/ 3176262 h 6507156"/>
              <a:gd name="connsiteX1864" fmla="*/ 3655834 w 9124939"/>
              <a:gd name="connsiteY1864" fmla="*/ 3171485 h 6507156"/>
              <a:gd name="connsiteX1865" fmla="*/ 3676442 w 9124939"/>
              <a:gd name="connsiteY1865" fmla="*/ 3139634 h 6507156"/>
              <a:gd name="connsiteX1866" fmla="*/ 3696415 w 9124939"/>
              <a:gd name="connsiteY1866" fmla="*/ 3117338 h 6507156"/>
              <a:gd name="connsiteX1867" fmla="*/ 3709097 w 9124939"/>
              <a:gd name="connsiteY1867" fmla="*/ 3109376 h 6507156"/>
              <a:gd name="connsiteX1868" fmla="*/ 3723998 w 9124939"/>
              <a:gd name="connsiteY1868" fmla="*/ 3109376 h 6507156"/>
              <a:gd name="connsiteX1869" fmla="*/ 3736363 w 9124939"/>
              <a:gd name="connsiteY1869" fmla="*/ 3098864 h 6507156"/>
              <a:gd name="connsiteX1870" fmla="*/ 3757287 w 9124939"/>
              <a:gd name="connsiteY1870" fmla="*/ 3076569 h 6507156"/>
              <a:gd name="connsiteX1871" fmla="*/ 4542223 w 9124939"/>
              <a:gd name="connsiteY1871" fmla="*/ 3041649 h 6507156"/>
              <a:gd name="connsiteX1872" fmla="*/ 4547601 w 9124939"/>
              <a:gd name="connsiteY1872" fmla="*/ 3052405 h 6507156"/>
              <a:gd name="connsiteX1873" fmla="*/ 4559308 w 9124939"/>
              <a:gd name="connsiteY1873" fmla="*/ 3041649 h 6507156"/>
              <a:gd name="connsiteX1874" fmla="*/ 4565636 w 9124939"/>
              <a:gd name="connsiteY1874" fmla="*/ 3053354 h 6507156"/>
              <a:gd name="connsiteX1875" fmla="*/ 4561206 w 9124939"/>
              <a:gd name="connsiteY1875" fmla="*/ 3072019 h 6507156"/>
              <a:gd name="connsiteX1876" fmla="*/ 4546969 w 9124939"/>
              <a:gd name="connsiteY1876" fmla="*/ 3075499 h 6507156"/>
              <a:gd name="connsiteX1877" fmla="*/ 4544121 w 9124939"/>
              <a:gd name="connsiteY1877" fmla="*/ 3122952 h 6507156"/>
              <a:gd name="connsiteX1878" fmla="*/ 4552347 w 9124939"/>
              <a:gd name="connsiteY1878" fmla="*/ 3136238 h 6507156"/>
              <a:gd name="connsiteX1879" fmla="*/ 4535579 w 9124939"/>
              <a:gd name="connsiteY1879" fmla="*/ 3141933 h 6507156"/>
              <a:gd name="connsiteX1880" fmla="*/ 4535895 w 9124939"/>
              <a:gd name="connsiteY1880" fmla="*/ 3159332 h 6507156"/>
              <a:gd name="connsiteX1881" fmla="*/ 4524188 w 9124939"/>
              <a:gd name="connsiteY1881" fmla="*/ 3161547 h 6507156"/>
              <a:gd name="connsiteX1882" fmla="*/ 4501408 w 9124939"/>
              <a:gd name="connsiteY1882" fmla="*/ 3195397 h 6507156"/>
              <a:gd name="connsiteX1883" fmla="*/ 4502357 w 9124939"/>
              <a:gd name="connsiteY1883" fmla="*/ 3211213 h 6507156"/>
              <a:gd name="connsiteX1884" fmla="*/ 4475148 w 9124939"/>
              <a:gd name="connsiteY1884" fmla="*/ 3217857 h 6507156"/>
              <a:gd name="connsiteX1885" fmla="*/ 4492866 w 9124939"/>
              <a:gd name="connsiteY1885" fmla="*/ 3193815 h 6507156"/>
              <a:gd name="connsiteX1886" fmla="*/ 4499194 w 9124939"/>
              <a:gd name="connsiteY1886" fmla="*/ 3183059 h 6507156"/>
              <a:gd name="connsiteX1887" fmla="*/ 4482425 w 9124939"/>
              <a:gd name="connsiteY1887" fmla="*/ 3191600 h 6507156"/>
              <a:gd name="connsiteX1888" fmla="*/ 4484007 w 9124939"/>
              <a:gd name="connsiteY1888" fmla="*/ 3168189 h 6507156"/>
              <a:gd name="connsiteX1889" fmla="*/ 4478628 w 9124939"/>
              <a:gd name="connsiteY1889" fmla="*/ 3153954 h 6507156"/>
              <a:gd name="connsiteX1890" fmla="*/ 4488436 w 9124939"/>
              <a:gd name="connsiteY1890" fmla="*/ 3140035 h 6507156"/>
              <a:gd name="connsiteX1891" fmla="*/ 4478312 w 9124939"/>
              <a:gd name="connsiteY1891" fmla="*/ 3112829 h 6507156"/>
              <a:gd name="connsiteX1892" fmla="*/ 4506787 w 9124939"/>
              <a:gd name="connsiteY1892" fmla="*/ 3073917 h 6507156"/>
              <a:gd name="connsiteX1893" fmla="*/ 4508369 w 9124939"/>
              <a:gd name="connsiteY1893" fmla="*/ 3056834 h 6507156"/>
              <a:gd name="connsiteX1894" fmla="*/ 4535895 w 9124939"/>
              <a:gd name="connsiteY1894" fmla="*/ 3053354 h 6507156"/>
              <a:gd name="connsiteX1895" fmla="*/ 4542223 w 9124939"/>
              <a:gd name="connsiteY1895" fmla="*/ 3041649 h 6507156"/>
              <a:gd name="connsiteX1896" fmla="*/ 4587225 w 9124939"/>
              <a:gd name="connsiteY1896" fmla="*/ 3024187 h 6507156"/>
              <a:gd name="connsiteX1897" fmla="*/ 4589448 w 9124939"/>
              <a:gd name="connsiteY1897" fmla="*/ 3037672 h 6507156"/>
              <a:gd name="connsiteX1898" fmla="*/ 4577700 w 9124939"/>
              <a:gd name="connsiteY1898" fmla="*/ 3036067 h 6507156"/>
              <a:gd name="connsiteX1899" fmla="*/ 4569128 w 9124939"/>
              <a:gd name="connsiteY1899" fmla="*/ 3052762 h 6507156"/>
              <a:gd name="connsiteX1900" fmla="*/ 4567223 w 9124939"/>
              <a:gd name="connsiteY1900" fmla="*/ 3037993 h 6507156"/>
              <a:gd name="connsiteX1901" fmla="*/ 4587225 w 9124939"/>
              <a:gd name="connsiteY1901" fmla="*/ 3024187 h 6507156"/>
              <a:gd name="connsiteX1902" fmla="*/ 3863657 w 9124939"/>
              <a:gd name="connsiteY1902" fmla="*/ 3022599 h 6507156"/>
              <a:gd name="connsiteX1903" fmla="*/ 3863960 w 9124939"/>
              <a:gd name="connsiteY1903" fmla="*/ 3040724 h 6507156"/>
              <a:gd name="connsiteX1904" fmla="*/ 3855796 w 9124939"/>
              <a:gd name="connsiteY1904" fmla="*/ 3055936 h 6507156"/>
              <a:gd name="connsiteX1905" fmla="*/ 3844910 w 9124939"/>
              <a:gd name="connsiteY1905" fmla="*/ 3033280 h 6507156"/>
              <a:gd name="connsiteX1906" fmla="*/ 3848538 w 9124939"/>
              <a:gd name="connsiteY1906" fmla="*/ 3023894 h 6507156"/>
              <a:gd name="connsiteX1907" fmla="*/ 3863657 w 9124939"/>
              <a:gd name="connsiteY1907" fmla="*/ 3022599 h 6507156"/>
              <a:gd name="connsiteX1908" fmla="*/ 2146924 w 9124939"/>
              <a:gd name="connsiteY1908" fmla="*/ 2957508 h 6507156"/>
              <a:gd name="connsiteX1909" fmla="*/ 2154543 w 9124939"/>
              <a:gd name="connsiteY1909" fmla="*/ 2958464 h 6507156"/>
              <a:gd name="connsiteX1910" fmla="*/ 2160258 w 9124939"/>
              <a:gd name="connsiteY1910" fmla="*/ 2982974 h 6507156"/>
              <a:gd name="connsiteX1911" fmla="*/ 2145337 w 9124939"/>
              <a:gd name="connsiteY1911" fmla="*/ 2995704 h 6507156"/>
              <a:gd name="connsiteX1912" fmla="*/ 2147559 w 9124939"/>
              <a:gd name="connsiteY1912" fmla="*/ 3003027 h 6507156"/>
              <a:gd name="connsiteX1913" fmla="*/ 2162163 w 9124939"/>
              <a:gd name="connsiteY1913" fmla="*/ 2988066 h 6507156"/>
              <a:gd name="connsiteX1914" fmla="*/ 2165338 w 9124939"/>
              <a:gd name="connsiteY1914" fmla="*/ 2993156 h 6507156"/>
              <a:gd name="connsiteX1915" fmla="*/ 2157084 w 9124939"/>
              <a:gd name="connsiteY1915" fmla="*/ 3008121 h 6507156"/>
              <a:gd name="connsiteX1916" fmla="*/ 2145654 w 9124939"/>
              <a:gd name="connsiteY1916" fmla="*/ 3009395 h 6507156"/>
              <a:gd name="connsiteX1917" fmla="*/ 2136128 w 9124939"/>
              <a:gd name="connsiteY1917" fmla="*/ 3019898 h 6507156"/>
              <a:gd name="connsiteX1918" fmla="*/ 2124381 w 9124939"/>
              <a:gd name="connsiteY1918" fmla="*/ 3027538 h 6507156"/>
              <a:gd name="connsiteX1919" fmla="*/ 2135175 w 9124939"/>
              <a:gd name="connsiteY1919" fmla="*/ 3029766 h 6507156"/>
              <a:gd name="connsiteX1920" fmla="*/ 2137081 w 9124939"/>
              <a:gd name="connsiteY1920" fmla="*/ 3038997 h 6507156"/>
              <a:gd name="connsiteX1921" fmla="*/ 2134223 w 9124939"/>
              <a:gd name="connsiteY1921" fmla="*/ 3045363 h 6507156"/>
              <a:gd name="connsiteX1922" fmla="*/ 2122793 w 9124939"/>
              <a:gd name="connsiteY1922" fmla="*/ 3053639 h 6507156"/>
              <a:gd name="connsiteX1923" fmla="*/ 2114223 w 9124939"/>
              <a:gd name="connsiteY1923" fmla="*/ 3053002 h 6507156"/>
              <a:gd name="connsiteX1924" fmla="*/ 2104695 w 9124939"/>
              <a:gd name="connsiteY1924" fmla="*/ 3052047 h 6507156"/>
              <a:gd name="connsiteX1925" fmla="*/ 2103424 w 9124939"/>
              <a:gd name="connsiteY1925" fmla="*/ 3059368 h 6507156"/>
              <a:gd name="connsiteX1926" fmla="*/ 2098663 w 9124939"/>
              <a:gd name="connsiteY1926" fmla="*/ 3075283 h 6507156"/>
              <a:gd name="connsiteX1927" fmla="*/ 2081527 w 9124939"/>
              <a:gd name="connsiteY1927" fmla="*/ 3082923 h 6507156"/>
              <a:gd name="connsiteX1928" fmla="*/ 2070097 w 9124939"/>
              <a:gd name="connsiteY1928" fmla="*/ 3075283 h 6507156"/>
              <a:gd name="connsiteX1929" fmla="*/ 2080575 w 9124939"/>
              <a:gd name="connsiteY1929" fmla="*/ 3067962 h 6507156"/>
              <a:gd name="connsiteX1930" fmla="*/ 2088820 w 9124939"/>
              <a:gd name="connsiteY1930" fmla="*/ 3053002 h 6507156"/>
              <a:gd name="connsiteX1931" fmla="*/ 2080257 w 9124939"/>
              <a:gd name="connsiteY1931" fmla="*/ 3049183 h 6507156"/>
              <a:gd name="connsiteX1932" fmla="*/ 2077082 w 9124939"/>
              <a:gd name="connsiteY1932" fmla="*/ 3042817 h 6507156"/>
              <a:gd name="connsiteX1933" fmla="*/ 2085655 w 9124939"/>
              <a:gd name="connsiteY1933" fmla="*/ 3036451 h 6507156"/>
              <a:gd name="connsiteX1934" fmla="*/ 2073907 w 9124939"/>
              <a:gd name="connsiteY1934" fmla="*/ 3036451 h 6507156"/>
              <a:gd name="connsiteX1935" fmla="*/ 2070415 w 9124939"/>
              <a:gd name="connsiteY1935" fmla="*/ 3017351 h 6507156"/>
              <a:gd name="connsiteX1936" fmla="*/ 2083115 w 9124939"/>
              <a:gd name="connsiteY1936" fmla="*/ 3000161 h 6507156"/>
              <a:gd name="connsiteX1937" fmla="*/ 2089455 w 9124939"/>
              <a:gd name="connsiteY1937" fmla="*/ 3007485 h 6507156"/>
              <a:gd name="connsiteX1938" fmla="*/ 2090407 w 9124939"/>
              <a:gd name="connsiteY1938" fmla="*/ 3002390 h 6507156"/>
              <a:gd name="connsiteX1939" fmla="*/ 2103107 w 9124939"/>
              <a:gd name="connsiteY1939" fmla="*/ 3004301 h 6507156"/>
              <a:gd name="connsiteX1940" fmla="*/ 2106283 w 9124939"/>
              <a:gd name="connsiteY1940" fmla="*/ 3011942 h 6507156"/>
              <a:gd name="connsiteX1941" fmla="*/ 2106283 w 9124939"/>
              <a:gd name="connsiteY1941" fmla="*/ 3001117 h 6507156"/>
              <a:gd name="connsiteX1942" fmla="*/ 2108187 w 9124939"/>
              <a:gd name="connsiteY1942" fmla="*/ 2992838 h 6507156"/>
              <a:gd name="connsiteX1943" fmla="*/ 2135810 w 9124939"/>
              <a:gd name="connsiteY1943" fmla="*/ 2971514 h 6507156"/>
              <a:gd name="connsiteX1944" fmla="*/ 2145019 w 9124939"/>
              <a:gd name="connsiteY1944" fmla="*/ 2966103 h 6507156"/>
              <a:gd name="connsiteX1945" fmla="*/ 2146924 w 9124939"/>
              <a:gd name="connsiteY1945" fmla="*/ 2957508 h 6507156"/>
              <a:gd name="connsiteX1946" fmla="*/ 2443869 w 9124939"/>
              <a:gd name="connsiteY1946" fmla="*/ 2919412 h 6507156"/>
              <a:gd name="connsiteX1947" fmla="*/ 2451484 w 9124939"/>
              <a:gd name="connsiteY1947" fmla="*/ 2926719 h 6507156"/>
              <a:gd name="connsiteX1948" fmla="*/ 2449262 w 9124939"/>
              <a:gd name="connsiteY1948" fmla="*/ 2938156 h 6507156"/>
              <a:gd name="connsiteX1949" fmla="*/ 2453387 w 9124939"/>
              <a:gd name="connsiteY1949" fmla="*/ 2945780 h 6507156"/>
              <a:gd name="connsiteX1950" fmla="*/ 2464175 w 9124939"/>
              <a:gd name="connsiteY1950" fmla="*/ 2947686 h 6507156"/>
              <a:gd name="connsiteX1951" fmla="*/ 2454974 w 9124939"/>
              <a:gd name="connsiteY1951" fmla="*/ 2970879 h 6507156"/>
              <a:gd name="connsiteX1952" fmla="*/ 2433716 w 9124939"/>
              <a:gd name="connsiteY1952" fmla="*/ 2983906 h 6507156"/>
              <a:gd name="connsiteX1953" fmla="*/ 2401361 w 9124939"/>
              <a:gd name="connsiteY1953" fmla="*/ 3012501 h 6507156"/>
              <a:gd name="connsiteX1954" fmla="*/ 2392160 w 9124939"/>
              <a:gd name="connsiteY1954" fmla="*/ 3027434 h 6507156"/>
              <a:gd name="connsiteX1955" fmla="*/ 2378203 w 9124939"/>
              <a:gd name="connsiteY1955" fmla="*/ 3033788 h 6507156"/>
              <a:gd name="connsiteX1956" fmla="*/ 2377251 w 9124939"/>
              <a:gd name="connsiteY1956" fmla="*/ 3041412 h 6507156"/>
              <a:gd name="connsiteX1957" fmla="*/ 2360438 w 9124939"/>
              <a:gd name="connsiteY1957" fmla="*/ 3058251 h 6507156"/>
              <a:gd name="connsiteX1958" fmla="*/ 2353142 w 9124939"/>
              <a:gd name="connsiteY1958" fmla="*/ 3057298 h 6507156"/>
              <a:gd name="connsiteX1959" fmla="*/ 2337279 w 9124939"/>
              <a:gd name="connsiteY1959" fmla="*/ 3061746 h 6507156"/>
              <a:gd name="connsiteX1960" fmla="*/ 2352191 w 9124939"/>
              <a:gd name="connsiteY1960" fmla="*/ 3064605 h 6507156"/>
              <a:gd name="connsiteX1961" fmla="*/ 2355363 w 9124939"/>
              <a:gd name="connsiteY1961" fmla="*/ 3070006 h 6507156"/>
              <a:gd name="connsiteX1962" fmla="*/ 2383913 w 9124939"/>
              <a:gd name="connsiteY1962" fmla="*/ 3061110 h 6507156"/>
              <a:gd name="connsiteX1963" fmla="*/ 2389306 w 9124939"/>
              <a:gd name="connsiteY1963" fmla="*/ 3063334 h 6507156"/>
              <a:gd name="connsiteX1964" fmla="*/ 2372493 w 9124939"/>
              <a:gd name="connsiteY1964" fmla="*/ 3085574 h 6507156"/>
              <a:gd name="connsiteX1965" fmla="*/ 2366783 w 9124939"/>
              <a:gd name="connsiteY1965" fmla="*/ 3078584 h 6507156"/>
              <a:gd name="connsiteX1966" fmla="*/ 2339816 w 9124939"/>
              <a:gd name="connsiteY1966" fmla="*/ 3089069 h 6507156"/>
              <a:gd name="connsiteX1967" fmla="*/ 2326176 w 9124939"/>
              <a:gd name="connsiteY1967" fmla="*/ 3104954 h 6507156"/>
              <a:gd name="connsiteX1968" fmla="*/ 2327445 w 9124939"/>
              <a:gd name="connsiteY1968" fmla="*/ 3109084 h 6507156"/>
              <a:gd name="connsiteX1969" fmla="*/ 2339816 w 9124939"/>
              <a:gd name="connsiteY1969" fmla="*/ 3099553 h 6507156"/>
              <a:gd name="connsiteX1970" fmla="*/ 2355680 w 9124939"/>
              <a:gd name="connsiteY1970" fmla="*/ 3093199 h 6507156"/>
              <a:gd name="connsiteX1971" fmla="*/ 2361072 w 9124939"/>
              <a:gd name="connsiteY1971" fmla="*/ 3092881 h 6507156"/>
              <a:gd name="connsiteX1972" fmla="*/ 2355680 w 9124939"/>
              <a:gd name="connsiteY1972" fmla="*/ 3114168 h 6507156"/>
              <a:gd name="connsiteX1973" fmla="*/ 2345529 w 9124939"/>
              <a:gd name="connsiteY1973" fmla="*/ 3119569 h 6507156"/>
              <a:gd name="connsiteX1974" fmla="*/ 2334741 w 9124939"/>
              <a:gd name="connsiteY1974" fmla="*/ 3122110 h 6507156"/>
              <a:gd name="connsiteX1975" fmla="*/ 2328396 w 9124939"/>
              <a:gd name="connsiteY1975" fmla="*/ 3120840 h 6507156"/>
              <a:gd name="connsiteX1976" fmla="*/ 2325225 w 9124939"/>
              <a:gd name="connsiteY1976" fmla="*/ 3124016 h 6507156"/>
              <a:gd name="connsiteX1977" fmla="*/ 2342037 w 9124939"/>
              <a:gd name="connsiteY1977" fmla="*/ 3134501 h 6507156"/>
              <a:gd name="connsiteX1978" fmla="*/ 2349654 w 9124939"/>
              <a:gd name="connsiteY1978" fmla="*/ 3133230 h 6507156"/>
              <a:gd name="connsiteX1979" fmla="*/ 2366466 w 9124939"/>
              <a:gd name="connsiteY1979" fmla="*/ 3119569 h 6507156"/>
              <a:gd name="connsiteX1980" fmla="*/ 2361072 w 9124939"/>
              <a:gd name="connsiteY1980" fmla="*/ 3113214 h 6507156"/>
              <a:gd name="connsiteX1981" fmla="*/ 2383278 w 9124939"/>
              <a:gd name="connsiteY1981" fmla="*/ 3108766 h 6507156"/>
              <a:gd name="connsiteX1982" fmla="*/ 2387402 w 9124939"/>
              <a:gd name="connsiteY1982" fmla="*/ 3104636 h 6507156"/>
              <a:gd name="connsiteX1983" fmla="*/ 2402312 w 9124939"/>
              <a:gd name="connsiteY1983" fmla="*/ 3103365 h 6507156"/>
              <a:gd name="connsiteX1984" fmla="*/ 2412780 w 9124939"/>
              <a:gd name="connsiteY1984" fmla="*/ 3100188 h 6507156"/>
              <a:gd name="connsiteX1985" fmla="*/ 2421027 w 9124939"/>
              <a:gd name="connsiteY1985" fmla="*/ 3093516 h 6507156"/>
              <a:gd name="connsiteX1986" fmla="*/ 2435936 w 9124939"/>
              <a:gd name="connsiteY1986" fmla="*/ 3087162 h 6507156"/>
              <a:gd name="connsiteX1987" fmla="*/ 2452752 w 9124939"/>
              <a:gd name="connsiteY1987" fmla="*/ 3093199 h 6507156"/>
              <a:gd name="connsiteX1988" fmla="*/ 2465444 w 9124939"/>
              <a:gd name="connsiteY1988" fmla="*/ 3097647 h 6507156"/>
              <a:gd name="connsiteX1989" fmla="*/ 2476231 w 9124939"/>
              <a:gd name="connsiteY1989" fmla="*/ 3091928 h 6507156"/>
              <a:gd name="connsiteX1990" fmla="*/ 2495269 w 9124939"/>
              <a:gd name="connsiteY1990" fmla="*/ 3086527 h 6507156"/>
              <a:gd name="connsiteX1991" fmla="*/ 2507960 w 9124939"/>
              <a:gd name="connsiteY1991" fmla="*/ 3092881 h 6507156"/>
              <a:gd name="connsiteX1992" fmla="*/ 2531115 w 9124939"/>
              <a:gd name="connsiteY1992" fmla="*/ 3090340 h 6507156"/>
              <a:gd name="connsiteX1993" fmla="*/ 2555222 w 9124939"/>
              <a:gd name="connsiteY1993" fmla="*/ 3091292 h 6507156"/>
              <a:gd name="connsiteX1994" fmla="*/ 2567911 w 9124939"/>
              <a:gd name="connsiteY1994" fmla="*/ 3095423 h 6507156"/>
              <a:gd name="connsiteX1995" fmla="*/ 2574890 w 9124939"/>
              <a:gd name="connsiteY1995" fmla="*/ 3114485 h 6507156"/>
              <a:gd name="connsiteX1996" fmla="*/ 2572986 w 9124939"/>
              <a:gd name="connsiteY1996" fmla="*/ 3148162 h 6507156"/>
              <a:gd name="connsiteX1997" fmla="*/ 2553002 w 9124939"/>
              <a:gd name="connsiteY1997" fmla="*/ 3174849 h 6507156"/>
              <a:gd name="connsiteX1998" fmla="*/ 2548879 w 9124939"/>
              <a:gd name="connsiteY1998" fmla="*/ 3204079 h 6507156"/>
              <a:gd name="connsiteX1999" fmla="*/ 2534605 w 9124939"/>
              <a:gd name="connsiteY1999" fmla="*/ 3233943 h 6507156"/>
              <a:gd name="connsiteX2000" fmla="*/ 2531750 w 9124939"/>
              <a:gd name="connsiteY2000" fmla="*/ 3255229 h 6507156"/>
              <a:gd name="connsiteX2001" fmla="*/ 2515890 w 9124939"/>
              <a:gd name="connsiteY2001" fmla="*/ 3265714 h 6507156"/>
              <a:gd name="connsiteX2002" fmla="*/ 2514622 w 9124939"/>
              <a:gd name="connsiteY2002" fmla="*/ 3279377 h 6507156"/>
              <a:gd name="connsiteX2003" fmla="*/ 2500345 w 9124939"/>
              <a:gd name="connsiteY2003" fmla="*/ 3288907 h 6507156"/>
              <a:gd name="connsiteX2004" fmla="*/ 2495902 w 9124939"/>
              <a:gd name="connsiteY2004" fmla="*/ 3300664 h 6507156"/>
              <a:gd name="connsiteX2005" fmla="*/ 2487971 w 9124939"/>
              <a:gd name="connsiteY2005" fmla="*/ 3314644 h 6507156"/>
              <a:gd name="connsiteX2006" fmla="*/ 2465444 w 9124939"/>
              <a:gd name="connsiteY2006" fmla="*/ 3307019 h 6507156"/>
              <a:gd name="connsiteX2007" fmla="*/ 2452752 w 9124939"/>
              <a:gd name="connsiteY2007" fmla="*/ 3319092 h 6507156"/>
              <a:gd name="connsiteX2008" fmla="*/ 2454974 w 9124939"/>
              <a:gd name="connsiteY2008" fmla="*/ 3324177 h 6507156"/>
              <a:gd name="connsiteX2009" fmla="*/ 2464492 w 9124939"/>
              <a:gd name="connsiteY2009" fmla="*/ 3317821 h 6507156"/>
              <a:gd name="connsiteX2010" fmla="*/ 2477183 w 9124939"/>
              <a:gd name="connsiteY2010" fmla="*/ 3316551 h 6507156"/>
              <a:gd name="connsiteX2011" fmla="*/ 2485750 w 9124939"/>
              <a:gd name="connsiteY2011" fmla="*/ 3321952 h 6507156"/>
              <a:gd name="connsiteX2012" fmla="*/ 2483528 w 9124939"/>
              <a:gd name="connsiteY2012" fmla="*/ 3328307 h 6507156"/>
              <a:gd name="connsiteX2013" fmla="*/ 2495269 w 9124939"/>
              <a:gd name="connsiteY2013" fmla="*/ 3332120 h 6507156"/>
              <a:gd name="connsiteX2014" fmla="*/ 2498441 w 9124939"/>
              <a:gd name="connsiteY2014" fmla="*/ 3339744 h 6507156"/>
              <a:gd name="connsiteX2015" fmla="*/ 2497489 w 9124939"/>
              <a:gd name="connsiteY2015" fmla="*/ 3345147 h 6507156"/>
              <a:gd name="connsiteX2016" fmla="*/ 2493047 w 9124939"/>
              <a:gd name="connsiteY2016" fmla="*/ 3351498 h 6507156"/>
              <a:gd name="connsiteX2017" fmla="*/ 2479721 w 9124939"/>
              <a:gd name="connsiteY2017" fmla="*/ 3351498 h 6507156"/>
              <a:gd name="connsiteX2018" fmla="*/ 2467982 w 9124939"/>
              <a:gd name="connsiteY2018" fmla="*/ 3350546 h 6507156"/>
              <a:gd name="connsiteX2019" fmla="*/ 2464810 w 9124939"/>
              <a:gd name="connsiteY2019" fmla="*/ 3359761 h 6507156"/>
              <a:gd name="connsiteX2020" fmla="*/ 2457512 w 9124939"/>
              <a:gd name="connsiteY2020" fmla="*/ 3369291 h 6507156"/>
              <a:gd name="connsiteX2021" fmla="*/ 2442600 w 9124939"/>
              <a:gd name="connsiteY2021" fmla="*/ 3376280 h 6507156"/>
              <a:gd name="connsiteX2022" fmla="*/ 2432446 w 9124939"/>
              <a:gd name="connsiteY2022" fmla="*/ 3374057 h 6507156"/>
              <a:gd name="connsiteX2023" fmla="*/ 2406754 w 9124939"/>
              <a:gd name="connsiteY2023" fmla="*/ 3374374 h 6507156"/>
              <a:gd name="connsiteX2024" fmla="*/ 2382644 w 9124939"/>
              <a:gd name="connsiteY2024" fmla="*/ 3376599 h 6507156"/>
              <a:gd name="connsiteX2025" fmla="*/ 2382644 w 9124939"/>
              <a:gd name="connsiteY2025" fmla="*/ 3381683 h 6507156"/>
              <a:gd name="connsiteX2026" fmla="*/ 2397236 w 9124939"/>
              <a:gd name="connsiteY2026" fmla="*/ 3379776 h 6507156"/>
              <a:gd name="connsiteX2027" fmla="*/ 2413097 w 9124939"/>
              <a:gd name="connsiteY2027" fmla="*/ 3381365 h 6507156"/>
              <a:gd name="connsiteX2028" fmla="*/ 2424832 w 9124939"/>
              <a:gd name="connsiteY2028" fmla="*/ 3385813 h 6507156"/>
              <a:gd name="connsiteX2029" fmla="*/ 2440696 w 9124939"/>
              <a:gd name="connsiteY2029" fmla="*/ 3390580 h 6507156"/>
              <a:gd name="connsiteX2030" fmla="*/ 2463222 w 9124939"/>
              <a:gd name="connsiteY2030" fmla="*/ 3392803 h 6507156"/>
              <a:gd name="connsiteX2031" fmla="*/ 2471472 w 9124939"/>
              <a:gd name="connsiteY2031" fmla="*/ 3390580 h 6507156"/>
              <a:gd name="connsiteX2032" fmla="*/ 2486067 w 9124939"/>
              <a:gd name="connsiteY2032" fmla="*/ 3376917 h 6507156"/>
              <a:gd name="connsiteX2033" fmla="*/ 2497806 w 9124939"/>
              <a:gd name="connsiteY2033" fmla="*/ 3377552 h 6507156"/>
              <a:gd name="connsiteX2034" fmla="*/ 2509546 w 9124939"/>
              <a:gd name="connsiteY2034" fmla="*/ 3383906 h 6507156"/>
              <a:gd name="connsiteX2035" fmla="*/ 2520014 w 9124939"/>
              <a:gd name="connsiteY2035" fmla="*/ 3395344 h 6507156"/>
              <a:gd name="connsiteX2036" fmla="*/ 2534922 w 9124939"/>
              <a:gd name="connsiteY2036" fmla="*/ 3400429 h 6507156"/>
              <a:gd name="connsiteX2037" fmla="*/ 2553002 w 9124939"/>
              <a:gd name="connsiteY2037" fmla="*/ 3407735 h 6507156"/>
              <a:gd name="connsiteX2038" fmla="*/ 2576476 w 9124939"/>
              <a:gd name="connsiteY2038" fmla="*/ 3441409 h 6507156"/>
              <a:gd name="connsiteX2039" fmla="*/ 2578062 w 9124939"/>
              <a:gd name="connsiteY2039" fmla="*/ 3442680 h 6507156"/>
              <a:gd name="connsiteX2040" fmla="*/ 2580284 w 9124939"/>
              <a:gd name="connsiteY2040" fmla="*/ 3443951 h 6507156"/>
              <a:gd name="connsiteX2041" fmla="*/ 2586313 w 9124939"/>
              <a:gd name="connsiteY2041" fmla="*/ 3447764 h 6507156"/>
              <a:gd name="connsiteX2042" fmla="*/ 2594558 w 9124939"/>
              <a:gd name="connsiteY2042" fmla="*/ 3451576 h 6507156"/>
              <a:gd name="connsiteX2043" fmla="*/ 2606619 w 9124939"/>
              <a:gd name="connsiteY2043" fmla="*/ 3476675 h 6507156"/>
              <a:gd name="connsiteX2044" fmla="*/ 2596145 w 9124939"/>
              <a:gd name="connsiteY2044" fmla="*/ 3482394 h 6507156"/>
              <a:gd name="connsiteX2045" fmla="*/ 2591705 w 9124939"/>
              <a:gd name="connsiteY2045" fmla="*/ 3490973 h 6507156"/>
              <a:gd name="connsiteX2046" fmla="*/ 2602489 w 9124939"/>
              <a:gd name="connsiteY2046" fmla="*/ 3495738 h 6507156"/>
              <a:gd name="connsiteX2047" fmla="*/ 2609154 w 9124939"/>
              <a:gd name="connsiteY2047" fmla="*/ 3511624 h 6507156"/>
              <a:gd name="connsiteX2048" fmla="*/ 2613278 w 9124939"/>
              <a:gd name="connsiteY2048" fmla="*/ 3548479 h 6507156"/>
              <a:gd name="connsiteX2049" fmla="*/ 2623110 w 9124939"/>
              <a:gd name="connsiteY2049" fmla="*/ 3570401 h 6507156"/>
              <a:gd name="connsiteX2050" fmla="*/ 2619940 w 9124939"/>
              <a:gd name="connsiteY2050" fmla="*/ 3576755 h 6507156"/>
              <a:gd name="connsiteX2051" fmla="*/ 2632630 w 9124939"/>
              <a:gd name="connsiteY2051" fmla="*/ 3582156 h 6507156"/>
              <a:gd name="connsiteX2052" fmla="*/ 2638023 w 9124939"/>
              <a:gd name="connsiteY2052" fmla="*/ 3589146 h 6507156"/>
              <a:gd name="connsiteX2053" fmla="*/ 2646904 w 9124939"/>
              <a:gd name="connsiteY2053" fmla="*/ 3599948 h 6507156"/>
              <a:gd name="connsiteX2054" fmla="*/ 2640562 w 9124939"/>
              <a:gd name="connsiteY2054" fmla="*/ 3611386 h 6507156"/>
              <a:gd name="connsiteX2055" fmla="*/ 2634216 w 9124939"/>
              <a:gd name="connsiteY2055" fmla="*/ 3627589 h 6507156"/>
              <a:gd name="connsiteX2056" fmla="*/ 2640562 w 9124939"/>
              <a:gd name="connsiteY2056" fmla="*/ 3621235 h 6507156"/>
              <a:gd name="connsiteX2057" fmla="*/ 2651030 w 9124939"/>
              <a:gd name="connsiteY2057" fmla="*/ 3619647 h 6507156"/>
              <a:gd name="connsiteX2058" fmla="*/ 2654203 w 9124939"/>
              <a:gd name="connsiteY2058" fmla="*/ 3614245 h 6507156"/>
              <a:gd name="connsiteX2059" fmla="*/ 2663720 w 9124939"/>
              <a:gd name="connsiteY2059" fmla="*/ 3614245 h 6507156"/>
              <a:gd name="connsiteX2060" fmla="*/ 2672285 w 9124939"/>
              <a:gd name="connsiteY2060" fmla="*/ 3622824 h 6507156"/>
              <a:gd name="connsiteX2061" fmla="*/ 2688147 w 9124939"/>
              <a:gd name="connsiteY2061" fmla="*/ 3634261 h 6507156"/>
              <a:gd name="connsiteX2062" fmla="*/ 2712574 w 9124939"/>
              <a:gd name="connsiteY2062" fmla="*/ 3656184 h 6507156"/>
              <a:gd name="connsiteX2063" fmla="*/ 2723677 w 9124939"/>
              <a:gd name="connsiteY2063" fmla="*/ 3680330 h 6507156"/>
              <a:gd name="connsiteX2064" fmla="*/ 2742711 w 9124939"/>
              <a:gd name="connsiteY2064" fmla="*/ 3693038 h 6507156"/>
              <a:gd name="connsiteX2065" fmla="*/ 2734145 w 9124939"/>
              <a:gd name="connsiteY2065" fmla="*/ 3704476 h 6507156"/>
              <a:gd name="connsiteX2066" fmla="*/ 2749373 w 9124939"/>
              <a:gd name="connsiteY2066" fmla="*/ 3743237 h 6507156"/>
              <a:gd name="connsiteX2067" fmla="*/ 2773165 w 9124939"/>
              <a:gd name="connsiteY2067" fmla="*/ 3766113 h 6507156"/>
              <a:gd name="connsiteX2068" fmla="*/ 2779510 w 9124939"/>
              <a:gd name="connsiteY2068" fmla="*/ 3783269 h 6507156"/>
              <a:gd name="connsiteX2069" fmla="*/ 2768724 w 9124939"/>
              <a:gd name="connsiteY2069" fmla="*/ 3771514 h 6507156"/>
              <a:gd name="connsiteX2070" fmla="*/ 2748738 w 9124939"/>
              <a:gd name="connsiteY2070" fmla="*/ 3775009 h 6507156"/>
              <a:gd name="connsiteX2071" fmla="*/ 2743345 w 9124939"/>
              <a:gd name="connsiteY2071" fmla="*/ 3770878 h 6507156"/>
              <a:gd name="connsiteX2072" fmla="*/ 2729704 w 9124939"/>
              <a:gd name="connsiteY2072" fmla="*/ 3770878 h 6507156"/>
              <a:gd name="connsiteX2073" fmla="*/ 2713842 w 9124939"/>
              <a:gd name="connsiteY2073" fmla="*/ 3761665 h 6507156"/>
              <a:gd name="connsiteX2074" fmla="*/ 2696712 w 9124939"/>
              <a:gd name="connsiteY2074" fmla="*/ 3762618 h 6507156"/>
              <a:gd name="connsiteX2075" fmla="*/ 2683071 w 9124939"/>
              <a:gd name="connsiteY2075" fmla="*/ 3761982 h 6507156"/>
              <a:gd name="connsiteX2076" fmla="*/ 2680216 w 9124939"/>
              <a:gd name="connsiteY2076" fmla="*/ 3768337 h 6507156"/>
              <a:gd name="connsiteX2077" fmla="*/ 2693540 w 9124939"/>
              <a:gd name="connsiteY2077" fmla="*/ 3767066 h 6507156"/>
              <a:gd name="connsiteX2078" fmla="*/ 2706229 w 9124939"/>
              <a:gd name="connsiteY2078" fmla="*/ 3767066 h 6507156"/>
              <a:gd name="connsiteX2079" fmla="*/ 2714794 w 9124939"/>
              <a:gd name="connsiteY2079" fmla="*/ 3774373 h 6507156"/>
              <a:gd name="connsiteX2080" fmla="*/ 2727484 w 9124939"/>
              <a:gd name="connsiteY2080" fmla="*/ 3775009 h 6507156"/>
              <a:gd name="connsiteX2081" fmla="*/ 2740173 w 9124939"/>
              <a:gd name="connsiteY2081" fmla="*/ 3774055 h 6507156"/>
              <a:gd name="connsiteX2082" fmla="*/ 2747786 w 9124939"/>
              <a:gd name="connsiteY2082" fmla="*/ 3784540 h 6507156"/>
              <a:gd name="connsiteX2083" fmla="*/ 2762379 w 9124939"/>
              <a:gd name="connsiteY2083" fmla="*/ 3791847 h 6507156"/>
              <a:gd name="connsiteX2084" fmla="*/ 2777606 w 9124939"/>
              <a:gd name="connsiteY2084" fmla="*/ 3807415 h 6507156"/>
              <a:gd name="connsiteX2085" fmla="*/ 2786171 w 9124939"/>
              <a:gd name="connsiteY2085" fmla="*/ 3822030 h 6507156"/>
              <a:gd name="connsiteX2086" fmla="*/ 2788709 w 9124939"/>
              <a:gd name="connsiteY2086" fmla="*/ 3849353 h 6507156"/>
              <a:gd name="connsiteX2087" fmla="*/ 2781096 w 9124939"/>
              <a:gd name="connsiteY2087" fmla="*/ 3861109 h 6507156"/>
              <a:gd name="connsiteX2088" fmla="*/ 2767772 w 9124939"/>
              <a:gd name="connsiteY2088" fmla="*/ 3873817 h 6507156"/>
              <a:gd name="connsiteX2089" fmla="*/ 2759207 w 9124939"/>
              <a:gd name="connsiteY2089" fmla="*/ 3892880 h 6507156"/>
              <a:gd name="connsiteX2090" fmla="*/ 2767772 w 9124939"/>
              <a:gd name="connsiteY2090" fmla="*/ 3903683 h 6507156"/>
              <a:gd name="connsiteX2091" fmla="*/ 2785854 w 9124939"/>
              <a:gd name="connsiteY2091" fmla="*/ 3910672 h 6507156"/>
              <a:gd name="connsiteX2092" fmla="*/ 2791247 w 9124939"/>
              <a:gd name="connsiteY2092" fmla="*/ 3908448 h 6507156"/>
              <a:gd name="connsiteX2093" fmla="*/ 2795371 w 9124939"/>
              <a:gd name="connsiteY2093" fmla="*/ 3893516 h 6507156"/>
              <a:gd name="connsiteX2094" fmla="*/ 2799178 w 9124939"/>
              <a:gd name="connsiteY2094" fmla="*/ 3882078 h 6507156"/>
              <a:gd name="connsiteX2095" fmla="*/ 2814088 w 9124939"/>
              <a:gd name="connsiteY2095" fmla="*/ 3878901 h 6507156"/>
              <a:gd name="connsiteX2096" fmla="*/ 2827728 w 9124939"/>
              <a:gd name="connsiteY2096" fmla="*/ 3876677 h 6507156"/>
              <a:gd name="connsiteX2097" fmla="*/ 2848983 w 9124939"/>
              <a:gd name="connsiteY2097" fmla="*/ 3880489 h 6507156"/>
              <a:gd name="connsiteX2098" fmla="*/ 2894664 w 9124939"/>
              <a:gd name="connsiteY2098" fmla="*/ 3888750 h 6507156"/>
              <a:gd name="connsiteX2099" fmla="*/ 2906402 w 9124939"/>
              <a:gd name="connsiteY2099" fmla="*/ 3907495 h 6507156"/>
              <a:gd name="connsiteX2100" fmla="*/ 2928925 w 9124939"/>
              <a:gd name="connsiteY2100" fmla="*/ 3949433 h 6507156"/>
              <a:gd name="connsiteX2101" fmla="*/ 2925118 w 9124939"/>
              <a:gd name="connsiteY2101" fmla="*/ 3972626 h 6507156"/>
              <a:gd name="connsiteX2102" fmla="*/ 2918774 w 9124939"/>
              <a:gd name="connsiteY2102" fmla="*/ 3998043 h 6507156"/>
              <a:gd name="connsiteX2103" fmla="*/ 2903229 w 9124939"/>
              <a:gd name="connsiteY2103" fmla="*/ 4024731 h 6507156"/>
              <a:gd name="connsiteX2104" fmla="*/ 2890540 w 9124939"/>
              <a:gd name="connsiteY2104" fmla="*/ 4022507 h 6507156"/>
              <a:gd name="connsiteX2105" fmla="*/ 2879120 w 9124939"/>
              <a:gd name="connsiteY2105" fmla="*/ 4028862 h 6507156"/>
              <a:gd name="connsiteX2106" fmla="*/ 2879120 w 9124939"/>
              <a:gd name="connsiteY2106" fmla="*/ 4042523 h 6507156"/>
              <a:gd name="connsiteX2107" fmla="*/ 2885465 w 9124939"/>
              <a:gd name="connsiteY2107" fmla="*/ 4047924 h 6507156"/>
              <a:gd name="connsiteX2108" fmla="*/ 2882292 w 9124939"/>
              <a:gd name="connsiteY2108" fmla="*/ 4058727 h 6507156"/>
              <a:gd name="connsiteX2109" fmla="*/ 2870555 w 9124939"/>
              <a:gd name="connsiteY2109" fmla="*/ 4061904 h 6507156"/>
              <a:gd name="connsiteX2110" fmla="*/ 2859452 w 9124939"/>
              <a:gd name="connsiteY2110" fmla="*/ 4060633 h 6507156"/>
              <a:gd name="connsiteX2111" fmla="*/ 2853107 w 9124939"/>
              <a:gd name="connsiteY2111" fmla="*/ 4056820 h 6507156"/>
              <a:gd name="connsiteX2112" fmla="*/ 2847714 w 9124939"/>
              <a:gd name="connsiteY2112" fmla="*/ 4065399 h 6507156"/>
              <a:gd name="connsiteX2113" fmla="*/ 2835025 w 9124939"/>
              <a:gd name="connsiteY2113" fmla="*/ 4064128 h 6507156"/>
              <a:gd name="connsiteX2114" fmla="*/ 2828680 w 9124939"/>
              <a:gd name="connsiteY2114" fmla="*/ 4067305 h 6507156"/>
              <a:gd name="connsiteX2115" fmla="*/ 2844542 w 9124939"/>
              <a:gd name="connsiteY2115" fmla="*/ 4076519 h 6507156"/>
              <a:gd name="connsiteX2116" fmla="*/ 2843590 w 9124939"/>
              <a:gd name="connsiteY2116" fmla="*/ 4085097 h 6507156"/>
              <a:gd name="connsiteX2117" fmla="*/ 2835342 w 9124939"/>
              <a:gd name="connsiteY2117" fmla="*/ 4093675 h 6507156"/>
              <a:gd name="connsiteX2118" fmla="*/ 2831218 w 9124939"/>
              <a:gd name="connsiteY2118" fmla="*/ 4108608 h 6507156"/>
              <a:gd name="connsiteX2119" fmla="*/ 2822653 w 9124939"/>
              <a:gd name="connsiteY2119" fmla="*/ 4115915 h 6507156"/>
              <a:gd name="connsiteX2120" fmla="*/ 2806791 w 9124939"/>
              <a:gd name="connsiteY2120" fmla="*/ 4109879 h 6507156"/>
              <a:gd name="connsiteX2121" fmla="*/ 2820432 w 9124939"/>
              <a:gd name="connsiteY2121" fmla="*/ 4120045 h 6507156"/>
              <a:gd name="connsiteX2122" fmla="*/ 2808060 w 9124939"/>
              <a:gd name="connsiteY2122" fmla="*/ 4131801 h 6507156"/>
              <a:gd name="connsiteX2123" fmla="*/ 2813453 w 9124939"/>
              <a:gd name="connsiteY2123" fmla="*/ 4137202 h 6507156"/>
              <a:gd name="connsiteX2124" fmla="*/ 2823922 w 9124939"/>
              <a:gd name="connsiteY2124" fmla="*/ 4125447 h 6507156"/>
              <a:gd name="connsiteX2125" fmla="*/ 2834708 w 9124939"/>
              <a:gd name="connsiteY2125" fmla="*/ 4134660 h 6507156"/>
              <a:gd name="connsiteX2126" fmla="*/ 2855962 w 9124939"/>
              <a:gd name="connsiteY2126" fmla="*/ 4137837 h 6507156"/>
              <a:gd name="connsiteX2127" fmla="*/ 2867065 w 9124939"/>
              <a:gd name="connsiteY2127" fmla="*/ 4132436 h 6507156"/>
              <a:gd name="connsiteX2128" fmla="*/ 2888320 w 9124939"/>
              <a:gd name="connsiteY2128" fmla="*/ 4125764 h 6507156"/>
              <a:gd name="connsiteX2129" fmla="*/ 2897837 w 9124939"/>
              <a:gd name="connsiteY2129" fmla="*/ 4127035 h 6507156"/>
              <a:gd name="connsiteX2130" fmla="*/ 2891492 w 9124939"/>
              <a:gd name="connsiteY2130" fmla="*/ 4136567 h 6507156"/>
              <a:gd name="connsiteX2131" fmla="*/ 2894981 w 9124939"/>
              <a:gd name="connsiteY2131" fmla="*/ 4158489 h 6507156"/>
              <a:gd name="connsiteX2132" fmla="*/ 2887685 w 9124939"/>
              <a:gd name="connsiteY2132" fmla="*/ 4167067 h 6507156"/>
              <a:gd name="connsiteX2133" fmla="*/ 2855010 w 9124939"/>
              <a:gd name="connsiteY2133" fmla="*/ 4175645 h 6507156"/>
              <a:gd name="connsiteX2134" fmla="*/ 2849935 w 9124939"/>
              <a:gd name="connsiteY2134" fmla="*/ 4195979 h 6507156"/>
              <a:gd name="connsiteX2135" fmla="*/ 2820432 w 9124939"/>
              <a:gd name="connsiteY2135" fmla="*/ 4201380 h 6507156"/>
              <a:gd name="connsiteX2136" fmla="*/ 2766820 w 9124939"/>
              <a:gd name="connsiteY2136" fmla="*/ 4220761 h 6507156"/>
              <a:gd name="connsiteX2137" fmla="*/ 2754766 w 9124939"/>
              <a:gd name="connsiteY2137" fmla="*/ 4212500 h 6507156"/>
              <a:gd name="connsiteX2138" fmla="*/ 2705278 w 9124939"/>
              <a:gd name="connsiteY2138" fmla="*/ 4211865 h 6507156"/>
              <a:gd name="connsiteX2139" fmla="*/ 2695760 w 9124939"/>
              <a:gd name="connsiteY2139" fmla="*/ 4227750 h 6507156"/>
              <a:gd name="connsiteX2140" fmla="*/ 2677678 w 9124939"/>
              <a:gd name="connsiteY2140" fmla="*/ 4220761 h 6507156"/>
              <a:gd name="connsiteX2141" fmla="*/ 2673554 w 9124939"/>
              <a:gd name="connsiteY2141" fmla="*/ 4209958 h 6507156"/>
              <a:gd name="connsiteX2142" fmla="*/ 2662768 w 9124939"/>
              <a:gd name="connsiteY2142" fmla="*/ 4209005 h 6507156"/>
              <a:gd name="connsiteX2143" fmla="*/ 2658644 w 9124939"/>
              <a:gd name="connsiteY2143" fmla="*/ 4206146 h 6507156"/>
              <a:gd name="connsiteX2144" fmla="*/ 2651030 w 9124939"/>
              <a:gd name="connsiteY2144" fmla="*/ 4215677 h 6507156"/>
              <a:gd name="connsiteX2145" fmla="*/ 2642782 w 9124939"/>
              <a:gd name="connsiteY2145" fmla="*/ 4211547 h 6507156"/>
              <a:gd name="connsiteX2146" fmla="*/ 2628823 w 9124939"/>
              <a:gd name="connsiteY2146" fmla="*/ 4193755 h 6507156"/>
              <a:gd name="connsiteX2147" fmla="*/ 2613913 w 9124939"/>
              <a:gd name="connsiteY2147" fmla="*/ 4193755 h 6507156"/>
              <a:gd name="connsiteX2148" fmla="*/ 2622478 w 9124939"/>
              <a:gd name="connsiteY2148" fmla="*/ 4201380 h 6507156"/>
              <a:gd name="connsiteX2149" fmla="*/ 2626602 w 9124939"/>
              <a:gd name="connsiteY2149" fmla="*/ 4207417 h 6507156"/>
              <a:gd name="connsiteX2150" fmla="*/ 2624064 w 9124939"/>
              <a:gd name="connsiteY2150" fmla="*/ 4213771 h 6507156"/>
              <a:gd name="connsiteX2151" fmla="*/ 2607885 w 9124939"/>
              <a:gd name="connsiteY2151" fmla="*/ 4224573 h 6507156"/>
              <a:gd name="connsiteX2152" fmla="*/ 2603758 w 9124939"/>
              <a:gd name="connsiteY2152" fmla="*/ 4229974 h 6507156"/>
              <a:gd name="connsiteX2153" fmla="*/ 2587900 w 9124939"/>
              <a:gd name="connsiteY2153" fmla="*/ 4227750 h 6507156"/>
              <a:gd name="connsiteX2154" fmla="*/ 2572034 w 9124939"/>
              <a:gd name="connsiteY2154" fmla="*/ 4221396 h 6507156"/>
              <a:gd name="connsiteX2155" fmla="*/ 2566642 w 9124939"/>
              <a:gd name="connsiteY2155" fmla="*/ 4229974 h 6507156"/>
              <a:gd name="connsiteX2156" fmla="*/ 2579648 w 9124939"/>
              <a:gd name="connsiteY2156" fmla="*/ 4238553 h 6507156"/>
              <a:gd name="connsiteX2157" fmla="*/ 2567911 w 9124939"/>
              <a:gd name="connsiteY2157" fmla="*/ 4253167 h 6507156"/>
              <a:gd name="connsiteX2158" fmla="*/ 2563787 w 9124939"/>
              <a:gd name="connsiteY2158" fmla="*/ 4249037 h 6507156"/>
              <a:gd name="connsiteX2159" fmla="*/ 2544756 w 9124939"/>
              <a:gd name="connsiteY2159" fmla="*/ 4246178 h 6507156"/>
              <a:gd name="connsiteX2160" fmla="*/ 2524455 w 9124939"/>
              <a:gd name="connsiteY2160" fmla="*/ 4253803 h 6507156"/>
              <a:gd name="connsiteX2161" fmla="*/ 2509863 w 9124939"/>
              <a:gd name="connsiteY2161" fmla="*/ 4230610 h 6507156"/>
              <a:gd name="connsiteX2162" fmla="*/ 2469568 w 9124939"/>
              <a:gd name="connsiteY2162" fmla="*/ 4227750 h 6507156"/>
              <a:gd name="connsiteX2163" fmla="*/ 2445455 w 9124939"/>
              <a:gd name="connsiteY2163" fmla="*/ 4245860 h 6507156"/>
              <a:gd name="connsiteX2164" fmla="*/ 2433716 w 9124939"/>
              <a:gd name="connsiteY2164" fmla="*/ 4243954 h 6507156"/>
              <a:gd name="connsiteX2165" fmla="*/ 2429591 w 9124939"/>
              <a:gd name="connsiteY2165" fmla="*/ 4234422 h 6507156"/>
              <a:gd name="connsiteX2166" fmla="*/ 2418807 w 9124939"/>
              <a:gd name="connsiteY2166" fmla="*/ 4258886 h 6507156"/>
              <a:gd name="connsiteX2167" fmla="*/ 2420392 w 9124939"/>
              <a:gd name="connsiteY2167" fmla="*/ 4293517 h 6507156"/>
              <a:gd name="connsiteX2168" fmla="*/ 2405802 w 9124939"/>
              <a:gd name="connsiteY2168" fmla="*/ 4296694 h 6507156"/>
              <a:gd name="connsiteX2169" fmla="*/ 2389940 w 9124939"/>
              <a:gd name="connsiteY2169" fmla="*/ 4289704 h 6507156"/>
              <a:gd name="connsiteX2170" fmla="*/ 2365514 w 9124939"/>
              <a:gd name="connsiteY2170" fmla="*/ 4286845 h 6507156"/>
              <a:gd name="connsiteX2171" fmla="*/ 2336962 w 9124939"/>
              <a:gd name="connsiteY2171" fmla="*/ 4277314 h 6507156"/>
              <a:gd name="connsiteX2172" fmla="*/ 2312535 w 9124939"/>
              <a:gd name="connsiteY2172" fmla="*/ 4279855 h 6507156"/>
              <a:gd name="connsiteX2173" fmla="*/ 2304922 w 9124939"/>
              <a:gd name="connsiteY2173" fmla="*/ 4295741 h 6507156"/>
              <a:gd name="connsiteX2174" fmla="*/ 2275736 w 9124939"/>
              <a:gd name="connsiteY2174" fmla="*/ 4313851 h 6507156"/>
              <a:gd name="connsiteX2175" fmla="*/ 2281129 w 9124939"/>
              <a:gd name="connsiteY2175" fmla="*/ 4328783 h 6507156"/>
              <a:gd name="connsiteX2176" fmla="*/ 2278274 w 9124939"/>
              <a:gd name="connsiteY2176" fmla="*/ 4337044 h 6507156"/>
              <a:gd name="connsiteX2177" fmla="*/ 2265584 w 9124939"/>
              <a:gd name="connsiteY2177" fmla="*/ 4331960 h 6507156"/>
              <a:gd name="connsiteX2178" fmla="*/ 2244329 w 9124939"/>
              <a:gd name="connsiteY2178" fmla="*/ 4319570 h 6507156"/>
              <a:gd name="connsiteX2179" fmla="*/ 2229418 w 9124939"/>
              <a:gd name="connsiteY2179" fmla="*/ 4324653 h 6507156"/>
              <a:gd name="connsiteX2180" fmla="*/ 2228467 w 9124939"/>
              <a:gd name="connsiteY2180" fmla="*/ 4336408 h 6507156"/>
              <a:gd name="connsiteX2181" fmla="*/ 2214508 w 9124939"/>
              <a:gd name="connsiteY2181" fmla="*/ 4325288 h 6507156"/>
              <a:gd name="connsiteX2182" fmla="*/ 2218949 w 9124939"/>
              <a:gd name="connsiteY2182" fmla="*/ 4311309 h 6507156"/>
              <a:gd name="connsiteX2183" fmla="*/ 2231322 w 9124939"/>
              <a:gd name="connsiteY2183" fmla="*/ 4311944 h 6507156"/>
              <a:gd name="connsiteX2184" fmla="*/ 2235446 w 9124939"/>
              <a:gd name="connsiteY2184" fmla="*/ 4304955 h 6507156"/>
              <a:gd name="connsiteX2185" fmla="*/ 2269074 w 9124939"/>
              <a:gd name="connsiteY2185" fmla="*/ 4285574 h 6507156"/>
              <a:gd name="connsiteX2186" fmla="*/ 2294136 w 9124939"/>
              <a:gd name="connsiteY2186" fmla="*/ 4242047 h 6507156"/>
              <a:gd name="connsiteX2187" fmla="*/ 2323956 w 9124939"/>
              <a:gd name="connsiteY2187" fmla="*/ 4231245 h 6507156"/>
              <a:gd name="connsiteX2188" fmla="*/ 2332521 w 9124939"/>
              <a:gd name="connsiteY2188" fmla="*/ 4179458 h 6507156"/>
              <a:gd name="connsiteX2189" fmla="*/ 2343308 w 9124939"/>
              <a:gd name="connsiteY2189" fmla="*/ 4178187 h 6507156"/>
              <a:gd name="connsiteX2190" fmla="*/ 2355997 w 9124939"/>
              <a:gd name="connsiteY2190" fmla="*/ 4185812 h 6507156"/>
              <a:gd name="connsiteX2191" fmla="*/ 2372810 w 9124939"/>
              <a:gd name="connsiteY2191" fmla="*/ 4171833 h 6507156"/>
              <a:gd name="connsiteX2192" fmla="*/ 2356948 w 9124939"/>
              <a:gd name="connsiteY2192" fmla="*/ 4176281 h 6507156"/>
              <a:gd name="connsiteX2193" fmla="*/ 2353777 w 9124939"/>
              <a:gd name="connsiteY2193" fmla="*/ 4169609 h 6507156"/>
              <a:gd name="connsiteX2194" fmla="*/ 2357900 w 9124939"/>
              <a:gd name="connsiteY2194" fmla="*/ 4155947 h 6507156"/>
              <a:gd name="connsiteX2195" fmla="*/ 2400092 w 9124939"/>
              <a:gd name="connsiteY2195" fmla="*/ 4149275 h 6507156"/>
              <a:gd name="connsiteX2196" fmla="*/ 2448945 w 9124939"/>
              <a:gd name="connsiteY2196" fmla="*/ 4157218 h 6507156"/>
              <a:gd name="connsiteX2197" fmla="*/ 2469886 w 9124939"/>
              <a:gd name="connsiteY2197" fmla="*/ 4154994 h 6507156"/>
              <a:gd name="connsiteX2198" fmla="*/ 2476231 w 9124939"/>
              <a:gd name="connsiteY2198" fmla="*/ 4126717 h 6507156"/>
              <a:gd name="connsiteX2199" fmla="*/ 2507642 w 9124939"/>
              <a:gd name="connsiteY2199" fmla="*/ 4107019 h 6507156"/>
              <a:gd name="connsiteX2200" fmla="*/ 2512718 w 9124939"/>
              <a:gd name="connsiteY2200" fmla="*/ 4088274 h 6507156"/>
              <a:gd name="connsiteX2201" fmla="*/ 2538728 w 9124939"/>
              <a:gd name="connsiteY2201" fmla="*/ 4062539 h 6507156"/>
              <a:gd name="connsiteX2202" fmla="*/ 2540949 w 9124939"/>
              <a:gd name="connsiteY2202" fmla="*/ 4053326 h 6507156"/>
              <a:gd name="connsiteX2203" fmla="*/ 2532384 w 9124939"/>
              <a:gd name="connsiteY2203" fmla="*/ 4063810 h 6507156"/>
              <a:gd name="connsiteX2204" fmla="*/ 2512718 w 9124939"/>
              <a:gd name="connsiteY2204" fmla="*/ 4079696 h 6507156"/>
              <a:gd name="connsiteX2205" fmla="*/ 2499710 w 9124939"/>
              <a:gd name="connsiteY2205" fmla="*/ 4086368 h 6507156"/>
              <a:gd name="connsiteX2206" fmla="*/ 2486385 w 9124939"/>
              <a:gd name="connsiteY2206" fmla="*/ 4100983 h 6507156"/>
              <a:gd name="connsiteX2207" fmla="*/ 2470521 w 9124939"/>
              <a:gd name="connsiteY2207" fmla="*/ 4103207 h 6507156"/>
              <a:gd name="connsiteX2208" fmla="*/ 2452752 w 9124939"/>
              <a:gd name="connsiteY2208" fmla="*/ 4121634 h 6507156"/>
              <a:gd name="connsiteX2209" fmla="*/ 2428322 w 9124939"/>
              <a:gd name="connsiteY2209" fmla="*/ 4127035 h 6507156"/>
              <a:gd name="connsiteX2210" fmla="*/ 2408340 w 9124939"/>
              <a:gd name="connsiteY2210" fmla="*/ 4105113 h 6507156"/>
              <a:gd name="connsiteX2211" fmla="*/ 2390892 w 9124939"/>
              <a:gd name="connsiteY2211" fmla="*/ 4087321 h 6507156"/>
              <a:gd name="connsiteX2212" fmla="*/ 2375348 w 9124939"/>
              <a:gd name="connsiteY2212" fmla="*/ 4100983 h 6507156"/>
              <a:gd name="connsiteX2213" fmla="*/ 2350922 w 9124939"/>
              <a:gd name="connsiteY2213" fmla="*/ 4100347 h 6507156"/>
              <a:gd name="connsiteX2214" fmla="*/ 2336327 w 9124939"/>
              <a:gd name="connsiteY2214" fmla="*/ 4093993 h 6507156"/>
              <a:gd name="connsiteX2215" fmla="*/ 2366466 w 9124939"/>
              <a:gd name="connsiteY2215" fmla="*/ 4075883 h 6507156"/>
              <a:gd name="connsiteX2216" fmla="*/ 2336962 w 9124939"/>
              <a:gd name="connsiteY2216" fmla="*/ 4074930 h 6507156"/>
              <a:gd name="connsiteX2217" fmla="*/ 2336962 w 9124939"/>
              <a:gd name="connsiteY2217" fmla="*/ 4064763 h 6507156"/>
              <a:gd name="connsiteX2218" fmla="*/ 2321418 w 9124939"/>
              <a:gd name="connsiteY2218" fmla="*/ 4078425 h 6507156"/>
              <a:gd name="connsiteX2219" fmla="*/ 2300163 w 9124939"/>
              <a:gd name="connsiteY2219" fmla="*/ 4085732 h 6507156"/>
              <a:gd name="connsiteX2220" fmla="*/ 2293818 w 9124939"/>
              <a:gd name="connsiteY2220" fmla="*/ 4096535 h 6507156"/>
              <a:gd name="connsiteX2221" fmla="*/ 2278274 w 9124939"/>
              <a:gd name="connsiteY2221" fmla="*/ 4096852 h 6507156"/>
              <a:gd name="connsiteX2222" fmla="*/ 2272564 w 9124939"/>
              <a:gd name="connsiteY2222" fmla="*/ 4081920 h 6507156"/>
              <a:gd name="connsiteX2223" fmla="*/ 2258922 w 9124939"/>
              <a:gd name="connsiteY2223" fmla="*/ 4075566 h 6507156"/>
              <a:gd name="connsiteX2224" fmla="*/ 2258922 w 9124939"/>
              <a:gd name="connsiteY2224" fmla="*/ 4067305 h 6507156"/>
              <a:gd name="connsiteX2225" fmla="*/ 2269390 w 9124939"/>
              <a:gd name="connsiteY2225" fmla="*/ 4056820 h 6507156"/>
              <a:gd name="connsiteX2226" fmla="*/ 2250356 w 9124939"/>
              <a:gd name="connsiteY2226" fmla="*/ 4053643 h 6507156"/>
              <a:gd name="connsiteX2227" fmla="*/ 2249087 w 9124939"/>
              <a:gd name="connsiteY2227" fmla="*/ 4050466 h 6507156"/>
              <a:gd name="connsiteX2228" fmla="*/ 2259874 w 9124939"/>
              <a:gd name="connsiteY2228" fmla="*/ 4051419 h 6507156"/>
              <a:gd name="connsiteX2229" fmla="*/ 2264633 w 9124939"/>
              <a:gd name="connsiteY2229" fmla="*/ 4044112 h 6507156"/>
              <a:gd name="connsiteX2230" fmla="*/ 2276370 w 9124939"/>
              <a:gd name="connsiteY2230" fmla="*/ 4034580 h 6507156"/>
              <a:gd name="connsiteX2231" fmla="*/ 2298577 w 9124939"/>
              <a:gd name="connsiteY2231" fmla="*/ 4032992 h 6507156"/>
              <a:gd name="connsiteX2232" fmla="*/ 2314122 w 9124939"/>
              <a:gd name="connsiteY2232" fmla="*/ 4020283 h 6507156"/>
              <a:gd name="connsiteX2233" fmla="*/ 2333473 w 9124939"/>
              <a:gd name="connsiteY2233" fmla="*/ 4006622 h 6507156"/>
              <a:gd name="connsiteX2234" fmla="*/ 2355363 w 9124939"/>
              <a:gd name="connsiteY2234" fmla="*/ 3995819 h 6507156"/>
              <a:gd name="connsiteX2235" fmla="*/ 2368052 w 9124939"/>
              <a:gd name="connsiteY2235" fmla="*/ 3973579 h 6507156"/>
              <a:gd name="connsiteX2236" fmla="*/ 2382644 w 9124939"/>
              <a:gd name="connsiteY2236" fmla="*/ 3941808 h 6507156"/>
              <a:gd name="connsiteX2237" fmla="*/ 2369638 w 9124939"/>
              <a:gd name="connsiteY2237" fmla="*/ 3940855 h 6507156"/>
              <a:gd name="connsiteX2238" fmla="*/ 2372493 w 9124939"/>
              <a:gd name="connsiteY2238" fmla="*/ 3920839 h 6507156"/>
              <a:gd name="connsiteX2239" fmla="*/ 2362976 w 9124939"/>
              <a:gd name="connsiteY2239" fmla="*/ 3913532 h 6507156"/>
              <a:gd name="connsiteX2240" fmla="*/ 2361072 w 9124939"/>
              <a:gd name="connsiteY2240" fmla="*/ 3899552 h 6507156"/>
              <a:gd name="connsiteX2241" fmla="*/ 2363611 w 9124939"/>
              <a:gd name="connsiteY2241" fmla="*/ 3890021 h 6507156"/>
              <a:gd name="connsiteX2242" fmla="*/ 2353460 w 9124939"/>
              <a:gd name="connsiteY2242" fmla="*/ 3895740 h 6507156"/>
              <a:gd name="connsiteX2243" fmla="*/ 2331251 w 9124939"/>
              <a:gd name="connsiteY2243" fmla="*/ 3899870 h 6507156"/>
              <a:gd name="connsiteX2244" fmla="*/ 2328079 w 9124939"/>
              <a:gd name="connsiteY2244" fmla="*/ 3910672 h 6507156"/>
              <a:gd name="connsiteX2245" fmla="*/ 2321735 w 9124939"/>
              <a:gd name="connsiteY2245" fmla="*/ 3914802 h 6507156"/>
              <a:gd name="connsiteX2246" fmla="*/ 2307777 w 9124939"/>
              <a:gd name="connsiteY2246" fmla="*/ 3908766 h 6507156"/>
              <a:gd name="connsiteX2247" fmla="*/ 2295404 w 9124939"/>
              <a:gd name="connsiteY2247" fmla="*/ 3919568 h 6507156"/>
              <a:gd name="connsiteX2248" fmla="*/ 2290329 w 9124939"/>
              <a:gd name="connsiteY2248" fmla="*/ 3915120 h 6507156"/>
              <a:gd name="connsiteX2249" fmla="*/ 2315390 w 9124939"/>
              <a:gd name="connsiteY2249" fmla="*/ 3887479 h 6507156"/>
              <a:gd name="connsiteX2250" fmla="*/ 2325859 w 9124939"/>
              <a:gd name="connsiteY2250" fmla="*/ 3885573 h 6507156"/>
              <a:gd name="connsiteX2251" fmla="*/ 2337279 w 9124939"/>
              <a:gd name="connsiteY2251" fmla="*/ 3879854 h 6507156"/>
              <a:gd name="connsiteX2252" fmla="*/ 2349970 w 9124939"/>
              <a:gd name="connsiteY2252" fmla="*/ 3867145 h 6507156"/>
              <a:gd name="connsiteX2253" fmla="*/ 2349020 w 9124939"/>
              <a:gd name="connsiteY2253" fmla="*/ 3850624 h 6507156"/>
              <a:gd name="connsiteX2254" fmla="*/ 2360122 w 9124939"/>
              <a:gd name="connsiteY2254" fmla="*/ 3842046 h 6507156"/>
              <a:gd name="connsiteX2255" fmla="*/ 2390892 w 9124939"/>
              <a:gd name="connsiteY2255" fmla="*/ 3824572 h 6507156"/>
              <a:gd name="connsiteX2256" fmla="*/ 2405802 w 9124939"/>
              <a:gd name="connsiteY2256" fmla="*/ 3830926 h 6507156"/>
              <a:gd name="connsiteX2257" fmla="*/ 2422930 w 9124939"/>
              <a:gd name="connsiteY2257" fmla="*/ 3836010 h 6507156"/>
              <a:gd name="connsiteX2258" fmla="*/ 2436254 w 9124939"/>
              <a:gd name="connsiteY2258" fmla="*/ 3826478 h 6507156"/>
              <a:gd name="connsiteX2259" fmla="*/ 2445772 w 9124939"/>
              <a:gd name="connsiteY2259" fmla="*/ 3831562 h 6507156"/>
              <a:gd name="connsiteX2260" fmla="*/ 2470203 w 9124939"/>
              <a:gd name="connsiteY2260" fmla="*/ 3836645 h 6507156"/>
              <a:gd name="connsiteX2261" fmla="*/ 2448945 w 9124939"/>
              <a:gd name="connsiteY2261" fmla="*/ 3824254 h 6507156"/>
              <a:gd name="connsiteX2262" fmla="*/ 2453070 w 9124939"/>
              <a:gd name="connsiteY2262" fmla="*/ 3816947 h 6507156"/>
              <a:gd name="connsiteX2263" fmla="*/ 2467665 w 9124939"/>
              <a:gd name="connsiteY2263" fmla="*/ 3804874 h 6507156"/>
              <a:gd name="connsiteX2264" fmla="*/ 2471155 w 9124939"/>
              <a:gd name="connsiteY2264" fmla="*/ 3821712 h 6507156"/>
              <a:gd name="connsiteX2265" fmla="*/ 2483846 w 9124939"/>
              <a:gd name="connsiteY2265" fmla="*/ 3828067 h 6507156"/>
              <a:gd name="connsiteX2266" fmla="*/ 2492412 w 9124939"/>
              <a:gd name="connsiteY2266" fmla="*/ 3822348 h 6507156"/>
              <a:gd name="connsiteX2267" fmla="*/ 2477501 w 9124939"/>
              <a:gd name="connsiteY2267" fmla="*/ 3814405 h 6507156"/>
              <a:gd name="connsiteX2268" fmla="*/ 2467665 w 9124939"/>
              <a:gd name="connsiteY2268" fmla="*/ 3799790 h 6507156"/>
              <a:gd name="connsiteX2269" fmla="*/ 2465444 w 9124939"/>
              <a:gd name="connsiteY2269" fmla="*/ 3780727 h 6507156"/>
              <a:gd name="connsiteX2270" fmla="*/ 2473693 w 9124939"/>
              <a:gd name="connsiteY2270" fmla="*/ 3760711 h 6507156"/>
              <a:gd name="connsiteX2271" fmla="*/ 2485432 w 9124939"/>
              <a:gd name="connsiteY2271" fmla="*/ 3756263 h 6507156"/>
              <a:gd name="connsiteX2272" fmla="*/ 2471472 w 9124939"/>
              <a:gd name="connsiteY2272" fmla="*/ 3755310 h 6507156"/>
              <a:gd name="connsiteX2273" fmla="*/ 2469568 w 9124939"/>
              <a:gd name="connsiteY2273" fmla="*/ 3735294 h 6507156"/>
              <a:gd name="connsiteX2274" fmla="*/ 2478770 w 9124939"/>
              <a:gd name="connsiteY2274" fmla="*/ 3727034 h 6507156"/>
              <a:gd name="connsiteX2275" fmla="*/ 2488288 w 9124939"/>
              <a:gd name="connsiteY2275" fmla="*/ 3725763 h 6507156"/>
              <a:gd name="connsiteX2276" fmla="*/ 2490192 w 9124939"/>
              <a:gd name="connsiteY2276" fmla="*/ 3718456 h 6507156"/>
              <a:gd name="connsiteX2277" fmla="*/ 2477501 w 9124939"/>
              <a:gd name="connsiteY2277" fmla="*/ 3702570 h 6507156"/>
              <a:gd name="connsiteX2278" fmla="*/ 2474011 w 9124939"/>
              <a:gd name="connsiteY2278" fmla="*/ 3694309 h 6507156"/>
              <a:gd name="connsiteX2279" fmla="*/ 2486701 w 9124939"/>
              <a:gd name="connsiteY2279" fmla="*/ 3683507 h 6507156"/>
              <a:gd name="connsiteX2280" fmla="*/ 2481625 w 9124939"/>
              <a:gd name="connsiteY2280" fmla="*/ 3676200 h 6507156"/>
              <a:gd name="connsiteX2281" fmla="*/ 2476231 w 9124939"/>
              <a:gd name="connsiteY2281" fmla="*/ 3685731 h 6507156"/>
              <a:gd name="connsiteX2282" fmla="*/ 2466712 w 9124939"/>
              <a:gd name="connsiteY2282" fmla="*/ 3691132 h 6507156"/>
              <a:gd name="connsiteX2283" fmla="*/ 2465444 w 9124939"/>
              <a:gd name="connsiteY2283" fmla="*/ 3685731 h 6507156"/>
              <a:gd name="connsiteX2284" fmla="*/ 2458463 w 9124939"/>
              <a:gd name="connsiteY2284" fmla="*/ 3695580 h 6507156"/>
              <a:gd name="connsiteX2285" fmla="*/ 2454339 w 9124939"/>
              <a:gd name="connsiteY2285" fmla="*/ 3701934 h 6507156"/>
              <a:gd name="connsiteX2286" fmla="*/ 2445455 w 9124939"/>
              <a:gd name="connsiteY2286" fmla="*/ 3684778 h 6507156"/>
              <a:gd name="connsiteX2287" fmla="*/ 2447676 w 9124939"/>
              <a:gd name="connsiteY2287" fmla="*/ 3673340 h 6507156"/>
              <a:gd name="connsiteX2288" fmla="*/ 2436889 w 9124939"/>
              <a:gd name="connsiteY2288" fmla="*/ 3681918 h 6507156"/>
              <a:gd name="connsiteX2289" fmla="*/ 2426419 w 9124939"/>
              <a:gd name="connsiteY2289" fmla="*/ 3677788 h 6507156"/>
              <a:gd name="connsiteX2290" fmla="*/ 2420075 w 9124939"/>
              <a:gd name="connsiteY2290" fmla="*/ 3665397 h 6507156"/>
              <a:gd name="connsiteX2291" fmla="*/ 2411194 w 9124939"/>
              <a:gd name="connsiteY2291" fmla="*/ 3632355 h 6507156"/>
              <a:gd name="connsiteX2292" fmla="*/ 2419758 w 9124939"/>
              <a:gd name="connsiteY2292" fmla="*/ 3603125 h 6507156"/>
              <a:gd name="connsiteX2293" fmla="*/ 2428640 w 9124939"/>
              <a:gd name="connsiteY2293" fmla="*/ 3589146 h 6507156"/>
              <a:gd name="connsiteX2294" fmla="*/ 2435302 w 9124939"/>
              <a:gd name="connsiteY2294" fmla="*/ 3575484 h 6507156"/>
              <a:gd name="connsiteX2295" fmla="*/ 2446407 w 9124939"/>
              <a:gd name="connsiteY2295" fmla="*/ 3566906 h 6507156"/>
              <a:gd name="connsiteX2296" fmla="*/ 2466712 w 9124939"/>
              <a:gd name="connsiteY2296" fmla="*/ 3568812 h 6507156"/>
              <a:gd name="connsiteX2297" fmla="*/ 2474962 w 9124939"/>
              <a:gd name="connsiteY2297" fmla="*/ 3561187 h 6507156"/>
              <a:gd name="connsiteX2298" fmla="*/ 2465444 w 9124939"/>
              <a:gd name="connsiteY2298" fmla="*/ 3564364 h 6507156"/>
              <a:gd name="connsiteX2299" fmla="*/ 2457195 w 9124939"/>
              <a:gd name="connsiteY2299" fmla="*/ 3559599 h 6507156"/>
              <a:gd name="connsiteX2300" fmla="*/ 2445455 w 9124939"/>
              <a:gd name="connsiteY2300" fmla="*/ 3557375 h 6507156"/>
              <a:gd name="connsiteX2301" fmla="*/ 2429591 w 9124939"/>
              <a:gd name="connsiteY2301" fmla="*/ 3554198 h 6507156"/>
              <a:gd name="connsiteX2302" fmla="*/ 2424198 w 9124939"/>
              <a:gd name="connsiteY2302" fmla="*/ 3545937 h 6507156"/>
              <a:gd name="connsiteX2303" fmla="*/ 2417855 w 9124939"/>
              <a:gd name="connsiteY2303" fmla="*/ 3560870 h 6507156"/>
              <a:gd name="connsiteX2304" fmla="*/ 2409609 w 9124939"/>
              <a:gd name="connsiteY2304" fmla="*/ 3574849 h 6507156"/>
              <a:gd name="connsiteX2305" fmla="*/ 2389622 w 9124939"/>
              <a:gd name="connsiteY2305" fmla="*/ 3575802 h 6507156"/>
              <a:gd name="connsiteX2306" fmla="*/ 2386450 w 9124939"/>
              <a:gd name="connsiteY2306" fmla="*/ 3570401 h 6507156"/>
              <a:gd name="connsiteX2307" fmla="*/ 2376934 w 9124939"/>
              <a:gd name="connsiteY2307" fmla="*/ 3582156 h 6507156"/>
              <a:gd name="connsiteX2308" fmla="*/ 2355997 w 9124939"/>
              <a:gd name="connsiteY2308" fmla="*/ 3588828 h 6507156"/>
              <a:gd name="connsiteX2309" fmla="*/ 2345529 w 9124939"/>
              <a:gd name="connsiteY2309" fmla="*/ 3577073 h 6507156"/>
              <a:gd name="connsiteX2310" fmla="*/ 2342990 w 9124939"/>
              <a:gd name="connsiteY2310" fmla="*/ 3568812 h 6507156"/>
              <a:gd name="connsiteX2311" fmla="*/ 2336962 w 9124939"/>
              <a:gd name="connsiteY2311" fmla="*/ 3576120 h 6507156"/>
              <a:gd name="connsiteX2312" fmla="*/ 2347433 w 9124939"/>
              <a:gd name="connsiteY2312" fmla="*/ 3595183 h 6507156"/>
              <a:gd name="connsiteX2313" fmla="*/ 2338864 w 9124939"/>
              <a:gd name="connsiteY2313" fmla="*/ 3606938 h 6507156"/>
              <a:gd name="connsiteX2314" fmla="*/ 2324273 w 9124939"/>
              <a:gd name="connsiteY2314" fmla="*/ 3605985 h 6507156"/>
              <a:gd name="connsiteX2315" fmla="*/ 2315708 w 9124939"/>
              <a:gd name="connsiteY2315" fmla="*/ 3601537 h 6507156"/>
              <a:gd name="connsiteX2316" fmla="*/ 2303970 w 9124939"/>
              <a:gd name="connsiteY2316" fmla="*/ 3577391 h 6507156"/>
              <a:gd name="connsiteX2317" fmla="*/ 2284935 w 9124939"/>
              <a:gd name="connsiteY2317" fmla="*/ 3584380 h 6507156"/>
              <a:gd name="connsiteX2318" fmla="*/ 2287473 w 9124939"/>
              <a:gd name="connsiteY2318" fmla="*/ 3600901 h 6507156"/>
              <a:gd name="connsiteX2319" fmla="*/ 2296991 w 9124939"/>
              <a:gd name="connsiteY2319" fmla="*/ 3609480 h 6507156"/>
              <a:gd name="connsiteX2320" fmla="*/ 2296991 w 9124939"/>
              <a:gd name="connsiteY2320" fmla="*/ 3616787 h 6507156"/>
              <a:gd name="connsiteX2321" fmla="*/ 2283032 w 9124939"/>
              <a:gd name="connsiteY2321" fmla="*/ 3609480 h 6507156"/>
              <a:gd name="connsiteX2322" fmla="*/ 2275419 w 9124939"/>
              <a:gd name="connsiteY2322" fmla="*/ 3588511 h 6507156"/>
              <a:gd name="connsiteX2323" fmla="*/ 2259557 w 9124939"/>
              <a:gd name="connsiteY2323" fmla="*/ 3578026 h 6507156"/>
              <a:gd name="connsiteX2324" fmla="*/ 2256384 w 9124939"/>
              <a:gd name="connsiteY2324" fmla="*/ 3567542 h 6507156"/>
              <a:gd name="connsiteX2325" fmla="*/ 2263681 w 9124939"/>
              <a:gd name="connsiteY2325" fmla="*/ 3557057 h 6507156"/>
              <a:gd name="connsiteX2326" fmla="*/ 2271295 w 9124939"/>
              <a:gd name="connsiteY2326" fmla="*/ 3558646 h 6507156"/>
              <a:gd name="connsiteX2327" fmla="*/ 2277640 w 9124939"/>
              <a:gd name="connsiteY2327" fmla="*/ 3572625 h 6507156"/>
              <a:gd name="connsiteX2328" fmla="*/ 2280812 w 9124939"/>
              <a:gd name="connsiteY2328" fmla="*/ 3569448 h 6507156"/>
              <a:gd name="connsiteX2329" fmla="*/ 2273832 w 9124939"/>
              <a:gd name="connsiteY2329" fmla="*/ 3546255 h 6507156"/>
              <a:gd name="connsiteX2330" fmla="*/ 2280177 w 9124939"/>
              <a:gd name="connsiteY2330" fmla="*/ 3528463 h 6507156"/>
              <a:gd name="connsiteX2331" fmla="*/ 2296039 w 9124939"/>
              <a:gd name="connsiteY2331" fmla="*/ 3488113 h 6507156"/>
              <a:gd name="connsiteX2332" fmla="*/ 2301749 w 9124939"/>
              <a:gd name="connsiteY2332" fmla="*/ 3481759 h 6507156"/>
              <a:gd name="connsiteX2333" fmla="*/ 2306191 w 9124939"/>
              <a:gd name="connsiteY2333" fmla="*/ 3464602 h 6507156"/>
              <a:gd name="connsiteX2334" fmla="*/ 2293501 w 9124939"/>
              <a:gd name="connsiteY2334" fmla="*/ 3458566 h 6507156"/>
              <a:gd name="connsiteX2335" fmla="*/ 2292232 w 9124939"/>
              <a:gd name="connsiteY2335" fmla="*/ 3449988 h 6507156"/>
              <a:gd name="connsiteX2336" fmla="*/ 2284619 w 9124939"/>
              <a:gd name="connsiteY2336" fmla="*/ 3432517 h 6507156"/>
              <a:gd name="connsiteX2337" fmla="*/ 2284619 w 9124939"/>
              <a:gd name="connsiteY2337" fmla="*/ 3416631 h 6507156"/>
              <a:gd name="connsiteX2338" fmla="*/ 2296991 w 9124939"/>
              <a:gd name="connsiteY2338" fmla="*/ 3393120 h 6507156"/>
              <a:gd name="connsiteX2339" fmla="*/ 2306508 w 9124939"/>
              <a:gd name="connsiteY2339" fmla="*/ 3397252 h 6507156"/>
              <a:gd name="connsiteX2340" fmla="*/ 2316976 w 9124939"/>
              <a:gd name="connsiteY2340" fmla="*/ 3392166 h 6507156"/>
              <a:gd name="connsiteX2341" fmla="*/ 2318246 w 9124939"/>
              <a:gd name="connsiteY2341" fmla="*/ 3388990 h 6507156"/>
              <a:gd name="connsiteX2342" fmla="*/ 2292549 w 9124939"/>
              <a:gd name="connsiteY2342" fmla="*/ 3386766 h 6507156"/>
              <a:gd name="connsiteX2343" fmla="*/ 2282715 w 9124939"/>
              <a:gd name="connsiteY2343" fmla="*/ 3359442 h 6507156"/>
              <a:gd name="connsiteX2344" fmla="*/ 2283032 w 9124939"/>
              <a:gd name="connsiteY2344" fmla="*/ 3382954 h 6507156"/>
              <a:gd name="connsiteX2345" fmla="*/ 2281129 w 9124939"/>
              <a:gd name="connsiteY2345" fmla="*/ 3393438 h 6507156"/>
              <a:gd name="connsiteX2346" fmla="*/ 2270660 w 9124939"/>
              <a:gd name="connsiteY2346" fmla="*/ 3396616 h 6507156"/>
              <a:gd name="connsiteX2347" fmla="*/ 2264316 w 9124939"/>
              <a:gd name="connsiteY2347" fmla="*/ 3394391 h 6507156"/>
              <a:gd name="connsiteX2348" fmla="*/ 2260191 w 9124939"/>
              <a:gd name="connsiteY2348" fmla="*/ 3402018 h 6507156"/>
              <a:gd name="connsiteX2349" fmla="*/ 2251626 w 9124939"/>
              <a:gd name="connsiteY2349" fmla="*/ 3393438 h 6507156"/>
              <a:gd name="connsiteX2350" fmla="*/ 2251308 w 9124939"/>
              <a:gd name="connsiteY2350" fmla="*/ 3382954 h 6507156"/>
              <a:gd name="connsiteX2351" fmla="*/ 2267805 w 9124939"/>
              <a:gd name="connsiteY2351" fmla="*/ 3349275 h 6507156"/>
              <a:gd name="connsiteX2352" fmla="*/ 2269074 w 9124939"/>
              <a:gd name="connsiteY2352" fmla="*/ 3339744 h 6507156"/>
              <a:gd name="connsiteX2353" fmla="*/ 2242743 w 9124939"/>
              <a:gd name="connsiteY2353" fmla="*/ 3376917 h 6507156"/>
              <a:gd name="connsiteX2354" fmla="*/ 2238618 w 9124939"/>
              <a:gd name="connsiteY2354" fmla="*/ 3373740 h 6507156"/>
              <a:gd name="connsiteX2355" fmla="*/ 2233543 w 9124939"/>
              <a:gd name="connsiteY2355" fmla="*/ 3388672 h 6507156"/>
              <a:gd name="connsiteX2356" fmla="*/ 2241156 w 9124939"/>
              <a:gd name="connsiteY2356" fmla="*/ 3398840 h 6507156"/>
              <a:gd name="connsiteX2357" fmla="*/ 2248453 w 9124939"/>
              <a:gd name="connsiteY2357" fmla="*/ 3408371 h 6507156"/>
              <a:gd name="connsiteX2358" fmla="*/ 2245281 w 9124939"/>
              <a:gd name="connsiteY2358" fmla="*/ 3424258 h 6507156"/>
              <a:gd name="connsiteX2359" fmla="*/ 2237350 w 9124939"/>
              <a:gd name="connsiteY2359" fmla="*/ 3436013 h 6507156"/>
              <a:gd name="connsiteX2360" fmla="*/ 2231322 w 9124939"/>
              <a:gd name="connsiteY2360" fmla="*/ 3466509 h 6507156"/>
              <a:gd name="connsiteX2361" fmla="*/ 2228150 w 9124939"/>
              <a:gd name="connsiteY2361" fmla="*/ 3483347 h 6507156"/>
              <a:gd name="connsiteX2362" fmla="*/ 2222122 w 9124939"/>
              <a:gd name="connsiteY2362" fmla="*/ 3503681 h 6507156"/>
              <a:gd name="connsiteX2363" fmla="*/ 2211336 w 9124939"/>
              <a:gd name="connsiteY2363" fmla="*/ 3508765 h 6507156"/>
              <a:gd name="connsiteX2364" fmla="*/ 2199597 w 9124939"/>
              <a:gd name="connsiteY2364" fmla="*/ 3508765 h 6507156"/>
              <a:gd name="connsiteX2365" fmla="*/ 2195473 w 9124939"/>
              <a:gd name="connsiteY2365" fmla="*/ 3494467 h 6507156"/>
              <a:gd name="connsiteX2366" fmla="*/ 2201501 w 9124939"/>
              <a:gd name="connsiteY2366" fmla="*/ 3478582 h 6507156"/>
              <a:gd name="connsiteX2367" fmla="*/ 2211970 w 9124939"/>
              <a:gd name="connsiteY2367" fmla="*/ 3457295 h 6507156"/>
              <a:gd name="connsiteX2368" fmla="*/ 2222439 w 9124939"/>
              <a:gd name="connsiteY2368" fmla="*/ 3431564 h 6507156"/>
              <a:gd name="connsiteX2369" fmla="*/ 2222439 w 9124939"/>
              <a:gd name="connsiteY2369" fmla="*/ 3424258 h 6507156"/>
              <a:gd name="connsiteX2370" fmla="*/ 2211652 w 9124939"/>
              <a:gd name="connsiteY2370" fmla="*/ 3427751 h 6507156"/>
              <a:gd name="connsiteX2371" fmla="*/ 2209749 w 9124939"/>
              <a:gd name="connsiteY2371" fmla="*/ 3420444 h 6507156"/>
              <a:gd name="connsiteX2372" fmla="*/ 2216729 w 9124939"/>
              <a:gd name="connsiteY2372" fmla="*/ 3410912 h 6507156"/>
              <a:gd name="connsiteX2373" fmla="*/ 2220853 w 9124939"/>
              <a:gd name="connsiteY2373" fmla="*/ 3390580 h 6507156"/>
              <a:gd name="connsiteX2374" fmla="*/ 2211336 w 9124939"/>
              <a:gd name="connsiteY2374" fmla="*/ 3392803 h 6507156"/>
              <a:gd name="connsiteX2375" fmla="*/ 2218315 w 9124939"/>
              <a:gd name="connsiteY2375" fmla="*/ 3376917 h 6507156"/>
              <a:gd name="connsiteX2376" fmla="*/ 2226880 w 9124939"/>
              <a:gd name="connsiteY2376" fmla="*/ 3364208 h 6507156"/>
              <a:gd name="connsiteX2377" fmla="*/ 2232273 w 9124939"/>
              <a:gd name="connsiteY2377" fmla="*/ 3352769 h 6507156"/>
              <a:gd name="connsiteX2378" fmla="*/ 2220219 w 9124939"/>
              <a:gd name="connsiteY2378" fmla="*/ 3339108 h 6507156"/>
              <a:gd name="connsiteX2379" fmla="*/ 2220219 w 9124939"/>
              <a:gd name="connsiteY2379" fmla="*/ 3327352 h 6507156"/>
              <a:gd name="connsiteX2380" fmla="*/ 2236080 w 9124939"/>
              <a:gd name="connsiteY2380" fmla="*/ 3324177 h 6507156"/>
              <a:gd name="connsiteX2381" fmla="*/ 2235129 w 9124939"/>
              <a:gd name="connsiteY2381" fmla="*/ 3314644 h 6507156"/>
              <a:gd name="connsiteX2382" fmla="*/ 2240522 w 9124939"/>
              <a:gd name="connsiteY2382" fmla="*/ 3316551 h 6507156"/>
              <a:gd name="connsiteX2383" fmla="*/ 2238936 w 9124939"/>
              <a:gd name="connsiteY2383" fmla="*/ 3303841 h 6507156"/>
              <a:gd name="connsiteX2384" fmla="*/ 2256067 w 9124939"/>
              <a:gd name="connsiteY2384" fmla="*/ 3290178 h 6507156"/>
              <a:gd name="connsiteX2385" fmla="*/ 2252895 w 9124939"/>
              <a:gd name="connsiteY2385" fmla="*/ 3283825 h 6507156"/>
              <a:gd name="connsiteX2386" fmla="*/ 2256701 w 9124939"/>
              <a:gd name="connsiteY2386" fmla="*/ 3275246 h 6507156"/>
              <a:gd name="connsiteX2387" fmla="*/ 2252260 w 9124939"/>
              <a:gd name="connsiteY2387" fmla="*/ 3264761 h 6507156"/>
              <a:gd name="connsiteX2388" fmla="*/ 2250356 w 9124939"/>
              <a:gd name="connsiteY2388" fmla="*/ 3263807 h 6507156"/>
              <a:gd name="connsiteX2389" fmla="*/ 2238936 w 9124939"/>
              <a:gd name="connsiteY2389" fmla="*/ 3272386 h 6507156"/>
              <a:gd name="connsiteX2390" fmla="*/ 2238936 w 9124939"/>
              <a:gd name="connsiteY2390" fmla="*/ 3286366 h 6507156"/>
              <a:gd name="connsiteX2391" fmla="*/ 2224025 w 9124939"/>
              <a:gd name="connsiteY2391" fmla="*/ 3296851 h 6507156"/>
              <a:gd name="connsiteX2392" fmla="*/ 2219267 w 9124939"/>
              <a:gd name="connsiteY2392" fmla="*/ 3305430 h 6507156"/>
              <a:gd name="connsiteX2393" fmla="*/ 2207529 w 9124939"/>
              <a:gd name="connsiteY2393" fmla="*/ 3304159 h 6507156"/>
              <a:gd name="connsiteX2394" fmla="*/ 2197694 w 9124939"/>
              <a:gd name="connsiteY2394" fmla="*/ 3293038 h 6507156"/>
              <a:gd name="connsiteX2395" fmla="*/ 2185004 w 9124939"/>
              <a:gd name="connsiteY2395" fmla="*/ 3285413 h 6507156"/>
              <a:gd name="connsiteX2396" fmla="*/ 2186273 w 9124939"/>
              <a:gd name="connsiteY2396" fmla="*/ 3272704 h 6507156"/>
              <a:gd name="connsiteX2397" fmla="*/ 2201818 w 9124939"/>
              <a:gd name="connsiteY2397" fmla="*/ 3267620 h 6507156"/>
              <a:gd name="connsiteX2398" fmla="*/ 2185321 w 9124939"/>
              <a:gd name="connsiteY2398" fmla="*/ 3265397 h 6507156"/>
              <a:gd name="connsiteX2399" fmla="*/ 2184687 w 9124939"/>
              <a:gd name="connsiteY2399" fmla="*/ 3271433 h 6507156"/>
              <a:gd name="connsiteX2400" fmla="*/ 2176438 w 9124939"/>
              <a:gd name="connsiteY2400" fmla="*/ 3274292 h 6507156"/>
              <a:gd name="connsiteX2401" fmla="*/ 2160576 w 9124939"/>
              <a:gd name="connsiteY2401" fmla="*/ 3266667 h 6507156"/>
              <a:gd name="connsiteX2402" fmla="*/ 2161528 w 9124939"/>
              <a:gd name="connsiteY2402" fmla="*/ 3259361 h 6507156"/>
              <a:gd name="connsiteX2403" fmla="*/ 2181832 w 9124939"/>
              <a:gd name="connsiteY2403" fmla="*/ 3255229 h 6507156"/>
              <a:gd name="connsiteX2404" fmla="*/ 2192301 w 9124939"/>
              <a:gd name="connsiteY2404" fmla="*/ 3257771 h 6507156"/>
              <a:gd name="connsiteX2405" fmla="*/ 2200867 w 9124939"/>
              <a:gd name="connsiteY2405" fmla="*/ 3256818 h 6507156"/>
              <a:gd name="connsiteX2406" fmla="*/ 2202453 w 9124939"/>
              <a:gd name="connsiteY2406" fmla="*/ 3245063 h 6507156"/>
              <a:gd name="connsiteX2407" fmla="*/ 2192936 w 9124939"/>
              <a:gd name="connsiteY2407" fmla="*/ 3232672 h 6507156"/>
              <a:gd name="connsiteX2408" fmla="*/ 2197059 w 9124939"/>
              <a:gd name="connsiteY2408" fmla="*/ 3219328 h 6507156"/>
              <a:gd name="connsiteX2409" fmla="*/ 2217046 w 9124939"/>
              <a:gd name="connsiteY2409" fmla="*/ 3216787 h 6507156"/>
              <a:gd name="connsiteX2410" fmla="*/ 2198011 w 9124939"/>
              <a:gd name="connsiteY2410" fmla="*/ 3207255 h 6507156"/>
              <a:gd name="connsiteX2411" fmla="*/ 2212922 w 9124939"/>
              <a:gd name="connsiteY2411" fmla="*/ 3197724 h 6507156"/>
              <a:gd name="connsiteX2412" fmla="*/ 2225612 w 9124939"/>
              <a:gd name="connsiteY2412" fmla="*/ 3204079 h 6507156"/>
              <a:gd name="connsiteX2413" fmla="*/ 2210701 w 9124939"/>
              <a:gd name="connsiteY2413" fmla="*/ 3187240 h 6507156"/>
              <a:gd name="connsiteX2414" fmla="*/ 2216729 w 9124939"/>
              <a:gd name="connsiteY2414" fmla="*/ 3178662 h 6507156"/>
              <a:gd name="connsiteX2415" fmla="*/ 2233543 w 9124939"/>
              <a:gd name="connsiteY2415" fmla="*/ 3175485 h 6507156"/>
              <a:gd name="connsiteX2416" fmla="*/ 2234812 w 9124939"/>
              <a:gd name="connsiteY2416" fmla="*/ 3170084 h 6507156"/>
              <a:gd name="connsiteX2417" fmla="*/ 2217680 w 9124939"/>
              <a:gd name="connsiteY2417" fmla="*/ 3164048 h 6507156"/>
              <a:gd name="connsiteX2418" fmla="*/ 2241791 w 9124939"/>
              <a:gd name="connsiteY2418" fmla="*/ 3148798 h 6507156"/>
              <a:gd name="connsiteX2419" fmla="*/ 2219901 w 9124939"/>
              <a:gd name="connsiteY2419" fmla="*/ 3156740 h 6507156"/>
              <a:gd name="connsiteX2420" fmla="*/ 2219901 w 9124939"/>
              <a:gd name="connsiteY2420" fmla="*/ 3148162 h 6507156"/>
              <a:gd name="connsiteX2421" fmla="*/ 2208163 w 9124939"/>
              <a:gd name="connsiteY2421" fmla="*/ 3164048 h 6507156"/>
              <a:gd name="connsiteX2422" fmla="*/ 2194521 w 9124939"/>
              <a:gd name="connsiteY2422" fmla="*/ 3145302 h 6507156"/>
              <a:gd name="connsiteX2423" fmla="*/ 2189763 w 9124939"/>
              <a:gd name="connsiteY2423" fmla="*/ 3124016 h 6507156"/>
              <a:gd name="connsiteX2424" fmla="*/ 2198328 w 9124939"/>
              <a:gd name="connsiteY2424" fmla="*/ 3119886 h 6507156"/>
              <a:gd name="connsiteX2425" fmla="*/ 2216411 w 9124939"/>
              <a:gd name="connsiteY2425" fmla="*/ 3130053 h 6507156"/>
              <a:gd name="connsiteX2426" fmla="*/ 2228150 w 9124939"/>
              <a:gd name="connsiteY2426" fmla="*/ 3129100 h 6507156"/>
              <a:gd name="connsiteX2427" fmla="*/ 2215142 w 9124939"/>
              <a:gd name="connsiteY2427" fmla="*/ 3124016 h 6507156"/>
              <a:gd name="connsiteX2428" fmla="*/ 2195791 w 9124939"/>
              <a:gd name="connsiteY2428" fmla="*/ 3100188 h 6507156"/>
              <a:gd name="connsiteX2429" fmla="*/ 2200232 w 9124939"/>
              <a:gd name="connsiteY2429" fmla="*/ 3093516 h 6507156"/>
              <a:gd name="connsiteX2430" fmla="*/ 2208480 w 9124939"/>
              <a:gd name="connsiteY2430" fmla="*/ 3092246 h 6507156"/>
              <a:gd name="connsiteX2431" fmla="*/ 2193887 w 9124939"/>
              <a:gd name="connsiteY2431" fmla="*/ 3072548 h 6507156"/>
              <a:gd name="connsiteX2432" fmla="*/ 2202770 w 9124939"/>
              <a:gd name="connsiteY2432" fmla="*/ 3063017 h 6507156"/>
              <a:gd name="connsiteX2433" fmla="*/ 2215777 w 9124939"/>
              <a:gd name="connsiteY2433" fmla="*/ 3063017 h 6507156"/>
              <a:gd name="connsiteX2434" fmla="*/ 2238936 w 9124939"/>
              <a:gd name="connsiteY2434" fmla="*/ 3063652 h 6507156"/>
              <a:gd name="connsiteX2435" fmla="*/ 2234812 w 9124939"/>
              <a:gd name="connsiteY2435" fmla="*/ 3058251 h 6507156"/>
              <a:gd name="connsiteX2436" fmla="*/ 2237984 w 9124939"/>
              <a:gd name="connsiteY2436" fmla="*/ 3054121 h 6507156"/>
              <a:gd name="connsiteX2437" fmla="*/ 2250674 w 9124939"/>
              <a:gd name="connsiteY2437" fmla="*/ 3062381 h 6507156"/>
              <a:gd name="connsiteX2438" fmla="*/ 2254798 w 9124939"/>
              <a:gd name="connsiteY2438" fmla="*/ 3058251 h 6507156"/>
              <a:gd name="connsiteX2439" fmla="*/ 2244329 w 9124939"/>
              <a:gd name="connsiteY2439" fmla="*/ 3040460 h 6507156"/>
              <a:gd name="connsiteX2440" fmla="*/ 2230053 w 9124939"/>
              <a:gd name="connsiteY2440" fmla="*/ 3029022 h 6507156"/>
              <a:gd name="connsiteX2441" fmla="*/ 2230053 w 9124939"/>
              <a:gd name="connsiteY2441" fmla="*/ 3022668 h 6507156"/>
              <a:gd name="connsiteX2442" fmla="*/ 2237667 w 9124939"/>
              <a:gd name="connsiteY2442" fmla="*/ 3020443 h 6507156"/>
              <a:gd name="connsiteX2443" fmla="*/ 2247184 w 9124939"/>
              <a:gd name="connsiteY2443" fmla="*/ 3025845 h 6507156"/>
              <a:gd name="connsiteX2444" fmla="*/ 2249087 w 9124939"/>
              <a:gd name="connsiteY2444" fmla="*/ 3020443 h 6507156"/>
              <a:gd name="connsiteX2445" fmla="*/ 2240839 w 9124939"/>
              <a:gd name="connsiteY2445" fmla="*/ 3005510 h 6507156"/>
              <a:gd name="connsiteX2446" fmla="*/ 2250039 w 9124939"/>
              <a:gd name="connsiteY2446" fmla="*/ 2996929 h 6507156"/>
              <a:gd name="connsiteX2447" fmla="*/ 2260509 w 9124939"/>
              <a:gd name="connsiteY2447" fmla="*/ 2990576 h 6507156"/>
              <a:gd name="connsiteX2448" fmla="*/ 2275419 w 9124939"/>
              <a:gd name="connsiteY2448" fmla="*/ 2999790 h 6507156"/>
              <a:gd name="connsiteX2449" fmla="*/ 2275419 w 9124939"/>
              <a:gd name="connsiteY2449" fmla="*/ 2993751 h 6507156"/>
              <a:gd name="connsiteX2450" fmla="*/ 2257336 w 9124939"/>
              <a:gd name="connsiteY2450" fmla="*/ 2984223 h 6507156"/>
              <a:gd name="connsiteX2451" fmla="*/ 2255115 w 9124939"/>
              <a:gd name="connsiteY2451" fmla="*/ 2973103 h 6507156"/>
              <a:gd name="connsiteX2452" fmla="*/ 2256067 w 9124939"/>
              <a:gd name="connsiteY2452" fmla="*/ 2961347 h 6507156"/>
              <a:gd name="connsiteX2453" fmla="*/ 2268757 w 9124939"/>
              <a:gd name="connsiteY2453" fmla="*/ 2944192 h 6507156"/>
              <a:gd name="connsiteX2454" fmla="*/ 2270660 w 9124939"/>
              <a:gd name="connsiteY2454" fmla="*/ 2931484 h 6507156"/>
              <a:gd name="connsiteX2455" fmla="*/ 2275736 w 9124939"/>
              <a:gd name="connsiteY2455" fmla="*/ 2931484 h 6507156"/>
              <a:gd name="connsiteX2456" fmla="*/ 2286205 w 9124939"/>
              <a:gd name="connsiteY2456" fmla="*/ 2927354 h 6507156"/>
              <a:gd name="connsiteX2457" fmla="*/ 2296039 w 9124939"/>
              <a:gd name="connsiteY2457" fmla="*/ 2933391 h 6507156"/>
              <a:gd name="connsiteX2458" fmla="*/ 2307459 w 9124939"/>
              <a:gd name="connsiteY2458" fmla="*/ 2942920 h 6507156"/>
              <a:gd name="connsiteX2459" fmla="*/ 2310632 w 9124939"/>
              <a:gd name="connsiteY2459" fmla="*/ 2936567 h 6507156"/>
              <a:gd name="connsiteX2460" fmla="*/ 2318246 w 9124939"/>
              <a:gd name="connsiteY2460" fmla="*/ 2936567 h 6507156"/>
              <a:gd name="connsiteX2461" fmla="*/ 2327762 w 9124939"/>
              <a:gd name="connsiteY2461" fmla="*/ 2943556 h 6507156"/>
              <a:gd name="connsiteX2462" fmla="*/ 2335059 w 9124939"/>
              <a:gd name="connsiteY2462" fmla="*/ 2947686 h 6507156"/>
              <a:gd name="connsiteX2463" fmla="*/ 2347751 w 9124939"/>
              <a:gd name="connsiteY2463" fmla="*/ 2941332 h 6507156"/>
              <a:gd name="connsiteX2464" fmla="*/ 2373445 w 9124939"/>
              <a:gd name="connsiteY2464" fmla="*/ 2931484 h 6507156"/>
              <a:gd name="connsiteX2465" fmla="*/ 2389306 w 9124939"/>
              <a:gd name="connsiteY2465" fmla="*/ 2941014 h 6507156"/>
              <a:gd name="connsiteX2466" fmla="*/ 2404850 w 9124939"/>
              <a:gd name="connsiteY2466" fmla="*/ 2930531 h 6507156"/>
              <a:gd name="connsiteX2467" fmla="*/ 2443869 w 9124939"/>
              <a:gd name="connsiteY2467" fmla="*/ 2919412 h 6507156"/>
              <a:gd name="connsiteX2468" fmla="*/ 4948170 w 9124939"/>
              <a:gd name="connsiteY2468" fmla="*/ 2914651 h 6507156"/>
              <a:gd name="connsiteX2469" fmla="*/ 4958990 w 9124939"/>
              <a:gd name="connsiteY2469" fmla="*/ 2924199 h 6507156"/>
              <a:gd name="connsiteX2470" fmla="*/ 4970448 w 9124939"/>
              <a:gd name="connsiteY2470" fmla="*/ 2937566 h 6507156"/>
              <a:gd name="connsiteX2471" fmla="*/ 4969811 w 9124939"/>
              <a:gd name="connsiteY2471" fmla="*/ 2947115 h 6507156"/>
              <a:gd name="connsiteX2472" fmla="*/ 4959309 w 9124939"/>
              <a:gd name="connsiteY2472" fmla="*/ 2944250 h 6507156"/>
              <a:gd name="connsiteX2473" fmla="*/ 4949761 w 9124939"/>
              <a:gd name="connsiteY2473" fmla="*/ 2952844 h 6507156"/>
              <a:gd name="connsiteX2474" fmla="*/ 4941168 w 9124939"/>
              <a:gd name="connsiteY2474" fmla="*/ 2963348 h 6507156"/>
              <a:gd name="connsiteX2475" fmla="*/ 4926528 w 9124939"/>
              <a:gd name="connsiteY2475" fmla="*/ 2970032 h 6507156"/>
              <a:gd name="connsiteX2476" fmla="*/ 4923346 w 9124939"/>
              <a:gd name="connsiteY2476" fmla="*/ 2985948 h 6507156"/>
              <a:gd name="connsiteX2477" fmla="*/ 4891520 w 9124939"/>
              <a:gd name="connsiteY2477" fmla="*/ 2978626 h 6507156"/>
              <a:gd name="connsiteX2478" fmla="*/ 4884200 w 9124939"/>
              <a:gd name="connsiteY2478" fmla="*/ 2984994 h 6507156"/>
              <a:gd name="connsiteX2479" fmla="*/ 4881336 w 9124939"/>
              <a:gd name="connsiteY2479" fmla="*/ 3009186 h 6507156"/>
              <a:gd name="connsiteX2480" fmla="*/ 4858103 w 9124939"/>
              <a:gd name="connsiteY2480" fmla="*/ 3040062 h 6507156"/>
              <a:gd name="connsiteX2481" fmla="*/ 4845372 w 9124939"/>
              <a:gd name="connsiteY2481" fmla="*/ 3022236 h 6507156"/>
              <a:gd name="connsiteX2482" fmla="*/ 4852374 w 9124939"/>
              <a:gd name="connsiteY2482" fmla="*/ 3009505 h 6507156"/>
              <a:gd name="connsiteX2483" fmla="*/ 4871788 w 9124939"/>
              <a:gd name="connsiteY2483" fmla="*/ 3002181 h 6507156"/>
              <a:gd name="connsiteX2484" fmla="*/ 4872743 w 9124939"/>
              <a:gd name="connsiteY2484" fmla="*/ 2995813 h 6507156"/>
              <a:gd name="connsiteX2485" fmla="*/ 4848873 w 9124939"/>
              <a:gd name="connsiteY2485" fmla="*/ 2974807 h 6507156"/>
              <a:gd name="connsiteX2486" fmla="*/ 4837098 w 9124939"/>
              <a:gd name="connsiteY2486" fmla="*/ 2957936 h 6507156"/>
              <a:gd name="connsiteX2487" fmla="*/ 4855238 w 9124939"/>
              <a:gd name="connsiteY2487" fmla="*/ 2956664 h 6507156"/>
              <a:gd name="connsiteX2488" fmla="*/ 4839962 w 9124939"/>
              <a:gd name="connsiteY2488" fmla="*/ 2932792 h 6507156"/>
              <a:gd name="connsiteX2489" fmla="*/ 4845372 w 9124939"/>
              <a:gd name="connsiteY2489" fmla="*/ 2927382 h 6507156"/>
              <a:gd name="connsiteX2490" fmla="*/ 4866696 w 9124939"/>
              <a:gd name="connsiteY2490" fmla="*/ 2941704 h 6507156"/>
              <a:gd name="connsiteX2491" fmla="*/ 4868924 w 9124939"/>
              <a:gd name="connsiteY2491" fmla="*/ 2931201 h 6507156"/>
              <a:gd name="connsiteX2492" fmla="*/ 4883563 w 9124939"/>
              <a:gd name="connsiteY2492" fmla="*/ 2938521 h 6507156"/>
              <a:gd name="connsiteX2493" fmla="*/ 4873061 w 9124939"/>
              <a:gd name="connsiteY2493" fmla="*/ 2931201 h 6507156"/>
              <a:gd name="connsiteX2494" fmla="*/ 4895975 w 9124939"/>
              <a:gd name="connsiteY2494" fmla="*/ 2915287 h 6507156"/>
              <a:gd name="connsiteX2495" fmla="*/ 4912207 w 9124939"/>
              <a:gd name="connsiteY2495" fmla="*/ 2919107 h 6507156"/>
              <a:gd name="connsiteX2496" fmla="*/ 4948170 w 9124939"/>
              <a:gd name="connsiteY2496" fmla="*/ 2914651 h 6507156"/>
              <a:gd name="connsiteX2497" fmla="*/ 4975319 w 9124939"/>
              <a:gd name="connsiteY2497" fmla="*/ 2900364 h 6507156"/>
              <a:gd name="connsiteX2498" fmla="*/ 4983148 w 9124939"/>
              <a:gd name="connsiteY2498" fmla="*/ 2918665 h 6507156"/>
              <a:gd name="connsiteX2499" fmla="*/ 4973362 w 9124939"/>
              <a:gd name="connsiteY2499" fmla="*/ 2927350 h 6507156"/>
              <a:gd name="connsiteX2500" fmla="*/ 4960313 w 9124939"/>
              <a:gd name="connsiteY2500" fmla="*/ 2918975 h 6507156"/>
              <a:gd name="connsiteX2501" fmla="*/ 4959335 w 9124939"/>
              <a:gd name="connsiteY2501" fmla="*/ 2907499 h 6507156"/>
              <a:gd name="connsiteX2502" fmla="*/ 4975319 w 9124939"/>
              <a:gd name="connsiteY2502" fmla="*/ 2900364 h 6507156"/>
              <a:gd name="connsiteX2503" fmla="*/ 2472000 w 9124939"/>
              <a:gd name="connsiteY2503" fmla="*/ 2881314 h 6507156"/>
              <a:gd name="connsiteX2504" fmla="*/ 2478081 w 9124939"/>
              <a:gd name="connsiteY2504" fmla="*/ 2888119 h 6507156"/>
              <a:gd name="connsiteX2505" fmla="*/ 2471324 w 9124939"/>
              <a:gd name="connsiteY2505" fmla="*/ 2900363 h 6507156"/>
              <a:gd name="connsiteX2506" fmla="*/ 2464568 w 9124939"/>
              <a:gd name="connsiteY2506" fmla="*/ 2895941 h 6507156"/>
              <a:gd name="connsiteX2507" fmla="*/ 2462203 w 9124939"/>
              <a:gd name="connsiteY2507" fmla="*/ 2885737 h 6507156"/>
              <a:gd name="connsiteX2508" fmla="*/ 2472000 w 9124939"/>
              <a:gd name="connsiteY2508" fmla="*/ 2881314 h 6507156"/>
              <a:gd name="connsiteX2509" fmla="*/ 2436034 w 9124939"/>
              <a:gd name="connsiteY2509" fmla="*/ 2865435 h 6507156"/>
              <a:gd name="connsiteX2510" fmla="*/ 2451089 w 9124939"/>
              <a:gd name="connsiteY2510" fmla="*/ 2883712 h 6507156"/>
              <a:gd name="connsiteX2511" fmla="*/ 2438544 w 9124939"/>
              <a:gd name="connsiteY2511" fmla="*/ 2890840 h 6507156"/>
              <a:gd name="connsiteX2512" fmla="*/ 2425685 w 9124939"/>
              <a:gd name="connsiteY2512" fmla="*/ 2880927 h 6507156"/>
              <a:gd name="connsiteX2513" fmla="*/ 2425685 w 9124939"/>
              <a:gd name="connsiteY2513" fmla="*/ 2871629 h 6507156"/>
              <a:gd name="connsiteX2514" fmla="*/ 2436034 w 9124939"/>
              <a:gd name="connsiteY2514" fmla="*/ 2865435 h 6507156"/>
              <a:gd name="connsiteX2515" fmla="*/ 4901716 w 9124939"/>
              <a:gd name="connsiteY2515" fmla="*/ 2840036 h 6507156"/>
              <a:gd name="connsiteX2516" fmla="*/ 4927209 w 9124939"/>
              <a:gd name="connsiteY2516" fmla="*/ 2841942 h 6507156"/>
              <a:gd name="connsiteX2517" fmla="*/ 4937088 w 9124939"/>
              <a:gd name="connsiteY2517" fmla="*/ 2855593 h 6507156"/>
              <a:gd name="connsiteX2518" fmla="*/ 4943461 w 9124939"/>
              <a:gd name="connsiteY2518" fmla="*/ 2872421 h 6507156"/>
              <a:gd name="connsiteX2519" fmla="*/ 4938362 w 9124939"/>
              <a:gd name="connsiteY2519" fmla="*/ 2875915 h 6507156"/>
              <a:gd name="connsiteX2520" fmla="*/ 4932945 w 9124939"/>
              <a:gd name="connsiteY2520" fmla="*/ 2870516 h 6507156"/>
              <a:gd name="connsiteX2521" fmla="*/ 4924341 w 9124939"/>
              <a:gd name="connsiteY2521" fmla="*/ 2876867 h 6507156"/>
              <a:gd name="connsiteX2522" fmla="*/ 4917331 w 9124939"/>
              <a:gd name="connsiteY2522" fmla="*/ 2889570 h 6507156"/>
              <a:gd name="connsiteX2523" fmla="*/ 4910957 w 9124939"/>
              <a:gd name="connsiteY2523" fmla="*/ 2900364 h 6507156"/>
              <a:gd name="connsiteX2524" fmla="*/ 4898211 w 9124939"/>
              <a:gd name="connsiteY2524" fmla="*/ 2900364 h 6507156"/>
              <a:gd name="connsiteX2525" fmla="*/ 4887376 w 9124939"/>
              <a:gd name="connsiteY2525" fmla="*/ 2891158 h 6507156"/>
              <a:gd name="connsiteX2526" fmla="*/ 4889288 w 9124939"/>
              <a:gd name="connsiteY2526" fmla="*/ 2875279 h 6507156"/>
              <a:gd name="connsiteX2527" fmla="*/ 4872718 w 9124939"/>
              <a:gd name="connsiteY2527" fmla="*/ 2872104 h 6507156"/>
              <a:gd name="connsiteX2528" fmla="*/ 4859653 w 9124939"/>
              <a:gd name="connsiteY2528" fmla="*/ 2870198 h 6507156"/>
              <a:gd name="connsiteX2529" fmla="*/ 4856148 w 9124939"/>
              <a:gd name="connsiteY2529" fmla="*/ 2862893 h 6507156"/>
              <a:gd name="connsiteX2530" fmla="*/ 4874311 w 9124939"/>
              <a:gd name="connsiteY2530" fmla="*/ 2857496 h 6507156"/>
              <a:gd name="connsiteX2531" fmla="*/ 4887058 w 9124939"/>
              <a:gd name="connsiteY2531" fmla="*/ 2857179 h 6507156"/>
              <a:gd name="connsiteX2532" fmla="*/ 4896618 w 9124939"/>
              <a:gd name="connsiteY2532" fmla="*/ 2848609 h 6507156"/>
              <a:gd name="connsiteX2533" fmla="*/ 4901716 w 9124939"/>
              <a:gd name="connsiteY2533" fmla="*/ 2840036 h 6507156"/>
              <a:gd name="connsiteX2534" fmla="*/ 2490781 w 9124939"/>
              <a:gd name="connsiteY2534" fmla="*/ 2835273 h 6507156"/>
              <a:gd name="connsiteX2535" fmla="*/ 2483139 w 9124939"/>
              <a:gd name="connsiteY2535" fmla="*/ 2843212 h 6507156"/>
              <a:gd name="connsiteX2536" fmla="*/ 2476492 w 9124939"/>
              <a:gd name="connsiteY2536" fmla="*/ 2838506 h 6507156"/>
              <a:gd name="connsiteX2537" fmla="*/ 2490781 w 9124939"/>
              <a:gd name="connsiteY2537" fmla="*/ 2835273 h 6507156"/>
              <a:gd name="connsiteX2538" fmla="*/ 3825906 w 9124939"/>
              <a:gd name="connsiteY2538" fmla="*/ 2835128 h 6507156"/>
              <a:gd name="connsiteX2539" fmla="*/ 3843966 w 9124939"/>
              <a:gd name="connsiteY2539" fmla="*/ 2866495 h 6507156"/>
              <a:gd name="connsiteX2540" fmla="*/ 3844391 w 9124939"/>
              <a:gd name="connsiteY2540" fmla="*/ 2866209 h 6507156"/>
              <a:gd name="connsiteX2541" fmla="*/ 3826590 w 9124939"/>
              <a:gd name="connsiteY2541" fmla="*/ 2835280 h 6507156"/>
              <a:gd name="connsiteX2542" fmla="*/ 3825906 w 9124939"/>
              <a:gd name="connsiteY2542" fmla="*/ 2835128 h 6507156"/>
              <a:gd name="connsiteX2543" fmla="*/ 4978068 w 9124939"/>
              <a:gd name="connsiteY2543" fmla="*/ 2832099 h 6507156"/>
              <a:gd name="connsiteX2544" fmla="*/ 4979973 w 9124939"/>
              <a:gd name="connsiteY2544" fmla="*/ 2845527 h 6507156"/>
              <a:gd name="connsiteX2545" fmla="*/ 4969495 w 9124939"/>
              <a:gd name="connsiteY2545" fmla="*/ 2844590 h 6507156"/>
              <a:gd name="connsiteX2546" fmla="*/ 4969178 w 9124939"/>
              <a:gd name="connsiteY2546" fmla="*/ 2845527 h 6507156"/>
              <a:gd name="connsiteX2547" fmla="*/ 4967908 w 9124939"/>
              <a:gd name="connsiteY2547" fmla="*/ 2847401 h 6507156"/>
              <a:gd name="connsiteX2548" fmla="*/ 4966320 w 9124939"/>
              <a:gd name="connsiteY2548" fmla="*/ 2849275 h 6507156"/>
              <a:gd name="connsiteX2549" fmla="*/ 4965050 w 9124939"/>
              <a:gd name="connsiteY2549" fmla="*/ 2850524 h 6507156"/>
              <a:gd name="connsiteX2550" fmla="*/ 4964098 w 9124939"/>
              <a:gd name="connsiteY2550" fmla="*/ 2850837 h 6507156"/>
              <a:gd name="connsiteX2551" fmla="*/ 4963463 w 9124939"/>
              <a:gd name="connsiteY2551" fmla="*/ 2851149 h 6507156"/>
              <a:gd name="connsiteX2552" fmla="*/ 4963145 w 9124939"/>
              <a:gd name="connsiteY2552" fmla="*/ 2850837 h 6507156"/>
              <a:gd name="connsiteX2553" fmla="*/ 4961875 w 9124939"/>
              <a:gd name="connsiteY2553" fmla="*/ 2849900 h 6507156"/>
              <a:gd name="connsiteX2554" fmla="*/ 4960605 w 9124939"/>
              <a:gd name="connsiteY2554" fmla="*/ 2848338 h 6507156"/>
              <a:gd name="connsiteX2555" fmla="*/ 4959970 w 9124939"/>
              <a:gd name="connsiteY2555" fmla="*/ 2846777 h 6507156"/>
              <a:gd name="connsiteX2556" fmla="*/ 4958383 w 9124939"/>
              <a:gd name="connsiteY2556" fmla="*/ 2843029 h 6507156"/>
              <a:gd name="connsiteX2557" fmla="*/ 4957748 w 9124939"/>
              <a:gd name="connsiteY2557" fmla="*/ 2841780 h 6507156"/>
              <a:gd name="connsiteX2558" fmla="*/ 4959970 w 9124939"/>
              <a:gd name="connsiteY2558" fmla="*/ 2833348 h 6507156"/>
              <a:gd name="connsiteX2559" fmla="*/ 4978068 w 9124939"/>
              <a:gd name="connsiteY2559" fmla="*/ 2832099 h 6507156"/>
              <a:gd name="connsiteX2560" fmla="*/ 2432454 w 9124939"/>
              <a:gd name="connsiteY2560" fmla="*/ 2827338 h 6507156"/>
              <a:gd name="connsiteX2561" fmla="*/ 2448525 w 9124939"/>
              <a:gd name="connsiteY2561" fmla="*/ 2830154 h 6507156"/>
              <a:gd name="connsiteX2562" fmla="*/ 2454309 w 9124939"/>
              <a:gd name="connsiteY2562" fmla="*/ 2838605 h 6507156"/>
              <a:gd name="connsiteX2563" fmla="*/ 2451096 w 9124939"/>
              <a:gd name="connsiteY2563" fmla="*/ 2850187 h 6507156"/>
              <a:gd name="connsiteX2564" fmla="*/ 2457524 w 9124939"/>
              <a:gd name="connsiteY2564" fmla="*/ 2858637 h 6507156"/>
              <a:gd name="connsiteX2565" fmla="*/ 2473593 w 9124939"/>
              <a:gd name="connsiteY2565" fmla="*/ 2845492 h 6507156"/>
              <a:gd name="connsiteX2566" fmla="*/ 2483236 w 9124939"/>
              <a:gd name="connsiteY2566" fmla="*/ 2853944 h 6507156"/>
              <a:gd name="connsiteX2567" fmla="*/ 2489665 w 9124939"/>
              <a:gd name="connsiteY2567" fmla="*/ 2859263 h 6507156"/>
              <a:gd name="connsiteX2568" fmla="*/ 2503484 w 9124939"/>
              <a:gd name="connsiteY2568" fmla="*/ 2854882 h 6507156"/>
              <a:gd name="connsiteX2569" fmla="*/ 2498342 w 9124939"/>
              <a:gd name="connsiteY2569" fmla="*/ 2868339 h 6507156"/>
              <a:gd name="connsiteX2570" fmla="*/ 2483236 w 9124939"/>
              <a:gd name="connsiteY2570" fmla="*/ 2871786 h 6507156"/>
              <a:gd name="connsiteX2571" fmla="*/ 2476808 w 9124939"/>
              <a:gd name="connsiteY2571" fmla="*/ 2853944 h 6507156"/>
              <a:gd name="connsiteX2572" fmla="*/ 2451096 w 9124939"/>
              <a:gd name="connsiteY2572" fmla="*/ 2869907 h 6507156"/>
              <a:gd name="connsiteX2573" fmla="*/ 2443382 w 9124939"/>
              <a:gd name="connsiteY2573" fmla="*/ 2863644 h 6507156"/>
              <a:gd name="connsiteX2574" fmla="*/ 2432775 w 9124939"/>
              <a:gd name="connsiteY2574" fmla="*/ 2862703 h 6507156"/>
              <a:gd name="connsiteX2575" fmla="*/ 2424099 w 9124939"/>
              <a:gd name="connsiteY2575" fmla="*/ 2851439 h 6507156"/>
              <a:gd name="connsiteX2576" fmla="*/ 2432454 w 9124939"/>
              <a:gd name="connsiteY2576" fmla="*/ 2827338 h 6507156"/>
              <a:gd name="connsiteX2577" fmla="*/ 5360338 w 9124939"/>
              <a:gd name="connsiteY2577" fmla="*/ 2826295 h 6507156"/>
              <a:gd name="connsiteX2578" fmla="*/ 5349226 w 9124939"/>
              <a:gd name="connsiteY2578" fmla="*/ 2838666 h 6507156"/>
              <a:gd name="connsiteX2579" fmla="*/ 5340653 w 9124939"/>
              <a:gd name="connsiteY2579" fmla="*/ 2848500 h 6507156"/>
              <a:gd name="connsiteX2580" fmla="*/ 5334303 w 9124939"/>
              <a:gd name="connsiteY2580" fmla="*/ 2856111 h 6507156"/>
              <a:gd name="connsiteX2581" fmla="*/ 5332398 w 9124939"/>
              <a:gd name="connsiteY2581" fmla="*/ 2859282 h 6507156"/>
              <a:gd name="connsiteX2582" fmla="*/ 5330811 w 9124939"/>
              <a:gd name="connsiteY2582" fmla="*/ 2863085 h 6507156"/>
              <a:gd name="connsiteX2583" fmla="*/ 5329858 w 9124939"/>
              <a:gd name="connsiteY2583" fmla="*/ 2867214 h 6507156"/>
              <a:gd name="connsiteX2584" fmla="*/ 5329223 w 9124939"/>
              <a:gd name="connsiteY2584" fmla="*/ 2871652 h 6507156"/>
              <a:gd name="connsiteX2585" fmla="*/ 5328588 w 9124939"/>
              <a:gd name="connsiteY2585" fmla="*/ 2878317 h 6507156"/>
              <a:gd name="connsiteX2586" fmla="*/ 5328271 w 9124939"/>
              <a:gd name="connsiteY2586" fmla="*/ 2881489 h 6507156"/>
              <a:gd name="connsiteX2587" fmla="*/ 5347956 w 9124939"/>
              <a:gd name="connsiteY2587" fmla="*/ 2890376 h 6507156"/>
              <a:gd name="connsiteX2588" fmla="*/ 5345416 w 9124939"/>
              <a:gd name="connsiteY2588" fmla="*/ 2910993 h 6507156"/>
              <a:gd name="connsiteX2589" fmla="*/ 5356211 w 9124939"/>
              <a:gd name="connsiteY2589" fmla="*/ 2953496 h 6507156"/>
              <a:gd name="connsiteX2590" fmla="*/ 5370181 w 9124939"/>
              <a:gd name="connsiteY2590" fmla="*/ 2977289 h 6507156"/>
              <a:gd name="connsiteX2591" fmla="*/ 5379388 w 9124939"/>
              <a:gd name="connsiteY2591" fmla="*/ 2985853 h 6507156"/>
              <a:gd name="connsiteX2592" fmla="*/ 5384468 w 9124939"/>
              <a:gd name="connsiteY2592" fmla="*/ 3002665 h 6507156"/>
              <a:gd name="connsiteX2593" fmla="*/ 5395263 w 9124939"/>
              <a:gd name="connsiteY2593" fmla="*/ 3002982 h 6507156"/>
              <a:gd name="connsiteX2594" fmla="*/ 5395388 w 9124939"/>
              <a:gd name="connsiteY2594" fmla="*/ 3003134 h 6507156"/>
              <a:gd name="connsiteX2595" fmla="*/ 5400031 w 9124939"/>
              <a:gd name="connsiteY2595" fmla="*/ 3003378 h 6507156"/>
              <a:gd name="connsiteX2596" fmla="*/ 5413051 w 9124939"/>
              <a:gd name="connsiteY2596" fmla="*/ 3018297 h 6507156"/>
              <a:gd name="connsiteX2597" fmla="*/ 5417179 w 9124939"/>
              <a:gd name="connsiteY2597" fmla="*/ 3037343 h 6507156"/>
              <a:gd name="connsiteX2598" fmla="*/ 5434009 w 9124939"/>
              <a:gd name="connsiteY2598" fmla="*/ 3039883 h 6507156"/>
              <a:gd name="connsiteX2599" fmla="*/ 5442583 w 9124939"/>
              <a:gd name="connsiteY2599" fmla="*/ 3029724 h 6507156"/>
              <a:gd name="connsiteX2600" fmla="*/ 5442266 w 9124939"/>
              <a:gd name="connsiteY2600" fmla="*/ 3012583 h 6507156"/>
              <a:gd name="connsiteX2601" fmla="*/ 5435597 w 9124939"/>
              <a:gd name="connsiteY2601" fmla="*/ 2986236 h 6507156"/>
              <a:gd name="connsiteX2602" fmla="*/ 5424800 w 9124939"/>
              <a:gd name="connsiteY2602" fmla="*/ 2978618 h 6507156"/>
              <a:gd name="connsiteX2603" fmla="*/ 5408922 w 9124939"/>
              <a:gd name="connsiteY2603" fmla="*/ 2985919 h 6507156"/>
              <a:gd name="connsiteX2604" fmla="*/ 5392092 w 9124939"/>
              <a:gd name="connsiteY2604" fmla="*/ 2986236 h 6507156"/>
              <a:gd name="connsiteX2605" fmla="*/ 5381613 w 9124939"/>
              <a:gd name="connsiteY2605" fmla="*/ 2966873 h 6507156"/>
              <a:gd name="connsiteX2606" fmla="*/ 5385106 w 9124939"/>
              <a:gd name="connsiteY2606" fmla="*/ 2954175 h 6507156"/>
              <a:gd name="connsiteX2607" fmla="*/ 5389869 w 9124939"/>
              <a:gd name="connsiteY2607" fmla="*/ 2943065 h 6507156"/>
              <a:gd name="connsiteX2608" fmla="*/ 5407335 w 9124939"/>
              <a:gd name="connsiteY2608" fmla="*/ 2931636 h 6507156"/>
              <a:gd name="connsiteX2609" fmla="*/ 5406700 w 9124939"/>
              <a:gd name="connsiteY2609" fmla="*/ 2903385 h 6507156"/>
              <a:gd name="connsiteX2610" fmla="*/ 5403206 w 9124939"/>
              <a:gd name="connsiteY2610" fmla="*/ 2873546 h 6507156"/>
              <a:gd name="connsiteX2611" fmla="*/ 5408287 w 9124939"/>
              <a:gd name="connsiteY2611" fmla="*/ 2849739 h 6507156"/>
              <a:gd name="connsiteX2612" fmla="*/ 5407652 w 9124939"/>
              <a:gd name="connsiteY2612" fmla="*/ 2845929 h 6507156"/>
              <a:gd name="connsiteX2613" fmla="*/ 5408557 w 9124939"/>
              <a:gd name="connsiteY2613" fmla="*/ 2844474 h 6507156"/>
              <a:gd name="connsiteX2614" fmla="*/ 5406693 w 9124939"/>
              <a:gd name="connsiteY2614" fmla="*/ 2836762 h 6507156"/>
              <a:gd name="connsiteX2615" fmla="*/ 5389231 w 9124939"/>
              <a:gd name="connsiteY2615" fmla="*/ 2845010 h 6507156"/>
              <a:gd name="connsiteX2616" fmla="*/ 5387643 w 9124939"/>
              <a:gd name="connsiteY2616" fmla="*/ 2834541 h 6507156"/>
              <a:gd name="connsiteX2617" fmla="*/ 5360338 w 9124939"/>
              <a:gd name="connsiteY2617" fmla="*/ 2826295 h 6507156"/>
              <a:gd name="connsiteX2618" fmla="*/ 2454900 w 9124939"/>
              <a:gd name="connsiteY2618" fmla="*/ 2817812 h 6507156"/>
              <a:gd name="connsiteX2619" fmla="*/ 2468555 w 9124939"/>
              <a:gd name="connsiteY2619" fmla="*/ 2820590 h 6507156"/>
              <a:gd name="connsiteX2620" fmla="*/ 2459027 w 9124939"/>
              <a:gd name="connsiteY2620" fmla="*/ 2828926 h 6507156"/>
              <a:gd name="connsiteX2621" fmla="*/ 2452677 w 9124939"/>
              <a:gd name="connsiteY2621" fmla="*/ 2822751 h 6507156"/>
              <a:gd name="connsiteX2622" fmla="*/ 2454900 w 9124939"/>
              <a:gd name="connsiteY2622" fmla="*/ 2817812 h 6507156"/>
              <a:gd name="connsiteX2623" fmla="*/ 2503248 w 9124939"/>
              <a:gd name="connsiteY2623" fmla="*/ 2816223 h 6507156"/>
              <a:gd name="connsiteX2624" fmla="*/ 2505072 w 9124939"/>
              <a:gd name="connsiteY2624" fmla="*/ 2827337 h 6507156"/>
              <a:gd name="connsiteX2625" fmla="*/ 2490781 w 9124939"/>
              <a:gd name="connsiteY2625" fmla="*/ 2823296 h 6507156"/>
              <a:gd name="connsiteX2626" fmla="*/ 2503248 w 9124939"/>
              <a:gd name="connsiteY2626" fmla="*/ 2816223 h 6507156"/>
              <a:gd name="connsiteX2627" fmla="*/ 2517771 w 9124939"/>
              <a:gd name="connsiteY2627" fmla="*/ 2792411 h 6507156"/>
              <a:gd name="connsiteX2628" fmla="*/ 2513426 w 9124939"/>
              <a:gd name="connsiteY2628" fmla="*/ 2799611 h 6507156"/>
              <a:gd name="connsiteX2629" fmla="*/ 2492369 w 9124939"/>
              <a:gd name="connsiteY2629" fmla="*/ 2814636 h 6507156"/>
              <a:gd name="connsiteX2630" fmla="*/ 2493037 w 9124939"/>
              <a:gd name="connsiteY2630" fmla="*/ 2802115 h 6507156"/>
              <a:gd name="connsiteX2631" fmla="*/ 2504402 w 9124939"/>
              <a:gd name="connsiteY2631" fmla="*/ 2792725 h 6507156"/>
              <a:gd name="connsiteX2632" fmla="*/ 2517771 w 9124939"/>
              <a:gd name="connsiteY2632" fmla="*/ 2792411 h 6507156"/>
              <a:gd name="connsiteX2633" fmla="*/ 2470860 w 9124939"/>
              <a:gd name="connsiteY2633" fmla="*/ 2790824 h 6507156"/>
              <a:gd name="connsiteX2634" fmla="*/ 2468577 w 9124939"/>
              <a:gd name="connsiteY2634" fmla="*/ 2796913 h 6507156"/>
              <a:gd name="connsiteX2635" fmla="*/ 2479669 w 9124939"/>
              <a:gd name="connsiteY2635" fmla="*/ 2805742 h 6507156"/>
              <a:gd name="connsiteX2636" fmla="*/ 2476733 w 9124939"/>
              <a:gd name="connsiteY2636" fmla="*/ 2813048 h 6507156"/>
              <a:gd name="connsiteX2637" fmla="*/ 2466293 w 9124939"/>
              <a:gd name="connsiteY2637" fmla="*/ 2803308 h 6507156"/>
              <a:gd name="connsiteX2638" fmla="*/ 2455853 w 9124939"/>
              <a:gd name="connsiteY2638" fmla="*/ 2801177 h 6507156"/>
              <a:gd name="connsiteX2639" fmla="*/ 2462051 w 9124939"/>
              <a:gd name="connsiteY2639" fmla="*/ 2792956 h 6507156"/>
              <a:gd name="connsiteX2640" fmla="*/ 2470860 w 9124939"/>
              <a:gd name="connsiteY2640" fmla="*/ 2790824 h 6507156"/>
              <a:gd name="connsiteX2641" fmla="*/ 3258702 w 9124939"/>
              <a:gd name="connsiteY2641" fmla="*/ 2786068 h 6507156"/>
              <a:gd name="connsiteX2642" fmla="*/ 3262305 w 9124939"/>
              <a:gd name="connsiteY2642" fmla="*/ 2798506 h 6507156"/>
              <a:gd name="connsiteX2643" fmla="*/ 3257199 w 9124939"/>
              <a:gd name="connsiteY2643" fmla="*/ 2816231 h 6507156"/>
              <a:gd name="connsiteX2644" fmla="*/ 3251193 w 9124939"/>
              <a:gd name="connsiteY2644" fmla="*/ 2810945 h 6507156"/>
              <a:gd name="connsiteX2645" fmla="*/ 3254796 w 9124939"/>
              <a:gd name="connsiteY2645" fmla="*/ 2791354 h 6507156"/>
              <a:gd name="connsiteX2646" fmla="*/ 3258702 w 9124939"/>
              <a:gd name="connsiteY2646" fmla="*/ 2786068 h 6507156"/>
              <a:gd name="connsiteX2647" fmla="*/ 5421298 w 9124939"/>
              <a:gd name="connsiteY2647" fmla="*/ 2781883 h 6507156"/>
              <a:gd name="connsiteX2648" fmla="*/ 5418441 w 9124939"/>
              <a:gd name="connsiteY2648" fmla="*/ 2793304 h 6507156"/>
              <a:gd name="connsiteX2649" fmla="*/ 5412091 w 9124939"/>
              <a:gd name="connsiteY2649" fmla="*/ 2800600 h 6507156"/>
              <a:gd name="connsiteX2650" fmla="*/ 5415583 w 9124939"/>
              <a:gd name="connsiteY2650" fmla="*/ 2803455 h 6507156"/>
              <a:gd name="connsiteX2651" fmla="*/ 5422252 w 9124939"/>
              <a:gd name="connsiteY2651" fmla="*/ 2803189 h 6507156"/>
              <a:gd name="connsiteX2652" fmla="*/ 5422260 w 9124939"/>
              <a:gd name="connsiteY2652" fmla="*/ 2803075 h 6507156"/>
              <a:gd name="connsiteX2653" fmla="*/ 5428293 w 9124939"/>
              <a:gd name="connsiteY2653" fmla="*/ 2802440 h 6507156"/>
              <a:gd name="connsiteX2654" fmla="*/ 5431151 w 9124939"/>
              <a:gd name="connsiteY2654" fmla="*/ 2806250 h 6507156"/>
              <a:gd name="connsiteX2655" fmla="*/ 5426388 w 9124939"/>
              <a:gd name="connsiteY2655" fmla="*/ 2820216 h 6507156"/>
              <a:gd name="connsiteX2656" fmla="*/ 5438772 w 9124939"/>
              <a:gd name="connsiteY2656" fmla="*/ 2803393 h 6507156"/>
              <a:gd name="connsiteX2657" fmla="*/ 5433374 w 9124939"/>
              <a:gd name="connsiteY2657" fmla="*/ 2797043 h 6507156"/>
              <a:gd name="connsiteX2658" fmla="*/ 5440043 w 9124939"/>
              <a:gd name="connsiteY2658" fmla="*/ 2794821 h 6507156"/>
              <a:gd name="connsiteX2659" fmla="*/ 5432739 w 9124939"/>
              <a:gd name="connsiteY2659" fmla="*/ 2788791 h 6507156"/>
              <a:gd name="connsiteX2660" fmla="*/ 5424165 w 9124939"/>
              <a:gd name="connsiteY2660" fmla="*/ 2783711 h 6507156"/>
              <a:gd name="connsiteX2661" fmla="*/ 5424214 w 9124939"/>
              <a:gd name="connsiteY2661" fmla="*/ 2783227 h 6507156"/>
              <a:gd name="connsiteX2662" fmla="*/ 5421298 w 9124939"/>
              <a:gd name="connsiteY2662" fmla="*/ 2781883 h 6507156"/>
              <a:gd name="connsiteX2663" fmla="*/ 4514836 w 9124939"/>
              <a:gd name="connsiteY2663" fmla="*/ 2779712 h 6507156"/>
              <a:gd name="connsiteX2664" fmla="*/ 4513312 w 9124939"/>
              <a:gd name="connsiteY2664" fmla="*/ 2795150 h 6507156"/>
              <a:gd name="connsiteX2665" fmla="*/ 4506000 w 9124939"/>
              <a:gd name="connsiteY2665" fmla="*/ 2808288 h 6507156"/>
              <a:gd name="connsiteX2666" fmla="*/ 4496860 w 9124939"/>
              <a:gd name="connsiteY2666" fmla="*/ 2796135 h 6507156"/>
              <a:gd name="connsiteX2667" fmla="*/ 4489852 w 9124939"/>
              <a:gd name="connsiteY2667" fmla="*/ 2797778 h 6507156"/>
              <a:gd name="connsiteX2668" fmla="*/ 4484673 w 9124939"/>
              <a:gd name="connsiteY2668" fmla="*/ 2784641 h 6507156"/>
              <a:gd name="connsiteX2669" fmla="*/ 4496860 w 9124939"/>
              <a:gd name="connsiteY2669" fmla="*/ 2786610 h 6507156"/>
              <a:gd name="connsiteX2670" fmla="*/ 4514836 w 9124939"/>
              <a:gd name="connsiteY2670" fmla="*/ 2779712 h 6507156"/>
              <a:gd name="connsiteX2671" fmla="*/ 4436095 w 9124939"/>
              <a:gd name="connsiteY2671" fmla="*/ 2771775 h 6507156"/>
              <a:gd name="connsiteX2672" fmla="*/ 4443398 w 9124939"/>
              <a:gd name="connsiteY2672" fmla="*/ 2780747 h 6507156"/>
              <a:gd name="connsiteX2673" fmla="*/ 4431650 w 9124939"/>
              <a:gd name="connsiteY2673" fmla="*/ 2787650 h 6507156"/>
              <a:gd name="connsiteX2674" fmla="*/ 4421173 w 9124939"/>
              <a:gd name="connsiteY2674" fmla="*/ 2776604 h 6507156"/>
              <a:gd name="connsiteX2675" fmla="*/ 4436095 w 9124939"/>
              <a:gd name="connsiteY2675" fmla="*/ 2771775 h 6507156"/>
              <a:gd name="connsiteX2676" fmla="*/ 4527535 w 9124939"/>
              <a:gd name="connsiteY2676" fmla="*/ 2741614 h 6507156"/>
              <a:gd name="connsiteX2677" fmla="*/ 4523337 w 9124939"/>
              <a:gd name="connsiteY2677" fmla="*/ 2751091 h 6507156"/>
              <a:gd name="connsiteX2678" fmla="*/ 4520108 w 9124939"/>
              <a:gd name="connsiteY2678" fmla="*/ 2758284 h 6507156"/>
              <a:gd name="connsiteX2679" fmla="*/ 4518171 w 9124939"/>
              <a:gd name="connsiteY2679" fmla="*/ 2763513 h 6507156"/>
              <a:gd name="connsiteX2680" fmla="*/ 4517848 w 9124939"/>
              <a:gd name="connsiteY2680" fmla="*/ 2763839 h 6507156"/>
              <a:gd name="connsiteX2681" fmla="*/ 4517525 w 9124939"/>
              <a:gd name="connsiteY2681" fmla="*/ 2763839 h 6507156"/>
              <a:gd name="connsiteX2682" fmla="*/ 4515911 w 9124939"/>
              <a:gd name="connsiteY2682" fmla="*/ 2763185 h 6507156"/>
              <a:gd name="connsiteX2683" fmla="*/ 4514619 w 9124939"/>
              <a:gd name="connsiteY2683" fmla="*/ 2761223 h 6507156"/>
              <a:gd name="connsiteX2684" fmla="*/ 4512682 w 9124939"/>
              <a:gd name="connsiteY2684" fmla="*/ 2758937 h 6507156"/>
              <a:gd name="connsiteX2685" fmla="*/ 4509453 w 9124939"/>
              <a:gd name="connsiteY2685" fmla="*/ 2754688 h 6507156"/>
              <a:gd name="connsiteX2686" fmla="*/ 4508485 w 9124939"/>
              <a:gd name="connsiteY2686" fmla="*/ 2752400 h 6507156"/>
              <a:gd name="connsiteX2687" fmla="*/ 4527535 w 9124939"/>
              <a:gd name="connsiteY2687" fmla="*/ 2741614 h 6507156"/>
              <a:gd name="connsiteX2688" fmla="*/ 3264846 w 9124939"/>
              <a:gd name="connsiteY2688" fmla="*/ 2740032 h 6507156"/>
              <a:gd name="connsiteX2689" fmla="*/ 3275640 w 9124939"/>
              <a:gd name="connsiteY2689" fmla="*/ 2740032 h 6507156"/>
              <a:gd name="connsiteX2690" fmla="*/ 3268020 w 9124939"/>
              <a:gd name="connsiteY2690" fmla="*/ 2756591 h 6507156"/>
              <a:gd name="connsiteX2691" fmla="*/ 3279768 w 9124939"/>
              <a:gd name="connsiteY2691" fmla="*/ 2762761 h 6507156"/>
              <a:gd name="connsiteX2692" fmla="*/ 3284530 w 9124939"/>
              <a:gd name="connsiteY2692" fmla="*/ 2770229 h 6507156"/>
              <a:gd name="connsiteX2693" fmla="*/ 3275959 w 9124939"/>
              <a:gd name="connsiteY2693" fmla="*/ 2777697 h 6507156"/>
              <a:gd name="connsiteX2694" fmla="*/ 3282308 w 9124939"/>
              <a:gd name="connsiteY2694" fmla="*/ 2797179 h 6507156"/>
              <a:gd name="connsiteX2695" fmla="*/ 3275004 w 9124939"/>
              <a:gd name="connsiteY2695" fmla="*/ 2793932 h 6507156"/>
              <a:gd name="connsiteX2696" fmla="*/ 3260082 w 9124939"/>
              <a:gd name="connsiteY2696" fmla="*/ 2777047 h 6507156"/>
              <a:gd name="connsiteX2697" fmla="*/ 3257543 w 9124939"/>
              <a:gd name="connsiteY2697" fmla="*/ 2754318 h 6507156"/>
              <a:gd name="connsiteX2698" fmla="*/ 3264846 w 9124939"/>
              <a:gd name="connsiteY2698" fmla="*/ 2740032 h 6507156"/>
              <a:gd name="connsiteX2699" fmla="*/ 3258378 w 9124939"/>
              <a:gd name="connsiteY2699" fmla="*/ 2681296 h 6507156"/>
              <a:gd name="connsiteX2700" fmla="*/ 3264059 w 9124939"/>
              <a:gd name="connsiteY2700" fmla="*/ 2681936 h 6507156"/>
              <a:gd name="connsiteX2701" fmla="*/ 3273417 w 9124939"/>
              <a:gd name="connsiteY2701" fmla="*/ 2699239 h 6507156"/>
              <a:gd name="connsiteX2702" fmla="*/ 3269073 w 9124939"/>
              <a:gd name="connsiteY2702" fmla="*/ 2716220 h 6507156"/>
              <a:gd name="connsiteX2703" fmla="*/ 3254368 w 9124939"/>
              <a:gd name="connsiteY2703" fmla="*/ 2692830 h 6507156"/>
              <a:gd name="connsiteX2704" fmla="*/ 3258378 w 9124939"/>
              <a:gd name="connsiteY2704" fmla="*/ 2681296 h 6507156"/>
              <a:gd name="connsiteX2705" fmla="*/ 3295235 w 9124939"/>
              <a:gd name="connsiteY2705" fmla="*/ 2647958 h 6507156"/>
              <a:gd name="connsiteX2706" fmla="*/ 3303581 w 9124939"/>
              <a:gd name="connsiteY2706" fmla="*/ 2647958 h 6507156"/>
              <a:gd name="connsiteX2707" fmla="*/ 3301725 w 9124939"/>
              <a:gd name="connsiteY2707" fmla="*/ 2667469 h 6507156"/>
              <a:gd name="connsiteX2708" fmla="*/ 3275454 w 9124939"/>
              <a:gd name="connsiteY2708" fmla="*/ 2690819 h 6507156"/>
              <a:gd name="connsiteX2709" fmla="*/ 3268654 w 9124939"/>
              <a:gd name="connsiteY2709" fmla="*/ 2673866 h 6507156"/>
              <a:gd name="connsiteX2710" fmla="*/ 3273910 w 9124939"/>
              <a:gd name="connsiteY2710" fmla="*/ 2658193 h 6507156"/>
              <a:gd name="connsiteX2711" fmla="*/ 3295235 w 9124939"/>
              <a:gd name="connsiteY2711" fmla="*/ 2647958 h 6507156"/>
              <a:gd name="connsiteX2712" fmla="*/ 3242236 w 9124939"/>
              <a:gd name="connsiteY2712" fmla="*/ 2647958 h 6507156"/>
              <a:gd name="connsiteX2713" fmla="*/ 3248397 w 9124939"/>
              <a:gd name="connsiteY2713" fmla="*/ 2649546 h 6507156"/>
              <a:gd name="connsiteX2714" fmla="*/ 3260718 w 9124939"/>
              <a:gd name="connsiteY2714" fmla="*/ 2659070 h 6507156"/>
              <a:gd name="connsiteX2715" fmla="*/ 3252403 w 9124939"/>
              <a:gd name="connsiteY2715" fmla="*/ 2671771 h 6507156"/>
              <a:gd name="connsiteX2716" fmla="*/ 3246240 w 9124939"/>
              <a:gd name="connsiteY2716" fmla="*/ 2674945 h 6507156"/>
              <a:gd name="connsiteX2717" fmla="*/ 3240080 w 9124939"/>
              <a:gd name="connsiteY2717" fmla="*/ 2660340 h 6507156"/>
              <a:gd name="connsiteX2718" fmla="*/ 3242236 w 9124939"/>
              <a:gd name="connsiteY2718" fmla="*/ 2647958 h 6507156"/>
              <a:gd name="connsiteX2719" fmla="*/ 4776704 w 9124939"/>
              <a:gd name="connsiteY2719" fmla="*/ 2632074 h 6507156"/>
              <a:gd name="connsiteX2720" fmla="*/ 4787886 w 9124939"/>
              <a:gd name="connsiteY2720" fmla="*/ 2644038 h 6507156"/>
              <a:gd name="connsiteX2721" fmla="*/ 4783227 w 9124939"/>
              <a:gd name="connsiteY2721" fmla="*/ 2649537 h 6507156"/>
              <a:gd name="connsiteX2722" fmla="*/ 4773598 w 9124939"/>
              <a:gd name="connsiteY2722" fmla="*/ 2644038 h 6507156"/>
              <a:gd name="connsiteX2723" fmla="*/ 4776704 w 9124939"/>
              <a:gd name="connsiteY2723" fmla="*/ 2632074 h 6507156"/>
              <a:gd name="connsiteX2724" fmla="*/ 4824715 w 9124939"/>
              <a:gd name="connsiteY2724" fmla="*/ 2620963 h 6507156"/>
              <a:gd name="connsiteX2725" fmla="*/ 4829160 w 9124939"/>
              <a:gd name="connsiteY2725" fmla="*/ 2628900 h 6507156"/>
              <a:gd name="connsiteX2726" fmla="*/ 4827255 w 9124939"/>
              <a:gd name="connsiteY2726" fmla="*/ 2641599 h 6507156"/>
              <a:gd name="connsiteX2727" fmla="*/ 4816460 w 9124939"/>
              <a:gd name="connsiteY2727" fmla="*/ 2624137 h 6507156"/>
              <a:gd name="connsiteX2728" fmla="*/ 4824715 w 9124939"/>
              <a:gd name="connsiteY2728" fmla="*/ 2620963 h 6507156"/>
              <a:gd name="connsiteX2729" fmla="*/ 4807047 w 9124939"/>
              <a:gd name="connsiteY2729" fmla="*/ 2620963 h 6507156"/>
              <a:gd name="connsiteX2730" fmla="*/ 4810111 w 9124939"/>
              <a:gd name="connsiteY2730" fmla="*/ 2633032 h 6507156"/>
              <a:gd name="connsiteX2731" fmla="*/ 4798775 w 9124939"/>
              <a:gd name="connsiteY2731" fmla="*/ 2644773 h 6507156"/>
              <a:gd name="connsiteX2732" fmla="*/ 4792648 w 9124939"/>
              <a:gd name="connsiteY2732" fmla="*/ 2631727 h 6507156"/>
              <a:gd name="connsiteX2733" fmla="*/ 4793567 w 9124939"/>
              <a:gd name="connsiteY2733" fmla="*/ 2626508 h 6507156"/>
              <a:gd name="connsiteX2734" fmla="*/ 4807047 w 9124939"/>
              <a:gd name="connsiteY2734" fmla="*/ 2620963 h 6507156"/>
              <a:gd name="connsiteX2735" fmla="*/ 4845643 w 9124939"/>
              <a:gd name="connsiteY2735" fmla="*/ 2606677 h 6507156"/>
              <a:gd name="connsiteX2736" fmla="*/ 4851385 w 9124939"/>
              <a:gd name="connsiteY2736" fmla="*/ 2613025 h 6507156"/>
              <a:gd name="connsiteX2737" fmla="*/ 4850034 w 9124939"/>
              <a:gd name="connsiteY2737" fmla="*/ 2628898 h 6507156"/>
              <a:gd name="connsiteX2738" fmla="*/ 4842603 w 9124939"/>
              <a:gd name="connsiteY2738" fmla="*/ 2635249 h 6507156"/>
              <a:gd name="connsiteX2739" fmla="*/ 4835510 w 9124939"/>
              <a:gd name="connsiteY2739" fmla="*/ 2624772 h 6507156"/>
              <a:gd name="connsiteX2740" fmla="*/ 4845643 w 9124939"/>
              <a:gd name="connsiteY2740" fmla="*/ 2606677 h 6507156"/>
              <a:gd name="connsiteX2741" fmla="*/ 4920644 w 9124939"/>
              <a:gd name="connsiteY2741" fmla="*/ 2603501 h 6507156"/>
              <a:gd name="connsiteX2742" fmla="*/ 4922823 w 9124939"/>
              <a:gd name="connsiteY2742" fmla="*/ 2612912 h 6507156"/>
              <a:gd name="connsiteX2743" fmla="*/ 4912862 w 9124939"/>
              <a:gd name="connsiteY2743" fmla="*/ 2625458 h 6507156"/>
              <a:gd name="connsiteX2744" fmla="*/ 4907570 w 9124939"/>
              <a:gd name="connsiteY2744" fmla="*/ 2630790 h 6507156"/>
              <a:gd name="connsiteX2745" fmla="*/ 4904458 w 9124939"/>
              <a:gd name="connsiteY2745" fmla="*/ 2644278 h 6507156"/>
              <a:gd name="connsiteX2746" fmla="*/ 4902590 w 9124939"/>
              <a:gd name="connsiteY2746" fmla="*/ 2655887 h 6507156"/>
              <a:gd name="connsiteX2747" fmla="*/ 4889205 w 9124939"/>
              <a:gd name="connsiteY2747" fmla="*/ 2650866 h 6507156"/>
              <a:gd name="connsiteX2748" fmla="*/ 4883913 w 9124939"/>
              <a:gd name="connsiteY2748" fmla="*/ 2644278 h 6507156"/>
              <a:gd name="connsiteX2749" fmla="*/ 4875198 w 9124939"/>
              <a:gd name="connsiteY2749" fmla="*/ 2632045 h 6507156"/>
              <a:gd name="connsiteX2750" fmla="*/ 4881735 w 9124939"/>
              <a:gd name="connsiteY2750" fmla="*/ 2625771 h 6507156"/>
              <a:gd name="connsiteX2751" fmla="*/ 4909749 w 9124939"/>
              <a:gd name="connsiteY2751" fmla="*/ 2612912 h 6507156"/>
              <a:gd name="connsiteX2752" fmla="*/ 4920644 w 9124939"/>
              <a:gd name="connsiteY2752" fmla="*/ 2603501 h 6507156"/>
              <a:gd name="connsiteX2753" fmla="*/ 3231949 w 9124939"/>
              <a:gd name="connsiteY2753" fmla="*/ 2593985 h 6507156"/>
              <a:gd name="connsiteX2754" fmla="*/ 3238706 w 9124939"/>
              <a:gd name="connsiteY2754" fmla="*/ 2610020 h 6507156"/>
              <a:gd name="connsiteX2755" fmla="*/ 3246431 w 9124939"/>
              <a:gd name="connsiteY2755" fmla="*/ 2625735 h 6507156"/>
              <a:gd name="connsiteX2756" fmla="*/ 3225835 w 9124939"/>
              <a:gd name="connsiteY2756" fmla="*/ 2615473 h 6507156"/>
              <a:gd name="connsiteX2757" fmla="*/ 3222616 w 9124939"/>
              <a:gd name="connsiteY2757" fmla="*/ 2601359 h 6507156"/>
              <a:gd name="connsiteX2758" fmla="*/ 3231949 w 9124939"/>
              <a:gd name="connsiteY2758" fmla="*/ 2593985 h 6507156"/>
              <a:gd name="connsiteX2759" fmla="*/ 4863937 w 9124939"/>
              <a:gd name="connsiteY2759" fmla="*/ 2587628 h 6507156"/>
              <a:gd name="connsiteX2760" fmla="*/ 4873611 w 9124939"/>
              <a:gd name="connsiteY2760" fmla="*/ 2592356 h 6507156"/>
              <a:gd name="connsiteX2761" fmla="*/ 4873611 w 9124939"/>
              <a:gd name="connsiteY2761" fmla="*/ 2601137 h 6507156"/>
              <a:gd name="connsiteX2762" fmla="*/ 4863292 w 9124939"/>
              <a:gd name="connsiteY2762" fmla="*/ 2603501 h 6507156"/>
              <a:gd name="connsiteX2763" fmla="*/ 4852973 w 9124939"/>
              <a:gd name="connsiteY2763" fmla="*/ 2592356 h 6507156"/>
              <a:gd name="connsiteX2764" fmla="*/ 4863937 w 9124939"/>
              <a:gd name="connsiteY2764" fmla="*/ 2587628 h 6507156"/>
              <a:gd name="connsiteX2765" fmla="*/ 2619852 w 9124939"/>
              <a:gd name="connsiteY2765" fmla="*/ 2576514 h 6507156"/>
              <a:gd name="connsiteX2766" fmla="*/ 2626234 w 9124939"/>
              <a:gd name="connsiteY2766" fmla="*/ 2582864 h 6507156"/>
              <a:gd name="connsiteX2767" fmla="*/ 2635804 w 9124939"/>
              <a:gd name="connsiteY2767" fmla="*/ 2578420 h 6507156"/>
              <a:gd name="connsiteX2768" fmla="*/ 2643462 w 9124939"/>
              <a:gd name="connsiteY2768" fmla="*/ 2584451 h 6507156"/>
              <a:gd name="connsiteX2769" fmla="*/ 2634209 w 9124939"/>
              <a:gd name="connsiteY2769" fmla="*/ 2590801 h 6507156"/>
              <a:gd name="connsiteX2770" fmla="*/ 2641548 w 9124939"/>
              <a:gd name="connsiteY2770" fmla="*/ 2605723 h 6507156"/>
              <a:gd name="connsiteX2771" fmla="*/ 2634209 w 9124939"/>
              <a:gd name="connsiteY2771" fmla="*/ 2609850 h 6507156"/>
              <a:gd name="connsiteX2772" fmla="*/ 2632933 w 9124939"/>
              <a:gd name="connsiteY2772" fmla="*/ 2617469 h 6507156"/>
              <a:gd name="connsiteX2773" fmla="*/ 2651118 w 9124939"/>
              <a:gd name="connsiteY2773" fmla="*/ 2626676 h 6507156"/>
              <a:gd name="connsiteX2774" fmla="*/ 2648246 w 9124939"/>
              <a:gd name="connsiteY2774" fmla="*/ 2635248 h 6507156"/>
              <a:gd name="connsiteX2775" fmla="*/ 2644099 w 9124939"/>
              <a:gd name="connsiteY2775" fmla="*/ 2629851 h 6507156"/>
              <a:gd name="connsiteX2776" fmla="*/ 2638676 w 9124939"/>
              <a:gd name="connsiteY2776" fmla="*/ 2638422 h 6507156"/>
              <a:gd name="connsiteX2777" fmla="*/ 2638676 w 9124939"/>
              <a:gd name="connsiteY2777" fmla="*/ 2660649 h 6507156"/>
              <a:gd name="connsiteX2778" fmla="*/ 2629424 w 9124939"/>
              <a:gd name="connsiteY2778" fmla="*/ 2674302 h 6507156"/>
              <a:gd name="connsiteX2779" fmla="*/ 2624000 w 9124939"/>
              <a:gd name="connsiteY2779" fmla="*/ 2689226 h 6507156"/>
              <a:gd name="connsiteX2780" fmla="*/ 2612515 w 9124939"/>
              <a:gd name="connsiteY2780" fmla="*/ 2681922 h 6507156"/>
              <a:gd name="connsiteX2781" fmla="*/ 2623680 w 9124939"/>
              <a:gd name="connsiteY2781" fmla="*/ 2657473 h 6507156"/>
              <a:gd name="connsiteX2782" fmla="*/ 2625914 w 9124939"/>
              <a:gd name="connsiteY2782" fmla="*/ 2633343 h 6507156"/>
              <a:gd name="connsiteX2783" fmla="*/ 2624957 w 9124939"/>
              <a:gd name="connsiteY2783" fmla="*/ 2626041 h 6507156"/>
              <a:gd name="connsiteX2784" fmla="*/ 2616344 w 9124939"/>
              <a:gd name="connsiteY2784" fmla="*/ 2624772 h 6507156"/>
              <a:gd name="connsiteX2785" fmla="*/ 2604538 w 9124939"/>
              <a:gd name="connsiteY2785" fmla="*/ 2640645 h 6507156"/>
              <a:gd name="connsiteX2786" fmla="*/ 2584441 w 9124939"/>
              <a:gd name="connsiteY2786" fmla="*/ 2623184 h 6507156"/>
              <a:gd name="connsiteX2787" fmla="*/ 2585397 w 9124939"/>
              <a:gd name="connsiteY2787" fmla="*/ 2612389 h 6507156"/>
              <a:gd name="connsiteX2788" fmla="*/ 2607414 w 9124939"/>
              <a:gd name="connsiteY2788" fmla="*/ 2606040 h 6507156"/>
              <a:gd name="connsiteX2789" fmla="*/ 2612833 w 9124939"/>
              <a:gd name="connsiteY2789" fmla="*/ 2612389 h 6507156"/>
              <a:gd name="connsiteX2790" fmla="*/ 2614748 w 9124939"/>
              <a:gd name="connsiteY2790" fmla="*/ 2606040 h 6507156"/>
              <a:gd name="connsiteX2791" fmla="*/ 2610601 w 9124939"/>
              <a:gd name="connsiteY2791" fmla="*/ 2598739 h 6507156"/>
              <a:gd name="connsiteX2792" fmla="*/ 2614748 w 9124939"/>
              <a:gd name="connsiteY2792" fmla="*/ 2583817 h 6507156"/>
              <a:gd name="connsiteX2793" fmla="*/ 2619852 w 9124939"/>
              <a:gd name="connsiteY2793" fmla="*/ 2576514 h 6507156"/>
              <a:gd name="connsiteX2794" fmla="*/ 4648167 w 9124939"/>
              <a:gd name="connsiteY2794" fmla="*/ 2574928 h 6507156"/>
              <a:gd name="connsiteX2795" fmla="*/ 4675173 w 9124939"/>
              <a:gd name="connsiteY2795" fmla="*/ 2606903 h 6507156"/>
              <a:gd name="connsiteX2796" fmla="*/ 4659652 w 9124939"/>
              <a:gd name="connsiteY2796" fmla="*/ 2605022 h 6507156"/>
              <a:gd name="connsiteX2797" fmla="*/ 4660894 w 9124939"/>
              <a:gd name="connsiteY2797" fmla="*/ 2620696 h 6507156"/>
              <a:gd name="connsiteX2798" fmla="*/ 4652823 w 9124939"/>
              <a:gd name="connsiteY2798" fmla="*/ 2622576 h 6507156"/>
              <a:gd name="connsiteX2799" fmla="*/ 4653755 w 9124939"/>
              <a:gd name="connsiteY2799" fmla="*/ 2631981 h 6507156"/>
              <a:gd name="connsiteX2800" fmla="*/ 4669275 w 9124939"/>
              <a:gd name="connsiteY2800" fmla="*/ 2640131 h 6507156"/>
              <a:gd name="connsiteX2801" fmla="*/ 4662446 w 9124939"/>
              <a:gd name="connsiteY2801" fmla="*/ 2649537 h 6507156"/>
              <a:gd name="connsiteX2802" fmla="*/ 4653755 w 9124939"/>
              <a:gd name="connsiteY2802" fmla="*/ 2636370 h 6507156"/>
              <a:gd name="connsiteX2803" fmla="*/ 4636372 w 9124939"/>
              <a:gd name="connsiteY2803" fmla="*/ 2638564 h 6507156"/>
              <a:gd name="connsiteX2804" fmla="*/ 4627680 w 9124939"/>
              <a:gd name="connsiteY2804" fmla="*/ 2623203 h 6507156"/>
              <a:gd name="connsiteX2805" fmla="*/ 4619610 w 9124939"/>
              <a:gd name="connsiteY2805" fmla="*/ 2607216 h 6507156"/>
              <a:gd name="connsiteX2806" fmla="*/ 4619610 w 9124939"/>
              <a:gd name="connsiteY2806" fmla="*/ 2597812 h 6507156"/>
              <a:gd name="connsiteX2807" fmla="*/ 4632026 w 9124939"/>
              <a:gd name="connsiteY2807" fmla="*/ 2609410 h 6507156"/>
              <a:gd name="connsiteX2808" fmla="*/ 4636061 w 9124939"/>
              <a:gd name="connsiteY2808" fmla="*/ 2600006 h 6507156"/>
              <a:gd name="connsiteX2809" fmla="*/ 4637924 w 9124939"/>
              <a:gd name="connsiteY2809" fmla="*/ 2588408 h 6507156"/>
              <a:gd name="connsiteX2810" fmla="*/ 4647236 w 9124939"/>
              <a:gd name="connsiteY2810" fmla="*/ 2593737 h 6507156"/>
              <a:gd name="connsiteX2811" fmla="*/ 4649409 w 9124939"/>
              <a:gd name="connsiteY2811" fmla="*/ 2583393 h 6507156"/>
              <a:gd name="connsiteX2812" fmla="*/ 4644132 w 9124939"/>
              <a:gd name="connsiteY2812" fmla="*/ 2576809 h 6507156"/>
              <a:gd name="connsiteX2813" fmla="*/ 4648167 w 9124939"/>
              <a:gd name="connsiteY2813" fmla="*/ 2574928 h 6507156"/>
              <a:gd name="connsiteX2814" fmla="*/ 4498960 w 9124939"/>
              <a:gd name="connsiteY2814" fmla="*/ 2570165 h 6507156"/>
              <a:gd name="connsiteX2815" fmla="*/ 4514835 w 9124939"/>
              <a:gd name="connsiteY2815" fmla="*/ 2588651 h 6507156"/>
              <a:gd name="connsiteX2816" fmla="*/ 4511660 w 9124939"/>
              <a:gd name="connsiteY2816" fmla="*/ 2593979 h 6507156"/>
              <a:gd name="connsiteX2817" fmla="*/ 4501182 w 9124939"/>
              <a:gd name="connsiteY2817" fmla="*/ 2585833 h 6507156"/>
              <a:gd name="connsiteX2818" fmla="*/ 4498960 w 9124939"/>
              <a:gd name="connsiteY2818" fmla="*/ 2570165 h 6507156"/>
              <a:gd name="connsiteX2819" fmla="*/ 4823687 w 9124939"/>
              <a:gd name="connsiteY2819" fmla="*/ 2563814 h 6507156"/>
              <a:gd name="connsiteX2820" fmla="*/ 4835960 w 9124939"/>
              <a:gd name="connsiteY2820" fmla="*/ 2567670 h 6507156"/>
              <a:gd name="connsiteX2821" fmla="*/ 4840273 w 9124939"/>
              <a:gd name="connsiteY2821" fmla="*/ 2587253 h 6507156"/>
              <a:gd name="connsiteX2822" fmla="*/ 4825014 w 9124939"/>
              <a:gd name="connsiteY2822" fmla="*/ 2592390 h 6507156"/>
              <a:gd name="connsiteX2823" fmla="*/ 4818379 w 9124939"/>
              <a:gd name="connsiteY2823" fmla="*/ 2585970 h 6507156"/>
              <a:gd name="connsiteX2824" fmla="*/ 4818048 w 9124939"/>
              <a:gd name="connsiteY2824" fmla="*/ 2568311 h 6507156"/>
              <a:gd name="connsiteX2825" fmla="*/ 4823687 w 9124939"/>
              <a:gd name="connsiteY2825" fmla="*/ 2563814 h 6507156"/>
              <a:gd name="connsiteX2826" fmla="*/ 2618081 w 9124939"/>
              <a:gd name="connsiteY2826" fmla="*/ 2551111 h 6507156"/>
              <a:gd name="connsiteX2827" fmla="*/ 2619366 w 9124939"/>
              <a:gd name="connsiteY2827" fmla="*/ 2571399 h 6507156"/>
              <a:gd name="connsiteX2828" fmla="*/ 2610044 w 9124939"/>
              <a:gd name="connsiteY2828" fmla="*/ 2580090 h 6507156"/>
              <a:gd name="connsiteX2829" fmla="*/ 2602321 w 9124939"/>
              <a:gd name="connsiteY2829" fmla="*/ 2597151 h 6507156"/>
              <a:gd name="connsiteX2830" fmla="*/ 2593965 w 9124939"/>
              <a:gd name="connsiteY2830" fmla="*/ 2592966 h 6507156"/>
              <a:gd name="connsiteX2831" fmla="*/ 2606509 w 9124939"/>
              <a:gd name="connsiteY2831" fmla="*/ 2576871 h 6507156"/>
              <a:gd name="connsiteX2832" fmla="*/ 2600072 w 9124939"/>
              <a:gd name="connsiteY2832" fmla="*/ 2566239 h 6507156"/>
              <a:gd name="connsiteX2833" fmla="*/ 2604254 w 9124939"/>
              <a:gd name="connsiteY2833" fmla="*/ 2552400 h 6507156"/>
              <a:gd name="connsiteX2834" fmla="*/ 2618081 w 9124939"/>
              <a:gd name="connsiteY2834" fmla="*/ 2551111 h 6507156"/>
              <a:gd name="connsiteX2835" fmla="*/ 2659056 w 9124939"/>
              <a:gd name="connsiteY2835" fmla="*/ 2533652 h 6507156"/>
              <a:gd name="connsiteX2836" fmla="*/ 2652293 w 9124939"/>
              <a:gd name="connsiteY2836" fmla="*/ 2546349 h 6507156"/>
              <a:gd name="connsiteX2837" fmla="*/ 2651118 w 9124939"/>
              <a:gd name="connsiteY2837" fmla="*/ 2535557 h 6507156"/>
              <a:gd name="connsiteX2838" fmla="*/ 2659056 w 9124939"/>
              <a:gd name="connsiteY2838" fmla="*/ 2533652 h 6507156"/>
              <a:gd name="connsiteX2839" fmla="*/ 3201980 w 9124939"/>
              <a:gd name="connsiteY2839" fmla="*/ 2532072 h 6507156"/>
              <a:gd name="connsiteX2840" fmla="*/ 3221953 w 9124939"/>
              <a:gd name="connsiteY2840" fmla="*/ 2550975 h 6507156"/>
              <a:gd name="connsiteX2841" fmla="*/ 3222617 w 9124939"/>
              <a:gd name="connsiteY2841" fmla="*/ 2566993 h 6507156"/>
              <a:gd name="connsiteX2842" fmla="*/ 3205642 w 9124939"/>
              <a:gd name="connsiteY2842" fmla="*/ 2555455 h 6507156"/>
              <a:gd name="connsiteX2843" fmla="*/ 3201980 w 9124939"/>
              <a:gd name="connsiteY2843" fmla="*/ 2532072 h 6507156"/>
              <a:gd name="connsiteX2844" fmla="*/ 2636008 w 9124939"/>
              <a:gd name="connsiteY2844" fmla="*/ 2532067 h 6507156"/>
              <a:gd name="connsiteX2845" fmla="*/ 2644739 w 9124939"/>
              <a:gd name="connsiteY2845" fmla="*/ 2538993 h 6507156"/>
              <a:gd name="connsiteX2846" fmla="*/ 2646354 w 9124939"/>
              <a:gd name="connsiteY2846" fmla="*/ 2557891 h 6507156"/>
              <a:gd name="connsiteX2847" fmla="*/ 2641830 w 9124939"/>
              <a:gd name="connsiteY2847" fmla="*/ 2566392 h 6507156"/>
              <a:gd name="connsiteX2848" fmla="*/ 2631155 w 9124939"/>
              <a:gd name="connsiteY2848" fmla="*/ 2571753 h 6507156"/>
              <a:gd name="connsiteX2849" fmla="*/ 2628892 w 9124939"/>
              <a:gd name="connsiteY2849" fmla="*/ 2560092 h 6507156"/>
              <a:gd name="connsiteX2850" fmla="*/ 2632773 w 9124939"/>
              <a:gd name="connsiteY2850" fmla="*/ 2539310 h 6507156"/>
              <a:gd name="connsiteX2851" fmla="*/ 2636008 w 9124939"/>
              <a:gd name="connsiteY2851" fmla="*/ 2532067 h 6507156"/>
              <a:gd name="connsiteX2852" fmla="*/ 3216267 w 9124939"/>
              <a:gd name="connsiteY2852" fmla="*/ 2519372 h 6507156"/>
              <a:gd name="connsiteX2853" fmla="*/ 3231963 w 9124939"/>
              <a:gd name="connsiteY2853" fmla="*/ 2527164 h 6507156"/>
              <a:gd name="connsiteX2854" fmla="*/ 3236044 w 9124939"/>
              <a:gd name="connsiteY2854" fmla="*/ 2520929 h 6507156"/>
              <a:gd name="connsiteX2855" fmla="*/ 3248601 w 9124939"/>
              <a:gd name="connsiteY2855" fmla="*/ 2534650 h 6507156"/>
              <a:gd name="connsiteX2856" fmla="*/ 3263355 w 9124939"/>
              <a:gd name="connsiteY2856" fmla="*/ 2536208 h 6507156"/>
              <a:gd name="connsiteX2857" fmla="*/ 3271831 w 9124939"/>
              <a:gd name="connsiteY2857" fmla="*/ 2543689 h 6507156"/>
              <a:gd name="connsiteX2858" fmla="*/ 3242322 w 9124939"/>
              <a:gd name="connsiteY2858" fmla="*/ 2554293 h 6507156"/>
              <a:gd name="connsiteX2859" fmla="*/ 3221291 w 9124939"/>
              <a:gd name="connsiteY2859" fmla="*/ 2537767 h 6507156"/>
              <a:gd name="connsiteX2860" fmla="*/ 3216267 w 9124939"/>
              <a:gd name="connsiteY2860" fmla="*/ 2519372 h 6507156"/>
              <a:gd name="connsiteX2861" fmla="*/ 2644414 w 9124939"/>
              <a:gd name="connsiteY2861" fmla="*/ 2506666 h 6507156"/>
              <a:gd name="connsiteX2862" fmla="*/ 2651118 w 9124939"/>
              <a:gd name="connsiteY2862" fmla="*/ 2515424 h 6507156"/>
              <a:gd name="connsiteX2863" fmla="*/ 2643829 w 9124939"/>
              <a:gd name="connsiteY2863" fmla="*/ 2528892 h 6507156"/>
              <a:gd name="connsiteX2864" fmla="*/ 2636831 w 9124939"/>
              <a:gd name="connsiteY2864" fmla="*/ 2522495 h 6507156"/>
              <a:gd name="connsiteX2865" fmla="*/ 2644414 w 9124939"/>
              <a:gd name="connsiteY2865" fmla="*/ 2506666 h 6507156"/>
              <a:gd name="connsiteX2866" fmla="*/ 3203663 w 9124939"/>
              <a:gd name="connsiteY2866" fmla="*/ 2447936 h 6507156"/>
              <a:gd name="connsiteX2867" fmla="*/ 3214680 w 9124939"/>
              <a:gd name="connsiteY2867" fmla="*/ 2461942 h 6507156"/>
              <a:gd name="connsiteX2868" fmla="*/ 3202746 w 9124939"/>
              <a:gd name="connsiteY2868" fmla="*/ 2479684 h 6507156"/>
              <a:gd name="connsiteX2869" fmla="*/ 3191728 w 9124939"/>
              <a:gd name="connsiteY2869" fmla="*/ 2471592 h 6507156"/>
              <a:gd name="connsiteX2870" fmla="*/ 3189280 w 9124939"/>
              <a:gd name="connsiteY2870" fmla="*/ 2459452 h 6507156"/>
              <a:gd name="connsiteX2871" fmla="*/ 3199380 w 9124939"/>
              <a:gd name="connsiteY2871" fmla="*/ 2457274 h 6507156"/>
              <a:gd name="connsiteX2872" fmla="*/ 3203663 w 9124939"/>
              <a:gd name="connsiteY2872" fmla="*/ 2447936 h 6507156"/>
              <a:gd name="connsiteX2873" fmla="*/ 3246547 w 9124939"/>
              <a:gd name="connsiteY2873" fmla="*/ 2382847 h 6507156"/>
              <a:gd name="connsiteX2874" fmla="*/ 3262305 w 9124939"/>
              <a:gd name="connsiteY2874" fmla="*/ 2388740 h 6507156"/>
              <a:gd name="connsiteX2875" fmla="*/ 3256002 w 9124939"/>
              <a:gd name="connsiteY2875" fmla="*/ 2398048 h 6507156"/>
              <a:gd name="connsiteX2876" fmla="*/ 3239928 w 9124939"/>
              <a:gd name="connsiteY2876" fmla="*/ 2396185 h 6507156"/>
              <a:gd name="connsiteX2877" fmla="*/ 3221334 w 9124939"/>
              <a:gd name="connsiteY2877" fmla="*/ 2409835 h 6507156"/>
              <a:gd name="connsiteX2878" fmla="*/ 3219443 w 9124939"/>
              <a:gd name="connsiteY2878" fmla="*/ 2403630 h 6507156"/>
              <a:gd name="connsiteX2879" fmla="*/ 3246547 w 9124939"/>
              <a:gd name="connsiteY2879" fmla="*/ 2382847 h 6507156"/>
              <a:gd name="connsiteX2880" fmla="*/ 3226122 w 9124939"/>
              <a:gd name="connsiteY2880" fmla="*/ 2301880 h 6507156"/>
              <a:gd name="connsiteX2881" fmla="*/ 3238494 w 9124939"/>
              <a:gd name="connsiteY2881" fmla="*/ 2314262 h 6507156"/>
              <a:gd name="connsiteX2882" fmla="*/ 3217154 w 9124939"/>
              <a:gd name="connsiteY2882" fmla="*/ 2327281 h 6507156"/>
              <a:gd name="connsiteX2883" fmla="*/ 3214680 w 9124939"/>
              <a:gd name="connsiteY2883" fmla="*/ 2313628 h 6507156"/>
              <a:gd name="connsiteX2884" fmla="*/ 3226122 w 9124939"/>
              <a:gd name="connsiteY2884" fmla="*/ 2301880 h 6507156"/>
              <a:gd name="connsiteX2885" fmla="*/ 3257870 w 9124939"/>
              <a:gd name="connsiteY2885" fmla="*/ 2252665 h 6507156"/>
              <a:gd name="connsiteX2886" fmla="*/ 3267067 w 9124939"/>
              <a:gd name="connsiteY2886" fmla="*/ 2267889 h 6507156"/>
              <a:gd name="connsiteX2887" fmla="*/ 3252945 w 9124939"/>
              <a:gd name="connsiteY2887" fmla="*/ 2274893 h 6507156"/>
              <a:gd name="connsiteX2888" fmla="*/ 3244076 w 9124939"/>
              <a:gd name="connsiteY2888" fmla="*/ 2265756 h 6507156"/>
              <a:gd name="connsiteX2889" fmla="*/ 3238493 w 9124939"/>
              <a:gd name="connsiteY2889" fmla="*/ 2252969 h 6507156"/>
              <a:gd name="connsiteX2890" fmla="*/ 3257870 w 9124939"/>
              <a:gd name="connsiteY2890" fmla="*/ 2252665 h 6507156"/>
              <a:gd name="connsiteX2891" fmla="*/ 3274595 w 9124939"/>
              <a:gd name="connsiteY2891" fmla="*/ 2247899 h 6507156"/>
              <a:gd name="connsiteX2892" fmla="*/ 3287391 w 9124939"/>
              <a:gd name="connsiteY2892" fmla="*/ 2257050 h 6507156"/>
              <a:gd name="connsiteX2893" fmla="*/ 3289951 w 9124939"/>
              <a:gd name="connsiteY2893" fmla="*/ 2267775 h 6507156"/>
              <a:gd name="connsiteX2894" fmla="*/ 3309786 w 9124939"/>
              <a:gd name="connsiteY2894" fmla="*/ 2252002 h 6507156"/>
              <a:gd name="connsiteX2895" fmla="*/ 3325782 w 9124939"/>
              <a:gd name="connsiteY2895" fmla="*/ 2257679 h 6507156"/>
              <a:gd name="connsiteX2896" fmla="*/ 3328980 w 9124939"/>
              <a:gd name="connsiteY2896" fmla="*/ 2264305 h 6507156"/>
              <a:gd name="connsiteX2897" fmla="*/ 3312985 w 9124939"/>
              <a:gd name="connsiteY2897" fmla="*/ 2268407 h 6507156"/>
              <a:gd name="connsiteX2898" fmla="*/ 3326741 w 9124939"/>
              <a:gd name="connsiteY2898" fmla="*/ 2274715 h 6507156"/>
              <a:gd name="connsiteX2899" fmla="*/ 3324182 w 9124939"/>
              <a:gd name="connsiteY2899" fmla="*/ 2281971 h 6507156"/>
              <a:gd name="connsiteX2900" fmla="*/ 3275874 w 9124939"/>
              <a:gd name="connsiteY2900" fmla="*/ 2286703 h 6507156"/>
              <a:gd name="connsiteX2901" fmla="*/ 3256040 w 9124939"/>
              <a:gd name="connsiteY2901" fmla="*/ 2297115 h 6507156"/>
              <a:gd name="connsiteX2902" fmla="*/ 3244842 w 9124939"/>
              <a:gd name="connsiteY2902" fmla="*/ 2281655 h 6507156"/>
              <a:gd name="connsiteX2903" fmla="*/ 3259879 w 9124939"/>
              <a:gd name="connsiteY2903" fmla="*/ 2279763 h 6507156"/>
              <a:gd name="connsiteX2904" fmla="*/ 3270436 w 9124939"/>
              <a:gd name="connsiteY2904" fmla="*/ 2269036 h 6507156"/>
              <a:gd name="connsiteX2905" fmla="*/ 3280033 w 9124939"/>
              <a:gd name="connsiteY2905" fmla="*/ 2269667 h 6507156"/>
              <a:gd name="connsiteX2906" fmla="*/ 3274595 w 9124939"/>
              <a:gd name="connsiteY2906" fmla="*/ 2247899 h 6507156"/>
              <a:gd name="connsiteX2907" fmla="*/ 3292151 w 9124939"/>
              <a:gd name="connsiteY2907" fmla="*/ 2219324 h 6507156"/>
              <a:gd name="connsiteX2908" fmla="*/ 3295642 w 9124939"/>
              <a:gd name="connsiteY2908" fmla="*/ 2232923 h 6507156"/>
              <a:gd name="connsiteX2909" fmla="*/ 3279768 w 9124939"/>
              <a:gd name="connsiteY2909" fmla="*/ 2241549 h 6507156"/>
              <a:gd name="connsiteX2910" fmla="*/ 3282625 w 9124939"/>
              <a:gd name="connsiteY2910" fmla="*/ 2222641 h 6507156"/>
              <a:gd name="connsiteX2911" fmla="*/ 3292151 w 9124939"/>
              <a:gd name="connsiteY2911" fmla="*/ 2219324 h 6507156"/>
              <a:gd name="connsiteX2912" fmla="*/ 6118213 w 9124939"/>
              <a:gd name="connsiteY2912" fmla="*/ 2216148 h 6507156"/>
              <a:gd name="connsiteX2913" fmla="*/ 6119801 w 9124939"/>
              <a:gd name="connsiteY2913" fmla="*/ 2234691 h 6507156"/>
              <a:gd name="connsiteX2914" fmla="*/ 6115038 w 9124939"/>
              <a:gd name="connsiteY2914" fmla="*/ 2252909 h 6507156"/>
              <a:gd name="connsiteX2915" fmla="*/ 6105513 w 9124939"/>
              <a:gd name="connsiteY2915" fmla="*/ 2255836 h 6507156"/>
              <a:gd name="connsiteX2916" fmla="*/ 6100751 w 9124939"/>
              <a:gd name="connsiteY2916" fmla="*/ 2232089 h 6507156"/>
              <a:gd name="connsiteX2917" fmla="*/ 6107418 w 9124939"/>
              <a:gd name="connsiteY2917" fmla="*/ 2220377 h 6507156"/>
              <a:gd name="connsiteX2918" fmla="*/ 6118213 w 9124939"/>
              <a:gd name="connsiteY2918" fmla="*/ 2216148 h 6507156"/>
              <a:gd name="connsiteX2919" fmla="*/ 3343269 w 9124939"/>
              <a:gd name="connsiteY2919" fmla="*/ 2187573 h 6507156"/>
              <a:gd name="connsiteX2920" fmla="*/ 3343269 w 9124939"/>
              <a:gd name="connsiteY2920" fmla="*/ 2192539 h 6507156"/>
              <a:gd name="connsiteX2921" fmla="*/ 3322480 w 9124939"/>
              <a:gd name="connsiteY2921" fmla="*/ 2208366 h 6507156"/>
              <a:gd name="connsiteX2922" fmla="*/ 3321535 w 9124939"/>
              <a:gd name="connsiteY2922" fmla="*/ 2218609 h 6507156"/>
              <a:gd name="connsiteX2923" fmla="*/ 3312085 w 9124939"/>
              <a:gd name="connsiteY2923" fmla="*/ 2228849 h 6507156"/>
              <a:gd name="connsiteX2924" fmla="*/ 3304525 w 9124939"/>
              <a:gd name="connsiteY2924" fmla="*/ 2215815 h 6507156"/>
              <a:gd name="connsiteX2925" fmla="*/ 3303581 w 9124939"/>
              <a:gd name="connsiteY2925" fmla="*/ 2197194 h 6507156"/>
              <a:gd name="connsiteX2926" fmla="*/ 3316180 w 9124939"/>
              <a:gd name="connsiteY2926" fmla="*/ 2198126 h 6507156"/>
              <a:gd name="connsiteX2927" fmla="*/ 3343269 w 9124939"/>
              <a:gd name="connsiteY2927" fmla="*/ 2187573 h 6507156"/>
              <a:gd name="connsiteX2928" fmla="*/ 3367715 w 9124939"/>
              <a:gd name="connsiteY2928" fmla="*/ 2181224 h 6507156"/>
              <a:gd name="connsiteX2929" fmla="*/ 3375018 w 9124939"/>
              <a:gd name="connsiteY2929" fmla="*/ 2191562 h 6507156"/>
              <a:gd name="connsiteX2930" fmla="*/ 3356920 w 9124939"/>
              <a:gd name="connsiteY2930" fmla="*/ 2193923 h 6507156"/>
              <a:gd name="connsiteX2931" fmla="*/ 3352793 w 9124939"/>
              <a:gd name="connsiteY2931" fmla="*/ 2182996 h 6507156"/>
              <a:gd name="connsiteX2932" fmla="*/ 3367715 w 9124939"/>
              <a:gd name="connsiteY2932" fmla="*/ 2181224 h 6507156"/>
              <a:gd name="connsiteX2933" fmla="*/ 3374066 w 9124939"/>
              <a:gd name="connsiteY2933" fmla="*/ 2157411 h 6507156"/>
              <a:gd name="connsiteX2934" fmla="*/ 3381369 w 9124939"/>
              <a:gd name="connsiteY2934" fmla="*/ 2159675 h 6507156"/>
              <a:gd name="connsiteX2935" fmla="*/ 3368668 w 9124939"/>
              <a:gd name="connsiteY2935" fmla="*/ 2174874 h 6507156"/>
              <a:gd name="connsiteX2936" fmla="*/ 3352793 w 9124939"/>
              <a:gd name="connsiteY2936" fmla="*/ 2170669 h 6507156"/>
              <a:gd name="connsiteX2937" fmla="*/ 3355015 w 9124939"/>
              <a:gd name="connsiteY2937" fmla="*/ 2159027 h 6507156"/>
              <a:gd name="connsiteX2938" fmla="*/ 3374066 w 9124939"/>
              <a:gd name="connsiteY2938" fmla="*/ 2157411 h 6507156"/>
              <a:gd name="connsiteX2939" fmla="*/ 3385812 w 9124939"/>
              <a:gd name="connsiteY2939" fmla="*/ 2127247 h 6507156"/>
              <a:gd name="connsiteX2940" fmla="*/ 3406769 w 9124939"/>
              <a:gd name="connsiteY2940" fmla="*/ 2138725 h 6507156"/>
              <a:gd name="connsiteX2941" fmla="*/ 3396608 w 9124939"/>
              <a:gd name="connsiteY2941" fmla="*/ 2154235 h 6507156"/>
              <a:gd name="connsiteX2942" fmla="*/ 3379782 w 9124939"/>
              <a:gd name="connsiteY2942" fmla="*/ 2144928 h 6507156"/>
              <a:gd name="connsiteX2943" fmla="*/ 3385812 w 9124939"/>
              <a:gd name="connsiteY2943" fmla="*/ 2127247 h 6507156"/>
              <a:gd name="connsiteX2944" fmla="*/ 4766612 w 9124939"/>
              <a:gd name="connsiteY2944" fmla="*/ 2001849 h 6507156"/>
              <a:gd name="connsiteX2945" fmla="*/ 4789155 w 9124939"/>
              <a:gd name="connsiteY2945" fmla="*/ 2002813 h 6507156"/>
              <a:gd name="connsiteX2946" fmla="*/ 4794235 w 9124939"/>
              <a:gd name="connsiteY2946" fmla="*/ 2014398 h 6507156"/>
              <a:gd name="connsiteX2947" fmla="*/ 4782805 w 9124939"/>
              <a:gd name="connsiteY2947" fmla="*/ 2012788 h 6507156"/>
              <a:gd name="connsiteX2948" fmla="*/ 4785980 w 9124939"/>
              <a:gd name="connsiteY2948" fmla="*/ 2021798 h 6507156"/>
              <a:gd name="connsiteX2949" fmla="*/ 4771057 w 9124939"/>
              <a:gd name="connsiteY2949" fmla="*/ 2025659 h 6507156"/>
              <a:gd name="connsiteX2950" fmla="*/ 4762485 w 9124939"/>
              <a:gd name="connsiteY2950" fmla="*/ 2008283 h 6507156"/>
              <a:gd name="connsiteX2951" fmla="*/ 4766612 w 9124939"/>
              <a:gd name="connsiteY2951" fmla="*/ 2001849 h 6507156"/>
              <a:gd name="connsiteX2952" fmla="*/ 3517283 w 9124939"/>
              <a:gd name="connsiteY2952" fmla="*/ 1955802 h 6507156"/>
              <a:gd name="connsiteX2953" fmla="*/ 3536944 w 9124939"/>
              <a:gd name="connsiteY2953" fmla="*/ 1977709 h 6507156"/>
              <a:gd name="connsiteX2954" fmla="*/ 3536944 w 9124939"/>
              <a:gd name="connsiteY2954" fmla="*/ 1986281 h 6507156"/>
              <a:gd name="connsiteX2955" fmla="*/ 3526646 w 9124939"/>
              <a:gd name="connsiteY2955" fmla="*/ 1990727 h 6507156"/>
              <a:gd name="connsiteX2956" fmla="*/ 3517283 w 9124939"/>
              <a:gd name="connsiteY2956" fmla="*/ 1976121 h 6507156"/>
              <a:gd name="connsiteX2957" fmla="*/ 3500432 w 9124939"/>
              <a:gd name="connsiteY2957" fmla="*/ 1966914 h 6507156"/>
              <a:gd name="connsiteX2958" fmla="*/ 3518220 w 9124939"/>
              <a:gd name="connsiteY2958" fmla="*/ 1966596 h 6507156"/>
              <a:gd name="connsiteX2959" fmla="*/ 3517283 w 9124939"/>
              <a:gd name="connsiteY2959" fmla="*/ 1955802 h 6507156"/>
              <a:gd name="connsiteX2960" fmla="*/ 3580011 w 9124939"/>
              <a:gd name="connsiteY2960" fmla="*/ 1892303 h 6507156"/>
              <a:gd name="connsiteX2961" fmla="*/ 3591080 w 9124939"/>
              <a:gd name="connsiteY2961" fmla="*/ 1917609 h 6507156"/>
              <a:gd name="connsiteX2962" fmla="*/ 3613218 w 9124939"/>
              <a:gd name="connsiteY2962" fmla="*/ 1916648 h 6507156"/>
              <a:gd name="connsiteX2963" fmla="*/ 3613218 w 9124939"/>
              <a:gd name="connsiteY2963" fmla="*/ 1924017 h 6507156"/>
              <a:gd name="connsiteX2964" fmla="*/ 3632194 w 9124939"/>
              <a:gd name="connsiteY2964" fmla="*/ 1933307 h 6507156"/>
              <a:gd name="connsiteX2965" fmla="*/ 3620493 w 9124939"/>
              <a:gd name="connsiteY2965" fmla="*/ 1934268 h 6507156"/>
              <a:gd name="connsiteX2966" fmla="*/ 3609423 w 9124939"/>
              <a:gd name="connsiteY2966" fmla="*/ 1948364 h 6507156"/>
              <a:gd name="connsiteX2967" fmla="*/ 3588234 w 9124939"/>
              <a:gd name="connsiteY2967" fmla="*/ 1946441 h 6507156"/>
              <a:gd name="connsiteX2968" fmla="*/ 3575583 w 9124939"/>
              <a:gd name="connsiteY2968" fmla="*/ 1961498 h 6507156"/>
              <a:gd name="connsiteX2969" fmla="*/ 3560719 w 9124939"/>
              <a:gd name="connsiteY2969" fmla="*/ 1963740 h 6507156"/>
              <a:gd name="connsiteX2970" fmla="*/ 3551231 w 9124939"/>
              <a:gd name="connsiteY2970" fmla="*/ 1948043 h 6507156"/>
              <a:gd name="connsiteX2971" fmla="*/ 3559453 w 9124939"/>
              <a:gd name="connsiteY2971" fmla="*/ 1935229 h 6507156"/>
              <a:gd name="connsiteX2972" fmla="*/ 3583806 w 9124939"/>
              <a:gd name="connsiteY2972" fmla="*/ 1940034 h 6507156"/>
              <a:gd name="connsiteX2973" fmla="*/ 3574002 w 9124939"/>
              <a:gd name="connsiteY2973" fmla="*/ 1923376 h 6507156"/>
              <a:gd name="connsiteX2974" fmla="*/ 3586652 w 9124939"/>
              <a:gd name="connsiteY2974" fmla="*/ 1919852 h 6507156"/>
              <a:gd name="connsiteX2975" fmla="*/ 3552812 w 9124939"/>
              <a:gd name="connsiteY2975" fmla="*/ 1909280 h 6507156"/>
              <a:gd name="connsiteX2976" fmla="*/ 3576217 w 9124939"/>
              <a:gd name="connsiteY2976" fmla="*/ 1905116 h 6507156"/>
              <a:gd name="connsiteX2977" fmla="*/ 3580011 w 9124939"/>
              <a:gd name="connsiteY2977" fmla="*/ 1892303 h 6507156"/>
              <a:gd name="connsiteX2978" fmla="*/ 4931770 w 9124939"/>
              <a:gd name="connsiteY2978" fmla="*/ 1871673 h 6507156"/>
              <a:gd name="connsiteX2979" fmla="*/ 4941873 w 9124939"/>
              <a:gd name="connsiteY2979" fmla="*/ 1886464 h 6507156"/>
              <a:gd name="connsiteX2980" fmla="*/ 4934464 w 9124939"/>
              <a:gd name="connsiteY2980" fmla="*/ 1897074 h 6507156"/>
              <a:gd name="connsiteX2981" fmla="*/ 4919648 w 9124939"/>
              <a:gd name="connsiteY2981" fmla="*/ 1888714 h 6507156"/>
              <a:gd name="connsiteX2982" fmla="*/ 4931770 w 9124939"/>
              <a:gd name="connsiteY2982" fmla="*/ 1871673 h 6507156"/>
              <a:gd name="connsiteX2983" fmla="*/ 5107290 w 9124939"/>
              <a:gd name="connsiteY2983" fmla="*/ 1603385 h 6507156"/>
              <a:gd name="connsiteX2984" fmla="*/ 5124435 w 9124939"/>
              <a:gd name="connsiteY2984" fmla="*/ 1606139 h 6507156"/>
              <a:gd name="connsiteX2985" fmla="*/ 5140310 w 9124939"/>
              <a:gd name="connsiteY2985" fmla="*/ 1608281 h 6507156"/>
              <a:gd name="connsiteX2986" fmla="*/ 5136182 w 9124939"/>
              <a:gd name="connsiteY2986" fmla="*/ 1612260 h 6507156"/>
              <a:gd name="connsiteX2987" fmla="*/ 5124435 w 9124939"/>
              <a:gd name="connsiteY2987" fmla="*/ 1616544 h 6507156"/>
              <a:gd name="connsiteX2988" fmla="*/ 5126657 w 9124939"/>
              <a:gd name="connsiteY2988" fmla="*/ 1626643 h 6507156"/>
              <a:gd name="connsiteX2989" fmla="*/ 5121260 w 9124939"/>
              <a:gd name="connsiteY2989" fmla="*/ 1628785 h 6507156"/>
              <a:gd name="connsiteX2990" fmla="*/ 5112687 w 9124939"/>
              <a:gd name="connsiteY2990" fmla="*/ 1616544 h 6507156"/>
              <a:gd name="connsiteX2991" fmla="*/ 5110465 w 9124939"/>
              <a:gd name="connsiteY2991" fmla="*/ 1625725 h 6507156"/>
              <a:gd name="connsiteX2992" fmla="*/ 5099035 w 9124939"/>
              <a:gd name="connsiteY2992" fmla="*/ 1619604 h 6507156"/>
              <a:gd name="connsiteX2993" fmla="*/ 5099035 w 9124939"/>
              <a:gd name="connsiteY2993" fmla="*/ 1608587 h 6507156"/>
              <a:gd name="connsiteX2994" fmla="*/ 5107290 w 9124939"/>
              <a:gd name="connsiteY2994" fmla="*/ 1603385 h 6507156"/>
              <a:gd name="connsiteX2995" fmla="*/ 6156863 w 9124939"/>
              <a:gd name="connsiteY2995" fmla="*/ 1581149 h 6507156"/>
              <a:gd name="connsiteX2996" fmla="*/ 6164652 w 9124939"/>
              <a:gd name="connsiteY2996" fmla="*/ 1589663 h 6507156"/>
              <a:gd name="connsiteX2997" fmla="*/ 6161224 w 9124939"/>
              <a:gd name="connsiteY2997" fmla="*/ 1599439 h 6507156"/>
              <a:gd name="connsiteX2998" fmla="*/ 6169014 w 9124939"/>
              <a:gd name="connsiteY2998" fmla="*/ 1608268 h 6507156"/>
              <a:gd name="connsiteX2999" fmla="*/ 6162159 w 9124939"/>
              <a:gd name="connsiteY2999" fmla="*/ 1627187 h 6507156"/>
              <a:gd name="connsiteX3000" fmla="*/ 6156551 w 9124939"/>
              <a:gd name="connsiteY3000" fmla="*/ 1610160 h 6507156"/>
              <a:gd name="connsiteX3001" fmla="*/ 6135676 w 9124939"/>
              <a:gd name="connsiteY3001" fmla="*/ 1600069 h 6507156"/>
              <a:gd name="connsiteX3002" fmla="*/ 6142530 w 9124939"/>
              <a:gd name="connsiteY3002" fmla="*/ 1585249 h 6507156"/>
              <a:gd name="connsiteX3003" fmla="*/ 6150008 w 9124939"/>
              <a:gd name="connsiteY3003" fmla="*/ 1592501 h 6507156"/>
              <a:gd name="connsiteX3004" fmla="*/ 6156863 w 9124939"/>
              <a:gd name="connsiteY3004" fmla="*/ 1581149 h 6507156"/>
              <a:gd name="connsiteX3005" fmla="*/ 6164251 w 9124939"/>
              <a:gd name="connsiteY3005" fmla="*/ 1579563 h 6507156"/>
              <a:gd name="connsiteX3006" fmla="*/ 6180126 w 9124939"/>
              <a:gd name="connsiteY3006" fmla="*/ 1583250 h 6507156"/>
              <a:gd name="connsiteX3007" fmla="*/ 6168462 w 9124939"/>
              <a:gd name="connsiteY3007" fmla="*/ 1589088 h 6507156"/>
              <a:gd name="connsiteX3008" fmla="*/ 6164251 w 9124939"/>
              <a:gd name="connsiteY3008" fmla="*/ 1579563 h 6507156"/>
              <a:gd name="connsiteX3009" fmla="*/ 3887464 w 9124939"/>
              <a:gd name="connsiteY3009" fmla="*/ 1465266 h 6507156"/>
              <a:gd name="connsiteX3010" fmla="*/ 3902069 w 9124939"/>
              <a:gd name="connsiteY3010" fmla="*/ 1482345 h 6507156"/>
              <a:gd name="connsiteX3011" fmla="*/ 3890639 w 9124939"/>
              <a:gd name="connsiteY3011" fmla="*/ 1493512 h 6507156"/>
              <a:gd name="connsiteX3012" fmla="*/ 3871906 w 9124939"/>
              <a:gd name="connsiteY3012" fmla="*/ 1493841 h 6507156"/>
              <a:gd name="connsiteX3013" fmla="*/ 3876669 w 9124939"/>
              <a:gd name="connsiteY3013" fmla="*/ 1471835 h 6507156"/>
              <a:gd name="connsiteX3014" fmla="*/ 3887464 w 9124939"/>
              <a:gd name="connsiteY3014" fmla="*/ 1465266 h 6507156"/>
              <a:gd name="connsiteX3015" fmla="*/ 4875198 w 9124939"/>
              <a:gd name="connsiteY3015" fmla="*/ 1458924 h 6507156"/>
              <a:gd name="connsiteX3016" fmla="*/ 4874563 w 9124939"/>
              <a:gd name="connsiteY3016" fmla="*/ 1481916 h 6507156"/>
              <a:gd name="connsiteX3017" fmla="*/ 4869482 w 9124939"/>
              <a:gd name="connsiteY3017" fmla="*/ 1487499 h 6507156"/>
              <a:gd name="connsiteX3018" fmla="*/ 4864085 w 9124939"/>
              <a:gd name="connsiteY3018" fmla="*/ 1475348 h 6507156"/>
              <a:gd name="connsiteX3019" fmla="*/ 4870118 w 9124939"/>
              <a:gd name="connsiteY3019" fmla="*/ 1465494 h 6507156"/>
              <a:gd name="connsiteX3020" fmla="*/ 4875198 w 9124939"/>
              <a:gd name="connsiteY3020" fmla="*/ 1458924 h 6507156"/>
              <a:gd name="connsiteX3021" fmla="*/ 3987794 w 9124939"/>
              <a:gd name="connsiteY3021" fmla="*/ 1274767 h 6507156"/>
              <a:gd name="connsiteX3022" fmla="*/ 4006608 w 9124939"/>
              <a:gd name="connsiteY3022" fmla="*/ 1296674 h 6507156"/>
              <a:gd name="connsiteX3023" fmla="*/ 4013194 w 9124939"/>
              <a:gd name="connsiteY3023" fmla="*/ 1322074 h 6507156"/>
              <a:gd name="connsiteX3024" fmla="*/ 3996573 w 9124939"/>
              <a:gd name="connsiteY3024" fmla="*/ 1322392 h 6507156"/>
              <a:gd name="connsiteX3025" fmla="*/ 3998456 w 9124939"/>
              <a:gd name="connsiteY3025" fmla="*/ 1308421 h 6507156"/>
              <a:gd name="connsiteX3026" fmla="*/ 3988734 w 9124939"/>
              <a:gd name="connsiteY3026" fmla="*/ 1293499 h 6507156"/>
              <a:gd name="connsiteX3027" fmla="*/ 3987794 w 9124939"/>
              <a:gd name="connsiteY3027" fmla="*/ 1274767 h 6507156"/>
              <a:gd name="connsiteX3028" fmla="*/ 1222367 w 9124939"/>
              <a:gd name="connsiteY3028" fmla="*/ 1271588 h 6507156"/>
              <a:gd name="connsiteX3029" fmla="*/ 1244910 w 9124939"/>
              <a:gd name="connsiteY3029" fmla="*/ 1299845 h 6507156"/>
              <a:gd name="connsiteX3030" fmla="*/ 1245863 w 9124939"/>
              <a:gd name="connsiteY3030" fmla="*/ 1317943 h 6507156"/>
              <a:gd name="connsiteX3031" fmla="*/ 1259833 w 9124939"/>
              <a:gd name="connsiteY3031" fmla="*/ 1323023 h 6507156"/>
              <a:gd name="connsiteX3032" fmla="*/ 1250625 w 9124939"/>
              <a:gd name="connsiteY3032" fmla="*/ 1341120 h 6507156"/>
              <a:gd name="connsiteX3033" fmla="*/ 1265230 w 9124939"/>
              <a:gd name="connsiteY3033" fmla="*/ 1351280 h 6507156"/>
              <a:gd name="connsiteX3034" fmla="*/ 1280153 w 9124939"/>
              <a:gd name="connsiteY3034" fmla="*/ 1352233 h 6507156"/>
              <a:gd name="connsiteX3035" fmla="*/ 1285550 w 9124939"/>
              <a:gd name="connsiteY3035" fmla="*/ 1366203 h 6507156"/>
              <a:gd name="connsiteX3036" fmla="*/ 1302378 w 9124939"/>
              <a:gd name="connsiteY3036" fmla="*/ 1372235 h 6507156"/>
              <a:gd name="connsiteX3037" fmla="*/ 1301425 w 9124939"/>
              <a:gd name="connsiteY3037" fmla="*/ 1355090 h 6507156"/>
              <a:gd name="connsiteX3038" fmla="*/ 1307458 w 9124939"/>
              <a:gd name="connsiteY3038" fmla="*/ 1344613 h 6507156"/>
              <a:gd name="connsiteX3039" fmla="*/ 1321428 w 9124939"/>
              <a:gd name="connsiteY3039" fmla="*/ 1350963 h 6507156"/>
              <a:gd name="connsiteX3040" fmla="*/ 1345240 w 9124939"/>
              <a:gd name="connsiteY3040" fmla="*/ 1316038 h 6507156"/>
              <a:gd name="connsiteX3041" fmla="*/ 1374133 w 9124939"/>
              <a:gd name="connsiteY3041" fmla="*/ 1317625 h 6507156"/>
              <a:gd name="connsiteX3042" fmla="*/ 1378260 w 9124939"/>
              <a:gd name="connsiteY3042" fmla="*/ 1329373 h 6507156"/>
              <a:gd name="connsiteX3043" fmla="*/ 1357305 w 9124939"/>
              <a:gd name="connsiteY3043" fmla="*/ 1335723 h 6507156"/>
              <a:gd name="connsiteX3044" fmla="*/ 1340477 w 9124939"/>
              <a:gd name="connsiteY3044" fmla="*/ 1342390 h 6507156"/>
              <a:gd name="connsiteX3045" fmla="*/ 1344923 w 9124939"/>
              <a:gd name="connsiteY3045" fmla="*/ 1362393 h 6507156"/>
              <a:gd name="connsiteX3046" fmla="*/ 1317300 w 9124939"/>
              <a:gd name="connsiteY3046" fmla="*/ 1379220 h 6507156"/>
              <a:gd name="connsiteX3047" fmla="*/ 1329048 w 9124939"/>
              <a:gd name="connsiteY3047" fmla="*/ 1391920 h 6507156"/>
              <a:gd name="connsiteX3048" fmla="*/ 1329365 w 9124939"/>
              <a:gd name="connsiteY3048" fmla="*/ 1401445 h 6507156"/>
              <a:gd name="connsiteX3049" fmla="*/ 1338890 w 9124939"/>
              <a:gd name="connsiteY3049" fmla="*/ 1399540 h 6507156"/>
              <a:gd name="connsiteX3050" fmla="*/ 1345240 w 9124939"/>
              <a:gd name="connsiteY3050" fmla="*/ 1415098 h 6507156"/>
              <a:gd name="connsiteX3051" fmla="*/ 1365243 w 9124939"/>
              <a:gd name="connsiteY3051" fmla="*/ 1398905 h 6507156"/>
              <a:gd name="connsiteX3052" fmla="*/ 1370323 w 9124939"/>
              <a:gd name="connsiteY3052" fmla="*/ 1401128 h 6507156"/>
              <a:gd name="connsiteX3053" fmla="*/ 1374450 w 9124939"/>
              <a:gd name="connsiteY3053" fmla="*/ 1451610 h 6507156"/>
              <a:gd name="connsiteX3054" fmla="*/ 1347780 w 9124939"/>
              <a:gd name="connsiteY3054" fmla="*/ 1467803 h 6507156"/>
              <a:gd name="connsiteX3055" fmla="*/ 1355718 w 9124939"/>
              <a:gd name="connsiteY3055" fmla="*/ 1478915 h 6507156"/>
              <a:gd name="connsiteX3056" fmla="*/ 1366830 w 9124939"/>
              <a:gd name="connsiteY3056" fmla="*/ 1469390 h 6507156"/>
              <a:gd name="connsiteX3057" fmla="*/ 1397628 w 9124939"/>
              <a:gd name="connsiteY3057" fmla="*/ 1459865 h 6507156"/>
              <a:gd name="connsiteX3058" fmla="*/ 1403978 w 9124939"/>
              <a:gd name="connsiteY3058" fmla="*/ 1463993 h 6507156"/>
              <a:gd name="connsiteX3059" fmla="*/ 1398898 w 9124939"/>
              <a:gd name="connsiteY3059" fmla="*/ 1479550 h 6507156"/>
              <a:gd name="connsiteX3060" fmla="*/ 1403025 w 9124939"/>
              <a:gd name="connsiteY3060" fmla="*/ 1493520 h 6507156"/>
              <a:gd name="connsiteX3061" fmla="*/ 1410328 w 9124939"/>
              <a:gd name="connsiteY3061" fmla="*/ 1495743 h 6507156"/>
              <a:gd name="connsiteX3062" fmla="*/ 1409692 w 9124939"/>
              <a:gd name="connsiteY3062" fmla="*/ 1511300 h 6507156"/>
              <a:gd name="connsiteX3063" fmla="*/ 1421440 w 9124939"/>
              <a:gd name="connsiteY3063" fmla="*/ 1510030 h 6507156"/>
              <a:gd name="connsiteX3064" fmla="*/ 1423028 w 9124939"/>
              <a:gd name="connsiteY3064" fmla="*/ 1488123 h 6507156"/>
              <a:gd name="connsiteX3065" fmla="*/ 1430648 w 9124939"/>
              <a:gd name="connsiteY3065" fmla="*/ 1475423 h 6507156"/>
              <a:gd name="connsiteX3066" fmla="*/ 1444300 w 9124939"/>
              <a:gd name="connsiteY3066" fmla="*/ 1494155 h 6507156"/>
              <a:gd name="connsiteX3067" fmla="*/ 1443665 w 9124939"/>
              <a:gd name="connsiteY3067" fmla="*/ 1509078 h 6507156"/>
              <a:gd name="connsiteX3068" fmla="*/ 1461445 w 9124939"/>
              <a:gd name="connsiteY3068" fmla="*/ 1503363 h 6507156"/>
              <a:gd name="connsiteX3069" fmla="*/ 1450968 w 9124939"/>
              <a:gd name="connsiteY3069" fmla="*/ 1518285 h 6507156"/>
              <a:gd name="connsiteX3070" fmla="*/ 1462715 w 9124939"/>
              <a:gd name="connsiteY3070" fmla="*/ 1528762 h 6507156"/>
              <a:gd name="connsiteX3071" fmla="*/ 1458905 w 9124939"/>
              <a:gd name="connsiteY3071" fmla="*/ 1559243 h 6507156"/>
              <a:gd name="connsiteX3072" fmla="*/ 1443983 w 9124939"/>
              <a:gd name="connsiteY3072" fmla="*/ 1573213 h 6507156"/>
              <a:gd name="connsiteX3073" fmla="*/ 1458905 w 9124939"/>
              <a:gd name="connsiteY3073" fmla="*/ 1576388 h 6507156"/>
              <a:gd name="connsiteX3074" fmla="*/ 1462397 w 9124939"/>
              <a:gd name="connsiteY3074" fmla="*/ 1599248 h 6507156"/>
              <a:gd name="connsiteX3075" fmla="*/ 1466207 w 9124939"/>
              <a:gd name="connsiteY3075" fmla="*/ 1587500 h 6507156"/>
              <a:gd name="connsiteX3076" fmla="*/ 1478908 w 9124939"/>
              <a:gd name="connsiteY3076" fmla="*/ 1586547 h 6507156"/>
              <a:gd name="connsiteX3077" fmla="*/ 1484305 w 9124939"/>
              <a:gd name="connsiteY3077" fmla="*/ 1598295 h 6507156"/>
              <a:gd name="connsiteX3078" fmla="*/ 1466525 w 9124939"/>
              <a:gd name="connsiteY3078" fmla="*/ 1607820 h 6507156"/>
              <a:gd name="connsiteX3079" fmla="*/ 1477320 w 9124939"/>
              <a:gd name="connsiteY3079" fmla="*/ 1606550 h 6507156"/>
              <a:gd name="connsiteX3080" fmla="*/ 1476368 w 9124939"/>
              <a:gd name="connsiteY3080" fmla="*/ 1626552 h 6507156"/>
              <a:gd name="connsiteX3081" fmla="*/ 1459223 w 9124939"/>
              <a:gd name="connsiteY3081" fmla="*/ 1627822 h 6507156"/>
              <a:gd name="connsiteX3082" fmla="*/ 1445888 w 9124939"/>
              <a:gd name="connsiteY3082" fmla="*/ 1641792 h 6507156"/>
              <a:gd name="connsiteX3083" fmla="*/ 1455413 w 9124939"/>
              <a:gd name="connsiteY3083" fmla="*/ 1655127 h 6507156"/>
              <a:gd name="connsiteX3084" fmla="*/ 1443030 w 9124939"/>
              <a:gd name="connsiteY3084" fmla="*/ 1670050 h 6507156"/>
              <a:gd name="connsiteX3085" fmla="*/ 1441760 w 9124939"/>
              <a:gd name="connsiteY3085" fmla="*/ 1683702 h 6507156"/>
              <a:gd name="connsiteX3086" fmla="*/ 1430330 w 9124939"/>
              <a:gd name="connsiteY3086" fmla="*/ 1684972 h 6507156"/>
              <a:gd name="connsiteX3087" fmla="*/ 1421123 w 9124939"/>
              <a:gd name="connsiteY3087" fmla="*/ 1696402 h 6507156"/>
              <a:gd name="connsiteX3088" fmla="*/ 1412550 w 9124939"/>
              <a:gd name="connsiteY3088" fmla="*/ 1701165 h 6507156"/>
              <a:gd name="connsiteX3089" fmla="*/ 1406835 w 9124939"/>
              <a:gd name="connsiteY3089" fmla="*/ 1684020 h 6507156"/>
              <a:gd name="connsiteX3090" fmla="*/ 1391913 w 9124939"/>
              <a:gd name="connsiteY3090" fmla="*/ 1664335 h 6507156"/>
              <a:gd name="connsiteX3091" fmla="*/ 1385563 w 9124939"/>
              <a:gd name="connsiteY3091" fmla="*/ 1678305 h 6507156"/>
              <a:gd name="connsiteX3092" fmla="*/ 1394453 w 9124939"/>
              <a:gd name="connsiteY3092" fmla="*/ 1690687 h 6507156"/>
              <a:gd name="connsiteX3093" fmla="*/ 1395723 w 9124939"/>
              <a:gd name="connsiteY3093" fmla="*/ 1698942 h 6507156"/>
              <a:gd name="connsiteX3094" fmla="*/ 1380800 w 9124939"/>
              <a:gd name="connsiteY3094" fmla="*/ 1707515 h 6507156"/>
              <a:gd name="connsiteX3095" fmla="*/ 1378895 w 9124939"/>
              <a:gd name="connsiteY3095" fmla="*/ 1728787 h 6507156"/>
              <a:gd name="connsiteX3096" fmla="*/ 1407153 w 9124939"/>
              <a:gd name="connsiteY3096" fmla="*/ 1713547 h 6507156"/>
              <a:gd name="connsiteX3097" fmla="*/ 1411598 w 9124939"/>
              <a:gd name="connsiteY3097" fmla="*/ 1717675 h 6507156"/>
              <a:gd name="connsiteX3098" fmla="*/ 1389690 w 9124939"/>
              <a:gd name="connsiteY3098" fmla="*/ 1737995 h 6507156"/>
              <a:gd name="connsiteX3099" fmla="*/ 1372863 w 9124939"/>
              <a:gd name="connsiteY3099" fmla="*/ 1770698 h 6507156"/>
              <a:gd name="connsiteX3100" fmla="*/ 1349685 w 9124939"/>
              <a:gd name="connsiteY3100" fmla="*/ 1773237 h 6507156"/>
              <a:gd name="connsiteX3101" fmla="*/ 1336033 w 9124939"/>
              <a:gd name="connsiteY3101" fmla="*/ 1804670 h 6507156"/>
              <a:gd name="connsiteX3102" fmla="*/ 1314760 w 9124939"/>
              <a:gd name="connsiteY3102" fmla="*/ 1810385 h 6507156"/>
              <a:gd name="connsiteX3103" fmla="*/ 1311585 w 9124939"/>
              <a:gd name="connsiteY3103" fmla="*/ 1806257 h 6507156"/>
              <a:gd name="connsiteX3104" fmla="*/ 1322380 w 9124939"/>
              <a:gd name="connsiteY3104" fmla="*/ 1801813 h 6507156"/>
              <a:gd name="connsiteX3105" fmla="*/ 1325555 w 9124939"/>
              <a:gd name="connsiteY3105" fmla="*/ 1792287 h 6507156"/>
              <a:gd name="connsiteX3106" fmla="*/ 1317935 w 9124939"/>
              <a:gd name="connsiteY3106" fmla="*/ 1784032 h 6507156"/>
              <a:gd name="connsiteX3107" fmla="*/ 1316665 w 9124939"/>
              <a:gd name="connsiteY3107" fmla="*/ 1765300 h 6507156"/>
              <a:gd name="connsiteX3108" fmla="*/ 1301743 w 9124939"/>
              <a:gd name="connsiteY3108" fmla="*/ 1763077 h 6507156"/>
              <a:gd name="connsiteX3109" fmla="*/ 1297933 w 9124939"/>
              <a:gd name="connsiteY3109" fmla="*/ 1772602 h 6507156"/>
              <a:gd name="connsiteX3110" fmla="*/ 1301108 w 9124939"/>
              <a:gd name="connsiteY3110" fmla="*/ 1782127 h 6507156"/>
              <a:gd name="connsiteX3111" fmla="*/ 1293805 w 9124939"/>
              <a:gd name="connsiteY3111" fmla="*/ 1791653 h 6507156"/>
              <a:gd name="connsiteX3112" fmla="*/ 1269675 w 9124939"/>
              <a:gd name="connsiteY3112" fmla="*/ 1799272 h 6507156"/>
              <a:gd name="connsiteX3113" fmla="*/ 1256975 w 9124939"/>
              <a:gd name="connsiteY3113" fmla="*/ 1823403 h 6507156"/>
              <a:gd name="connsiteX3114" fmla="*/ 1204588 w 9124939"/>
              <a:gd name="connsiteY3114" fmla="*/ 1877695 h 6507156"/>
              <a:gd name="connsiteX3115" fmla="*/ 1181093 w 9124939"/>
              <a:gd name="connsiteY3115" fmla="*/ 1878965 h 6507156"/>
              <a:gd name="connsiteX3116" fmla="*/ 1157280 w 9124939"/>
              <a:gd name="connsiteY3116" fmla="*/ 1892935 h 6507156"/>
              <a:gd name="connsiteX3117" fmla="*/ 1129658 w 9124939"/>
              <a:gd name="connsiteY3117" fmla="*/ 1887855 h 6507156"/>
              <a:gd name="connsiteX3118" fmla="*/ 1134103 w 9124939"/>
              <a:gd name="connsiteY3118" fmla="*/ 1911350 h 6507156"/>
              <a:gd name="connsiteX3119" fmla="*/ 1083620 w 9124939"/>
              <a:gd name="connsiteY3119" fmla="*/ 1931353 h 6507156"/>
              <a:gd name="connsiteX3120" fmla="*/ 1046790 w 9124939"/>
              <a:gd name="connsiteY3120" fmla="*/ 1985645 h 6507156"/>
              <a:gd name="connsiteX3121" fmla="*/ 949317 w 9124939"/>
              <a:gd name="connsiteY3121" fmla="*/ 1987550 h 6507156"/>
              <a:gd name="connsiteX3122" fmla="*/ 923917 w 9124939"/>
              <a:gd name="connsiteY3122" fmla="*/ 1973263 h 6507156"/>
              <a:gd name="connsiteX3123" fmla="*/ 855972 w 9124939"/>
              <a:gd name="connsiteY3123" fmla="*/ 1961197 h 6507156"/>
              <a:gd name="connsiteX3124" fmla="*/ 829620 w 9124939"/>
              <a:gd name="connsiteY3124" fmla="*/ 1944370 h 6507156"/>
              <a:gd name="connsiteX3125" fmla="*/ 790250 w 9124939"/>
              <a:gd name="connsiteY3125" fmla="*/ 1912938 h 6507156"/>
              <a:gd name="connsiteX3126" fmla="*/ 764850 w 9124939"/>
              <a:gd name="connsiteY3126" fmla="*/ 1909127 h 6507156"/>
              <a:gd name="connsiteX3127" fmla="*/ 745800 w 9124939"/>
              <a:gd name="connsiteY3127" fmla="*/ 1900873 h 6507156"/>
              <a:gd name="connsiteX3128" fmla="*/ 752785 w 9124939"/>
              <a:gd name="connsiteY3128" fmla="*/ 1894523 h 6507156"/>
              <a:gd name="connsiteX3129" fmla="*/ 749610 w 9124939"/>
              <a:gd name="connsiteY3129" fmla="*/ 1874520 h 6507156"/>
              <a:gd name="connsiteX3130" fmla="*/ 722305 w 9124939"/>
              <a:gd name="connsiteY3130" fmla="*/ 1903095 h 6507156"/>
              <a:gd name="connsiteX3131" fmla="*/ 709605 w 9124939"/>
              <a:gd name="connsiteY3131" fmla="*/ 1896111 h 6507156"/>
              <a:gd name="connsiteX3132" fmla="*/ 681030 w 9124939"/>
              <a:gd name="connsiteY3132" fmla="*/ 1896428 h 6507156"/>
              <a:gd name="connsiteX3133" fmla="*/ 659122 w 9124939"/>
              <a:gd name="connsiteY3133" fmla="*/ 1905000 h 6507156"/>
              <a:gd name="connsiteX3134" fmla="*/ 637532 w 9124939"/>
              <a:gd name="connsiteY3134" fmla="*/ 1896745 h 6507156"/>
              <a:gd name="connsiteX3135" fmla="*/ 617530 w 9124939"/>
              <a:gd name="connsiteY3135" fmla="*/ 1905317 h 6507156"/>
              <a:gd name="connsiteX3136" fmla="*/ 603560 w 9124939"/>
              <a:gd name="connsiteY3136" fmla="*/ 1885315 h 6507156"/>
              <a:gd name="connsiteX3137" fmla="*/ 618165 w 9124939"/>
              <a:gd name="connsiteY3137" fmla="*/ 1872615 h 6507156"/>
              <a:gd name="connsiteX3138" fmla="*/ 599115 w 9124939"/>
              <a:gd name="connsiteY3138" fmla="*/ 1858963 h 6507156"/>
              <a:gd name="connsiteX3139" fmla="*/ 602290 w 9124939"/>
              <a:gd name="connsiteY3139" fmla="*/ 1852613 h 6507156"/>
              <a:gd name="connsiteX3140" fmla="*/ 628007 w 9124939"/>
              <a:gd name="connsiteY3140" fmla="*/ 1864360 h 6507156"/>
              <a:gd name="connsiteX3141" fmla="*/ 658170 w 9124939"/>
              <a:gd name="connsiteY3141" fmla="*/ 1859597 h 6507156"/>
              <a:gd name="connsiteX3142" fmla="*/ 688650 w 9124939"/>
              <a:gd name="connsiteY3142" fmla="*/ 1822450 h 6507156"/>
              <a:gd name="connsiteX3143" fmla="*/ 696270 w 9124939"/>
              <a:gd name="connsiteY3143" fmla="*/ 1805622 h 6507156"/>
              <a:gd name="connsiteX3144" fmla="*/ 716907 w 9124939"/>
              <a:gd name="connsiteY3144" fmla="*/ 1781175 h 6507156"/>
              <a:gd name="connsiteX3145" fmla="*/ 702302 w 9124939"/>
              <a:gd name="connsiteY3145" fmla="*/ 1783080 h 6507156"/>
              <a:gd name="connsiteX3146" fmla="*/ 665155 w 9124939"/>
              <a:gd name="connsiteY3146" fmla="*/ 1790065 h 6507156"/>
              <a:gd name="connsiteX3147" fmla="*/ 660710 w 9124939"/>
              <a:gd name="connsiteY3147" fmla="*/ 1781492 h 6507156"/>
              <a:gd name="connsiteX3148" fmla="*/ 671505 w 9124939"/>
              <a:gd name="connsiteY3148" fmla="*/ 1771967 h 6507156"/>
              <a:gd name="connsiteX3149" fmla="*/ 675632 w 9124939"/>
              <a:gd name="connsiteY3149" fmla="*/ 1759267 h 6507156"/>
              <a:gd name="connsiteX3150" fmla="*/ 688015 w 9124939"/>
              <a:gd name="connsiteY3150" fmla="*/ 1737360 h 6507156"/>
              <a:gd name="connsiteX3151" fmla="*/ 668965 w 9124939"/>
              <a:gd name="connsiteY3151" fmla="*/ 1738312 h 6507156"/>
              <a:gd name="connsiteX3152" fmla="*/ 657217 w 9124939"/>
              <a:gd name="connsiteY3152" fmla="*/ 1746885 h 6507156"/>
              <a:gd name="connsiteX3153" fmla="*/ 648645 w 9124939"/>
              <a:gd name="connsiteY3153" fmla="*/ 1739265 h 6507156"/>
              <a:gd name="connsiteX3154" fmla="*/ 636262 w 9124939"/>
              <a:gd name="connsiteY3154" fmla="*/ 1744027 h 6507156"/>
              <a:gd name="connsiteX3155" fmla="*/ 635945 w 9124939"/>
              <a:gd name="connsiteY3155" fmla="*/ 1716405 h 6507156"/>
              <a:gd name="connsiteX3156" fmla="*/ 623880 w 9124939"/>
              <a:gd name="connsiteY3156" fmla="*/ 1684972 h 6507156"/>
              <a:gd name="connsiteX3157" fmla="*/ 605782 w 9124939"/>
              <a:gd name="connsiteY3157" fmla="*/ 1684020 h 6507156"/>
              <a:gd name="connsiteX3158" fmla="*/ 589272 w 9124939"/>
              <a:gd name="connsiteY3158" fmla="*/ 1689417 h 6507156"/>
              <a:gd name="connsiteX3159" fmla="*/ 556252 w 9124939"/>
              <a:gd name="connsiteY3159" fmla="*/ 1677035 h 6507156"/>
              <a:gd name="connsiteX3160" fmla="*/ 529900 w 9124939"/>
              <a:gd name="connsiteY3160" fmla="*/ 1691005 h 6507156"/>
              <a:gd name="connsiteX3161" fmla="*/ 522597 w 9124939"/>
              <a:gd name="connsiteY3161" fmla="*/ 1685925 h 6507156"/>
              <a:gd name="connsiteX3162" fmla="*/ 514025 w 9124939"/>
              <a:gd name="connsiteY3162" fmla="*/ 1698625 h 6507156"/>
              <a:gd name="connsiteX3163" fmla="*/ 492117 w 9124939"/>
              <a:gd name="connsiteY3163" fmla="*/ 1701800 h 6507156"/>
              <a:gd name="connsiteX3164" fmla="*/ 484180 w 9124939"/>
              <a:gd name="connsiteY3164" fmla="*/ 1690687 h 6507156"/>
              <a:gd name="connsiteX3165" fmla="*/ 499102 w 9124939"/>
              <a:gd name="connsiteY3165" fmla="*/ 1671320 h 6507156"/>
              <a:gd name="connsiteX3166" fmla="*/ 541330 w 9124939"/>
              <a:gd name="connsiteY3166" fmla="*/ 1658302 h 6507156"/>
              <a:gd name="connsiteX3167" fmla="*/ 585462 w 9124939"/>
              <a:gd name="connsiteY3167" fmla="*/ 1647507 h 6507156"/>
              <a:gd name="connsiteX3168" fmla="*/ 589590 w 9124939"/>
              <a:gd name="connsiteY3168" fmla="*/ 1633537 h 6507156"/>
              <a:gd name="connsiteX3169" fmla="*/ 597210 w 9124939"/>
              <a:gd name="connsiteY3169" fmla="*/ 1630362 h 6507156"/>
              <a:gd name="connsiteX3170" fmla="*/ 601337 w 9124939"/>
              <a:gd name="connsiteY3170" fmla="*/ 1642110 h 6507156"/>
              <a:gd name="connsiteX3171" fmla="*/ 611815 w 9124939"/>
              <a:gd name="connsiteY3171" fmla="*/ 1630362 h 6507156"/>
              <a:gd name="connsiteX3172" fmla="*/ 623562 w 9124939"/>
              <a:gd name="connsiteY3172" fmla="*/ 1625918 h 6507156"/>
              <a:gd name="connsiteX3173" fmla="*/ 634357 w 9124939"/>
              <a:gd name="connsiteY3173" fmla="*/ 1639570 h 6507156"/>
              <a:gd name="connsiteX3174" fmla="*/ 676585 w 9124939"/>
              <a:gd name="connsiteY3174" fmla="*/ 1640205 h 6507156"/>
              <a:gd name="connsiteX3175" fmla="*/ 696270 w 9124939"/>
              <a:gd name="connsiteY3175" fmla="*/ 1594802 h 6507156"/>
              <a:gd name="connsiteX3176" fmla="*/ 686745 w 9124939"/>
              <a:gd name="connsiteY3176" fmla="*/ 1593533 h 6507156"/>
              <a:gd name="connsiteX3177" fmla="*/ 671187 w 9124939"/>
              <a:gd name="connsiteY3177" fmla="*/ 1613852 h 6507156"/>
              <a:gd name="connsiteX3178" fmla="*/ 644517 w 9124939"/>
              <a:gd name="connsiteY3178" fmla="*/ 1609725 h 6507156"/>
              <a:gd name="connsiteX3179" fmla="*/ 629595 w 9124939"/>
              <a:gd name="connsiteY3179" fmla="*/ 1611312 h 6507156"/>
              <a:gd name="connsiteX3180" fmla="*/ 622292 w 9124939"/>
              <a:gd name="connsiteY3180" fmla="*/ 1599565 h 6507156"/>
              <a:gd name="connsiteX3181" fmla="*/ 687380 w 9124939"/>
              <a:gd name="connsiteY3181" fmla="*/ 1532890 h 6507156"/>
              <a:gd name="connsiteX3182" fmla="*/ 665155 w 9124939"/>
              <a:gd name="connsiteY3182" fmla="*/ 1529715 h 6507156"/>
              <a:gd name="connsiteX3183" fmla="*/ 654360 w 9124939"/>
              <a:gd name="connsiteY3183" fmla="*/ 1539240 h 6507156"/>
              <a:gd name="connsiteX3184" fmla="*/ 641660 w 9124939"/>
              <a:gd name="connsiteY3184" fmla="*/ 1533208 h 6507156"/>
              <a:gd name="connsiteX3185" fmla="*/ 639120 w 9124939"/>
              <a:gd name="connsiteY3185" fmla="*/ 1509713 h 6507156"/>
              <a:gd name="connsiteX3186" fmla="*/ 614990 w 9124939"/>
              <a:gd name="connsiteY3186" fmla="*/ 1517650 h 6507156"/>
              <a:gd name="connsiteX3187" fmla="*/ 603560 w 9124939"/>
              <a:gd name="connsiteY3187" fmla="*/ 1506855 h 6507156"/>
              <a:gd name="connsiteX3188" fmla="*/ 582287 w 9124939"/>
              <a:gd name="connsiteY3188" fmla="*/ 1499870 h 6507156"/>
              <a:gd name="connsiteX3189" fmla="*/ 554030 w 9124939"/>
              <a:gd name="connsiteY3189" fmla="*/ 1528445 h 6507156"/>
              <a:gd name="connsiteX3190" fmla="*/ 491800 w 9124939"/>
              <a:gd name="connsiteY3190" fmla="*/ 1542733 h 6507156"/>
              <a:gd name="connsiteX3191" fmla="*/ 461002 w 9124939"/>
              <a:gd name="connsiteY3191" fmla="*/ 1533525 h 6507156"/>
              <a:gd name="connsiteX3192" fmla="*/ 432110 w 9124939"/>
              <a:gd name="connsiteY3192" fmla="*/ 1541145 h 6507156"/>
              <a:gd name="connsiteX3193" fmla="*/ 423855 w 9124939"/>
              <a:gd name="connsiteY3193" fmla="*/ 1534795 h 6507156"/>
              <a:gd name="connsiteX3194" fmla="*/ 441317 w 9124939"/>
              <a:gd name="connsiteY3194" fmla="*/ 1521143 h 6507156"/>
              <a:gd name="connsiteX3195" fmla="*/ 445762 w 9124939"/>
              <a:gd name="connsiteY3195" fmla="*/ 1496060 h 6507156"/>
              <a:gd name="connsiteX3196" fmla="*/ 490212 w 9124939"/>
              <a:gd name="connsiteY3196" fmla="*/ 1524953 h 6507156"/>
              <a:gd name="connsiteX3197" fmla="*/ 499737 w 9124939"/>
              <a:gd name="connsiteY3197" fmla="*/ 1521777 h 6507156"/>
              <a:gd name="connsiteX3198" fmla="*/ 482910 w 9124939"/>
              <a:gd name="connsiteY3198" fmla="*/ 1508125 h 6507156"/>
              <a:gd name="connsiteX3199" fmla="*/ 495292 w 9124939"/>
              <a:gd name="connsiteY3199" fmla="*/ 1498600 h 6507156"/>
              <a:gd name="connsiteX3200" fmla="*/ 474972 w 9124939"/>
              <a:gd name="connsiteY3200" fmla="*/ 1488123 h 6507156"/>
              <a:gd name="connsiteX3201" fmla="*/ 464495 w 9124939"/>
              <a:gd name="connsiteY3201" fmla="*/ 1471613 h 6507156"/>
              <a:gd name="connsiteX3202" fmla="*/ 464495 w 9124939"/>
              <a:gd name="connsiteY3202" fmla="*/ 1459865 h 6507156"/>
              <a:gd name="connsiteX3203" fmla="*/ 513390 w 9124939"/>
              <a:gd name="connsiteY3203" fmla="*/ 1479233 h 6507156"/>
              <a:gd name="connsiteX3204" fmla="*/ 516565 w 9124939"/>
              <a:gd name="connsiteY3204" fmla="*/ 1500505 h 6507156"/>
              <a:gd name="connsiteX3205" fmla="*/ 553712 w 9124939"/>
              <a:gd name="connsiteY3205" fmla="*/ 1485265 h 6507156"/>
              <a:gd name="connsiteX3206" fmla="*/ 534345 w 9124939"/>
              <a:gd name="connsiteY3206" fmla="*/ 1478280 h 6507156"/>
              <a:gd name="connsiteX3207" fmla="*/ 549902 w 9124939"/>
              <a:gd name="connsiteY3207" fmla="*/ 1462405 h 6507156"/>
              <a:gd name="connsiteX3208" fmla="*/ 520375 w 9124939"/>
              <a:gd name="connsiteY3208" fmla="*/ 1468755 h 6507156"/>
              <a:gd name="connsiteX3209" fmla="*/ 498150 w 9124939"/>
              <a:gd name="connsiteY3209" fmla="*/ 1440498 h 6507156"/>
              <a:gd name="connsiteX3210" fmla="*/ 500055 w 9124939"/>
              <a:gd name="connsiteY3210" fmla="*/ 1434148 h 6507156"/>
              <a:gd name="connsiteX3211" fmla="*/ 524502 w 9124939"/>
              <a:gd name="connsiteY3211" fmla="*/ 1446848 h 6507156"/>
              <a:gd name="connsiteX3212" fmla="*/ 526725 w 9124939"/>
              <a:gd name="connsiteY3212" fmla="*/ 1441450 h 6507156"/>
              <a:gd name="connsiteX3213" fmla="*/ 489260 w 9124939"/>
              <a:gd name="connsiteY3213" fmla="*/ 1400493 h 6507156"/>
              <a:gd name="connsiteX3214" fmla="*/ 518787 w 9124939"/>
              <a:gd name="connsiteY3214" fmla="*/ 1415098 h 6507156"/>
              <a:gd name="connsiteX3215" fmla="*/ 530535 w 9124939"/>
              <a:gd name="connsiteY3215" fmla="*/ 1411923 h 6507156"/>
              <a:gd name="connsiteX3216" fmla="*/ 507357 w 9124939"/>
              <a:gd name="connsiteY3216" fmla="*/ 1394143 h 6507156"/>
              <a:gd name="connsiteX3217" fmla="*/ 516565 w 9124939"/>
              <a:gd name="connsiteY3217" fmla="*/ 1390968 h 6507156"/>
              <a:gd name="connsiteX3218" fmla="*/ 529582 w 9124939"/>
              <a:gd name="connsiteY3218" fmla="*/ 1405573 h 6507156"/>
              <a:gd name="connsiteX3219" fmla="*/ 540695 w 9124939"/>
              <a:gd name="connsiteY3219" fmla="*/ 1397000 h 6507156"/>
              <a:gd name="connsiteX3220" fmla="*/ 515295 w 9124939"/>
              <a:gd name="connsiteY3220" fmla="*/ 1380173 h 6507156"/>
              <a:gd name="connsiteX3221" fmla="*/ 524820 w 9124939"/>
              <a:gd name="connsiteY3221" fmla="*/ 1366520 h 6507156"/>
              <a:gd name="connsiteX3222" fmla="*/ 566412 w 9124939"/>
              <a:gd name="connsiteY3222" fmla="*/ 1392555 h 6507156"/>
              <a:gd name="connsiteX3223" fmla="*/ 564507 w 9124939"/>
              <a:gd name="connsiteY3223" fmla="*/ 1411288 h 6507156"/>
              <a:gd name="connsiteX3224" fmla="*/ 584827 w 9124939"/>
              <a:gd name="connsiteY3224" fmla="*/ 1420495 h 6507156"/>
              <a:gd name="connsiteX3225" fmla="*/ 591812 w 9124939"/>
              <a:gd name="connsiteY3225" fmla="*/ 1410335 h 6507156"/>
              <a:gd name="connsiteX3226" fmla="*/ 602290 w 9124939"/>
              <a:gd name="connsiteY3226" fmla="*/ 1414145 h 6507156"/>
              <a:gd name="connsiteX3227" fmla="*/ 599432 w 9124939"/>
              <a:gd name="connsiteY3227" fmla="*/ 1437640 h 6507156"/>
              <a:gd name="connsiteX3228" fmla="*/ 602607 w 9124939"/>
              <a:gd name="connsiteY3228" fmla="*/ 1450975 h 6507156"/>
              <a:gd name="connsiteX3229" fmla="*/ 612450 w 9124939"/>
              <a:gd name="connsiteY3229" fmla="*/ 1438275 h 6507156"/>
              <a:gd name="connsiteX3230" fmla="*/ 620705 w 9124939"/>
              <a:gd name="connsiteY3230" fmla="*/ 1453198 h 6507156"/>
              <a:gd name="connsiteX3231" fmla="*/ 632452 w 9124939"/>
              <a:gd name="connsiteY3231" fmla="*/ 1440498 h 6507156"/>
              <a:gd name="connsiteX3232" fmla="*/ 624832 w 9124939"/>
              <a:gd name="connsiteY3232" fmla="*/ 1410018 h 6507156"/>
              <a:gd name="connsiteX3233" fmla="*/ 634357 w 9124939"/>
              <a:gd name="connsiteY3233" fmla="*/ 1393190 h 6507156"/>
              <a:gd name="connsiteX3234" fmla="*/ 616260 w 9124939"/>
              <a:gd name="connsiteY3234" fmla="*/ 1390968 h 6507156"/>
              <a:gd name="connsiteX3235" fmla="*/ 578795 w 9124939"/>
              <a:gd name="connsiteY3235" fmla="*/ 1361758 h 6507156"/>
              <a:gd name="connsiteX3236" fmla="*/ 592447 w 9124939"/>
              <a:gd name="connsiteY3236" fmla="*/ 1353503 h 6507156"/>
              <a:gd name="connsiteX3237" fmla="*/ 615942 w 9124939"/>
              <a:gd name="connsiteY3237" fmla="*/ 1357313 h 6507156"/>
              <a:gd name="connsiteX3238" fmla="*/ 624197 w 9124939"/>
              <a:gd name="connsiteY3238" fmla="*/ 1354138 h 6507156"/>
              <a:gd name="connsiteX3239" fmla="*/ 609275 w 9124939"/>
              <a:gd name="connsiteY3239" fmla="*/ 1339215 h 6507156"/>
              <a:gd name="connsiteX3240" fmla="*/ 611180 w 9124939"/>
              <a:gd name="connsiteY3240" fmla="*/ 1331278 h 6507156"/>
              <a:gd name="connsiteX3241" fmla="*/ 575302 w 9124939"/>
              <a:gd name="connsiteY3241" fmla="*/ 1333183 h 6507156"/>
              <a:gd name="connsiteX3242" fmla="*/ 567047 w 9124939"/>
              <a:gd name="connsiteY3242" fmla="*/ 1344930 h 6507156"/>
              <a:gd name="connsiteX3243" fmla="*/ 558475 w 9124939"/>
              <a:gd name="connsiteY3243" fmla="*/ 1334770 h 6507156"/>
              <a:gd name="connsiteX3244" fmla="*/ 563555 w 9124939"/>
              <a:gd name="connsiteY3244" fmla="*/ 1329373 h 6507156"/>
              <a:gd name="connsiteX3245" fmla="*/ 553077 w 9124939"/>
              <a:gd name="connsiteY3245" fmla="*/ 1329373 h 6507156"/>
              <a:gd name="connsiteX3246" fmla="*/ 561332 w 9124939"/>
              <a:gd name="connsiteY3246" fmla="*/ 1316673 h 6507156"/>
              <a:gd name="connsiteX3247" fmla="*/ 592130 w 9124939"/>
              <a:gd name="connsiteY3247" fmla="*/ 1304925 h 6507156"/>
              <a:gd name="connsiteX3248" fmla="*/ 604830 w 9124939"/>
              <a:gd name="connsiteY3248" fmla="*/ 1314133 h 6507156"/>
              <a:gd name="connsiteX3249" fmla="*/ 622610 w 9124939"/>
              <a:gd name="connsiteY3249" fmla="*/ 1310005 h 6507156"/>
              <a:gd name="connsiteX3250" fmla="*/ 641025 w 9124939"/>
              <a:gd name="connsiteY3250" fmla="*/ 1324293 h 6507156"/>
              <a:gd name="connsiteX3251" fmla="*/ 644200 w 9124939"/>
              <a:gd name="connsiteY3251" fmla="*/ 1346200 h 6507156"/>
              <a:gd name="connsiteX3252" fmla="*/ 686745 w 9124939"/>
              <a:gd name="connsiteY3252" fmla="*/ 1363980 h 6507156"/>
              <a:gd name="connsiteX3253" fmla="*/ 693412 w 9124939"/>
              <a:gd name="connsiteY3253" fmla="*/ 1383983 h 6507156"/>
              <a:gd name="connsiteX3254" fmla="*/ 695317 w 9124939"/>
              <a:gd name="connsiteY3254" fmla="*/ 1387158 h 6507156"/>
              <a:gd name="connsiteX3255" fmla="*/ 699762 w 9124939"/>
              <a:gd name="connsiteY3255" fmla="*/ 1395413 h 6507156"/>
              <a:gd name="connsiteX3256" fmla="*/ 714685 w 9124939"/>
              <a:gd name="connsiteY3256" fmla="*/ 1390333 h 6507156"/>
              <a:gd name="connsiteX3257" fmla="*/ 716590 w 9124939"/>
              <a:gd name="connsiteY3257" fmla="*/ 1415415 h 6507156"/>
              <a:gd name="connsiteX3258" fmla="*/ 722940 w 9124939"/>
              <a:gd name="connsiteY3258" fmla="*/ 1406843 h 6507156"/>
              <a:gd name="connsiteX3259" fmla="*/ 734687 w 9124939"/>
              <a:gd name="connsiteY3259" fmla="*/ 1410018 h 6507156"/>
              <a:gd name="connsiteX3260" fmla="*/ 726115 w 9124939"/>
              <a:gd name="connsiteY3260" fmla="*/ 1417320 h 6507156"/>
              <a:gd name="connsiteX3261" fmla="*/ 725480 w 9124939"/>
              <a:gd name="connsiteY3261" fmla="*/ 1424940 h 6507156"/>
              <a:gd name="connsiteX3262" fmla="*/ 736275 w 9124939"/>
              <a:gd name="connsiteY3262" fmla="*/ 1439228 h 6507156"/>
              <a:gd name="connsiteX3263" fmla="*/ 729607 w 9124939"/>
              <a:gd name="connsiteY3263" fmla="*/ 1444625 h 6507156"/>
              <a:gd name="connsiteX3264" fmla="*/ 734052 w 9124939"/>
              <a:gd name="connsiteY3264" fmla="*/ 1461770 h 6507156"/>
              <a:gd name="connsiteX3265" fmla="*/ 722622 w 9124939"/>
              <a:gd name="connsiteY3265" fmla="*/ 1463675 h 6507156"/>
              <a:gd name="connsiteX3266" fmla="*/ 728972 w 9124939"/>
              <a:gd name="connsiteY3266" fmla="*/ 1481773 h 6507156"/>
              <a:gd name="connsiteX3267" fmla="*/ 721670 w 9124939"/>
              <a:gd name="connsiteY3267" fmla="*/ 1494155 h 6507156"/>
              <a:gd name="connsiteX3268" fmla="*/ 695000 w 9124939"/>
              <a:gd name="connsiteY3268" fmla="*/ 1478598 h 6507156"/>
              <a:gd name="connsiteX3269" fmla="*/ 714685 w 9124939"/>
              <a:gd name="connsiteY3269" fmla="*/ 1504950 h 6507156"/>
              <a:gd name="connsiteX3270" fmla="*/ 732465 w 9124939"/>
              <a:gd name="connsiteY3270" fmla="*/ 1505902 h 6507156"/>
              <a:gd name="connsiteX3271" fmla="*/ 732465 w 9124939"/>
              <a:gd name="connsiteY3271" fmla="*/ 1540510 h 6507156"/>
              <a:gd name="connsiteX3272" fmla="*/ 743577 w 9124939"/>
              <a:gd name="connsiteY3272" fmla="*/ 1548130 h 6507156"/>
              <a:gd name="connsiteX3273" fmla="*/ 750880 w 9124939"/>
              <a:gd name="connsiteY3273" fmla="*/ 1576388 h 6507156"/>
              <a:gd name="connsiteX3274" fmla="*/ 756277 w 9124939"/>
              <a:gd name="connsiteY3274" fmla="*/ 1551940 h 6507156"/>
              <a:gd name="connsiteX3275" fmla="*/ 761357 w 9124939"/>
              <a:gd name="connsiteY3275" fmla="*/ 1547495 h 6507156"/>
              <a:gd name="connsiteX3276" fmla="*/ 774375 w 9124939"/>
              <a:gd name="connsiteY3276" fmla="*/ 1563687 h 6507156"/>
              <a:gd name="connsiteX3277" fmla="*/ 772787 w 9124939"/>
              <a:gd name="connsiteY3277" fmla="*/ 1524635 h 6507156"/>
              <a:gd name="connsiteX3278" fmla="*/ 800727 w 9124939"/>
              <a:gd name="connsiteY3278" fmla="*/ 1481138 h 6507156"/>
              <a:gd name="connsiteX3279" fmla="*/ 802315 w 9124939"/>
              <a:gd name="connsiteY3279" fmla="*/ 1499870 h 6507156"/>
              <a:gd name="connsiteX3280" fmla="*/ 812792 w 9124939"/>
              <a:gd name="connsiteY3280" fmla="*/ 1513522 h 6507156"/>
              <a:gd name="connsiteX3281" fmla="*/ 822317 w 9124939"/>
              <a:gd name="connsiteY3281" fmla="*/ 1524953 h 6507156"/>
              <a:gd name="connsiteX3282" fmla="*/ 827715 w 9124939"/>
              <a:gd name="connsiteY3282" fmla="*/ 1510030 h 6507156"/>
              <a:gd name="connsiteX3283" fmla="*/ 842320 w 9124939"/>
              <a:gd name="connsiteY3283" fmla="*/ 1472248 h 6507156"/>
              <a:gd name="connsiteX3284" fmla="*/ 827080 w 9124939"/>
              <a:gd name="connsiteY3284" fmla="*/ 1431290 h 6507156"/>
              <a:gd name="connsiteX3285" fmla="*/ 824540 w 9124939"/>
              <a:gd name="connsiteY3285" fmla="*/ 1395413 h 6507156"/>
              <a:gd name="connsiteX3286" fmla="*/ 848670 w 9124939"/>
              <a:gd name="connsiteY3286" fmla="*/ 1383348 h 6507156"/>
              <a:gd name="connsiteX3287" fmla="*/ 892485 w 9124939"/>
              <a:gd name="connsiteY3287" fmla="*/ 1434783 h 6507156"/>
              <a:gd name="connsiteX3288" fmla="*/ 886452 w 9124939"/>
              <a:gd name="connsiteY3288" fmla="*/ 1447483 h 6507156"/>
              <a:gd name="connsiteX3289" fmla="*/ 891850 w 9124939"/>
              <a:gd name="connsiteY3289" fmla="*/ 1472883 h 6507156"/>
              <a:gd name="connsiteX3290" fmla="*/ 914392 w 9124939"/>
              <a:gd name="connsiteY3290" fmla="*/ 1503045 h 6507156"/>
              <a:gd name="connsiteX3291" fmla="*/ 926457 w 9124939"/>
              <a:gd name="connsiteY3291" fmla="*/ 1448118 h 6507156"/>
              <a:gd name="connsiteX3292" fmla="*/ 911535 w 9124939"/>
              <a:gd name="connsiteY3292" fmla="*/ 1430655 h 6507156"/>
              <a:gd name="connsiteX3293" fmla="*/ 919155 w 9124939"/>
              <a:gd name="connsiteY3293" fmla="*/ 1419860 h 6507156"/>
              <a:gd name="connsiteX3294" fmla="*/ 913440 w 9124939"/>
              <a:gd name="connsiteY3294" fmla="*/ 1401763 h 6507156"/>
              <a:gd name="connsiteX3295" fmla="*/ 936617 w 9124939"/>
              <a:gd name="connsiteY3295" fmla="*/ 1395413 h 6507156"/>
              <a:gd name="connsiteX3296" fmla="*/ 953762 w 9124939"/>
              <a:gd name="connsiteY3296" fmla="*/ 1401445 h 6507156"/>
              <a:gd name="connsiteX3297" fmla="*/ 948365 w 9124939"/>
              <a:gd name="connsiteY3297" fmla="*/ 1382713 h 6507156"/>
              <a:gd name="connsiteX3298" fmla="*/ 952175 w 9124939"/>
              <a:gd name="connsiteY3298" fmla="*/ 1370965 h 6507156"/>
              <a:gd name="connsiteX3299" fmla="*/ 963922 w 9124939"/>
              <a:gd name="connsiteY3299" fmla="*/ 1378585 h 6507156"/>
              <a:gd name="connsiteX3300" fmla="*/ 964875 w 9124939"/>
              <a:gd name="connsiteY3300" fmla="*/ 1372235 h 6507156"/>
              <a:gd name="connsiteX3301" fmla="*/ 975670 w 9124939"/>
              <a:gd name="connsiteY3301" fmla="*/ 1369695 h 6507156"/>
              <a:gd name="connsiteX3302" fmla="*/ 988370 w 9124939"/>
              <a:gd name="connsiteY3302" fmla="*/ 1390968 h 6507156"/>
              <a:gd name="connsiteX3303" fmla="*/ 998847 w 9124939"/>
              <a:gd name="connsiteY3303" fmla="*/ 1390650 h 6507156"/>
              <a:gd name="connsiteX3304" fmla="*/ 1001387 w 9124939"/>
              <a:gd name="connsiteY3304" fmla="*/ 1410653 h 6507156"/>
              <a:gd name="connsiteX3305" fmla="*/ 1020437 w 9124939"/>
              <a:gd name="connsiteY3305" fmla="*/ 1430655 h 6507156"/>
              <a:gd name="connsiteX3306" fmla="*/ 1031550 w 9124939"/>
              <a:gd name="connsiteY3306" fmla="*/ 1462088 h 6507156"/>
              <a:gd name="connsiteX3307" fmla="*/ 1035042 w 9124939"/>
              <a:gd name="connsiteY3307" fmla="*/ 1492568 h 6507156"/>
              <a:gd name="connsiteX3308" fmla="*/ 1052823 w 9124939"/>
              <a:gd name="connsiteY3308" fmla="*/ 1487170 h 6507156"/>
              <a:gd name="connsiteX3309" fmla="*/ 1035677 w 9124939"/>
              <a:gd name="connsiteY3309" fmla="*/ 1454468 h 6507156"/>
              <a:gd name="connsiteX3310" fmla="*/ 1044885 w 9124939"/>
              <a:gd name="connsiteY3310" fmla="*/ 1438593 h 6507156"/>
              <a:gd name="connsiteX3311" fmla="*/ 1024565 w 9124939"/>
              <a:gd name="connsiteY3311" fmla="*/ 1403985 h 6507156"/>
              <a:gd name="connsiteX3312" fmla="*/ 1021390 w 9124939"/>
              <a:gd name="connsiteY3312" fmla="*/ 1371600 h 6507156"/>
              <a:gd name="connsiteX3313" fmla="*/ 1035995 w 9124939"/>
              <a:gd name="connsiteY3313" fmla="*/ 1384300 h 6507156"/>
              <a:gd name="connsiteX3314" fmla="*/ 1055998 w 9124939"/>
              <a:gd name="connsiteY3314" fmla="*/ 1376363 h 6507156"/>
              <a:gd name="connsiteX3315" fmla="*/ 1090288 w 9124939"/>
              <a:gd name="connsiteY3315" fmla="*/ 1406843 h 6507156"/>
              <a:gd name="connsiteX3316" fmla="*/ 1102035 w 9124939"/>
              <a:gd name="connsiteY3316" fmla="*/ 1409700 h 6507156"/>
              <a:gd name="connsiteX3317" fmla="*/ 1105210 w 9124939"/>
              <a:gd name="connsiteY3317" fmla="*/ 1397318 h 6507156"/>
              <a:gd name="connsiteX3318" fmla="*/ 1119498 w 9124939"/>
              <a:gd name="connsiteY3318" fmla="*/ 1386205 h 6507156"/>
              <a:gd name="connsiteX3319" fmla="*/ 1126800 w 9124939"/>
              <a:gd name="connsiteY3319" fmla="*/ 1363345 h 6507156"/>
              <a:gd name="connsiteX3320" fmla="*/ 1141405 w 9124939"/>
              <a:gd name="connsiteY3320" fmla="*/ 1363028 h 6507156"/>
              <a:gd name="connsiteX3321" fmla="*/ 1148390 w 9124939"/>
              <a:gd name="connsiteY3321" fmla="*/ 1385253 h 6507156"/>
              <a:gd name="connsiteX3322" fmla="*/ 1170615 w 9124939"/>
              <a:gd name="connsiteY3322" fmla="*/ 1384935 h 6507156"/>
              <a:gd name="connsiteX3323" fmla="*/ 1178553 w 9124939"/>
              <a:gd name="connsiteY3323" fmla="*/ 1376363 h 6507156"/>
              <a:gd name="connsiteX3324" fmla="*/ 1195698 w 9124939"/>
              <a:gd name="connsiteY3324" fmla="*/ 1375410 h 6507156"/>
              <a:gd name="connsiteX3325" fmla="*/ 1199825 w 9124939"/>
              <a:gd name="connsiteY3325" fmla="*/ 1362710 h 6507156"/>
              <a:gd name="connsiteX3326" fmla="*/ 1185538 w 9124939"/>
              <a:gd name="connsiteY3326" fmla="*/ 1295400 h 6507156"/>
              <a:gd name="connsiteX3327" fmla="*/ 1191888 w 9124939"/>
              <a:gd name="connsiteY3327" fmla="*/ 1290955 h 6507156"/>
              <a:gd name="connsiteX3328" fmla="*/ 1199190 w 9124939"/>
              <a:gd name="connsiteY3328" fmla="*/ 1299210 h 6507156"/>
              <a:gd name="connsiteX3329" fmla="*/ 1216335 w 9124939"/>
              <a:gd name="connsiteY3329" fmla="*/ 1289685 h 6507156"/>
              <a:gd name="connsiteX3330" fmla="*/ 1214113 w 9124939"/>
              <a:gd name="connsiteY3330" fmla="*/ 1280160 h 6507156"/>
              <a:gd name="connsiteX3331" fmla="*/ 1222367 w 9124939"/>
              <a:gd name="connsiteY3331" fmla="*/ 1271588 h 6507156"/>
              <a:gd name="connsiteX3332" fmla="*/ 6804013 w 9124939"/>
              <a:gd name="connsiteY3332" fmla="*/ 1201739 h 6507156"/>
              <a:gd name="connsiteX3333" fmla="*/ 6821476 w 9124939"/>
              <a:gd name="connsiteY3333" fmla="*/ 1214122 h 6507156"/>
              <a:gd name="connsiteX3334" fmla="*/ 6817192 w 9124939"/>
              <a:gd name="connsiteY3334" fmla="*/ 1235077 h 6507156"/>
              <a:gd name="connsiteX3335" fmla="*/ 6805331 w 9124939"/>
              <a:gd name="connsiteY3335" fmla="*/ 1223965 h 6507156"/>
              <a:gd name="connsiteX3336" fmla="*/ 6804013 w 9124939"/>
              <a:gd name="connsiteY3336" fmla="*/ 1201739 h 6507156"/>
              <a:gd name="connsiteX3337" fmla="*/ 4134478 w 9124939"/>
              <a:gd name="connsiteY3337" fmla="*/ 1071569 h 6507156"/>
              <a:gd name="connsiteX3338" fmla="*/ 4146543 w 9124939"/>
              <a:gd name="connsiteY3338" fmla="*/ 1081094 h 6507156"/>
              <a:gd name="connsiteX3339" fmla="*/ 4114793 w 9124939"/>
              <a:gd name="connsiteY3339" fmla="*/ 1090619 h 6507156"/>
              <a:gd name="connsiteX3340" fmla="*/ 4111618 w 9124939"/>
              <a:gd name="connsiteY3340" fmla="*/ 1082682 h 6507156"/>
              <a:gd name="connsiteX3341" fmla="*/ 4134478 w 9124939"/>
              <a:gd name="connsiteY3341" fmla="*/ 1071569 h 6507156"/>
              <a:gd name="connsiteX3342" fmla="*/ 4165949 w 9124939"/>
              <a:gd name="connsiteY3342" fmla="*/ 973143 h 6507156"/>
              <a:gd name="connsiteX3343" fmla="*/ 4167181 w 9124939"/>
              <a:gd name="connsiteY3343" fmla="*/ 988850 h 6507156"/>
              <a:gd name="connsiteX3344" fmla="*/ 4146543 w 9124939"/>
              <a:gd name="connsiteY3344" fmla="*/ 992193 h 6507156"/>
              <a:gd name="connsiteX3345" fmla="*/ 4165949 w 9124939"/>
              <a:gd name="connsiteY3345" fmla="*/ 973143 h 6507156"/>
              <a:gd name="connsiteX3346" fmla="*/ 4200831 w 9124939"/>
              <a:gd name="connsiteY3346" fmla="*/ 963617 h 6507156"/>
              <a:gd name="connsiteX3347" fmla="*/ 4214801 w 9124939"/>
              <a:gd name="connsiteY3347" fmla="*/ 990366 h 6507156"/>
              <a:gd name="connsiteX3348" fmla="*/ 4198926 w 9124939"/>
              <a:gd name="connsiteY3348" fmla="*/ 1006480 h 6507156"/>
              <a:gd name="connsiteX3349" fmla="*/ 4192576 w 9124939"/>
              <a:gd name="connsiteY3349" fmla="*/ 996812 h 6507156"/>
              <a:gd name="connsiteX3350" fmla="*/ 4192576 w 9124939"/>
              <a:gd name="connsiteY3350" fmla="*/ 987143 h 6507156"/>
              <a:gd name="connsiteX3351" fmla="*/ 4199561 w 9124939"/>
              <a:gd name="connsiteY3351" fmla="*/ 978442 h 6507156"/>
              <a:gd name="connsiteX3352" fmla="*/ 4200831 w 9124939"/>
              <a:gd name="connsiteY3352" fmla="*/ 963617 h 6507156"/>
              <a:gd name="connsiteX3353" fmla="*/ 4193170 w 9124939"/>
              <a:gd name="connsiteY3353" fmla="*/ 938217 h 6507156"/>
              <a:gd name="connsiteX3354" fmla="*/ 4198926 w 9124939"/>
              <a:gd name="connsiteY3354" fmla="*/ 946846 h 6507156"/>
              <a:gd name="connsiteX3355" fmla="*/ 4187094 w 9124939"/>
              <a:gd name="connsiteY3355" fmla="*/ 958350 h 6507156"/>
              <a:gd name="connsiteX3356" fmla="*/ 4185175 w 9124939"/>
              <a:gd name="connsiteY3356" fmla="*/ 976565 h 6507156"/>
              <a:gd name="connsiteX3357" fmla="*/ 4173668 w 9124939"/>
              <a:gd name="connsiteY3357" fmla="*/ 987430 h 6507156"/>
              <a:gd name="connsiteX3358" fmla="*/ 4173348 w 9124939"/>
              <a:gd name="connsiteY3358" fmla="*/ 966978 h 6507156"/>
              <a:gd name="connsiteX3359" fmla="*/ 4154481 w 9124939"/>
              <a:gd name="connsiteY3359" fmla="*/ 968576 h 6507156"/>
              <a:gd name="connsiteX3360" fmla="*/ 4156080 w 9124939"/>
              <a:gd name="connsiteY3360" fmla="*/ 955794 h 6507156"/>
              <a:gd name="connsiteX3361" fmla="*/ 4176546 w 9124939"/>
              <a:gd name="connsiteY3361" fmla="*/ 947165 h 6507156"/>
              <a:gd name="connsiteX3362" fmla="*/ 4193170 w 9124939"/>
              <a:gd name="connsiteY3362" fmla="*/ 938217 h 6507156"/>
              <a:gd name="connsiteX3363" fmla="*/ 7802110 w 9124939"/>
              <a:gd name="connsiteY3363" fmla="*/ 908049 h 6507156"/>
              <a:gd name="connsiteX3364" fmla="*/ 7820417 w 9124939"/>
              <a:gd name="connsiteY3364" fmla="*/ 911147 h 6507156"/>
              <a:gd name="connsiteX3365" fmla="*/ 7840651 w 9124939"/>
              <a:gd name="connsiteY3365" fmla="*/ 914864 h 6507156"/>
              <a:gd name="connsiteX3366" fmla="*/ 7823950 w 9124939"/>
              <a:gd name="connsiteY3366" fmla="*/ 933449 h 6507156"/>
              <a:gd name="connsiteX3367" fmla="*/ 7800183 w 9124939"/>
              <a:gd name="connsiteY3367" fmla="*/ 931900 h 6507156"/>
              <a:gd name="connsiteX3368" fmla="*/ 7785088 w 9124939"/>
              <a:gd name="connsiteY3368" fmla="*/ 925705 h 6507156"/>
              <a:gd name="connsiteX3369" fmla="*/ 7802110 w 9124939"/>
              <a:gd name="connsiteY3369" fmla="*/ 908049 h 6507156"/>
              <a:gd name="connsiteX3370" fmla="*/ 3989486 w 9124939"/>
              <a:gd name="connsiteY3370" fmla="*/ 896939 h 6507156"/>
              <a:gd name="connsiteX3371" fmla="*/ 3993890 w 9124939"/>
              <a:gd name="connsiteY3371" fmla="*/ 905284 h 6507156"/>
              <a:gd name="connsiteX3372" fmla="*/ 3993260 w 9124939"/>
              <a:gd name="connsiteY3372" fmla="*/ 917160 h 6507156"/>
              <a:gd name="connsiteX3373" fmla="*/ 4000180 w 9124939"/>
              <a:gd name="connsiteY3373" fmla="*/ 913951 h 6507156"/>
              <a:gd name="connsiteX3374" fmla="*/ 4000494 w 9124939"/>
              <a:gd name="connsiteY3374" fmla="*/ 922617 h 6507156"/>
              <a:gd name="connsiteX3375" fmla="*/ 3986970 w 9124939"/>
              <a:gd name="connsiteY3375" fmla="*/ 925827 h 6507156"/>
              <a:gd name="connsiteX3376" fmla="*/ 3977850 w 9124939"/>
              <a:gd name="connsiteY3376" fmla="*/ 948295 h 6507156"/>
              <a:gd name="connsiteX3377" fmla="*/ 3967156 w 9124939"/>
              <a:gd name="connsiteY3377" fmla="*/ 955677 h 6507156"/>
              <a:gd name="connsiteX3378" fmla="*/ 3973131 w 9124939"/>
              <a:gd name="connsiteY3378" fmla="*/ 938665 h 6507156"/>
              <a:gd name="connsiteX3379" fmla="*/ 3970931 w 9124939"/>
              <a:gd name="connsiteY3379" fmla="*/ 919407 h 6507156"/>
              <a:gd name="connsiteX3380" fmla="*/ 3984769 w 9124939"/>
              <a:gd name="connsiteY3380" fmla="*/ 916197 h 6507156"/>
              <a:gd name="connsiteX3381" fmla="*/ 3989486 w 9124939"/>
              <a:gd name="connsiteY3381" fmla="*/ 896939 h 6507156"/>
              <a:gd name="connsiteX3382" fmla="*/ 4006385 w 9124939"/>
              <a:gd name="connsiteY3382" fmla="*/ 884239 h 6507156"/>
              <a:gd name="connsiteX3383" fmla="*/ 4017706 w 9124939"/>
              <a:gd name="connsiteY3383" fmla="*/ 891771 h 6507156"/>
              <a:gd name="connsiteX3384" fmla="*/ 4019543 w 9124939"/>
              <a:gd name="connsiteY3384" fmla="*/ 898047 h 6507156"/>
              <a:gd name="connsiteX3385" fmla="*/ 4016483 w 9124939"/>
              <a:gd name="connsiteY3385" fmla="*/ 911227 h 6507156"/>
              <a:gd name="connsiteX3386" fmla="*/ 4006385 w 9124939"/>
              <a:gd name="connsiteY3386" fmla="*/ 910599 h 6507156"/>
              <a:gd name="connsiteX3387" fmla="*/ 3998122 w 9124939"/>
              <a:gd name="connsiteY3387" fmla="*/ 903382 h 6507156"/>
              <a:gd name="connsiteX3388" fmla="*/ 3994143 w 9124939"/>
              <a:gd name="connsiteY3388" fmla="*/ 892712 h 6507156"/>
              <a:gd name="connsiteX3389" fmla="*/ 4009444 w 9124939"/>
              <a:gd name="connsiteY3389" fmla="*/ 893967 h 6507156"/>
              <a:gd name="connsiteX3390" fmla="*/ 4006385 w 9124939"/>
              <a:gd name="connsiteY3390" fmla="*/ 884239 h 6507156"/>
              <a:gd name="connsiteX3391" fmla="*/ 4209307 w 9124939"/>
              <a:gd name="connsiteY3391" fmla="*/ 882654 h 6507156"/>
              <a:gd name="connsiteX3392" fmla="*/ 4222780 w 9124939"/>
              <a:gd name="connsiteY3392" fmla="*/ 891617 h 6507156"/>
              <a:gd name="connsiteX3393" fmla="*/ 4225914 w 9124939"/>
              <a:gd name="connsiteY3393" fmla="*/ 902743 h 6507156"/>
              <a:gd name="connsiteX3394" fmla="*/ 4219021 w 9124939"/>
              <a:gd name="connsiteY3394" fmla="*/ 912015 h 6507156"/>
              <a:gd name="connsiteX3395" fmla="*/ 4202101 w 9124939"/>
              <a:gd name="connsiteY3395" fmla="*/ 917579 h 6507156"/>
              <a:gd name="connsiteX3396" fmla="*/ 4206174 w 9124939"/>
              <a:gd name="connsiteY3396" fmla="*/ 903052 h 6507156"/>
              <a:gd name="connsiteX3397" fmla="*/ 4209307 w 9124939"/>
              <a:gd name="connsiteY3397" fmla="*/ 882654 h 6507156"/>
              <a:gd name="connsiteX3398" fmla="*/ 7856129 w 9124939"/>
              <a:gd name="connsiteY3398" fmla="*/ 862012 h 6507156"/>
              <a:gd name="connsiteX3399" fmla="*/ 7864463 w 9124939"/>
              <a:gd name="connsiteY3399" fmla="*/ 876348 h 6507156"/>
              <a:gd name="connsiteX3400" fmla="*/ 7859833 w 9124939"/>
              <a:gd name="connsiteY3400" fmla="*/ 903463 h 6507156"/>
              <a:gd name="connsiteX3401" fmla="*/ 7851499 w 9124939"/>
              <a:gd name="connsiteY3401" fmla="*/ 912812 h 6507156"/>
              <a:gd name="connsiteX3402" fmla="*/ 7842238 w 9124939"/>
              <a:gd name="connsiteY3402" fmla="*/ 909696 h 6507156"/>
              <a:gd name="connsiteX3403" fmla="*/ 7847177 w 9124939"/>
              <a:gd name="connsiteY3403" fmla="*/ 886633 h 6507156"/>
              <a:gd name="connsiteX3404" fmla="*/ 7856129 w 9124939"/>
              <a:gd name="connsiteY3404" fmla="*/ 862012 h 6507156"/>
              <a:gd name="connsiteX3405" fmla="*/ 7837476 w 9124939"/>
              <a:gd name="connsiteY3405" fmla="*/ 849312 h 6507156"/>
              <a:gd name="connsiteX3406" fmla="*/ 7829539 w 9124939"/>
              <a:gd name="connsiteY3406" fmla="*/ 887412 h 6507156"/>
              <a:gd name="connsiteX3407" fmla="*/ 7821601 w 9124939"/>
              <a:gd name="connsiteY3407" fmla="*/ 872490 h 6507156"/>
              <a:gd name="connsiteX3408" fmla="*/ 7821601 w 9124939"/>
              <a:gd name="connsiteY3408" fmla="*/ 856932 h 6507156"/>
              <a:gd name="connsiteX3409" fmla="*/ 7837476 w 9124939"/>
              <a:gd name="connsiteY3409" fmla="*/ 849312 h 6507156"/>
              <a:gd name="connsiteX3410" fmla="*/ 4079889 w 9124939"/>
              <a:gd name="connsiteY3410" fmla="*/ 846139 h 6507156"/>
              <a:gd name="connsiteX3411" fmla="*/ 4083044 w 9124939"/>
              <a:gd name="connsiteY3411" fmla="*/ 854711 h 6507156"/>
              <a:gd name="connsiteX3412" fmla="*/ 4044542 w 9124939"/>
              <a:gd name="connsiteY3412" fmla="*/ 896939 h 6507156"/>
              <a:gd name="connsiteX3413" fmla="*/ 4031918 w 9124939"/>
              <a:gd name="connsiteY3413" fmla="*/ 891859 h 6507156"/>
              <a:gd name="connsiteX3414" fmla="*/ 4030656 w 9124939"/>
              <a:gd name="connsiteY3414" fmla="*/ 877254 h 6507156"/>
              <a:gd name="connsiteX3415" fmla="*/ 4037914 w 9124939"/>
              <a:gd name="connsiteY3415" fmla="*/ 865506 h 6507156"/>
              <a:gd name="connsiteX3416" fmla="*/ 4050538 w 9124939"/>
              <a:gd name="connsiteY3416" fmla="*/ 867411 h 6507156"/>
              <a:gd name="connsiteX3417" fmla="*/ 4056850 w 9124939"/>
              <a:gd name="connsiteY3417" fmla="*/ 858839 h 6507156"/>
              <a:gd name="connsiteX3418" fmla="*/ 4062846 w 9124939"/>
              <a:gd name="connsiteY3418" fmla="*/ 846456 h 6507156"/>
              <a:gd name="connsiteX3419" fmla="*/ 4079889 w 9124939"/>
              <a:gd name="connsiteY3419" fmla="*/ 846139 h 6507156"/>
              <a:gd name="connsiteX3420" fmla="*/ 4275636 w 9124939"/>
              <a:gd name="connsiteY3420" fmla="*/ 839793 h 6507156"/>
              <a:gd name="connsiteX3421" fmla="*/ 4283063 w 9124939"/>
              <a:gd name="connsiteY3421" fmla="*/ 848779 h 6507156"/>
              <a:gd name="connsiteX3422" fmla="*/ 4274991 w 9124939"/>
              <a:gd name="connsiteY3422" fmla="*/ 855668 h 6507156"/>
              <a:gd name="connsiteX3423" fmla="*/ 4264013 w 9124939"/>
              <a:gd name="connsiteY3423" fmla="*/ 849677 h 6507156"/>
              <a:gd name="connsiteX3424" fmla="*/ 4275636 w 9124939"/>
              <a:gd name="connsiteY3424" fmla="*/ 839793 h 6507156"/>
              <a:gd name="connsiteX3425" fmla="*/ 4083044 w 9124939"/>
              <a:gd name="connsiteY3425" fmla="*/ 822327 h 6507156"/>
              <a:gd name="connsiteX3426" fmla="*/ 4094156 w 9124939"/>
              <a:gd name="connsiteY3426" fmla="*/ 832937 h 6507156"/>
              <a:gd name="connsiteX3427" fmla="*/ 4090888 w 9124939"/>
              <a:gd name="connsiteY3427" fmla="*/ 847727 h 6507156"/>
              <a:gd name="connsiteX3428" fmla="*/ 4083369 w 9124939"/>
              <a:gd name="connsiteY3428" fmla="*/ 841297 h 6507156"/>
              <a:gd name="connsiteX3429" fmla="*/ 4083044 w 9124939"/>
              <a:gd name="connsiteY3429" fmla="*/ 822327 h 6507156"/>
              <a:gd name="connsiteX3430" fmla="*/ 7888276 w 9124939"/>
              <a:gd name="connsiteY3430" fmla="*/ 822324 h 6507156"/>
              <a:gd name="connsiteX3431" fmla="*/ 7888276 w 9124939"/>
              <a:gd name="connsiteY3431" fmla="*/ 833540 h 6507156"/>
              <a:gd name="connsiteX3432" fmla="*/ 7865576 w 9124939"/>
              <a:gd name="connsiteY3432" fmla="*/ 855662 h 6507156"/>
              <a:gd name="connsiteX3433" fmla="*/ 7858113 w 9124939"/>
              <a:gd name="connsiteY3433" fmla="*/ 844445 h 6507156"/>
              <a:gd name="connsiteX3434" fmla="*/ 7888276 w 9124939"/>
              <a:gd name="connsiteY3434" fmla="*/ 822324 h 6507156"/>
              <a:gd name="connsiteX3435" fmla="*/ 4178483 w 9124939"/>
              <a:gd name="connsiteY3435" fmla="*/ 795342 h 6507156"/>
              <a:gd name="connsiteX3436" fmla="*/ 4189401 w 9124939"/>
              <a:gd name="connsiteY3436" fmla="*/ 806546 h 6507156"/>
              <a:gd name="connsiteX3437" fmla="*/ 4183301 w 9124939"/>
              <a:gd name="connsiteY3437" fmla="*/ 823832 h 6507156"/>
              <a:gd name="connsiteX3438" fmla="*/ 4172378 w 9124939"/>
              <a:gd name="connsiteY3438" fmla="*/ 840798 h 6507156"/>
              <a:gd name="connsiteX3439" fmla="*/ 4167237 w 9124939"/>
              <a:gd name="connsiteY3439" fmla="*/ 846240 h 6507156"/>
              <a:gd name="connsiteX3440" fmla="*/ 4155351 w 9124939"/>
              <a:gd name="connsiteY3440" fmla="*/ 850722 h 6507156"/>
              <a:gd name="connsiteX3441" fmla="*/ 4156635 w 9124939"/>
              <a:gd name="connsiteY3441" fmla="*/ 861286 h 6507156"/>
              <a:gd name="connsiteX3442" fmla="*/ 4158884 w 9124939"/>
              <a:gd name="connsiteY3442" fmla="*/ 873130 h 6507156"/>
              <a:gd name="connsiteX3443" fmla="*/ 4150210 w 9124939"/>
              <a:gd name="connsiteY3443" fmla="*/ 870889 h 6507156"/>
              <a:gd name="connsiteX3444" fmla="*/ 4148282 w 9124939"/>
              <a:gd name="connsiteY3444" fmla="*/ 850722 h 6507156"/>
              <a:gd name="connsiteX3445" fmla="*/ 4157599 w 9124939"/>
              <a:gd name="connsiteY3445" fmla="*/ 827994 h 6507156"/>
              <a:gd name="connsiteX3446" fmla="*/ 4139287 w 9124939"/>
              <a:gd name="connsiteY3446" fmla="*/ 835036 h 6507156"/>
              <a:gd name="connsiteX3447" fmla="*/ 4122258 w 9124939"/>
              <a:gd name="connsiteY3447" fmla="*/ 864807 h 6507156"/>
              <a:gd name="connsiteX3448" fmla="*/ 4110692 w 9124939"/>
              <a:gd name="connsiteY3448" fmla="*/ 857444 h 6507156"/>
              <a:gd name="connsiteX3449" fmla="*/ 4108443 w 9124939"/>
              <a:gd name="connsiteY3449" fmla="*/ 846560 h 6507156"/>
              <a:gd name="connsiteX3450" fmla="*/ 4121937 w 9124939"/>
              <a:gd name="connsiteY3450" fmla="*/ 828314 h 6507156"/>
              <a:gd name="connsiteX3451" fmla="*/ 4139287 w 9124939"/>
              <a:gd name="connsiteY3451" fmla="*/ 811348 h 6507156"/>
              <a:gd name="connsiteX3452" fmla="*/ 4159206 w 9124939"/>
              <a:gd name="connsiteY3452" fmla="*/ 805906 h 6507156"/>
              <a:gd name="connsiteX3453" fmla="*/ 4178483 w 9124939"/>
              <a:gd name="connsiteY3453" fmla="*/ 795342 h 6507156"/>
              <a:gd name="connsiteX3454" fmla="*/ 4298939 w 9124939"/>
              <a:gd name="connsiteY3454" fmla="*/ 781055 h 6507156"/>
              <a:gd name="connsiteX3455" fmla="*/ 4297063 w 9124939"/>
              <a:gd name="connsiteY3455" fmla="*/ 798304 h 6507156"/>
              <a:gd name="connsiteX3456" fmla="*/ 4283617 w 9124939"/>
              <a:gd name="connsiteY3456" fmla="*/ 801693 h 6507156"/>
              <a:gd name="connsiteX3457" fmla="*/ 4278301 w 9124939"/>
              <a:gd name="connsiteY3457" fmla="*/ 788139 h 6507156"/>
              <a:gd name="connsiteX3458" fmla="*/ 4298939 w 9124939"/>
              <a:gd name="connsiteY3458" fmla="*/ 781055 h 6507156"/>
              <a:gd name="connsiteX3459" fmla="*/ 7658089 w 9124939"/>
              <a:gd name="connsiteY3459" fmla="*/ 765175 h 6507156"/>
              <a:gd name="connsiteX3460" fmla="*/ 7647678 w 9124939"/>
              <a:gd name="connsiteY3460" fmla="*/ 772177 h 6507156"/>
              <a:gd name="connsiteX3461" fmla="*/ 7610138 w 9124939"/>
              <a:gd name="connsiteY3461" fmla="*/ 787400 h 6507156"/>
              <a:gd name="connsiteX3462" fmla="*/ 7608876 w 9124939"/>
              <a:gd name="connsiteY3462" fmla="*/ 779789 h 6507156"/>
              <a:gd name="connsiteX3463" fmla="*/ 7627488 w 9124939"/>
              <a:gd name="connsiteY3463" fmla="*/ 767002 h 6507156"/>
              <a:gd name="connsiteX3464" fmla="*/ 7658089 w 9124939"/>
              <a:gd name="connsiteY3464" fmla="*/ 765175 h 6507156"/>
              <a:gd name="connsiteX3465" fmla="*/ 4141812 w 9124939"/>
              <a:gd name="connsiteY3465" fmla="*/ 762004 h 6507156"/>
              <a:gd name="connsiteX3466" fmla="*/ 4149536 w 9124939"/>
              <a:gd name="connsiteY3466" fmla="*/ 765179 h 6507156"/>
              <a:gd name="connsiteX3467" fmla="*/ 4152894 w 9124939"/>
              <a:gd name="connsiteY3467" fmla="*/ 773434 h 6507156"/>
              <a:gd name="connsiteX3468" fmla="*/ 4150879 w 9124939"/>
              <a:gd name="connsiteY3468" fmla="*/ 787087 h 6507156"/>
              <a:gd name="connsiteX3469" fmla="*/ 4138790 w 9124939"/>
              <a:gd name="connsiteY3469" fmla="*/ 787404 h 6507156"/>
              <a:gd name="connsiteX3470" fmla="*/ 4135431 w 9124939"/>
              <a:gd name="connsiteY3470" fmla="*/ 771529 h 6507156"/>
              <a:gd name="connsiteX3471" fmla="*/ 4141812 w 9124939"/>
              <a:gd name="connsiteY3471" fmla="*/ 762004 h 6507156"/>
              <a:gd name="connsiteX3472" fmla="*/ 4241401 w 9124939"/>
              <a:gd name="connsiteY3472" fmla="*/ 669928 h 6507156"/>
              <a:gd name="connsiteX3473" fmla="*/ 4250857 w 9124939"/>
              <a:gd name="connsiteY3473" fmla="*/ 671208 h 6507156"/>
              <a:gd name="connsiteX3474" fmla="*/ 4257477 w 9124939"/>
              <a:gd name="connsiteY3474" fmla="*/ 694568 h 6507156"/>
              <a:gd name="connsiteX3475" fmla="*/ 4248020 w 9124939"/>
              <a:gd name="connsiteY3475" fmla="*/ 710249 h 6507156"/>
              <a:gd name="connsiteX3476" fmla="*/ 4259683 w 9124939"/>
              <a:gd name="connsiteY3476" fmla="*/ 721129 h 6507156"/>
              <a:gd name="connsiteX3477" fmla="*/ 4259683 w 9124939"/>
              <a:gd name="connsiteY3477" fmla="*/ 728489 h 6507156"/>
              <a:gd name="connsiteX3478" fmla="*/ 4244238 w 9124939"/>
              <a:gd name="connsiteY3478" fmla="*/ 748970 h 6507156"/>
              <a:gd name="connsiteX3479" fmla="*/ 4246129 w 9124939"/>
              <a:gd name="connsiteY3479" fmla="*/ 761450 h 6507156"/>
              <a:gd name="connsiteX3480" fmla="*/ 4260944 w 9124939"/>
              <a:gd name="connsiteY3480" fmla="*/ 758250 h 6507156"/>
              <a:gd name="connsiteX3481" fmla="*/ 4267249 w 9124939"/>
              <a:gd name="connsiteY3481" fmla="*/ 737770 h 6507156"/>
              <a:gd name="connsiteX3482" fmla="*/ 4272292 w 9124939"/>
              <a:gd name="connsiteY3482" fmla="*/ 719849 h 6507156"/>
              <a:gd name="connsiteX3483" fmla="*/ 4287108 w 9124939"/>
              <a:gd name="connsiteY3483" fmla="*/ 713129 h 6507156"/>
              <a:gd name="connsiteX3484" fmla="*/ 4277021 w 9124939"/>
              <a:gd name="connsiteY3484" fmla="*/ 696488 h 6507156"/>
              <a:gd name="connsiteX3485" fmla="*/ 4286793 w 9124939"/>
              <a:gd name="connsiteY3485" fmla="*/ 683688 h 6507156"/>
              <a:gd name="connsiteX3486" fmla="*/ 4290575 w 9124939"/>
              <a:gd name="connsiteY3486" fmla="*/ 687528 h 6507156"/>
              <a:gd name="connsiteX3487" fmla="*/ 4293412 w 9124939"/>
              <a:gd name="connsiteY3487" fmla="*/ 691048 h 6507156"/>
              <a:gd name="connsiteX3488" fmla="*/ 4294358 w 9124939"/>
              <a:gd name="connsiteY3488" fmla="*/ 692968 h 6507156"/>
              <a:gd name="connsiteX3489" fmla="*/ 4294988 w 9124939"/>
              <a:gd name="connsiteY3489" fmla="*/ 694248 h 6507156"/>
              <a:gd name="connsiteX3490" fmla="*/ 4295934 w 9124939"/>
              <a:gd name="connsiteY3490" fmla="*/ 694888 h 6507156"/>
              <a:gd name="connsiteX3491" fmla="*/ 4296880 w 9124939"/>
              <a:gd name="connsiteY3491" fmla="*/ 695528 h 6507156"/>
              <a:gd name="connsiteX3492" fmla="*/ 4297825 w 9124939"/>
              <a:gd name="connsiteY3492" fmla="*/ 694888 h 6507156"/>
              <a:gd name="connsiteX3493" fmla="*/ 4299402 w 9124939"/>
              <a:gd name="connsiteY3493" fmla="*/ 694568 h 6507156"/>
              <a:gd name="connsiteX3494" fmla="*/ 4301293 w 9124939"/>
              <a:gd name="connsiteY3494" fmla="*/ 693608 h 6507156"/>
              <a:gd name="connsiteX3495" fmla="*/ 4302554 w 9124939"/>
              <a:gd name="connsiteY3495" fmla="*/ 692968 h 6507156"/>
              <a:gd name="connsiteX3496" fmla="*/ 4313902 w 9124939"/>
              <a:gd name="connsiteY3496" fmla="*/ 704489 h 6507156"/>
              <a:gd name="connsiteX3497" fmla="*/ 4319576 w 9124939"/>
              <a:gd name="connsiteY3497" fmla="*/ 716009 h 6507156"/>
              <a:gd name="connsiteX3498" fmla="*/ 4300662 w 9124939"/>
              <a:gd name="connsiteY3498" fmla="*/ 740010 h 6507156"/>
              <a:gd name="connsiteX3499" fmla="*/ 4299086 w 9124939"/>
              <a:gd name="connsiteY3499" fmla="*/ 762090 h 6507156"/>
              <a:gd name="connsiteX3500" fmla="*/ 4278912 w 9124939"/>
              <a:gd name="connsiteY3500" fmla="*/ 760170 h 6507156"/>
              <a:gd name="connsiteX3501" fmla="*/ 4275129 w 9124939"/>
              <a:gd name="connsiteY3501" fmla="*/ 778091 h 6507156"/>
              <a:gd name="connsiteX3502" fmla="*/ 4267564 w 9124939"/>
              <a:gd name="connsiteY3502" fmla="*/ 788651 h 6507156"/>
              <a:gd name="connsiteX3503" fmla="*/ 4278282 w 9124939"/>
              <a:gd name="connsiteY3503" fmla="*/ 804972 h 6507156"/>
              <a:gd name="connsiteX3504" fmla="*/ 4267564 w 9124939"/>
              <a:gd name="connsiteY3504" fmla="*/ 808172 h 6507156"/>
              <a:gd name="connsiteX3505" fmla="*/ 4254009 w 9124939"/>
              <a:gd name="connsiteY3505" fmla="*/ 800812 h 6507156"/>
              <a:gd name="connsiteX3506" fmla="*/ 4250857 w 9124939"/>
              <a:gd name="connsiteY3506" fmla="*/ 784811 h 6507156"/>
              <a:gd name="connsiteX3507" fmla="*/ 4248335 w 9124939"/>
              <a:gd name="connsiteY3507" fmla="*/ 792811 h 6507156"/>
              <a:gd name="connsiteX3508" fmla="*/ 4246759 w 9124939"/>
              <a:gd name="connsiteY3508" fmla="*/ 798891 h 6507156"/>
              <a:gd name="connsiteX3509" fmla="*/ 4245814 w 9124939"/>
              <a:gd name="connsiteY3509" fmla="*/ 801132 h 6507156"/>
              <a:gd name="connsiteX3510" fmla="*/ 4245498 w 9124939"/>
              <a:gd name="connsiteY3510" fmla="*/ 803052 h 6507156"/>
              <a:gd name="connsiteX3511" fmla="*/ 4245183 w 9124939"/>
              <a:gd name="connsiteY3511" fmla="*/ 805292 h 6507156"/>
              <a:gd name="connsiteX3512" fmla="*/ 4243292 w 9124939"/>
              <a:gd name="connsiteY3512" fmla="*/ 808812 h 6507156"/>
              <a:gd name="connsiteX3513" fmla="*/ 4237933 w 9124939"/>
              <a:gd name="connsiteY3513" fmla="*/ 818412 h 6507156"/>
              <a:gd name="connsiteX3514" fmla="*/ 4230053 w 9124939"/>
              <a:gd name="connsiteY3514" fmla="*/ 831852 h 6507156"/>
              <a:gd name="connsiteX3515" fmla="*/ 4220596 w 9124939"/>
              <a:gd name="connsiteY3515" fmla="*/ 822252 h 6507156"/>
              <a:gd name="connsiteX3516" fmla="*/ 4223433 w 9124939"/>
              <a:gd name="connsiteY3516" fmla="*/ 789611 h 6507156"/>
              <a:gd name="connsiteX3517" fmla="*/ 4210194 w 9124939"/>
              <a:gd name="connsiteY3517" fmla="*/ 802412 h 6507156"/>
              <a:gd name="connsiteX3518" fmla="*/ 4198846 w 9124939"/>
              <a:gd name="connsiteY3518" fmla="*/ 830892 h 6507156"/>
              <a:gd name="connsiteX3519" fmla="*/ 4191595 w 9124939"/>
              <a:gd name="connsiteY3519" fmla="*/ 828972 h 6507156"/>
              <a:gd name="connsiteX3520" fmla="*/ 4201683 w 9124939"/>
              <a:gd name="connsiteY3520" fmla="*/ 804332 h 6507156"/>
              <a:gd name="connsiteX3521" fmla="*/ 4190019 w 9124939"/>
              <a:gd name="connsiteY3521" fmla="*/ 802412 h 6507156"/>
              <a:gd name="connsiteX3522" fmla="*/ 4187813 w 9124939"/>
              <a:gd name="connsiteY3522" fmla="*/ 796011 h 6507156"/>
              <a:gd name="connsiteX3523" fmla="*/ 4201367 w 9124939"/>
              <a:gd name="connsiteY3523" fmla="*/ 789611 h 6507156"/>
              <a:gd name="connsiteX3524" fmla="*/ 4193802 w 9124939"/>
              <a:gd name="connsiteY3524" fmla="*/ 779051 h 6507156"/>
              <a:gd name="connsiteX3525" fmla="*/ 4220911 w 9124939"/>
              <a:gd name="connsiteY3525" fmla="*/ 748970 h 6507156"/>
              <a:gd name="connsiteX3526" fmla="*/ 4220911 w 9124939"/>
              <a:gd name="connsiteY3526" fmla="*/ 730089 h 6507156"/>
              <a:gd name="connsiteX3527" fmla="*/ 4229107 w 9124939"/>
              <a:gd name="connsiteY3527" fmla="*/ 718249 h 6507156"/>
              <a:gd name="connsiteX3528" fmla="*/ 4222802 w 9124939"/>
              <a:gd name="connsiteY3528" fmla="*/ 708649 h 6507156"/>
              <a:gd name="connsiteX3529" fmla="*/ 4241401 w 9124939"/>
              <a:gd name="connsiteY3529" fmla="*/ 669928 h 6507156"/>
              <a:gd name="connsiteX3530" fmla="*/ 4180619 w 9124939"/>
              <a:gd name="connsiteY3530" fmla="*/ 663579 h 6507156"/>
              <a:gd name="connsiteX3531" fmla="*/ 4194710 w 9124939"/>
              <a:gd name="connsiteY3531" fmla="*/ 680407 h 6507156"/>
              <a:gd name="connsiteX3532" fmla="*/ 4189385 w 9124939"/>
              <a:gd name="connsiteY3532" fmla="*/ 690884 h 6507156"/>
              <a:gd name="connsiteX3533" fmla="*/ 4194084 w 9124939"/>
              <a:gd name="connsiteY3533" fmla="*/ 711204 h 6507156"/>
              <a:gd name="connsiteX3534" fmla="*/ 4189698 w 9124939"/>
              <a:gd name="connsiteY3534" fmla="*/ 720729 h 6507156"/>
              <a:gd name="connsiteX3535" fmla="*/ 4211626 w 9124939"/>
              <a:gd name="connsiteY3535" fmla="*/ 725492 h 6507156"/>
              <a:gd name="connsiteX3536" fmla="*/ 4201288 w 9124939"/>
              <a:gd name="connsiteY3536" fmla="*/ 742637 h 6507156"/>
              <a:gd name="connsiteX3537" fmla="*/ 4186565 w 9124939"/>
              <a:gd name="connsiteY3537" fmla="*/ 744542 h 6507156"/>
              <a:gd name="connsiteX3538" fmla="*/ 4160883 w 9124939"/>
              <a:gd name="connsiteY3538" fmla="*/ 762004 h 6507156"/>
              <a:gd name="connsiteX3539" fmla="*/ 4148354 w 9124939"/>
              <a:gd name="connsiteY3539" fmla="*/ 758829 h 6507156"/>
              <a:gd name="connsiteX3540" fmla="*/ 4176233 w 9124939"/>
              <a:gd name="connsiteY3540" fmla="*/ 723904 h 6507156"/>
              <a:gd name="connsiteX3541" fmla="*/ 4146161 w 9124939"/>
              <a:gd name="connsiteY3541" fmla="*/ 741684 h 6507156"/>
              <a:gd name="connsiteX3542" fmla="*/ 4136763 w 9124939"/>
              <a:gd name="connsiteY3542" fmla="*/ 741049 h 6507156"/>
              <a:gd name="connsiteX3543" fmla="*/ 4122980 w 9124939"/>
              <a:gd name="connsiteY3543" fmla="*/ 759147 h 6507156"/>
              <a:gd name="connsiteX3544" fmla="*/ 4117968 w 9124939"/>
              <a:gd name="connsiteY3544" fmla="*/ 745494 h 6507156"/>
              <a:gd name="connsiteX3545" fmla="*/ 4128305 w 9124939"/>
              <a:gd name="connsiteY3545" fmla="*/ 737874 h 6507156"/>
              <a:gd name="connsiteX3546" fmla="*/ 4124860 w 9124939"/>
              <a:gd name="connsiteY3546" fmla="*/ 724222 h 6507156"/>
              <a:gd name="connsiteX3547" fmla="*/ 4136450 w 9124939"/>
              <a:gd name="connsiteY3547" fmla="*/ 714697 h 6507156"/>
              <a:gd name="connsiteX3548" fmla="*/ 4151173 w 9124939"/>
              <a:gd name="connsiteY3548" fmla="*/ 711522 h 6507156"/>
              <a:gd name="connsiteX3549" fmla="*/ 4165270 w 9124939"/>
              <a:gd name="connsiteY3549" fmla="*/ 691202 h 6507156"/>
              <a:gd name="connsiteX3550" fmla="*/ 4177800 w 9124939"/>
              <a:gd name="connsiteY3550" fmla="*/ 690249 h 6507156"/>
              <a:gd name="connsiteX3551" fmla="*/ 4173727 w 9124939"/>
              <a:gd name="connsiteY3551" fmla="*/ 673104 h 6507156"/>
              <a:gd name="connsiteX3552" fmla="*/ 4180619 w 9124939"/>
              <a:gd name="connsiteY3552" fmla="*/ 663579 h 6507156"/>
              <a:gd name="connsiteX3553" fmla="*/ 4292588 w 9124939"/>
              <a:gd name="connsiteY3553" fmla="*/ 658818 h 6507156"/>
              <a:gd name="connsiteX3554" fmla="*/ 4302770 w 9124939"/>
              <a:gd name="connsiteY3554" fmla="*/ 659781 h 6507156"/>
              <a:gd name="connsiteX3555" fmla="*/ 4308025 w 9124939"/>
              <a:gd name="connsiteY3555" fmla="*/ 665239 h 6507156"/>
              <a:gd name="connsiteX3556" fmla="*/ 4313608 w 9124939"/>
              <a:gd name="connsiteY3556" fmla="*/ 662991 h 6507156"/>
              <a:gd name="connsiteX3557" fmla="*/ 4321163 w 9124939"/>
              <a:gd name="connsiteY3557" fmla="*/ 673266 h 6507156"/>
              <a:gd name="connsiteX3558" fmla="*/ 4311638 w 9124939"/>
              <a:gd name="connsiteY3558" fmla="*/ 687393 h 6507156"/>
              <a:gd name="connsiteX3559" fmla="*/ 4295215 w 9124939"/>
              <a:gd name="connsiteY3559" fmla="*/ 671660 h 6507156"/>
              <a:gd name="connsiteX3560" fmla="*/ 4292588 w 9124939"/>
              <a:gd name="connsiteY3560" fmla="*/ 658818 h 6507156"/>
              <a:gd name="connsiteX3561" fmla="*/ 8002576 w 9124939"/>
              <a:gd name="connsiteY3561" fmla="*/ 657224 h 6507156"/>
              <a:gd name="connsiteX3562" fmla="*/ 8033574 w 9124939"/>
              <a:gd name="connsiteY3562" fmla="*/ 658177 h 6507156"/>
              <a:gd name="connsiteX3563" fmla="*/ 8050511 w 9124939"/>
              <a:gd name="connsiteY3563" fmla="*/ 674687 h 6507156"/>
              <a:gd name="connsiteX3564" fmla="*/ 8051789 w 9124939"/>
              <a:gd name="connsiteY3564" fmla="*/ 684212 h 6507156"/>
              <a:gd name="connsiteX3565" fmla="*/ 8025904 w 9124939"/>
              <a:gd name="connsiteY3565" fmla="*/ 666432 h 6507156"/>
              <a:gd name="connsiteX3566" fmla="*/ 8002576 w 9124939"/>
              <a:gd name="connsiteY3566" fmla="*/ 657224 h 6507156"/>
              <a:gd name="connsiteX3567" fmla="*/ 4258717 w 9124939"/>
              <a:gd name="connsiteY3567" fmla="*/ 566742 h 6507156"/>
              <a:gd name="connsiteX3568" fmla="*/ 4282121 w 9124939"/>
              <a:gd name="connsiteY3568" fmla="*/ 571822 h 6507156"/>
              <a:gd name="connsiteX3569" fmla="*/ 4284651 w 9124939"/>
              <a:gd name="connsiteY3569" fmla="*/ 585475 h 6507156"/>
              <a:gd name="connsiteX3570" fmla="*/ 4276112 w 9124939"/>
              <a:gd name="connsiteY3570" fmla="*/ 597222 h 6507156"/>
              <a:gd name="connsiteX3571" fmla="*/ 4278326 w 9124939"/>
              <a:gd name="connsiteY3571" fmla="*/ 616272 h 6507156"/>
              <a:gd name="connsiteX3572" fmla="*/ 4265991 w 9124939"/>
              <a:gd name="connsiteY3572" fmla="*/ 628020 h 6507156"/>
              <a:gd name="connsiteX3573" fmla="*/ 4258401 w 9124939"/>
              <a:gd name="connsiteY3573" fmla="*/ 644847 h 6507156"/>
              <a:gd name="connsiteX3574" fmla="*/ 4230254 w 9124939"/>
              <a:gd name="connsiteY3574" fmla="*/ 654372 h 6507156"/>
              <a:gd name="connsiteX3575" fmla="*/ 4217920 w 9124939"/>
              <a:gd name="connsiteY3575" fmla="*/ 684217 h 6507156"/>
              <a:gd name="connsiteX3576" fmla="*/ 4213808 w 9124939"/>
              <a:gd name="connsiteY3576" fmla="*/ 681042 h 6507156"/>
              <a:gd name="connsiteX3577" fmla="*/ 4214441 w 9124939"/>
              <a:gd name="connsiteY3577" fmla="*/ 673740 h 6507156"/>
              <a:gd name="connsiteX3578" fmla="*/ 4203688 w 9124939"/>
              <a:gd name="connsiteY3578" fmla="*/ 664532 h 6507156"/>
              <a:gd name="connsiteX3579" fmla="*/ 4226775 w 9124939"/>
              <a:gd name="connsiteY3579" fmla="*/ 640720 h 6507156"/>
              <a:gd name="connsiteX3580" fmla="*/ 4229937 w 9124939"/>
              <a:gd name="connsiteY3580" fmla="*/ 617860 h 6507156"/>
              <a:gd name="connsiteX3581" fmla="*/ 4245751 w 9124939"/>
              <a:gd name="connsiteY3581" fmla="*/ 615320 h 6507156"/>
              <a:gd name="connsiteX3582" fmla="*/ 4249546 w 9124939"/>
              <a:gd name="connsiteY3582" fmla="*/ 604842 h 6507156"/>
              <a:gd name="connsiteX3583" fmla="*/ 4245434 w 9124939"/>
              <a:gd name="connsiteY3583" fmla="*/ 593412 h 6507156"/>
              <a:gd name="connsiteX3584" fmla="*/ 4251760 w 9124939"/>
              <a:gd name="connsiteY3584" fmla="*/ 585792 h 6507156"/>
              <a:gd name="connsiteX3585" fmla="*/ 4258717 w 9124939"/>
              <a:gd name="connsiteY3585" fmla="*/ 566742 h 6507156"/>
              <a:gd name="connsiteX3586" fmla="*/ 5458581 w 9124939"/>
              <a:gd name="connsiteY3586" fmla="*/ 533341 h 6507156"/>
              <a:gd name="connsiteX3587" fmla="*/ 5445873 w 9124939"/>
              <a:gd name="connsiteY3587" fmla="*/ 535245 h 6507156"/>
              <a:gd name="connsiteX3588" fmla="*/ 5443014 w 9124939"/>
              <a:gd name="connsiteY3588" fmla="*/ 554287 h 6507156"/>
              <a:gd name="connsiteX3589" fmla="*/ 5447144 w 9124939"/>
              <a:gd name="connsiteY3589" fmla="*/ 566982 h 6507156"/>
              <a:gd name="connsiteX3590" fmla="*/ 5439519 w 9124939"/>
              <a:gd name="connsiteY3590" fmla="*/ 576186 h 6507156"/>
              <a:gd name="connsiteX3591" fmla="*/ 5432212 w 9124939"/>
              <a:gd name="connsiteY3591" fmla="*/ 567300 h 6507156"/>
              <a:gd name="connsiteX3592" fmla="*/ 5435389 w 9124939"/>
              <a:gd name="connsiteY3592" fmla="*/ 554922 h 6507156"/>
              <a:gd name="connsiteX3593" fmla="*/ 5430941 w 9124939"/>
              <a:gd name="connsiteY3593" fmla="*/ 541275 h 6507156"/>
              <a:gd name="connsiteX3594" fmla="*/ 5416645 w 9124939"/>
              <a:gd name="connsiteY3594" fmla="*/ 551431 h 6507156"/>
              <a:gd name="connsiteX3595" fmla="*/ 5409020 w 9124939"/>
              <a:gd name="connsiteY3595" fmla="*/ 563809 h 6507156"/>
              <a:gd name="connsiteX3596" fmla="*/ 5413786 w 9124939"/>
              <a:gd name="connsiteY3596" fmla="*/ 577455 h 6507156"/>
              <a:gd name="connsiteX3597" fmla="*/ 5420457 w 9124939"/>
              <a:gd name="connsiteY3597" fmla="*/ 577455 h 6507156"/>
              <a:gd name="connsiteX3598" fmla="*/ 5428400 w 9124939"/>
              <a:gd name="connsiteY3598" fmla="*/ 584120 h 6507156"/>
              <a:gd name="connsiteX3599" fmla="*/ 5427129 w 9124939"/>
              <a:gd name="connsiteY3599" fmla="*/ 598084 h 6507156"/>
              <a:gd name="connsiteX3600" fmla="*/ 5415692 w 9124939"/>
              <a:gd name="connsiteY3600" fmla="*/ 592372 h 6507156"/>
              <a:gd name="connsiteX3601" fmla="*/ 5409020 w 9124939"/>
              <a:gd name="connsiteY3601" fmla="*/ 601575 h 6507156"/>
              <a:gd name="connsiteX3602" fmla="*/ 5391229 w 9124939"/>
              <a:gd name="connsiteY3602" fmla="*/ 599036 h 6507156"/>
              <a:gd name="connsiteX3603" fmla="*/ 5386781 w 9124939"/>
              <a:gd name="connsiteY3603" fmla="*/ 612683 h 6507156"/>
              <a:gd name="connsiteX3604" fmla="*/ 5376615 w 9124939"/>
              <a:gd name="connsiteY3604" fmla="*/ 615857 h 6507156"/>
              <a:gd name="connsiteX3605" fmla="*/ 5368672 w 9124939"/>
              <a:gd name="connsiteY3605" fmla="*/ 614270 h 6507156"/>
              <a:gd name="connsiteX3606" fmla="*/ 5354376 w 9124939"/>
              <a:gd name="connsiteY3606" fmla="*/ 625695 h 6507156"/>
              <a:gd name="connsiteX3607" fmla="*/ 5357235 w 9124939"/>
              <a:gd name="connsiteY3607" fmla="*/ 641564 h 6507156"/>
              <a:gd name="connsiteX3608" fmla="*/ 5350564 w 9124939"/>
              <a:gd name="connsiteY3608" fmla="*/ 647594 h 6507156"/>
              <a:gd name="connsiteX3609" fmla="*/ 5340080 w 9124939"/>
              <a:gd name="connsiteY3609" fmla="*/ 648229 h 6507156"/>
              <a:gd name="connsiteX3610" fmla="*/ 5327054 w 9124939"/>
              <a:gd name="connsiteY3610" fmla="*/ 648863 h 6507156"/>
              <a:gd name="connsiteX3611" fmla="*/ 5321653 w 9124939"/>
              <a:gd name="connsiteY3611" fmla="*/ 663780 h 6507156"/>
              <a:gd name="connsiteX3612" fmla="*/ 5326736 w 9124939"/>
              <a:gd name="connsiteY3612" fmla="*/ 670127 h 6507156"/>
              <a:gd name="connsiteX3613" fmla="*/ 5335314 w 9124939"/>
              <a:gd name="connsiteY3613" fmla="*/ 666953 h 6507156"/>
              <a:gd name="connsiteX3614" fmla="*/ 5341668 w 9124939"/>
              <a:gd name="connsiteY3614" fmla="*/ 671714 h 6507156"/>
              <a:gd name="connsiteX3615" fmla="*/ 5333090 w 9124939"/>
              <a:gd name="connsiteY3615" fmla="*/ 674570 h 6507156"/>
              <a:gd name="connsiteX3616" fmla="*/ 5338173 w 9124939"/>
              <a:gd name="connsiteY3616" fmla="*/ 684091 h 6507156"/>
              <a:gd name="connsiteX3617" fmla="*/ 5348340 w 9124939"/>
              <a:gd name="connsiteY3617" fmla="*/ 686313 h 6507156"/>
              <a:gd name="connsiteX3618" fmla="*/ 5353105 w 9124939"/>
              <a:gd name="connsiteY3618" fmla="*/ 675205 h 6507156"/>
              <a:gd name="connsiteX3619" fmla="*/ 5354058 w 9124939"/>
              <a:gd name="connsiteY3619" fmla="*/ 681552 h 6507156"/>
              <a:gd name="connsiteX3620" fmla="*/ 5363272 w 9124939"/>
              <a:gd name="connsiteY3620" fmla="*/ 690121 h 6507156"/>
              <a:gd name="connsiteX3621" fmla="*/ 5356918 w 9124939"/>
              <a:gd name="connsiteY3621" fmla="*/ 693295 h 6507156"/>
              <a:gd name="connsiteX3622" fmla="*/ 5346434 w 9124939"/>
              <a:gd name="connsiteY3622" fmla="*/ 691708 h 6507156"/>
              <a:gd name="connsiteX3623" fmla="*/ 5354376 w 9124939"/>
              <a:gd name="connsiteY3623" fmla="*/ 705672 h 6507156"/>
              <a:gd name="connsiteX3624" fmla="*/ 5368990 w 9124939"/>
              <a:gd name="connsiteY3624" fmla="*/ 715511 h 6507156"/>
              <a:gd name="connsiteX3625" fmla="*/ 5383287 w 9124939"/>
              <a:gd name="connsiteY3625" fmla="*/ 708529 h 6507156"/>
              <a:gd name="connsiteX3626" fmla="*/ 5381380 w 9124939"/>
              <a:gd name="connsiteY3626" fmla="*/ 695516 h 6507156"/>
              <a:gd name="connsiteX3627" fmla="*/ 5390911 w 9124939"/>
              <a:gd name="connsiteY3627" fmla="*/ 690756 h 6507156"/>
              <a:gd name="connsiteX3628" fmla="*/ 5395995 w 9124939"/>
              <a:gd name="connsiteY3628" fmla="*/ 700277 h 6507156"/>
              <a:gd name="connsiteX3629" fmla="*/ 5406479 w 9124939"/>
              <a:gd name="connsiteY3629" fmla="*/ 699642 h 6507156"/>
              <a:gd name="connsiteX3630" fmla="*/ 5405843 w 9124939"/>
              <a:gd name="connsiteY3630" fmla="*/ 690121 h 6507156"/>
              <a:gd name="connsiteX3631" fmla="*/ 5402031 w 9124939"/>
              <a:gd name="connsiteY3631" fmla="*/ 678379 h 6507156"/>
              <a:gd name="connsiteX3632" fmla="*/ 5411562 w 9124939"/>
              <a:gd name="connsiteY3632" fmla="*/ 677744 h 6507156"/>
              <a:gd name="connsiteX3633" fmla="*/ 5425858 w 9124939"/>
              <a:gd name="connsiteY3633" fmla="*/ 686313 h 6507156"/>
              <a:gd name="connsiteX3634" fmla="*/ 5433483 w 9124939"/>
              <a:gd name="connsiteY3634" fmla="*/ 686313 h 6507156"/>
              <a:gd name="connsiteX3635" fmla="*/ 5433357 w 9124939"/>
              <a:gd name="connsiteY3635" fmla="*/ 686378 h 6507156"/>
              <a:gd name="connsiteX3636" fmla="*/ 5433692 w 9124939"/>
              <a:gd name="connsiteY3636" fmla="*/ 686378 h 6507156"/>
              <a:gd name="connsiteX3637" fmla="*/ 5434009 w 9124939"/>
              <a:gd name="connsiteY3637" fmla="*/ 685743 h 6507156"/>
              <a:gd name="connsiteX3638" fmla="*/ 5434982 w 9124939"/>
              <a:gd name="connsiteY3638" fmla="*/ 685257 h 6507156"/>
              <a:gd name="connsiteX3639" fmla="*/ 5441108 w 9124939"/>
              <a:gd name="connsiteY3639" fmla="*/ 673935 h 6507156"/>
              <a:gd name="connsiteX3640" fmla="*/ 5426176 w 9124939"/>
              <a:gd name="connsiteY3640" fmla="*/ 666319 h 6507156"/>
              <a:gd name="connsiteX3641" fmla="*/ 5422046 w 9124939"/>
              <a:gd name="connsiteY3641" fmla="*/ 667271 h 6507156"/>
              <a:gd name="connsiteX3642" fmla="*/ 5411244 w 9124939"/>
              <a:gd name="connsiteY3642" fmla="*/ 650133 h 6507156"/>
              <a:gd name="connsiteX3643" fmla="*/ 5422999 w 9124939"/>
              <a:gd name="connsiteY3643" fmla="*/ 629504 h 6507156"/>
              <a:gd name="connsiteX3644" fmla="*/ 5437931 w 9124939"/>
              <a:gd name="connsiteY3644" fmla="*/ 626648 h 6507156"/>
              <a:gd name="connsiteX3645" fmla="*/ 5444603 w 9124939"/>
              <a:gd name="connsiteY3645" fmla="*/ 617127 h 6507156"/>
              <a:gd name="connsiteX3646" fmla="*/ 5442696 w 9124939"/>
              <a:gd name="connsiteY3646" fmla="*/ 611731 h 6507156"/>
              <a:gd name="connsiteX3647" fmla="*/ 5455722 w 9124939"/>
              <a:gd name="connsiteY3647" fmla="*/ 601893 h 6507156"/>
              <a:gd name="connsiteX3648" fmla="*/ 5452863 w 9124939"/>
              <a:gd name="connsiteY3648" fmla="*/ 586976 h 6507156"/>
              <a:gd name="connsiteX3649" fmla="*/ 5449686 w 9124939"/>
              <a:gd name="connsiteY3649" fmla="*/ 584755 h 6507156"/>
              <a:gd name="connsiteX3650" fmla="*/ 5449050 w 9124939"/>
              <a:gd name="connsiteY3650" fmla="*/ 575551 h 6507156"/>
              <a:gd name="connsiteX3651" fmla="*/ 5473831 w 9124939"/>
              <a:gd name="connsiteY3651" fmla="*/ 564443 h 6507156"/>
              <a:gd name="connsiteX3652" fmla="*/ 5477961 w 9124939"/>
              <a:gd name="connsiteY3652" fmla="*/ 550796 h 6507156"/>
              <a:gd name="connsiteX3653" fmla="*/ 5474149 w 9124939"/>
              <a:gd name="connsiteY3653" fmla="*/ 538102 h 6507156"/>
              <a:gd name="connsiteX3654" fmla="*/ 5463347 w 9124939"/>
              <a:gd name="connsiteY3654" fmla="*/ 551431 h 6507156"/>
              <a:gd name="connsiteX3655" fmla="*/ 5454769 w 9124939"/>
              <a:gd name="connsiteY3655" fmla="*/ 563809 h 6507156"/>
              <a:gd name="connsiteX3656" fmla="*/ 5452863 w 9124939"/>
              <a:gd name="connsiteY3656" fmla="*/ 547940 h 6507156"/>
              <a:gd name="connsiteX3657" fmla="*/ 5460170 w 9124939"/>
              <a:gd name="connsiteY3657" fmla="*/ 540641 h 6507156"/>
              <a:gd name="connsiteX3658" fmla="*/ 5458581 w 9124939"/>
              <a:gd name="connsiteY3658" fmla="*/ 533341 h 6507156"/>
              <a:gd name="connsiteX3659" fmla="*/ 8356588 w 9124939"/>
              <a:gd name="connsiteY3659" fmla="*/ 517525 h 6507156"/>
              <a:gd name="connsiteX3660" fmla="*/ 8397909 w 9124939"/>
              <a:gd name="connsiteY3660" fmla="*/ 569482 h 6507156"/>
              <a:gd name="connsiteX3661" fmla="*/ 8399451 w 9124939"/>
              <a:gd name="connsiteY3661" fmla="*/ 598169 h 6507156"/>
              <a:gd name="connsiteX3662" fmla="*/ 8396676 w 9124939"/>
              <a:gd name="connsiteY3662" fmla="*/ 598488 h 6507156"/>
              <a:gd name="connsiteX3663" fmla="*/ 8394517 w 9124939"/>
              <a:gd name="connsiteY3663" fmla="*/ 598488 h 6507156"/>
              <a:gd name="connsiteX3664" fmla="*/ 8393900 w 9124939"/>
              <a:gd name="connsiteY3664" fmla="*/ 598169 h 6507156"/>
              <a:gd name="connsiteX3665" fmla="*/ 8393284 w 9124939"/>
              <a:gd name="connsiteY3665" fmla="*/ 597532 h 6507156"/>
              <a:gd name="connsiteX3666" fmla="*/ 8384341 w 9124939"/>
              <a:gd name="connsiteY3666" fmla="*/ 572988 h 6507156"/>
              <a:gd name="connsiteX3667" fmla="*/ 8359364 w 9124939"/>
              <a:gd name="connsiteY3667" fmla="*/ 539200 h 6507156"/>
              <a:gd name="connsiteX3668" fmla="*/ 8356588 w 9124939"/>
              <a:gd name="connsiteY3668" fmla="*/ 517525 h 6507156"/>
              <a:gd name="connsiteX3669" fmla="*/ 4398159 w 9124939"/>
              <a:gd name="connsiteY3669" fmla="*/ 493718 h 6507156"/>
              <a:gd name="connsiteX3670" fmla="*/ 4412726 w 9124939"/>
              <a:gd name="connsiteY3670" fmla="*/ 499712 h 6507156"/>
              <a:gd name="connsiteX3671" fmla="*/ 4421593 w 9124939"/>
              <a:gd name="connsiteY3671" fmla="*/ 515487 h 6507156"/>
              <a:gd name="connsiteX3672" fmla="*/ 4428561 w 9124939"/>
              <a:gd name="connsiteY3672" fmla="*/ 494349 h 6507156"/>
              <a:gd name="connsiteX3673" fmla="*/ 4438378 w 9124939"/>
              <a:gd name="connsiteY3673" fmla="*/ 502867 h 6507156"/>
              <a:gd name="connsiteX3674" fmla="*/ 4434261 w 9124939"/>
              <a:gd name="connsiteY3674" fmla="*/ 524636 h 6507156"/>
              <a:gd name="connsiteX3675" fmla="*/ 4438695 w 9124939"/>
              <a:gd name="connsiteY3675" fmla="*/ 534100 h 6507156"/>
              <a:gd name="connsiteX3676" fmla="*/ 4447879 w 9124939"/>
              <a:gd name="connsiteY3676" fmla="*/ 518326 h 6507156"/>
              <a:gd name="connsiteX3677" fmla="*/ 4460863 w 9124939"/>
              <a:gd name="connsiteY3677" fmla="*/ 532207 h 6507156"/>
              <a:gd name="connsiteX3678" fmla="*/ 4449145 w 9124939"/>
              <a:gd name="connsiteY3678" fmla="*/ 537255 h 6507156"/>
              <a:gd name="connsiteX3679" fmla="*/ 4454529 w 9124939"/>
              <a:gd name="connsiteY3679" fmla="*/ 550821 h 6507156"/>
              <a:gd name="connsiteX3680" fmla="*/ 4440911 w 9124939"/>
              <a:gd name="connsiteY3680" fmla="*/ 572905 h 6507156"/>
              <a:gd name="connsiteX3681" fmla="*/ 4439961 w 9124939"/>
              <a:gd name="connsiteY3681" fmla="*/ 591834 h 6507156"/>
              <a:gd name="connsiteX3682" fmla="*/ 4451995 w 9124939"/>
              <a:gd name="connsiteY3682" fmla="*/ 611394 h 6507156"/>
              <a:gd name="connsiteX3683" fmla="*/ 4413993 w 9124939"/>
              <a:gd name="connsiteY3683" fmla="*/ 612972 h 6507156"/>
              <a:gd name="connsiteX3684" fmla="*/ 4410826 w 9124939"/>
              <a:gd name="connsiteY3684" fmla="*/ 596566 h 6507156"/>
              <a:gd name="connsiteX3685" fmla="*/ 4390558 w 9124939"/>
              <a:gd name="connsiteY3685" fmla="*/ 618650 h 6507156"/>
              <a:gd name="connsiteX3686" fmla="*/ 4368707 w 9124939"/>
              <a:gd name="connsiteY3686" fmla="*/ 617388 h 6507156"/>
              <a:gd name="connsiteX3687" fmla="*/ 4350655 w 9124939"/>
              <a:gd name="connsiteY3687" fmla="*/ 642943 h 6507156"/>
              <a:gd name="connsiteX3688" fmla="*/ 4337038 w 9124939"/>
              <a:gd name="connsiteY3688" fmla="*/ 628430 h 6507156"/>
              <a:gd name="connsiteX3689" fmla="*/ 4343372 w 9124939"/>
              <a:gd name="connsiteY3689" fmla="*/ 618019 h 6507156"/>
              <a:gd name="connsiteX3690" fmla="*/ 4364590 w 9124939"/>
              <a:gd name="connsiteY3690" fmla="*/ 614234 h 6507156"/>
              <a:gd name="connsiteX3691" fmla="*/ 4365223 w 9124939"/>
              <a:gd name="connsiteY3691" fmla="*/ 600983 h 6507156"/>
              <a:gd name="connsiteX3692" fmla="*/ 4349389 w 9124939"/>
              <a:gd name="connsiteY3692" fmla="*/ 595620 h 6507156"/>
              <a:gd name="connsiteX3693" fmla="*/ 4346222 w 9124939"/>
              <a:gd name="connsiteY3693" fmla="*/ 585209 h 6507156"/>
              <a:gd name="connsiteX3694" fmla="*/ 4361106 w 9124939"/>
              <a:gd name="connsiteY3694" fmla="*/ 577953 h 6507156"/>
              <a:gd name="connsiteX3695" fmla="*/ 4344638 w 9124939"/>
              <a:gd name="connsiteY3695" fmla="*/ 562178 h 6507156"/>
              <a:gd name="connsiteX3696" fmla="*/ 4358573 w 9124939"/>
              <a:gd name="connsiteY3696" fmla="*/ 543249 h 6507156"/>
              <a:gd name="connsiteX3697" fmla="*/ 4394358 w 9124939"/>
              <a:gd name="connsiteY3697" fmla="*/ 550505 h 6507156"/>
              <a:gd name="connsiteX3698" fmla="*/ 4402592 w 9124939"/>
              <a:gd name="connsiteY3698" fmla="*/ 541987 h 6507156"/>
              <a:gd name="connsiteX3699" fmla="*/ 4380424 w 9124939"/>
              <a:gd name="connsiteY3699" fmla="*/ 531892 h 6507156"/>
              <a:gd name="connsiteX3700" fmla="*/ 4382641 w 9124939"/>
              <a:gd name="connsiteY3700" fmla="*/ 518010 h 6507156"/>
              <a:gd name="connsiteX3701" fmla="*/ 4404809 w 9124939"/>
              <a:gd name="connsiteY3701" fmla="*/ 524005 h 6507156"/>
              <a:gd name="connsiteX3702" fmla="*/ 4398159 w 9124939"/>
              <a:gd name="connsiteY3702" fmla="*/ 493718 h 6507156"/>
              <a:gd name="connsiteX3703" fmla="*/ 7440615 w 9124939"/>
              <a:gd name="connsiteY3703" fmla="*/ 492125 h 6507156"/>
              <a:gd name="connsiteX3704" fmla="*/ 7461765 w 9124939"/>
              <a:gd name="connsiteY3704" fmla="*/ 518197 h 6507156"/>
              <a:gd name="connsiteX3705" fmla="*/ 7474393 w 9124939"/>
              <a:gd name="connsiteY3705" fmla="*/ 514700 h 6507156"/>
              <a:gd name="connsiteX3706" fmla="*/ 7515747 w 9124939"/>
              <a:gd name="connsiteY3706" fmla="*/ 550628 h 6507156"/>
              <a:gd name="connsiteX3707" fmla="*/ 7512591 w 9124939"/>
              <a:gd name="connsiteY3707" fmla="*/ 560803 h 6507156"/>
              <a:gd name="connsiteX3708" fmla="*/ 7519220 w 9124939"/>
              <a:gd name="connsiteY3708" fmla="*/ 573521 h 6507156"/>
              <a:gd name="connsiteX3709" fmla="*/ 7521114 w 9124939"/>
              <a:gd name="connsiteY3709" fmla="*/ 555397 h 6507156"/>
              <a:gd name="connsiteX3710" fmla="*/ 7526481 w 9124939"/>
              <a:gd name="connsiteY3710" fmla="*/ 553490 h 6507156"/>
              <a:gd name="connsiteX3711" fmla="*/ 7533741 w 9124939"/>
              <a:gd name="connsiteY3711" fmla="*/ 576700 h 6507156"/>
              <a:gd name="connsiteX3712" fmla="*/ 7553314 w 9124939"/>
              <a:gd name="connsiteY3712" fmla="*/ 597685 h 6507156"/>
              <a:gd name="connsiteX3713" fmla="*/ 7541633 w 9124939"/>
              <a:gd name="connsiteY3713" fmla="*/ 625983 h 6507156"/>
              <a:gd name="connsiteX3714" fmla="*/ 7533110 w 9124939"/>
              <a:gd name="connsiteY3714" fmla="*/ 614536 h 6507156"/>
              <a:gd name="connsiteX3715" fmla="*/ 7537214 w 9124939"/>
              <a:gd name="connsiteY3715" fmla="*/ 595459 h 6507156"/>
              <a:gd name="connsiteX3716" fmla="*/ 7526796 w 9124939"/>
              <a:gd name="connsiteY3716" fmla="*/ 597685 h 6507156"/>
              <a:gd name="connsiteX3717" fmla="*/ 7522692 w 9124939"/>
              <a:gd name="connsiteY3717" fmla="*/ 612629 h 6507156"/>
              <a:gd name="connsiteX3718" fmla="*/ 7503436 w 9124939"/>
              <a:gd name="connsiteY3718" fmla="*/ 613901 h 6507156"/>
              <a:gd name="connsiteX3719" fmla="*/ 7501857 w 9124939"/>
              <a:gd name="connsiteY3719" fmla="*/ 639019 h 6507156"/>
              <a:gd name="connsiteX3720" fmla="*/ 7447560 w 9124939"/>
              <a:gd name="connsiteY3720" fmla="*/ 692752 h 6507156"/>
              <a:gd name="connsiteX3721" fmla="*/ 7433985 w 9124939"/>
              <a:gd name="connsiteY3721" fmla="*/ 687347 h 6507156"/>
              <a:gd name="connsiteX3722" fmla="*/ 7426409 w 9124939"/>
              <a:gd name="connsiteY3722" fmla="*/ 704199 h 6507156"/>
              <a:gd name="connsiteX3723" fmla="*/ 7404627 w 9124939"/>
              <a:gd name="connsiteY3723" fmla="*/ 715963 h 6507156"/>
              <a:gd name="connsiteX3724" fmla="*/ 7391999 w 9124939"/>
              <a:gd name="connsiteY3724" fmla="*/ 703563 h 6507156"/>
              <a:gd name="connsiteX3725" fmla="*/ 7384739 w 9124939"/>
              <a:gd name="connsiteY3725" fmla="*/ 708968 h 6507156"/>
              <a:gd name="connsiteX3726" fmla="*/ 7369901 w 9124939"/>
              <a:gd name="connsiteY3726" fmla="*/ 687029 h 6507156"/>
              <a:gd name="connsiteX3727" fmla="*/ 7352539 w 9124939"/>
              <a:gd name="connsiteY3727" fmla="*/ 680670 h 6507156"/>
              <a:gd name="connsiteX3728" fmla="*/ 7355064 w 9124939"/>
              <a:gd name="connsiteY3728" fmla="*/ 704835 h 6507156"/>
              <a:gd name="connsiteX3729" fmla="*/ 7345594 w 9124939"/>
              <a:gd name="connsiteY3729" fmla="*/ 713419 h 6507156"/>
              <a:gd name="connsiteX3730" fmla="*/ 7343384 w 9124939"/>
              <a:gd name="connsiteY3730" fmla="*/ 709286 h 6507156"/>
              <a:gd name="connsiteX3731" fmla="*/ 7338649 w 9124939"/>
              <a:gd name="connsiteY3731" fmla="*/ 699747 h 6507156"/>
              <a:gd name="connsiteX3732" fmla="*/ 7336123 w 9124939"/>
              <a:gd name="connsiteY3732" fmla="*/ 694342 h 6507156"/>
              <a:gd name="connsiteX3733" fmla="*/ 7333913 w 9124939"/>
              <a:gd name="connsiteY3733" fmla="*/ 689255 h 6507156"/>
              <a:gd name="connsiteX3734" fmla="*/ 7332966 w 9124939"/>
              <a:gd name="connsiteY3734" fmla="*/ 685440 h 6507156"/>
              <a:gd name="connsiteX3735" fmla="*/ 7332651 w 9124939"/>
              <a:gd name="connsiteY3735" fmla="*/ 684168 h 6507156"/>
              <a:gd name="connsiteX3736" fmla="*/ 7332966 w 9124939"/>
              <a:gd name="connsiteY3736" fmla="*/ 682896 h 6507156"/>
              <a:gd name="connsiteX3737" fmla="*/ 7333913 w 9124939"/>
              <a:gd name="connsiteY3737" fmla="*/ 680988 h 6507156"/>
              <a:gd name="connsiteX3738" fmla="*/ 7336123 w 9124939"/>
              <a:gd name="connsiteY3738" fmla="*/ 678127 h 6507156"/>
              <a:gd name="connsiteX3739" fmla="*/ 7341174 w 9124939"/>
              <a:gd name="connsiteY3739" fmla="*/ 671768 h 6507156"/>
              <a:gd name="connsiteX3740" fmla="*/ 7347488 w 9124939"/>
              <a:gd name="connsiteY3740" fmla="*/ 663819 h 6507156"/>
              <a:gd name="connsiteX3741" fmla="*/ 7350013 w 9124939"/>
              <a:gd name="connsiteY3741" fmla="*/ 587828 h 6507156"/>
              <a:gd name="connsiteX3742" fmla="*/ 7350645 w 9124939"/>
              <a:gd name="connsiteY3742" fmla="*/ 584967 h 6507156"/>
              <a:gd name="connsiteX3743" fmla="*/ 7351907 w 9124939"/>
              <a:gd name="connsiteY3743" fmla="*/ 578926 h 6507156"/>
              <a:gd name="connsiteX3744" fmla="*/ 7356643 w 9124939"/>
              <a:gd name="connsiteY3744" fmla="*/ 563028 h 6507156"/>
              <a:gd name="connsiteX3745" fmla="*/ 7363272 w 9124939"/>
              <a:gd name="connsiteY3745" fmla="*/ 540136 h 6507156"/>
              <a:gd name="connsiteX3746" fmla="*/ 7402733 w 9124939"/>
              <a:gd name="connsiteY3746" fmla="*/ 502617 h 6507156"/>
              <a:gd name="connsiteX3747" fmla="*/ 7421042 w 9124939"/>
              <a:gd name="connsiteY3747" fmla="*/ 514382 h 6507156"/>
              <a:gd name="connsiteX3748" fmla="*/ 7424830 w 9124939"/>
              <a:gd name="connsiteY3748" fmla="*/ 494351 h 6507156"/>
              <a:gd name="connsiteX3749" fmla="*/ 7440615 w 9124939"/>
              <a:gd name="connsiteY3749" fmla="*/ 492125 h 6507156"/>
              <a:gd name="connsiteX3750" fmla="*/ 4529761 w 9124939"/>
              <a:gd name="connsiteY3750" fmla="*/ 423868 h 6507156"/>
              <a:gd name="connsiteX3751" fmla="*/ 4552939 w 9124939"/>
              <a:gd name="connsiteY3751" fmla="*/ 441269 h 6507156"/>
              <a:gd name="connsiteX3752" fmla="*/ 4552304 w 9124939"/>
              <a:gd name="connsiteY3752" fmla="*/ 455191 h 6507156"/>
              <a:gd name="connsiteX3753" fmla="*/ 4532301 w 9124939"/>
              <a:gd name="connsiteY3753" fmla="*/ 466897 h 6507156"/>
              <a:gd name="connsiteX3754" fmla="*/ 4534524 w 9124939"/>
              <a:gd name="connsiteY3754" fmla="*/ 486830 h 6507156"/>
              <a:gd name="connsiteX3755" fmla="*/ 4488168 w 9124939"/>
              <a:gd name="connsiteY3755" fmla="*/ 514356 h 6507156"/>
              <a:gd name="connsiteX3756" fmla="*/ 4476738 w 9124939"/>
              <a:gd name="connsiteY3756" fmla="*/ 504231 h 6507156"/>
              <a:gd name="connsiteX3757" fmla="*/ 4465626 w 9124939"/>
              <a:gd name="connsiteY3757" fmla="*/ 489361 h 6507156"/>
              <a:gd name="connsiteX3758" fmla="*/ 4486898 w 9124939"/>
              <a:gd name="connsiteY3758" fmla="*/ 489361 h 6507156"/>
              <a:gd name="connsiteX3759" fmla="*/ 4479278 w 9124939"/>
              <a:gd name="connsiteY3759" fmla="*/ 465948 h 6507156"/>
              <a:gd name="connsiteX3760" fmla="*/ 4505631 w 9124939"/>
              <a:gd name="connsiteY3760" fmla="*/ 462784 h 6507156"/>
              <a:gd name="connsiteX3761" fmla="*/ 4511981 w 9124939"/>
              <a:gd name="connsiteY3761" fmla="*/ 446015 h 6507156"/>
              <a:gd name="connsiteX3762" fmla="*/ 4518331 w 9124939"/>
              <a:gd name="connsiteY3762" fmla="*/ 457722 h 6507156"/>
              <a:gd name="connsiteX3763" fmla="*/ 4523729 w 9124939"/>
              <a:gd name="connsiteY3763" fmla="*/ 457405 h 6507156"/>
              <a:gd name="connsiteX3764" fmla="*/ 4518331 w 9124939"/>
              <a:gd name="connsiteY3764" fmla="*/ 435574 h 6507156"/>
              <a:gd name="connsiteX3765" fmla="*/ 4529761 w 9124939"/>
              <a:gd name="connsiteY3765" fmla="*/ 423868 h 6507156"/>
              <a:gd name="connsiteX3766" fmla="*/ 4622471 w 9124939"/>
              <a:gd name="connsiteY3766" fmla="*/ 396878 h 6507156"/>
              <a:gd name="connsiteX3767" fmla="*/ 4630726 w 9124939"/>
              <a:gd name="connsiteY3767" fmla="*/ 399169 h 6507156"/>
              <a:gd name="connsiteX3768" fmla="*/ 4623423 w 9124939"/>
              <a:gd name="connsiteY3768" fmla="*/ 426010 h 6507156"/>
              <a:gd name="connsiteX3769" fmla="*/ 4603738 w 9124939"/>
              <a:gd name="connsiteY3769" fmla="*/ 428628 h 6507156"/>
              <a:gd name="connsiteX3770" fmla="*/ 4598976 w 9124939"/>
              <a:gd name="connsiteY3770" fmla="*/ 416517 h 6507156"/>
              <a:gd name="connsiteX3771" fmla="*/ 4617073 w 9124939"/>
              <a:gd name="connsiteY3771" fmla="*/ 408989 h 6507156"/>
              <a:gd name="connsiteX3772" fmla="*/ 4622471 w 9124939"/>
              <a:gd name="connsiteY3772" fmla="*/ 396878 h 6507156"/>
              <a:gd name="connsiteX3773" fmla="*/ 5369676 w 9124939"/>
              <a:gd name="connsiteY3773" fmla="*/ 369890 h 6507156"/>
              <a:gd name="connsiteX3774" fmla="*/ 5365735 w 9124939"/>
              <a:gd name="connsiteY3774" fmla="*/ 372765 h 6507156"/>
              <a:gd name="connsiteX3775" fmla="*/ 5365850 w 9124939"/>
              <a:gd name="connsiteY3775" fmla="*/ 373109 h 6507156"/>
              <a:gd name="connsiteX3776" fmla="*/ 5369999 w 9124939"/>
              <a:gd name="connsiteY3776" fmla="*/ 370087 h 6507156"/>
              <a:gd name="connsiteX3777" fmla="*/ 5369676 w 9124939"/>
              <a:gd name="connsiteY3777" fmla="*/ 369890 h 6507156"/>
              <a:gd name="connsiteX3778" fmla="*/ 4582465 w 9124939"/>
              <a:gd name="connsiteY3778" fmla="*/ 341317 h 6507156"/>
              <a:gd name="connsiteX3779" fmla="*/ 4595165 w 9124939"/>
              <a:gd name="connsiteY3779" fmla="*/ 349799 h 6507156"/>
              <a:gd name="connsiteX3780" fmla="*/ 4589768 w 9124939"/>
              <a:gd name="connsiteY3780" fmla="*/ 360165 h 6507156"/>
              <a:gd name="connsiteX3781" fmla="*/ 4591990 w 9124939"/>
              <a:gd name="connsiteY3781" fmla="*/ 371474 h 6507156"/>
              <a:gd name="connsiteX3782" fmla="*/ 4610088 w 9124939"/>
              <a:gd name="connsiteY3782" fmla="*/ 384040 h 6507156"/>
              <a:gd name="connsiteX3783" fmla="*/ 4591355 w 9124939"/>
              <a:gd name="connsiteY3783" fmla="*/ 406971 h 6507156"/>
              <a:gd name="connsiteX3784" fmla="*/ 4584370 w 9124939"/>
              <a:gd name="connsiteY3784" fmla="*/ 426762 h 6507156"/>
              <a:gd name="connsiteX3785" fmla="*/ 4567225 w 9124939"/>
              <a:gd name="connsiteY3785" fmla="*/ 430217 h 6507156"/>
              <a:gd name="connsiteX3786" fmla="*/ 4541825 w 9124939"/>
              <a:gd name="connsiteY3786" fmla="*/ 404458 h 6507156"/>
              <a:gd name="connsiteX3787" fmla="*/ 4539285 w 9124939"/>
              <a:gd name="connsiteY3787" fmla="*/ 378385 h 6507156"/>
              <a:gd name="connsiteX3788" fmla="*/ 4527538 w 9124939"/>
              <a:gd name="connsiteY3788" fmla="*/ 376186 h 6507156"/>
              <a:gd name="connsiteX3789" fmla="*/ 4527538 w 9124939"/>
              <a:gd name="connsiteY3789" fmla="*/ 364877 h 6507156"/>
              <a:gd name="connsiteX3790" fmla="*/ 4532618 w 9124939"/>
              <a:gd name="connsiteY3790" fmla="*/ 351055 h 6507156"/>
              <a:gd name="connsiteX3791" fmla="*/ 4548493 w 9124939"/>
              <a:gd name="connsiteY3791" fmla="*/ 358595 h 6507156"/>
              <a:gd name="connsiteX3792" fmla="*/ 4572940 w 9124939"/>
              <a:gd name="connsiteY3792" fmla="*/ 358281 h 6507156"/>
              <a:gd name="connsiteX3793" fmla="*/ 4560558 w 9124939"/>
              <a:gd name="connsiteY3793" fmla="*/ 379013 h 6507156"/>
              <a:gd name="connsiteX3794" fmla="*/ 4572305 w 9124939"/>
              <a:gd name="connsiteY3794" fmla="*/ 401945 h 6507156"/>
              <a:gd name="connsiteX3795" fmla="*/ 4572305 w 9124939"/>
              <a:gd name="connsiteY3795" fmla="*/ 390636 h 6507156"/>
              <a:gd name="connsiteX3796" fmla="*/ 4587863 w 9124939"/>
              <a:gd name="connsiteY3796" fmla="*/ 371474 h 6507156"/>
              <a:gd name="connsiteX3797" fmla="*/ 4582465 w 9124939"/>
              <a:gd name="connsiteY3797" fmla="*/ 341317 h 6507156"/>
              <a:gd name="connsiteX3798" fmla="*/ 4714863 w 9124939"/>
              <a:gd name="connsiteY3798" fmla="*/ 312741 h 6507156"/>
              <a:gd name="connsiteX3799" fmla="*/ 4727563 w 9124939"/>
              <a:gd name="connsiteY3799" fmla="*/ 321270 h 6507156"/>
              <a:gd name="connsiteX3800" fmla="*/ 4712005 w 9124939"/>
              <a:gd name="connsiteY3800" fmla="*/ 342118 h 6507156"/>
              <a:gd name="connsiteX3801" fmla="*/ 4721530 w 9124939"/>
              <a:gd name="connsiteY3801" fmla="*/ 366125 h 6507156"/>
              <a:gd name="connsiteX3802" fmla="*/ 4709783 w 9124939"/>
              <a:gd name="connsiteY3802" fmla="*/ 374654 h 6507156"/>
              <a:gd name="connsiteX3803" fmla="*/ 4694860 w 9124939"/>
              <a:gd name="connsiteY3803" fmla="*/ 365494 h 6507156"/>
              <a:gd name="connsiteX3804" fmla="*/ 4697083 w 9124939"/>
              <a:gd name="connsiteY3804" fmla="*/ 354754 h 6507156"/>
              <a:gd name="connsiteX3805" fmla="*/ 4689463 w 9124939"/>
              <a:gd name="connsiteY3805" fmla="*/ 336116 h 6507156"/>
              <a:gd name="connsiteX3806" fmla="*/ 4698670 w 9124939"/>
              <a:gd name="connsiteY3806" fmla="*/ 330747 h 6507156"/>
              <a:gd name="connsiteX3807" fmla="*/ 4704068 w 9124939"/>
              <a:gd name="connsiteY3807" fmla="*/ 320322 h 6507156"/>
              <a:gd name="connsiteX3808" fmla="*/ 4714863 w 9124939"/>
              <a:gd name="connsiteY3808" fmla="*/ 312741 h 6507156"/>
              <a:gd name="connsiteX3809" fmla="*/ 4557507 w 9124939"/>
              <a:gd name="connsiteY3809" fmla="*/ 309566 h 6507156"/>
              <a:gd name="connsiteX3810" fmla="*/ 4562464 w 9124939"/>
              <a:gd name="connsiteY3810" fmla="*/ 314729 h 6507156"/>
              <a:gd name="connsiteX3811" fmla="*/ 4560714 w 9124939"/>
              <a:gd name="connsiteY3811" fmla="*/ 335057 h 6507156"/>
              <a:gd name="connsiteX3812" fmla="*/ 4557798 w 9124939"/>
              <a:gd name="connsiteY3812" fmla="*/ 349254 h 6507156"/>
              <a:gd name="connsiteX3813" fmla="*/ 4548176 w 9124939"/>
              <a:gd name="connsiteY3813" fmla="*/ 335057 h 6507156"/>
              <a:gd name="connsiteX3814" fmla="*/ 4557507 w 9124939"/>
              <a:gd name="connsiteY3814" fmla="*/ 309566 h 6507156"/>
              <a:gd name="connsiteX3815" fmla="*/ 4608053 w 9124939"/>
              <a:gd name="connsiteY3815" fmla="*/ 306392 h 6507156"/>
              <a:gd name="connsiteX3816" fmla="*/ 4617750 w 9124939"/>
              <a:gd name="connsiteY3816" fmla="*/ 318305 h 6507156"/>
              <a:gd name="connsiteX3817" fmla="*/ 4619042 w 9124939"/>
              <a:gd name="connsiteY3817" fmla="*/ 330863 h 6507156"/>
              <a:gd name="connsiteX3818" fmla="*/ 4637465 w 9124939"/>
              <a:gd name="connsiteY3818" fmla="*/ 333117 h 6507156"/>
              <a:gd name="connsiteX3819" fmla="*/ 4640697 w 9124939"/>
              <a:gd name="connsiteY3819" fmla="*/ 345997 h 6507156"/>
              <a:gd name="connsiteX3820" fmla="*/ 4651363 w 9124939"/>
              <a:gd name="connsiteY3820" fmla="*/ 349861 h 6507156"/>
              <a:gd name="connsiteX3821" fmla="*/ 4648454 w 9124939"/>
              <a:gd name="connsiteY3821" fmla="*/ 365961 h 6507156"/>
              <a:gd name="connsiteX3822" fmla="*/ 4634556 w 9124939"/>
              <a:gd name="connsiteY3822" fmla="*/ 374654 h 6507156"/>
              <a:gd name="connsiteX3823" fmla="*/ 4618396 w 9124939"/>
              <a:gd name="connsiteY3823" fmla="*/ 356623 h 6507156"/>
              <a:gd name="connsiteX3824" fmla="*/ 4608700 w 9124939"/>
              <a:gd name="connsiteY3824" fmla="*/ 346963 h 6507156"/>
              <a:gd name="connsiteX3825" fmla="*/ 4611286 w 9124939"/>
              <a:gd name="connsiteY3825" fmla="*/ 331185 h 6507156"/>
              <a:gd name="connsiteX3826" fmla="*/ 4597388 w 9124939"/>
              <a:gd name="connsiteY3826" fmla="*/ 315085 h 6507156"/>
              <a:gd name="connsiteX3827" fmla="*/ 4608053 w 9124939"/>
              <a:gd name="connsiteY3827" fmla="*/ 306392 h 6507156"/>
              <a:gd name="connsiteX3828" fmla="*/ 4664063 w 9124939"/>
              <a:gd name="connsiteY3828" fmla="*/ 296866 h 6507156"/>
              <a:gd name="connsiteX3829" fmla="*/ 4673588 w 9124939"/>
              <a:gd name="connsiteY3829" fmla="*/ 313120 h 6507156"/>
              <a:gd name="connsiteX3830" fmla="*/ 4665015 w 9124939"/>
              <a:gd name="connsiteY3830" fmla="*/ 319091 h 6507156"/>
              <a:gd name="connsiteX3831" fmla="*/ 4657713 w 9124939"/>
              <a:gd name="connsiteY3831" fmla="*/ 311130 h 6507156"/>
              <a:gd name="connsiteX3832" fmla="*/ 4658665 w 9124939"/>
              <a:gd name="connsiteY3832" fmla="*/ 301178 h 6507156"/>
              <a:gd name="connsiteX3833" fmla="*/ 4664063 w 9124939"/>
              <a:gd name="connsiteY3833" fmla="*/ 296866 h 6507156"/>
              <a:gd name="connsiteX3834" fmla="*/ 4899029 w 9124939"/>
              <a:gd name="connsiteY3834" fmla="*/ 273054 h 6507156"/>
              <a:gd name="connsiteX3835" fmla="*/ 4929328 w 9124939"/>
              <a:gd name="connsiteY3835" fmla="*/ 286707 h 6507156"/>
              <a:gd name="connsiteX3836" fmla="*/ 4940288 w 9124939"/>
              <a:gd name="connsiteY3836" fmla="*/ 306709 h 6507156"/>
              <a:gd name="connsiteX3837" fmla="*/ 4937064 w 9124939"/>
              <a:gd name="connsiteY3837" fmla="*/ 314329 h 6507156"/>
              <a:gd name="connsiteX3838" fmla="*/ 4912245 w 9124939"/>
              <a:gd name="connsiteY3838" fmla="*/ 312107 h 6507156"/>
              <a:gd name="connsiteX3839" fmla="*/ 4876788 w 9124939"/>
              <a:gd name="connsiteY3839" fmla="*/ 291469 h 6507156"/>
              <a:gd name="connsiteX3840" fmla="*/ 4899029 w 9124939"/>
              <a:gd name="connsiteY3840" fmla="*/ 273054 h 6507156"/>
              <a:gd name="connsiteX3841" fmla="*/ 4810309 w 9124939"/>
              <a:gd name="connsiteY3841" fmla="*/ 268292 h 6507156"/>
              <a:gd name="connsiteX3842" fmla="*/ 4825988 w 9124939"/>
              <a:gd name="connsiteY3842" fmla="*/ 279404 h 6507156"/>
              <a:gd name="connsiteX3843" fmla="*/ 4815326 w 9124939"/>
              <a:gd name="connsiteY3843" fmla="*/ 295280 h 6507156"/>
              <a:gd name="connsiteX3844" fmla="*/ 4800588 w 9124939"/>
              <a:gd name="connsiteY3844" fmla="*/ 270197 h 6507156"/>
              <a:gd name="connsiteX3845" fmla="*/ 4810309 w 9124939"/>
              <a:gd name="connsiteY3845" fmla="*/ 268292 h 6507156"/>
              <a:gd name="connsiteX3846" fmla="*/ 8377226 w 9124939"/>
              <a:gd name="connsiteY3846" fmla="*/ 233363 h 6507156"/>
              <a:gd name="connsiteX3847" fmla="*/ 8420089 w 9124939"/>
              <a:gd name="connsiteY3847" fmla="*/ 284876 h 6507156"/>
              <a:gd name="connsiteX3848" fmla="*/ 8426439 w 9124939"/>
              <a:gd name="connsiteY3848" fmla="*/ 303637 h 6507156"/>
              <a:gd name="connsiteX3849" fmla="*/ 8440409 w 9124939"/>
              <a:gd name="connsiteY3849" fmla="*/ 305862 h 6507156"/>
              <a:gd name="connsiteX3850" fmla="*/ 8449299 w 9124939"/>
              <a:gd name="connsiteY3850" fmla="*/ 324623 h 6507156"/>
              <a:gd name="connsiteX3851" fmla="*/ 8484224 w 9124939"/>
              <a:gd name="connsiteY3851" fmla="*/ 340204 h 6507156"/>
              <a:gd name="connsiteX3852" fmla="*/ 8495971 w 9124939"/>
              <a:gd name="connsiteY3852" fmla="*/ 360873 h 6507156"/>
              <a:gd name="connsiteX3853" fmla="*/ 8508671 w 9124939"/>
              <a:gd name="connsiteY3853" fmla="*/ 366278 h 6507156"/>
              <a:gd name="connsiteX3854" fmla="*/ 8528039 w 9124939"/>
              <a:gd name="connsiteY3854" fmla="*/ 413339 h 6507156"/>
              <a:gd name="connsiteX3855" fmla="*/ 8496606 w 9124939"/>
              <a:gd name="connsiteY3855" fmla="*/ 439414 h 6507156"/>
              <a:gd name="connsiteX3856" fmla="*/ 8488034 w 9124939"/>
              <a:gd name="connsiteY3856" fmla="*/ 426376 h 6507156"/>
              <a:gd name="connsiteX3857" fmla="*/ 8469301 w 9124939"/>
              <a:gd name="connsiteY3857" fmla="*/ 444501 h 6507156"/>
              <a:gd name="connsiteX3858" fmla="*/ 8435329 w 9124939"/>
              <a:gd name="connsiteY3858" fmla="*/ 439732 h 6507156"/>
              <a:gd name="connsiteX3859" fmla="*/ 8437234 w 9124939"/>
              <a:gd name="connsiteY3859" fmla="*/ 409206 h 6507156"/>
              <a:gd name="connsiteX3860" fmla="*/ 8417866 w 9124939"/>
              <a:gd name="connsiteY3860" fmla="*/ 388219 h 6507156"/>
              <a:gd name="connsiteX3861" fmla="*/ 8398816 w 9124939"/>
              <a:gd name="connsiteY3861" fmla="*/ 385993 h 6507156"/>
              <a:gd name="connsiteX3862" fmla="*/ 8391196 w 9124939"/>
              <a:gd name="connsiteY3862" fmla="*/ 363099 h 6507156"/>
              <a:gd name="connsiteX3863" fmla="*/ 8377226 w 9124939"/>
              <a:gd name="connsiteY3863" fmla="*/ 357693 h 6507156"/>
              <a:gd name="connsiteX3864" fmla="*/ 8375639 w 9124939"/>
              <a:gd name="connsiteY3864" fmla="*/ 375818 h 6507156"/>
              <a:gd name="connsiteX3865" fmla="*/ 8397864 w 9124939"/>
              <a:gd name="connsiteY3865" fmla="*/ 399030 h 6507156"/>
              <a:gd name="connsiteX3866" fmla="*/ 8394054 w 9124939"/>
              <a:gd name="connsiteY3866" fmla="*/ 414929 h 6507156"/>
              <a:gd name="connsiteX3867" fmla="*/ 8370241 w 9124939"/>
              <a:gd name="connsiteY3867" fmla="*/ 397122 h 6507156"/>
              <a:gd name="connsiteX3868" fmla="*/ 8356589 w 9124939"/>
              <a:gd name="connsiteY3868" fmla="*/ 371048 h 6507156"/>
              <a:gd name="connsiteX3869" fmla="*/ 8341984 w 9124939"/>
              <a:gd name="connsiteY3869" fmla="*/ 312858 h 6507156"/>
              <a:gd name="connsiteX3870" fmla="*/ 8326426 w 9124939"/>
              <a:gd name="connsiteY3870" fmla="*/ 309996 h 6507156"/>
              <a:gd name="connsiteX3871" fmla="*/ 8329284 w 9124939"/>
              <a:gd name="connsiteY3871" fmla="*/ 287738 h 6507156"/>
              <a:gd name="connsiteX3872" fmla="*/ 8361986 w 9124939"/>
              <a:gd name="connsiteY3872" fmla="*/ 300139 h 6507156"/>
              <a:gd name="connsiteX3873" fmla="*/ 8361986 w 9124939"/>
              <a:gd name="connsiteY3873" fmla="*/ 288374 h 6507156"/>
              <a:gd name="connsiteX3874" fmla="*/ 8337221 w 9124939"/>
              <a:gd name="connsiteY3874" fmla="*/ 265161 h 6507156"/>
              <a:gd name="connsiteX3875" fmla="*/ 8350239 w 9124939"/>
              <a:gd name="connsiteY3875" fmla="*/ 255622 h 6507156"/>
              <a:gd name="connsiteX3876" fmla="*/ 8359446 w 9124939"/>
              <a:gd name="connsiteY3876" fmla="*/ 237815 h 6507156"/>
              <a:gd name="connsiteX3877" fmla="*/ 8377226 w 9124939"/>
              <a:gd name="connsiteY3877" fmla="*/ 233363 h 6507156"/>
              <a:gd name="connsiteX3878" fmla="*/ 4986365 w 9124939"/>
              <a:gd name="connsiteY3878" fmla="*/ 214317 h 6507156"/>
              <a:gd name="connsiteX3879" fmla="*/ 4985417 w 9124939"/>
              <a:gd name="connsiteY3879" fmla="*/ 232681 h 6507156"/>
              <a:gd name="connsiteX3880" fmla="*/ 4994264 w 9124939"/>
              <a:gd name="connsiteY3880" fmla="*/ 245569 h 6507156"/>
              <a:gd name="connsiteX3881" fmla="*/ 4986997 w 9124939"/>
              <a:gd name="connsiteY3881" fmla="*/ 257490 h 6507156"/>
              <a:gd name="connsiteX3882" fmla="*/ 4974042 w 9124939"/>
              <a:gd name="connsiteY3882" fmla="*/ 273599 h 6507156"/>
              <a:gd name="connsiteX3883" fmla="*/ 4952241 w 9124939"/>
              <a:gd name="connsiteY3883" fmla="*/ 301630 h 6507156"/>
              <a:gd name="connsiteX3884" fmla="*/ 4940866 w 9124939"/>
              <a:gd name="connsiteY3884" fmla="*/ 298408 h 6507156"/>
              <a:gd name="connsiteX3885" fmla="*/ 4940866 w 9124939"/>
              <a:gd name="connsiteY3885" fmla="*/ 271666 h 6507156"/>
              <a:gd name="connsiteX3886" fmla="*/ 4929176 w 9124939"/>
              <a:gd name="connsiteY3886" fmla="*/ 259101 h 6507156"/>
              <a:gd name="connsiteX3887" fmla="*/ 4939287 w 9124939"/>
              <a:gd name="connsiteY3887" fmla="*/ 237514 h 6507156"/>
              <a:gd name="connsiteX3888" fmla="*/ 4953189 w 9124939"/>
              <a:gd name="connsiteY3888" fmla="*/ 248147 h 6507156"/>
              <a:gd name="connsiteX3889" fmla="*/ 4956348 w 9124939"/>
              <a:gd name="connsiteY3889" fmla="*/ 234293 h 6507156"/>
              <a:gd name="connsiteX3890" fmla="*/ 4976886 w 9124939"/>
              <a:gd name="connsiteY3890" fmla="*/ 220116 h 6507156"/>
              <a:gd name="connsiteX3891" fmla="*/ 4986365 w 9124939"/>
              <a:gd name="connsiteY3891" fmla="*/ 214317 h 6507156"/>
              <a:gd name="connsiteX3892" fmla="*/ 5005376 w 9124939"/>
              <a:gd name="connsiteY3892" fmla="*/ 179393 h 6507156"/>
              <a:gd name="connsiteX3893" fmla="*/ 5021390 w 9124939"/>
              <a:gd name="connsiteY3893" fmla="*/ 184155 h 6507156"/>
              <a:gd name="connsiteX3894" fmla="*/ 5033951 w 9124939"/>
              <a:gd name="connsiteY3894" fmla="*/ 210508 h 6507156"/>
              <a:gd name="connsiteX3895" fmla="*/ 5026728 w 9124939"/>
              <a:gd name="connsiteY3895" fmla="*/ 224160 h 6507156"/>
              <a:gd name="connsiteX3896" fmla="*/ 5012284 w 9124939"/>
              <a:gd name="connsiteY3896" fmla="*/ 231781 h 6507156"/>
              <a:gd name="connsiteX3897" fmla="*/ 5006632 w 9124939"/>
              <a:gd name="connsiteY3897" fmla="*/ 204475 h 6507156"/>
              <a:gd name="connsiteX3898" fmla="*/ 5005376 w 9124939"/>
              <a:gd name="connsiteY3898" fmla="*/ 179393 h 6507156"/>
              <a:gd name="connsiteX3899" fmla="*/ 4976433 w 9124939"/>
              <a:gd name="connsiteY3899" fmla="*/ 144467 h 6507156"/>
              <a:gd name="connsiteX3900" fmla="*/ 4983151 w 9124939"/>
              <a:gd name="connsiteY3900" fmla="*/ 163260 h 6507156"/>
              <a:gd name="connsiteX3901" fmla="*/ 4966198 w 9124939"/>
              <a:gd name="connsiteY3901" fmla="*/ 173133 h 6507156"/>
              <a:gd name="connsiteX3902" fmla="*/ 4946046 w 9124939"/>
              <a:gd name="connsiteY3902" fmla="*/ 186829 h 6507156"/>
              <a:gd name="connsiteX3903" fmla="*/ 4936450 w 9124939"/>
              <a:gd name="connsiteY3903" fmla="*/ 209444 h 6507156"/>
              <a:gd name="connsiteX3904" fmla="*/ 4905742 w 9124939"/>
              <a:gd name="connsiteY3904" fmla="*/ 229510 h 6507156"/>
              <a:gd name="connsiteX3905" fmla="*/ 4894227 w 9124939"/>
              <a:gd name="connsiteY3905" fmla="*/ 244480 h 6507156"/>
              <a:gd name="connsiteX3906" fmla="*/ 4886550 w 9124939"/>
              <a:gd name="connsiteY3906" fmla="*/ 225688 h 6507156"/>
              <a:gd name="connsiteX3907" fmla="*/ 4875994 w 9124939"/>
              <a:gd name="connsiteY3907" fmla="*/ 236199 h 6507156"/>
              <a:gd name="connsiteX3908" fmla="*/ 4856162 w 9124939"/>
              <a:gd name="connsiteY3908" fmla="*/ 240658 h 6507156"/>
              <a:gd name="connsiteX3909" fmla="*/ 4857761 w 9124939"/>
              <a:gd name="connsiteY3909" fmla="*/ 225688 h 6507156"/>
              <a:gd name="connsiteX3910" fmla="*/ 4854563 w 9124939"/>
              <a:gd name="connsiteY3910" fmla="*/ 206896 h 6507156"/>
              <a:gd name="connsiteX3911" fmla="*/ 4877593 w 9124939"/>
              <a:gd name="connsiteY3911" fmla="*/ 200207 h 6507156"/>
              <a:gd name="connsiteX3912" fmla="*/ 4888469 w 9124939"/>
              <a:gd name="connsiteY3912" fmla="*/ 183326 h 6507156"/>
              <a:gd name="connsiteX3913" fmla="*/ 4902223 w 9124939"/>
              <a:gd name="connsiteY3913" fmla="*/ 190652 h 6507156"/>
              <a:gd name="connsiteX3914" fmla="*/ 4900304 w 9124939"/>
              <a:gd name="connsiteY3914" fmla="*/ 204348 h 6507156"/>
              <a:gd name="connsiteX3915" fmla="*/ 4920456 w 9124939"/>
              <a:gd name="connsiteY3915" fmla="*/ 196385 h 6507156"/>
              <a:gd name="connsiteX3916" fmla="*/ 4917257 w 9124939"/>
              <a:gd name="connsiteY3916" fmla="*/ 180778 h 6507156"/>
              <a:gd name="connsiteX3917" fmla="*/ 4952123 w 9124939"/>
              <a:gd name="connsiteY3917" fmla="*/ 162623 h 6507156"/>
              <a:gd name="connsiteX3918" fmla="*/ 4961719 w 9124939"/>
              <a:gd name="connsiteY3918" fmla="*/ 166763 h 6507156"/>
              <a:gd name="connsiteX3919" fmla="*/ 4967797 w 9124939"/>
              <a:gd name="connsiteY3919" fmla="*/ 150838 h 6507156"/>
              <a:gd name="connsiteX3920" fmla="*/ 4976433 w 9124939"/>
              <a:gd name="connsiteY3920" fmla="*/ 144467 h 6507156"/>
              <a:gd name="connsiteX3921" fmla="*/ 5047988 w 9124939"/>
              <a:gd name="connsiteY3921" fmla="*/ 107954 h 6507156"/>
              <a:gd name="connsiteX3922" fmla="*/ 5059351 w 9124939"/>
              <a:gd name="connsiteY3922" fmla="*/ 115571 h 6507156"/>
              <a:gd name="connsiteX3923" fmla="*/ 5058014 w 9124939"/>
              <a:gd name="connsiteY3923" fmla="*/ 135984 h 6507156"/>
              <a:gd name="connsiteX3924" fmla="*/ 5046985 w 9124939"/>
              <a:gd name="connsiteY3924" fmla="*/ 138117 h 6507156"/>
              <a:gd name="connsiteX3925" fmla="*/ 5049324 w 9124939"/>
              <a:gd name="connsiteY3925" fmla="*/ 129891 h 6507156"/>
              <a:gd name="connsiteX3926" fmla="*/ 5040301 w 9124939"/>
              <a:gd name="connsiteY3926" fmla="*/ 126235 h 6507156"/>
              <a:gd name="connsiteX3927" fmla="*/ 5047988 w 9124939"/>
              <a:gd name="connsiteY3927" fmla="*/ 107954 h 6507156"/>
              <a:gd name="connsiteX3928" fmla="*/ 5333988 w 9124939"/>
              <a:gd name="connsiteY3928" fmla="*/ 104779 h 6507156"/>
              <a:gd name="connsiteX3929" fmla="*/ 5347279 w 9124939"/>
              <a:gd name="connsiteY3929" fmla="*/ 105405 h 6507156"/>
              <a:gd name="connsiteX3930" fmla="*/ 5348276 w 9124939"/>
              <a:gd name="connsiteY3930" fmla="*/ 125417 h 6507156"/>
              <a:gd name="connsiteX3931" fmla="*/ 5333988 w 9124939"/>
              <a:gd name="connsiteY3931" fmla="*/ 104779 h 6507156"/>
              <a:gd name="connsiteX3932" fmla="*/ 7831712 w 9124939"/>
              <a:gd name="connsiteY3932" fmla="*/ 65088 h 6507156"/>
              <a:gd name="connsiteX3933" fmla="*/ 7852522 w 9124939"/>
              <a:gd name="connsiteY3933" fmla="*/ 68872 h 6507156"/>
              <a:gd name="connsiteX3934" fmla="*/ 7852522 w 9124939"/>
              <a:gd name="connsiteY3934" fmla="*/ 86846 h 6507156"/>
              <a:gd name="connsiteX3935" fmla="*/ 7858113 w 9124939"/>
              <a:gd name="connsiteY3935" fmla="*/ 105765 h 6507156"/>
              <a:gd name="connsiteX3936" fmla="*/ 7840409 w 9124939"/>
              <a:gd name="connsiteY3936" fmla="*/ 111126 h 6507156"/>
              <a:gd name="connsiteX3937" fmla="*/ 7848795 w 9124939"/>
              <a:gd name="connsiteY3937" fmla="*/ 90945 h 6507156"/>
              <a:gd name="connsiteX3938" fmla="*/ 7829538 w 9124939"/>
              <a:gd name="connsiteY3938" fmla="*/ 75494 h 6507156"/>
              <a:gd name="connsiteX3939" fmla="*/ 7831712 w 9124939"/>
              <a:gd name="connsiteY3939" fmla="*/ 65088 h 6507156"/>
              <a:gd name="connsiteX3940" fmla="*/ 5199021 w 9124939"/>
              <a:gd name="connsiteY3940" fmla="*/ 61917 h 6507156"/>
              <a:gd name="connsiteX3941" fmla="*/ 5226214 w 9124939"/>
              <a:gd name="connsiteY3941" fmla="*/ 91127 h 6507156"/>
              <a:gd name="connsiteX3942" fmla="*/ 5245089 w 9124939"/>
              <a:gd name="connsiteY3942" fmla="*/ 82237 h 6507156"/>
              <a:gd name="connsiteX3943" fmla="*/ 5235811 w 9124939"/>
              <a:gd name="connsiteY3943" fmla="*/ 99382 h 6507156"/>
              <a:gd name="connsiteX3944" fmla="*/ 5212137 w 9124939"/>
              <a:gd name="connsiteY3944" fmla="*/ 105097 h 6507156"/>
              <a:gd name="connsiteX3945" fmla="*/ 5186544 w 9124939"/>
              <a:gd name="connsiteY3945" fmla="*/ 106050 h 6507156"/>
              <a:gd name="connsiteX3946" fmla="*/ 5164470 w 9124939"/>
              <a:gd name="connsiteY3946" fmla="*/ 119067 h 6507156"/>
              <a:gd name="connsiteX3947" fmla="*/ 5160951 w 9124939"/>
              <a:gd name="connsiteY3947" fmla="*/ 103192 h 6507156"/>
              <a:gd name="connsiteX3948" fmla="*/ 5182385 w 9124939"/>
              <a:gd name="connsiteY3948" fmla="*/ 101287 h 6507156"/>
              <a:gd name="connsiteX3949" fmla="*/ 5181105 w 9124939"/>
              <a:gd name="connsiteY3949" fmla="*/ 91445 h 6507156"/>
              <a:gd name="connsiteX3950" fmla="*/ 5161910 w 9124939"/>
              <a:gd name="connsiteY3950" fmla="*/ 88270 h 6507156"/>
              <a:gd name="connsiteX3951" fmla="*/ 5166069 w 9124939"/>
              <a:gd name="connsiteY3951" fmla="*/ 73982 h 6507156"/>
              <a:gd name="connsiteX3952" fmla="*/ 5192622 w 9124939"/>
              <a:gd name="connsiteY3952" fmla="*/ 72395 h 6507156"/>
              <a:gd name="connsiteX3953" fmla="*/ 5199021 w 9124939"/>
              <a:gd name="connsiteY3953" fmla="*/ 61917 h 6507156"/>
              <a:gd name="connsiteX3954" fmla="*/ 5415061 w 9124939"/>
              <a:gd name="connsiteY3954" fmla="*/ 58740 h 6507156"/>
              <a:gd name="connsiteX3955" fmla="*/ 5438864 w 9124939"/>
              <a:gd name="connsiteY3955" fmla="*/ 81600 h 6507156"/>
              <a:gd name="connsiteX3956" fmla="*/ 5424900 w 9124939"/>
              <a:gd name="connsiteY3956" fmla="*/ 102873 h 6507156"/>
              <a:gd name="connsiteX3957" fmla="*/ 5456955 w 9124939"/>
              <a:gd name="connsiteY3957" fmla="*/ 91125 h 6507156"/>
              <a:gd name="connsiteX3958" fmla="*/ 5460129 w 9124939"/>
              <a:gd name="connsiteY3958" fmla="*/ 116208 h 6507156"/>
              <a:gd name="connsiteX3959" fmla="*/ 5425217 w 9124939"/>
              <a:gd name="connsiteY3959" fmla="*/ 151450 h 6507156"/>
              <a:gd name="connsiteX3960" fmla="*/ 5398240 w 9124939"/>
              <a:gd name="connsiteY3960" fmla="*/ 146370 h 6507156"/>
              <a:gd name="connsiteX3961" fmla="*/ 5416013 w 9124939"/>
              <a:gd name="connsiteY3961" fmla="*/ 165103 h 6507156"/>
              <a:gd name="connsiteX3962" fmla="*/ 5411887 w 9124939"/>
              <a:gd name="connsiteY3962" fmla="*/ 174628 h 6507156"/>
              <a:gd name="connsiteX3963" fmla="*/ 5389988 w 9124939"/>
              <a:gd name="connsiteY3963" fmla="*/ 190503 h 6507156"/>
              <a:gd name="connsiteX3964" fmla="*/ 5383640 w 9124939"/>
              <a:gd name="connsiteY3964" fmla="*/ 203520 h 6507156"/>
              <a:gd name="connsiteX3965" fmla="*/ 5424582 w 9124939"/>
              <a:gd name="connsiteY3965" fmla="*/ 182248 h 6507156"/>
              <a:gd name="connsiteX3966" fmla="*/ 5438547 w 9124939"/>
              <a:gd name="connsiteY3966" fmla="*/ 178755 h 6507156"/>
              <a:gd name="connsiteX3967" fmla="*/ 5428073 w 9124939"/>
              <a:gd name="connsiteY3967" fmla="*/ 224158 h 6507156"/>
              <a:gd name="connsiteX3968" fmla="*/ 5405222 w 9124939"/>
              <a:gd name="connsiteY3968" fmla="*/ 246383 h 6507156"/>
              <a:gd name="connsiteX3969" fmla="*/ 5409348 w 9124939"/>
              <a:gd name="connsiteY3969" fmla="*/ 254003 h 6507156"/>
              <a:gd name="connsiteX3970" fmla="*/ 5425217 w 9124939"/>
              <a:gd name="connsiteY3970" fmla="*/ 242255 h 6507156"/>
              <a:gd name="connsiteX3971" fmla="*/ 5431565 w 9124939"/>
              <a:gd name="connsiteY3971" fmla="*/ 245113 h 6507156"/>
              <a:gd name="connsiteX3972" fmla="*/ 5429978 w 9124939"/>
              <a:gd name="connsiteY3972" fmla="*/ 281308 h 6507156"/>
              <a:gd name="connsiteX3973" fmla="*/ 5412522 w 9124939"/>
              <a:gd name="connsiteY3973" fmla="*/ 347665 h 6507156"/>
              <a:gd name="connsiteX3974" fmla="*/ 5372215 w 9124939"/>
              <a:gd name="connsiteY3974" fmla="*/ 360683 h 6507156"/>
              <a:gd name="connsiteX3975" fmla="*/ 5398240 w 9124939"/>
              <a:gd name="connsiteY3975" fmla="*/ 357508 h 6507156"/>
              <a:gd name="connsiteX3976" fmla="*/ 5420139 w 9124939"/>
              <a:gd name="connsiteY3976" fmla="*/ 350523 h 6507156"/>
              <a:gd name="connsiteX3977" fmla="*/ 5427756 w 9124939"/>
              <a:gd name="connsiteY3977" fmla="*/ 313375 h 6507156"/>
              <a:gd name="connsiteX3978" fmla="*/ 5453464 w 9124939"/>
              <a:gd name="connsiteY3978" fmla="*/ 244478 h 6507156"/>
              <a:gd name="connsiteX3979" fmla="*/ 5470919 w 9124939"/>
              <a:gd name="connsiteY3979" fmla="*/ 247970 h 6507156"/>
              <a:gd name="connsiteX3980" fmla="*/ 5451559 w 9124939"/>
              <a:gd name="connsiteY3980" fmla="*/ 219713 h 6507156"/>
              <a:gd name="connsiteX3981" fmla="*/ 5473141 w 9124939"/>
              <a:gd name="connsiteY3981" fmla="*/ 160658 h 6507156"/>
              <a:gd name="connsiteX3982" fmla="*/ 5488058 w 9124939"/>
              <a:gd name="connsiteY3982" fmla="*/ 154308 h 6507156"/>
              <a:gd name="connsiteX3983" fmla="*/ 5488693 w 9124939"/>
              <a:gd name="connsiteY3983" fmla="*/ 124463 h 6507156"/>
              <a:gd name="connsiteX3984" fmla="*/ 5513131 w 9124939"/>
              <a:gd name="connsiteY3984" fmla="*/ 143195 h 6507156"/>
              <a:gd name="connsiteX3985" fmla="*/ 5528999 w 9124939"/>
              <a:gd name="connsiteY3985" fmla="*/ 140973 h 6507156"/>
              <a:gd name="connsiteX3986" fmla="*/ 5542964 w 9124939"/>
              <a:gd name="connsiteY3986" fmla="*/ 161928 h 6507156"/>
              <a:gd name="connsiteX3987" fmla="*/ 5531539 w 9124939"/>
              <a:gd name="connsiteY3987" fmla="*/ 179073 h 6507156"/>
              <a:gd name="connsiteX3988" fmla="*/ 5545186 w 9124939"/>
              <a:gd name="connsiteY3988" fmla="*/ 188598 h 6507156"/>
              <a:gd name="connsiteX3989" fmla="*/ 5552485 w 9124939"/>
              <a:gd name="connsiteY3989" fmla="*/ 181930 h 6507156"/>
              <a:gd name="connsiteX3990" fmla="*/ 5575971 w 9124939"/>
              <a:gd name="connsiteY3990" fmla="*/ 173358 h 6507156"/>
              <a:gd name="connsiteX3991" fmla="*/ 5582319 w 9124939"/>
              <a:gd name="connsiteY3991" fmla="*/ 204790 h 6507156"/>
              <a:gd name="connsiteX3992" fmla="*/ 5599457 w 9124939"/>
              <a:gd name="connsiteY3992" fmla="*/ 189868 h 6507156"/>
              <a:gd name="connsiteX3993" fmla="*/ 5600092 w 9124939"/>
              <a:gd name="connsiteY3993" fmla="*/ 173040 h 6507156"/>
              <a:gd name="connsiteX3994" fmla="*/ 5615326 w 9124939"/>
              <a:gd name="connsiteY3994" fmla="*/ 198440 h 6507156"/>
              <a:gd name="connsiteX3995" fmla="*/ 5634369 w 9124939"/>
              <a:gd name="connsiteY3995" fmla="*/ 201298 h 6507156"/>
              <a:gd name="connsiteX3996" fmla="*/ 5633417 w 9124939"/>
              <a:gd name="connsiteY3996" fmla="*/ 211775 h 6507156"/>
              <a:gd name="connsiteX3997" fmla="*/ 5608027 w 9124939"/>
              <a:gd name="connsiteY3997" fmla="*/ 223523 h 6507156"/>
              <a:gd name="connsiteX3998" fmla="*/ 5622943 w 9124939"/>
              <a:gd name="connsiteY3998" fmla="*/ 235270 h 6507156"/>
              <a:gd name="connsiteX3999" fmla="*/ 5644842 w 9124939"/>
              <a:gd name="connsiteY3999" fmla="*/ 222253 h 6507156"/>
              <a:gd name="connsiteX4000" fmla="*/ 5672454 w 9124939"/>
              <a:gd name="connsiteY4000" fmla="*/ 225428 h 6507156"/>
              <a:gd name="connsiteX4001" fmla="*/ 5678167 w 9124939"/>
              <a:gd name="connsiteY4001" fmla="*/ 248288 h 6507156"/>
              <a:gd name="connsiteX4002" fmla="*/ 5694036 w 9124939"/>
              <a:gd name="connsiteY4002" fmla="*/ 245113 h 6507156"/>
              <a:gd name="connsiteX4003" fmla="*/ 5700701 w 9124939"/>
              <a:gd name="connsiteY4003" fmla="*/ 288293 h 6507156"/>
              <a:gd name="connsiteX4004" fmla="*/ 5668011 w 9124939"/>
              <a:gd name="connsiteY4004" fmla="*/ 295595 h 6507156"/>
              <a:gd name="connsiteX4005" fmla="*/ 5629926 w 9124939"/>
              <a:gd name="connsiteY4005" fmla="*/ 332743 h 6507156"/>
              <a:gd name="connsiteX4006" fmla="*/ 5611200 w 9124939"/>
              <a:gd name="connsiteY4006" fmla="*/ 336235 h 6507156"/>
              <a:gd name="connsiteX4007" fmla="*/ 5588032 w 9124939"/>
              <a:gd name="connsiteY4007" fmla="*/ 349253 h 6507156"/>
              <a:gd name="connsiteX4008" fmla="*/ 5545503 w 9124939"/>
              <a:gd name="connsiteY4008" fmla="*/ 338140 h 6507156"/>
              <a:gd name="connsiteX4009" fmla="*/ 5506466 w 9124939"/>
              <a:gd name="connsiteY4009" fmla="*/ 334330 h 6507156"/>
              <a:gd name="connsiteX4010" fmla="*/ 5470285 w 9124939"/>
              <a:gd name="connsiteY4010" fmla="*/ 321948 h 6507156"/>
              <a:gd name="connsiteX4011" fmla="*/ 5476950 w 9124939"/>
              <a:gd name="connsiteY4011" fmla="*/ 338458 h 6507156"/>
              <a:gd name="connsiteX4012" fmla="*/ 5468380 w 9124939"/>
              <a:gd name="connsiteY4012" fmla="*/ 350205 h 6507156"/>
              <a:gd name="connsiteX4013" fmla="*/ 5495992 w 9124939"/>
              <a:gd name="connsiteY4013" fmla="*/ 349253 h 6507156"/>
              <a:gd name="connsiteX4014" fmla="*/ 5528999 w 9124939"/>
              <a:gd name="connsiteY4014" fmla="*/ 360048 h 6507156"/>
              <a:gd name="connsiteX4015" fmla="*/ 5558516 w 9124939"/>
              <a:gd name="connsiteY4015" fmla="*/ 383225 h 6507156"/>
              <a:gd name="connsiteX4016" fmla="*/ 5553755 w 9124939"/>
              <a:gd name="connsiteY4016" fmla="*/ 400052 h 6507156"/>
              <a:gd name="connsiteX4017" fmla="*/ 5592475 w 9124939"/>
              <a:gd name="connsiteY4017" fmla="*/ 401957 h 6507156"/>
              <a:gd name="connsiteX4018" fmla="*/ 5601362 w 9124939"/>
              <a:gd name="connsiteY4018" fmla="*/ 425770 h 6507156"/>
              <a:gd name="connsiteX4019" fmla="*/ 5584858 w 9124939"/>
              <a:gd name="connsiteY4019" fmla="*/ 441645 h 6507156"/>
              <a:gd name="connsiteX4020" fmla="*/ 5604853 w 9124939"/>
              <a:gd name="connsiteY4020" fmla="*/ 457837 h 6507156"/>
              <a:gd name="connsiteX4021" fmla="*/ 5607392 w 9124939"/>
              <a:gd name="connsiteY4021" fmla="*/ 486095 h 6507156"/>
              <a:gd name="connsiteX4022" fmla="*/ 5596284 w 9124939"/>
              <a:gd name="connsiteY4022" fmla="*/ 523242 h 6507156"/>
              <a:gd name="connsiteX4023" fmla="*/ 5538521 w 9124939"/>
              <a:gd name="connsiteY4023" fmla="*/ 556262 h 6507156"/>
              <a:gd name="connsiteX4024" fmla="*/ 5526460 w 9124939"/>
              <a:gd name="connsiteY4024" fmla="*/ 544832 h 6507156"/>
              <a:gd name="connsiteX4025" fmla="*/ 5535030 w 9124939"/>
              <a:gd name="connsiteY4025" fmla="*/ 563565 h 6507156"/>
              <a:gd name="connsiteX4026" fmla="*/ 5529634 w 9124939"/>
              <a:gd name="connsiteY4026" fmla="*/ 574995 h 6507156"/>
              <a:gd name="connsiteX4027" fmla="*/ 5539156 w 9124939"/>
              <a:gd name="connsiteY4027" fmla="*/ 563247 h 6507156"/>
              <a:gd name="connsiteX4028" fmla="*/ 5600727 w 9124939"/>
              <a:gd name="connsiteY4028" fmla="*/ 532450 h 6507156"/>
              <a:gd name="connsiteX4029" fmla="*/ 5618183 w 9124939"/>
              <a:gd name="connsiteY4029" fmla="*/ 498477 h 6507156"/>
              <a:gd name="connsiteX4030" fmla="*/ 5622943 w 9124939"/>
              <a:gd name="connsiteY4030" fmla="*/ 462600 h 6507156"/>
              <a:gd name="connsiteX4031" fmla="*/ 5643255 w 9124939"/>
              <a:gd name="connsiteY4031" fmla="*/ 474030 h 6507156"/>
              <a:gd name="connsiteX4032" fmla="*/ 5646112 w 9124939"/>
              <a:gd name="connsiteY4032" fmla="*/ 452122 h 6507156"/>
              <a:gd name="connsiteX4033" fmla="*/ 5635321 w 9124939"/>
              <a:gd name="connsiteY4033" fmla="*/ 441327 h 6507156"/>
              <a:gd name="connsiteX4034" fmla="*/ 5626752 w 9124939"/>
              <a:gd name="connsiteY4034" fmla="*/ 442597 h 6507156"/>
              <a:gd name="connsiteX4035" fmla="*/ 5628021 w 9124939"/>
              <a:gd name="connsiteY4035" fmla="*/ 417515 h 6507156"/>
              <a:gd name="connsiteX4036" fmla="*/ 5649286 w 9124939"/>
              <a:gd name="connsiteY4036" fmla="*/ 441327 h 6507156"/>
              <a:gd name="connsiteX4037" fmla="*/ 5671502 w 9124939"/>
              <a:gd name="connsiteY4037" fmla="*/ 437835 h 6507156"/>
              <a:gd name="connsiteX4038" fmla="*/ 5678802 w 9124939"/>
              <a:gd name="connsiteY4038" fmla="*/ 450535 h 6507156"/>
              <a:gd name="connsiteX4039" fmla="*/ 5680706 w 9124939"/>
              <a:gd name="connsiteY4039" fmla="*/ 510860 h 6507156"/>
              <a:gd name="connsiteX4040" fmla="*/ 5668040 w 9124939"/>
              <a:gd name="connsiteY4040" fmla="*/ 524480 h 6507156"/>
              <a:gd name="connsiteX4041" fmla="*/ 5668046 w 9124939"/>
              <a:gd name="connsiteY4041" fmla="*/ 524483 h 6507156"/>
              <a:gd name="connsiteX4042" fmla="*/ 5680749 w 9124939"/>
              <a:gd name="connsiteY4042" fmla="*/ 510833 h 6507156"/>
              <a:gd name="connsiteX4043" fmla="*/ 5678843 w 9124939"/>
              <a:gd name="connsiteY4043" fmla="*/ 450520 h 6507156"/>
              <a:gd name="connsiteX4044" fmla="*/ 5703295 w 9124939"/>
              <a:gd name="connsiteY4044" fmla="*/ 448298 h 6507156"/>
              <a:gd name="connsiteX4045" fmla="*/ 5735050 w 9124939"/>
              <a:gd name="connsiteY4045" fmla="*/ 455281 h 6507156"/>
              <a:gd name="connsiteX4046" fmla="*/ 5741401 w 9124939"/>
              <a:gd name="connsiteY4046" fmla="*/ 473375 h 6507156"/>
              <a:gd name="connsiteX4047" fmla="*/ 5724888 w 9124939"/>
              <a:gd name="connsiteY4047" fmla="*/ 491152 h 6507156"/>
              <a:gd name="connsiteX4048" fmla="*/ 5729017 w 9124939"/>
              <a:gd name="connsiteY4048" fmla="*/ 496548 h 6507156"/>
              <a:gd name="connsiteX4049" fmla="*/ 5754421 w 9124939"/>
              <a:gd name="connsiteY4049" fmla="*/ 471788 h 6507156"/>
              <a:gd name="connsiteX4050" fmla="*/ 5775380 w 9124939"/>
              <a:gd name="connsiteY4050" fmla="*/ 469566 h 6507156"/>
              <a:gd name="connsiteX4051" fmla="*/ 5763630 w 9124939"/>
              <a:gd name="connsiteY4051" fmla="*/ 459090 h 6507156"/>
              <a:gd name="connsiteX4052" fmla="*/ 5769981 w 9124939"/>
              <a:gd name="connsiteY4052" fmla="*/ 429886 h 6507156"/>
              <a:gd name="connsiteX4053" fmla="*/ 5785859 w 9124939"/>
              <a:gd name="connsiteY4053" fmla="*/ 435917 h 6507156"/>
              <a:gd name="connsiteX4054" fmla="*/ 5796021 w 9124939"/>
              <a:gd name="connsiteY4054" fmla="*/ 415919 h 6507156"/>
              <a:gd name="connsiteX4055" fmla="*/ 5788717 w 9124939"/>
              <a:gd name="connsiteY4055" fmla="*/ 400047 h 6507156"/>
              <a:gd name="connsiteX4056" fmla="*/ 5790305 w 9124939"/>
              <a:gd name="connsiteY4056" fmla="*/ 387349 h 6507156"/>
              <a:gd name="connsiteX4057" fmla="*/ 5835080 w 9124939"/>
              <a:gd name="connsiteY4057" fmla="*/ 406078 h 6507156"/>
              <a:gd name="connsiteX4058" fmla="*/ 5858579 w 9124939"/>
              <a:gd name="connsiteY4058" fmla="*/ 436235 h 6507156"/>
              <a:gd name="connsiteX4059" fmla="*/ 5874456 w 9124939"/>
              <a:gd name="connsiteY4059" fmla="*/ 436235 h 6507156"/>
              <a:gd name="connsiteX4060" fmla="*/ 5883030 w 9124939"/>
              <a:gd name="connsiteY4060" fmla="*/ 449885 h 6507156"/>
              <a:gd name="connsiteX4061" fmla="*/ 5897955 w 9124939"/>
              <a:gd name="connsiteY4061" fmla="*/ 449567 h 6507156"/>
              <a:gd name="connsiteX4062" fmla="*/ 5871916 w 9124939"/>
              <a:gd name="connsiteY4062" fmla="*/ 492104 h 6507156"/>
              <a:gd name="connsiteX4063" fmla="*/ 5833809 w 9124939"/>
              <a:gd name="connsiteY4063" fmla="*/ 486073 h 6507156"/>
              <a:gd name="connsiteX4064" fmla="*/ 5804912 w 9124939"/>
              <a:gd name="connsiteY4064" fmla="*/ 460995 h 6507156"/>
              <a:gd name="connsiteX4065" fmla="*/ 5787129 w 9124939"/>
              <a:gd name="connsiteY4065" fmla="*/ 484168 h 6507156"/>
              <a:gd name="connsiteX4066" fmla="*/ 5793480 w 9124939"/>
              <a:gd name="connsiteY4066" fmla="*/ 506389 h 6507156"/>
              <a:gd name="connsiteX4067" fmla="*/ 5811581 w 9124939"/>
              <a:gd name="connsiteY4067" fmla="*/ 491787 h 6507156"/>
              <a:gd name="connsiteX4068" fmla="*/ 5819202 w 9124939"/>
              <a:gd name="connsiteY4068" fmla="*/ 501945 h 6507156"/>
              <a:gd name="connsiteX4069" fmla="*/ 5832857 w 9124939"/>
              <a:gd name="connsiteY4069" fmla="*/ 506072 h 6507156"/>
              <a:gd name="connsiteX4070" fmla="*/ 5811898 w 9124939"/>
              <a:gd name="connsiteY4070" fmla="*/ 525118 h 6507156"/>
              <a:gd name="connsiteX4071" fmla="*/ 5821425 w 9124939"/>
              <a:gd name="connsiteY4071" fmla="*/ 536546 h 6507156"/>
              <a:gd name="connsiteX4072" fmla="*/ 5845559 w 9124939"/>
              <a:gd name="connsiteY4072" fmla="*/ 520674 h 6507156"/>
              <a:gd name="connsiteX4073" fmla="*/ 5893510 w 9124939"/>
              <a:gd name="connsiteY4073" fmla="*/ 524483 h 6507156"/>
              <a:gd name="connsiteX4074" fmla="*/ 5876679 w 9124939"/>
              <a:gd name="connsiteY4074" fmla="*/ 555275 h 6507156"/>
              <a:gd name="connsiteX4075" fmla="*/ 5881125 w 9124939"/>
              <a:gd name="connsiteY4075" fmla="*/ 564481 h 6507156"/>
              <a:gd name="connsiteX4076" fmla="*/ 5909387 w 9124939"/>
              <a:gd name="connsiteY4076" fmla="*/ 536863 h 6507156"/>
              <a:gd name="connsiteX4077" fmla="*/ 5911610 w 9124939"/>
              <a:gd name="connsiteY4077" fmla="*/ 564481 h 6507156"/>
              <a:gd name="connsiteX4078" fmla="*/ 5932886 w 9124939"/>
              <a:gd name="connsiteY4078" fmla="*/ 587337 h 6507156"/>
              <a:gd name="connsiteX4079" fmla="*/ 5923677 w 9124939"/>
              <a:gd name="connsiteY4079" fmla="*/ 613684 h 6507156"/>
              <a:gd name="connsiteX4080" fmla="*/ 5902401 w 9124939"/>
              <a:gd name="connsiteY4080" fmla="*/ 621303 h 6507156"/>
              <a:gd name="connsiteX4081" fmla="*/ 5890017 w 9124939"/>
              <a:gd name="connsiteY4081" fmla="*/ 634318 h 6507156"/>
              <a:gd name="connsiteX4082" fmla="*/ 5889381 w 9124939"/>
              <a:gd name="connsiteY4082" fmla="*/ 678442 h 6507156"/>
              <a:gd name="connsiteX4083" fmla="*/ 5864295 w 9124939"/>
              <a:gd name="connsiteY4083" fmla="*/ 701615 h 6507156"/>
              <a:gd name="connsiteX4084" fmla="*/ 5872869 w 9124939"/>
              <a:gd name="connsiteY4084" fmla="*/ 718440 h 6507156"/>
              <a:gd name="connsiteX4085" fmla="*/ 5896050 w 9124939"/>
              <a:gd name="connsiteY4085" fmla="*/ 705742 h 6507156"/>
              <a:gd name="connsiteX4086" fmla="*/ 5906212 w 9124939"/>
              <a:gd name="connsiteY4086" fmla="*/ 639079 h 6507156"/>
              <a:gd name="connsiteX4087" fmla="*/ 5942730 w 9124939"/>
              <a:gd name="connsiteY4087" fmla="*/ 625429 h 6507156"/>
              <a:gd name="connsiteX4088" fmla="*/ 5951940 w 9124939"/>
              <a:gd name="connsiteY4088" fmla="*/ 578766 h 6507156"/>
              <a:gd name="connsiteX4089" fmla="*/ 5970040 w 9124939"/>
              <a:gd name="connsiteY4089" fmla="*/ 576544 h 6507156"/>
              <a:gd name="connsiteX4090" fmla="*/ 5981472 w 9124939"/>
              <a:gd name="connsiteY4090" fmla="*/ 567973 h 6507156"/>
              <a:gd name="connsiteX4091" fmla="*/ 6033551 w 9124939"/>
              <a:gd name="connsiteY4091" fmla="*/ 580988 h 6507156"/>
              <a:gd name="connsiteX4092" fmla="*/ 6077056 w 9124939"/>
              <a:gd name="connsiteY4092" fmla="*/ 589241 h 6507156"/>
              <a:gd name="connsiteX4093" fmla="*/ 6086900 w 9124939"/>
              <a:gd name="connsiteY4093" fmla="*/ 608922 h 6507156"/>
              <a:gd name="connsiteX4094" fmla="*/ 6097062 w 9124939"/>
              <a:gd name="connsiteY4094" fmla="*/ 599399 h 6507156"/>
              <a:gd name="connsiteX4095" fmla="*/ 6101507 w 9124939"/>
              <a:gd name="connsiteY4095" fmla="*/ 581623 h 6507156"/>
              <a:gd name="connsiteX4096" fmla="*/ 6138661 w 9124939"/>
              <a:gd name="connsiteY4096" fmla="*/ 592733 h 6507156"/>
              <a:gd name="connsiteX4097" fmla="*/ 6157714 w 9124939"/>
              <a:gd name="connsiteY4097" fmla="*/ 607335 h 6507156"/>
              <a:gd name="connsiteX4098" fmla="*/ 6164066 w 9124939"/>
              <a:gd name="connsiteY4098" fmla="*/ 598764 h 6507156"/>
              <a:gd name="connsiteX4099" fmla="*/ 6171369 w 9124939"/>
              <a:gd name="connsiteY4099" fmla="*/ 619081 h 6507156"/>
              <a:gd name="connsiteX4100" fmla="*/ 6198996 w 9124939"/>
              <a:gd name="connsiteY4100" fmla="*/ 617493 h 6507156"/>
              <a:gd name="connsiteX4101" fmla="*/ 6219320 w 9124939"/>
              <a:gd name="connsiteY4101" fmla="*/ 629874 h 6507156"/>
              <a:gd name="connsiteX4102" fmla="*/ 6238373 w 9124939"/>
              <a:gd name="connsiteY4102" fmla="*/ 649872 h 6507156"/>
              <a:gd name="connsiteX4103" fmla="*/ 6258379 w 9124939"/>
              <a:gd name="connsiteY4103" fmla="*/ 658126 h 6507156"/>
              <a:gd name="connsiteX4104" fmla="*/ 6274892 w 9124939"/>
              <a:gd name="connsiteY4104" fmla="*/ 679077 h 6507156"/>
              <a:gd name="connsiteX4105" fmla="*/ 6300296 w 9124939"/>
              <a:gd name="connsiteY4105" fmla="*/ 688283 h 6507156"/>
              <a:gd name="connsiteX4106" fmla="*/ 6306647 w 9124939"/>
              <a:gd name="connsiteY4106" fmla="*/ 703202 h 6507156"/>
              <a:gd name="connsiteX4107" fmla="*/ 6335227 w 9124939"/>
              <a:gd name="connsiteY4107" fmla="*/ 723519 h 6507156"/>
              <a:gd name="connsiteX4108" fmla="*/ 6405089 w 9124939"/>
              <a:gd name="connsiteY4108" fmla="*/ 796847 h 6507156"/>
              <a:gd name="connsiteX4109" fmla="*/ 6412393 w 9124939"/>
              <a:gd name="connsiteY4109" fmla="*/ 818116 h 6507156"/>
              <a:gd name="connsiteX4110" fmla="*/ 6426365 w 9124939"/>
              <a:gd name="connsiteY4110" fmla="*/ 823195 h 6507156"/>
              <a:gd name="connsiteX4111" fmla="*/ 6440020 w 9124939"/>
              <a:gd name="connsiteY4111" fmla="*/ 837797 h 6507156"/>
              <a:gd name="connsiteX4112" fmla="*/ 6446371 w 9124939"/>
              <a:gd name="connsiteY4112" fmla="*/ 833353 h 6507156"/>
              <a:gd name="connsiteX4113" fmla="*/ 6431446 w 9124939"/>
              <a:gd name="connsiteY4113" fmla="*/ 817798 h 6507156"/>
              <a:gd name="connsiteX4114" fmla="*/ 6431446 w 9124939"/>
              <a:gd name="connsiteY4114" fmla="*/ 801926 h 6507156"/>
              <a:gd name="connsiteX4115" fmla="*/ 6460343 w 9124939"/>
              <a:gd name="connsiteY4115" fmla="*/ 827004 h 6507156"/>
              <a:gd name="connsiteX4116" fmla="*/ 6460343 w 9124939"/>
              <a:gd name="connsiteY4116" fmla="*/ 838749 h 6507156"/>
              <a:gd name="connsiteX4117" fmla="*/ 6473363 w 9124939"/>
              <a:gd name="connsiteY4117" fmla="*/ 857478 h 6507156"/>
              <a:gd name="connsiteX4118" fmla="*/ 6525442 w 9124939"/>
              <a:gd name="connsiteY4118" fmla="*/ 878112 h 6507156"/>
              <a:gd name="connsiteX4119" fmla="*/ 6542272 w 9124939"/>
              <a:gd name="connsiteY4119" fmla="*/ 892714 h 6507156"/>
              <a:gd name="connsiteX4120" fmla="*/ 6538779 w 9124939"/>
              <a:gd name="connsiteY4120" fmla="*/ 868271 h 6507156"/>
              <a:gd name="connsiteX4121" fmla="*/ 6584824 w 9124939"/>
              <a:gd name="connsiteY4121" fmla="*/ 914300 h 6507156"/>
              <a:gd name="connsiteX4122" fmla="*/ 6588000 w 9124939"/>
              <a:gd name="connsiteY4122" fmla="*/ 926046 h 6507156"/>
              <a:gd name="connsiteX4123" fmla="*/ 6600067 w 9124939"/>
              <a:gd name="connsiteY4123" fmla="*/ 935251 h 6507156"/>
              <a:gd name="connsiteX4124" fmla="*/ 6596891 w 9124939"/>
              <a:gd name="connsiteY4124" fmla="*/ 953346 h 6507156"/>
              <a:gd name="connsiteX4125" fmla="*/ 6608323 w 9124939"/>
              <a:gd name="connsiteY4125" fmla="*/ 967948 h 6507156"/>
              <a:gd name="connsiteX4126" fmla="*/ 6620073 w 9124939"/>
              <a:gd name="connsiteY4126" fmla="*/ 954298 h 6507156"/>
              <a:gd name="connsiteX4127" fmla="*/ 6641349 w 9124939"/>
              <a:gd name="connsiteY4127" fmla="*/ 972075 h 6507156"/>
              <a:gd name="connsiteX4128" fmla="*/ 6666753 w 9124939"/>
              <a:gd name="connsiteY4128" fmla="*/ 981280 h 6507156"/>
              <a:gd name="connsiteX4129" fmla="*/ 6657544 w 9124939"/>
              <a:gd name="connsiteY4129" fmla="*/ 1025405 h 6507156"/>
              <a:gd name="connsiteX4130" fmla="*/ 6672787 w 9124939"/>
              <a:gd name="connsiteY4130" fmla="*/ 1043181 h 6507156"/>
              <a:gd name="connsiteX4131" fmla="*/ 6668976 w 9124939"/>
              <a:gd name="connsiteY4131" fmla="*/ 1093973 h 6507156"/>
              <a:gd name="connsiteX4132" fmla="*/ 6674375 w 9124939"/>
              <a:gd name="connsiteY4132" fmla="*/ 1109527 h 6507156"/>
              <a:gd name="connsiteX4133" fmla="*/ 6692158 w 9124939"/>
              <a:gd name="connsiteY4133" fmla="*/ 1099052 h 6507156"/>
              <a:gd name="connsiteX4134" fmla="*/ 6695968 w 9124939"/>
              <a:gd name="connsiteY4134" fmla="*/ 1130478 h 6507156"/>
              <a:gd name="connsiteX4135" fmla="*/ 6654051 w 9124939"/>
              <a:gd name="connsiteY4135" fmla="*/ 1214283 h 6507156"/>
              <a:gd name="connsiteX4136" fmla="*/ 6592446 w 9124939"/>
              <a:gd name="connsiteY4136" fmla="*/ 1307293 h 6507156"/>
              <a:gd name="connsiteX4137" fmla="*/ 6520996 w 9124939"/>
              <a:gd name="connsiteY4137" fmla="*/ 1341577 h 6507156"/>
              <a:gd name="connsiteX4138" fmla="*/ 6451452 w 9124939"/>
              <a:gd name="connsiteY4138" fmla="*/ 1367607 h 6507156"/>
              <a:gd name="connsiteX4139" fmla="*/ 6362537 w 9124939"/>
              <a:gd name="connsiteY4139" fmla="*/ 1357766 h 6507156"/>
              <a:gd name="connsiteX4140" fmla="*/ 6291087 w 9124939"/>
              <a:gd name="connsiteY4140" fmla="*/ 1321578 h 6507156"/>
              <a:gd name="connsiteX4141" fmla="*/ 6228847 w 9124939"/>
              <a:gd name="connsiteY4141" fmla="*/ 1316817 h 6507156"/>
              <a:gd name="connsiteX4142" fmla="*/ 6186929 w 9124939"/>
              <a:gd name="connsiteY4142" fmla="*/ 1298405 h 6507156"/>
              <a:gd name="connsiteX4143" fmla="*/ 6174545 w 9124939"/>
              <a:gd name="connsiteY4143" fmla="*/ 1304754 h 6507156"/>
              <a:gd name="connsiteX4144" fmla="*/ 6139614 w 9124939"/>
              <a:gd name="connsiteY4144" fmla="*/ 1283803 h 6507156"/>
              <a:gd name="connsiteX4145" fmla="*/ 6130087 w 9124939"/>
              <a:gd name="connsiteY4145" fmla="*/ 1293326 h 6507156"/>
              <a:gd name="connsiteX4146" fmla="*/ 6120243 w 9124939"/>
              <a:gd name="connsiteY4146" fmla="*/ 1268248 h 6507156"/>
              <a:gd name="connsiteX4147" fmla="*/ 6095156 w 9124939"/>
              <a:gd name="connsiteY4147" fmla="*/ 1269835 h 6507156"/>
              <a:gd name="connsiteX4148" fmla="*/ 6065941 w 9124939"/>
              <a:gd name="connsiteY4148" fmla="*/ 1242535 h 6507156"/>
              <a:gd name="connsiteX4149" fmla="*/ 6048476 w 9124939"/>
              <a:gd name="connsiteY4149" fmla="*/ 1268883 h 6507156"/>
              <a:gd name="connsiteX4150" fmla="*/ 6024024 w 9124939"/>
              <a:gd name="connsiteY4150" fmla="*/ 1246980 h 6507156"/>
              <a:gd name="connsiteX4151" fmla="*/ 6033233 w 9124939"/>
              <a:gd name="connsiteY4151" fmla="*/ 1223806 h 6507156"/>
              <a:gd name="connsiteX4152" fmla="*/ 6013863 w 9124939"/>
              <a:gd name="connsiteY4152" fmla="*/ 1218727 h 6507156"/>
              <a:gd name="connsiteX4153" fmla="*/ 6009734 w 9124939"/>
              <a:gd name="connsiteY4153" fmla="*/ 1206030 h 6507156"/>
              <a:gd name="connsiteX4154" fmla="*/ 5993857 w 9124939"/>
              <a:gd name="connsiteY4154" fmla="*/ 1209521 h 6507156"/>
              <a:gd name="connsiteX4155" fmla="*/ 5979884 w 9124939"/>
              <a:gd name="connsiteY4155" fmla="*/ 1228568 h 6507156"/>
              <a:gd name="connsiteX4156" fmla="*/ 5950352 w 9124939"/>
              <a:gd name="connsiteY4156" fmla="*/ 1205712 h 6507156"/>
              <a:gd name="connsiteX4157" fmla="*/ 5946224 w 9124939"/>
              <a:gd name="connsiteY4157" fmla="*/ 1213013 h 6507156"/>
              <a:gd name="connsiteX4158" fmla="*/ 5914151 w 9124939"/>
              <a:gd name="connsiteY4158" fmla="*/ 1201903 h 6507156"/>
              <a:gd name="connsiteX4159" fmla="*/ 5909070 w 9124939"/>
              <a:gd name="connsiteY4159" fmla="*/ 1189205 h 6507156"/>
              <a:gd name="connsiteX4160" fmla="*/ 5888746 w 9124939"/>
              <a:gd name="connsiteY4160" fmla="*/ 1185078 h 6507156"/>
              <a:gd name="connsiteX4161" fmla="*/ 5876679 w 9124939"/>
              <a:gd name="connsiteY4161" fmla="*/ 1136827 h 6507156"/>
              <a:gd name="connsiteX4162" fmla="*/ 5852228 w 9124939"/>
              <a:gd name="connsiteY4162" fmla="*/ 1119051 h 6507156"/>
              <a:gd name="connsiteX4163" fmla="*/ 5804595 w 9124939"/>
              <a:gd name="connsiteY4163" fmla="*/ 1117146 h 6507156"/>
              <a:gd name="connsiteX4164" fmla="*/ 5800149 w 9124939"/>
              <a:gd name="connsiteY4164" fmla="*/ 1122543 h 6507156"/>
              <a:gd name="connsiteX4165" fmla="*/ 5811898 w 9124939"/>
              <a:gd name="connsiteY4165" fmla="*/ 1127939 h 6507156"/>
              <a:gd name="connsiteX4166" fmla="*/ 5830316 w 9124939"/>
              <a:gd name="connsiteY4166" fmla="*/ 1149843 h 6507156"/>
              <a:gd name="connsiteX4167" fmla="*/ 5845877 w 9124939"/>
              <a:gd name="connsiteY4167" fmla="*/ 1145716 h 6507156"/>
              <a:gd name="connsiteX4168" fmla="*/ 5839843 w 9124939"/>
              <a:gd name="connsiteY4168" fmla="*/ 1170794 h 6507156"/>
              <a:gd name="connsiteX4169" fmla="*/ 5852863 w 9124939"/>
              <a:gd name="connsiteY4169" fmla="*/ 1199998 h 6507156"/>
              <a:gd name="connsiteX4170" fmla="*/ 5864612 w 9124939"/>
              <a:gd name="connsiteY4170" fmla="*/ 1204443 h 6507156"/>
              <a:gd name="connsiteX4171" fmla="*/ 5881760 w 9124939"/>
              <a:gd name="connsiteY4171" fmla="*/ 1228251 h 6507156"/>
              <a:gd name="connsiteX4172" fmla="*/ 5906212 w 9124939"/>
              <a:gd name="connsiteY4172" fmla="*/ 1238726 h 6507156"/>
              <a:gd name="connsiteX4173" fmla="*/ 5892557 w 9124939"/>
              <a:gd name="connsiteY4173" fmla="*/ 1250154 h 6507156"/>
              <a:gd name="connsiteX4174" fmla="*/ 5893827 w 9124939"/>
              <a:gd name="connsiteY4174" fmla="*/ 1266344 h 6507156"/>
              <a:gd name="connsiteX4175" fmla="*/ 5914786 w 9124939"/>
              <a:gd name="connsiteY4175" fmla="*/ 1265074 h 6507156"/>
              <a:gd name="connsiteX4176" fmla="*/ 5955115 w 9124939"/>
              <a:gd name="connsiteY4176" fmla="*/ 1293009 h 6507156"/>
              <a:gd name="connsiteX4177" fmla="*/ 5951304 w 9124939"/>
              <a:gd name="connsiteY4177" fmla="*/ 1306976 h 6507156"/>
              <a:gd name="connsiteX4178" fmla="*/ 5923677 w 9124939"/>
              <a:gd name="connsiteY4178" fmla="*/ 1312055 h 6507156"/>
              <a:gd name="connsiteX4179" fmla="*/ 5936379 w 9124939"/>
              <a:gd name="connsiteY4179" fmla="*/ 1324753 h 6507156"/>
              <a:gd name="connsiteX4180" fmla="*/ 5959878 w 9124939"/>
              <a:gd name="connsiteY4180" fmla="*/ 1321261 h 6507156"/>
              <a:gd name="connsiteX4181" fmla="*/ 5993857 w 9124939"/>
              <a:gd name="connsiteY4181" fmla="*/ 1329514 h 6507156"/>
              <a:gd name="connsiteX4182" fmla="*/ 6005606 w 9124939"/>
              <a:gd name="connsiteY4182" fmla="*/ 1343164 h 6507156"/>
              <a:gd name="connsiteX4183" fmla="*/ 6001478 w 9124939"/>
              <a:gd name="connsiteY4183" fmla="*/ 1361893 h 6507156"/>
              <a:gd name="connsiteX4184" fmla="*/ 6019579 w 9124939"/>
              <a:gd name="connsiteY4184" fmla="*/ 1358719 h 6507156"/>
              <a:gd name="connsiteX4185" fmla="*/ 6049429 w 9124939"/>
              <a:gd name="connsiteY4185" fmla="*/ 1374273 h 6507156"/>
              <a:gd name="connsiteX4186" fmla="*/ 6058955 w 9124939"/>
              <a:gd name="connsiteY4186" fmla="*/ 1403795 h 6507156"/>
              <a:gd name="connsiteX4187" fmla="*/ 6068799 w 9124939"/>
              <a:gd name="connsiteY4187" fmla="*/ 1414271 h 6507156"/>
              <a:gd name="connsiteX4188" fmla="*/ 6046888 w 9124939"/>
              <a:gd name="connsiteY4188" fmla="*/ 1446967 h 6507156"/>
              <a:gd name="connsiteX4189" fmla="*/ 6058638 w 9124939"/>
              <a:gd name="connsiteY4189" fmla="*/ 1475537 h 6507156"/>
              <a:gd name="connsiteX4190" fmla="*/ 6049111 w 9124939"/>
              <a:gd name="connsiteY4190" fmla="*/ 1484108 h 6507156"/>
              <a:gd name="connsiteX4191" fmla="*/ 6047206 w 9124939"/>
              <a:gd name="connsiteY4191" fmla="*/ 1521883 h 6507156"/>
              <a:gd name="connsiteX4192" fmla="*/ 6022119 w 9124939"/>
              <a:gd name="connsiteY4192" fmla="*/ 1519978 h 6507156"/>
              <a:gd name="connsiteX4193" fmla="*/ 6013545 w 9124939"/>
              <a:gd name="connsiteY4193" fmla="*/ 1538072 h 6507156"/>
              <a:gd name="connsiteX4194" fmla="*/ 6031646 w 9124939"/>
              <a:gd name="connsiteY4194" fmla="*/ 1547278 h 6507156"/>
              <a:gd name="connsiteX4195" fmla="*/ 6031963 w 9124939"/>
              <a:gd name="connsiteY4195" fmla="*/ 1563150 h 6507156"/>
              <a:gd name="connsiteX4196" fmla="*/ 6043713 w 9124939"/>
              <a:gd name="connsiteY4196" fmla="*/ 1570451 h 6507156"/>
              <a:gd name="connsiteX4197" fmla="*/ 6060225 w 9124939"/>
              <a:gd name="connsiteY4197" fmla="*/ 1643780 h 6507156"/>
              <a:gd name="connsiteX4198" fmla="*/ 6078008 w 9124939"/>
              <a:gd name="connsiteY4198" fmla="*/ 1637431 h 6507156"/>
              <a:gd name="connsiteX4199" fmla="*/ 6081502 w 9124939"/>
              <a:gd name="connsiteY4199" fmla="*/ 1663779 h 6507156"/>
              <a:gd name="connsiteX4200" fmla="*/ 6070070 w 9124939"/>
              <a:gd name="connsiteY4200" fmla="*/ 1681873 h 6507156"/>
              <a:gd name="connsiteX4201" fmla="*/ 6090393 w 9124939"/>
              <a:gd name="connsiteY4201" fmla="*/ 1705681 h 6507156"/>
              <a:gd name="connsiteX4202" fmla="*/ 6077691 w 9124939"/>
              <a:gd name="connsiteY4202" fmla="*/ 1716474 h 6507156"/>
              <a:gd name="connsiteX4203" fmla="*/ 6043077 w 9124939"/>
              <a:gd name="connsiteY4203" fmla="*/ 1734885 h 6507156"/>
              <a:gd name="connsiteX4204" fmla="*/ 6018308 w 9124939"/>
              <a:gd name="connsiteY4204" fmla="*/ 1798056 h 6507156"/>
              <a:gd name="connsiteX4205" fmla="*/ 6021801 w 9124939"/>
              <a:gd name="connsiteY4205" fmla="*/ 1852021 h 6507156"/>
              <a:gd name="connsiteX4206" fmla="*/ 6022119 w 9124939"/>
              <a:gd name="connsiteY4206" fmla="*/ 1891702 h 6507156"/>
              <a:gd name="connsiteX4207" fmla="*/ 6013863 w 9124939"/>
              <a:gd name="connsiteY4207" fmla="*/ 1907890 h 6507156"/>
              <a:gd name="connsiteX4208" fmla="*/ 6033233 w 9124939"/>
              <a:gd name="connsiteY4208" fmla="*/ 1924398 h 6507156"/>
              <a:gd name="connsiteX4209" fmla="*/ 6032916 w 9124939"/>
              <a:gd name="connsiteY4209" fmla="*/ 1904717 h 6507156"/>
              <a:gd name="connsiteX4210" fmla="*/ 6040220 w 9124939"/>
              <a:gd name="connsiteY4210" fmla="*/ 1900271 h 6507156"/>
              <a:gd name="connsiteX4211" fmla="*/ 6058955 w 9124939"/>
              <a:gd name="connsiteY4211" fmla="*/ 1964395 h 6507156"/>
              <a:gd name="connsiteX4212" fmla="*/ 6073880 w 9124939"/>
              <a:gd name="connsiteY4212" fmla="*/ 1965030 h 6507156"/>
              <a:gd name="connsiteX4213" fmla="*/ 6079596 w 9124939"/>
              <a:gd name="connsiteY4213" fmla="*/ 2017725 h 6507156"/>
              <a:gd name="connsiteX4214" fmla="*/ 6087853 w 9124939"/>
              <a:gd name="connsiteY4214" fmla="*/ 2029470 h 6507156"/>
              <a:gd name="connsiteX4215" fmla="*/ 6078961 w 9124939"/>
              <a:gd name="connsiteY4215" fmla="*/ 2045977 h 6507156"/>
              <a:gd name="connsiteX4216" fmla="*/ 6081819 w 9124939"/>
              <a:gd name="connsiteY4216" fmla="*/ 2059945 h 6507156"/>
              <a:gd name="connsiteX4217" fmla="*/ 6070705 w 9124939"/>
              <a:gd name="connsiteY4217" fmla="*/ 2049787 h 6507156"/>
              <a:gd name="connsiteX4218" fmla="*/ 6059590 w 9124939"/>
              <a:gd name="connsiteY4218" fmla="*/ 2061214 h 6507156"/>
              <a:gd name="connsiteX4219" fmla="*/ 6051016 w 9124939"/>
              <a:gd name="connsiteY4219" fmla="*/ 2059945 h 6507156"/>
              <a:gd name="connsiteX4220" fmla="*/ 6040537 w 9124939"/>
              <a:gd name="connsiteY4220" fmla="*/ 2056770 h 6507156"/>
              <a:gd name="connsiteX4221" fmla="*/ 6033233 w 9124939"/>
              <a:gd name="connsiteY4221" fmla="*/ 2066928 h 6507156"/>
              <a:gd name="connsiteX4222" fmla="*/ 6049746 w 9124939"/>
              <a:gd name="connsiteY4222" fmla="*/ 2071372 h 6507156"/>
              <a:gd name="connsiteX4223" fmla="*/ 6052287 w 9124939"/>
              <a:gd name="connsiteY4223" fmla="*/ 2095815 h 6507156"/>
              <a:gd name="connsiteX4224" fmla="*/ 6065941 w 9124939"/>
              <a:gd name="connsiteY4224" fmla="*/ 2104702 h 6507156"/>
              <a:gd name="connsiteX4225" fmla="*/ 6077691 w 9124939"/>
              <a:gd name="connsiteY4225" fmla="*/ 2096768 h 6507156"/>
              <a:gd name="connsiteX4226" fmla="*/ 6091028 w 9124939"/>
              <a:gd name="connsiteY4226" fmla="*/ 2111369 h 6507156"/>
              <a:gd name="connsiteX4227" fmla="*/ 6109129 w 9124939"/>
              <a:gd name="connsiteY4227" fmla="*/ 2105971 h 6507156"/>
              <a:gd name="connsiteX4228" fmla="*/ 6124054 w 9124939"/>
              <a:gd name="connsiteY4228" fmla="*/ 2110416 h 6507156"/>
              <a:gd name="connsiteX4229" fmla="*/ 6119608 w 9124939"/>
              <a:gd name="connsiteY4229" fmla="*/ 2125969 h 6507156"/>
              <a:gd name="connsiteX4230" fmla="*/ 6137391 w 9124939"/>
              <a:gd name="connsiteY4230" fmla="*/ 2164380 h 6507156"/>
              <a:gd name="connsiteX4231" fmla="*/ 6138979 w 9124939"/>
              <a:gd name="connsiteY4231" fmla="*/ 2179935 h 6507156"/>
              <a:gd name="connsiteX4232" fmla="*/ 6134215 w 9124939"/>
              <a:gd name="connsiteY4232" fmla="*/ 2194854 h 6507156"/>
              <a:gd name="connsiteX4233" fmla="*/ 6122784 w 9124939"/>
              <a:gd name="connsiteY4233" fmla="*/ 2195807 h 6507156"/>
              <a:gd name="connsiteX4234" fmla="*/ 6120561 w 9124939"/>
              <a:gd name="connsiteY4234" fmla="*/ 2203108 h 6507156"/>
              <a:gd name="connsiteX4235" fmla="*/ 6111987 w 9124939"/>
              <a:gd name="connsiteY4235" fmla="*/ 2200569 h 6507156"/>
              <a:gd name="connsiteX4236" fmla="*/ 6105953 w 9124939"/>
              <a:gd name="connsiteY4236" fmla="*/ 2187872 h 6507156"/>
              <a:gd name="connsiteX4237" fmla="*/ 6098014 w 9124939"/>
              <a:gd name="connsiteY4237" fmla="*/ 2178982 h 6507156"/>
              <a:gd name="connsiteX4238" fmla="*/ 6090393 w 9124939"/>
              <a:gd name="connsiteY4238" fmla="*/ 2179935 h 6507156"/>
              <a:gd name="connsiteX4239" fmla="*/ 6092298 w 9124939"/>
              <a:gd name="connsiteY4239" fmla="*/ 2194854 h 6507156"/>
              <a:gd name="connsiteX4240" fmla="*/ 6100237 w 9124939"/>
              <a:gd name="connsiteY4240" fmla="*/ 2198030 h 6507156"/>
              <a:gd name="connsiteX4241" fmla="*/ 6098014 w 9124939"/>
              <a:gd name="connsiteY4241" fmla="*/ 2212949 h 6507156"/>
              <a:gd name="connsiteX4242" fmla="*/ 6095791 w 9124939"/>
              <a:gd name="connsiteY4242" fmla="*/ 2222155 h 6507156"/>
              <a:gd name="connsiteX4243" fmla="*/ 6099602 w 9124939"/>
              <a:gd name="connsiteY4243" fmla="*/ 2231997 h 6507156"/>
              <a:gd name="connsiteX4244" fmla="*/ 6089123 w 9124939"/>
              <a:gd name="connsiteY4244" fmla="*/ 2227552 h 6507156"/>
              <a:gd name="connsiteX4245" fmla="*/ 6081819 w 9124939"/>
              <a:gd name="connsiteY4245" fmla="*/ 2220886 h 6507156"/>
              <a:gd name="connsiteX4246" fmla="*/ 6075786 w 9124939"/>
              <a:gd name="connsiteY4246" fmla="*/ 2200569 h 6507156"/>
              <a:gd name="connsiteX4247" fmla="*/ 6070070 w 9124939"/>
              <a:gd name="connsiteY4247" fmla="*/ 2186919 h 6507156"/>
              <a:gd name="connsiteX4248" fmla="*/ 6060861 w 9124939"/>
              <a:gd name="connsiteY4248" fmla="*/ 2177396 h 6507156"/>
              <a:gd name="connsiteX4249" fmla="*/ 6061496 w 9124939"/>
              <a:gd name="connsiteY4249" fmla="*/ 2156126 h 6507156"/>
              <a:gd name="connsiteX4250" fmla="*/ 6052287 w 9124939"/>
              <a:gd name="connsiteY4250" fmla="*/ 2134858 h 6507156"/>
              <a:gd name="connsiteX4251" fmla="*/ 6041172 w 9124939"/>
              <a:gd name="connsiteY4251" fmla="*/ 2112637 h 6507156"/>
              <a:gd name="connsiteX4252" fmla="*/ 6038632 w 9124939"/>
              <a:gd name="connsiteY4252" fmla="*/ 2132319 h 6507156"/>
              <a:gd name="connsiteX4253" fmla="*/ 6037362 w 9124939"/>
              <a:gd name="connsiteY4253" fmla="*/ 2144064 h 6507156"/>
              <a:gd name="connsiteX4254" fmla="*/ 6058955 w 9124939"/>
              <a:gd name="connsiteY4254" fmla="*/ 2166602 h 6507156"/>
              <a:gd name="connsiteX4255" fmla="*/ 6060861 w 9124939"/>
              <a:gd name="connsiteY4255" fmla="*/ 2177396 h 6507156"/>
              <a:gd name="connsiteX4256" fmla="*/ 6061496 w 9124939"/>
              <a:gd name="connsiteY4256" fmla="*/ 2194220 h 6507156"/>
              <a:gd name="connsiteX4257" fmla="*/ 6051016 w 9124939"/>
              <a:gd name="connsiteY4257" fmla="*/ 2187554 h 6507156"/>
              <a:gd name="connsiteX4258" fmla="*/ 6046253 w 9124939"/>
              <a:gd name="connsiteY4258" fmla="*/ 2170412 h 6507156"/>
              <a:gd name="connsiteX4259" fmla="*/ 6033868 w 9124939"/>
              <a:gd name="connsiteY4259" fmla="*/ 2158665 h 6507156"/>
              <a:gd name="connsiteX4260" fmla="*/ 6031328 w 9124939"/>
              <a:gd name="connsiteY4260" fmla="*/ 2172316 h 6507156"/>
              <a:gd name="connsiteX4261" fmla="*/ 6050699 w 9124939"/>
              <a:gd name="connsiteY4261" fmla="*/ 2192950 h 6507156"/>
              <a:gd name="connsiteX4262" fmla="*/ 6058955 w 9124939"/>
              <a:gd name="connsiteY4262" fmla="*/ 2208822 h 6507156"/>
              <a:gd name="connsiteX4263" fmla="*/ 6043077 w 9124939"/>
              <a:gd name="connsiteY4263" fmla="*/ 2205330 h 6507156"/>
              <a:gd name="connsiteX4264" fmla="*/ 6043713 w 9124939"/>
              <a:gd name="connsiteY4264" fmla="*/ 2216759 h 6507156"/>
              <a:gd name="connsiteX4265" fmla="*/ 6057050 w 9124939"/>
              <a:gd name="connsiteY4265" fmla="*/ 2231044 h 6507156"/>
              <a:gd name="connsiteX4266" fmla="*/ 6067212 w 9124939"/>
              <a:gd name="connsiteY4266" fmla="*/ 2258662 h 6507156"/>
              <a:gd name="connsiteX4267" fmla="*/ 6060861 w 9124939"/>
              <a:gd name="connsiteY4267" fmla="*/ 2258345 h 6507156"/>
              <a:gd name="connsiteX4268" fmla="*/ 6047206 w 9124939"/>
              <a:gd name="connsiteY4268" fmla="*/ 2244377 h 6507156"/>
              <a:gd name="connsiteX4269" fmla="*/ 6039267 w 9124939"/>
              <a:gd name="connsiteY4269" fmla="*/ 2243107 h 6507156"/>
              <a:gd name="connsiteX4270" fmla="*/ 6031963 w 9124939"/>
              <a:gd name="connsiteY4270" fmla="*/ 2229139 h 6507156"/>
              <a:gd name="connsiteX4271" fmla="*/ 6022436 w 9124939"/>
              <a:gd name="connsiteY4271" fmla="*/ 2223743 h 6507156"/>
              <a:gd name="connsiteX4272" fmla="*/ 6021166 w 9124939"/>
              <a:gd name="connsiteY4272" fmla="*/ 2242789 h 6507156"/>
              <a:gd name="connsiteX4273" fmla="*/ 6037679 w 9124939"/>
              <a:gd name="connsiteY4273" fmla="*/ 2246281 h 6507156"/>
              <a:gd name="connsiteX4274" fmla="*/ 6044665 w 9124939"/>
              <a:gd name="connsiteY4274" fmla="*/ 2258027 h 6507156"/>
              <a:gd name="connsiteX4275" fmla="*/ 6047523 w 9124939"/>
              <a:gd name="connsiteY4275" fmla="*/ 2274852 h 6507156"/>
              <a:gd name="connsiteX4276" fmla="*/ 6036409 w 9124939"/>
              <a:gd name="connsiteY4276" fmla="*/ 2265011 h 6507156"/>
              <a:gd name="connsiteX4277" fmla="*/ 6031646 w 9124939"/>
              <a:gd name="connsiteY4277" fmla="*/ 2272311 h 6507156"/>
              <a:gd name="connsiteX4278" fmla="*/ 6037044 w 9124939"/>
              <a:gd name="connsiteY4278" fmla="*/ 2278662 h 6507156"/>
              <a:gd name="connsiteX4279" fmla="*/ 6023072 w 9124939"/>
              <a:gd name="connsiteY4279" fmla="*/ 2279613 h 6507156"/>
              <a:gd name="connsiteX4280" fmla="*/ 6022754 w 9124939"/>
              <a:gd name="connsiteY4280" fmla="*/ 2287867 h 6507156"/>
              <a:gd name="connsiteX4281" fmla="*/ 6058320 w 9124939"/>
              <a:gd name="connsiteY4281" fmla="*/ 2316119 h 6507156"/>
              <a:gd name="connsiteX4282" fmla="*/ 6117703 w 9124939"/>
              <a:gd name="connsiteY4282" fmla="*/ 2347230 h 6507156"/>
              <a:gd name="connsiteX4283" fmla="*/ 6133580 w 9124939"/>
              <a:gd name="connsiteY4283" fmla="*/ 2356117 h 6507156"/>
              <a:gd name="connsiteX4284" fmla="*/ 6143107 w 9124939"/>
              <a:gd name="connsiteY4284" fmla="*/ 2394529 h 6507156"/>
              <a:gd name="connsiteX4285" fmla="*/ 6142789 w 9124939"/>
              <a:gd name="connsiteY4285" fmla="*/ 2407862 h 6507156"/>
              <a:gd name="connsiteX4286" fmla="*/ 6133580 w 9124939"/>
              <a:gd name="connsiteY4286" fmla="*/ 2430718 h 6507156"/>
              <a:gd name="connsiteX4287" fmla="*/ 6138661 w 9124939"/>
              <a:gd name="connsiteY4287" fmla="*/ 2448813 h 6507156"/>
              <a:gd name="connsiteX4288" fmla="*/ 6159302 w 9124939"/>
              <a:gd name="connsiteY4288" fmla="*/ 2460242 h 6507156"/>
              <a:gd name="connsiteX4289" fmla="*/ 6190422 w 9124939"/>
              <a:gd name="connsiteY4289" fmla="*/ 2441829 h 6507156"/>
              <a:gd name="connsiteX4290" fmla="*/ 6199632 w 9124939"/>
              <a:gd name="connsiteY4290" fmla="*/ 2415799 h 6507156"/>
              <a:gd name="connsiteX4291" fmla="*/ 6217732 w 9124939"/>
              <a:gd name="connsiteY4291" fmla="*/ 2406911 h 6507156"/>
              <a:gd name="connsiteX4292" fmla="*/ 6228529 w 9124939"/>
              <a:gd name="connsiteY4292" fmla="*/ 2365642 h 6507156"/>
              <a:gd name="connsiteX4293" fmla="*/ 6219320 w 9124939"/>
              <a:gd name="connsiteY4293" fmla="*/ 2351039 h 6507156"/>
              <a:gd name="connsiteX4294" fmla="*/ 6228847 w 9124939"/>
              <a:gd name="connsiteY4294" fmla="*/ 2349135 h 6507156"/>
              <a:gd name="connsiteX4295" fmla="*/ 6230117 w 9124939"/>
              <a:gd name="connsiteY4295" fmla="*/ 2337389 h 6507156"/>
              <a:gd name="connsiteX4296" fmla="*/ 6202172 w 9124939"/>
              <a:gd name="connsiteY4296" fmla="*/ 2315485 h 6507156"/>
              <a:gd name="connsiteX4297" fmla="*/ 6195821 w 9124939"/>
              <a:gd name="connsiteY4297" fmla="*/ 2277709 h 6507156"/>
              <a:gd name="connsiteX4298" fmla="*/ 6183436 w 9124939"/>
              <a:gd name="connsiteY4298" fmla="*/ 2264694 h 6507156"/>
              <a:gd name="connsiteX4299" fmla="*/ 6147553 w 9124939"/>
              <a:gd name="connsiteY4299" fmla="*/ 2231044 h 6507156"/>
              <a:gd name="connsiteX4300" fmla="*/ 6144695 w 9124939"/>
              <a:gd name="connsiteY4300" fmla="*/ 2213902 h 6507156"/>
              <a:gd name="connsiteX4301" fmla="*/ 6148188 w 9124939"/>
              <a:gd name="connsiteY4301" fmla="*/ 2198347 h 6507156"/>
              <a:gd name="connsiteX4302" fmla="*/ 6157079 w 9124939"/>
              <a:gd name="connsiteY4302" fmla="*/ 2181839 h 6507156"/>
              <a:gd name="connsiteX4303" fmla="*/ 6156127 w 9124939"/>
              <a:gd name="connsiteY4303" fmla="*/ 2170094 h 6507156"/>
              <a:gd name="connsiteX4304" fmla="*/ 6146918 w 9124939"/>
              <a:gd name="connsiteY4304" fmla="*/ 2162475 h 6507156"/>
              <a:gd name="connsiteX4305" fmla="*/ 6148188 w 9124939"/>
              <a:gd name="connsiteY4305" fmla="*/ 2151048 h 6507156"/>
              <a:gd name="connsiteX4306" fmla="*/ 6154856 w 9124939"/>
              <a:gd name="connsiteY4306" fmla="*/ 2140572 h 6507156"/>
              <a:gd name="connsiteX4307" fmla="*/ 6152316 w 9124939"/>
              <a:gd name="connsiteY4307" fmla="*/ 2116447 h 6507156"/>
              <a:gd name="connsiteX4308" fmla="*/ 6135803 w 9124939"/>
              <a:gd name="connsiteY4308" fmla="*/ 2098987 h 6507156"/>
              <a:gd name="connsiteX4309" fmla="*/ 6123101 w 9124939"/>
              <a:gd name="connsiteY4309" fmla="*/ 2099940 h 6507156"/>
              <a:gd name="connsiteX4310" fmla="*/ 6117385 w 9124939"/>
              <a:gd name="connsiteY4310" fmla="*/ 2085022 h 6507156"/>
              <a:gd name="connsiteX4311" fmla="*/ 6101507 w 9124939"/>
              <a:gd name="connsiteY4311" fmla="*/ 2080261 h 6507156"/>
              <a:gd name="connsiteX4312" fmla="*/ 6092933 w 9124939"/>
              <a:gd name="connsiteY4312" fmla="*/ 2082165 h 6507156"/>
              <a:gd name="connsiteX4313" fmla="*/ 6077056 w 9124939"/>
              <a:gd name="connsiteY4313" fmla="*/ 2077404 h 6507156"/>
              <a:gd name="connsiteX4314" fmla="*/ 6076421 w 9124939"/>
              <a:gd name="connsiteY4314" fmla="*/ 2070103 h 6507156"/>
              <a:gd name="connsiteX4315" fmla="*/ 6081819 w 9124939"/>
              <a:gd name="connsiteY4315" fmla="*/ 2059945 h 6507156"/>
              <a:gd name="connsiteX4316" fmla="*/ 6093886 w 9124939"/>
              <a:gd name="connsiteY4316" fmla="*/ 2043120 h 6507156"/>
              <a:gd name="connsiteX4317" fmla="*/ 6087853 w 9124939"/>
              <a:gd name="connsiteY4317" fmla="*/ 2029470 h 6507156"/>
              <a:gd name="connsiteX4318" fmla="*/ 6096427 w 9124939"/>
              <a:gd name="connsiteY4318" fmla="*/ 2013599 h 6507156"/>
              <a:gd name="connsiteX4319" fmla="*/ 6092933 w 9124939"/>
              <a:gd name="connsiteY4319" fmla="*/ 1991378 h 6507156"/>
              <a:gd name="connsiteX4320" fmla="*/ 6089440 w 9124939"/>
              <a:gd name="connsiteY4320" fmla="*/ 1956459 h 6507156"/>
              <a:gd name="connsiteX4321" fmla="*/ 6103095 w 9124939"/>
              <a:gd name="connsiteY4321" fmla="*/ 1964078 h 6507156"/>
              <a:gd name="connsiteX4322" fmla="*/ 6141519 w 9124939"/>
              <a:gd name="connsiteY4322" fmla="*/ 1955190 h 6507156"/>
              <a:gd name="connsiteX4323" fmla="*/ 6132945 w 9124939"/>
              <a:gd name="connsiteY4323" fmla="*/ 1943444 h 6507156"/>
              <a:gd name="connsiteX4324" fmla="*/ 6098967 w 9124939"/>
              <a:gd name="connsiteY4324" fmla="*/ 1938683 h 6507156"/>
              <a:gd name="connsiteX4325" fmla="*/ 6096427 w 9124939"/>
              <a:gd name="connsiteY4325" fmla="*/ 1912335 h 6507156"/>
              <a:gd name="connsiteX4326" fmla="*/ 6085947 w 9124939"/>
              <a:gd name="connsiteY4326" fmla="*/ 1910112 h 6507156"/>
              <a:gd name="connsiteX4327" fmla="*/ 6077373 w 9124939"/>
              <a:gd name="connsiteY4327" fmla="*/ 1895828 h 6507156"/>
              <a:gd name="connsiteX4328" fmla="*/ 6039902 w 9124939"/>
              <a:gd name="connsiteY4328" fmla="*/ 1855830 h 6507156"/>
              <a:gd name="connsiteX4329" fmla="*/ 6029105 w 9124939"/>
              <a:gd name="connsiteY4329" fmla="*/ 1849799 h 6507156"/>
              <a:gd name="connsiteX4330" fmla="*/ 6024977 w 9124939"/>
              <a:gd name="connsiteY4330" fmla="*/ 1838688 h 6507156"/>
              <a:gd name="connsiteX4331" fmla="*/ 6021484 w 9124939"/>
              <a:gd name="connsiteY4331" fmla="*/ 1798691 h 6507156"/>
              <a:gd name="connsiteX4332" fmla="*/ 6045935 w 9124939"/>
              <a:gd name="connsiteY4332" fmla="*/ 1738377 h 6507156"/>
              <a:gd name="connsiteX4333" fmla="*/ 6085630 w 9124939"/>
              <a:gd name="connsiteY4333" fmla="*/ 1739647 h 6507156"/>
              <a:gd name="connsiteX4334" fmla="*/ 6090711 w 9124939"/>
              <a:gd name="connsiteY4334" fmla="*/ 1754249 h 6507156"/>
              <a:gd name="connsiteX4335" fmla="*/ 6103413 w 9124939"/>
              <a:gd name="connsiteY4335" fmla="*/ 1763772 h 6507156"/>
              <a:gd name="connsiteX4336" fmla="*/ 6123736 w 9124939"/>
              <a:gd name="connsiteY4336" fmla="*/ 1780597 h 6507156"/>
              <a:gd name="connsiteX4337" fmla="*/ 6140567 w 9124939"/>
              <a:gd name="connsiteY4337" fmla="*/ 1775200 h 6507156"/>
              <a:gd name="connsiteX4338" fmla="*/ 6150093 w 9124939"/>
              <a:gd name="connsiteY4338" fmla="*/ 1759328 h 6507156"/>
              <a:gd name="connsiteX4339" fmla="*/ 6165018 w 9124939"/>
              <a:gd name="connsiteY4339" fmla="*/ 1771708 h 6507156"/>
              <a:gd name="connsiteX4340" fmla="*/ 6177720 w 9124939"/>
              <a:gd name="connsiteY4340" fmla="*/ 1798691 h 6507156"/>
              <a:gd name="connsiteX4341" fmla="*/ 6199314 w 9124939"/>
              <a:gd name="connsiteY4341" fmla="*/ 1805992 h 6507156"/>
              <a:gd name="connsiteX4342" fmla="*/ 6205665 w 9124939"/>
              <a:gd name="connsiteY4342" fmla="*/ 1839958 h 6507156"/>
              <a:gd name="connsiteX4343" fmla="*/ 6230117 w 9124939"/>
              <a:gd name="connsiteY4343" fmla="*/ 1845989 h 6507156"/>
              <a:gd name="connsiteX4344" fmla="*/ 6241866 w 9124939"/>
              <a:gd name="connsiteY4344" fmla="*/ 1856147 h 6507156"/>
              <a:gd name="connsiteX4345" fmla="*/ 6273939 w 9124939"/>
              <a:gd name="connsiteY4345" fmla="*/ 1868528 h 6507156"/>
              <a:gd name="connsiteX4346" fmla="*/ 6302519 w 9124939"/>
              <a:gd name="connsiteY4346" fmla="*/ 1868210 h 6507156"/>
              <a:gd name="connsiteX4347" fmla="*/ 6316174 w 9124939"/>
              <a:gd name="connsiteY4347" fmla="*/ 1881861 h 6507156"/>
              <a:gd name="connsiteX4348" fmla="*/ 6329829 w 9124939"/>
              <a:gd name="connsiteY4348" fmla="*/ 1877734 h 6507156"/>
              <a:gd name="connsiteX4349" fmla="*/ 6340625 w 9124939"/>
              <a:gd name="connsiteY4349" fmla="*/ 1859640 h 6507156"/>
              <a:gd name="connsiteX4350" fmla="*/ 6376191 w 9124939"/>
              <a:gd name="connsiteY4350" fmla="*/ 1855195 h 6507156"/>
              <a:gd name="connsiteX4351" fmla="*/ 6390481 w 9124939"/>
              <a:gd name="connsiteY4351" fmla="*/ 1871702 h 6507156"/>
              <a:gd name="connsiteX4352" fmla="*/ 6406994 w 9124939"/>
              <a:gd name="connsiteY4352" fmla="*/ 1859957 h 6507156"/>
              <a:gd name="connsiteX4353" fmla="*/ 6386036 w 9124939"/>
              <a:gd name="connsiteY4353" fmla="*/ 1846624 h 6507156"/>
              <a:gd name="connsiteX4354" fmla="*/ 6368570 w 9124939"/>
              <a:gd name="connsiteY4354" fmla="*/ 1800278 h 6507156"/>
              <a:gd name="connsiteX4355" fmla="*/ 6377779 w 9124939"/>
              <a:gd name="connsiteY4355" fmla="*/ 1782184 h 6507156"/>
              <a:gd name="connsiteX4356" fmla="*/ 6360631 w 9124939"/>
              <a:gd name="connsiteY4356" fmla="*/ 1762502 h 6507156"/>
              <a:gd name="connsiteX4357" fmla="*/ 6358408 w 9124939"/>
              <a:gd name="connsiteY4357" fmla="*/ 1740599 h 6507156"/>
              <a:gd name="connsiteX4358" fmla="*/ 6342848 w 9124939"/>
              <a:gd name="connsiteY4358" fmla="*/ 1740599 h 6507156"/>
              <a:gd name="connsiteX4359" fmla="*/ 6309823 w 9124939"/>
              <a:gd name="connsiteY4359" fmla="*/ 1756788 h 6507156"/>
              <a:gd name="connsiteX4360" fmla="*/ 6289499 w 9124939"/>
              <a:gd name="connsiteY4360" fmla="*/ 1749170 h 6507156"/>
              <a:gd name="connsiteX4361" fmla="*/ 6256156 w 9124939"/>
              <a:gd name="connsiteY4361" fmla="*/ 1689809 h 6507156"/>
              <a:gd name="connsiteX4362" fmla="*/ 6233292 w 9124939"/>
              <a:gd name="connsiteY4362" fmla="*/ 1679651 h 6507156"/>
              <a:gd name="connsiteX4363" fmla="*/ 6230117 w 9124939"/>
              <a:gd name="connsiteY4363" fmla="*/ 1646002 h 6507156"/>
              <a:gd name="connsiteX4364" fmla="*/ 6261555 w 9124939"/>
              <a:gd name="connsiteY4364" fmla="*/ 1623146 h 6507156"/>
              <a:gd name="connsiteX4365" fmla="*/ 6264730 w 9124939"/>
              <a:gd name="connsiteY4365" fmla="*/ 1589498 h 6507156"/>
              <a:gd name="connsiteX4366" fmla="*/ 6282831 w 9124939"/>
              <a:gd name="connsiteY4366" fmla="*/ 1579974 h 6507156"/>
              <a:gd name="connsiteX4367" fmla="*/ 6343483 w 9124939"/>
              <a:gd name="connsiteY4367" fmla="*/ 1608861 h 6507156"/>
              <a:gd name="connsiteX4368" fmla="*/ 6346024 w 9124939"/>
              <a:gd name="connsiteY4368" fmla="*/ 1625686 h 6507156"/>
              <a:gd name="connsiteX4369" fmla="*/ 6360631 w 9124939"/>
              <a:gd name="connsiteY4369" fmla="*/ 1646319 h 6507156"/>
              <a:gd name="connsiteX4370" fmla="*/ 6375556 w 9124939"/>
              <a:gd name="connsiteY4370" fmla="*/ 1641240 h 6507156"/>
              <a:gd name="connsiteX4371" fmla="*/ 6404136 w 9124939"/>
              <a:gd name="connsiteY4371" fmla="*/ 1652351 h 6507156"/>
              <a:gd name="connsiteX4372" fmla="*/ 6408582 w 9124939"/>
              <a:gd name="connsiteY4372" fmla="*/ 1663144 h 6507156"/>
              <a:gd name="connsiteX4373" fmla="*/ 6374604 w 9124939"/>
              <a:gd name="connsiteY4373" fmla="*/ 1669810 h 6507156"/>
              <a:gd name="connsiteX4374" fmla="*/ 6380320 w 9124939"/>
              <a:gd name="connsiteY4374" fmla="*/ 1680920 h 6507156"/>
              <a:gd name="connsiteX4375" fmla="*/ 6378097 w 9124939"/>
              <a:gd name="connsiteY4375" fmla="*/ 1694888 h 6507156"/>
              <a:gd name="connsiteX4376" fmla="*/ 6389846 w 9124939"/>
              <a:gd name="connsiteY4376" fmla="*/ 1694888 h 6507156"/>
              <a:gd name="connsiteX4377" fmla="*/ 6402231 w 9124939"/>
              <a:gd name="connsiteY4377" fmla="*/ 1675841 h 6507156"/>
              <a:gd name="connsiteX4378" fmla="*/ 6419061 w 9124939"/>
              <a:gd name="connsiteY4378" fmla="*/ 1671080 h 6507156"/>
              <a:gd name="connsiteX4379" fmla="*/ 6420331 w 9124939"/>
              <a:gd name="connsiteY4379" fmla="*/ 1657747 h 6507156"/>
              <a:gd name="connsiteX4380" fmla="*/ 6429858 w 9124939"/>
              <a:gd name="connsiteY4380" fmla="*/ 1667905 h 6507156"/>
              <a:gd name="connsiteX4381" fmla="*/ 6457485 w 9124939"/>
              <a:gd name="connsiteY4381" fmla="*/ 1670762 h 6507156"/>
              <a:gd name="connsiteX4382" fmla="*/ 6492416 w 9124939"/>
              <a:gd name="connsiteY4382" fmla="*/ 1694888 h 6507156"/>
              <a:gd name="connsiteX4383" fmla="*/ 6509247 w 9124939"/>
              <a:gd name="connsiteY4383" fmla="*/ 1694888 h 6507156"/>
              <a:gd name="connsiteX4384" fmla="*/ 6528617 w 9124939"/>
              <a:gd name="connsiteY4384" fmla="*/ 1708220 h 6507156"/>
              <a:gd name="connsiteX4385" fmla="*/ 6543225 w 9124939"/>
              <a:gd name="connsiteY4385" fmla="*/ 1707268 h 6507156"/>
              <a:gd name="connsiteX4386" fmla="*/ 6550846 w 9124939"/>
              <a:gd name="connsiteY4386" fmla="*/ 1692348 h 6507156"/>
              <a:gd name="connsiteX4387" fmla="*/ 6573075 w 9124939"/>
              <a:gd name="connsiteY4387" fmla="*/ 1712029 h 6507156"/>
              <a:gd name="connsiteX4388" fmla="*/ 6626106 w 9124939"/>
              <a:gd name="connsiteY4388" fmla="*/ 1719013 h 6507156"/>
              <a:gd name="connsiteX4389" fmla="*/ 6655639 w 9124939"/>
              <a:gd name="connsiteY4389" fmla="*/ 1748535 h 6507156"/>
              <a:gd name="connsiteX4390" fmla="*/ 6674057 w 9124939"/>
              <a:gd name="connsiteY4390" fmla="*/ 1768216 h 6507156"/>
              <a:gd name="connsiteX4391" fmla="*/ 6698826 w 9124939"/>
              <a:gd name="connsiteY4391" fmla="*/ 1779327 h 6507156"/>
              <a:gd name="connsiteX4392" fmla="*/ 6719785 w 9124939"/>
              <a:gd name="connsiteY4392" fmla="*/ 1806627 h 6507156"/>
              <a:gd name="connsiteX4393" fmla="*/ 6716927 w 9124939"/>
              <a:gd name="connsiteY4393" fmla="*/ 1839006 h 6507156"/>
              <a:gd name="connsiteX4394" fmla="*/ 6734075 w 9124939"/>
              <a:gd name="connsiteY4394" fmla="*/ 1830753 h 6507156"/>
              <a:gd name="connsiteX4395" fmla="*/ 6737885 w 9124939"/>
              <a:gd name="connsiteY4395" fmla="*/ 1815832 h 6507156"/>
              <a:gd name="connsiteX4396" fmla="*/ 6752810 w 9124939"/>
              <a:gd name="connsiteY4396" fmla="*/ 1814880 h 6507156"/>
              <a:gd name="connsiteX4397" fmla="*/ 6752493 w 9124939"/>
              <a:gd name="connsiteY4397" fmla="*/ 1762185 h 6507156"/>
              <a:gd name="connsiteX4398" fmla="*/ 6736615 w 9124939"/>
              <a:gd name="connsiteY4398" fmla="*/ 1754884 h 6507156"/>
              <a:gd name="connsiteX4399" fmla="*/ 6719467 w 9124939"/>
              <a:gd name="connsiteY4399" fmla="*/ 1764407 h 6507156"/>
              <a:gd name="connsiteX4400" fmla="*/ 6706765 w 9124939"/>
              <a:gd name="connsiteY4400" fmla="*/ 1760281 h 6507156"/>
              <a:gd name="connsiteX4401" fmla="*/ 6680408 w 9124939"/>
              <a:gd name="connsiteY4401" fmla="*/ 1743773 h 6507156"/>
              <a:gd name="connsiteX4402" fmla="*/ 6656909 w 9124939"/>
              <a:gd name="connsiteY4402" fmla="*/ 1735520 h 6507156"/>
              <a:gd name="connsiteX4403" fmla="*/ 6629917 w 9124939"/>
              <a:gd name="connsiteY4403" fmla="*/ 1701871 h 6507156"/>
              <a:gd name="connsiteX4404" fmla="*/ 6627694 w 9124939"/>
              <a:gd name="connsiteY4404" fmla="*/ 1676794 h 6507156"/>
              <a:gd name="connsiteX4405" fmla="*/ 6619120 w 9124939"/>
              <a:gd name="connsiteY4405" fmla="*/ 1668223 h 6507156"/>
              <a:gd name="connsiteX4406" fmla="*/ 6614674 w 9124939"/>
              <a:gd name="connsiteY4406" fmla="*/ 1649494 h 6507156"/>
              <a:gd name="connsiteX4407" fmla="*/ 6600702 w 9124939"/>
              <a:gd name="connsiteY4407" fmla="*/ 1615845 h 6507156"/>
              <a:gd name="connsiteX4408" fmla="*/ 6581649 w 9124939"/>
              <a:gd name="connsiteY4408" fmla="*/ 1610766 h 6507156"/>
              <a:gd name="connsiteX4409" fmla="*/ 6573075 w 9124939"/>
              <a:gd name="connsiteY4409" fmla="*/ 1598386 h 6507156"/>
              <a:gd name="connsiteX4410" fmla="*/ 6541320 w 9124939"/>
              <a:gd name="connsiteY4410" fmla="*/ 1484742 h 6507156"/>
              <a:gd name="connsiteX4411" fmla="*/ 6611499 w 9124939"/>
              <a:gd name="connsiteY4411" fmla="*/ 1430460 h 6507156"/>
              <a:gd name="connsiteX4412" fmla="*/ 6616897 w 9124939"/>
              <a:gd name="connsiteY4412" fmla="*/ 1412683 h 6507156"/>
              <a:gd name="connsiteX4413" fmla="*/ 6644207 w 9124939"/>
              <a:gd name="connsiteY4413" fmla="*/ 1388875 h 6507156"/>
              <a:gd name="connsiteX4414" fmla="*/ 6688347 w 9124939"/>
              <a:gd name="connsiteY4414" fmla="*/ 1379987 h 6507156"/>
              <a:gd name="connsiteX4415" fmla="*/ 6762019 w 9124939"/>
              <a:gd name="connsiteY4415" fmla="*/ 1305706 h 6507156"/>
              <a:gd name="connsiteX4416" fmla="*/ 6757891 w 9124939"/>
              <a:gd name="connsiteY4416" fmla="*/ 1295231 h 6507156"/>
              <a:gd name="connsiteX4417" fmla="*/ 6776627 w 9124939"/>
              <a:gd name="connsiteY4417" fmla="*/ 1285707 h 6507156"/>
              <a:gd name="connsiteX4418" fmla="*/ 6779802 w 9124939"/>
              <a:gd name="connsiteY4418" fmla="*/ 1265391 h 6507156"/>
              <a:gd name="connsiteX4419" fmla="*/ 6800443 w 9124939"/>
              <a:gd name="connsiteY4419" fmla="*/ 1268566 h 6507156"/>
              <a:gd name="connsiteX4420" fmla="*/ 6813781 w 9124939"/>
              <a:gd name="connsiteY4420" fmla="*/ 1293643 h 6507156"/>
              <a:gd name="connsiteX4421" fmla="*/ 6846171 w 9124939"/>
              <a:gd name="connsiteY4421" fmla="*/ 1285073 h 6507156"/>
              <a:gd name="connsiteX4422" fmla="*/ 6863637 w 9124939"/>
              <a:gd name="connsiteY4422" fmla="*/ 1301579 h 6507156"/>
              <a:gd name="connsiteX4423" fmla="*/ 6876021 w 9124939"/>
              <a:gd name="connsiteY4423" fmla="*/ 1293009 h 6507156"/>
              <a:gd name="connsiteX4424" fmla="*/ 6884913 w 9124939"/>
              <a:gd name="connsiteY4424" fmla="*/ 1310150 h 6507156"/>
              <a:gd name="connsiteX4425" fmla="*/ 6915716 w 9124939"/>
              <a:gd name="connsiteY4425" fmla="*/ 1333641 h 6507156"/>
              <a:gd name="connsiteX4426" fmla="*/ 6880785 w 9124939"/>
              <a:gd name="connsiteY4426" fmla="*/ 1348878 h 6507156"/>
              <a:gd name="connsiteX4427" fmla="*/ 6885548 w 9124939"/>
              <a:gd name="connsiteY4427" fmla="*/ 1379352 h 6507156"/>
              <a:gd name="connsiteX4428" fmla="*/ 6893804 w 9124939"/>
              <a:gd name="connsiteY4428" fmla="*/ 1363480 h 6507156"/>
              <a:gd name="connsiteX4429" fmla="*/ 6923972 w 9124939"/>
              <a:gd name="connsiteY4429" fmla="*/ 1348561 h 6507156"/>
              <a:gd name="connsiteX4430" fmla="*/ 6945566 w 9124939"/>
              <a:gd name="connsiteY4430" fmla="*/ 1364115 h 6507156"/>
              <a:gd name="connsiteX4431" fmla="*/ 6938262 w 9124939"/>
              <a:gd name="connsiteY4431" fmla="*/ 1382209 h 6507156"/>
              <a:gd name="connsiteX4432" fmla="*/ 6956680 w 9124939"/>
              <a:gd name="connsiteY4432" fmla="*/ 1423159 h 6507156"/>
              <a:gd name="connsiteX4433" fmla="*/ 6988753 w 9124939"/>
              <a:gd name="connsiteY4433" fmla="*/ 1477759 h 6507156"/>
              <a:gd name="connsiteX4434" fmla="*/ 6997327 w 9124939"/>
              <a:gd name="connsiteY4434" fmla="*/ 1468236 h 6507156"/>
              <a:gd name="connsiteX4435" fmla="*/ 6966207 w 9124939"/>
              <a:gd name="connsiteY4435" fmla="*/ 1426968 h 6507156"/>
              <a:gd name="connsiteX4436" fmla="*/ 6970652 w 9124939"/>
              <a:gd name="connsiteY4436" fmla="*/ 1353640 h 6507156"/>
              <a:gd name="connsiteX4437" fmla="*/ 6954775 w 9124939"/>
              <a:gd name="connsiteY4437" fmla="*/ 1333323 h 6507156"/>
              <a:gd name="connsiteX4438" fmla="*/ 6963984 w 9124939"/>
              <a:gd name="connsiteY4438" fmla="*/ 1312372 h 6507156"/>
              <a:gd name="connsiteX4439" fmla="*/ 6976368 w 9124939"/>
              <a:gd name="connsiteY4439" fmla="*/ 1266978 h 6507156"/>
              <a:gd name="connsiteX4440" fmla="*/ 6990976 w 9124939"/>
              <a:gd name="connsiteY4440" fmla="*/ 1254281 h 6507156"/>
              <a:gd name="connsiteX4441" fmla="*/ 6996692 w 9124939"/>
              <a:gd name="connsiteY4441" fmla="*/ 1156191 h 6507156"/>
              <a:gd name="connsiteX4442" fmla="*/ 6964301 w 9124939"/>
              <a:gd name="connsiteY4442" fmla="*/ 1104766 h 6507156"/>
              <a:gd name="connsiteX4443" fmla="*/ 6952869 w 9124939"/>
              <a:gd name="connsiteY4443" fmla="*/ 1114606 h 6507156"/>
              <a:gd name="connsiteX4444" fmla="*/ 6927147 w 9124939"/>
              <a:gd name="connsiteY4444" fmla="*/ 1109527 h 6507156"/>
              <a:gd name="connsiteX4445" fmla="*/ 6929688 w 9124939"/>
              <a:gd name="connsiteY4445" fmla="*/ 1040959 h 6507156"/>
              <a:gd name="connsiteX4446" fmla="*/ 6949694 w 9124939"/>
              <a:gd name="connsiteY4446" fmla="*/ 1006041 h 6507156"/>
              <a:gd name="connsiteX4447" fmla="*/ 6951917 w 9124939"/>
              <a:gd name="connsiteY4447" fmla="*/ 932077 h 6507156"/>
              <a:gd name="connsiteX4448" fmla="*/ 6963349 w 9124939"/>
              <a:gd name="connsiteY4448" fmla="*/ 893984 h 6507156"/>
              <a:gd name="connsiteX4449" fmla="*/ 6956998 w 9124939"/>
              <a:gd name="connsiteY4449" fmla="*/ 876207 h 6507156"/>
              <a:gd name="connsiteX4450" fmla="*/ 6966524 w 9124939"/>
              <a:gd name="connsiteY4450" fmla="*/ 865414 h 6507156"/>
              <a:gd name="connsiteX4451" fmla="*/ 6955410 w 9124939"/>
              <a:gd name="connsiteY4451" fmla="*/ 848908 h 6507156"/>
              <a:gd name="connsiteX4452" fmla="*/ 6960491 w 9124939"/>
              <a:gd name="connsiteY4452" fmla="*/ 815259 h 6507156"/>
              <a:gd name="connsiteX4453" fmla="*/ 6945566 w 9124939"/>
              <a:gd name="connsiteY4453" fmla="*/ 791768 h 6507156"/>
              <a:gd name="connsiteX4454" fmla="*/ 6926512 w 9124939"/>
              <a:gd name="connsiteY4454" fmla="*/ 792403 h 6507156"/>
              <a:gd name="connsiteX4455" fmla="*/ 6862367 w 9124939"/>
              <a:gd name="connsiteY4455" fmla="*/ 734946 h 6507156"/>
              <a:gd name="connsiteX4456" fmla="*/ 6860461 w 9124939"/>
              <a:gd name="connsiteY4456" fmla="*/ 726376 h 6507156"/>
              <a:gd name="connsiteX4457" fmla="*/ 6895392 w 9124939"/>
              <a:gd name="connsiteY4457" fmla="*/ 726058 h 6507156"/>
              <a:gd name="connsiteX4458" fmla="*/ 6951599 w 9124939"/>
              <a:gd name="connsiteY4458" fmla="*/ 764786 h 6507156"/>
              <a:gd name="connsiteX4459" fmla="*/ 7020191 w 9124939"/>
              <a:gd name="connsiteY4459" fmla="*/ 756532 h 6507156"/>
              <a:gd name="connsiteX4460" fmla="*/ 7066871 w 9124939"/>
              <a:gd name="connsiteY4460" fmla="*/ 763516 h 6507156"/>
              <a:gd name="connsiteX4461" fmla="*/ 7124348 w 9124939"/>
              <a:gd name="connsiteY4461" fmla="*/ 778753 h 6507156"/>
              <a:gd name="connsiteX4462" fmla="*/ 7127842 w 9124939"/>
              <a:gd name="connsiteY4462" fmla="*/ 814624 h 6507156"/>
              <a:gd name="connsiteX4463" fmla="*/ 7146895 w 9124939"/>
              <a:gd name="connsiteY4463" fmla="*/ 825099 h 6507156"/>
              <a:gd name="connsiteX4464" fmla="*/ 7152611 w 9124939"/>
              <a:gd name="connsiteY4464" fmla="*/ 852399 h 6507156"/>
              <a:gd name="connsiteX4465" fmla="*/ 7176745 w 9124939"/>
              <a:gd name="connsiteY4465" fmla="*/ 852082 h 6507156"/>
              <a:gd name="connsiteX4466" fmla="*/ 7185636 w 9124939"/>
              <a:gd name="connsiteY4466" fmla="*/ 876525 h 6507156"/>
              <a:gd name="connsiteX4467" fmla="*/ 7179285 w 9124939"/>
              <a:gd name="connsiteY4467" fmla="*/ 892079 h 6507156"/>
              <a:gd name="connsiteX4468" fmla="*/ 7196433 w 9124939"/>
              <a:gd name="connsiteY4468" fmla="*/ 908904 h 6507156"/>
              <a:gd name="connsiteX4469" fmla="*/ 7198974 w 9124939"/>
              <a:gd name="connsiteY4469" fmla="*/ 941600 h 6507156"/>
              <a:gd name="connsiteX4470" fmla="*/ 7171346 w 9124939"/>
              <a:gd name="connsiteY4470" fmla="*/ 940965 h 6507156"/>
              <a:gd name="connsiteX4471" fmla="*/ 7156421 w 9124939"/>
              <a:gd name="connsiteY4471" fmla="*/ 953663 h 6507156"/>
              <a:gd name="connsiteX4472" fmla="*/ 7137368 w 9124939"/>
              <a:gd name="connsiteY4472" fmla="*/ 947314 h 6507156"/>
              <a:gd name="connsiteX4473" fmla="*/ 7123078 w 9124939"/>
              <a:gd name="connsiteY4473" fmla="*/ 957155 h 6507156"/>
              <a:gd name="connsiteX4474" fmla="*/ 7093228 w 9124939"/>
              <a:gd name="connsiteY4474" fmla="*/ 952711 h 6507156"/>
              <a:gd name="connsiteX4475" fmla="*/ 7081479 w 9124939"/>
              <a:gd name="connsiteY4475" fmla="*/ 966678 h 6507156"/>
              <a:gd name="connsiteX4476" fmla="*/ 7066554 w 9124939"/>
              <a:gd name="connsiteY4476" fmla="*/ 969218 h 6507156"/>
              <a:gd name="connsiteX4477" fmla="*/ 7064966 w 9124939"/>
              <a:gd name="connsiteY4477" fmla="*/ 1004771 h 6507156"/>
              <a:gd name="connsiteX4478" fmla="*/ 7037656 w 9124939"/>
              <a:gd name="connsiteY4478" fmla="*/ 1010485 h 6507156"/>
              <a:gd name="connsiteX4479" fmla="*/ 7046230 w 9124939"/>
              <a:gd name="connsiteY4479" fmla="*/ 1029214 h 6507156"/>
              <a:gd name="connsiteX4480" fmla="*/ 7035751 w 9124939"/>
              <a:gd name="connsiteY4480" fmla="*/ 1043181 h 6507156"/>
              <a:gd name="connsiteX4481" fmla="*/ 7057027 w 9124939"/>
              <a:gd name="connsiteY4481" fmla="*/ 1050166 h 6507156"/>
              <a:gd name="connsiteX4482" fmla="*/ 7085924 w 9124939"/>
              <a:gd name="connsiteY4482" fmla="*/ 1086989 h 6507156"/>
              <a:gd name="connsiteX4483" fmla="*/ 7092593 w 9124939"/>
              <a:gd name="connsiteY4483" fmla="*/ 1125717 h 6507156"/>
              <a:gd name="connsiteX4484" fmla="*/ 7108471 w 9124939"/>
              <a:gd name="connsiteY4484" fmla="*/ 1128892 h 6507156"/>
              <a:gd name="connsiteX4485" fmla="*/ 7121490 w 9124939"/>
              <a:gd name="connsiteY4485" fmla="*/ 1158413 h 6507156"/>
              <a:gd name="connsiteX4486" fmla="*/ 7135463 w 9124939"/>
              <a:gd name="connsiteY4486" fmla="*/ 1182221 h 6507156"/>
              <a:gd name="connsiteX4487" fmla="*/ 7189447 w 9124939"/>
              <a:gd name="connsiteY4487" fmla="*/ 1175555 h 6507156"/>
              <a:gd name="connsiteX4488" fmla="*/ 7186271 w 9124939"/>
              <a:gd name="connsiteY4488" fmla="*/ 1192380 h 6507156"/>
              <a:gd name="connsiteX4489" fmla="*/ 7191987 w 9124939"/>
              <a:gd name="connsiteY4489" fmla="*/ 1223806 h 6507156"/>
              <a:gd name="connsiteX4490" fmla="*/ 7200561 w 9124939"/>
              <a:gd name="connsiteY4490" fmla="*/ 1215235 h 6507156"/>
              <a:gd name="connsiteX4491" fmla="*/ 7209770 w 9124939"/>
              <a:gd name="connsiteY4491" fmla="*/ 1182857 h 6507156"/>
              <a:gd name="connsiteX4492" fmla="*/ 7240256 w 9124939"/>
              <a:gd name="connsiteY4492" fmla="*/ 1186666 h 6507156"/>
              <a:gd name="connsiteX4493" fmla="*/ 7245336 w 9124939"/>
              <a:gd name="connsiteY4493" fmla="*/ 1175873 h 6507156"/>
              <a:gd name="connsiteX4494" fmla="*/ 7268835 w 9124939"/>
              <a:gd name="connsiteY4494" fmla="*/ 1172698 h 6507156"/>
              <a:gd name="connsiteX4495" fmla="*/ 7288524 w 9124939"/>
              <a:gd name="connsiteY4495" fmla="*/ 1160953 h 6507156"/>
              <a:gd name="connsiteX4496" fmla="*/ 7299956 w 9124939"/>
              <a:gd name="connsiteY4496" fmla="*/ 1115559 h 6507156"/>
              <a:gd name="connsiteX4497" fmla="*/ 7292334 w 9124939"/>
              <a:gd name="connsiteY4497" fmla="*/ 1102861 h 6507156"/>
              <a:gd name="connsiteX4498" fmla="*/ 7309165 w 9124939"/>
              <a:gd name="connsiteY4498" fmla="*/ 1085719 h 6507156"/>
              <a:gd name="connsiteX4499" fmla="*/ 7298368 w 9124939"/>
              <a:gd name="connsiteY4499" fmla="*/ 1066038 h 6507156"/>
              <a:gd name="connsiteX4500" fmla="*/ 7315198 w 9124939"/>
              <a:gd name="connsiteY4500" fmla="*/ 1046990 h 6507156"/>
              <a:gd name="connsiteX4501" fmla="*/ 7316786 w 9124939"/>
              <a:gd name="connsiteY4501" fmla="*/ 1013024 h 6507156"/>
              <a:gd name="connsiteX4502" fmla="*/ 7326313 w 9124939"/>
              <a:gd name="connsiteY4502" fmla="*/ 997470 h 6507156"/>
              <a:gd name="connsiteX4503" fmla="*/ 7341238 w 9124939"/>
              <a:gd name="connsiteY4503" fmla="*/ 1002231 h 6507156"/>
              <a:gd name="connsiteX4504" fmla="*/ 7352670 w 9124939"/>
              <a:gd name="connsiteY4504" fmla="*/ 986359 h 6507156"/>
              <a:gd name="connsiteX4505" fmla="*/ 7386648 w 9124939"/>
              <a:gd name="connsiteY4505" fmla="*/ 981915 h 6507156"/>
              <a:gd name="connsiteX4506" fmla="*/ 7389823 w 9124939"/>
              <a:gd name="connsiteY4506" fmla="*/ 970170 h 6507156"/>
              <a:gd name="connsiteX4507" fmla="*/ 7407924 w 9124939"/>
              <a:gd name="connsiteY4507" fmla="*/ 983820 h 6507156"/>
              <a:gd name="connsiteX4508" fmla="*/ 7410464 w 9124939"/>
              <a:gd name="connsiteY4508" fmla="*/ 970170 h 6507156"/>
              <a:gd name="connsiteX4509" fmla="*/ 7397762 w 9124939"/>
              <a:gd name="connsiteY4509" fmla="*/ 948266 h 6507156"/>
              <a:gd name="connsiteX4510" fmla="*/ 7399985 w 9124939"/>
              <a:gd name="connsiteY4510" fmla="*/ 937473 h 6507156"/>
              <a:gd name="connsiteX4511" fmla="*/ 7421261 w 9124939"/>
              <a:gd name="connsiteY4511" fmla="*/ 939378 h 6507156"/>
              <a:gd name="connsiteX4512" fmla="*/ 7533675 w 9124939"/>
              <a:gd name="connsiteY4512" fmla="*/ 858431 h 6507156"/>
              <a:gd name="connsiteX4513" fmla="*/ 7547330 w 9124939"/>
              <a:gd name="connsiteY4513" fmla="*/ 855256 h 6507156"/>
              <a:gd name="connsiteX4514" fmla="*/ 7546060 w 9124939"/>
              <a:gd name="connsiteY4514" fmla="*/ 842559 h 6507156"/>
              <a:gd name="connsiteX4515" fmla="*/ 7637833 w 9124939"/>
              <a:gd name="connsiteY4515" fmla="*/ 787959 h 6507156"/>
              <a:gd name="connsiteX4516" fmla="*/ 7678798 w 9124939"/>
              <a:gd name="connsiteY4516" fmla="*/ 778118 h 6507156"/>
              <a:gd name="connsiteX4517" fmla="*/ 7669271 w 9124939"/>
              <a:gd name="connsiteY4517" fmla="*/ 767643 h 6507156"/>
              <a:gd name="connsiteX4518" fmla="*/ 7719762 w 9124939"/>
              <a:gd name="connsiteY4518" fmla="*/ 757485 h 6507156"/>
              <a:gd name="connsiteX4519" fmla="*/ 7735640 w 9124939"/>
              <a:gd name="connsiteY4519" fmla="*/ 769230 h 6507156"/>
              <a:gd name="connsiteX4520" fmla="*/ 7733099 w 9124939"/>
              <a:gd name="connsiteY4520" fmla="*/ 784785 h 6507156"/>
              <a:gd name="connsiteX4521" fmla="*/ 7750882 w 9124939"/>
              <a:gd name="connsiteY4521" fmla="*/ 798752 h 6507156"/>
              <a:gd name="connsiteX4522" fmla="*/ 7772794 w 9124939"/>
              <a:gd name="connsiteY4522" fmla="*/ 767960 h 6507156"/>
              <a:gd name="connsiteX4523" fmla="*/ 7763267 w 9124939"/>
              <a:gd name="connsiteY4523" fmla="*/ 757167 h 6507156"/>
              <a:gd name="connsiteX4524" fmla="*/ 7766125 w 9124939"/>
              <a:gd name="connsiteY4524" fmla="*/ 738121 h 6507156"/>
              <a:gd name="connsiteX4525" fmla="*/ 7744214 w 9124939"/>
              <a:gd name="connsiteY4525" fmla="*/ 742882 h 6507156"/>
              <a:gd name="connsiteX4526" fmla="*/ 7736910 w 9124939"/>
              <a:gd name="connsiteY4526" fmla="*/ 738438 h 6507156"/>
              <a:gd name="connsiteX4527" fmla="*/ 7796610 w 9124939"/>
              <a:gd name="connsiteY4527" fmla="*/ 690822 h 6507156"/>
              <a:gd name="connsiteX4528" fmla="*/ 7786449 w 9124939"/>
              <a:gd name="connsiteY4528" fmla="*/ 711773 h 6507156"/>
              <a:gd name="connsiteX4529" fmla="*/ 7802009 w 9124939"/>
              <a:gd name="connsiteY4529" fmla="*/ 712726 h 6507156"/>
              <a:gd name="connsiteX4530" fmla="*/ 7802326 w 9124939"/>
              <a:gd name="connsiteY4530" fmla="*/ 741930 h 6507156"/>
              <a:gd name="connsiteX4531" fmla="*/ 7838527 w 9124939"/>
              <a:gd name="connsiteY4531" fmla="*/ 734629 h 6507156"/>
              <a:gd name="connsiteX4532" fmla="*/ 7835987 w 9124939"/>
              <a:gd name="connsiteY4532" fmla="*/ 710186 h 6507156"/>
              <a:gd name="connsiteX4533" fmla="*/ 7839163 w 9124939"/>
              <a:gd name="connsiteY4533" fmla="*/ 700663 h 6507156"/>
              <a:gd name="connsiteX4534" fmla="*/ 7822967 w 9124939"/>
              <a:gd name="connsiteY4534" fmla="*/ 679712 h 6507156"/>
              <a:gd name="connsiteX4535" fmla="*/ 7842020 w 9124939"/>
              <a:gd name="connsiteY4535" fmla="*/ 680981 h 6507156"/>
              <a:gd name="connsiteX4536" fmla="*/ 7842973 w 9124939"/>
              <a:gd name="connsiteY4536" fmla="*/ 663840 h 6507156"/>
              <a:gd name="connsiteX4537" fmla="*/ 7877587 w 9124939"/>
              <a:gd name="connsiteY4537" fmla="*/ 641301 h 6507156"/>
              <a:gd name="connsiteX4538" fmla="*/ 7933476 w 9124939"/>
              <a:gd name="connsiteY4538" fmla="*/ 636540 h 6507156"/>
              <a:gd name="connsiteX4539" fmla="*/ 7944273 w 9124939"/>
              <a:gd name="connsiteY4539" fmla="*/ 634635 h 6507156"/>
              <a:gd name="connsiteX4540" fmla="*/ 7948401 w 9124939"/>
              <a:gd name="connsiteY4540" fmla="*/ 645111 h 6507156"/>
              <a:gd name="connsiteX4541" fmla="*/ 7936652 w 9124939"/>
              <a:gd name="connsiteY4541" fmla="*/ 641936 h 6507156"/>
              <a:gd name="connsiteX4542" fmla="*/ 7906484 w 9124939"/>
              <a:gd name="connsiteY4542" fmla="*/ 651777 h 6507156"/>
              <a:gd name="connsiteX4543" fmla="*/ 7877587 w 9124939"/>
              <a:gd name="connsiteY4543" fmla="*/ 648603 h 6507156"/>
              <a:gd name="connsiteX4544" fmla="*/ 7867425 w 9124939"/>
              <a:gd name="connsiteY4544" fmla="*/ 663522 h 6507156"/>
              <a:gd name="connsiteX4545" fmla="*/ 7874729 w 9124939"/>
              <a:gd name="connsiteY4545" fmla="*/ 683838 h 6507156"/>
              <a:gd name="connsiteX4546" fmla="*/ 7883302 w 9124939"/>
              <a:gd name="connsiteY4546" fmla="*/ 683204 h 6507156"/>
              <a:gd name="connsiteX4547" fmla="*/ 7887431 w 9124939"/>
              <a:gd name="connsiteY4547" fmla="*/ 673998 h 6507156"/>
              <a:gd name="connsiteX4548" fmla="*/ 7900450 w 9124939"/>
              <a:gd name="connsiteY4548" fmla="*/ 680029 h 6507156"/>
              <a:gd name="connsiteX4549" fmla="*/ 7890606 w 9124939"/>
              <a:gd name="connsiteY4549" fmla="*/ 684473 h 6507156"/>
              <a:gd name="connsiteX4550" fmla="*/ 7894099 w 9124939"/>
              <a:gd name="connsiteY4550" fmla="*/ 694949 h 6507156"/>
              <a:gd name="connsiteX4551" fmla="*/ 7903944 w 9124939"/>
              <a:gd name="connsiteY4551" fmla="*/ 723201 h 6507156"/>
              <a:gd name="connsiteX4552" fmla="*/ 7884890 w 9124939"/>
              <a:gd name="connsiteY4552" fmla="*/ 738121 h 6507156"/>
              <a:gd name="connsiteX4553" fmla="*/ 7882032 w 9124939"/>
              <a:gd name="connsiteY4553" fmla="*/ 753040 h 6507156"/>
              <a:gd name="connsiteX4554" fmla="*/ 7893464 w 9124939"/>
              <a:gd name="connsiteY4554" fmla="*/ 758437 h 6507156"/>
              <a:gd name="connsiteX4555" fmla="*/ 7892512 w 9124939"/>
              <a:gd name="connsiteY4555" fmla="*/ 775896 h 6507156"/>
              <a:gd name="connsiteX4556" fmla="*/ 7908389 w 9124939"/>
              <a:gd name="connsiteY4556" fmla="*/ 786689 h 6507156"/>
              <a:gd name="connsiteX4557" fmla="*/ 7885525 w 9124939"/>
              <a:gd name="connsiteY4557" fmla="*/ 794943 h 6507156"/>
              <a:gd name="connsiteX4558" fmla="*/ 7870600 w 9124939"/>
              <a:gd name="connsiteY4558" fmla="*/ 782562 h 6507156"/>
              <a:gd name="connsiteX4559" fmla="*/ 7860121 w 9124939"/>
              <a:gd name="connsiteY4559" fmla="*/ 798752 h 6507156"/>
              <a:gd name="connsiteX4560" fmla="*/ 7834399 w 9124939"/>
              <a:gd name="connsiteY4560" fmla="*/ 803831 h 6507156"/>
              <a:gd name="connsiteX4561" fmla="*/ 7833764 w 9124939"/>
              <a:gd name="connsiteY4561" fmla="*/ 819703 h 6507156"/>
              <a:gd name="connsiteX4562" fmla="*/ 7824237 w 9124939"/>
              <a:gd name="connsiteY4562" fmla="*/ 829544 h 6507156"/>
              <a:gd name="connsiteX4563" fmla="*/ 7833129 w 9124939"/>
              <a:gd name="connsiteY4563" fmla="*/ 845416 h 6507156"/>
              <a:gd name="connsiteX4564" fmla="*/ 7818204 w 9124939"/>
              <a:gd name="connsiteY4564" fmla="*/ 845416 h 6507156"/>
              <a:gd name="connsiteX4565" fmla="*/ 7803279 w 9124939"/>
              <a:gd name="connsiteY4565" fmla="*/ 860018 h 6507156"/>
              <a:gd name="connsiteX4566" fmla="*/ 7806772 w 9124939"/>
              <a:gd name="connsiteY4566" fmla="*/ 879382 h 6507156"/>
              <a:gd name="connsiteX4567" fmla="*/ 7766760 w 9124939"/>
              <a:gd name="connsiteY4567" fmla="*/ 918427 h 6507156"/>
              <a:gd name="connsiteX4568" fmla="*/ 7761679 w 9124939"/>
              <a:gd name="connsiteY4568" fmla="*/ 932394 h 6507156"/>
              <a:gd name="connsiteX4569" fmla="*/ 7788036 w 9124939"/>
              <a:gd name="connsiteY4569" fmla="*/ 935251 h 6507156"/>
              <a:gd name="connsiteX4570" fmla="*/ 7774699 w 9124939"/>
              <a:gd name="connsiteY4570" fmla="*/ 946679 h 6507156"/>
              <a:gd name="connsiteX4571" fmla="*/ 7769301 w 9124939"/>
              <a:gd name="connsiteY4571" fmla="*/ 970170 h 6507156"/>
              <a:gd name="connsiteX4572" fmla="*/ 7726431 w 9124939"/>
              <a:gd name="connsiteY4572" fmla="*/ 1000962 h 6507156"/>
              <a:gd name="connsiteX4573" fmla="*/ 7709918 w 9124939"/>
              <a:gd name="connsiteY4573" fmla="*/ 1053975 h 6507156"/>
              <a:gd name="connsiteX4574" fmla="*/ 7721985 w 9124939"/>
              <a:gd name="connsiteY4574" fmla="*/ 1080006 h 6507156"/>
              <a:gd name="connsiteX4575" fmla="*/ 7717857 w 9124939"/>
              <a:gd name="connsiteY4575" fmla="*/ 1087624 h 6507156"/>
              <a:gd name="connsiteX4576" fmla="*/ 7732464 w 9124939"/>
              <a:gd name="connsiteY4576" fmla="*/ 1106353 h 6507156"/>
              <a:gd name="connsiteX4577" fmla="*/ 7733099 w 9124939"/>
              <a:gd name="connsiteY4577" fmla="*/ 1145081 h 6507156"/>
              <a:gd name="connsiteX4578" fmla="*/ 7741038 w 9124939"/>
              <a:gd name="connsiteY4578" fmla="*/ 1157144 h 6507156"/>
              <a:gd name="connsiteX4579" fmla="*/ 7743579 w 9124939"/>
              <a:gd name="connsiteY4579" fmla="*/ 1227616 h 6507156"/>
              <a:gd name="connsiteX4580" fmla="*/ 7745484 w 9124939"/>
              <a:gd name="connsiteY4580" fmla="*/ 1264439 h 6507156"/>
              <a:gd name="connsiteX4581" fmla="*/ 7746754 w 9124939"/>
              <a:gd name="connsiteY4581" fmla="*/ 1290469 h 6507156"/>
              <a:gd name="connsiteX4582" fmla="*/ 7747072 w 9124939"/>
              <a:gd name="connsiteY4582" fmla="*/ 1305071 h 6507156"/>
              <a:gd name="connsiteX4583" fmla="*/ 7747389 w 9124939"/>
              <a:gd name="connsiteY4583" fmla="*/ 1308246 h 6507156"/>
              <a:gd name="connsiteX4584" fmla="*/ 7748977 w 9124939"/>
              <a:gd name="connsiteY4584" fmla="*/ 1313325 h 6507156"/>
              <a:gd name="connsiteX4585" fmla="*/ 7752470 w 9124939"/>
              <a:gd name="connsiteY4585" fmla="*/ 1325705 h 6507156"/>
              <a:gd name="connsiteX4586" fmla="*/ 7757233 w 9124939"/>
              <a:gd name="connsiteY4586" fmla="*/ 1341894 h 6507156"/>
              <a:gd name="connsiteX4587" fmla="*/ 7756598 w 9124939"/>
              <a:gd name="connsiteY4587" fmla="*/ 1317769 h 6507156"/>
              <a:gd name="connsiteX4588" fmla="*/ 7752470 w 9124939"/>
              <a:gd name="connsiteY4588" fmla="*/ 1267296 h 6507156"/>
              <a:gd name="connsiteX4589" fmla="*/ 7752153 w 9124939"/>
              <a:gd name="connsiteY4589" fmla="*/ 1232377 h 6507156"/>
              <a:gd name="connsiteX4590" fmla="*/ 7744849 w 9124939"/>
              <a:gd name="connsiteY4590" fmla="*/ 1174286 h 6507156"/>
              <a:gd name="connsiteX4591" fmla="*/ 7751200 w 9124939"/>
              <a:gd name="connsiteY4591" fmla="*/ 1141907 h 6507156"/>
              <a:gd name="connsiteX4592" fmla="*/ 7748659 w 9124939"/>
              <a:gd name="connsiteY4592" fmla="*/ 1114606 h 6507156"/>
              <a:gd name="connsiteX4593" fmla="*/ 7736910 w 9124939"/>
              <a:gd name="connsiteY4593" fmla="*/ 1089211 h 6507156"/>
              <a:gd name="connsiteX4594" fmla="*/ 7728971 w 9124939"/>
              <a:gd name="connsiteY4594" fmla="*/ 1055880 h 6507156"/>
              <a:gd name="connsiteX4595" fmla="*/ 7742626 w 9124939"/>
              <a:gd name="connsiteY4595" fmla="*/ 1009533 h 6507156"/>
              <a:gd name="connsiteX4596" fmla="*/ 7794070 w 9124939"/>
              <a:gd name="connsiteY4596" fmla="*/ 989851 h 6507156"/>
              <a:gd name="connsiteX4597" fmla="*/ 7801374 w 9124939"/>
              <a:gd name="connsiteY4597" fmla="*/ 973027 h 6507156"/>
              <a:gd name="connsiteX4598" fmla="*/ 7820427 w 9124939"/>
              <a:gd name="connsiteY4598" fmla="*/ 955885 h 6507156"/>
              <a:gd name="connsiteX4599" fmla="*/ 7837257 w 9124939"/>
              <a:gd name="connsiteY4599" fmla="*/ 968265 h 6507156"/>
              <a:gd name="connsiteX4600" fmla="*/ 7890289 w 9124939"/>
              <a:gd name="connsiteY4600" fmla="*/ 893032 h 6507156"/>
              <a:gd name="connsiteX4601" fmla="*/ 7879809 w 9124939"/>
              <a:gd name="connsiteY4601" fmla="*/ 893032 h 6507156"/>
              <a:gd name="connsiteX4602" fmla="*/ 7875681 w 9124939"/>
              <a:gd name="connsiteY4602" fmla="*/ 888270 h 6507156"/>
              <a:gd name="connsiteX4603" fmla="*/ 7919504 w 9124939"/>
              <a:gd name="connsiteY4603" fmla="*/ 815894 h 6507156"/>
              <a:gd name="connsiteX4604" fmla="*/ 7933158 w 9124939"/>
              <a:gd name="connsiteY4604" fmla="*/ 828274 h 6507156"/>
              <a:gd name="connsiteX4605" fmla="*/ 7947131 w 9124939"/>
              <a:gd name="connsiteY4605" fmla="*/ 817798 h 6507156"/>
              <a:gd name="connsiteX4606" fmla="*/ 7951577 w 9124939"/>
              <a:gd name="connsiteY4606" fmla="*/ 827956 h 6507156"/>
              <a:gd name="connsiteX4607" fmla="*/ 7955070 w 9124939"/>
              <a:gd name="connsiteY4607" fmla="*/ 835892 h 6507156"/>
              <a:gd name="connsiteX4608" fmla="*/ 7957610 w 9124939"/>
              <a:gd name="connsiteY4608" fmla="*/ 840654 h 6507156"/>
              <a:gd name="connsiteX4609" fmla="*/ 7960468 w 9124939"/>
              <a:gd name="connsiteY4609" fmla="*/ 843828 h 6507156"/>
              <a:gd name="connsiteX4610" fmla="*/ 7963961 w 9124939"/>
              <a:gd name="connsiteY4610" fmla="*/ 847320 h 6507156"/>
              <a:gd name="connsiteX4611" fmla="*/ 7968724 w 9124939"/>
              <a:gd name="connsiteY4611" fmla="*/ 851447 h 6507156"/>
              <a:gd name="connsiteX4612" fmla="*/ 7989365 w 9124939"/>
              <a:gd name="connsiteY4612" fmla="*/ 840654 h 6507156"/>
              <a:gd name="connsiteX4613" fmla="*/ 7997304 w 9124939"/>
              <a:gd name="connsiteY4613" fmla="*/ 779388 h 6507156"/>
              <a:gd name="connsiteX4614" fmla="*/ 8037316 w 9124939"/>
              <a:gd name="connsiteY4614" fmla="*/ 745104 h 6507156"/>
              <a:gd name="connsiteX4615" fmla="*/ 8053194 w 9124939"/>
              <a:gd name="connsiteY4615" fmla="*/ 746374 h 6507156"/>
              <a:gd name="connsiteX4616" fmla="*/ 8093206 w 9124939"/>
              <a:gd name="connsiteY4616" fmla="*/ 720344 h 6507156"/>
              <a:gd name="connsiteX4617" fmla="*/ 8112259 w 9124939"/>
              <a:gd name="connsiteY4617" fmla="*/ 732089 h 6507156"/>
              <a:gd name="connsiteX4618" fmla="*/ 8155764 w 9124939"/>
              <a:gd name="connsiteY4618" fmla="*/ 728598 h 6507156"/>
              <a:gd name="connsiteX4619" fmla="*/ 8177040 w 9124939"/>
              <a:gd name="connsiteY4619" fmla="*/ 740025 h 6507156"/>
              <a:gd name="connsiteX4620" fmla="*/ 8189742 w 9124939"/>
              <a:gd name="connsiteY4620" fmla="*/ 737803 h 6507156"/>
              <a:gd name="connsiteX4621" fmla="*/ 8204667 w 9124939"/>
              <a:gd name="connsiteY4621" fmla="*/ 760659 h 6507156"/>
              <a:gd name="connsiteX4622" fmla="*/ 8243409 w 9124939"/>
              <a:gd name="connsiteY4622" fmla="*/ 731772 h 6507156"/>
              <a:gd name="connsiteX4623" fmla="*/ 8241186 w 9124939"/>
              <a:gd name="connsiteY4623" fmla="*/ 693044 h 6507156"/>
              <a:gd name="connsiteX4624" fmla="*/ 8230389 w 9124939"/>
              <a:gd name="connsiteY4624" fmla="*/ 693044 h 6507156"/>
              <a:gd name="connsiteX4625" fmla="*/ 8227213 w 9124939"/>
              <a:gd name="connsiteY4625" fmla="*/ 688918 h 6507156"/>
              <a:gd name="connsiteX4626" fmla="*/ 8254841 w 9124939"/>
              <a:gd name="connsiteY4626" fmla="*/ 674950 h 6507156"/>
              <a:gd name="connsiteX4627" fmla="*/ 8275164 w 9124939"/>
              <a:gd name="connsiteY4627" fmla="*/ 691457 h 6507156"/>
              <a:gd name="connsiteX4628" fmla="*/ 8283103 w 9124939"/>
              <a:gd name="connsiteY4628" fmla="*/ 665427 h 6507156"/>
              <a:gd name="connsiteX4629" fmla="*/ 8307554 w 9124939"/>
              <a:gd name="connsiteY4629" fmla="*/ 662887 h 6507156"/>
              <a:gd name="connsiteX4630" fmla="*/ 8316128 w 9124939"/>
              <a:gd name="connsiteY4630" fmla="*/ 683838 h 6507156"/>
              <a:gd name="connsiteX4631" fmla="*/ 8286596 w 9124939"/>
              <a:gd name="connsiteY4631" fmla="*/ 696854 h 6507156"/>
              <a:gd name="connsiteX4632" fmla="*/ 8310095 w 9124939"/>
              <a:gd name="connsiteY4632" fmla="*/ 706059 h 6507156"/>
              <a:gd name="connsiteX4633" fmla="*/ 8327878 w 9124939"/>
              <a:gd name="connsiteY4633" fmla="*/ 687013 h 6507156"/>
              <a:gd name="connsiteX4634" fmla="*/ 8313906 w 9124939"/>
              <a:gd name="connsiteY4634" fmla="*/ 661618 h 6507156"/>
              <a:gd name="connsiteX4635" fmla="*/ 8315811 w 9124939"/>
              <a:gd name="connsiteY4635" fmla="*/ 647968 h 6507156"/>
              <a:gd name="connsiteX4636" fmla="*/ 8363126 w 9124939"/>
              <a:gd name="connsiteY4636" fmla="*/ 623207 h 6507156"/>
              <a:gd name="connsiteX4637" fmla="*/ 8384403 w 9124939"/>
              <a:gd name="connsiteY4637" fmla="*/ 633683 h 6507156"/>
              <a:gd name="connsiteX4638" fmla="*/ 8375193 w 9124939"/>
              <a:gd name="connsiteY4638" fmla="*/ 646698 h 6507156"/>
              <a:gd name="connsiteX4639" fmla="*/ 8419016 w 9124939"/>
              <a:gd name="connsiteY4639" fmla="*/ 692409 h 6507156"/>
              <a:gd name="connsiteX4640" fmla="*/ 8413617 w 9124939"/>
              <a:gd name="connsiteY4640" fmla="*/ 703837 h 6507156"/>
              <a:gd name="connsiteX4641" fmla="*/ 8397740 w 9124939"/>
              <a:gd name="connsiteY4641" fmla="*/ 705107 h 6507156"/>
              <a:gd name="connsiteX4642" fmla="*/ 8396152 w 9124939"/>
              <a:gd name="connsiteY4642" fmla="*/ 725106 h 6507156"/>
              <a:gd name="connsiteX4643" fmla="*/ 8382179 w 9124939"/>
              <a:gd name="connsiteY4643" fmla="*/ 723201 h 6507156"/>
              <a:gd name="connsiteX4644" fmla="*/ 8388531 w 9124939"/>
              <a:gd name="connsiteY4644" fmla="*/ 738756 h 6507156"/>
              <a:gd name="connsiteX4645" fmla="*/ 8392024 w 9124939"/>
              <a:gd name="connsiteY4645" fmla="*/ 783197 h 6507156"/>
              <a:gd name="connsiteX4646" fmla="*/ 8434576 w 9124939"/>
              <a:gd name="connsiteY4646" fmla="*/ 799704 h 6507156"/>
              <a:gd name="connsiteX4647" fmla="*/ 8470459 w 9124939"/>
              <a:gd name="connsiteY4647" fmla="*/ 763516 h 6507156"/>
              <a:gd name="connsiteX4648" fmla="*/ 8467919 w 9124939"/>
              <a:gd name="connsiteY4648" fmla="*/ 743517 h 6507156"/>
              <a:gd name="connsiteX4649" fmla="*/ 8456169 w 9124939"/>
              <a:gd name="connsiteY4649" fmla="*/ 725741 h 6507156"/>
              <a:gd name="connsiteX4650" fmla="*/ 8464426 w 9124939"/>
              <a:gd name="connsiteY4650" fmla="*/ 697171 h 6507156"/>
              <a:gd name="connsiteX4651" fmla="*/ 8485702 w 9124939"/>
              <a:gd name="connsiteY4651" fmla="*/ 704472 h 6507156"/>
              <a:gd name="connsiteX4652" fmla="*/ 8501580 w 9124939"/>
              <a:gd name="connsiteY4652" fmla="*/ 697806 h 6507156"/>
              <a:gd name="connsiteX4653" fmla="*/ 8517457 w 9124939"/>
              <a:gd name="connsiteY4653" fmla="*/ 700980 h 6507156"/>
              <a:gd name="connsiteX4654" fmla="*/ 8557152 w 9124939"/>
              <a:gd name="connsiteY4654" fmla="*/ 643841 h 6507156"/>
              <a:gd name="connsiteX4655" fmla="*/ 8558739 w 9124939"/>
              <a:gd name="connsiteY4655" fmla="*/ 611145 h 6507156"/>
              <a:gd name="connsiteX4656" fmla="*/ 8570489 w 9124939"/>
              <a:gd name="connsiteY4656" fmla="*/ 604478 h 6507156"/>
              <a:gd name="connsiteX4657" fmla="*/ 8568266 w 9124939"/>
              <a:gd name="connsiteY4657" fmla="*/ 584797 h 6507156"/>
              <a:gd name="connsiteX4658" fmla="*/ 8556199 w 9124939"/>
              <a:gd name="connsiteY4658" fmla="*/ 577178 h 6507156"/>
              <a:gd name="connsiteX4659" fmla="*/ 8551436 w 9124939"/>
              <a:gd name="connsiteY4659" fmla="*/ 596225 h 6507156"/>
              <a:gd name="connsiteX4660" fmla="*/ 8538733 w 9124939"/>
              <a:gd name="connsiteY4660" fmla="*/ 583845 h 6507156"/>
              <a:gd name="connsiteX4661" fmla="*/ 8540321 w 9124939"/>
              <a:gd name="connsiteY4661" fmla="*/ 556227 h 6507156"/>
              <a:gd name="connsiteX4662" fmla="*/ 8498404 w 9124939"/>
              <a:gd name="connsiteY4662" fmla="*/ 459725 h 6507156"/>
              <a:gd name="connsiteX4663" fmla="*/ 8537146 w 9124939"/>
              <a:gd name="connsiteY4663" fmla="*/ 447663 h 6507156"/>
              <a:gd name="connsiteX4664" fmla="*/ 8558739 w 9124939"/>
              <a:gd name="connsiteY4664" fmla="*/ 483533 h 6507156"/>
              <a:gd name="connsiteX4665" fmla="*/ 8560962 w 9124939"/>
              <a:gd name="connsiteY4665" fmla="*/ 474010 h 6507156"/>
              <a:gd name="connsiteX4666" fmla="*/ 8541591 w 9124939"/>
              <a:gd name="connsiteY4666" fmla="*/ 439409 h 6507156"/>
              <a:gd name="connsiteX4667" fmla="*/ 8554294 w 9124939"/>
              <a:gd name="connsiteY4667" fmla="*/ 425442 h 6507156"/>
              <a:gd name="connsiteX4668" fmla="*/ 8554929 w 9124939"/>
              <a:gd name="connsiteY4668" fmla="*/ 393063 h 6507156"/>
              <a:gd name="connsiteX4669" fmla="*/ 8610183 w 9124939"/>
              <a:gd name="connsiteY4669" fmla="*/ 408300 h 6507156"/>
              <a:gd name="connsiteX4670" fmla="*/ 8615264 w 9124939"/>
              <a:gd name="connsiteY4670" fmla="*/ 415601 h 6507156"/>
              <a:gd name="connsiteX4671" fmla="*/ 8694653 w 9124939"/>
              <a:gd name="connsiteY4671" fmla="*/ 427664 h 6507156"/>
              <a:gd name="connsiteX4672" fmla="*/ 8743556 w 9124939"/>
              <a:gd name="connsiteY4672" fmla="*/ 427029 h 6507156"/>
              <a:gd name="connsiteX4673" fmla="*/ 8762609 w 9124939"/>
              <a:gd name="connsiteY4673" fmla="*/ 450202 h 6507156"/>
              <a:gd name="connsiteX4674" fmla="*/ 8774359 w 9124939"/>
              <a:gd name="connsiteY4674" fmla="*/ 442584 h 6507156"/>
              <a:gd name="connsiteX4675" fmla="*/ 8821991 w 9124939"/>
              <a:gd name="connsiteY4675" fmla="*/ 453694 h 6507156"/>
              <a:gd name="connsiteX4676" fmla="*/ 8846443 w 9124939"/>
              <a:gd name="connsiteY4676" fmla="*/ 473693 h 6507156"/>
              <a:gd name="connsiteX4677" fmla="*/ 8868672 w 9124939"/>
              <a:gd name="connsiteY4677" fmla="*/ 474328 h 6507156"/>
              <a:gd name="connsiteX4678" fmla="*/ 8893441 w 9124939"/>
              <a:gd name="connsiteY4678" fmla="*/ 512103 h 6507156"/>
              <a:gd name="connsiteX4679" fmla="*/ 8927419 w 9124939"/>
              <a:gd name="connsiteY4679" fmla="*/ 529880 h 6507156"/>
              <a:gd name="connsiteX4680" fmla="*/ 8947743 w 9124939"/>
              <a:gd name="connsiteY4680" fmla="*/ 535911 h 6507156"/>
              <a:gd name="connsiteX4681" fmla="*/ 8955047 w 9124939"/>
              <a:gd name="connsiteY4681" fmla="*/ 548609 h 6507156"/>
              <a:gd name="connsiteX4682" fmla="*/ 8943932 w 9124939"/>
              <a:gd name="connsiteY4682" fmla="*/ 554958 h 6507156"/>
              <a:gd name="connsiteX4683" fmla="*/ 8958540 w 9124939"/>
              <a:gd name="connsiteY4683" fmla="*/ 567338 h 6507156"/>
              <a:gd name="connsiteX4684" fmla="*/ 8976323 w 9124939"/>
              <a:gd name="connsiteY4684" fmla="*/ 553688 h 6507156"/>
              <a:gd name="connsiteX4685" fmla="*/ 8987437 w 9124939"/>
              <a:gd name="connsiteY4685" fmla="*/ 570195 h 6507156"/>
              <a:gd name="connsiteX4686" fmla="*/ 9056981 w 9124939"/>
              <a:gd name="connsiteY4686" fmla="*/ 569877 h 6507156"/>
              <a:gd name="connsiteX4687" fmla="*/ 9056981 w 9124939"/>
              <a:gd name="connsiteY4687" fmla="*/ 579400 h 6507156"/>
              <a:gd name="connsiteX4688" fmla="*/ 9047455 w 9124939"/>
              <a:gd name="connsiteY4688" fmla="*/ 588924 h 6507156"/>
              <a:gd name="connsiteX4689" fmla="*/ 9075082 w 9124939"/>
              <a:gd name="connsiteY4689" fmla="*/ 605431 h 6507156"/>
              <a:gd name="connsiteX4690" fmla="*/ 9091277 w 9124939"/>
              <a:gd name="connsiteY4690" fmla="*/ 623525 h 6507156"/>
              <a:gd name="connsiteX4691" fmla="*/ 9124938 w 9124939"/>
              <a:gd name="connsiteY4691" fmla="*/ 639714 h 6507156"/>
              <a:gd name="connsiteX4692" fmla="*/ 9124939 w 9124939"/>
              <a:gd name="connsiteY4692" fmla="*/ 5195624 h 6507156"/>
              <a:gd name="connsiteX4693" fmla="*/ 9123986 w 9124939"/>
              <a:gd name="connsiteY4693" fmla="*/ 5195941 h 6507156"/>
              <a:gd name="connsiteX4694" fmla="*/ 9122716 w 9124939"/>
              <a:gd name="connsiteY4694" fmla="*/ 5195941 h 6507156"/>
              <a:gd name="connsiteX4695" fmla="*/ 9120493 w 9124939"/>
              <a:gd name="connsiteY4695" fmla="*/ 5195624 h 6507156"/>
              <a:gd name="connsiteX4696" fmla="*/ 9117953 w 9124939"/>
              <a:gd name="connsiteY4696" fmla="*/ 5194354 h 6507156"/>
              <a:gd name="connsiteX4697" fmla="*/ 9115730 w 9124939"/>
              <a:gd name="connsiteY4697" fmla="*/ 5193084 h 6507156"/>
              <a:gd name="connsiteX4698" fmla="*/ 9112237 w 9124939"/>
              <a:gd name="connsiteY4698" fmla="*/ 5190227 h 6507156"/>
              <a:gd name="connsiteX4699" fmla="*/ 9110649 w 9124939"/>
              <a:gd name="connsiteY4699" fmla="*/ 5188640 h 6507156"/>
              <a:gd name="connsiteX4700" fmla="*/ 9109379 w 9124939"/>
              <a:gd name="connsiteY4700" fmla="*/ 5186418 h 6507156"/>
              <a:gd name="connsiteX4701" fmla="*/ 9108426 w 9124939"/>
              <a:gd name="connsiteY4701" fmla="*/ 5183878 h 6507156"/>
              <a:gd name="connsiteX4702" fmla="*/ 9106521 w 9124939"/>
              <a:gd name="connsiteY4702" fmla="*/ 5180704 h 6507156"/>
              <a:gd name="connsiteX4703" fmla="*/ 9104298 w 9124939"/>
              <a:gd name="connsiteY4703" fmla="*/ 5177529 h 6507156"/>
              <a:gd name="connsiteX4704" fmla="*/ 9102075 w 9124939"/>
              <a:gd name="connsiteY4704" fmla="*/ 5174672 h 6507156"/>
              <a:gd name="connsiteX4705" fmla="*/ 9099217 w 9124939"/>
              <a:gd name="connsiteY4705" fmla="*/ 5172133 h 6507156"/>
              <a:gd name="connsiteX4706" fmla="*/ 9097629 w 9124939"/>
              <a:gd name="connsiteY4706" fmla="*/ 5171180 h 6507156"/>
              <a:gd name="connsiteX4707" fmla="*/ 9096042 w 9124939"/>
              <a:gd name="connsiteY4707" fmla="*/ 5170863 h 6507156"/>
              <a:gd name="connsiteX4708" fmla="*/ 9092866 w 9124939"/>
              <a:gd name="connsiteY4708" fmla="*/ 5169593 h 6507156"/>
              <a:gd name="connsiteX4709" fmla="*/ 9090008 w 9124939"/>
              <a:gd name="connsiteY4709" fmla="*/ 5168323 h 6507156"/>
              <a:gd name="connsiteX4710" fmla="*/ 9087468 w 9124939"/>
              <a:gd name="connsiteY4710" fmla="*/ 5166419 h 6507156"/>
              <a:gd name="connsiteX4711" fmla="*/ 9085245 w 9124939"/>
              <a:gd name="connsiteY4711" fmla="*/ 5164831 h 6507156"/>
              <a:gd name="connsiteX4712" fmla="*/ 9082387 w 9124939"/>
              <a:gd name="connsiteY4712" fmla="*/ 5161974 h 6507156"/>
              <a:gd name="connsiteX4713" fmla="*/ 9081434 w 9124939"/>
              <a:gd name="connsiteY4713" fmla="*/ 5160704 h 6507156"/>
              <a:gd name="connsiteX4714" fmla="*/ 9068097 w 9124939"/>
              <a:gd name="connsiteY4714" fmla="*/ 5148959 h 6507156"/>
              <a:gd name="connsiteX4715" fmla="*/ 9065239 w 9124939"/>
              <a:gd name="connsiteY4715" fmla="*/ 5153086 h 6507156"/>
              <a:gd name="connsiteX4716" fmla="*/ 9060476 w 9124939"/>
              <a:gd name="connsiteY4716" fmla="*/ 5159752 h 6507156"/>
              <a:gd name="connsiteX4717" fmla="*/ 9044598 w 9124939"/>
              <a:gd name="connsiteY4717" fmla="*/ 5164514 h 6507156"/>
              <a:gd name="connsiteX4718" fmla="*/ 9032531 w 9124939"/>
              <a:gd name="connsiteY4718" fmla="*/ 5175625 h 6507156"/>
              <a:gd name="connsiteX4719" fmla="*/ 9015383 w 9124939"/>
              <a:gd name="connsiteY4719" fmla="*/ 5180386 h 6507156"/>
              <a:gd name="connsiteX4720" fmla="*/ 8997283 w 9124939"/>
              <a:gd name="connsiteY4720" fmla="*/ 5182926 h 6507156"/>
              <a:gd name="connsiteX4721" fmla="*/ 8979817 w 9124939"/>
              <a:gd name="connsiteY4721" fmla="*/ 5179117 h 6507156"/>
              <a:gd name="connsiteX4722" fmla="*/ 8953461 w 9124939"/>
              <a:gd name="connsiteY4722" fmla="*/ 5181656 h 6507156"/>
              <a:gd name="connsiteX4723" fmla="*/ 8953461 w 9124939"/>
              <a:gd name="connsiteY4723" fmla="*/ 5174355 h 6507156"/>
              <a:gd name="connsiteX4724" fmla="*/ 8933455 w 9124939"/>
              <a:gd name="connsiteY4724" fmla="*/ 5179117 h 6507156"/>
              <a:gd name="connsiteX4725" fmla="*/ 8908051 w 9124939"/>
              <a:gd name="connsiteY4725" fmla="*/ 5181656 h 6507156"/>
              <a:gd name="connsiteX4726" fmla="*/ 8908051 w 9124939"/>
              <a:gd name="connsiteY4726" fmla="*/ 5173085 h 6507156"/>
              <a:gd name="connsiteX4727" fmla="*/ 8901065 w 9124939"/>
              <a:gd name="connsiteY4727" fmla="*/ 5174990 h 6507156"/>
              <a:gd name="connsiteX4728" fmla="*/ 8895349 w 9124939"/>
              <a:gd name="connsiteY4728" fmla="*/ 5175942 h 6507156"/>
              <a:gd name="connsiteX4729" fmla="*/ 8890903 w 9124939"/>
              <a:gd name="connsiteY4729" fmla="*/ 5176894 h 6507156"/>
              <a:gd name="connsiteX4730" fmla="*/ 8881059 w 9124939"/>
              <a:gd name="connsiteY4730" fmla="*/ 5177529 h 6507156"/>
              <a:gd name="connsiteX4731" fmla="*/ 8873755 w 9124939"/>
              <a:gd name="connsiteY4731" fmla="*/ 5177847 h 6507156"/>
              <a:gd name="connsiteX4732" fmla="*/ 8859147 w 9124939"/>
              <a:gd name="connsiteY4732" fmla="*/ 5190227 h 6507156"/>
              <a:gd name="connsiteX4733" fmla="*/ 8856607 w 9124939"/>
              <a:gd name="connsiteY4733" fmla="*/ 5190227 h 6507156"/>
              <a:gd name="connsiteX4734" fmla="*/ 8850256 w 9124939"/>
              <a:gd name="connsiteY4734" fmla="*/ 5190862 h 6507156"/>
              <a:gd name="connsiteX4735" fmla="*/ 8846128 w 9124939"/>
              <a:gd name="connsiteY4735" fmla="*/ 5191497 h 6507156"/>
              <a:gd name="connsiteX4736" fmla="*/ 8842000 w 9124939"/>
              <a:gd name="connsiteY4736" fmla="*/ 5192449 h 6507156"/>
              <a:gd name="connsiteX4737" fmla="*/ 8836919 w 9124939"/>
              <a:gd name="connsiteY4737" fmla="*/ 5193719 h 6507156"/>
              <a:gd name="connsiteX4738" fmla="*/ 8832473 w 9124939"/>
              <a:gd name="connsiteY4738" fmla="*/ 5195624 h 6507156"/>
              <a:gd name="connsiteX4739" fmla="*/ 8828027 w 9124939"/>
              <a:gd name="connsiteY4739" fmla="*/ 5197211 h 6507156"/>
              <a:gd name="connsiteX4740" fmla="*/ 8824852 w 9124939"/>
              <a:gd name="connsiteY4740" fmla="*/ 5197846 h 6507156"/>
              <a:gd name="connsiteX4741" fmla="*/ 8821994 w 9124939"/>
              <a:gd name="connsiteY4741" fmla="*/ 5197846 h 6507156"/>
              <a:gd name="connsiteX4742" fmla="*/ 8820089 w 9124939"/>
              <a:gd name="connsiteY4742" fmla="*/ 5197529 h 6507156"/>
              <a:gd name="connsiteX4743" fmla="*/ 8818183 w 9124939"/>
              <a:gd name="connsiteY4743" fmla="*/ 5197211 h 6507156"/>
              <a:gd name="connsiteX4744" fmla="*/ 8817231 w 9124939"/>
              <a:gd name="connsiteY4744" fmla="*/ 5196576 h 6507156"/>
              <a:gd name="connsiteX4745" fmla="*/ 8816278 w 9124939"/>
              <a:gd name="connsiteY4745" fmla="*/ 5195624 h 6507156"/>
              <a:gd name="connsiteX4746" fmla="*/ 8815008 w 9124939"/>
              <a:gd name="connsiteY4746" fmla="*/ 5195941 h 6507156"/>
              <a:gd name="connsiteX4747" fmla="*/ 8813102 w 9124939"/>
              <a:gd name="connsiteY4747" fmla="*/ 5196259 h 6507156"/>
              <a:gd name="connsiteX4748" fmla="*/ 8811515 w 9124939"/>
              <a:gd name="connsiteY4748" fmla="*/ 5197211 h 6507156"/>
              <a:gd name="connsiteX4749" fmla="*/ 8809609 w 9124939"/>
              <a:gd name="connsiteY4749" fmla="*/ 5198481 h 6507156"/>
              <a:gd name="connsiteX4750" fmla="*/ 8808022 w 9124939"/>
              <a:gd name="connsiteY4750" fmla="*/ 5200068 h 6507156"/>
              <a:gd name="connsiteX4751" fmla="*/ 8806434 w 9124939"/>
              <a:gd name="connsiteY4751" fmla="*/ 5202608 h 6507156"/>
              <a:gd name="connsiteX4752" fmla="*/ 8805799 w 9124939"/>
              <a:gd name="connsiteY4752" fmla="*/ 5204195 h 6507156"/>
              <a:gd name="connsiteX4753" fmla="*/ 8805481 w 9124939"/>
              <a:gd name="connsiteY4753" fmla="*/ 5205782 h 6507156"/>
              <a:gd name="connsiteX4754" fmla="*/ 8805164 w 9124939"/>
              <a:gd name="connsiteY4754" fmla="*/ 5207370 h 6507156"/>
              <a:gd name="connsiteX4755" fmla="*/ 8803893 w 9124939"/>
              <a:gd name="connsiteY4755" fmla="*/ 5208639 h 6507156"/>
              <a:gd name="connsiteX4756" fmla="*/ 8802623 w 9124939"/>
              <a:gd name="connsiteY4756" fmla="*/ 5209274 h 6507156"/>
              <a:gd name="connsiteX4757" fmla="*/ 8800718 w 9124939"/>
              <a:gd name="connsiteY4757" fmla="*/ 5209909 h 6507156"/>
              <a:gd name="connsiteX4758" fmla="*/ 8799130 w 9124939"/>
              <a:gd name="connsiteY4758" fmla="*/ 5209909 h 6507156"/>
              <a:gd name="connsiteX4759" fmla="*/ 8796907 w 9124939"/>
              <a:gd name="connsiteY4759" fmla="*/ 5209909 h 6507156"/>
              <a:gd name="connsiteX4760" fmla="*/ 8792461 w 9124939"/>
              <a:gd name="connsiteY4760" fmla="*/ 5209592 h 6507156"/>
              <a:gd name="connsiteX4761" fmla="*/ 8787698 w 9124939"/>
              <a:gd name="connsiteY4761" fmla="*/ 5208639 h 6507156"/>
              <a:gd name="connsiteX4762" fmla="*/ 8783888 w 9124939"/>
              <a:gd name="connsiteY4762" fmla="*/ 5207052 h 6507156"/>
              <a:gd name="connsiteX4763" fmla="*/ 8780077 w 9124939"/>
              <a:gd name="connsiteY4763" fmla="*/ 5205782 h 6507156"/>
              <a:gd name="connsiteX4764" fmla="*/ 8761659 w 9124939"/>
              <a:gd name="connsiteY4764" fmla="*/ 5205782 h 6507156"/>
              <a:gd name="connsiteX4765" fmla="*/ 8759754 w 9124939"/>
              <a:gd name="connsiteY4765" fmla="*/ 5205465 h 6507156"/>
              <a:gd name="connsiteX4766" fmla="*/ 8757531 w 9124939"/>
              <a:gd name="connsiteY4766" fmla="*/ 5204195 h 6507156"/>
              <a:gd name="connsiteX4767" fmla="*/ 8755943 w 9124939"/>
              <a:gd name="connsiteY4767" fmla="*/ 5202608 h 6507156"/>
              <a:gd name="connsiteX4768" fmla="*/ 8754038 w 9124939"/>
              <a:gd name="connsiteY4768" fmla="*/ 5200703 h 6507156"/>
              <a:gd name="connsiteX4769" fmla="*/ 8751497 w 9124939"/>
              <a:gd name="connsiteY4769" fmla="*/ 5197211 h 6507156"/>
              <a:gd name="connsiteX4770" fmla="*/ 8750545 w 9124939"/>
              <a:gd name="connsiteY4770" fmla="*/ 5195624 h 6507156"/>
              <a:gd name="connsiteX4771" fmla="*/ 8749274 w 9124939"/>
              <a:gd name="connsiteY4771" fmla="*/ 5193402 h 6507156"/>
              <a:gd name="connsiteX4772" fmla="*/ 8746099 w 9124939"/>
              <a:gd name="connsiteY4772" fmla="*/ 5188323 h 6507156"/>
              <a:gd name="connsiteX4773" fmla="*/ 8741653 w 9124939"/>
              <a:gd name="connsiteY4773" fmla="*/ 5183561 h 6507156"/>
              <a:gd name="connsiteX4774" fmla="*/ 8740065 w 9124939"/>
              <a:gd name="connsiteY4774" fmla="*/ 5181339 h 6507156"/>
              <a:gd name="connsiteX4775" fmla="*/ 8738478 w 9124939"/>
              <a:gd name="connsiteY4775" fmla="*/ 5180386 h 6507156"/>
              <a:gd name="connsiteX4776" fmla="*/ 8736572 w 9124939"/>
              <a:gd name="connsiteY4776" fmla="*/ 5179117 h 6507156"/>
              <a:gd name="connsiteX4777" fmla="*/ 8733397 w 9124939"/>
              <a:gd name="connsiteY4777" fmla="*/ 5177212 h 6507156"/>
              <a:gd name="connsiteX4778" fmla="*/ 8725458 w 9124939"/>
              <a:gd name="connsiteY4778" fmla="*/ 5171498 h 6507156"/>
              <a:gd name="connsiteX4779" fmla="*/ 8715296 w 9124939"/>
              <a:gd name="connsiteY4779" fmla="*/ 5163244 h 6507156"/>
              <a:gd name="connsiteX4780" fmla="*/ 8699419 w 9124939"/>
              <a:gd name="connsiteY4780" fmla="*/ 5148959 h 6507156"/>
              <a:gd name="connsiteX4781" fmla="*/ 8699419 w 9124939"/>
              <a:gd name="connsiteY4781" fmla="*/ 5140388 h 6507156"/>
              <a:gd name="connsiteX4782" fmla="*/ 8696878 w 9124939"/>
              <a:gd name="connsiteY4782" fmla="*/ 5139753 h 6507156"/>
              <a:gd name="connsiteX4783" fmla="*/ 8690527 w 9124939"/>
              <a:gd name="connsiteY4783" fmla="*/ 5138166 h 6507156"/>
              <a:gd name="connsiteX4784" fmla="*/ 8687034 w 9124939"/>
              <a:gd name="connsiteY4784" fmla="*/ 5137213 h 6507156"/>
              <a:gd name="connsiteX4785" fmla="*/ 8684176 w 9124939"/>
              <a:gd name="connsiteY4785" fmla="*/ 5135943 h 6507156"/>
              <a:gd name="connsiteX4786" fmla="*/ 8681318 w 9124939"/>
              <a:gd name="connsiteY4786" fmla="*/ 5134674 h 6507156"/>
              <a:gd name="connsiteX4787" fmla="*/ 8680365 w 9124939"/>
              <a:gd name="connsiteY4787" fmla="*/ 5133721 h 6507156"/>
              <a:gd name="connsiteX4788" fmla="*/ 8679730 w 9124939"/>
              <a:gd name="connsiteY4788" fmla="*/ 5132769 h 6507156"/>
              <a:gd name="connsiteX4789" fmla="*/ 8677825 w 9124939"/>
              <a:gd name="connsiteY4789" fmla="*/ 5128642 h 6507156"/>
              <a:gd name="connsiteX4790" fmla="*/ 8674967 w 9124939"/>
              <a:gd name="connsiteY4790" fmla="*/ 5124198 h 6507156"/>
              <a:gd name="connsiteX4791" fmla="*/ 8671791 w 9124939"/>
              <a:gd name="connsiteY4791" fmla="*/ 5119753 h 6507156"/>
              <a:gd name="connsiteX4792" fmla="*/ 8670204 w 9124939"/>
              <a:gd name="connsiteY4792" fmla="*/ 5118166 h 6507156"/>
              <a:gd name="connsiteX4793" fmla="*/ 8668934 w 9124939"/>
              <a:gd name="connsiteY4793" fmla="*/ 5116896 h 6507156"/>
              <a:gd name="connsiteX4794" fmla="*/ 8666076 w 9124939"/>
              <a:gd name="connsiteY4794" fmla="*/ 5115309 h 6507156"/>
              <a:gd name="connsiteX4795" fmla="*/ 8663535 w 9124939"/>
              <a:gd name="connsiteY4795" fmla="*/ 5114039 h 6507156"/>
              <a:gd name="connsiteX4796" fmla="*/ 8660677 w 9124939"/>
              <a:gd name="connsiteY4796" fmla="*/ 5113404 h 6507156"/>
              <a:gd name="connsiteX4797" fmla="*/ 8659089 w 9124939"/>
              <a:gd name="connsiteY4797" fmla="*/ 5107055 h 6507156"/>
              <a:gd name="connsiteX4798" fmla="*/ 8659725 w 9124939"/>
              <a:gd name="connsiteY4798" fmla="*/ 5106421 h 6507156"/>
              <a:gd name="connsiteX4799" fmla="*/ 8660360 w 9124939"/>
              <a:gd name="connsiteY4799" fmla="*/ 5103563 h 6507156"/>
              <a:gd name="connsiteX4800" fmla="*/ 8660677 w 9124939"/>
              <a:gd name="connsiteY4800" fmla="*/ 5101976 h 6507156"/>
              <a:gd name="connsiteX4801" fmla="*/ 8660677 w 9124939"/>
              <a:gd name="connsiteY4801" fmla="*/ 5100389 h 6507156"/>
              <a:gd name="connsiteX4802" fmla="*/ 8660042 w 9124939"/>
              <a:gd name="connsiteY4802" fmla="*/ 5098802 h 6507156"/>
              <a:gd name="connsiteX4803" fmla="*/ 8659089 w 9124939"/>
              <a:gd name="connsiteY4803" fmla="*/ 5097532 h 6507156"/>
              <a:gd name="connsiteX4804" fmla="*/ 8650515 w 9124939"/>
              <a:gd name="connsiteY4804" fmla="*/ 5088961 h 6507156"/>
              <a:gd name="connsiteX4805" fmla="*/ 8646070 w 9124939"/>
              <a:gd name="connsiteY4805" fmla="*/ 5084517 h 6507156"/>
              <a:gd name="connsiteX4806" fmla="*/ 8642577 w 9124939"/>
              <a:gd name="connsiteY4806" fmla="*/ 5080707 h 6507156"/>
              <a:gd name="connsiteX4807" fmla="*/ 8639719 w 9124939"/>
              <a:gd name="connsiteY4807" fmla="*/ 5077215 h 6507156"/>
              <a:gd name="connsiteX4808" fmla="*/ 8635273 w 9124939"/>
              <a:gd name="connsiteY4808" fmla="*/ 5075945 h 6507156"/>
              <a:gd name="connsiteX4809" fmla="*/ 8629557 w 9124939"/>
              <a:gd name="connsiteY4809" fmla="*/ 5074041 h 6507156"/>
              <a:gd name="connsiteX4810" fmla="*/ 8622889 w 9124939"/>
              <a:gd name="connsiteY4810" fmla="*/ 5071819 h 6507156"/>
              <a:gd name="connsiteX4811" fmla="*/ 8622889 w 9124939"/>
              <a:gd name="connsiteY4811" fmla="*/ 5060708 h 6507156"/>
              <a:gd name="connsiteX4812" fmla="*/ 8602565 w 9124939"/>
              <a:gd name="connsiteY4812" fmla="*/ 5059121 h 6507156"/>
              <a:gd name="connsiteX4813" fmla="*/ 8588275 w 9124939"/>
              <a:gd name="connsiteY4813" fmla="*/ 5044518 h 6507156"/>
              <a:gd name="connsiteX4814" fmla="*/ 8564459 w 9124939"/>
              <a:gd name="connsiteY4814" fmla="*/ 5038804 h 6507156"/>
              <a:gd name="connsiteX4815" fmla="*/ 8561601 w 9124939"/>
              <a:gd name="connsiteY4815" fmla="*/ 5038169 h 6507156"/>
              <a:gd name="connsiteX4816" fmla="*/ 8558425 w 9124939"/>
              <a:gd name="connsiteY4816" fmla="*/ 5036582 h 6507156"/>
              <a:gd name="connsiteX4817" fmla="*/ 8552392 w 9124939"/>
              <a:gd name="connsiteY4817" fmla="*/ 5033407 h 6507156"/>
              <a:gd name="connsiteX4818" fmla="*/ 8546041 w 9124939"/>
              <a:gd name="connsiteY4818" fmla="*/ 5029598 h 6507156"/>
              <a:gd name="connsiteX4819" fmla="*/ 8544771 w 9124939"/>
              <a:gd name="connsiteY4819" fmla="*/ 5028328 h 6507156"/>
              <a:gd name="connsiteX4820" fmla="*/ 8540642 w 9124939"/>
              <a:gd name="connsiteY4820" fmla="*/ 5025471 h 6507156"/>
              <a:gd name="connsiteX4821" fmla="*/ 8538737 w 9124939"/>
              <a:gd name="connsiteY4821" fmla="*/ 5023566 h 6507156"/>
              <a:gd name="connsiteX4822" fmla="*/ 8536197 w 9124939"/>
              <a:gd name="connsiteY4822" fmla="*/ 5022296 h 6507156"/>
              <a:gd name="connsiteX4823" fmla="*/ 8533656 w 9124939"/>
              <a:gd name="connsiteY4823" fmla="*/ 5021027 h 6507156"/>
              <a:gd name="connsiteX4824" fmla="*/ 8531433 w 9124939"/>
              <a:gd name="connsiteY4824" fmla="*/ 5020709 h 6507156"/>
              <a:gd name="connsiteX4825" fmla="*/ 8529211 w 9124939"/>
              <a:gd name="connsiteY4825" fmla="*/ 5020709 h 6507156"/>
              <a:gd name="connsiteX4826" fmla="*/ 8526988 w 9124939"/>
              <a:gd name="connsiteY4826" fmla="*/ 5021027 h 6507156"/>
              <a:gd name="connsiteX4827" fmla="*/ 8521907 w 9124939"/>
              <a:gd name="connsiteY4827" fmla="*/ 5022614 h 6507156"/>
              <a:gd name="connsiteX4828" fmla="*/ 8516826 w 9124939"/>
              <a:gd name="connsiteY4828" fmla="*/ 5024201 h 6507156"/>
              <a:gd name="connsiteX4829" fmla="*/ 8500313 w 9124939"/>
              <a:gd name="connsiteY4829" fmla="*/ 4996583 h 6507156"/>
              <a:gd name="connsiteX4830" fmla="*/ 8488246 w 9124939"/>
              <a:gd name="connsiteY4830" fmla="*/ 4991821 h 6507156"/>
              <a:gd name="connsiteX4831" fmla="*/ 8478720 w 9124939"/>
              <a:gd name="connsiteY4831" fmla="*/ 4987377 h 6507156"/>
              <a:gd name="connsiteX4832" fmla="*/ 8471098 w 9124939"/>
              <a:gd name="connsiteY4832" fmla="*/ 4983885 h 6507156"/>
              <a:gd name="connsiteX4833" fmla="*/ 8469511 w 9124939"/>
              <a:gd name="connsiteY4833" fmla="*/ 4983250 h 6507156"/>
              <a:gd name="connsiteX4834" fmla="*/ 8468558 w 9124939"/>
              <a:gd name="connsiteY4834" fmla="*/ 4982298 h 6507156"/>
              <a:gd name="connsiteX4835" fmla="*/ 8466653 w 9124939"/>
              <a:gd name="connsiteY4835" fmla="*/ 4980076 h 6507156"/>
              <a:gd name="connsiteX4836" fmla="*/ 8464430 w 9124939"/>
              <a:gd name="connsiteY4836" fmla="*/ 4975631 h 6507156"/>
              <a:gd name="connsiteX4837" fmla="*/ 8462524 w 9124939"/>
              <a:gd name="connsiteY4837" fmla="*/ 4973092 h 6507156"/>
              <a:gd name="connsiteX4838" fmla="*/ 8460937 w 9124939"/>
              <a:gd name="connsiteY4838" fmla="*/ 4971187 h 6507156"/>
              <a:gd name="connsiteX4839" fmla="*/ 8459349 w 9124939"/>
              <a:gd name="connsiteY4839" fmla="*/ 4970552 h 6507156"/>
              <a:gd name="connsiteX4840" fmla="*/ 8458079 w 9124939"/>
              <a:gd name="connsiteY4840" fmla="*/ 4969917 h 6507156"/>
              <a:gd name="connsiteX4841" fmla="*/ 8456491 w 9124939"/>
              <a:gd name="connsiteY4841" fmla="*/ 4969600 h 6507156"/>
              <a:gd name="connsiteX4842" fmla="*/ 8454268 w 9124939"/>
              <a:gd name="connsiteY4842" fmla="*/ 4969600 h 6507156"/>
              <a:gd name="connsiteX4843" fmla="*/ 8452680 w 9124939"/>
              <a:gd name="connsiteY4843" fmla="*/ 4969282 h 6507156"/>
              <a:gd name="connsiteX4844" fmla="*/ 8450775 w 9124939"/>
              <a:gd name="connsiteY4844" fmla="*/ 4968647 h 6507156"/>
              <a:gd name="connsiteX4845" fmla="*/ 8449187 w 9124939"/>
              <a:gd name="connsiteY4845" fmla="*/ 4968012 h 6507156"/>
              <a:gd name="connsiteX4846" fmla="*/ 8447599 w 9124939"/>
              <a:gd name="connsiteY4846" fmla="*/ 4967378 h 6507156"/>
              <a:gd name="connsiteX4847" fmla="*/ 8444741 w 9124939"/>
              <a:gd name="connsiteY4847" fmla="*/ 4964838 h 6507156"/>
              <a:gd name="connsiteX4848" fmla="*/ 8442519 w 9124939"/>
              <a:gd name="connsiteY4848" fmla="*/ 4962298 h 6507156"/>
              <a:gd name="connsiteX4849" fmla="*/ 8438390 w 9124939"/>
              <a:gd name="connsiteY4849" fmla="*/ 4956267 h 6507156"/>
              <a:gd name="connsiteX4850" fmla="*/ 8436485 w 9124939"/>
              <a:gd name="connsiteY4850" fmla="*/ 4953727 h 6507156"/>
              <a:gd name="connsiteX4851" fmla="*/ 8434262 w 9124939"/>
              <a:gd name="connsiteY4851" fmla="*/ 4951188 h 6507156"/>
              <a:gd name="connsiteX4852" fmla="*/ 8433310 w 9124939"/>
              <a:gd name="connsiteY4852" fmla="*/ 4949918 h 6507156"/>
              <a:gd name="connsiteX4853" fmla="*/ 8431722 w 9124939"/>
              <a:gd name="connsiteY4853" fmla="*/ 4949283 h 6507156"/>
              <a:gd name="connsiteX4854" fmla="*/ 8428546 w 9124939"/>
              <a:gd name="connsiteY4854" fmla="*/ 4948648 h 6507156"/>
              <a:gd name="connsiteX4855" fmla="*/ 8425053 w 9124939"/>
              <a:gd name="connsiteY4855" fmla="*/ 4948331 h 6507156"/>
              <a:gd name="connsiteX4856" fmla="*/ 8421560 w 9124939"/>
              <a:gd name="connsiteY4856" fmla="*/ 4948331 h 6507156"/>
              <a:gd name="connsiteX4857" fmla="*/ 8415209 w 9124939"/>
              <a:gd name="connsiteY4857" fmla="*/ 4948648 h 6507156"/>
              <a:gd name="connsiteX4858" fmla="*/ 8412351 w 9124939"/>
              <a:gd name="connsiteY4858" fmla="*/ 4949283 h 6507156"/>
              <a:gd name="connsiteX4859" fmla="*/ 8409493 w 9124939"/>
              <a:gd name="connsiteY4859" fmla="*/ 4948331 h 6507156"/>
              <a:gd name="connsiteX4860" fmla="*/ 8406318 w 9124939"/>
              <a:gd name="connsiteY4860" fmla="*/ 4946743 h 6507156"/>
              <a:gd name="connsiteX4861" fmla="*/ 8402825 w 9124939"/>
              <a:gd name="connsiteY4861" fmla="*/ 4945156 h 6507156"/>
              <a:gd name="connsiteX4862" fmla="*/ 8399014 w 9124939"/>
              <a:gd name="connsiteY4862" fmla="*/ 4942934 h 6507156"/>
              <a:gd name="connsiteX4863" fmla="*/ 8395203 w 9124939"/>
              <a:gd name="connsiteY4863" fmla="*/ 4940077 h 6507156"/>
              <a:gd name="connsiteX4864" fmla="*/ 8393933 w 9124939"/>
              <a:gd name="connsiteY4864" fmla="*/ 4938490 h 6507156"/>
              <a:gd name="connsiteX4865" fmla="*/ 8392345 w 9124939"/>
              <a:gd name="connsiteY4865" fmla="*/ 4936585 h 6507156"/>
              <a:gd name="connsiteX4866" fmla="*/ 8391393 w 9124939"/>
              <a:gd name="connsiteY4866" fmla="*/ 4934680 h 6507156"/>
              <a:gd name="connsiteX4867" fmla="*/ 8390440 w 9124939"/>
              <a:gd name="connsiteY4867" fmla="*/ 4932776 h 6507156"/>
              <a:gd name="connsiteX4868" fmla="*/ 8389805 w 9124939"/>
              <a:gd name="connsiteY4868" fmla="*/ 4930871 h 6507156"/>
              <a:gd name="connsiteX4869" fmla="*/ 8388535 w 9124939"/>
              <a:gd name="connsiteY4869" fmla="*/ 4929601 h 6507156"/>
              <a:gd name="connsiteX4870" fmla="*/ 8387265 w 9124939"/>
              <a:gd name="connsiteY4870" fmla="*/ 4928966 h 6507156"/>
              <a:gd name="connsiteX4871" fmla="*/ 8385677 w 9124939"/>
              <a:gd name="connsiteY4871" fmla="*/ 4928014 h 6507156"/>
              <a:gd name="connsiteX4872" fmla="*/ 8384407 w 9124939"/>
              <a:gd name="connsiteY4872" fmla="*/ 4928014 h 6507156"/>
              <a:gd name="connsiteX4873" fmla="*/ 8382501 w 9124939"/>
              <a:gd name="connsiteY4873" fmla="*/ 4928014 h 6507156"/>
              <a:gd name="connsiteX4874" fmla="*/ 8379008 w 9124939"/>
              <a:gd name="connsiteY4874" fmla="*/ 4928966 h 6507156"/>
              <a:gd name="connsiteX4875" fmla="*/ 8375833 w 9124939"/>
              <a:gd name="connsiteY4875" fmla="*/ 4929918 h 6507156"/>
              <a:gd name="connsiteX4876" fmla="*/ 8372975 w 9124939"/>
              <a:gd name="connsiteY4876" fmla="*/ 4931188 h 6507156"/>
              <a:gd name="connsiteX4877" fmla="*/ 8370117 w 9124939"/>
              <a:gd name="connsiteY4877" fmla="*/ 4932776 h 6507156"/>
              <a:gd name="connsiteX4878" fmla="*/ 8363448 w 9124939"/>
              <a:gd name="connsiteY4878" fmla="*/ 4935633 h 6507156"/>
              <a:gd name="connsiteX4879" fmla="*/ 8347571 w 9124939"/>
              <a:gd name="connsiteY4879" fmla="*/ 4941664 h 6507156"/>
              <a:gd name="connsiteX4880" fmla="*/ 8330105 w 9124939"/>
              <a:gd name="connsiteY4880" fmla="*/ 4948965 h 6507156"/>
              <a:gd name="connsiteX4881" fmla="*/ 8323437 w 9124939"/>
              <a:gd name="connsiteY4881" fmla="*/ 4952140 h 6507156"/>
              <a:gd name="connsiteX4882" fmla="*/ 8319308 w 9124939"/>
              <a:gd name="connsiteY4882" fmla="*/ 4954680 h 6507156"/>
              <a:gd name="connsiteX4883" fmla="*/ 8316450 w 9124939"/>
              <a:gd name="connsiteY4883" fmla="*/ 4955949 h 6507156"/>
              <a:gd name="connsiteX4884" fmla="*/ 8311052 w 9124939"/>
              <a:gd name="connsiteY4884" fmla="*/ 4958489 h 6507156"/>
              <a:gd name="connsiteX4885" fmla="*/ 8294222 w 9124939"/>
              <a:gd name="connsiteY4885" fmla="*/ 4964521 h 6507156"/>
              <a:gd name="connsiteX4886" fmla="*/ 8271993 w 9124939"/>
              <a:gd name="connsiteY4886" fmla="*/ 4972457 h 6507156"/>
              <a:gd name="connsiteX4887" fmla="*/ 8246589 w 9124939"/>
              <a:gd name="connsiteY4887" fmla="*/ 4980393 h 6507156"/>
              <a:gd name="connsiteX4888" fmla="*/ 8200861 w 9124939"/>
              <a:gd name="connsiteY4888" fmla="*/ 4995631 h 6507156"/>
              <a:gd name="connsiteX4889" fmla="*/ 8179903 w 9124939"/>
              <a:gd name="connsiteY4889" fmla="*/ 5002297 h 6507156"/>
              <a:gd name="connsiteX4890" fmla="*/ 8161802 w 9124939"/>
              <a:gd name="connsiteY4890" fmla="*/ 5002297 h 6507156"/>
              <a:gd name="connsiteX4891" fmla="*/ 8158944 w 9124939"/>
              <a:gd name="connsiteY4891" fmla="*/ 5004519 h 6507156"/>
              <a:gd name="connsiteX4892" fmla="*/ 8156086 w 9124939"/>
              <a:gd name="connsiteY4892" fmla="*/ 5006424 h 6507156"/>
              <a:gd name="connsiteX4893" fmla="*/ 8152276 w 9124939"/>
              <a:gd name="connsiteY4893" fmla="*/ 5008646 h 6507156"/>
              <a:gd name="connsiteX4894" fmla="*/ 8147513 w 9124939"/>
              <a:gd name="connsiteY4894" fmla="*/ 5011186 h 6507156"/>
              <a:gd name="connsiteX4895" fmla="*/ 8142749 w 9124939"/>
              <a:gd name="connsiteY4895" fmla="*/ 5013090 h 6507156"/>
              <a:gd name="connsiteX4896" fmla="*/ 8139891 w 9124939"/>
              <a:gd name="connsiteY4896" fmla="*/ 5014043 h 6507156"/>
              <a:gd name="connsiteX4897" fmla="*/ 8137033 w 9124939"/>
              <a:gd name="connsiteY4897" fmla="*/ 5014678 h 6507156"/>
              <a:gd name="connsiteX4898" fmla="*/ 8134175 w 9124939"/>
              <a:gd name="connsiteY4898" fmla="*/ 5014995 h 6507156"/>
              <a:gd name="connsiteX4899" fmla="*/ 8131000 w 9124939"/>
              <a:gd name="connsiteY4899" fmla="*/ 5014995 h 6507156"/>
              <a:gd name="connsiteX4900" fmla="*/ 8128142 w 9124939"/>
              <a:gd name="connsiteY4900" fmla="*/ 5015630 h 6507156"/>
              <a:gd name="connsiteX4901" fmla="*/ 8125919 w 9124939"/>
              <a:gd name="connsiteY4901" fmla="*/ 5015947 h 6507156"/>
              <a:gd name="connsiteX4902" fmla="*/ 8124014 w 9124939"/>
              <a:gd name="connsiteY4902" fmla="*/ 5016900 h 6507156"/>
              <a:gd name="connsiteX4903" fmla="*/ 8122426 w 9124939"/>
              <a:gd name="connsiteY4903" fmla="*/ 5018170 h 6507156"/>
              <a:gd name="connsiteX4904" fmla="*/ 8121473 w 9124939"/>
              <a:gd name="connsiteY4904" fmla="*/ 5019757 h 6507156"/>
              <a:gd name="connsiteX4905" fmla="*/ 8120838 w 9124939"/>
              <a:gd name="connsiteY4905" fmla="*/ 5021344 h 6507156"/>
              <a:gd name="connsiteX4906" fmla="*/ 8120203 w 9124939"/>
              <a:gd name="connsiteY4906" fmla="*/ 5023566 h 6507156"/>
              <a:gd name="connsiteX4907" fmla="*/ 8119568 w 9124939"/>
              <a:gd name="connsiteY4907" fmla="*/ 5025788 h 6507156"/>
              <a:gd name="connsiteX4908" fmla="*/ 8120203 w 9124939"/>
              <a:gd name="connsiteY4908" fmla="*/ 5030233 h 6507156"/>
              <a:gd name="connsiteX4909" fmla="*/ 8120838 w 9124939"/>
              <a:gd name="connsiteY4909" fmla="*/ 5035312 h 6507156"/>
              <a:gd name="connsiteX4910" fmla="*/ 8121791 w 9124939"/>
              <a:gd name="connsiteY4910" fmla="*/ 5039756 h 6507156"/>
              <a:gd name="connsiteX4911" fmla="*/ 8123379 w 9124939"/>
              <a:gd name="connsiteY4911" fmla="*/ 5044518 h 6507156"/>
              <a:gd name="connsiteX4912" fmla="*/ 8124014 w 9124939"/>
              <a:gd name="connsiteY4912" fmla="*/ 5047057 h 6507156"/>
              <a:gd name="connsiteX4913" fmla="*/ 8124331 w 9124939"/>
              <a:gd name="connsiteY4913" fmla="*/ 5050867 h 6507156"/>
              <a:gd name="connsiteX4914" fmla="*/ 8124966 w 9124939"/>
              <a:gd name="connsiteY4914" fmla="*/ 5061343 h 6507156"/>
              <a:gd name="connsiteX4915" fmla="*/ 8125284 w 9124939"/>
              <a:gd name="connsiteY4915" fmla="*/ 5089596 h 6507156"/>
              <a:gd name="connsiteX4916" fmla="*/ 8125601 w 9124939"/>
              <a:gd name="connsiteY4916" fmla="*/ 5104516 h 6507156"/>
              <a:gd name="connsiteX4917" fmla="*/ 8125919 w 9124939"/>
              <a:gd name="connsiteY4917" fmla="*/ 5118484 h 6507156"/>
              <a:gd name="connsiteX4918" fmla="*/ 8126872 w 9124939"/>
              <a:gd name="connsiteY4918" fmla="*/ 5124833 h 6507156"/>
              <a:gd name="connsiteX4919" fmla="*/ 8127189 w 9124939"/>
              <a:gd name="connsiteY4919" fmla="*/ 5129912 h 6507156"/>
              <a:gd name="connsiteX4920" fmla="*/ 8127824 w 9124939"/>
              <a:gd name="connsiteY4920" fmla="*/ 5134356 h 6507156"/>
              <a:gd name="connsiteX4921" fmla="*/ 8128777 w 9124939"/>
              <a:gd name="connsiteY4921" fmla="*/ 5137848 h 6507156"/>
              <a:gd name="connsiteX4922" fmla="*/ 8130047 w 9124939"/>
              <a:gd name="connsiteY4922" fmla="*/ 5141340 h 6507156"/>
              <a:gd name="connsiteX4923" fmla="*/ 8130365 w 9124939"/>
              <a:gd name="connsiteY4923" fmla="*/ 5146102 h 6507156"/>
              <a:gd name="connsiteX4924" fmla="*/ 8131000 w 9124939"/>
              <a:gd name="connsiteY4924" fmla="*/ 5152133 h 6507156"/>
              <a:gd name="connsiteX4925" fmla="*/ 8131000 w 9124939"/>
              <a:gd name="connsiteY4925" fmla="*/ 5159117 h 6507156"/>
              <a:gd name="connsiteX4926" fmla="*/ 8131000 w 9124939"/>
              <a:gd name="connsiteY4926" fmla="*/ 5175307 h 6507156"/>
              <a:gd name="connsiteX4927" fmla="*/ 8130365 w 9124939"/>
              <a:gd name="connsiteY4927" fmla="*/ 5193402 h 6507156"/>
              <a:gd name="connsiteX4928" fmla="*/ 8128777 w 9124939"/>
              <a:gd name="connsiteY4928" fmla="*/ 5228321 h 6507156"/>
              <a:gd name="connsiteX4929" fmla="*/ 8128459 w 9124939"/>
              <a:gd name="connsiteY4929" fmla="*/ 5242924 h 6507156"/>
              <a:gd name="connsiteX4930" fmla="*/ 8128459 w 9124939"/>
              <a:gd name="connsiteY4930" fmla="*/ 5248638 h 6507156"/>
              <a:gd name="connsiteX4931" fmla="*/ 8128777 w 9124939"/>
              <a:gd name="connsiteY4931" fmla="*/ 5253082 h 6507156"/>
              <a:gd name="connsiteX4932" fmla="*/ 8128777 w 9124939"/>
              <a:gd name="connsiteY4932" fmla="*/ 5256892 h 6507156"/>
              <a:gd name="connsiteX4933" fmla="*/ 8128777 w 9124939"/>
              <a:gd name="connsiteY4933" fmla="*/ 5261019 h 6507156"/>
              <a:gd name="connsiteX4934" fmla="*/ 8128142 w 9124939"/>
              <a:gd name="connsiteY4934" fmla="*/ 5269272 h 6507156"/>
              <a:gd name="connsiteX4935" fmla="*/ 8126554 w 9124939"/>
              <a:gd name="connsiteY4935" fmla="*/ 5278161 h 6507156"/>
              <a:gd name="connsiteX4936" fmla="*/ 8124649 w 9124939"/>
              <a:gd name="connsiteY4936" fmla="*/ 5287367 h 6507156"/>
              <a:gd name="connsiteX4937" fmla="*/ 8120521 w 9124939"/>
              <a:gd name="connsiteY4937" fmla="*/ 5304509 h 6507156"/>
              <a:gd name="connsiteX4938" fmla="*/ 8118615 w 9124939"/>
              <a:gd name="connsiteY4938" fmla="*/ 5312128 h 6507156"/>
              <a:gd name="connsiteX4939" fmla="*/ 8117663 w 9124939"/>
              <a:gd name="connsiteY4939" fmla="*/ 5318794 h 6507156"/>
              <a:gd name="connsiteX4940" fmla="*/ 8117345 w 9124939"/>
              <a:gd name="connsiteY4940" fmla="*/ 5327683 h 6507156"/>
              <a:gd name="connsiteX4941" fmla="*/ 8116392 w 9124939"/>
              <a:gd name="connsiteY4941" fmla="*/ 5341333 h 6507156"/>
              <a:gd name="connsiteX4942" fmla="*/ 8116075 w 9124939"/>
              <a:gd name="connsiteY4942" fmla="*/ 5374348 h 6507156"/>
              <a:gd name="connsiteX4943" fmla="*/ 8115757 w 9124939"/>
              <a:gd name="connsiteY4943" fmla="*/ 5417522 h 6507156"/>
              <a:gd name="connsiteX4944" fmla="*/ 8128777 w 9124939"/>
              <a:gd name="connsiteY4944" fmla="*/ 5478155 h 6507156"/>
              <a:gd name="connsiteX4945" fmla="*/ 8122743 w 9124939"/>
              <a:gd name="connsiteY4945" fmla="*/ 5498471 h 6507156"/>
              <a:gd name="connsiteX4946" fmla="*/ 8118615 w 9124939"/>
              <a:gd name="connsiteY4946" fmla="*/ 5513074 h 6507156"/>
              <a:gd name="connsiteX4947" fmla="*/ 8116710 w 9124939"/>
              <a:gd name="connsiteY4947" fmla="*/ 5518153 h 6507156"/>
              <a:gd name="connsiteX4948" fmla="*/ 8115757 w 9124939"/>
              <a:gd name="connsiteY4948" fmla="*/ 5520693 h 6507156"/>
              <a:gd name="connsiteX4949" fmla="*/ 8115757 w 9124939"/>
              <a:gd name="connsiteY4949" fmla="*/ 5521328 h 6507156"/>
              <a:gd name="connsiteX4950" fmla="*/ 8115440 w 9124939"/>
              <a:gd name="connsiteY4950" fmla="*/ 5522598 h 6507156"/>
              <a:gd name="connsiteX4951" fmla="*/ 8115757 w 9124939"/>
              <a:gd name="connsiteY4951" fmla="*/ 5525772 h 6507156"/>
              <a:gd name="connsiteX4952" fmla="*/ 8117345 w 9124939"/>
              <a:gd name="connsiteY4952" fmla="*/ 5534978 h 6507156"/>
              <a:gd name="connsiteX4953" fmla="*/ 8117980 w 9124939"/>
              <a:gd name="connsiteY4953" fmla="*/ 5539740 h 6507156"/>
              <a:gd name="connsiteX4954" fmla="*/ 8117980 w 9124939"/>
              <a:gd name="connsiteY4954" fmla="*/ 5543867 h 6507156"/>
              <a:gd name="connsiteX4955" fmla="*/ 8117980 w 9124939"/>
              <a:gd name="connsiteY4955" fmla="*/ 5545454 h 6507156"/>
              <a:gd name="connsiteX4956" fmla="*/ 8117663 w 9124939"/>
              <a:gd name="connsiteY4956" fmla="*/ 5546724 h 6507156"/>
              <a:gd name="connsiteX4957" fmla="*/ 8116710 w 9124939"/>
              <a:gd name="connsiteY4957" fmla="*/ 5547359 h 6507156"/>
              <a:gd name="connsiteX4958" fmla="*/ 8115757 w 9124939"/>
              <a:gd name="connsiteY4958" fmla="*/ 5547676 h 6507156"/>
              <a:gd name="connsiteX4959" fmla="*/ 8111312 w 9124939"/>
              <a:gd name="connsiteY4959" fmla="*/ 5547359 h 6507156"/>
              <a:gd name="connsiteX4960" fmla="*/ 8108454 w 9124939"/>
              <a:gd name="connsiteY4960" fmla="*/ 5547359 h 6507156"/>
              <a:gd name="connsiteX4961" fmla="*/ 8105596 w 9124939"/>
              <a:gd name="connsiteY4961" fmla="*/ 5547676 h 6507156"/>
              <a:gd name="connsiteX4962" fmla="*/ 8102420 w 9124939"/>
              <a:gd name="connsiteY4962" fmla="*/ 5547993 h 6507156"/>
              <a:gd name="connsiteX4963" fmla="*/ 8098927 w 9124939"/>
              <a:gd name="connsiteY4963" fmla="*/ 5549263 h 6507156"/>
              <a:gd name="connsiteX4964" fmla="*/ 8095751 w 9124939"/>
              <a:gd name="connsiteY4964" fmla="*/ 5550533 h 6507156"/>
              <a:gd name="connsiteX4965" fmla="*/ 8091941 w 9124939"/>
              <a:gd name="connsiteY4965" fmla="*/ 5553073 h 6507156"/>
              <a:gd name="connsiteX4966" fmla="*/ 8090353 w 9124939"/>
              <a:gd name="connsiteY4966" fmla="*/ 5554025 h 6507156"/>
              <a:gd name="connsiteX4967" fmla="*/ 8088448 w 9124939"/>
              <a:gd name="connsiteY4967" fmla="*/ 5555295 h 6507156"/>
              <a:gd name="connsiteX4968" fmla="*/ 8086860 w 9124939"/>
              <a:gd name="connsiteY4968" fmla="*/ 5555930 h 6507156"/>
              <a:gd name="connsiteX4969" fmla="*/ 8084637 w 9124939"/>
              <a:gd name="connsiteY4969" fmla="*/ 5556247 h 6507156"/>
              <a:gd name="connsiteX4970" fmla="*/ 8081144 w 9124939"/>
              <a:gd name="connsiteY4970" fmla="*/ 5556247 h 6507156"/>
              <a:gd name="connsiteX4971" fmla="*/ 8077651 w 9124939"/>
              <a:gd name="connsiteY4971" fmla="*/ 5555930 h 6507156"/>
              <a:gd name="connsiteX4972" fmla="*/ 8074793 w 9124939"/>
              <a:gd name="connsiteY4972" fmla="*/ 5554977 h 6507156"/>
              <a:gd name="connsiteX4973" fmla="*/ 8072253 w 9124939"/>
              <a:gd name="connsiteY4973" fmla="*/ 5554025 h 6507156"/>
              <a:gd name="connsiteX4974" fmla="*/ 8070030 w 9124939"/>
              <a:gd name="connsiteY4974" fmla="*/ 5553073 h 6507156"/>
              <a:gd name="connsiteX4975" fmla="*/ 8068124 w 9124939"/>
              <a:gd name="connsiteY4975" fmla="*/ 5550533 h 6507156"/>
              <a:gd name="connsiteX4976" fmla="*/ 8062726 w 9124939"/>
              <a:gd name="connsiteY4976" fmla="*/ 5544502 h 6507156"/>
              <a:gd name="connsiteX4977" fmla="*/ 8059233 w 9124939"/>
              <a:gd name="connsiteY4977" fmla="*/ 5541327 h 6507156"/>
              <a:gd name="connsiteX4978" fmla="*/ 8055422 w 9124939"/>
              <a:gd name="connsiteY4978" fmla="*/ 5538470 h 6507156"/>
              <a:gd name="connsiteX4979" fmla="*/ 8051612 w 9124939"/>
              <a:gd name="connsiteY4979" fmla="*/ 5536248 h 6507156"/>
              <a:gd name="connsiteX4980" fmla="*/ 8050024 w 9124939"/>
              <a:gd name="connsiteY4980" fmla="*/ 5535296 h 6507156"/>
              <a:gd name="connsiteX4981" fmla="*/ 8048119 w 9124939"/>
              <a:gd name="connsiteY4981" fmla="*/ 5534661 h 6507156"/>
              <a:gd name="connsiteX4982" fmla="*/ 8046531 w 9124939"/>
              <a:gd name="connsiteY4982" fmla="*/ 5534343 h 6507156"/>
              <a:gd name="connsiteX4983" fmla="*/ 8044943 w 9124939"/>
              <a:gd name="connsiteY4983" fmla="*/ 5533391 h 6507156"/>
              <a:gd name="connsiteX4984" fmla="*/ 8043673 w 9124939"/>
              <a:gd name="connsiteY4984" fmla="*/ 5531804 h 6507156"/>
              <a:gd name="connsiteX4985" fmla="*/ 8042085 w 9124939"/>
              <a:gd name="connsiteY4985" fmla="*/ 5530216 h 6507156"/>
              <a:gd name="connsiteX4986" fmla="*/ 8040180 w 9124939"/>
              <a:gd name="connsiteY4986" fmla="*/ 5525772 h 6507156"/>
              <a:gd name="connsiteX4987" fmla="*/ 8038274 w 9124939"/>
              <a:gd name="connsiteY4987" fmla="*/ 5521328 h 6507156"/>
              <a:gd name="connsiteX4988" fmla="*/ 8037004 w 9124939"/>
              <a:gd name="connsiteY4988" fmla="*/ 5516566 h 6507156"/>
              <a:gd name="connsiteX4989" fmla="*/ 8036052 w 9124939"/>
              <a:gd name="connsiteY4989" fmla="*/ 5512757 h 6507156"/>
              <a:gd name="connsiteX4990" fmla="*/ 8035416 w 9124939"/>
              <a:gd name="connsiteY4990" fmla="*/ 5509265 h 6507156"/>
              <a:gd name="connsiteX4991" fmla="*/ 8033829 w 9124939"/>
              <a:gd name="connsiteY4991" fmla="*/ 5506090 h 6507156"/>
              <a:gd name="connsiteX4992" fmla="*/ 8029701 w 9124939"/>
              <a:gd name="connsiteY4992" fmla="*/ 5497836 h 6507156"/>
              <a:gd name="connsiteX4993" fmla="*/ 8027795 w 9124939"/>
              <a:gd name="connsiteY4993" fmla="*/ 5493392 h 6507156"/>
              <a:gd name="connsiteX4994" fmla="*/ 8025890 w 9124939"/>
              <a:gd name="connsiteY4994" fmla="*/ 5488313 h 6507156"/>
              <a:gd name="connsiteX4995" fmla="*/ 8024937 w 9124939"/>
              <a:gd name="connsiteY4995" fmla="*/ 5483869 h 6507156"/>
              <a:gd name="connsiteX4996" fmla="*/ 8024620 w 9124939"/>
              <a:gd name="connsiteY4996" fmla="*/ 5479742 h 6507156"/>
              <a:gd name="connsiteX4997" fmla="*/ 8024302 w 9124939"/>
              <a:gd name="connsiteY4997" fmla="*/ 5478155 h 6507156"/>
              <a:gd name="connsiteX4998" fmla="*/ 8023350 w 9124939"/>
              <a:gd name="connsiteY4998" fmla="*/ 5476567 h 6507156"/>
              <a:gd name="connsiteX4999" fmla="*/ 8022397 w 9124939"/>
              <a:gd name="connsiteY4999" fmla="*/ 5475298 h 6507156"/>
              <a:gd name="connsiteX5000" fmla="*/ 8021127 w 9124939"/>
              <a:gd name="connsiteY5000" fmla="*/ 5473393 h 6507156"/>
              <a:gd name="connsiteX5001" fmla="*/ 8017634 w 9124939"/>
              <a:gd name="connsiteY5001" fmla="*/ 5471171 h 6507156"/>
              <a:gd name="connsiteX5002" fmla="*/ 8013505 w 9124939"/>
              <a:gd name="connsiteY5002" fmla="*/ 5468631 h 6507156"/>
              <a:gd name="connsiteX5003" fmla="*/ 8004296 w 9124939"/>
              <a:gd name="connsiteY5003" fmla="*/ 5463869 h 6507156"/>
              <a:gd name="connsiteX5004" fmla="*/ 8000168 w 9124939"/>
              <a:gd name="connsiteY5004" fmla="*/ 5461965 h 6507156"/>
              <a:gd name="connsiteX5005" fmla="*/ 7996993 w 9124939"/>
              <a:gd name="connsiteY5005" fmla="*/ 5459742 h 6507156"/>
              <a:gd name="connsiteX5006" fmla="*/ 7995722 w 9124939"/>
              <a:gd name="connsiteY5006" fmla="*/ 5458790 h 6507156"/>
              <a:gd name="connsiteX5007" fmla="*/ 7994770 w 9124939"/>
              <a:gd name="connsiteY5007" fmla="*/ 5457203 h 6507156"/>
              <a:gd name="connsiteX5008" fmla="*/ 7994135 w 9124939"/>
              <a:gd name="connsiteY5008" fmla="*/ 5455616 h 6507156"/>
              <a:gd name="connsiteX5009" fmla="*/ 7993817 w 9124939"/>
              <a:gd name="connsiteY5009" fmla="*/ 5453711 h 6507156"/>
              <a:gd name="connsiteX5010" fmla="*/ 7993817 w 9124939"/>
              <a:gd name="connsiteY5010" fmla="*/ 5450219 h 6507156"/>
              <a:gd name="connsiteX5011" fmla="*/ 7994135 w 9124939"/>
              <a:gd name="connsiteY5011" fmla="*/ 5446410 h 6507156"/>
              <a:gd name="connsiteX5012" fmla="*/ 7995087 w 9124939"/>
              <a:gd name="connsiteY5012" fmla="*/ 5442283 h 6507156"/>
              <a:gd name="connsiteX5013" fmla="*/ 7995722 w 9124939"/>
              <a:gd name="connsiteY5013" fmla="*/ 5439426 h 6507156"/>
              <a:gd name="connsiteX5014" fmla="*/ 7996993 w 9124939"/>
              <a:gd name="connsiteY5014" fmla="*/ 5436569 h 6507156"/>
              <a:gd name="connsiteX5015" fmla="*/ 7963967 w 9124939"/>
              <a:gd name="connsiteY5015" fmla="*/ 5423236 h 6507156"/>
              <a:gd name="connsiteX5016" fmla="*/ 7962379 w 9124939"/>
              <a:gd name="connsiteY5016" fmla="*/ 5420696 h 6507156"/>
              <a:gd name="connsiteX5017" fmla="*/ 7957299 w 9124939"/>
              <a:gd name="connsiteY5017" fmla="*/ 5415617 h 6507156"/>
              <a:gd name="connsiteX5018" fmla="*/ 7954123 w 9124939"/>
              <a:gd name="connsiteY5018" fmla="*/ 5412760 h 6507156"/>
              <a:gd name="connsiteX5019" fmla="*/ 7950948 w 9124939"/>
              <a:gd name="connsiteY5019" fmla="*/ 5409903 h 6507156"/>
              <a:gd name="connsiteX5020" fmla="*/ 7947454 w 9124939"/>
              <a:gd name="connsiteY5020" fmla="*/ 5407681 h 6507156"/>
              <a:gd name="connsiteX5021" fmla="*/ 7945549 w 9124939"/>
              <a:gd name="connsiteY5021" fmla="*/ 5406728 h 6507156"/>
              <a:gd name="connsiteX5022" fmla="*/ 7943961 w 9124939"/>
              <a:gd name="connsiteY5022" fmla="*/ 5406411 h 6507156"/>
              <a:gd name="connsiteX5023" fmla="*/ 7940786 w 9124939"/>
              <a:gd name="connsiteY5023" fmla="*/ 5405459 h 6507156"/>
              <a:gd name="connsiteX5024" fmla="*/ 7937610 w 9124939"/>
              <a:gd name="connsiteY5024" fmla="*/ 5405141 h 6507156"/>
              <a:gd name="connsiteX5025" fmla="*/ 7934752 w 9124939"/>
              <a:gd name="connsiteY5025" fmla="*/ 5405141 h 6507156"/>
              <a:gd name="connsiteX5026" fmla="*/ 7932212 w 9124939"/>
              <a:gd name="connsiteY5026" fmla="*/ 5405141 h 6507156"/>
              <a:gd name="connsiteX5027" fmla="*/ 7928719 w 9124939"/>
              <a:gd name="connsiteY5027" fmla="*/ 5406093 h 6507156"/>
              <a:gd name="connsiteX5028" fmla="*/ 7927131 w 9124939"/>
              <a:gd name="connsiteY5028" fmla="*/ 5406411 h 6507156"/>
              <a:gd name="connsiteX5029" fmla="*/ 7926496 w 9124939"/>
              <a:gd name="connsiteY5029" fmla="*/ 5402919 h 6507156"/>
              <a:gd name="connsiteX5030" fmla="*/ 7923956 w 9124939"/>
              <a:gd name="connsiteY5030" fmla="*/ 5395300 h 6507156"/>
              <a:gd name="connsiteX5031" fmla="*/ 7922368 w 9124939"/>
              <a:gd name="connsiteY5031" fmla="*/ 5391490 h 6507156"/>
              <a:gd name="connsiteX5032" fmla="*/ 7920462 w 9124939"/>
              <a:gd name="connsiteY5032" fmla="*/ 5388316 h 6507156"/>
              <a:gd name="connsiteX5033" fmla="*/ 7919510 w 9124939"/>
              <a:gd name="connsiteY5033" fmla="*/ 5386729 h 6507156"/>
              <a:gd name="connsiteX5034" fmla="*/ 7918240 w 9124939"/>
              <a:gd name="connsiteY5034" fmla="*/ 5385776 h 6507156"/>
              <a:gd name="connsiteX5035" fmla="*/ 7917287 w 9124939"/>
              <a:gd name="connsiteY5035" fmla="*/ 5385141 h 6507156"/>
              <a:gd name="connsiteX5036" fmla="*/ 7916334 w 9124939"/>
              <a:gd name="connsiteY5036" fmla="*/ 5384824 h 6507156"/>
              <a:gd name="connsiteX5037" fmla="*/ 7913794 w 9124939"/>
              <a:gd name="connsiteY5037" fmla="*/ 5385141 h 6507156"/>
              <a:gd name="connsiteX5038" fmla="*/ 7910301 w 9124939"/>
              <a:gd name="connsiteY5038" fmla="*/ 5386411 h 6507156"/>
              <a:gd name="connsiteX5039" fmla="*/ 7901409 w 9124939"/>
              <a:gd name="connsiteY5039" fmla="*/ 5389903 h 6507156"/>
              <a:gd name="connsiteX5040" fmla="*/ 7894106 w 9124939"/>
              <a:gd name="connsiteY5040" fmla="*/ 5394030 h 6507156"/>
              <a:gd name="connsiteX5041" fmla="*/ 7890613 w 9124939"/>
              <a:gd name="connsiteY5041" fmla="*/ 5395617 h 6507156"/>
              <a:gd name="connsiteX5042" fmla="*/ 7878863 w 9124939"/>
              <a:gd name="connsiteY5042" fmla="*/ 5395617 h 6507156"/>
              <a:gd name="connsiteX5043" fmla="*/ 7878228 w 9124939"/>
              <a:gd name="connsiteY5043" fmla="*/ 5395300 h 6507156"/>
              <a:gd name="connsiteX5044" fmla="*/ 7877910 w 9124939"/>
              <a:gd name="connsiteY5044" fmla="*/ 5395617 h 6507156"/>
              <a:gd name="connsiteX5045" fmla="*/ 7870099 w 9124939"/>
              <a:gd name="connsiteY5045" fmla="*/ 5395617 h 6507156"/>
              <a:gd name="connsiteX5046" fmla="*/ 7878000 w 9124939"/>
              <a:gd name="connsiteY5046" fmla="*/ 5392732 h 6507156"/>
              <a:gd name="connsiteX5047" fmla="*/ 7853979 w 9124939"/>
              <a:gd name="connsiteY5047" fmla="*/ 5392732 h 6507156"/>
              <a:gd name="connsiteX5048" fmla="*/ 7838925 w 9124939"/>
              <a:gd name="connsiteY5048" fmla="*/ 5407376 h 6507156"/>
              <a:gd name="connsiteX5049" fmla="*/ 7835722 w 9124939"/>
              <a:gd name="connsiteY5049" fmla="*/ 5405466 h 6507156"/>
              <a:gd name="connsiteX5050" fmla="*/ 7832199 w 9124939"/>
              <a:gd name="connsiteY5050" fmla="*/ 5403874 h 6507156"/>
              <a:gd name="connsiteX5051" fmla="*/ 7827715 w 9124939"/>
              <a:gd name="connsiteY5051" fmla="*/ 5401964 h 6507156"/>
              <a:gd name="connsiteX5052" fmla="*/ 7822591 w 9124939"/>
              <a:gd name="connsiteY5052" fmla="*/ 5400691 h 6507156"/>
              <a:gd name="connsiteX5053" fmla="*/ 7816826 w 9124939"/>
              <a:gd name="connsiteY5053" fmla="*/ 5399099 h 6507156"/>
              <a:gd name="connsiteX5054" fmla="*/ 7813943 w 9124939"/>
              <a:gd name="connsiteY5054" fmla="*/ 5398781 h 6507156"/>
              <a:gd name="connsiteX5055" fmla="*/ 7811060 w 9124939"/>
              <a:gd name="connsiteY5055" fmla="*/ 5398781 h 6507156"/>
              <a:gd name="connsiteX5056" fmla="*/ 7808178 w 9124939"/>
              <a:gd name="connsiteY5056" fmla="*/ 5399099 h 6507156"/>
              <a:gd name="connsiteX5057" fmla="*/ 7805295 w 9124939"/>
              <a:gd name="connsiteY5057" fmla="*/ 5399417 h 6507156"/>
              <a:gd name="connsiteX5058" fmla="*/ 7802733 w 9124939"/>
              <a:gd name="connsiteY5058" fmla="*/ 5400691 h 6507156"/>
              <a:gd name="connsiteX5059" fmla="*/ 7800811 w 9124939"/>
              <a:gd name="connsiteY5059" fmla="*/ 5401646 h 6507156"/>
              <a:gd name="connsiteX5060" fmla="*/ 7798889 w 9124939"/>
              <a:gd name="connsiteY5060" fmla="*/ 5402601 h 6507156"/>
              <a:gd name="connsiteX5061" fmla="*/ 7797929 w 9124939"/>
              <a:gd name="connsiteY5061" fmla="*/ 5404192 h 6507156"/>
              <a:gd name="connsiteX5062" fmla="*/ 7796647 w 9124939"/>
              <a:gd name="connsiteY5062" fmla="*/ 5405466 h 6507156"/>
              <a:gd name="connsiteX5063" fmla="*/ 7795687 w 9124939"/>
              <a:gd name="connsiteY5063" fmla="*/ 5407057 h 6507156"/>
              <a:gd name="connsiteX5064" fmla="*/ 7795366 w 9124939"/>
              <a:gd name="connsiteY5064" fmla="*/ 5408649 h 6507156"/>
              <a:gd name="connsiteX5065" fmla="*/ 7795046 w 9124939"/>
              <a:gd name="connsiteY5065" fmla="*/ 5410241 h 6507156"/>
              <a:gd name="connsiteX5066" fmla="*/ 7795046 w 9124939"/>
              <a:gd name="connsiteY5066" fmla="*/ 5413106 h 6507156"/>
              <a:gd name="connsiteX5067" fmla="*/ 7795046 w 9124939"/>
              <a:gd name="connsiteY5067" fmla="*/ 5415653 h 6507156"/>
              <a:gd name="connsiteX5068" fmla="*/ 7795664 w 9124939"/>
              <a:gd name="connsiteY5068" fmla="*/ 5417802 h 6507156"/>
              <a:gd name="connsiteX5069" fmla="*/ 7795664 w 9124939"/>
              <a:gd name="connsiteY5069" fmla="*/ 5417881 h 6507156"/>
              <a:gd name="connsiteX5070" fmla="*/ 7773587 w 9124939"/>
              <a:gd name="connsiteY5070" fmla="*/ 5417881 h 6507156"/>
              <a:gd name="connsiteX5071" fmla="*/ 7772946 w 9124939"/>
              <a:gd name="connsiteY5071" fmla="*/ 5419473 h 6507156"/>
              <a:gd name="connsiteX5072" fmla="*/ 7771254 w 9124939"/>
              <a:gd name="connsiteY5072" fmla="*/ 5423397 h 6507156"/>
              <a:gd name="connsiteX5073" fmla="*/ 7774388 w 9124939"/>
              <a:gd name="connsiteY5073" fmla="*/ 5411490 h 6507156"/>
              <a:gd name="connsiteX5074" fmla="*/ 7773753 w 9124939"/>
              <a:gd name="connsiteY5074" fmla="*/ 5402284 h 6507156"/>
              <a:gd name="connsiteX5075" fmla="*/ 7759145 w 9124939"/>
              <a:gd name="connsiteY5075" fmla="*/ 5389268 h 6507156"/>
              <a:gd name="connsiteX5076" fmla="*/ 7753747 w 9124939"/>
              <a:gd name="connsiteY5076" fmla="*/ 5379745 h 6507156"/>
              <a:gd name="connsiteX5077" fmla="*/ 7773753 w 9124939"/>
              <a:gd name="connsiteY5077" fmla="*/ 5360063 h 6507156"/>
              <a:gd name="connsiteX5078" fmla="*/ 7794077 w 9124939"/>
              <a:gd name="connsiteY5078" fmla="*/ 5343555 h 6507156"/>
              <a:gd name="connsiteX5079" fmla="*/ 7790266 w 9124939"/>
              <a:gd name="connsiteY5079" fmla="*/ 5329905 h 6507156"/>
              <a:gd name="connsiteX5080" fmla="*/ 7792489 w 9124939"/>
              <a:gd name="connsiteY5080" fmla="*/ 5321334 h 6507156"/>
              <a:gd name="connsiteX5081" fmla="*/ 7798840 w 9124939"/>
              <a:gd name="connsiteY5081" fmla="*/ 5333397 h 6507156"/>
              <a:gd name="connsiteX5082" fmla="*/ 7798840 w 9124939"/>
              <a:gd name="connsiteY5082" fmla="*/ 5323874 h 6507156"/>
              <a:gd name="connsiteX5083" fmla="*/ 7793124 w 9124939"/>
              <a:gd name="connsiteY5083" fmla="*/ 5307049 h 6507156"/>
              <a:gd name="connsiteX5084" fmla="*/ 7775023 w 9124939"/>
              <a:gd name="connsiteY5084" fmla="*/ 5298160 h 6507156"/>
              <a:gd name="connsiteX5085" fmla="*/ 7747713 w 9124939"/>
              <a:gd name="connsiteY5085" fmla="*/ 5297208 h 6507156"/>
              <a:gd name="connsiteX5086" fmla="*/ 7735011 w 9124939"/>
              <a:gd name="connsiteY5086" fmla="*/ 5299113 h 6507156"/>
              <a:gd name="connsiteX5087" fmla="*/ 7720086 w 9124939"/>
              <a:gd name="connsiteY5087" fmla="*/ 5301017 h 6507156"/>
              <a:gd name="connsiteX5088" fmla="*/ 7700398 w 9124939"/>
              <a:gd name="connsiteY5088" fmla="*/ 5283240 h 6507156"/>
              <a:gd name="connsiteX5089" fmla="*/ 7697540 w 9124939"/>
              <a:gd name="connsiteY5089" fmla="*/ 5270542 h 6507156"/>
              <a:gd name="connsiteX5090" fmla="*/ 7693730 w 9124939"/>
              <a:gd name="connsiteY5090" fmla="*/ 5251813 h 6507156"/>
              <a:gd name="connsiteX5091" fmla="*/ 7685473 w 9124939"/>
              <a:gd name="connsiteY5091" fmla="*/ 5245146 h 6507156"/>
              <a:gd name="connsiteX5092" fmla="*/ 7675629 w 9124939"/>
              <a:gd name="connsiteY5092" fmla="*/ 5255304 h 6507156"/>
              <a:gd name="connsiteX5093" fmla="*/ 7654353 w 9124939"/>
              <a:gd name="connsiteY5093" fmla="*/ 5259114 h 6507156"/>
              <a:gd name="connsiteX5094" fmla="*/ 7653718 w 9124939"/>
              <a:gd name="connsiteY5094" fmla="*/ 5248638 h 6507156"/>
              <a:gd name="connsiteX5095" fmla="*/ 7667690 w 9124939"/>
              <a:gd name="connsiteY5095" fmla="*/ 5227686 h 6507156"/>
              <a:gd name="connsiteX5096" fmla="*/ 7669596 w 9124939"/>
              <a:gd name="connsiteY5096" fmla="*/ 5209909 h 6507156"/>
              <a:gd name="connsiteX5097" fmla="*/ 7644191 w 9124939"/>
              <a:gd name="connsiteY5097" fmla="*/ 5169910 h 6507156"/>
              <a:gd name="connsiteX5098" fmla="*/ 7635935 w 9124939"/>
              <a:gd name="connsiteY5098" fmla="*/ 5148959 h 6507156"/>
              <a:gd name="connsiteX5099" fmla="*/ 7618787 w 9124939"/>
              <a:gd name="connsiteY5099" fmla="*/ 5131499 h 6507156"/>
              <a:gd name="connsiteX5100" fmla="*/ 7608625 w 9124939"/>
              <a:gd name="connsiteY5100" fmla="*/ 5103881 h 6507156"/>
              <a:gd name="connsiteX5101" fmla="*/ 7598146 w 9124939"/>
              <a:gd name="connsiteY5101" fmla="*/ 5101341 h 6507156"/>
              <a:gd name="connsiteX5102" fmla="*/ 7589572 w 9124939"/>
              <a:gd name="connsiteY5102" fmla="*/ 5106738 h 6507156"/>
              <a:gd name="connsiteX5103" fmla="*/ 7581316 w 9124939"/>
              <a:gd name="connsiteY5103" fmla="*/ 5103246 h 6507156"/>
              <a:gd name="connsiteX5104" fmla="*/ 7580363 w 9124939"/>
              <a:gd name="connsiteY5104" fmla="*/ 5092453 h 6507156"/>
              <a:gd name="connsiteX5105" fmla="*/ 7564803 w 9124939"/>
              <a:gd name="connsiteY5105" fmla="*/ 5079437 h 6507156"/>
              <a:gd name="connsiteX5106" fmla="*/ 7567344 w 9124939"/>
              <a:gd name="connsiteY5106" fmla="*/ 5060708 h 6507156"/>
              <a:gd name="connsiteX5107" fmla="*/ 7578458 w 9124939"/>
              <a:gd name="connsiteY5107" fmla="*/ 5056898 h 6507156"/>
              <a:gd name="connsiteX5108" fmla="*/ 7588937 w 9124939"/>
              <a:gd name="connsiteY5108" fmla="*/ 5048645 h 6507156"/>
              <a:gd name="connsiteX5109" fmla="*/ 7600369 w 9124939"/>
              <a:gd name="connsiteY5109" fmla="*/ 5057216 h 6507156"/>
              <a:gd name="connsiteX5110" fmla="*/ 7611801 w 9124939"/>
              <a:gd name="connsiteY5110" fmla="*/ 5054359 h 6507156"/>
              <a:gd name="connsiteX5111" fmla="*/ 7619422 w 9124939"/>
              <a:gd name="connsiteY5111" fmla="*/ 5059121 h 6507156"/>
              <a:gd name="connsiteX5112" fmla="*/ 7634347 w 9124939"/>
              <a:gd name="connsiteY5112" fmla="*/ 5061343 h 6507156"/>
              <a:gd name="connsiteX5113" fmla="*/ 7650860 w 9124939"/>
              <a:gd name="connsiteY5113" fmla="*/ 5064835 h 6507156"/>
              <a:gd name="connsiteX5114" fmla="*/ 7661974 w 9124939"/>
              <a:gd name="connsiteY5114" fmla="*/ 5060073 h 6507156"/>
              <a:gd name="connsiteX5115" fmla="*/ 7669278 w 9124939"/>
              <a:gd name="connsiteY5115" fmla="*/ 5050867 h 6507156"/>
              <a:gd name="connsiteX5116" fmla="*/ 7676264 w 9124939"/>
              <a:gd name="connsiteY5116" fmla="*/ 5061343 h 6507156"/>
              <a:gd name="connsiteX5117" fmla="*/ 7681980 w 9124939"/>
              <a:gd name="connsiteY5117" fmla="*/ 5059438 h 6507156"/>
              <a:gd name="connsiteX5118" fmla="*/ 7679757 w 9124939"/>
              <a:gd name="connsiteY5118" fmla="*/ 5051819 h 6507156"/>
              <a:gd name="connsiteX5119" fmla="*/ 7670548 w 9124939"/>
              <a:gd name="connsiteY5119" fmla="*/ 5045470 h 6507156"/>
              <a:gd name="connsiteX5120" fmla="*/ 7663244 w 9124939"/>
              <a:gd name="connsiteY5120" fmla="*/ 5044200 h 6507156"/>
              <a:gd name="connsiteX5121" fmla="*/ 7657846 w 9124939"/>
              <a:gd name="connsiteY5121" fmla="*/ 5039756 h 6507156"/>
              <a:gd name="connsiteX5122" fmla="*/ 7658164 w 9124939"/>
              <a:gd name="connsiteY5122" fmla="*/ 5029280 h 6507156"/>
              <a:gd name="connsiteX5123" fmla="*/ 7663562 w 9124939"/>
              <a:gd name="connsiteY5123" fmla="*/ 5023249 h 6507156"/>
              <a:gd name="connsiteX5124" fmla="*/ 7667373 w 9124939"/>
              <a:gd name="connsiteY5124" fmla="*/ 5005154 h 6507156"/>
              <a:gd name="connsiteX5125" fmla="*/ 7661022 w 9124939"/>
              <a:gd name="connsiteY5125" fmla="*/ 4997853 h 6507156"/>
              <a:gd name="connsiteX5126" fmla="*/ 7662609 w 9124939"/>
              <a:gd name="connsiteY5126" fmla="*/ 4986107 h 6507156"/>
              <a:gd name="connsiteX5127" fmla="*/ 7676582 w 9124939"/>
              <a:gd name="connsiteY5127" fmla="*/ 4971822 h 6507156"/>
              <a:gd name="connsiteX5128" fmla="*/ 7694682 w 9124939"/>
              <a:gd name="connsiteY5128" fmla="*/ 4968012 h 6507156"/>
              <a:gd name="connsiteX5129" fmla="*/ 7692459 w 9124939"/>
              <a:gd name="connsiteY5129" fmla="*/ 4973409 h 6507156"/>
              <a:gd name="connsiteX5130" fmla="*/ 7696587 w 9124939"/>
              <a:gd name="connsiteY5130" fmla="*/ 4979758 h 6507156"/>
              <a:gd name="connsiteX5131" fmla="*/ 7708337 w 9124939"/>
              <a:gd name="connsiteY5131" fmla="*/ 4984202 h 6507156"/>
              <a:gd name="connsiteX5132" fmla="*/ 7715958 w 9124939"/>
              <a:gd name="connsiteY5132" fmla="*/ 4974679 h 6507156"/>
              <a:gd name="connsiteX5133" fmla="*/ 7715958 w 9124939"/>
              <a:gd name="connsiteY5133" fmla="*/ 4962298 h 6507156"/>
              <a:gd name="connsiteX5134" fmla="*/ 7720721 w 9124939"/>
              <a:gd name="connsiteY5134" fmla="*/ 4948648 h 6507156"/>
              <a:gd name="connsiteX5135" fmla="*/ 7731201 w 9124939"/>
              <a:gd name="connsiteY5135" fmla="*/ 4948013 h 6507156"/>
              <a:gd name="connsiteX5136" fmla="*/ 7731201 w 9124939"/>
              <a:gd name="connsiteY5136" fmla="*/ 4958489 h 6507156"/>
              <a:gd name="connsiteX5137" fmla="*/ 7737234 w 9124939"/>
              <a:gd name="connsiteY5137" fmla="*/ 4966108 h 6507156"/>
              <a:gd name="connsiteX5138" fmla="*/ 7742633 w 9124939"/>
              <a:gd name="connsiteY5138" fmla="*/ 4961981 h 6507156"/>
              <a:gd name="connsiteX5139" fmla="*/ 7744855 w 9124939"/>
              <a:gd name="connsiteY5139" fmla="*/ 4948331 h 6507156"/>
              <a:gd name="connsiteX5140" fmla="*/ 7755970 w 9124939"/>
              <a:gd name="connsiteY5140" fmla="*/ 4943251 h 6507156"/>
              <a:gd name="connsiteX5141" fmla="*/ 7771530 w 9124939"/>
              <a:gd name="connsiteY5141" fmla="*/ 4949918 h 6507156"/>
              <a:gd name="connsiteX5142" fmla="*/ 7788361 w 9124939"/>
              <a:gd name="connsiteY5142" fmla="*/ 4942934 h 6507156"/>
              <a:gd name="connsiteX5143" fmla="*/ 7802333 w 9124939"/>
              <a:gd name="connsiteY5143" fmla="*/ 4941347 h 6507156"/>
              <a:gd name="connsiteX5144" fmla="*/ 7815035 w 9124939"/>
              <a:gd name="connsiteY5144" fmla="*/ 4945791 h 6507156"/>
              <a:gd name="connsiteX5145" fmla="*/ 7817893 w 9124939"/>
              <a:gd name="connsiteY5145" fmla="*/ 4951188 h 6507156"/>
              <a:gd name="connsiteX5146" fmla="*/ 7822021 w 9124939"/>
              <a:gd name="connsiteY5146" fmla="*/ 4960076 h 6507156"/>
              <a:gd name="connsiteX5147" fmla="*/ 7822974 w 9124939"/>
              <a:gd name="connsiteY5147" fmla="*/ 4961029 h 6507156"/>
              <a:gd name="connsiteX5148" fmla="*/ 7824244 w 9124939"/>
              <a:gd name="connsiteY5148" fmla="*/ 4961981 h 6507156"/>
              <a:gd name="connsiteX5149" fmla="*/ 7825514 w 9124939"/>
              <a:gd name="connsiteY5149" fmla="*/ 4962298 h 6507156"/>
              <a:gd name="connsiteX5150" fmla="*/ 7827102 w 9124939"/>
              <a:gd name="connsiteY5150" fmla="*/ 4962298 h 6507156"/>
              <a:gd name="connsiteX5151" fmla="*/ 7829642 w 9124939"/>
              <a:gd name="connsiteY5151" fmla="*/ 4962298 h 6507156"/>
              <a:gd name="connsiteX5152" fmla="*/ 7830595 w 9124939"/>
              <a:gd name="connsiteY5152" fmla="*/ 4961981 h 6507156"/>
              <a:gd name="connsiteX5153" fmla="*/ 7832500 w 9124939"/>
              <a:gd name="connsiteY5153" fmla="*/ 4972774 h 6507156"/>
              <a:gd name="connsiteX5154" fmla="*/ 7839487 w 9124939"/>
              <a:gd name="connsiteY5154" fmla="*/ 4984202 h 6507156"/>
              <a:gd name="connsiteX5155" fmla="*/ 7845203 w 9124939"/>
              <a:gd name="connsiteY5155" fmla="*/ 4968647 h 6507156"/>
              <a:gd name="connsiteX5156" fmla="*/ 7835994 w 9124939"/>
              <a:gd name="connsiteY5156" fmla="*/ 4960394 h 6507156"/>
              <a:gd name="connsiteX5157" fmla="*/ 7836946 w 9124939"/>
              <a:gd name="connsiteY5157" fmla="*/ 4951823 h 6507156"/>
              <a:gd name="connsiteX5158" fmla="*/ 7828690 w 9124939"/>
              <a:gd name="connsiteY5158" fmla="*/ 4943886 h 6507156"/>
              <a:gd name="connsiteX5159" fmla="*/ 7822974 w 9124939"/>
              <a:gd name="connsiteY5159" fmla="*/ 4930236 h 6507156"/>
              <a:gd name="connsiteX5160" fmla="*/ 7826467 w 9124939"/>
              <a:gd name="connsiteY5160" fmla="*/ 4920078 h 6507156"/>
              <a:gd name="connsiteX5161" fmla="*/ 7835994 w 9124939"/>
              <a:gd name="connsiteY5161" fmla="*/ 4913729 h 6507156"/>
              <a:gd name="connsiteX5162" fmla="*/ 7848378 w 9124939"/>
              <a:gd name="connsiteY5162" fmla="*/ 4882618 h 6507156"/>
              <a:gd name="connsiteX5163" fmla="*/ 7860763 w 9124939"/>
              <a:gd name="connsiteY5163" fmla="*/ 4859445 h 6507156"/>
              <a:gd name="connsiteX5164" fmla="*/ 7873147 w 9124939"/>
              <a:gd name="connsiteY5164" fmla="*/ 4832461 h 6507156"/>
              <a:gd name="connsiteX5165" fmla="*/ 7868066 w 9124939"/>
              <a:gd name="connsiteY5165" fmla="*/ 4821986 h 6507156"/>
              <a:gd name="connsiteX5166" fmla="*/ 7871242 w 9124939"/>
              <a:gd name="connsiteY5166" fmla="*/ 4812462 h 6507156"/>
              <a:gd name="connsiteX5167" fmla="*/ 7876640 w 9124939"/>
              <a:gd name="connsiteY5167" fmla="*/ 4814684 h 6507156"/>
              <a:gd name="connsiteX5168" fmla="*/ 7876005 w 9124939"/>
              <a:gd name="connsiteY5168" fmla="*/ 4805161 h 6507156"/>
              <a:gd name="connsiteX5169" fmla="*/ 7856952 w 9124939"/>
              <a:gd name="connsiteY5169" fmla="*/ 4768971 h 6507156"/>
              <a:gd name="connsiteX5170" fmla="*/ 7850918 w 9124939"/>
              <a:gd name="connsiteY5170" fmla="*/ 4751829 h 6507156"/>
              <a:gd name="connsiteX5171" fmla="*/ 7827102 w 9124939"/>
              <a:gd name="connsiteY5171" fmla="*/ 4725798 h 6507156"/>
              <a:gd name="connsiteX5172" fmla="*/ 7809954 w 9124939"/>
              <a:gd name="connsiteY5172" fmla="*/ 4731830 h 6507156"/>
              <a:gd name="connsiteX5173" fmla="*/ 7797252 w 9124939"/>
              <a:gd name="connsiteY5173" fmla="*/ 4728338 h 6507156"/>
              <a:gd name="connsiteX5174" fmla="*/ 7796617 w 9124939"/>
              <a:gd name="connsiteY5174" fmla="*/ 4714370 h 6507156"/>
              <a:gd name="connsiteX5175" fmla="*/ 7770578 w 9124939"/>
              <a:gd name="connsiteY5175" fmla="*/ 4709926 h 6507156"/>
              <a:gd name="connsiteX5176" fmla="*/ 7755335 w 9124939"/>
              <a:gd name="connsiteY5176" fmla="*/ 4718814 h 6507156"/>
              <a:gd name="connsiteX5177" fmla="*/ 7736282 w 9124939"/>
              <a:gd name="connsiteY5177" fmla="*/ 4728973 h 6507156"/>
              <a:gd name="connsiteX5178" fmla="*/ 7724215 w 9124939"/>
              <a:gd name="connsiteY5178" fmla="*/ 4734052 h 6507156"/>
              <a:gd name="connsiteX5179" fmla="*/ 7716911 w 9124939"/>
              <a:gd name="connsiteY5179" fmla="*/ 4728338 h 6507156"/>
              <a:gd name="connsiteX5180" fmla="*/ 7706432 w 9124939"/>
              <a:gd name="connsiteY5180" fmla="*/ 4727068 h 6507156"/>
              <a:gd name="connsiteX5181" fmla="*/ 7708972 w 9124939"/>
              <a:gd name="connsiteY5181" fmla="*/ 4712465 h 6507156"/>
              <a:gd name="connsiteX5182" fmla="*/ 7701351 w 9124939"/>
              <a:gd name="connsiteY5182" fmla="*/ 4708021 h 6507156"/>
              <a:gd name="connsiteX5183" fmla="*/ 7687061 w 9124939"/>
              <a:gd name="connsiteY5183" fmla="*/ 4706434 h 6507156"/>
              <a:gd name="connsiteX5184" fmla="*/ 7656258 w 9124939"/>
              <a:gd name="connsiteY5184" fmla="*/ 4707704 h 6507156"/>
              <a:gd name="connsiteX5185" fmla="*/ 7634982 w 9124939"/>
              <a:gd name="connsiteY5185" fmla="*/ 4704212 h 6507156"/>
              <a:gd name="connsiteX5186" fmla="*/ 7621010 w 9124939"/>
              <a:gd name="connsiteY5186" fmla="*/ 4712465 h 6507156"/>
              <a:gd name="connsiteX5187" fmla="*/ 7594971 w 9124939"/>
              <a:gd name="connsiteY5187" fmla="*/ 4733735 h 6507156"/>
              <a:gd name="connsiteX5188" fmla="*/ 7576553 w 9124939"/>
              <a:gd name="connsiteY5188" fmla="*/ 4749290 h 6507156"/>
              <a:gd name="connsiteX5189" fmla="*/ 7576235 w 9124939"/>
              <a:gd name="connsiteY5189" fmla="*/ 4761670 h 6507156"/>
              <a:gd name="connsiteX5190" fmla="*/ 7559087 w 9124939"/>
              <a:gd name="connsiteY5190" fmla="*/ 4771829 h 6507156"/>
              <a:gd name="connsiteX5191" fmla="*/ 7552736 w 9124939"/>
              <a:gd name="connsiteY5191" fmla="*/ 4768654 h 6507156"/>
              <a:gd name="connsiteX5192" fmla="*/ 7542257 w 9124939"/>
              <a:gd name="connsiteY5192" fmla="*/ 4768337 h 6507156"/>
              <a:gd name="connsiteX5193" fmla="*/ 7532730 w 9124939"/>
              <a:gd name="connsiteY5193" fmla="*/ 4772146 h 6507156"/>
              <a:gd name="connsiteX5194" fmla="*/ 7524156 w 9124939"/>
              <a:gd name="connsiteY5194" fmla="*/ 4769606 h 6507156"/>
              <a:gd name="connsiteX5195" fmla="*/ 7499705 w 9124939"/>
              <a:gd name="connsiteY5195" fmla="*/ 4775320 h 6507156"/>
              <a:gd name="connsiteX5196" fmla="*/ 7492401 w 9124939"/>
              <a:gd name="connsiteY5196" fmla="*/ 4772146 h 6507156"/>
              <a:gd name="connsiteX5197" fmla="*/ 7476524 w 9124939"/>
              <a:gd name="connsiteY5197" fmla="*/ 4777225 h 6507156"/>
              <a:gd name="connsiteX5198" fmla="*/ 7458106 w 9124939"/>
              <a:gd name="connsiteY5198" fmla="*/ 4790241 h 6507156"/>
              <a:gd name="connsiteX5199" fmla="*/ 7452707 w 9124939"/>
              <a:gd name="connsiteY5199" fmla="*/ 4787066 h 6507156"/>
              <a:gd name="connsiteX5200" fmla="*/ 7442228 w 9124939"/>
              <a:gd name="connsiteY5200" fmla="*/ 4793098 h 6507156"/>
              <a:gd name="connsiteX5201" fmla="*/ 7455565 w 9124939"/>
              <a:gd name="connsiteY5201" fmla="*/ 4802939 h 6507156"/>
              <a:gd name="connsiteX5202" fmla="*/ 7452390 w 9124939"/>
              <a:gd name="connsiteY5202" fmla="*/ 4811192 h 6507156"/>
              <a:gd name="connsiteX5203" fmla="*/ 7441593 w 9124939"/>
              <a:gd name="connsiteY5203" fmla="*/ 4802621 h 6507156"/>
              <a:gd name="connsiteX5204" fmla="*/ 7436512 w 9124939"/>
              <a:gd name="connsiteY5204" fmla="*/ 4802304 h 6507156"/>
              <a:gd name="connsiteX5205" fmla="*/ 7441593 w 9124939"/>
              <a:gd name="connsiteY5205" fmla="*/ 4812780 h 6507156"/>
              <a:gd name="connsiteX5206" fmla="*/ 7442521 w 9124939"/>
              <a:gd name="connsiteY5206" fmla="*/ 4825159 h 6507156"/>
              <a:gd name="connsiteX5207" fmla="*/ 7442537 w 9124939"/>
              <a:gd name="connsiteY5207" fmla="*/ 4825167 h 6507156"/>
              <a:gd name="connsiteX5208" fmla="*/ 7442523 w 9124939"/>
              <a:gd name="connsiteY5208" fmla="*/ 4825183 h 6507156"/>
              <a:gd name="connsiteX5209" fmla="*/ 7442545 w 9124939"/>
              <a:gd name="connsiteY5209" fmla="*/ 4825478 h 6507156"/>
              <a:gd name="connsiteX5210" fmla="*/ 7442355 w 9124939"/>
              <a:gd name="connsiteY5210" fmla="*/ 4825375 h 6507156"/>
              <a:gd name="connsiteX5211" fmla="*/ 7435869 w 9124939"/>
              <a:gd name="connsiteY5211" fmla="*/ 4832786 h 6507156"/>
              <a:gd name="connsiteX5212" fmla="*/ 7424119 w 9124939"/>
              <a:gd name="connsiteY5212" fmla="*/ 4831199 h 6507156"/>
              <a:gd name="connsiteX5213" fmla="*/ 7417768 w 9124939"/>
              <a:gd name="connsiteY5213" fmla="*/ 4839452 h 6507156"/>
              <a:gd name="connsiteX5214" fmla="*/ 7410147 w 9124939"/>
              <a:gd name="connsiteY5214" fmla="*/ 4840405 h 6507156"/>
              <a:gd name="connsiteX5215" fmla="*/ 7411735 w 9124939"/>
              <a:gd name="connsiteY5215" fmla="*/ 4830881 h 6507156"/>
              <a:gd name="connsiteX5216" fmla="*/ 7399668 w 9124939"/>
              <a:gd name="connsiteY5216" fmla="*/ 4835960 h 6507156"/>
              <a:gd name="connsiteX5217" fmla="*/ 7394904 w 9124939"/>
              <a:gd name="connsiteY5217" fmla="*/ 4848341 h 6507156"/>
              <a:gd name="connsiteX5218" fmla="*/ 7389823 w 9124939"/>
              <a:gd name="connsiteY5218" fmla="*/ 4850245 h 6507156"/>
              <a:gd name="connsiteX5219" fmla="*/ 7392999 w 9124939"/>
              <a:gd name="connsiteY5219" fmla="*/ 4859769 h 6507156"/>
              <a:gd name="connsiteX5220" fmla="*/ 7389506 w 9124939"/>
              <a:gd name="connsiteY5220" fmla="*/ 4871514 h 6507156"/>
              <a:gd name="connsiteX5221" fmla="*/ 7377756 w 9124939"/>
              <a:gd name="connsiteY5221" fmla="*/ 4868974 h 6507156"/>
              <a:gd name="connsiteX5222" fmla="*/ 7374581 w 9124939"/>
              <a:gd name="connsiteY5222" fmla="*/ 4873101 h 6507156"/>
              <a:gd name="connsiteX5223" fmla="*/ 7377439 w 9124939"/>
              <a:gd name="connsiteY5223" fmla="*/ 4882624 h 6507156"/>
              <a:gd name="connsiteX5224" fmla="*/ 7369818 w 9124939"/>
              <a:gd name="connsiteY5224" fmla="*/ 4886751 h 6507156"/>
              <a:gd name="connsiteX5225" fmla="*/ 7356163 w 9124939"/>
              <a:gd name="connsiteY5225" fmla="*/ 4884211 h 6507156"/>
              <a:gd name="connsiteX5226" fmla="*/ 7346636 w 9124939"/>
              <a:gd name="connsiteY5226" fmla="*/ 4879767 h 6507156"/>
              <a:gd name="connsiteX5227" fmla="*/ 7332029 w 9124939"/>
              <a:gd name="connsiteY5227" fmla="*/ 4867705 h 6507156"/>
              <a:gd name="connsiteX5228" fmla="*/ 7323455 w 9124939"/>
              <a:gd name="connsiteY5228" fmla="*/ 4868657 h 6507156"/>
              <a:gd name="connsiteX5229" fmla="*/ 7327900 w 9124939"/>
              <a:gd name="connsiteY5229" fmla="*/ 4878180 h 6507156"/>
              <a:gd name="connsiteX5230" fmla="*/ 7334887 w 9124939"/>
              <a:gd name="connsiteY5230" fmla="*/ 4881354 h 6507156"/>
              <a:gd name="connsiteX5231" fmla="*/ 7329488 w 9124939"/>
              <a:gd name="connsiteY5231" fmla="*/ 4892147 h 6507156"/>
              <a:gd name="connsiteX5232" fmla="*/ 7315833 w 9124939"/>
              <a:gd name="connsiteY5232" fmla="*/ 4891830 h 6507156"/>
              <a:gd name="connsiteX5233" fmla="*/ 7308212 w 9124939"/>
              <a:gd name="connsiteY5233" fmla="*/ 4886116 h 6507156"/>
              <a:gd name="connsiteX5234" fmla="*/ 7304084 w 9124939"/>
              <a:gd name="connsiteY5234" fmla="*/ 4894687 h 6507156"/>
              <a:gd name="connsiteX5235" fmla="*/ 7316469 w 9124939"/>
              <a:gd name="connsiteY5235" fmla="*/ 4902306 h 6507156"/>
              <a:gd name="connsiteX5236" fmla="*/ 7309800 w 9124939"/>
              <a:gd name="connsiteY5236" fmla="*/ 4911511 h 6507156"/>
              <a:gd name="connsiteX5237" fmla="*/ 7304401 w 9124939"/>
              <a:gd name="connsiteY5237" fmla="*/ 4914686 h 6507156"/>
              <a:gd name="connsiteX5238" fmla="*/ 7307577 w 9124939"/>
              <a:gd name="connsiteY5238" fmla="*/ 4923257 h 6507156"/>
              <a:gd name="connsiteX5239" fmla="*/ 7298368 w 9124939"/>
              <a:gd name="connsiteY5239" fmla="*/ 4939764 h 6507156"/>
              <a:gd name="connsiteX5240" fmla="*/ 7294557 w 9124939"/>
              <a:gd name="connsiteY5240" fmla="*/ 4934050 h 6507156"/>
              <a:gd name="connsiteX5241" fmla="*/ 7289476 w 9124939"/>
              <a:gd name="connsiteY5241" fmla="*/ 4914051 h 6507156"/>
              <a:gd name="connsiteX5242" fmla="*/ 7281220 w 9124939"/>
              <a:gd name="connsiteY5242" fmla="*/ 4923574 h 6507156"/>
              <a:gd name="connsiteX5243" fmla="*/ 7272964 w 9124939"/>
              <a:gd name="connsiteY5243" fmla="*/ 4942303 h 6507156"/>
              <a:gd name="connsiteX5244" fmla="*/ 7285348 w 9124939"/>
              <a:gd name="connsiteY5244" fmla="*/ 4965794 h 6507156"/>
              <a:gd name="connsiteX5245" fmla="*/ 7284078 w 9124939"/>
              <a:gd name="connsiteY5245" fmla="*/ 4977222 h 6507156"/>
              <a:gd name="connsiteX5246" fmla="*/ 7272011 w 9124939"/>
              <a:gd name="connsiteY5246" fmla="*/ 4986427 h 6507156"/>
              <a:gd name="connsiteX5247" fmla="*/ 7272329 w 9124939"/>
              <a:gd name="connsiteY5247" fmla="*/ 4975952 h 6507156"/>
              <a:gd name="connsiteX5248" fmla="*/ 7270106 w 9124939"/>
              <a:gd name="connsiteY5248" fmla="*/ 4971508 h 6507156"/>
              <a:gd name="connsiteX5249" fmla="*/ 7254228 w 9124939"/>
              <a:gd name="connsiteY5249" fmla="*/ 4979761 h 6507156"/>
              <a:gd name="connsiteX5250" fmla="*/ 7252640 w 9124939"/>
              <a:gd name="connsiteY5250" fmla="*/ 4988967 h 6507156"/>
              <a:gd name="connsiteX5251" fmla="*/ 7252323 w 9124939"/>
              <a:gd name="connsiteY5251" fmla="*/ 4995951 h 6507156"/>
              <a:gd name="connsiteX5252" fmla="*/ 7252323 w 9124939"/>
              <a:gd name="connsiteY5252" fmla="*/ 4998808 h 6507156"/>
              <a:gd name="connsiteX5253" fmla="*/ 7252323 w 9124939"/>
              <a:gd name="connsiteY5253" fmla="*/ 5000712 h 6507156"/>
              <a:gd name="connsiteX5254" fmla="*/ 7255498 w 9124939"/>
              <a:gd name="connsiteY5254" fmla="*/ 5009283 h 6507156"/>
              <a:gd name="connsiteX5255" fmla="*/ 7247877 w 9124939"/>
              <a:gd name="connsiteY5255" fmla="*/ 5018489 h 6507156"/>
              <a:gd name="connsiteX5256" fmla="*/ 7235175 w 9124939"/>
              <a:gd name="connsiteY5256" fmla="*/ 5025473 h 6507156"/>
              <a:gd name="connsiteX5257" fmla="*/ 7229459 w 9124939"/>
              <a:gd name="connsiteY5257" fmla="*/ 5040392 h 6507156"/>
              <a:gd name="connsiteX5258" fmla="*/ 7216122 w 9124939"/>
              <a:gd name="connsiteY5258" fmla="*/ 5055629 h 6507156"/>
              <a:gd name="connsiteX5259" fmla="*/ 7223743 w 9124939"/>
              <a:gd name="connsiteY5259" fmla="*/ 5086104 h 6507156"/>
              <a:gd name="connsiteX5260" fmla="*/ 7230729 w 9124939"/>
              <a:gd name="connsiteY5260" fmla="*/ 5100389 h 6507156"/>
              <a:gd name="connsiteX5261" fmla="*/ 7242478 w 9124939"/>
              <a:gd name="connsiteY5261" fmla="*/ 5098167 h 6507156"/>
              <a:gd name="connsiteX5262" fmla="*/ 7248194 w 9124939"/>
              <a:gd name="connsiteY5262" fmla="*/ 5088961 h 6507156"/>
              <a:gd name="connsiteX5263" fmla="*/ 7264707 w 9124939"/>
              <a:gd name="connsiteY5263" fmla="*/ 5092770 h 6507156"/>
              <a:gd name="connsiteX5264" fmla="*/ 7269471 w 9124939"/>
              <a:gd name="connsiteY5264" fmla="*/ 5121340 h 6507156"/>
              <a:gd name="connsiteX5265" fmla="*/ 7271058 w 9124939"/>
              <a:gd name="connsiteY5265" fmla="*/ 5131815 h 6507156"/>
              <a:gd name="connsiteX5266" fmla="*/ 7284078 w 9124939"/>
              <a:gd name="connsiteY5266" fmla="*/ 5141656 h 6507156"/>
              <a:gd name="connsiteX5267" fmla="*/ 7288206 w 9124939"/>
              <a:gd name="connsiteY5267" fmla="*/ 5141656 h 6507156"/>
              <a:gd name="connsiteX5268" fmla="*/ 7291064 w 9124939"/>
              <a:gd name="connsiteY5268" fmla="*/ 5151179 h 6507156"/>
              <a:gd name="connsiteX5269" fmla="*/ 7284396 w 9124939"/>
              <a:gd name="connsiteY5269" fmla="*/ 5165781 h 6507156"/>
              <a:gd name="connsiteX5270" fmla="*/ 7282490 w 9124939"/>
              <a:gd name="connsiteY5270" fmla="*/ 5190224 h 6507156"/>
              <a:gd name="connsiteX5271" fmla="*/ 7288841 w 9124939"/>
              <a:gd name="connsiteY5271" fmla="*/ 5194351 h 6507156"/>
              <a:gd name="connsiteX5272" fmla="*/ 7299956 w 9124939"/>
              <a:gd name="connsiteY5272" fmla="*/ 5175622 h 6507156"/>
              <a:gd name="connsiteX5273" fmla="*/ 7306624 w 9124939"/>
              <a:gd name="connsiteY5273" fmla="*/ 5163242 h 6507156"/>
              <a:gd name="connsiteX5274" fmla="*/ 7307895 w 9124939"/>
              <a:gd name="connsiteY5274" fmla="*/ 5151814 h 6507156"/>
              <a:gd name="connsiteX5275" fmla="*/ 7312023 w 9124939"/>
              <a:gd name="connsiteY5275" fmla="*/ 5165464 h 6507156"/>
              <a:gd name="connsiteX5276" fmla="*/ 7305989 w 9124939"/>
              <a:gd name="connsiteY5276" fmla="*/ 5188320 h 6507156"/>
              <a:gd name="connsiteX5277" fmla="*/ 7298050 w 9124939"/>
              <a:gd name="connsiteY5277" fmla="*/ 5203874 h 6507156"/>
              <a:gd name="connsiteX5278" fmla="*/ 7299956 w 9124939"/>
              <a:gd name="connsiteY5278" fmla="*/ 5216889 h 6507156"/>
              <a:gd name="connsiteX5279" fmla="*/ 7306624 w 9124939"/>
              <a:gd name="connsiteY5279" fmla="*/ 5207684 h 6507156"/>
              <a:gd name="connsiteX5280" fmla="*/ 7307259 w 9124939"/>
              <a:gd name="connsiteY5280" fmla="*/ 5220381 h 6507156"/>
              <a:gd name="connsiteX5281" fmla="*/ 7297415 w 9124939"/>
              <a:gd name="connsiteY5281" fmla="*/ 5231492 h 6507156"/>
              <a:gd name="connsiteX5282" fmla="*/ 7291699 w 9124939"/>
              <a:gd name="connsiteY5282" fmla="*/ 5246094 h 6507156"/>
              <a:gd name="connsiteX5283" fmla="*/ 7296780 w 9124939"/>
              <a:gd name="connsiteY5283" fmla="*/ 5263236 h 6507156"/>
              <a:gd name="connsiteX5284" fmla="*/ 7329488 w 9124939"/>
              <a:gd name="connsiteY5284" fmla="*/ 5295615 h 6507156"/>
              <a:gd name="connsiteX5285" fmla="*/ 7343143 w 9124939"/>
              <a:gd name="connsiteY5285" fmla="*/ 5313074 h 6507156"/>
              <a:gd name="connsiteX5286" fmla="*/ 7353940 w 9124939"/>
              <a:gd name="connsiteY5286" fmla="*/ 5336247 h 6507156"/>
              <a:gd name="connsiteX5287" fmla="*/ 7369500 w 9124939"/>
              <a:gd name="connsiteY5287" fmla="*/ 5386085 h 6507156"/>
              <a:gd name="connsiteX5288" fmla="*/ 7385060 w 9124939"/>
              <a:gd name="connsiteY5288" fmla="*/ 5398149 h 6507156"/>
              <a:gd name="connsiteX5289" fmla="*/ 7397762 w 9124939"/>
              <a:gd name="connsiteY5289" fmla="*/ 5409894 h 6507156"/>
              <a:gd name="connsiteX5290" fmla="*/ 7391000 w 9124939"/>
              <a:gd name="connsiteY5290" fmla="*/ 5422770 h 6507156"/>
              <a:gd name="connsiteX5291" fmla="*/ 7391258 w 9124939"/>
              <a:gd name="connsiteY5291" fmla="*/ 5422857 h 6507156"/>
              <a:gd name="connsiteX5292" fmla="*/ 7397738 w 9124939"/>
              <a:gd name="connsiteY5292" fmla="*/ 5410514 h 6507156"/>
              <a:gd name="connsiteX5293" fmla="*/ 7420281 w 9124939"/>
              <a:gd name="connsiteY5293" fmla="*/ 5430199 h 6507156"/>
              <a:gd name="connsiteX5294" fmla="*/ 7437108 w 9124939"/>
              <a:gd name="connsiteY5294" fmla="*/ 5439089 h 6507156"/>
              <a:gd name="connsiteX5295" fmla="*/ 7451396 w 9124939"/>
              <a:gd name="connsiteY5295" fmla="*/ 5460679 h 6507156"/>
              <a:gd name="connsiteX5296" fmla="*/ 7459968 w 9124939"/>
              <a:gd name="connsiteY5296" fmla="*/ 5491477 h 6507156"/>
              <a:gd name="connsiteX5297" fmla="*/ 7467588 w 9124939"/>
              <a:gd name="connsiteY5297" fmla="*/ 5528624 h 6507156"/>
              <a:gd name="connsiteX5298" fmla="*/ 7489496 w 9124939"/>
              <a:gd name="connsiteY5298" fmla="*/ 5541642 h 6507156"/>
              <a:gd name="connsiteX5299" fmla="*/ 7506323 w 9124939"/>
              <a:gd name="connsiteY5299" fmla="*/ 5570852 h 6507156"/>
              <a:gd name="connsiteX5300" fmla="*/ 7516801 w 9124939"/>
              <a:gd name="connsiteY5300" fmla="*/ 5586727 h 6507156"/>
              <a:gd name="connsiteX5301" fmla="*/ 7524103 w 9124939"/>
              <a:gd name="connsiteY5301" fmla="*/ 5587044 h 6507156"/>
              <a:gd name="connsiteX5302" fmla="*/ 7539978 w 9124939"/>
              <a:gd name="connsiteY5302" fmla="*/ 5581964 h 6507156"/>
              <a:gd name="connsiteX5303" fmla="*/ 7560933 w 9124939"/>
              <a:gd name="connsiteY5303" fmla="*/ 5599427 h 6507156"/>
              <a:gd name="connsiteX5304" fmla="*/ 7565061 w 9124939"/>
              <a:gd name="connsiteY5304" fmla="*/ 5602602 h 6507156"/>
              <a:gd name="connsiteX5305" fmla="*/ 7577126 w 9124939"/>
              <a:gd name="connsiteY5305" fmla="*/ 5625144 h 6507156"/>
              <a:gd name="connsiteX5306" fmla="*/ 7574586 w 9124939"/>
              <a:gd name="connsiteY5306" fmla="*/ 5630542 h 6507156"/>
              <a:gd name="connsiteX5307" fmla="*/ 7568871 w 9124939"/>
              <a:gd name="connsiteY5307" fmla="*/ 5630224 h 6507156"/>
              <a:gd name="connsiteX5308" fmla="*/ 7570776 w 9124939"/>
              <a:gd name="connsiteY5308" fmla="*/ 5621652 h 6507156"/>
              <a:gd name="connsiteX5309" fmla="*/ 7561568 w 9124939"/>
              <a:gd name="connsiteY5309" fmla="*/ 5613079 h 6507156"/>
              <a:gd name="connsiteX5310" fmla="*/ 7546646 w 9124939"/>
              <a:gd name="connsiteY5310" fmla="*/ 5610857 h 6507156"/>
              <a:gd name="connsiteX5311" fmla="*/ 7538708 w 9124939"/>
              <a:gd name="connsiteY5311" fmla="*/ 5605142 h 6507156"/>
              <a:gd name="connsiteX5312" fmla="*/ 7517436 w 9124939"/>
              <a:gd name="connsiteY5312" fmla="*/ 5607999 h 6507156"/>
              <a:gd name="connsiteX5313" fmla="*/ 7505371 w 9124939"/>
              <a:gd name="connsiteY5313" fmla="*/ 5620382 h 6507156"/>
              <a:gd name="connsiteX5314" fmla="*/ 7500926 w 9124939"/>
              <a:gd name="connsiteY5314" fmla="*/ 5630542 h 6507156"/>
              <a:gd name="connsiteX5315" fmla="*/ 7482193 w 9124939"/>
              <a:gd name="connsiteY5315" fmla="*/ 5661657 h 6507156"/>
              <a:gd name="connsiteX5316" fmla="*/ 7478066 w 9124939"/>
              <a:gd name="connsiteY5316" fmla="*/ 5690867 h 6507156"/>
              <a:gd name="connsiteX5317" fmla="*/ 7484733 w 9124939"/>
              <a:gd name="connsiteY5317" fmla="*/ 5709282 h 6507156"/>
              <a:gd name="connsiteX5318" fmla="*/ 7481558 w 9124939"/>
              <a:gd name="connsiteY5318" fmla="*/ 5718489 h 6507156"/>
              <a:gd name="connsiteX5319" fmla="*/ 7475208 w 9124939"/>
              <a:gd name="connsiteY5319" fmla="*/ 5710234 h 6507156"/>
              <a:gd name="connsiteX5320" fmla="*/ 7472033 w 9124939"/>
              <a:gd name="connsiteY5320" fmla="*/ 5716267 h 6507156"/>
              <a:gd name="connsiteX5321" fmla="*/ 7461238 w 9124939"/>
              <a:gd name="connsiteY5321" fmla="*/ 5731824 h 6507156"/>
              <a:gd name="connsiteX5322" fmla="*/ 7468541 w 9124939"/>
              <a:gd name="connsiteY5322" fmla="*/ 5766749 h 6507156"/>
              <a:gd name="connsiteX5323" fmla="*/ 7465683 w 9124939"/>
              <a:gd name="connsiteY5323" fmla="*/ 5791197 h 6507156"/>
              <a:gd name="connsiteX5324" fmla="*/ 7452348 w 9124939"/>
              <a:gd name="connsiteY5324" fmla="*/ 5784529 h 6507156"/>
              <a:gd name="connsiteX5325" fmla="*/ 7452666 w 9124939"/>
              <a:gd name="connsiteY5325" fmla="*/ 5767384 h 6507156"/>
              <a:gd name="connsiteX5326" fmla="*/ 7442506 w 9124939"/>
              <a:gd name="connsiteY5326" fmla="*/ 5768019 h 6507156"/>
              <a:gd name="connsiteX5327" fmla="*/ 7442823 w 9124939"/>
              <a:gd name="connsiteY5327" fmla="*/ 5833424 h 6507156"/>
              <a:gd name="connsiteX5328" fmla="*/ 7419011 w 9124939"/>
              <a:gd name="connsiteY5328" fmla="*/ 5840409 h 6507156"/>
              <a:gd name="connsiteX5329" fmla="*/ 7403453 w 9124939"/>
              <a:gd name="connsiteY5329" fmla="*/ 5829297 h 6507156"/>
              <a:gd name="connsiteX5330" fmla="*/ 7387896 w 9124939"/>
              <a:gd name="connsiteY5330" fmla="*/ 5839139 h 6507156"/>
              <a:gd name="connsiteX5331" fmla="*/ 7351066 w 9124939"/>
              <a:gd name="connsiteY5331" fmla="*/ 5794689 h 6507156"/>
              <a:gd name="connsiteX5332" fmla="*/ 7378688 w 9124939"/>
              <a:gd name="connsiteY5332" fmla="*/ 5759129 h 6507156"/>
              <a:gd name="connsiteX5333" fmla="*/ 7364718 w 9124939"/>
              <a:gd name="connsiteY5333" fmla="*/ 5738492 h 6507156"/>
              <a:gd name="connsiteX5334" fmla="*/ 7382498 w 9124939"/>
              <a:gd name="connsiteY5334" fmla="*/ 5708647 h 6507156"/>
              <a:gd name="connsiteX5335" fmla="*/ 7359638 w 9124939"/>
              <a:gd name="connsiteY5335" fmla="*/ 5674992 h 6507156"/>
              <a:gd name="connsiteX5336" fmla="*/ 7327571 w 9124939"/>
              <a:gd name="connsiteY5336" fmla="*/ 5678167 h 6507156"/>
              <a:gd name="connsiteX5337" fmla="*/ 7278675 w 9124939"/>
              <a:gd name="connsiteY5337" fmla="*/ 5729284 h 6507156"/>
              <a:gd name="connsiteX5338" fmla="*/ 7244838 w 9124939"/>
              <a:gd name="connsiteY5338" fmla="*/ 5742250 h 6507156"/>
              <a:gd name="connsiteX5339" fmla="*/ 7245338 w 9124939"/>
              <a:gd name="connsiteY5339" fmla="*/ 5742815 h 6507156"/>
              <a:gd name="connsiteX5340" fmla="*/ 7218600 w 9124939"/>
              <a:gd name="connsiteY5340" fmla="*/ 5764152 h 6507156"/>
              <a:gd name="connsiteX5341" fmla="*/ 7202684 w 9124939"/>
              <a:gd name="connsiteY5341" fmla="*/ 5783259 h 6507156"/>
              <a:gd name="connsiteX5342" fmla="*/ 7202474 w 9124939"/>
              <a:gd name="connsiteY5342" fmla="*/ 5782304 h 6507156"/>
              <a:gd name="connsiteX5343" fmla="*/ 7165088 w 9124939"/>
              <a:gd name="connsiteY5343" fmla="*/ 5783259 h 6507156"/>
              <a:gd name="connsiteX5344" fmla="*/ 7104253 w 9124939"/>
              <a:gd name="connsiteY5344" fmla="*/ 5767022 h 6507156"/>
              <a:gd name="connsiteX5345" fmla="*/ 7058944 w 9124939"/>
              <a:gd name="connsiteY5345" fmla="*/ 5719585 h 6507156"/>
              <a:gd name="connsiteX5346" fmla="*/ 7048631 w 9124939"/>
              <a:gd name="connsiteY5346" fmla="*/ 5679391 h 6507156"/>
              <a:gd name="connsiteX5347" fmla="*/ 7048441 w 9124939"/>
              <a:gd name="connsiteY5347" fmla="*/ 5679500 h 6507156"/>
              <a:gd name="connsiteX5348" fmla="*/ 7048488 w 9124939"/>
              <a:gd name="connsiteY5348" fmla="*/ 5679521 h 6507156"/>
              <a:gd name="connsiteX5349" fmla="*/ 7048360 w 9124939"/>
              <a:gd name="connsiteY5349" fmla="*/ 5679546 h 6507156"/>
              <a:gd name="connsiteX5350" fmla="*/ 7047986 w 9124939"/>
              <a:gd name="connsiteY5350" fmla="*/ 5679760 h 6507156"/>
              <a:gd name="connsiteX5351" fmla="*/ 7047769 w 9124939"/>
              <a:gd name="connsiteY5351" fmla="*/ 5679663 h 6507156"/>
              <a:gd name="connsiteX5352" fmla="*/ 6997044 w 9124939"/>
              <a:gd name="connsiteY5352" fmla="*/ 5689672 h 6507156"/>
              <a:gd name="connsiteX5353" fmla="*/ 6997679 w 9124939"/>
              <a:gd name="connsiteY5353" fmla="*/ 5695700 h 6507156"/>
              <a:gd name="connsiteX5354" fmla="*/ 6999902 w 9124939"/>
              <a:gd name="connsiteY5354" fmla="*/ 5710292 h 6507156"/>
              <a:gd name="connsiteX5355" fmla="*/ 7000854 w 9124939"/>
              <a:gd name="connsiteY5355" fmla="*/ 5718540 h 6507156"/>
              <a:gd name="connsiteX5356" fmla="*/ 7002442 w 9124939"/>
              <a:gd name="connsiteY5356" fmla="*/ 5726788 h 6507156"/>
              <a:gd name="connsiteX5357" fmla="*/ 7004030 w 9124939"/>
              <a:gd name="connsiteY5357" fmla="*/ 5733767 h 6507156"/>
              <a:gd name="connsiteX5358" fmla="*/ 7005618 w 9124939"/>
              <a:gd name="connsiteY5358" fmla="*/ 5739160 h 6507156"/>
              <a:gd name="connsiteX5359" fmla="*/ 7007841 w 9124939"/>
              <a:gd name="connsiteY5359" fmla="*/ 5745187 h 6507156"/>
              <a:gd name="connsiteX5360" fmla="*/ 7010063 w 9124939"/>
              <a:gd name="connsiteY5360" fmla="*/ 5753752 h 6507156"/>
              <a:gd name="connsiteX5361" fmla="*/ 7012921 w 9124939"/>
              <a:gd name="connsiteY5361" fmla="*/ 5763904 h 6507156"/>
              <a:gd name="connsiteX5362" fmla="*/ 7014827 w 9124939"/>
              <a:gd name="connsiteY5362" fmla="*/ 5774689 h 6507156"/>
              <a:gd name="connsiteX5363" fmla="*/ 7017050 w 9124939"/>
              <a:gd name="connsiteY5363" fmla="*/ 5785475 h 6507156"/>
              <a:gd name="connsiteX5364" fmla="*/ 7018955 w 9124939"/>
              <a:gd name="connsiteY5364" fmla="*/ 5794992 h 6507156"/>
              <a:gd name="connsiteX5365" fmla="*/ 7019590 w 9124939"/>
              <a:gd name="connsiteY5365" fmla="*/ 5802288 h 6507156"/>
              <a:gd name="connsiteX5366" fmla="*/ 7019590 w 9124939"/>
              <a:gd name="connsiteY5366" fmla="*/ 5805143 h 6507156"/>
              <a:gd name="connsiteX5367" fmla="*/ 7019273 w 9124939"/>
              <a:gd name="connsiteY5367" fmla="*/ 5807047 h 6507156"/>
              <a:gd name="connsiteX5368" fmla="*/ 7018638 w 9124939"/>
              <a:gd name="connsiteY5368" fmla="*/ 5811805 h 6507156"/>
              <a:gd name="connsiteX5369" fmla="*/ 7017685 w 9124939"/>
              <a:gd name="connsiteY5369" fmla="*/ 5820370 h 6507156"/>
              <a:gd name="connsiteX5370" fmla="*/ 7017050 w 9124939"/>
              <a:gd name="connsiteY5370" fmla="*/ 5831791 h 6507156"/>
              <a:gd name="connsiteX5371" fmla="*/ 7016415 w 9124939"/>
              <a:gd name="connsiteY5371" fmla="*/ 5844480 h 6507156"/>
              <a:gd name="connsiteX5372" fmla="*/ 7016415 w 9124939"/>
              <a:gd name="connsiteY5372" fmla="*/ 5857169 h 6507156"/>
              <a:gd name="connsiteX5373" fmla="*/ 7016097 w 9124939"/>
              <a:gd name="connsiteY5373" fmla="*/ 5868906 h 6507156"/>
              <a:gd name="connsiteX5374" fmla="*/ 7016415 w 9124939"/>
              <a:gd name="connsiteY5374" fmla="*/ 5878106 h 6507156"/>
              <a:gd name="connsiteX5375" fmla="*/ 7016732 w 9124939"/>
              <a:gd name="connsiteY5375" fmla="*/ 5881278 h 6507156"/>
              <a:gd name="connsiteX5376" fmla="*/ 7017050 w 9124939"/>
              <a:gd name="connsiteY5376" fmla="*/ 5883816 h 6507156"/>
              <a:gd name="connsiteX5377" fmla="*/ 7018002 w 9124939"/>
              <a:gd name="connsiteY5377" fmla="*/ 5888892 h 6507156"/>
              <a:gd name="connsiteX5378" fmla="*/ 7019273 w 9124939"/>
              <a:gd name="connsiteY5378" fmla="*/ 5898092 h 6507156"/>
              <a:gd name="connsiteX5379" fmla="*/ 7022131 w 9124939"/>
              <a:gd name="connsiteY5379" fmla="*/ 5920932 h 6507156"/>
              <a:gd name="connsiteX5380" fmla="*/ 7025306 w 9124939"/>
              <a:gd name="connsiteY5380" fmla="*/ 5951703 h 6507156"/>
              <a:gd name="connsiteX5381" fmla="*/ 6985612 w 9124939"/>
              <a:gd name="connsiteY5381" fmla="*/ 5973592 h 6507156"/>
              <a:gd name="connsiteX5382" fmla="*/ 6961795 w 9124939"/>
              <a:gd name="connsiteY5382" fmla="*/ 5953924 h 6507156"/>
              <a:gd name="connsiteX5383" fmla="*/ 6927816 w 9124939"/>
              <a:gd name="connsiteY5383" fmla="*/ 5958048 h 6507156"/>
              <a:gd name="connsiteX5384" fmla="*/ 6900824 w 9124939"/>
              <a:gd name="connsiteY5384" fmla="*/ 5968199 h 6507156"/>
              <a:gd name="connsiteX5385" fmla="*/ 6873197 w 9124939"/>
              <a:gd name="connsiteY5385" fmla="*/ 5962489 h 6507156"/>
              <a:gd name="connsiteX5386" fmla="*/ 6814766 w 9124939"/>
              <a:gd name="connsiteY5386" fmla="*/ 5997384 h 6507156"/>
              <a:gd name="connsiteX5387" fmla="*/ 6791902 w 9124939"/>
              <a:gd name="connsiteY5387" fmla="*/ 5977081 h 6507156"/>
              <a:gd name="connsiteX5388" fmla="*/ 6745857 w 9124939"/>
              <a:gd name="connsiteY5388" fmla="*/ 5991357 h 6507156"/>
              <a:gd name="connsiteX5389" fmla="*/ 6679170 w 9124939"/>
              <a:gd name="connsiteY5389" fmla="*/ 6000239 h 6507156"/>
              <a:gd name="connsiteX5390" fmla="*/ 6568025 w 9124939"/>
              <a:gd name="connsiteY5390" fmla="*/ 6047189 h 6507156"/>
              <a:gd name="connsiteX5391" fmla="*/ 6524837 w 9124939"/>
              <a:gd name="connsiteY5391" fmla="*/ 6057658 h 6507156"/>
              <a:gd name="connsiteX5392" fmla="*/ 6473393 w 9124939"/>
              <a:gd name="connsiteY5392" fmla="*/ 6018638 h 6507156"/>
              <a:gd name="connsiteX5393" fmla="*/ 6431793 w 9124939"/>
              <a:gd name="connsiteY5393" fmla="*/ 6016735 h 6507156"/>
              <a:gd name="connsiteX5394" fmla="*/ 6355262 w 9124939"/>
              <a:gd name="connsiteY5394" fmla="*/ 6047824 h 6507156"/>
              <a:gd name="connsiteX5395" fmla="*/ 6327952 w 9124939"/>
              <a:gd name="connsiteY5395" fmla="*/ 6045286 h 6507156"/>
              <a:gd name="connsiteX5396" fmla="*/ 6304771 w 9124939"/>
              <a:gd name="connsiteY5396" fmla="*/ 6019273 h 6507156"/>
              <a:gd name="connsiteX5397" fmla="*/ 6291433 w 9124939"/>
              <a:gd name="connsiteY5397" fmla="*/ 6029741 h 6507156"/>
              <a:gd name="connsiteX5398" fmla="*/ 6267299 w 9124939"/>
              <a:gd name="connsiteY5398" fmla="*/ 6056071 h 6507156"/>
              <a:gd name="connsiteX5399" fmla="*/ 6268569 w 9124939"/>
              <a:gd name="connsiteY5399" fmla="*/ 6092870 h 6507156"/>
              <a:gd name="connsiteX5400" fmla="*/ 6244435 w 9124939"/>
              <a:gd name="connsiteY5400" fmla="*/ 6111904 h 6507156"/>
              <a:gd name="connsiteX5401" fmla="*/ 6242530 w 9124939"/>
              <a:gd name="connsiteY5401" fmla="*/ 6137599 h 6507156"/>
              <a:gd name="connsiteX5402" fmla="*/ 6224429 w 9124939"/>
              <a:gd name="connsiteY5402" fmla="*/ 6140772 h 6507156"/>
              <a:gd name="connsiteX5403" fmla="*/ 6217443 w 9124939"/>
              <a:gd name="connsiteY5403" fmla="*/ 6149971 h 6507156"/>
              <a:gd name="connsiteX5404" fmla="*/ 6202518 w 9124939"/>
              <a:gd name="connsiteY5404" fmla="*/ 6147751 h 6507156"/>
              <a:gd name="connsiteX5405" fmla="*/ 6206328 w 9124939"/>
              <a:gd name="connsiteY5405" fmla="*/ 6139820 h 6507156"/>
              <a:gd name="connsiteX5406" fmla="*/ 6199024 w 9124939"/>
              <a:gd name="connsiteY5406" fmla="*/ 6128400 h 6507156"/>
              <a:gd name="connsiteX5407" fmla="*/ 6191721 w 9124939"/>
              <a:gd name="connsiteY5407" fmla="*/ 6114759 h 6507156"/>
              <a:gd name="connsiteX5408" fmla="*/ 6198707 w 9124939"/>
              <a:gd name="connsiteY5408" fmla="*/ 6090332 h 6507156"/>
              <a:gd name="connsiteX5409" fmla="*/ 6226969 w 9124939"/>
              <a:gd name="connsiteY5409" fmla="*/ 6067174 h 6507156"/>
              <a:gd name="connsiteX5410" fmla="*/ 6227922 w 9124939"/>
              <a:gd name="connsiteY5410" fmla="*/ 6048141 h 6507156"/>
              <a:gd name="connsiteX5411" fmla="*/ 6210139 w 9124939"/>
              <a:gd name="connsiteY5411" fmla="*/ 6035769 h 6507156"/>
              <a:gd name="connsiteX5412" fmla="*/ 6187592 w 9124939"/>
              <a:gd name="connsiteY5412" fmla="*/ 6051630 h 6507156"/>
              <a:gd name="connsiteX5413" fmla="*/ 6178383 w 9124939"/>
              <a:gd name="connsiteY5413" fmla="*/ 6067492 h 6507156"/>
              <a:gd name="connsiteX5414" fmla="*/ 6166951 w 9124939"/>
              <a:gd name="connsiteY5414" fmla="*/ 6077960 h 6507156"/>
              <a:gd name="connsiteX5415" fmla="*/ 6129797 w 9124939"/>
              <a:gd name="connsiteY5415" fmla="*/ 6075422 h 6507156"/>
              <a:gd name="connsiteX5416" fmla="*/ 6114872 w 9124939"/>
              <a:gd name="connsiteY5416" fmla="*/ 6059561 h 6507156"/>
              <a:gd name="connsiteX5417" fmla="*/ 6081846 w 9124939"/>
              <a:gd name="connsiteY5417" fmla="*/ 6051630 h 6507156"/>
              <a:gd name="connsiteX5418" fmla="*/ 6059935 w 9124939"/>
              <a:gd name="connsiteY5418" fmla="*/ 6069712 h 6507156"/>
              <a:gd name="connsiteX5419" fmla="*/ 6038658 w 9124939"/>
              <a:gd name="connsiteY5419" fmla="*/ 6080181 h 6507156"/>
              <a:gd name="connsiteX5420" fmla="*/ 6028497 w 9124939"/>
              <a:gd name="connsiteY5420" fmla="*/ 6105559 h 6507156"/>
              <a:gd name="connsiteX5421" fmla="*/ 6007220 w 9124939"/>
              <a:gd name="connsiteY5421" fmla="*/ 6110952 h 6507156"/>
              <a:gd name="connsiteX5422" fmla="*/ 5997059 w 9124939"/>
              <a:gd name="connsiteY5422" fmla="*/ 6129034 h 6507156"/>
              <a:gd name="connsiteX5423" fmla="*/ 5951330 w 9124939"/>
              <a:gd name="connsiteY5423" fmla="*/ 6132524 h 6507156"/>
              <a:gd name="connsiteX5424" fmla="*/ 5930372 w 9124939"/>
              <a:gd name="connsiteY5424" fmla="*/ 6130620 h 6507156"/>
              <a:gd name="connsiteX5425" fmla="*/ 5917669 w 9124939"/>
              <a:gd name="connsiteY5425" fmla="*/ 6139185 h 6507156"/>
              <a:gd name="connsiteX5426" fmla="*/ 5895440 w 9124939"/>
              <a:gd name="connsiteY5426" fmla="*/ 6147116 h 6507156"/>
              <a:gd name="connsiteX5427" fmla="*/ 5867813 w 9124939"/>
              <a:gd name="connsiteY5427" fmla="*/ 6130303 h 6507156"/>
              <a:gd name="connsiteX5428" fmla="*/ 5844631 w 9124939"/>
              <a:gd name="connsiteY5428" fmla="*/ 6099849 h 6507156"/>
              <a:gd name="connsiteX5429" fmla="*/ 5821767 w 9124939"/>
              <a:gd name="connsiteY5429" fmla="*/ 6089698 h 6507156"/>
              <a:gd name="connsiteX5430" fmla="*/ 5801761 w 9124939"/>
              <a:gd name="connsiteY5430" fmla="*/ 6072885 h 6507156"/>
              <a:gd name="connsiteX5431" fmla="*/ 5783661 w 9124939"/>
              <a:gd name="connsiteY5431" fmla="*/ 6068761 h 6507156"/>
              <a:gd name="connsiteX5432" fmla="*/ 5759209 w 9124939"/>
              <a:gd name="connsiteY5432" fmla="*/ 6054485 h 6507156"/>
              <a:gd name="connsiteX5433" fmla="*/ 5721102 w 9124939"/>
              <a:gd name="connsiteY5433" fmla="*/ 6051630 h 6507156"/>
              <a:gd name="connsiteX5434" fmla="*/ 5704272 w 9124939"/>
              <a:gd name="connsiteY5434" fmla="*/ 6064319 h 6507156"/>
              <a:gd name="connsiteX5435" fmla="*/ 5700143 w 9124939"/>
              <a:gd name="connsiteY5435" fmla="*/ 6082401 h 6507156"/>
              <a:gd name="connsiteX5436" fmla="*/ 5699508 w 9124939"/>
              <a:gd name="connsiteY5436" fmla="*/ 6096042 h 6507156"/>
              <a:gd name="connsiteX5437" fmla="*/ 5676327 w 9124939"/>
              <a:gd name="connsiteY5437" fmla="*/ 6120469 h 6507156"/>
              <a:gd name="connsiteX5438" fmla="*/ 5662672 w 9124939"/>
              <a:gd name="connsiteY5438" fmla="*/ 6120469 h 6507156"/>
              <a:gd name="connsiteX5439" fmla="*/ 5663307 w 9124939"/>
              <a:gd name="connsiteY5439" fmla="*/ 6113173 h 6507156"/>
              <a:gd name="connsiteX5440" fmla="*/ 5657273 w 9124939"/>
              <a:gd name="connsiteY5440" fmla="*/ 6113173 h 6507156"/>
              <a:gd name="connsiteX5441" fmla="*/ 5650922 w 9124939"/>
              <a:gd name="connsiteY5441" fmla="*/ 6128082 h 6507156"/>
              <a:gd name="connsiteX5442" fmla="*/ 5638220 w 9124939"/>
              <a:gd name="connsiteY5442" fmla="*/ 6133158 h 6507156"/>
              <a:gd name="connsiteX5443" fmla="*/ 5620119 w 9124939"/>
              <a:gd name="connsiteY5443" fmla="*/ 6138868 h 6507156"/>
              <a:gd name="connsiteX5444" fmla="*/ 5595032 w 9124939"/>
              <a:gd name="connsiteY5444" fmla="*/ 6135061 h 6507156"/>
              <a:gd name="connsiteX5445" fmla="*/ 5574391 w 9124939"/>
              <a:gd name="connsiteY5445" fmla="*/ 6120152 h 6507156"/>
              <a:gd name="connsiteX5446" fmla="*/ 5548986 w 9124939"/>
              <a:gd name="connsiteY5446" fmla="*/ 6092236 h 6507156"/>
              <a:gd name="connsiteX5447" fmla="*/ 5546446 w 9124939"/>
              <a:gd name="connsiteY5447" fmla="*/ 6073202 h 6507156"/>
              <a:gd name="connsiteX5448" fmla="*/ 5529615 w 9124939"/>
              <a:gd name="connsiteY5448" fmla="*/ 6068126 h 6507156"/>
              <a:gd name="connsiteX5449" fmla="*/ 5534061 w 9124939"/>
              <a:gd name="connsiteY5449" fmla="*/ 6085891 h 6507156"/>
              <a:gd name="connsiteX5450" fmla="*/ 5515961 w 9124939"/>
              <a:gd name="connsiteY5450" fmla="*/ 6087160 h 6507156"/>
              <a:gd name="connsiteX5451" fmla="*/ 5503258 w 9124939"/>
              <a:gd name="connsiteY5451" fmla="*/ 6074471 h 6507156"/>
              <a:gd name="connsiteX5452" fmla="*/ 5495954 w 9124939"/>
              <a:gd name="connsiteY5452" fmla="*/ 6061147 h 6507156"/>
              <a:gd name="connsiteX5453" fmla="*/ 5488651 w 9124939"/>
              <a:gd name="connsiteY5453" fmla="*/ 6062099 h 6507156"/>
              <a:gd name="connsiteX5454" fmla="*/ 5476901 w 9124939"/>
              <a:gd name="connsiteY5454" fmla="*/ 6054803 h 6507156"/>
              <a:gd name="connsiteX5455" fmla="*/ 5468327 w 9124939"/>
              <a:gd name="connsiteY5455" fmla="*/ 6066540 h 6507156"/>
              <a:gd name="connsiteX5456" fmla="*/ 5471503 w 9124939"/>
              <a:gd name="connsiteY5456" fmla="*/ 6083353 h 6507156"/>
              <a:gd name="connsiteX5457" fmla="*/ 5459118 w 9124939"/>
              <a:gd name="connsiteY5457" fmla="*/ 6097311 h 6507156"/>
              <a:gd name="connsiteX5458" fmla="*/ 5452767 w 9124939"/>
              <a:gd name="connsiteY5458" fmla="*/ 6103656 h 6507156"/>
              <a:gd name="connsiteX5459" fmla="*/ 5446416 w 9124939"/>
              <a:gd name="connsiteY5459" fmla="*/ 6102387 h 6507156"/>
              <a:gd name="connsiteX5460" fmla="*/ 5454990 w 9124939"/>
              <a:gd name="connsiteY5460" fmla="*/ 6090967 h 6507156"/>
              <a:gd name="connsiteX5461" fmla="*/ 5449591 w 9124939"/>
              <a:gd name="connsiteY5461" fmla="*/ 6088746 h 6507156"/>
              <a:gd name="connsiteX5462" fmla="*/ 5441017 w 9124939"/>
              <a:gd name="connsiteY5462" fmla="*/ 6095091 h 6507156"/>
              <a:gd name="connsiteX5463" fmla="*/ 5441017 w 9124939"/>
              <a:gd name="connsiteY5463" fmla="*/ 6081767 h 6507156"/>
              <a:gd name="connsiteX5464" fmla="*/ 5450226 w 9124939"/>
              <a:gd name="connsiteY5464" fmla="*/ 6071933 h 6507156"/>
              <a:gd name="connsiteX5465" fmla="*/ 5447051 w 9124939"/>
              <a:gd name="connsiteY5465" fmla="*/ 6070030 h 6507156"/>
              <a:gd name="connsiteX5466" fmla="*/ 5427997 w 9124939"/>
              <a:gd name="connsiteY5466" fmla="*/ 6070981 h 6507156"/>
              <a:gd name="connsiteX5467" fmla="*/ 5413390 w 9124939"/>
              <a:gd name="connsiteY5467" fmla="*/ 6082719 h 6507156"/>
              <a:gd name="connsiteX5468" fmla="*/ 5397512 w 9124939"/>
              <a:gd name="connsiteY5468" fmla="*/ 6078912 h 6507156"/>
              <a:gd name="connsiteX5469" fmla="*/ 5392114 w 9124939"/>
              <a:gd name="connsiteY5469" fmla="*/ 6083988 h 6507156"/>
              <a:gd name="connsiteX5470" fmla="*/ 5387033 w 9124939"/>
              <a:gd name="connsiteY5470" fmla="*/ 6080815 h 6507156"/>
              <a:gd name="connsiteX5471" fmla="*/ 5387033 w 9124939"/>
              <a:gd name="connsiteY5471" fmla="*/ 6072567 h 6507156"/>
              <a:gd name="connsiteX5472" fmla="*/ 5397194 w 9124939"/>
              <a:gd name="connsiteY5472" fmla="*/ 6064002 h 6507156"/>
              <a:gd name="connsiteX5473" fmla="*/ 5412120 w 9124939"/>
              <a:gd name="connsiteY5473" fmla="*/ 6063051 h 6507156"/>
              <a:gd name="connsiteX5474" fmla="*/ 5425775 w 9124939"/>
              <a:gd name="connsiteY5474" fmla="*/ 6063685 h 6507156"/>
              <a:gd name="connsiteX5475" fmla="*/ 5442923 w 9124939"/>
              <a:gd name="connsiteY5475" fmla="*/ 6065588 h 6507156"/>
              <a:gd name="connsiteX5476" fmla="*/ 5448321 w 9124939"/>
              <a:gd name="connsiteY5476" fmla="*/ 6055120 h 6507156"/>
              <a:gd name="connsiteX5477" fmla="*/ 5442923 w 9124939"/>
              <a:gd name="connsiteY5477" fmla="*/ 6045603 h 6507156"/>
              <a:gd name="connsiteX5478" fmla="*/ 5449909 w 9124939"/>
              <a:gd name="connsiteY5478" fmla="*/ 6040210 h 6507156"/>
              <a:gd name="connsiteX5479" fmla="*/ 5457530 w 9124939"/>
              <a:gd name="connsiteY5479" fmla="*/ 6044651 h 6507156"/>
              <a:gd name="connsiteX5480" fmla="*/ 5465787 w 9124939"/>
              <a:gd name="connsiteY5480" fmla="*/ 6036086 h 6507156"/>
              <a:gd name="connsiteX5481" fmla="*/ 5481664 w 9124939"/>
              <a:gd name="connsiteY5481" fmla="*/ 6030693 h 6507156"/>
              <a:gd name="connsiteX5482" fmla="*/ 5480712 w 9124939"/>
              <a:gd name="connsiteY5482" fmla="*/ 6027521 h 6507156"/>
              <a:gd name="connsiteX5483" fmla="*/ 5449909 w 9124939"/>
              <a:gd name="connsiteY5483" fmla="*/ 6028473 h 6507156"/>
              <a:gd name="connsiteX5484" fmla="*/ 5437207 w 9124939"/>
              <a:gd name="connsiteY5484" fmla="*/ 6027838 h 6507156"/>
              <a:gd name="connsiteX5485" fmla="*/ 5428633 w 9124939"/>
              <a:gd name="connsiteY5485" fmla="*/ 6037355 h 6507156"/>
              <a:gd name="connsiteX5486" fmla="*/ 5424822 w 9124939"/>
              <a:gd name="connsiteY5486" fmla="*/ 6038624 h 6507156"/>
              <a:gd name="connsiteX5487" fmla="*/ 5416248 w 9124939"/>
              <a:gd name="connsiteY5487" fmla="*/ 6038624 h 6507156"/>
              <a:gd name="connsiteX5488" fmla="*/ 5406721 w 9124939"/>
              <a:gd name="connsiteY5488" fmla="*/ 6034183 h 6507156"/>
              <a:gd name="connsiteX5489" fmla="*/ 5397194 w 9124939"/>
              <a:gd name="connsiteY5489" fmla="*/ 6035769 h 6507156"/>
              <a:gd name="connsiteX5490" fmla="*/ 5386715 w 9124939"/>
              <a:gd name="connsiteY5490" fmla="*/ 6048458 h 6507156"/>
              <a:gd name="connsiteX5491" fmla="*/ 5379094 w 9124939"/>
              <a:gd name="connsiteY5491" fmla="*/ 6045286 h 6507156"/>
              <a:gd name="connsiteX5492" fmla="*/ 5374966 w 9124939"/>
              <a:gd name="connsiteY5492" fmla="*/ 6031328 h 6507156"/>
              <a:gd name="connsiteX5493" fmla="*/ 5379729 w 9124939"/>
              <a:gd name="connsiteY5493" fmla="*/ 6020859 h 6507156"/>
              <a:gd name="connsiteX5494" fmla="*/ 5396877 w 9124939"/>
              <a:gd name="connsiteY5494" fmla="*/ 6018638 h 6507156"/>
              <a:gd name="connsiteX5495" fmla="*/ 5402275 w 9124939"/>
              <a:gd name="connsiteY5495" fmla="*/ 6017687 h 6507156"/>
              <a:gd name="connsiteX5496" fmla="*/ 5402275 w 9124939"/>
              <a:gd name="connsiteY5496" fmla="*/ 6009122 h 6507156"/>
              <a:gd name="connsiteX5497" fmla="*/ 5403228 w 9124939"/>
              <a:gd name="connsiteY5497" fmla="*/ 5999605 h 6507156"/>
              <a:gd name="connsiteX5498" fmla="*/ 5392749 w 9124939"/>
              <a:gd name="connsiteY5498" fmla="*/ 5999605 h 6507156"/>
              <a:gd name="connsiteX5499" fmla="*/ 5387350 w 9124939"/>
              <a:gd name="connsiteY5499" fmla="*/ 6001191 h 6507156"/>
              <a:gd name="connsiteX5500" fmla="*/ 5375601 w 9124939"/>
              <a:gd name="connsiteY5500" fmla="*/ 5990405 h 6507156"/>
              <a:gd name="connsiteX5501" fmla="*/ 5374648 w 9124939"/>
              <a:gd name="connsiteY5501" fmla="*/ 5980888 h 6507156"/>
              <a:gd name="connsiteX5502" fmla="*/ 5371155 w 9124939"/>
              <a:gd name="connsiteY5502" fmla="*/ 5971689 h 6507156"/>
              <a:gd name="connsiteX5503" fmla="*/ 5356230 w 9124939"/>
              <a:gd name="connsiteY5503" fmla="*/ 5958999 h 6507156"/>
              <a:gd name="connsiteX5504" fmla="*/ 5361628 w 9124939"/>
              <a:gd name="connsiteY5504" fmla="*/ 5953607 h 6507156"/>
              <a:gd name="connsiteX5505" fmla="*/ 5369885 w 9124939"/>
              <a:gd name="connsiteY5505" fmla="*/ 5958048 h 6507156"/>
              <a:gd name="connsiteX5506" fmla="*/ 5375283 w 9124939"/>
              <a:gd name="connsiteY5506" fmla="*/ 5946310 h 6507156"/>
              <a:gd name="connsiteX5507" fmla="*/ 5370837 w 9124939"/>
              <a:gd name="connsiteY5507" fmla="*/ 5932352 h 6507156"/>
              <a:gd name="connsiteX5508" fmla="*/ 5364169 w 9124939"/>
              <a:gd name="connsiteY5508" fmla="*/ 5925373 h 6507156"/>
              <a:gd name="connsiteX5509" fmla="*/ 5347338 w 9124939"/>
              <a:gd name="connsiteY5509" fmla="*/ 5915856 h 6507156"/>
              <a:gd name="connsiteX5510" fmla="*/ 5330190 w 9124939"/>
              <a:gd name="connsiteY5510" fmla="*/ 5890795 h 6507156"/>
              <a:gd name="connsiteX5511" fmla="*/ 5317488 w 9124939"/>
              <a:gd name="connsiteY5511" fmla="*/ 5891112 h 6507156"/>
              <a:gd name="connsiteX5512" fmla="*/ 5313360 w 9124939"/>
              <a:gd name="connsiteY5512" fmla="*/ 5905705 h 6507156"/>
              <a:gd name="connsiteX5513" fmla="*/ 5306056 w 9124939"/>
              <a:gd name="connsiteY5513" fmla="*/ 5902850 h 6507156"/>
              <a:gd name="connsiteX5514" fmla="*/ 5291131 w 9124939"/>
              <a:gd name="connsiteY5514" fmla="*/ 5888892 h 6507156"/>
              <a:gd name="connsiteX5515" fmla="*/ 5276205 w 9124939"/>
              <a:gd name="connsiteY5515" fmla="*/ 5885085 h 6507156"/>
              <a:gd name="connsiteX5516" fmla="*/ 5281286 w 9124939"/>
              <a:gd name="connsiteY5516" fmla="*/ 5868272 h 6507156"/>
              <a:gd name="connsiteX5517" fmla="*/ 5289543 w 9124939"/>
              <a:gd name="connsiteY5517" fmla="*/ 5870175 h 6507156"/>
              <a:gd name="connsiteX5518" fmla="*/ 5287955 w 9124939"/>
              <a:gd name="connsiteY5518" fmla="*/ 5876520 h 6507156"/>
              <a:gd name="connsiteX5519" fmla="*/ 5293036 w 9124939"/>
              <a:gd name="connsiteY5519" fmla="*/ 5878423 h 6507156"/>
              <a:gd name="connsiteX5520" fmla="*/ 5302245 w 9124939"/>
              <a:gd name="connsiteY5520" fmla="*/ 5867638 h 6507156"/>
              <a:gd name="connsiteX5521" fmla="*/ 5297164 w 9124939"/>
              <a:gd name="connsiteY5521" fmla="*/ 5860659 h 6507156"/>
              <a:gd name="connsiteX5522" fmla="*/ 5288590 w 9124939"/>
              <a:gd name="connsiteY5522" fmla="*/ 5856535 h 6507156"/>
              <a:gd name="connsiteX5523" fmla="*/ 5284462 w 9124939"/>
              <a:gd name="connsiteY5523" fmla="*/ 5839404 h 6507156"/>
              <a:gd name="connsiteX5524" fmla="*/ 5291766 w 9124939"/>
              <a:gd name="connsiteY5524" fmla="*/ 5837501 h 6507156"/>
              <a:gd name="connsiteX5525" fmla="*/ 5303198 w 9124939"/>
              <a:gd name="connsiteY5525" fmla="*/ 5840673 h 6507156"/>
              <a:gd name="connsiteX5526" fmla="*/ 5306691 w 9124939"/>
              <a:gd name="connsiteY5526" fmla="*/ 5852093 h 6507156"/>
              <a:gd name="connsiteX5527" fmla="*/ 5305421 w 9124939"/>
              <a:gd name="connsiteY5527" fmla="*/ 5862562 h 6507156"/>
              <a:gd name="connsiteX5528" fmla="*/ 5309866 w 9124939"/>
              <a:gd name="connsiteY5528" fmla="*/ 5871127 h 6507156"/>
              <a:gd name="connsiteX5529" fmla="*/ 5320346 w 9124939"/>
              <a:gd name="connsiteY5529" fmla="*/ 5874299 h 6507156"/>
              <a:gd name="connsiteX5530" fmla="*/ 5317170 w 9124939"/>
              <a:gd name="connsiteY5530" fmla="*/ 5862562 h 6507156"/>
              <a:gd name="connsiteX5531" fmla="*/ 5319393 w 9124939"/>
              <a:gd name="connsiteY5531" fmla="*/ 5857169 h 6507156"/>
              <a:gd name="connsiteX5532" fmla="*/ 5323521 w 9124939"/>
              <a:gd name="connsiteY5532" fmla="*/ 5860341 h 6507156"/>
              <a:gd name="connsiteX5533" fmla="*/ 5324792 w 9124939"/>
              <a:gd name="connsiteY5533" fmla="*/ 5874299 h 6507156"/>
              <a:gd name="connsiteX5534" fmla="*/ 5336224 w 9124939"/>
              <a:gd name="connsiteY5534" fmla="*/ 5867320 h 6507156"/>
              <a:gd name="connsiteX5535" fmla="*/ 5350196 w 9124939"/>
              <a:gd name="connsiteY5535" fmla="*/ 5869541 h 6507156"/>
              <a:gd name="connsiteX5536" fmla="*/ 5367027 w 9124939"/>
              <a:gd name="connsiteY5536" fmla="*/ 5869541 h 6507156"/>
              <a:gd name="connsiteX5537" fmla="*/ 5360675 w 9124939"/>
              <a:gd name="connsiteY5537" fmla="*/ 5860976 h 6507156"/>
              <a:gd name="connsiteX5538" fmla="*/ 5346068 w 9124939"/>
              <a:gd name="connsiteY5538" fmla="*/ 5860024 h 6507156"/>
              <a:gd name="connsiteX5539" fmla="*/ 5338447 w 9124939"/>
              <a:gd name="connsiteY5539" fmla="*/ 5859390 h 6507156"/>
              <a:gd name="connsiteX5540" fmla="*/ 5332095 w 9124939"/>
              <a:gd name="connsiteY5540" fmla="*/ 5851776 h 6507156"/>
              <a:gd name="connsiteX5541" fmla="*/ 5321298 w 9124939"/>
              <a:gd name="connsiteY5541" fmla="*/ 5834329 h 6507156"/>
              <a:gd name="connsiteX5542" fmla="*/ 5327650 w 9124939"/>
              <a:gd name="connsiteY5542" fmla="*/ 5825763 h 6507156"/>
              <a:gd name="connsiteX5543" fmla="*/ 5334953 w 9124939"/>
              <a:gd name="connsiteY5543" fmla="*/ 5829570 h 6507156"/>
              <a:gd name="connsiteX5544" fmla="*/ 5345433 w 9124939"/>
              <a:gd name="connsiteY5544" fmla="*/ 5816881 h 6507156"/>
              <a:gd name="connsiteX5545" fmla="*/ 5349561 w 9124939"/>
              <a:gd name="connsiteY5545" fmla="*/ 5806412 h 6507156"/>
              <a:gd name="connsiteX5546" fmla="*/ 5346385 w 9124939"/>
              <a:gd name="connsiteY5546" fmla="*/ 5802288 h 6507156"/>
              <a:gd name="connsiteX5547" fmla="*/ 5332413 w 9124939"/>
              <a:gd name="connsiteY5547" fmla="*/ 5808633 h 6507156"/>
              <a:gd name="connsiteX5548" fmla="*/ 5328285 w 9124939"/>
              <a:gd name="connsiteY5548" fmla="*/ 5804509 h 6507156"/>
              <a:gd name="connsiteX5549" fmla="*/ 5327014 w 9124939"/>
              <a:gd name="connsiteY5549" fmla="*/ 5789599 h 6507156"/>
              <a:gd name="connsiteX5550" fmla="*/ 5333683 w 9124939"/>
              <a:gd name="connsiteY5550" fmla="*/ 5782303 h 6507156"/>
              <a:gd name="connsiteX5551" fmla="*/ 5327014 w 9124939"/>
              <a:gd name="connsiteY5551" fmla="*/ 5775324 h 6507156"/>
              <a:gd name="connsiteX5552" fmla="*/ 5316535 w 9124939"/>
              <a:gd name="connsiteY5552" fmla="*/ 5768979 h 6507156"/>
              <a:gd name="connsiteX5553" fmla="*/ 5313042 w 9124939"/>
              <a:gd name="connsiteY5553" fmla="*/ 5761366 h 6507156"/>
              <a:gd name="connsiteX5554" fmla="*/ 5306691 w 9124939"/>
              <a:gd name="connsiteY5554" fmla="*/ 5761366 h 6507156"/>
              <a:gd name="connsiteX5555" fmla="*/ 5306691 w 9124939"/>
              <a:gd name="connsiteY5555" fmla="*/ 5752166 h 6507156"/>
              <a:gd name="connsiteX5556" fmla="*/ 5313995 w 9124939"/>
              <a:gd name="connsiteY5556" fmla="*/ 5752801 h 6507156"/>
              <a:gd name="connsiteX5557" fmla="*/ 5328920 w 9124939"/>
              <a:gd name="connsiteY5557" fmla="*/ 5748677 h 6507156"/>
              <a:gd name="connsiteX5558" fmla="*/ 5328920 w 9124939"/>
              <a:gd name="connsiteY5558" fmla="*/ 5744553 h 6507156"/>
              <a:gd name="connsiteX5559" fmla="*/ 5340669 w 9124939"/>
              <a:gd name="connsiteY5559" fmla="*/ 5743284 h 6507156"/>
              <a:gd name="connsiteX5560" fmla="*/ 5345433 w 9124939"/>
              <a:gd name="connsiteY5560" fmla="*/ 5735036 h 6507156"/>
              <a:gd name="connsiteX5561" fmla="*/ 5342257 w 9124939"/>
              <a:gd name="connsiteY5561" fmla="*/ 5725202 h 6507156"/>
              <a:gd name="connsiteX5562" fmla="*/ 5315265 w 9124939"/>
              <a:gd name="connsiteY5562" fmla="*/ 5734084 h 6507156"/>
              <a:gd name="connsiteX5563" fmla="*/ 5302245 w 9124939"/>
              <a:gd name="connsiteY5563" fmla="*/ 5734084 h 6507156"/>
              <a:gd name="connsiteX5564" fmla="*/ 5287637 w 9124939"/>
              <a:gd name="connsiteY5564" fmla="*/ 5733133 h 6507156"/>
              <a:gd name="connsiteX5565" fmla="*/ 5275888 w 9124939"/>
              <a:gd name="connsiteY5565" fmla="*/ 5746773 h 6507156"/>
              <a:gd name="connsiteX5566" fmla="*/ 5260963 w 9124939"/>
              <a:gd name="connsiteY5566" fmla="*/ 5747408 h 6507156"/>
              <a:gd name="connsiteX5567" fmla="*/ 5261915 w 9124939"/>
              <a:gd name="connsiteY5567" fmla="*/ 5734401 h 6507156"/>
              <a:gd name="connsiteX5568" fmla="*/ 5266361 w 9124939"/>
              <a:gd name="connsiteY5568" fmla="*/ 5727105 h 6507156"/>
              <a:gd name="connsiteX5569" fmla="*/ 5267314 w 9124939"/>
              <a:gd name="connsiteY5569" fmla="*/ 5713464 h 6507156"/>
              <a:gd name="connsiteX5570" fmla="*/ 5262868 w 9124939"/>
              <a:gd name="connsiteY5570" fmla="*/ 5699823 h 6507156"/>
              <a:gd name="connsiteX5571" fmla="*/ 5270172 w 9124939"/>
              <a:gd name="connsiteY5571" fmla="*/ 5680790 h 6507156"/>
              <a:gd name="connsiteX5572" fmla="*/ 5288908 w 9124939"/>
              <a:gd name="connsiteY5572" fmla="*/ 5664928 h 6507156"/>
              <a:gd name="connsiteX5573" fmla="*/ 5289860 w 9124939"/>
              <a:gd name="connsiteY5573" fmla="*/ 5657632 h 6507156"/>
              <a:gd name="connsiteX5574" fmla="*/ 5299070 w 9124939"/>
              <a:gd name="connsiteY5574" fmla="*/ 5645895 h 6507156"/>
              <a:gd name="connsiteX5575" fmla="*/ 5313042 w 9124939"/>
              <a:gd name="connsiteY5575" fmla="*/ 5642722 h 6507156"/>
              <a:gd name="connsiteX5576" fmla="*/ 5324792 w 9124939"/>
              <a:gd name="connsiteY5576" fmla="*/ 5627813 h 6507156"/>
              <a:gd name="connsiteX5577" fmla="*/ 5338447 w 9124939"/>
              <a:gd name="connsiteY5577" fmla="*/ 5625275 h 6507156"/>
              <a:gd name="connsiteX5578" fmla="*/ 5350831 w 9124939"/>
              <a:gd name="connsiteY5578" fmla="*/ 5623371 h 6507156"/>
              <a:gd name="connsiteX5579" fmla="*/ 5358453 w 9124939"/>
              <a:gd name="connsiteY5579" fmla="*/ 5615758 h 6507156"/>
              <a:gd name="connsiteX5580" fmla="*/ 5374330 w 9124939"/>
              <a:gd name="connsiteY5580" fmla="*/ 5618930 h 6507156"/>
              <a:gd name="connsiteX5581" fmla="*/ 5380682 w 9124939"/>
              <a:gd name="connsiteY5581" fmla="*/ 5632254 h 6507156"/>
              <a:gd name="connsiteX5582" fmla="*/ 5388938 w 9124939"/>
              <a:gd name="connsiteY5582" fmla="*/ 5637647 h 6507156"/>
              <a:gd name="connsiteX5583" fmla="*/ 5412437 w 9124939"/>
              <a:gd name="connsiteY5583" fmla="*/ 5637329 h 6507156"/>
              <a:gd name="connsiteX5584" fmla="*/ 5421011 w 9124939"/>
              <a:gd name="connsiteY5584" fmla="*/ 5628764 h 6507156"/>
              <a:gd name="connsiteX5585" fmla="*/ 5403863 w 9124939"/>
              <a:gd name="connsiteY5585" fmla="*/ 5618613 h 6507156"/>
              <a:gd name="connsiteX5586" fmla="*/ 5405133 w 9124939"/>
              <a:gd name="connsiteY5586" fmla="*/ 5612268 h 6507156"/>
              <a:gd name="connsiteX5587" fmla="*/ 5420694 w 9124939"/>
              <a:gd name="connsiteY5587" fmla="*/ 5609730 h 6507156"/>
              <a:gd name="connsiteX5588" fmla="*/ 5439747 w 9124939"/>
              <a:gd name="connsiteY5588" fmla="*/ 5611951 h 6507156"/>
              <a:gd name="connsiteX5589" fmla="*/ 5439112 w 9124939"/>
              <a:gd name="connsiteY5589" fmla="*/ 5620516 h 6507156"/>
              <a:gd name="connsiteX5590" fmla="*/ 5428315 w 9124939"/>
              <a:gd name="connsiteY5590" fmla="*/ 5622420 h 6507156"/>
              <a:gd name="connsiteX5591" fmla="*/ 5452767 w 9124939"/>
              <a:gd name="connsiteY5591" fmla="*/ 5634792 h 6507156"/>
              <a:gd name="connsiteX5592" fmla="*/ 5478171 w 9124939"/>
              <a:gd name="connsiteY5592" fmla="*/ 5632888 h 6507156"/>
              <a:gd name="connsiteX5593" fmla="*/ 5508657 w 9124939"/>
              <a:gd name="connsiteY5593" fmla="*/ 5624006 h 6507156"/>
              <a:gd name="connsiteX5594" fmla="*/ 5530886 w 9124939"/>
              <a:gd name="connsiteY5594" fmla="*/ 5621468 h 6507156"/>
              <a:gd name="connsiteX5595" fmla="*/ 5540412 w 9124939"/>
              <a:gd name="connsiteY5595" fmla="*/ 5624640 h 6507156"/>
              <a:gd name="connsiteX5596" fmla="*/ 5552162 w 9124939"/>
              <a:gd name="connsiteY5596" fmla="*/ 5624640 h 6507156"/>
              <a:gd name="connsiteX5597" fmla="*/ 5551844 w 9124939"/>
              <a:gd name="connsiteY5597" fmla="*/ 5611951 h 6507156"/>
              <a:gd name="connsiteX5598" fmla="*/ 5546446 w 9124939"/>
              <a:gd name="connsiteY5598" fmla="*/ 5608779 h 6507156"/>
              <a:gd name="connsiteX5599" fmla="*/ 5532156 w 9124939"/>
              <a:gd name="connsiteY5599" fmla="*/ 5613220 h 6507156"/>
              <a:gd name="connsiteX5600" fmla="*/ 5524535 w 9124939"/>
              <a:gd name="connsiteY5600" fmla="*/ 5609096 h 6507156"/>
              <a:gd name="connsiteX5601" fmla="*/ 5515008 w 9124939"/>
              <a:gd name="connsiteY5601" fmla="*/ 5602751 h 6507156"/>
              <a:gd name="connsiteX5602" fmla="*/ 5532791 w 9124939"/>
              <a:gd name="connsiteY5602" fmla="*/ 5595138 h 6507156"/>
              <a:gd name="connsiteX5603" fmla="*/ 5535967 w 9124939"/>
              <a:gd name="connsiteY5603" fmla="*/ 5590062 h 6507156"/>
              <a:gd name="connsiteX5604" fmla="*/ 5563594 w 9124939"/>
              <a:gd name="connsiteY5604" fmla="*/ 5590697 h 6507156"/>
              <a:gd name="connsiteX5605" fmla="*/ 5575344 w 9124939"/>
              <a:gd name="connsiteY5605" fmla="*/ 5589745 h 6507156"/>
              <a:gd name="connsiteX5606" fmla="*/ 5577884 w 9124939"/>
              <a:gd name="connsiteY5606" fmla="*/ 5583400 h 6507156"/>
              <a:gd name="connsiteX5607" fmla="*/ 5597255 w 9124939"/>
              <a:gd name="connsiteY5607" fmla="*/ 5584035 h 6507156"/>
              <a:gd name="connsiteX5608" fmla="*/ 5619484 w 9124939"/>
              <a:gd name="connsiteY5608" fmla="*/ 5584987 h 6507156"/>
              <a:gd name="connsiteX5609" fmla="*/ 5611863 w 9124939"/>
              <a:gd name="connsiteY5609" fmla="*/ 5579594 h 6507156"/>
              <a:gd name="connsiteX5610" fmla="*/ 5597255 w 9124939"/>
              <a:gd name="connsiteY5610" fmla="*/ 5578008 h 6507156"/>
              <a:gd name="connsiteX5611" fmla="*/ 5583283 w 9124939"/>
              <a:gd name="connsiteY5611" fmla="*/ 5578008 h 6507156"/>
              <a:gd name="connsiteX5612" fmla="*/ 5577884 w 9124939"/>
              <a:gd name="connsiteY5612" fmla="*/ 5583400 h 6507156"/>
              <a:gd name="connsiteX5613" fmla="*/ 5565182 w 9124939"/>
              <a:gd name="connsiteY5613" fmla="*/ 5580228 h 6507156"/>
              <a:gd name="connsiteX5614" fmla="*/ 5560101 w 9124939"/>
              <a:gd name="connsiteY5614" fmla="*/ 5575153 h 6507156"/>
              <a:gd name="connsiteX5615" fmla="*/ 5561054 w 9124939"/>
              <a:gd name="connsiteY5615" fmla="*/ 5564684 h 6507156"/>
              <a:gd name="connsiteX5616" fmla="*/ 5551527 w 9124939"/>
              <a:gd name="connsiteY5616" fmla="*/ 5560243 h 6507156"/>
              <a:gd name="connsiteX5617" fmla="*/ 5542953 w 9124939"/>
              <a:gd name="connsiteY5617" fmla="*/ 5552947 h 6507156"/>
              <a:gd name="connsiteX5618" fmla="*/ 5545176 w 9124939"/>
              <a:gd name="connsiteY5618" fmla="*/ 5550091 h 6507156"/>
              <a:gd name="connsiteX5619" fmla="*/ 5539777 w 9124939"/>
              <a:gd name="connsiteY5619" fmla="*/ 5545967 h 6507156"/>
              <a:gd name="connsiteX5620" fmla="*/ 5544223 w 9124939"/>
              <a:gd name="connsiteY5620" fmla="*/ 5536133 h 6507156"/>
              <a:gd name="connsiteX5621" fmla="*/ 5548034 w 9124939"/>
              <a:gd name="connsiteY5621" fmla="*/ 5524713 h 6507156"/>
              <a:gd name="connsiteX5622" fmla="*/ 5564864 w 9124939"/>
              <a:gd name="connsiteY5622" fmla="*/ 5522493 h 6507156"/>
              <a:gd name="connsiteX5623" fmla="*/ 5579789 w 9124939"/>
              <a:gd name="connsiteY5623" fmla="*/ 5532644 h 6507156"/>
              <a:gd name="connsiteX5624" fmla="*/ 5591539 w 9124939"/>
              <a:gd name="connsiteY5624" fmla="*/ 5528520 h 6507156"/>
              <a:gd name="connsiteX5625" fmla="*/ 5612815 w 9124939"/>
              <a:gd name="connsiteY5625" fmla="*/ 5534547 h 6507156"/>
              <a:gd name="connsiteX5626" fmla="*/ 5634092 w 9124939"/>
              <a:gd name="connsiteY5626" fmla="*/ 5536133 h 6507156"/>
              <a:gd name="connsiteX5627" fmla="*/ 5670611 w 9124939"/>
              <a:gd name="connsiteY5627" fmla="*/ 5524713 h 6507156"/>
              <a:gd name="connsiteX5628" fmla="*/ 5709035 w 9124939"/>
              <a:gd name="connsiteY5628" fmla="*/ 5535816 h 6507156"/>
              <a:gd name="connsiteX5629" fmla="*/ 5725865 w 9124939"/>
              <a:gd name="connsiteY5629" fmla="*/ 5534547 h 6507156"/>
              <a:gd name="connsiteX5630" fmla="*/ 5754445 w 9124939"/>
              <a:gd name="connsiteY5630" fmla="*/ 5531058 h 6507156"/>
              <a:gd name="connsiteX5631" fmla="*/ 5761749 w 9124939"/>
              <a:gd name="connsiteY5631" fmla="*/ 5509169 h 6507156"/>
              <a:gd name="connsiteX5632" fmla="*/ 5815416 w 9124939"/>
              <a:gd name="connsiteY5632" fmla="*/ 5479032 h 6507156"/>
              <a:gd name="connsiteX5633" fmla="*/ 5870989 w 9124939"/>
              <a:gd name="connsiteY5633" fmla="*/ 5446992 h 6507156"/>
              <a:gd name="connsiteX5634" fmla="*/ 5902744 w 9124939"/>
              <a:gd name="connsiteY5634" fmla="*/ 5439061 h 6507156"/>
              <a:gd name="connsiteX5635" fmla="*/ 5931007 w 9124939"/>
              <a:gd name="connsiteY5635" fmla="*/ 5425421 h 6507156"/>
              <a:gd name="connsiteX5636" fmla="*/ 5941804 w 9124939"/>
              <a:gd name="connsiteY5636" fmla="*/ 5416855 h 6507156"/>
              <a:gd name="connsiteX5637" fmla="*/ 6023098 w 9124939"/>
              <a:gd name="connsiteY5637" fmla="*/ 5419393 h 6507156"/>
              <a:gd name="connsiteX5638" fmla="*/ 6078353 w 9124939"/>
              <a:gd name="connsiteY5638" fmla="*/ 5426055 h 6507156"/>
              <a:gd name="connsiteX5639" fmla="*/ 6096454 w 9124939"/>
              <a:gd name="connsiteY5639" fmla="*/ 5421614 h 6507156"/>
              <a:gd name="connsiteX5640" fmla="*/ 6107886 w 9124939"/>
              <a:gd name="connsiteY5640" fmla="*/ 5408925 h 6507156"/>
              <a:gd name="connsiteX5641" fmla="*/ 6120588 w 9124939"/>
              <a:gd name="connsiteY5641" fmla="*/ 5407021 h 6507156"/>
              <a:gd name="connsiteX5642" fmla="*/ 6135831 w 9124939"/>
              <a:gd name="connsiteY5642" fmla="*/ 5445406 h 6507156"/>
              <a:gd name="connsiteX5643" fmla="*/ 6152661 w 9124939"/>
              <a:gd name="connsiteY5643" fmla="*/ 5449530 h 6507156"/>
              <a:gd name="connsiteX5644" fmla="*/ 6165363 w 9124939"/>
              <a:gd name="connsiteY5644" fmla="*/ 5460950 h 6507156"/>
              <a:gd name="connsiteX5645" fmla="*/ 6183464 w 9124939"/>
              <a:gd name="connsiteY5645" fmla="*/ 5464122 h 6507156"/>
              <a:gd name="connsiteX5646" fmla="*/ 6205693 w 9124939"/>
              <a:gd name="connsiteY5646" fmla="*/ 5453337 h 6507156"/>
              <a:gd name="connsiteX5647" fmla="*/ 6213314 w 9124939"/>
              <a:gd name="connsiteY5647" fmla="*/ 5456509 h 6507156"/>
              <a:gd name="connsiteX5648" fmla="*/ 6222841 w 9124939"/>
              <a:gd name="connsiteY5648" fmla="*/ 5463805 h 6507156"/>
              <a:gd name="connsiteX5649" fmla="*/ 6239037 w 9124939"/>
              <a:gd name="connsiteY5649" fmla="*/ 5500604 h 6507156"/>
              <a:gd name="connsiteX5650" fmla="*/ 6255867 w 9124939"/>
              <a:gd name="connsiteY5650" fmla="*/ 5505362 h 6507156"/>
              <a:gd name="connsiteX5651" fmla="*/ 6264123 w 9124939"/>
              <a:gd name="connsiteY5651" fmla="*/ 5501238 h 6507156"/>
              <a:gd name="connsiteX5652" fmla="*/ 6272380 w 9124939"/>
              <a:gd name="connsiteY5652" fmla="*/ 5500604 h 6507156"/>
              <a:gd name="connsiteX5653" fmla="*/ 6282859 w 9124939"/>
              <a:gd name="connsiteY5653" fmla="*/ 5510121 h 6507156"/>
              <a:gd name="connsiteX5654" fmla="*/ 6293021 w 9124939"/>
              <a:gd name="connsiteY5654" fmla="*/ 5516465 h 6507156"/>
              <a:gd name="connsiteX5655" fmla="*/ 6317155 w 9124939"/>
              <a:gd name="connsiteY5655" fmla="*/ 5522493 h 6507156"/>
              <a:gd name="connsiteX5656" fmla="*/ 6334939 w 9124939"/>
              <a:gd name="connsiteY5656" fmla="*/ 5537085 h 6507156"/>
              <a:gd name="connsiteX5657" fmla="*/ 6345418 w 9124939"/>
              <a:gd name="connsiteY5657" fmla="*/ 5542478 h 6507156"/>
              <a:gd name="connsiteX5658" fmla="*/ 6347641 w 9124939"/>
              <a:gd name="connsiteY5658" fmla="*/ 5532644 h 6507156"/>
              <a:gd name="connsiteX5659" fmla="*/ 6355897 w 9124939"/>
              <a:gd name="connsiteY5659" fmla="*/ 5532644 h 6507156"/>
              <a:gd name="connsiteX5660" fmla="*/ 6383842 w 9124939"/>
              <a:gd name="connsiteY5660" fmla="*/ 5547871 h 6507156"/>
              <a:gd name="connsiteX5661" fmla="*/ 6412740 w 9124939"/>
              <a:gd name="connsiteY5661" fmla="*/ 5557388 h 6507156"/>
              <a:gd name="connsiteX5662" fmla="*/ 6449894 w 9124939"/>
              <a:gd name="connsiteY5662" fmla="*/ 5544381 h 6507156"/>
              <a:gd name="connsiteX5663" fmla="*/ 6515311 w 9124939"/>
              <a:gd name="connsiteY5663" fmla="*/ 5530741 h 6507156"/>
              <a:gd name="connsiteX5664" fmla="*/ 6588984 w 9124939"/>
              <a:gd name="connsiteY5664" fmla="*/ 5541844 h 6507156"/>
              <a:gd name="connsiteX5665" fmla="*/ 6611530 w 9124939"/>
              <a:gd name="connsiteY5665" fmla="*/ 5543747 h 6507156"/>
              <a:gd name="connsiteX5666" fmla="*/ 6658211 w 9124939"/>
              <a:gd name="connsiteY5666" fmla="*/ 5514562 h 6507156"/>
              <a:gd name="connsiteX5667" fmla="*/ 6673771 w 9124939"/>
              <a:gd name="connsiteY5667" fmla="*/ 5512341 h 6507156"/>
              <a:gd name="connsiteX5668" fmla="*/ 6691872 w 9124939"/>
              <a:gd name="connsiteY5668" fmla="*/ 5499652 h 6507156"/>
              <a:gd name="connsiteX5669" fmla="*/ 6744269 w 9124939"/>
              <a:gd name="connsiteY5669" fmla="*/ 5439061 h 6507156"/>
              <a:gd name="connsiteX5670" fmla="*/ 6754431 w 9124939"/>
              <a:gd name="connsiteY5670" fmla="*/ 5444771 h 6507156"/>
              <a:gd name="connsiteX5671" fmla="*/ 6754676 w 9124939"/>
              <a:gd name="connsiteY5671" fmla="*/ 5444713 h 6507156"/>
              <a:gd name="connsiteX5672" fmla="*/ 6744550 w 9124939"/>
              <a:gd name="connsiteY5672" fmla="*/ 5439009 h 6507156"/>
              <a:gd name="connsiteX5673" fmla="*/ 6745185 w 9124939"/>
              <a:gd name="connsiteY5673" fmla="*/ 5410406 h 6507156"/>
              <a:gd name="connsiteX5674" fmla="*/ 6730270 w 9124939"/>
              <a:gd name="connsiteY5674" fmla="*/ 5390384 h 6507156"/>
              <a:gd name="connsiteX5675" fmla="*/ 6723289 w 9124939"/>
              <a:gd name="connsiteY5675" fmla="*/ 5333814 h 6507156"/>
              <a:gd name="connsiteX5676" fmla="*/ 6697902 w 9124939"/>
              <a:gd name="connsiteY5676" fmla="*/ 5305528 h 6507156"/>
              <a:gd name="connsiteX5677" fmla="*/ 6692190 w 9124939"/>
              <a:gd name="connsiteY5677" fmla="*/ 5286460 h 6507156"/>
              <a:gd name="connsiteX5678" fmla="*/ 6679496 w 9124939"/>
              <a:gd name="connsiteY5678" fmla="*/ 5276290 h 6507156"/>
              <a:gd name="connsiteX5679" fmla="*/ 6639194 w 9124939"/>
              <a:gd name="connsiteY5679" fmla="*/ 5273430 h 6507156"/>
              <a:gd name="connsiteX5680" fmla="*/ 6614759 w 9124939"/>
              <a:gd name="connsiteY5680" fmla="*/ 5264213 h 6507156"/>
              <a:gd name="connsiteX5681" fmla="*/ 6605239 w 9124939"/>
              <a:gd name="connsiteY5681" fmla="*/ 5243873 h 6507156"/>
              <a:gd name="connsiteX5682" fmla="*/ 6606191 w 9124939"/>
              <a:gd name="connsiteY5682" fmla="*/ 5237517 h 6507156"/>
              <a:gd name="connsiteX5683" fmla="*/ 6596671 w 9124939"/>
              <a:gd name="connsiteY5683" fmla="*/ 5240059 h 6507156"/>
              <a:gd name="connsiteX5684" fmla="*/ 6576679 w 9124939"/>
              <a:gd name="connsiteY5684" fmla="*/ 5227347 h 6507156"/>
              <a:gd name="connsiteX5685" fmla="*/ 6569063 w 9124939"/>
              <a:gd name="connsiteY5685" fmla="*/ 5208914 h 6507156"/>
              <a:gd name="connsiteX5686" fmla="*/ 6567994 w 9124939"/>
              <a:gd name="connsiteY5686" fmla="*/ 5208318 h 6507156"/>
              <a:gd name="connsiteX5687" fmla="*/ 6545448 w 9124939"/>
              <a:gd name="connsiteY5687" fmla="*/ 5190224 h 6507156"/>
              <a:gd name="connsiteX5688" fmla="*/ 6511152 w 9124939"/>
              <a:gd name="connsiteY5688" fmla="*/ 5145465 h 6507156"/>
              <a:gd name="connsiteX5689" fmla="*/ 6467647 w 9124939"/>
              <a:gd name="connsiteY5689" fmla="*/ 5115943 h 6507156"/>
              <a:gd name="connsiteX5690" fmla="*/ 6439067 w 9124939"/>
              <a:gd name="connsiteY5690" fmla="*/ 5104515 h 6507156"/>
              <a:gd name="connsiteX5691" fmla="*/ 6414616 w 9124939"/>
              <a:gd name="connsiteY5691" fmla="*/ 5099754 h 6507156"/>
              <a:gd name="connsiteX5692" fmla="*/ 6394292 w 9124939"/>
              <a:gd name="connsiteY5692" fmla="*/ 5088326 h 6507156"/>
              <a:gd name="connsiteX5693" fmla="*/ 6393975 w 9124939"/>
              <a:gd name="connsiteY5693" fmla="*/ 5078803 h 6507156"/>
              <a:gd name="connsiteX5694" fmla="*/ 6380320 w 9124939"/>
              <a:gd name="connsiteY5694" fmla="*/ 5070549 h 6507156"/>
              <a:gd name="connsiteX5695" fmla="*/ 6376191 w 9124939"/>
              <a:gd name="connsiteY5695" fmla="*/ 5078803 h 6507156"/>
              <a:gd name="connsiteX5696" fmla="*/ 6364760 w 9124939"/>
              <a:gd name="connsiteY5696" fmla="*/ 5075946 h 6507156"/>
              <a:gd name="connsiteX5697" fmla="*/ 6348882 w 9124939"/>
              <a:gd name="connsiteY5697" fmla="*/ 5072771 h 6507156"/>
              <a:gd name="connsiteX5698" fmla="*/ 6339038 w 9124939"/>
              <a:gd name="connsiteY5698" fmla="*/ 5071184 h 6507156"/>
              <a:gd name="connsiteX5699" fmla="*/ 6322842 w 9124939"/>
              <a:gd name="connsiteY5699" fmla="*/ 5042614 h 6507156"/>
              <a:gd name="connsiteX5700" fmla="*/ 6305695 w 9124939"/>
              <a:gd name="connsiteY5700" fmla="*/ 5006109 h 6507156"/>
              <a:gd name="connsiteX5701" fmla="*/ 6287594 w 9124939"/>
              <a:gd name="connsiteY5701" fmla="*/ 5000712 h 6507156"/>
              <a:gd name="connsiteX5702" fmla="*/ 6270446 w 9124939"/>
              <a:gd name="connsiteY5702" fmla="*/ 5000077 h 6507156"/>
              <a:gd name="connsiteX5703" fmla="*/ 6265365 w 9124939"/>
              <a:gd name="connsiteY5703" fmla="*/ 4987062 h 6507156"/>
              <a:gd name="connsiteX5704" fmla="*/ 6296168 w 9124939"/>
              <a:gd name="connsiteY5704" fmla="*/ 4979761 h 6507156"/>
              <a:gd name="connsiteX5705" fmla="*/ 6293627 w 9124939"/>
              <a:gd name="connsiteY5705" fmla="*/ 4969286 h 6507156"/>
              <a:gd name="connsiteX5706" fmla="*/ 6284101 w 9124939"/>
              <a:gd name="connsiteY5706" fmla="*/ 4968016 h 6507156"/>
              <a:gd name="connsiteX5707" fmla="*/ 6279020 w 9124939"/>
              <a:gd name="connsiteY5707" fmla="*/ 4973412 h 6507156"/>
              <a:gd name="connsiteX5708" fmla="*/ 6281878 w 9124939"/>
              <a:gd name="connsiteY5708" fmla="*/ 4956588 h 6507156"/>
              <a:gd name="connsiteX5709" fmla="*/ 6300931 w 9124939"/>
              <a:gd name="connsiteY5709" fmla="*/ 4960715 h 6507156"/>
              <a:gd name="connsiteX5710" fmla="*/ 6311728 w 9124939"/>
              <a:gd name="connsiteY5710" fmla="*/ 4968968 h 6507156"/>
              <a:gd name="connsiteX5711" fmla="*/ 6310775 w 9124939"/>
              <a:gd name="connsiteY5711" fmla="*/ 4977222 h 6507156"/>
              <a:gd name="connsiteX5712" fmla="*/ 6328558 w 9124939"/>
              <a:gd name="connsiteY5712" fmla="*/ 4979444 h 6507156"/>
              <a:gd name="connsiteX5713" fmla="*/ 6319032 w 9124939"/>
              <a:gd name="connsiteY5713" fmla="*/ 4968968 h 6507156"/>
              <a:gd name="connsiteX5714" fmla="*/ 6337132 w 9124939"/>
              <a:gd name="connsiteY5714" fmla="*/ 4970873 h 6507156"/>
              <a:gd name="connsiteX5715" fmla="*/ 6343483 w 9124939"/>
              <a:gd name="connsiteY5715" fmla="*/ 4963572 h 6507156"/>
              <a:gd name="connsiteX5716" fmla="*/ 6346341 w 9124939"/>
              <a:gd name="connsiteY5716" fmla="*/ 4943255 h 6507156"/>
              <a:gd name="connsiteX5717" fmla="*/ 6355868 w 9124939"/>
              <a:gd name="connsiteY5717" fmla="*/ 4930558 h 6507156"/>
              <a:gd name="connsiteX5718" fmla="*/ 6370793 w 9124939"/>
              <a:gd name="connsiteY5718" fmla="*/ 4924209 h 6507156"/>
              <a:gd name="connsiteX5719" fmla="*/ 6373651 w 9124939"/>
              <a:gd name="connsiteY5719" fmla="*/ 4904210 h 6507156"/>
              <a:gd name="connsiteX5720" fmla="*/ 6394292 w 9124939"/>
              <a:gd name="connsiteY5720" fmla="*/ 4871196 h 6507156"/>
              <a:gd name="connsiteX5721" fmla="*/ 6402866 w 9124939"/>
              <a:gd name="connsiteY5721" fmla="*/ 4872149 h 6507156"/>
              <a:gd name="connsiteX5722" fmla="*/ 6396515 w 9124939"/>
              <a:gd name="connsiteY5722" fmla="*/ 4881672 h 6507156"/>
              <a:gd name="connsiteX5723" fmla="*/ 6399055 w 9124939"/>
              <a:gd name="connsiteY5723" fmla="*/ 4893417 h 6507156"/>
              <a:gd name="connsiteX5724" fmla="*/ 6412710 w 9124939"/>
              <a:gd name="connsiteY5724" fmla="*/ 4902623 h 6507156"/>
              <a:gd name="connsiteX5725" fmla="*/ 6421919 w 9124939"/>
              <a:gd name="connsiteY5725" fmla="*/ 4894052 h 6507156"/>
              <a:gd name="connsiteX5726" fmla="*/ 6420967 w 9124939"/>
              <a:gd name="connsiteY5726" fmla="*/ 4888973 h 6507156"/>
              <a:gd name="connsiteX5727" fmla="*/ 6416521 w 9124939"/>
              <a:gd name="connsiteY5727" fmla="*/ 4883577 h 6507156"/>
              <a:gd name="connsiteX5728" fmla="*/ 6417791 w 9124939"/>
              <a:gd name="connsiteY5728" fmla="*/ 4893100 h 6507156"/>
              <a:gd name="connsiteX5729" fmla="*/ 6410170 w 9124939"/>
              <a:gd name="connsiteY5729" fmla="*/ 4885799 h 6507156"/>
              <a:gd name="connsiteX5730" fmla="*/ 6408264 w 9124939"/>
              <a:gd name="connsiteY5730" fmla="*/ 4877545 h 6507156"/>
              <a:gd name="connsiteX5731" fmla="*/ 6411440 w 9124939"/>
              <a:gd name="connsiteY5731" fmla="*/ 4873418 h 6507156"/>
              <a:gd name="connsiteX5732" fmla="*/ 6420967 w 9124939"/>
              <a:gd name="connsiteY5732" fmla="*/ 4863895 h 6507156"/>
              <a:gd name="connsiteX5733" fmla="*/ 6427318 w 9124939"/>
              <a:gd name="connsiteY5733" fmla="*/ 4863578 h 6507156"/>
              <a:gd name="connsiteX5734" fmla="*/ 6435892 w 9124939"/>
              <a:gd name="connsiteY5734" fmla="*/ 4875006 h 6507156"/>
              <a:gd name="connsiteX5735" fmla="*/ 6445418 w 9124939"/>
              <a:gd name="connsiteY5735" fmla="*/ 4877228 h 6507156"/>
              <a:gd name="connsiteX5736" fmla="*/ 6453357 w 9124939"/>
              <a:gd name="connsiteY5736" fmla="*/ 4869927 h 6507156"/>
              <a:gd name="connsiteX5737" fmla="*/ 6436527 w 9124939"/>
              <a:gd name="connsiteY5737" fmla="*/ 4858181 h 6507156"/>
              <a:gd name="connsiteX5738" fmla="*/ 6434304 w 9124939"/>
              <a:gd name="connsiteY5738" fmla="*/ 4852785 h 6507156"/>
              <a:gd name="connsiteX5739" fmla="*/ 6403501 w 9124939"/>
              <a:gd name="connsiteY5739" fmla="*/ 4828977 h 6507156"/>
              <a:gd name="connsiteX5740" fmla="*/ 6399373 w 9124939"/>
              <a:gd name="connsiteY5740" fmla="*/ 4834373 h 6507156"/>
              <a:gd name="connsiteX5741" fmla="*/ 6386671 w 9124939"/>
              <a:gd name="connsiteY5741" fmla="*/ 4820723 h 6507156"/>
              <a:gd name="connsiteX5742" fmla="*/ 6377779 w 9124939"/>
              <a:gd name="connsiteY5742" fmla="*/ 4802947 h 6507156"/>
              <a:gd name="connsiteX5743" fmla="*/ 6374604 w 9124939"/>
              <a:gd name="connsiteY5743" fmla="*/ 4783900 h 6507156"/>
              <a:gd name="connsiteX5744" fmla="*/ 6392704 w 9124939"/>
              <a:gd name="connsiteY5744" fmla="*/ 4794376 h 6507156"/>
              <a:gd name="connsiteX5745" fmla="*/ 6409535 w 9124939"/>
              <a:gd name="connsiteY5745" fmla="*/ 4787709 h 6507156"/>
              <a:gd name="connsiteX5746" fmla="*/ 6412710 w 9124939"/>
              <a:gd name="connsiteY5746" fmla="*/ 4781361 h 6507156"/>
              <a:gd name="connsiteX5747" fmla="*/ 6422237 w 9124939"/>
              <a:gd name="connsiteY5747" fmla="*/ 4783583 h 6507156"/>
              <a:gd name="connsiteX5748" fmla="*/ 6429858 w 9124939"/>
              <a:gd name="connsiteY5748" fmla="*/ 4790884 h 6507156"/>
              <a:gd name="connsiteX5749" fmla="*/ 6450499 w 9124939"/>
              <a:gd name="connsiteY5749" fmla="*/ 4790566 h 6507156"/>
              <a:gd name="connsiteX5750" fmla="*/ 6450499 w 9124939"/>
              <a:gd name="connsiteY5750" fmla="*/ 4780408 h 6507156"/>
              <a:gd name="connsiteX5751" fmla="*/ 6437797 w 9124939"/>
              <a:gd name="connsiteY5751" fmla="*/ 4771837 h 6507156"/>
              <a:gd name="connsiteX5752" fmla="*/ 6431446 w 9124939"/>
              <a:gd name="connsiteY5752" fmla="*/ 4780408 h 6507156"/>
              <a:gd name="connsiteX5753" fmla="*/ 6425095 w 9124939"/>
              <a:gd name="connsiteY5753" fmla="*/ 4770885 h 6507156"/>
              <a:gd name="connsiteX5754" fmla="*/ 6428270 w 9124939"/>
              <a:gd name="connsiteY5754" fmla="*/ 4762314 h 6507156"/>
              <a:gd name="connsiteX5755" fmla="*/ 6433669 w 9124939"/>
              <a:gd name="connsiteY5755" fmla="*/ 4758187 h 6507156"/>
              <a:gd name="connsiteX5756" fmla="*/ 6457168 w 9124939"/>
              <a:gd name="connsiteY5756" fmla="*/ 4759140 h 6507156"/>
              <a:gd name="connsiteX5757" fmla="*/ 6469552 w 9124939"/>
              <a:gd name="connsiteY5757" fmla="*/ 4748347 h 6507156"/>
              <a:gd name="connsiteX5758" fmla="*/ 6480032 w 9124939"/>
              <a:gd name="connsiteY5758" fmla="*/ 4743903 h 6507156"/>
              <a:gd name="connsiteX5759" fmla="*/ 6524172 w 9124939"/>
              <a:gd name="connsiteY5759" fmla="*/ 4734379 h 6507156"/>
              <a:gd name="connsiteX5760" fmla="*/ 6524172 w 9124939"/>
              <a:gd name="connsiteY5760" fmla="*/ 4725809 h 6507156"/>
              <a:gd name="connsiteX5761" fmla="*/ 6512422 w 9124939"/>
              <a:gd name="connsiteY5761" fmla="*/ 4719460 h 6507156"/>
              <a:gd name="connsiteX5762" fmla="*/ 6514645 w 9124939"/>
              <a:gd name="connsiteY5762" fmla="*/ 4709936 h 6507156"/>
              <a:gd name="connsiteX5763" fmla="*/ 6510517 w 9124939"/>
              <a:gd name="connsiteY5763" fmla="*/ 4702953 h 6507156"/>
              <a:gd name="connsiteX5764" fmla="*/ 6487018 w 9124939"/>
              <a:gd name="connsiteY5764" fmla="*/ 4707080 h 6507156"/>
              <a:gd name="connsiteX5765" fmla="*/ 6473363 w 9124939"/>
              <a:gd name="connsiteY5765" fmla="*/ 4716603 h 6507156"/>
              <a:gd name="connsiteX5766" fmla="*/ 6446053 w 9124939"/>
              <a:gd name="connsiteY5766" fmla="*/ 4719142 h 6507156"/>
              <a:gd name="connsiteX5767" fmla="*/ 6425040 w 9124939"/>
              <a:gd name="connsiteY5767" fmla="*/ 4722278 h 6507156"/>
              <a:gd name="connsiteX5768" fmla="*/ 6424919 w 9124939"/>
              <a:gd name="connsiteY5768" fmla="*/ 4723011 h 6507156"/>
              <a:gd name="connsiteX5769" fmla="*/ 6409044 w 9124939"/>
              <a:gd name="connsiteY5769" fmla="*/ 4737950 h 6507156"/>
              <a:gd name="connsiteX5770" fmla="*/ 6403646 w 9124939"/>
              <a:gd name="connsiteY5770" fmla="*/ 4738268 h 6507156"/>
              <a:gd name="connsiteX5771" fmla="*/ 6408091 w 9124939"/>
              <a:gd name="connsiteY5771" fmla="*/ 4728733 h 6507156"/>
              <a:gd name="connsiteX5772" fmla="*/ 6379199 w 9124939"/>
              <a:gd name="connsiteY5772" fmla="*/ 4724283 h 6507156"/>
              <a:gd name="connsiteX5773" fmla="*/ 6352211 w 9124939"/>
              <a:gd name="connsiteY5773" fmla="*/ 4738586 h 6507156"/>
              <a:gd name="connsiteX5774" fmla="*/ 6343639 w 9124939"/>
              <a:gd name="connsiteY5774" fmla="*/ 4752254 h 6507156"/>
              <a:gd name="connsiteX5775" fmla="*/ 6336654 w 9124939"/>
              <a:gd name="connsiteY5775" fmla="*/ 4756704 h 6507156"/>
              <a:gd name="connsiteX5776" fmla="*/ 6332209 w 9124939"/>
              <a:gd name="connsiteY5776" fmla="*/ 4754479 h 6507156"/>
              <a:gd name="connsiteX5777" fmla="*/ 6300459 w 9124939"/>
              <a:gd name="connsiteY5777" fmla="*/ 4766557 h 6507156"/>
              <a:gd name="connsiteX5778" fmla="*/ 6289029 w 9124939"/>
              <a:gd name="connsiteY5778" fmla="*/ 4787853 h 6507156"/>
              <a:gd name="connsiteX5779" fmla="*/ 6278551 w 9124939"/>
              <a:gd name="connsiteY5779" fmla="*/ 4794210 h 6507156"/>
              <a:gd name="connsiteX5780" fmla="*/ 6272201 w 9124939"/>
              <a:gd name="connsiteY5780" fmla="*/ 4781496 h 6507156"/>
              <a:gd name="connsiteX5781" fmla="*/ 6258231 w 9124939"/>
              <a:gd name="connsiteY5781" fmla="*/ 4779589 h 6507156"/>
              <a:gd name="connsiteX5782" fmla="*/ 6245531 w 9124939"/>
              <a:gd name="connsiteY5782" fmla="*/ 4781814 h 6507156"/>
              <a:gd name="connsiteX5783" fmla="*/ 6241404 w 9124939"/>
              <a:gd name="connsiteY5783" fmla="*/ 4793574 h 6507156"/>
              <a:gd name="connsiteX5784" fmla="*/ 6238546 w 9124939"/>
              <a:gd name="connsiteY5784" fmla="*/ 4805970 h 6507156"/>
              <a:gd name="connsiteX5785" fmla="*/ 6225846 w 9124939"/>
              <a:gd name="connsiteY5785" fmla="*/ 4808513 h 6507156"/>
              <a:gd name="connsiteX5786" fmla="*/ 6225846 w 9124939"/>
              <a:gd name="connsiteY5786" fmla="*/ 4801838 h 6507156"/>
              <a:gd name="connsiteX5787" fmla="*/ 6209971 w 9124939"/>
              <a:gd name="connsiteY5787" fmla="*/ 4794528 h 6507156"/>
              <a:gd name="connsiteX5788" fmla="*/ 6195049 w 9124939"/>
              <a:gd name="connsiteY5788" fmla="*/ 4812645 h 6507156"/>
              <a:gd name="connsiteX5789" fmla="*/ 6174094 w 9124939"/>
              <a:gd name="connsiteY5789" fmla="*/ 4823452 h 6507156"/>
              <a:gd name="connsiteX5790" fmla="*/ 6149646 w 9124939"/>
              <a:gd name="connsiteY5790" fmla="*/ 4831081 h 6507156"/>
              <a:gd name="connsiteX5791" fmla="*/ 6144566 w 9124939"/>
              <a:gd name="connsiteY5791" fmla="*/ 4825041 h 6507156"/>
              <a:gd name="connsiteX5792" fmla="*/ 6139804 w 9124939"/>
              <a:gd name="connsiteY5792" fmla="*/ 4798342 h 6507156"/>
              <a:gd name="connsiteX5793" fmla="*/ 6134724 w 9124939"/>
              <a:gd name="connsiteY5793" fmla="*/ 4807877 h 6507156"/>
              <a:gd name="connsiteX5794" fmla="*/ 6139169 w 9124939"/>
              <a:gd name="connsiteY5794" fmla="*/ 4835213 h 6507156"/>
              <a:gd name="connsiteX5795" fmla="*/ 6145519 w 9124939"/>
              <a:gd name="connsiteY5795" fmla="*/ 4836484 h 6507156"/>
              <a:gd name="connsiteX5796" fmla="*/ 6136311 w 9124939"/>
              <a:gd name="connsiteY5796" fmla="*/ 4842841 h 6507156"/>
              <a:gd name="connsiteX5797" fmla="*/ 6133771 w 9124939"/>
              <a:gd name="connsiteY5797" fmla="*/ 4837755 h 6507156"/>
              <a:gd name="connsiteX5798" fmla="*/ 6132819 w 9124939"/>
              <a:gd name="connsiteY5798" fmla="*/ 4828220 h 6507156"/>
              <a:gd name="connsiteX5799" fmla="*/ 6127421 w 9124939"/>
              <a:gd name="connsiteY5799" fmla="*/ 4820909 h 6507156"/>
              <a:gd name="connsiteX5800" fmla="*/ 6122341 w 9124939"/>
              <a:gd name="connsiteY5800" fmla="*/ 4838709 h 6507156"/>
              <a:gd name="connsiteX5801" fmla="*/ 6126786 w 9124939"/>
              <a:gd name="connsiteY5801" fmla="*/ 4840934 h 6507156"/>
              <a:gd name="connsiteX5802" fmla="*/ 6112816 w 9124939"/>
              <a:gd name="connsiteY5802" fmla="*/ 4854601 h 6507156"/>
              <a:gd name="connsiteX5803" fmla="*/ 6098211 w 9124939"/>
              <a:gd name="connsiteY5803" fmla="*/ 4861276 h 6507156"/>
              <a:gd name="connsiteX5804" fmla="*/ 6092814 w 9124939"/>
              <a:gd name="connsiteY5804" fmla="*/ 4865408 h 6507156"/>
              <a:gd name="connsiteX5805" fmla="*/ 6081384 w 9124939"/>
              <a:gd name="connsiteY5805" fmla="*/ 4867633 h 6507156"/>
              <a:gd name="connsiteX5806" fmla="*/ 6077256 w 9124939"/>
              <a:gd name="connsiteY5806" fmla="*/ 4886704 h 6507156"/>
              <a:gd name="connsiteX5807" fmla="*/ 6068684 w 9124939"/>
              <a:gd name="connsiteY5807" fmla="*/ 4891790 h 6507156"/>
              <a:gd name="connsiteX5808" fmla="*/ 6062334 w 9124939"/>
              <a:gd name="connsiteY5808" fmla="*/ 4888611 h 6507156"/>
              <a:gd name="connsiteX5809" fmla="*/ 6059159 w 9124939"/>
              <a:gd name="connsiteY5809" fmla="*/ 4880665 h 6507156"/>
              <a:gd name="connsiteX5810" fmla="*/ 6068684 w 9124939"/>
              <a:gd name="connsiteY5810" fmla="*/ 4875897 h 6507156"/>
              <a:gd name="connsiteX5811" fmla="*/ 6068684 w 9124939"/>
              <a:gd name="connsiteY5811" fmla="*/ 4872083 h 6507156"/>
              <a:gd name="connsiteX5812" fmla="*/ 6059159 w 9124939"/>
              <a:gd name="connsiteY5812" fmla="*/ 4877487 h 6507156"/>
              <a:gd name="connsiteX5813" fmla="*/ 6046459 w 9124939"/>
              <a:gd name="connsiteY5813" fmla="*/ 4862548 h 6507156"/>
              <a:gd name="connsiteX5814" fmla="*/ 6035664 w 9124939"/>
              <a:gd name="connsiteY5814" fmla="*/ 4863819 h 6507156"/>
              <a:gd name="connsiteX5815" fmla="*/ 6032489 w 9124939"/>
              <a:gd name="connsiteY5815" fmla="*/ 4872083 h 6507156"/>
              <a:gd name="connsiteX5816" fmla="*/ 6024234 w 9124939"/>
              <a:gd name="connsiteY5816" fmla="*/ 4865090 h 6507156"/>
              <a:gd name="connsiteX5817" fmla="*/ 6016614 w 9124939"/>
              <a:gd name="connsiteY5817" fmla="*/ 4876851 h 6507156"/>
              <a:gd name="connsiteX5818" fmla="*/ 6011534 w 9124939"/>
              <a:gd name="connsiteY5818" fmla="*/ 4863819 h 6507156"/>
              <a:gd name="connsiteX5819" fmla="*/ 6003914 w 9124939"/>
              <a:gd name="connsiteY5819" fmla="*/ 4854601 h 6507156"/>
              <a:gd name="connsiteX5820" fmla="*/ 5990261 w 9124939"/>
              <a:gd name="connsiteY5820" fmla="*/ 4846337 h 6507156"/>
              <a:gd name="connsiteX5821" fmla="*/ 5987086 w 9124939"/>
              <a:gd name="connsiteY5821" fmla="*/ 4865408 h 6507156"/>
              <a:gd name="connsiteX5822" fmla="*/ 5994706 w 9124939"/>
              <a:gd name="connsiteY5822" fmla="*/ 4874626 h 6507156"/>
              <a:gd name="connsiteX5823" fmla="*/ 6001056 w 9124939"/>
              <a:gd name="connsiteY5823" fmla="*/ 4880983 h 6507156"/>
              <a:gd name="connsiteX5824" fmla="*/ 6010581 w 9124939"/>
              <a:gd name="connsiteY5824" fmla="*/ 4881937 h 6507156"/>
              <a:gd name="connsiteX5825" fmla="*/ 6023281 w 9124939"/>
              <a:gd name="connsiteY5825" fmla="*/ 4889247 h 6507156"/>
              <a:gd name="connsiteX5826" fmla="*/ 6026456 w 9124939"/>
              <a:gd name="connsiteY5826" fmla="*/ 4901961 h 6507156"/>
              <a:gd name="connsiteX5827" fmla="*/ 6033124 w 9124939"/>
              <a:gd name="connsiteY5827" fmla="*/ 4903868 h 6507156"/>
              <a:gd name="connsiteX5828" fmla="*/ 6030901 w 9124939"/>
              <a:gd name="connsiteY5828" fmla="*/ 4887976 h 6507156"/>
              <a:gd name="connsiteX5829" fmla="*/ 6032489 w 9124939"/>
              <a:gd name="connsiteY5829" fmla="*/ 4881619 h 6507156"/>
              <a:gd name="connsiteX5830" fmla="*/ 6054079 w 9124939"/>
              <a:gd name="connsiteY5830" fmla="*/ 4894968 h 6507156"/>
              <a:gd name="connsiteX5831" fmla="*/ 6063604 w 9124939"/>
              <a:gd name="connsiteY5831" fmla="*/ 4898465 h 6507156"/>
              <a:gd name="connsiteX5832" fmla="*/ 6071224 w 9124939"/>
              <a:gd name="connsiteY5832" fmla="*/ 4903550 h 6507156"/>
              <a:gd name="connsiteX5833" fmla="*/ 6058524 w 9124939"/>
              <a:gd name="connsiteY5833" fmla="*/ 4916264 h 6507156"/>
              <a:gd name="connsiteX5834" fmla="*/ 6057254 w 9124939"/>
              <a:gd name="connsiteY5834" fmla="*/ 4919443 h 6507156"/>
              <a:gd name="connsiteX5835" fmla="*/ 6076621 w 9124939"/>
              <a:gd name="connsiteY5835" fmla="*/ 4917218 h 6507156"/>
              <a:gd name="connsiteX5836" fmla="*/ 6083924 w 9124939"/>
              <a:gd name="connsiteY5836" fmla="*/ 4921350 h 6507156"/>
              <a:gd name="connsiteX5837" fmla="*/ 6077574 w 9124939"/>
              <a:gd name="connsiteY5837" fmla="*/ 4927707 h 6507156"/>
              <a:gd name="connsiteX5838" fmla="*/ 6093449 w 9124939"/>
              <a:gd name="connsiteY5838" fmla="*/ 4927707 h 6507156"/>
              <a:gd name="connsiteX5839" fmla="*/ 6105196 w 9124939"/>
              <a:gd name="connsiteY5839" fmla="*/ 4932793 h 6507156"/>
              <a:gd name="connsiteX5840" fmla="*/ 6115674 w 9124939"/>
              <a:gd name="connsiteY5840" fmla="*/ 4945507 h 6507156"/>
              <a:gd name="connsiteX5841" fmla="*/ 6109641 w 9124939"/>
              <a:gd name="connsiteY5841" fmla="*/ 4971570 h 6507156"/>
              <a:gd name="connsiteX5842" fmla="*/ 6129961 w 9124939"/>
              <a:gd name="connsiteY5842" fmla="*/ 4972524 h 6507156"/>
              <a:gd name="connsiteX5843" fmla="*/ 6170284 w 9124939"/>
              <a:gd name="connsiteY5843" fmla="*/ 4987145 h 6507156"/>
              <a:gd name="connsiteX5844" fmla="*/ 6173459 w 9124939"/>
              <a:gd name="connsiteY5844" fmla="*/ 4979834 h 6507156"/>
              <a:gd name="connsiteX5845" fmla="*/ 6146789 w 9124939"/>
              <a:gd name="connsiteY5845" fmla="*/ 4962988 h 6507156"/>
              <a:gd name="connsiteX5846" fmla="*/ 6125199 w 9124939"/>
              <a:gd name="connsiteY5846" fmla="*/ 4931521 h 6507156"/>
              <a:gd name="connsiteX5847" fmla="*/ 6106784 w 9124939"/>
              <a:gd name="connsiteY5847" fmla="*/ 4895922 h 6507156"/>
              <a:gd name="connsiteX5848" fmla="*/ 6098529 w 9124939"/>
              <a:gd name="connsiteY5848" fmla="*/ 4904186 h 6507156"/>
              <a:gd name="connsiteX5849" fmla="*/ 6093131 w 9124939"/>
              <a:gd name="connsiteY5849" fmla="*/ 4895922 h 6507156"/>
              <a:gd name="connsiteX5850" fmla="*/ 6089004 w 9124939"/>
              <a:gd name="connsiteY5850" fmla="*/ 4881301 h 6507156"/>
              <a:gd name="connsiteX5851" fmla="*/ 6096306 w 9124939"/>
              <a:gd name="connsiteY5851" fmla="*/ 4878122 h 6507156"/>
              <a:gd name="connsiteX5852" fmla="*/ 6095354 w 9124939"/>
              <a:gd name="connsiteY5852" fmla="*/ 4871765 h 6507156"/>
              <a:gd name="connsiteX5853" fmla="*/ 6098529 w 9124939"/>
              <a:gd name="connsiteY5853" fmla="*/ 4869540 h 6507156"/>
              <a:gd name="connsiteX5854" fmla="*/ 6130596 w 9124939"/>
              <a:gd name="connsiteY5854" fmla="*/ 4931521 h 6507156"/>
              <a:gd name="connsiteX5855" fmla="*/ 6150916 w 9124939"/>
              <a:gd name="connsiteY5855" fmla="*/ 4961081 h 6507156"/>
              <a:gd name="connsiteX5856" fmla="*/ 6172506 w 9124939"/>
              <a:gd name="connsiteY5856" fmla="*/ 4971252 h 6507156"/>
              <a:gd name="connsiteX5857" fmla="*/ 6179809 w 9124939"/>
              <a:gd name="connsiteY5857" fmla="*/ 4973477 h 6507156"/>
              <a:gd name="connsiteX5858" fmla="*/ 6188064 w 9124939"/>
              <a:gd name="connsiteY5858" fmla="*/ 4974113 h 6507156"/>
              <a:gd name="connsiteX5859" fmla="*/ 6192191 w 9124939"/>
              <a:gd name="connsiteY5859" fmla="*/ 4967756 h 6507156"/>
              <a:gd name="connsiteX5860" fmla="*/ 6200764 w 9124939"/>
              <a:gd name="connsiteY5860" fmla="*/ 4958221 h 6507156"/>
              <a:gd name="connsiteX5861" fmla="*/ 6210289 w 9124939"/>
              <a:gd name="connsiteY5861" fmla="*/ 4973160 h 6507156"/>
              <a:gd name="connsiteX5862" fmla="*/ 6219814 w 9124939"/>
              <a:gd name="connsiteY5862" fmla="*/ 4966803 h 6507156"/>
              <a:gd name="connsiteX5863" fmla="*/ 6223941 w 9124939"/>
              <a:gd name="connsiteY5863" fmla="*/ 4960128 h 6507156"/>
              <a:gd name="connsiteX5864" fmla="*/ 6242674 w 9124939"/>
              <a:gd name="connsiteY5864" fmla="*/ 4955678 h 6507156"/>
              <a:gd name="connsiteX5865" fmla="*/ 6256644 w 9124939"/>
              <a:gd name="connsiteY5865" fmla="*/ 4957903 h 6507156"/>
              <a:gd name="connsiteX5866" fmla="*/ 6275059 w 9124939"/>
              <a:gd name="connsiteY5866" fmla="*/ 4971252 h 6507156"/>
              <a:gd name="connsiteX5867" fmla="*/ 6269344 w 9124939"/>
              <a:gd name="connsiteY5867" fmla="*/ 4976656 h 6507156"/>
              <a:gd name="connsiteX5868" fmla="*/ 6254739 w 9124939"/>
              <a:gd name="connsiteY5868" fmla="*/ 4974749 h 6507156"/>
              <a:gd name="connsiteX5869" fmla="*/ 6250611 w 9124939"/>
              <a:gd name="connsiteY5869" fmla="*/ 4976974 h 6507156"/>
              <a:gd name="connsiteX5870" fmla="*/ 6249976 w 9124939"/>
              <a:gd name="connsiteY5870" fmla="*/ 4996680 h 6507156"/>
              <a:gd name="connsiteX5871" fmla="*/ 6245531 w 9124939"/>
              <a:gd name="connsiteY5871" fmla="*/ 5009394 h 6507156"/>
              <a:gd name="connsiteX5872" fmla="*/ 6238229 w 9124939"/>
              <a:gd name="connsiteY5872" fmla="*/ 5010666 h 6507156"/>
              <a:gd name="connsiteX5873" fmla="*/ 6225529 w 9124939"/>
              <a:gd name="connsiteY5873" fmla="*/ 5012891 h 6507156"/>
              <a:gd name="connsiteX5874" fmla="*/ 6210924 w 9124939"/>
              <a:gd name="connsiteY5874" fmla="*/ 5022744 h 6507156"/>
              <a:gd name="connsiteX5875" fmla="*/ 6188381 w 9124939"/>
              <a:gd name="connsiteY5875" fmla="*/ 5004945 h 6507156"/>
              <a:gd name="connsiteX5876" fmla="*/ 6164886 w 9124939"/>
              <a:gd name="connsiteY5876" fmla="*/ 5005898 h 6507156"/>
              <a:gd name="connsiteX5877" fmla="*/ 6155679 w 9124939"/>
              <a:gd name="connsiteY5877" fmla="*/ 5017659 h 6507156"/>
              <a:gd name="connsiteX5878" fmla="*/ 6149329 w 9124939"/>
              <a:gd name="connsiteY5878" fmla="*/ 5031326 h 6507156"/>
              <a:gd name="connsiteX5879" fmla="*/ 6127421 w 9124939"/>
              <a:gd name="connsiteY5879" fmla="*/ 5038319 h 6507156"/>
              <a:gd name="connsiteX5880" fmla="*/ 6118849 w 9124939"/>
              <a:gd name="connsiteY5880" fmla="*/ 5048808 h 6507156"/>
              <a:gd name="connsiteX5881" fmla="*/ 6106149 w 9124939"/>
              <a:gd name="connsiteY5881" fmla="*/ 5049762 h 6507156"/>
              <a:gd name="connsiteX5882" fmla="*/ 6096624 w 9124939"/>
              <a:gd name="connsiteY5882" fmla="*/ 5043405 h 6507156"/>
              <a:gd name="connsiteX5883" fmla="*/ 6088051 w 9124939"/>
              <a:gd name="connsiteY5883" fmla="*/ 5048172 h 6507156"/>
              <a:gd name="connsiteX5884" fmla="*/ 6066144 w 9124939"/>
              <a:gd name="connsiteY5884" fmla="*/ 5070422 h 6507156"/>
              <a:gd name="connsiteX5885" fmla="*/ 6035664 w 9124939"/>
              <a:gd name="connsiteY5885" fmla="*/ 5095850 h 6507156"/>
              <a:gd name="connsiteX5886" fmla="*/ 6008676 w 9124939"/>
              <a:gd name="connsiteY5886" fmla="*/ 5114921 h 6507156"/>
              <a:gd name="connsiteX5887" fmla="*/ 5981689 w 9124939"/>
              <a:gd name="connsiteY5887" fmla="*/ 5099346 h 6507156"/>
              <a:gd name="connsiteX5888" fmla="*/ 5955336 w 9124939"/>
              <a:gd name="connsiteY5888" fmla="*/ 5096485 h 6507156"/>
              <a:gd name="connsiteX5889" fmla="*/ 5953114 w 9124939"/>
              <a:gd name="connsiteY5889" fmla="*/ 5089175 h 6507156"/>
              <a:gd name="connsiteX5890" fmla="*/ 5971211 w 9124939"/>
              <a:gd name="connsiteY5890" fmla="*/ 5075507 h 6507156"/>
              <a:gd name="connsiteX5891" fmla="*/ 5967719 w 9124939"/>
              <a:gd name="connsiteY5891" fmla="*/ 5057390 h 6507156"/>
              <a:gd name="connsiteX5892" fmla="*/ 5975021 w 9124939"/>
              <a:gd name="connsiteY5892" fmla="*/ 5054211 h 6507156"/>
              <a:gd name="connsiteX5893" fmla="*/ 5979149 w 9124939"/>
              <a:gd name="connsiteY5893" fmla="*/ 5024651 h 6507156"/>
              <a:gd name="connsiteX5894" fmla="*/ 5963909 w 9124939"/>
              <a:gd name="connsiteY5894" fmla="*/ 5001766 h 6507156"/>
              <a:gd name="connsiteX5895" fmla="*/ 5948034 w 9124939"/>
              <a:gd name="connsiteY5895" fmla="*/ 5007170 h 6507156"/>
              <a:gd name="connsiteX5896" fmla="*/ 5944859 w 9124939"/>
              <a:gd name="connsiteY5896" fmla="*/ 4998588 h 6507156"/>
              <a:gd name="connsiteX5897" fmla="*/ 5924856 w 9124939"/>
              <a:gd name="connsiteY5897" fmla="*/ 4981742 h 6507156"/>
              <a:gd name="connsiteX5898" fmla="*/ 5911839 w 9124939"/>
              <a:gd name="connsiteY5898" fmla="*/ 4980788 h 6507156"/>
              <a:gd name="connsiteX5899" fmla="*/ 5904536 w 9124939"/>
              <a:gd name="connsiteY5899" fmla="*/ 4991595 h 6507156"/>
              <a:gd name="connsiteX5900" fmla="*/ 5890884 w 9124939"/>
              <a:gd name="connsiteY5900" fmla="*/ 4986509 h 6507156"/>
              <a:gd name="connsiteX5901" fmla="*/ 5877866 w 9124939"/>
              <a:gd name="connsiteY5901" fmla="*/ 4979199 h 6507156"/>
              <a:gd name="connsiteX5902" fmla="*/ 5874691 w 9124939"/>
              <a:gd name="connsiteY5902" fmla="*/ 4970935 h 6507156"/>
              <a:gd name="connsiteX5903" fmla="*/ 5881359 w 9124939"/>
              <a:gd name="connsiteY5903" fmla="*/ 4966167 h 6507156"/>
              <a:gd name="connsiteX5904" fmla="*/ 5901996 w 9124939"/>
              <a:gd name="connsiteY5904" fmla="*/ 4950274 h 6507156"/>
              <a:gd name="connsiteX5905" fmla="*/ 5930254 w 9124939"/>
              <a:gd name="connsiteY5905" fmla="*/ 4927071 h 6507156"/>
              <a:gd name="connsiteX5906" fmla="*/ 5933429 w 9124939"/>
              <a:gd name="connsiteY5906" fmla="*/ 4917536 h 6507156"/>
              <a:gd name="connsiteX5907" fmla="*/ 5937874 w 9124939"/>
              <a:gd name="connsiteY5907" fmla="*/ 4924846 h 6507156"/>
              <a:gd name="connsiteX5908" fmla="*/ 5960099 w 9124939"/>
              <a:gd name="connsiteY5908" fmla="*/ 4915947 h 6507156"/>
              <a:gd name="connsiteX5909" fmla="*/ 5988356 w 9124939"/>
              <a:gd name="connsiteY5909" fmla="*/ 4908636 h 6507156"/>
              <a:gd name="connsiteX5910" fmla="*/ 5999151 w 9124939"/>
              <a:gd name="connsiteY5910" fmla="*/ 4911814 h 6507156"/>
              <a:gd name="connsiteX5911" fmla="*/ 5993754 w 9124939"/>
              <a:gd name="connsiteY5911" fmla="*/ 4901008 h 6507156"/>
              <a:gd name="connsiteX5912" fmla="*/ 6003279 w 9124939"/>
              <a:gd name="connsiteY5912" fmla="*/ 4891472 h 6507156"/>
              <a:gd name="connsiteX5913" fmla="*/ 5985181 w 9124939"/>
              <a:gd name="connsiteY5913" fmla="*/ 4897829 h 6507156"/>
              <a:gd name="connsiteX5914" fmla="*/ 5984229 w 9124939"/>
              <a:gd name="connsiteY5914" fmla="*/ 4886386 h 6507156"/>
              <a:gd name="connsiteX5915" fmla="*/ 5978831 w 9124939"/>
              <a:gd name="connsiteY5915" fmla="*/ 4879076 h 6507156"/>
              <a:gd name="connsiteX5916" fmla="*/ 5976291 w 9124939"/>
              <a:gd name="connsiteY5916" fmla="*/ 4857780 h 6507156"/>
              <a:gd name="connsiteX5917" fmla="*/ 5971529 w 9124939"/>
              <a:gd name="connsiteY5917" fmla="*/ 4871765 h 6507156"/>
              <a:gd name="connsiteX5918" fmla="*/ 5963909 w 9124939"/>
              <a:gd name="connsiteY5918" fmla="*/ 4873990 h 6507156"/>
              <a:gd name="connsiteX5919" fmla="*/ 5969306 w 9124939"/>
              <a:gd name="connsiteY5919" fmla="*/ 4887658 h 6507156"/>
              <a:gd name="connsiteX5920" fmla="*/ 5965179 w 9124939"/>
              <a:gd name="connsiteY5920" fmla="*/ 4886704 h 6507156"/>
              <a:gd name="connsiteX5921" fmla="*/ 5955336 w 9124939"/>
              <a:gd name="connsiteY5921" fmla="*/ 4880347 h 6507156"/>
              <a:gd name="connsiteX5922" fmla="*/ 5948986 w 9124939"/>
              <a:gd name="connsiteY5922" fmla="*/ 4881301 h 6507156"/>
              <a:gd name="connsiteX5923" fmla="*/ 5941684 w 9124939"/>
              <a:gd name="connsiteY5923" fmla="*/ 4877487 h 6507156"/>
              <a:gd name="connsiteX5924" fmla="*/ 5940731 w 9124939"/>
              <a:gd name="connsiteY5924" fmla="*/ 4865726 h 6507156"/>
              <a:gd name="connsiteX5925" fmla="*/ 5933111 w 9124939"/>
              <a:gd name="connsiteY5925" fmla="*/ 4871130 h 6507156"/>
              <a:gd name="connsiteX5926" fmla="*/ 5923586 w 9124939"/>
              <a:gd name="connsiteY5926" fmla="*/ 4863501 h 6507156"/>
              <a:gd name="connsiteX5927" fmla="*/ 5920411 w 9124939"/>
              <a:gd name="connsiteY5927" fmla="*/ 4869858 h 6507156"/>
              <a:gd name="connsiteX5928" fmla="*/ 5915014 w 9124939"/>
              <a:gd name="connsiteY5928" fmla="*/ 4871130 h 6507156"/>
              <a:gd name="connsiteX5929" fmla="*/ 5902314 w 9124939"/>
              <a:gd name="connsiteY5929" fmla="*/ 4873672 h 6507156"/>
              <a:gd name="connsiteX5930" fmla="*/ 5888979 w 9124939"/>
              <a:gd name="connsiteY5930" fmla="*/ 4878758 h 6507156"/>
              <a:gd name="connsiteX5931" fmla="*/ 5888026 w 9124939"/>
              <a:gd name="connsiteY5931" fmla="*/ 4886386 h 6507156"/>
              <a:gd name="connsiteX5932" fmla="*/ 5910251 w 9124939"/>
              <a:gd name="connsiteY5932" fmla="*/ 4890201 h 6507156"/>
              <a:gd name="connsiteX5933" fmla="*/ 5902631 w 9124939"/>
              <a:gd name="connsiteY5933" fmla="*/ 4892426 h 6507156"/>
              <a:gd name="connsiteX5934" fmla="*/ 5879454 w 9124939"/>
              <a:gd name="connsiteY5934" fmla="*/ 4888294 h 6507156"/>
              <a:gd name="connsiteX5935" fmla="*/ 5868976 w 9124939"/>
              <a:gd name="connsiteY5935" fmla="*/ 4890519 h 6507156"/>
              <a:gd name="connsiteX5936" fmla="*/ 5795634 w 9124939"/>
              <a:gd name="connsiteY5936" fmla="*/ 4871447 h 6507156"/>
              <a:gd name="connsiteX5937" fmla="*/ 5793411 w 9124939"/>
              <a:gd name="connsiteY5937" fmla="*/ 4859687 h 6507156"/>
              <a:gd name="connsiteX5938" fmla="*/ 5798809 w 9124939"/>
              <a:gd name="connsiteY5938" fmla="*/ 4870176 h 6507156"/>
              <a:gd name="connsiteX5939" fmla="*/ 5859134 w 9124939"/>
              <a:gd name="connsiteY5939" fmla="*/ 4884479 h 6507156"/>
              <a:gd name="connsiteX5940" fmla="*/ 5869929 w 9124939"/>
              <a:gd name="connsiteY5940" fmla="*/ 4885115 h 6507156"/>
              <a:gd name="connsiteX5941" fmla="*/ 5840084 w 9124939"/>
              <a:gd name="connsiteY5941" fmla="*/ 4861594 h 6507156"/>
              <a:gd name="connsiteX5942" fmla="*/ 5823256 w 9124939"/>
              <a:gd name="connsiteY5942" fmla="*/ 4861594 h 6507156"/>
              <a:gd name="connsiteX5943" fmla="*/ 5820081 w 9124939"/>
              <a:gd name="connsiteY5943" fmla="*/ 4869858 h 6507156"/>
              <a:gd name="connsiteX5944" fmla="*/ 5807381 w 9124939"/>
              <a:gd name="connsiteY5944" fmla="*/ 4864773 h 6507156"/>
              <a:gd name="connsiteX5945" fmla="*/ 5806111 w 9124939"/>
              <a:gd name="connsiteY5945" fmla="*/ 4854284 h 6507156"/>
              <a:gd name="connsiteX5946" fmla="*/ 5834369 w 9124939"/>
              <a:gd name="connsiteY5946" fmla="*/ 4847609 h 6507156"/>
              <a:gd name="connsiteX5947" fmla="*/ 5840719 w 9124939"/>
              <a:gd name="connsiteY5947" fmla="*/ 4846655 h 6507156"/>
              <a:gd name="connsiteX5948" fmla="*/ 5831194 w 9124939"/>
              <a:gd name="connsiteY5948" fmla="*/ 4830763 h 6507156"/>
              <a:gd name="connsiteX5949" fmla="*/ 5811191 w 9124939"/>
              <a:gd name="connsiteY5949" fmla="*/ 4826631 h 6507156"/>
              <a:gd name="connsiteX5950" fmla="*/ 5800396 w 9124939"/>
              <a:gd name="connsiteY5950" fmla="*/ 4832034 h 6507156"/>
              <a:gd name="connsiteX5951" fmla="*/ 5783569 w 9124939"/>
              <a:gd name="connsiteY5951" fmla="*/ 4818684 h 6507156"/>
              <a:gd name="connsiteX5952" fmla="*/ 5781346 w 9124939"/>
              <a:gd name="connsiteY5952" fmla="*/ 4814234 h 6507156"/>
              <a:gd name="connsiteX5953" fmla="*/ 5798491 w 9124939"/>
              <a:gd name="connsiteY5953" fmla="*/ 4819638 h 6507156"/>
              <a:gd name="connsiteX5954" fmla="*/ 5803571 w 9124939"/>
              <a:gd name="connsiteY5954" fmla="*/ 4816142 h 6507156"/>
              <a:gd name="connsiteX5955" fmla="*/ 5822939 w 9124939"/>
              <a:gd name="connsiteY5955" fmla="*/ 4821545 h 6507156"/>
              <a:gd name="connsiteX5956" fmla="*/ 5841989 w 9124939"/>
              <a:gd name="connsiteY5956" fmla="*/ 4825359 h 6507156"/>
              <a:gd name="connsiteX5957" fmla="*/ 5857864 w 9124939"/>
              <a:gd name="connsiteY5957" fmla="*/ 4831716 h 6507156"/>
              <a:gd name="connsiteX5958" fmla="*/ 5902631 w 9124939"/>
              <a:gd name="connsiteY5958" fmla="*/ 4786899 h 6507156"/>
              <a:gd name="connsiteX5959" fmla="*/ 5861674 w 9124939"/>
              <a:gd name="connsiteY5959" fmla="*/ 4814870 h 6507156"/>
              <a:gd name="connsiteX5960" fmla="*/ 5839766 w 9124939"/>
              <a:gd name="connsiteY5960" fmla="*/ 4821227 h 6507156"/>
              <a:gd name="connsiteX5961" fmla="*/ 5828971 w 9124939"/>
              <a:gd name="connsiteY5961" fmla="*/ 4809785 h 6507156"/>
              <a:gd name="connsiteX5962" fmla="*/ 5821351 w 9124939"/>
              <a:gd name="connsiteY5962" fmla="*/ 4800249 h 6507156"/>
              <a:gd name="connsiteX5963" fmla="*/ 5819446 w 9124939"/>
              <a:gd name="connsiteY5963" fmla="*/ 4793256 h 6507156"/>
              <a:gd name="connsiteX5964" fmla="*/ 5817224 w 9124939"/>
              <a:gd name="connsiteY5964" fmla="*/ 4779271 h 6507156"/>
              <a:gd name="connsiteX5965" fmla="*/ 5825161 w 9124939"/>
              <a:gd name="connsiteY5965" fmla="*/ 4771960 h 6507156"/>
              <a:gd name="connsiteX5966" fmla="*/ 5820081 w 9124939"/>
              <a:gd name="connsiteY5966" fmla="*/ 4761153 h 6507156"/>
              <a:gd name="connsiteX5967" fmla="*/ 5818811 w 9124939"/>
              <a:gd name="connsiteY5967" fmla="*/ 4750664 h 6507156"/>
              <a:gd name="connsiteX5968" fmla="*/ 5814684 w 9124939"/>
              <a:gd name="connsiteY5968" fmla="*/ 4765603 h 6507156"/>
              <a:gd name="connsiteX5969" fmla="*/ 5818811 w 9124939"/>
              <a:gd name="connsiteY5969" fmla="*/ 4770689 h 6507156"/>
              <a:gd name="connsiteX5970" fmla="*/ 5808651 w 9124939"/>
              <a:gd name="connsiteY5970" fmla="*/ 4779271 h 6507156"/>
              <a:gd name="connsiteX5971" fmla="*/ 5810874 w 9124939"/>
              <a:gd name="connsiteY5971" fmla="*/ 4791031 h 6507156"/>
              <a:gd name="connsiteX5972" fmla="*/ 5815954 w 9124939"/>
              <a:gd name="connsiteY5972" fmla="*/ 4799295 h 6507156"/>
              <a:gd name="connsiteX5973" fmla="*/ 5814049 w 9124939"/>
              <a:gd name="connsiteY5973" fmla="*/ 4806606 h 6507156"/>
              <a:gd name="connsiteX5974" fmla="*/ 5802619 w 9124939"/>
              <a:gd name="connsiteY5974" fmla="*/ 4811056 h 6507156"/>
              <a:gd name="connsiteX5975" fmla="*/ 5794999 w 9124939"/>
              <a:gd name="connsiteY5975" fmla="*/ 4804699 h 6507156"/>
              <a:gd name="connsiteX5976" fmla="*/ 5789919 w 9124939"/>
              <a:gd name="connsiteY5976" fmla="*/ 4809149 h 6507156"/>
              <a:gd name="connsiteX5977" fmla="*/ 5777219 w 9124939"/>
              <a:gd name="connsiteY5977" fmla="*/ 4809149 h 6507156"/>
              <a:gd name="connsiteX5978" fmla="*/ 5789601 w 9124939"/>
              <a:gd name="connsiteY5978" fmla="*/ 4787853 h 6507156"/>
              <a:gd name="connsiteX5979" fmla="*/ 5777854 w 9124939"/>
              <a:gd name="connsiteY5979" fmla="*/ 4788171 h 6507156"/>
              <a:gd name="connsiteX5980" fmla="*/ 5773726 w 9124939"/>
              <a:gd name="connsiteY5980" fmla="*/ 4780860 h 6507156"/>
              <a:gd name="connsiteX5981" fmla="*/ 5776266 w 9124939"/>
              <a:gd name="connsiteY5981" fmla="*/ 4800567 h 6507156"/>
              <a:gd name="connsiteX5982" fmla="*/ 5769916 w 9124939"/>
              <a:gd name="connsiteY5982" fmla="*/ 4806288 h 6507156"/>
              <a:gd name="connsiteX5983" fmla="*/ 5753724 w 9124939"/>
              <a:gd name="connsiteY5983" fmla="*/ 4808513 h 6507156"/>
              <a:gd name="connsiteX5984" fmla="*/ 5743246 w 9124939"/>
              <a:gd name="connsiteY5984" fmla="*/ 4813599 h 6507156"/>
              <a:gd name="connsiteX5985" fmla="*/ 5713401 w 9124939"/>
              <a:gd name="connsiteY5985" fmla="*/ 4815188 h 6507156"/>
              <a:gd name="connsiteX5986" fmla="*/ 5708639 w 9124939"/>
              <a:gd name="connsiteY5986" fmla="*/ 4821545 h 6507156"/>
              <a:gd name="connsiteX5987" fmla="*/ 5712766 w 9124939"/>
              <a:gd name="connsiteY5987" fmla="*/ 4831716 h 6507156"/>
              <a:gd name="connsiteX5988" fmla="*/ 5705464 w 9124939"/>
              <a:gd name="connsiteY5988" fmla="*/ 4843477 h 6507156"/>
              <a:gd name="connsiteX5989" fmla="*/ 5703559 w 9124939"/>
              <a:gd name="connsiteY5989" fmla="*/ 4859369 h 6507156"/>
              <a:gd name="connsiteX5990" fmla="*/ 5690859 w 9124939"/>
              <a:gd name="connsiteY5990" fmla="*/ 4871130 h 6507156"/>
              <a:gd name="connsiteX5991" fmla="*/ 5681334 w 9124939"/>
              <a:gd name="connsiteY5991" fmla="*/ 4882572 h 6507156"/>
              <a:gd name="connsiteX5992" fmla="*/ 5681334 w 9124939"/>
              <a:gd name="connsiteY5992" fmla="*/ 4878440 h 6507156"/>
              <a:gd name="connsiteX5993" fmla="*/ 5686731 w 9124939"/>
              <a:gd name="connsiteY5993" fmla="*/ 4869858 h 6507156"/>
              <a:gd name="connsiteX5994" fmla="*/ 5677206 w 9124939"/>
              <a:gd name="connsiteY5994" fmla="*/ 4866998 h 6507156"/>
              <a:gd name="connsiteX5995" fmla="*/ 5669586 w 9124939"/>
              <a:gd name="connsiteY5995" fmla="*/ 4861912 h 6507156"/>
              <a:gd name="connsiteX5996" fmla="*/ 5666411 w 9124939"/>
              <a:gd name="connsiteY5996" fmla="*/ 4850152 h 6507156"/>
              <a:gd name="connsiteX5997" fmla="*/ 5662284 w 9124939"/>
              <a:gd name="connsiteY5997" fmla="*/ 4858733 h 6507156"/>
              <a:gd name="connsiteX5998" fmla="*/ 5659109 w 9124939"/>
              <a:gd name="connsiteY5998" fmla="*/ 4849516 h 6507156"/>
              <a:gd name="connsiteX5999" fmla="*/ 5650536 w 9124939"/>
              <a:gd name="connsiteY5999" fmla="*/ 4846337 h 6507156"/>
              <a:gd name="connsiteX6000" fmla="*/ 5647361 w 9124939"/>
              <a:gd name="connsiteY6000" fmla="*/ 4860005 h 6507156"/>
              <a:gd name="connsiteX6001" fmla="*/ 5660061 w 9124939"/>
              <a:gd name="connsiteY6001" fmla="*/ 4873672 h 6507156"/>
              <a:gd name="connsiteX6002" fmla="*/ 5668634 w 9124939"/>
              <a:gd name="connsiteY6002" fmla="*/ 4877804 h 6507156"/>
              <a:gd name="connsiteX6003" fmla="*/ 5674349 w 9124939"/>
              <a:gd name="connsiteY6003" fmla="*/ 4881937 h 6507156"/>
              <a:gd name="connsiteX6004" fmla="*/ 5675301 w 9124939"/>
              <a:gd name="connsiteY6004" fmla="*/ 4894333 h 6507156"/>
              <a:gd name="connsiteX6005" fmla="*/ 5669904 w 9124939"/>
              <a:gd name="connsiteY6005" fmla="*/ 4907047 h 6507156"/>
              <a:gd name="connsiteX6006" fmla="*/ 5658474 w 9124939"/>
              <a:gd name="connsiteY6006" fmla="*/ 4910225 h 6507156"/>
              <a:gd name="connsiteX6007" fmla="*/ 5651171 w 9124939"/>
              <a:gd name="connsiteY6007" fmla="*/ 4918807 h 6507156"/>
              <a:gd name="connsiteX6008" fmla="*/ 5646091 w 9124939"/>
              <a:gd name="connsiteY6008" fmla="*/ 4919761 h 6507156"/>
              <a:gd name="connsiteX6009" fmla="*/ 5633074 w 9124939"/>
              <a:gd name="connsiteY6009" fmla="*/ 4920396 h 6507156"/>
              <a:gd name="connsiteX6010" fmla="*/ 5617198 w 9124939"/>
              <a:gd name="connsiteY6010" fmla="*/ 4924528 h 6507156"/>
              <a:gd name="connsiteX6011" fmla="*/ 5625771 w 9124939"/>
              <a:gd name="connsiteY6011" fmla="*/ 4933110 h 6507156"/>
              <a:gd name="connsiteX6012" fmla="*/ 5607038 w 9124939"/>
              <a:gd name="connsiteY6012" fmla="*/ 4944553 h 6507156"/>
              <a:gd name="connsiteX6013" fmla="*/ 5601641 w 9124939"/>
              <a:gd name="connsiteY6013" fmla="*/ 4937242 h 6507156"/>
              <a:gd name="connsiteX6014" fmla="*/ 5598148 w 9124939"/>
              <a:gd name="connsiteY6014" fmla="*/ 4927071 h 6507156"/>
              <a:gd name="connsiteX6015" fmla="*/ 5602276 w 9124939"/>
              <a:gd name="connsiteY6015" fmla="*/ 4921668 h 6507156"/>
              <a:gd name="connsiteX6016" fmla="*/ 5602276 w 9124939"/>
              <a:gd name="connsiteY6016" fmla="*/ 4911179 h 6507156"/>
              <a:gd name="connsiteX6017" fmla="*/ 5595926 w 9124939"/>
              <a:gd name="connsiteY6017" fmla="*/ 4905775 h 6507156"/>
              <a:gd name="connsiteX6018" fmla="*/ 5587671 w 9124939"/>
              <a:gd name="connsiteY6018" fmla="*/ 4930250 h 6507156"/>
              <a:gd name="connsiteX6019" fmla="*/ 5586718 w 9124939"/>
              <a:gd name="connsiteY6019" fmla="*/ 4946778 h 6507156"/>
              <a:gd name="connsiteX6020" fmla="*/ 5597513 w 9124939"/>
              <a:gd name="connsiteY6020" fmla="*/ 4953135 h 6507156"/>
              <a:gd name="connsiteX6021" fmla="*/ 5599736 w 9124939"/>
              <a:gd name="connsiteY6021" fmla="*/ 4967120 h 6507156"/>
              <a:gd name="connsiteX6022" fmla="*/ 5591481 w 9124939"/>
              <a:gd name="connsiteY6022" fmla="*/ 4972206 h 6507156"/>
              <a:gd name="connsiteX6023" fmla="*/ 5593678 w 9124939"/>
              <a:gd name="connsiteY6023" fmla="*/ 4981277 h 6507156"/>
              <a:gd name="connsiteX6024" fmla="*/ 5594650 w 9124939"/>
              <a:gd name="connsiteY6024" fmla="*/ 4982203 h 6507156"/>
              <a:gd name="connsiteX6025" fmla="*/ 5600685 w 9124939"/>
              <a:gd name="connsiteY6025" fmla="*/ 5005381 h 6507156"/>
              <a:gd name="connsiteX6026" fmla="*/ 5599732 w 9124939"/>
              <a:gd name="connsiteY6026" fmla="*/ 5029511 h 6507156"/>
              <a:gd name="connsiteX6027" fmla="*/ 5593380 w 9124939"/>
              <a:gd name="connsiteY6027" fmla="*/ 5026653 h 6507156"/>
              <a:gd name="connsiteX6028" fmla="*/ 5599732 w 9124939"/>
              <a:gd name="connsiteY6028" fmla="*/ 5038083 h 6507156"/>
              <a:gd name="connsiteX6029" fmla="*/ 5598779 w 9124939"/>
              <a:gd name="connsiteY6029" fmla="*/ 5049513 h 6507156"/>
              <a:gd name="connsiteX6030" fmla="*/ 5580993 w 9124939"/>
              <a:gd name="connsiteY6030" fmla="*/ 5057133 h 6507156"/>
              <a:gd name="connsiteX6031" fmla="*/ 5569559 w 9124939"/>
              <a:gd name="connsiteY6031" fmla="*/ 5063801 h 6507156"/>
              <a:gd name="connsiteX6032" fmla="*/ 5554631 w 9124939"/>
              <a:gd name="connsiteY6032" fmla="*/ 5066976 h 6507156"/>
              <a:gd name="connsiteX6033" fmla="*/ 5540974 w 9124939"/>
              <a:gd name="connsiteY6033" fmla="*/ 5084121 h 6507156"/>
              <a:gd name="connsiteX6034" fmla="*/ 5524140 w 9124939"/>
              <a:gd name="connsiteY6034" fmla="*/ 5099996 h 6507156"/>
              <a:gd name="connsiteX6035" fmla="*/ 5527316 w 9124939"/>
              <a:gd name="connsiteY6035" fmla="*/ 5091423 h 6507156"/>
              <a:gd name="connsiteX6036" fmla="*/ 5537798 w 9124939"/>
              <a:gd name="connsiteY6036" fmla="*/ 5079676 h 6507156"/>
              <a:gd name="connsiteX6037" fmla="*/ 5537798 w 9124939"/>
              <a:gd name="connsiteY6037" fmla="*/ 5070151 h 6507156"/>
              <a:gd name="connsiteX6038" fmla="*/ 5548279 w 9124939"/>
              <a:gd name="connsiteY6038" fmla="*/ 5062848 h 6507156"/>
              <a:gd name="connsiteX6039" fmla="*/ 5558760 w 9124939"/>
              <a:gd name="connsiteY6039" fmla="*/ 5054276 h 6507156"/>
              <a:gd name="connsiteX6040" fmla="*/ 5557807 w 9124939"/>
              <a:gd name="connsiteY6040" fmla="*/ 5048878 h 6507156"/>
              <a:gd name="connsiteX6041" fmla="*/ 5542879 w 9124939"/>
              <a:gd name="connsiteY6041" fmla="*/ 5052053 h 6507156"/>
              <a:gd name="connsiteX6042" fmla="*/ 5546055 w 9124939"/>
              <a:gd name="connsiteY6042" fmla="*/ 5042846 h 6507156"/>
              <a:gd name="connsiteX6043" fmla="*/ 5542879 w 9124939"/>
              <a:gd name="connsiteY6043" fmla="*/ 5033321 h 6507156"/>
              <a:gd name="connsiteX6044" fmla="*/ 5533033 w 9124939"/>
              <a:gd name="connsiteY6044" fmla="*/ 5026018 h 6507156"/>
              <a:gd name="connsiteX6045" fmla="*/ 5522870 w 9124939"/>
              <a:gd name="connsiteY6045" fmla="*/ 5030146 h 6507156"/>
              <a:gd name="connsiteX6046" fmla="*/ 5518423 w 9124939"/>
              <a:gd name="connsiteY6046" fmla="*/ 5038718 h 6507156"/>
              <a:gd name="connsiteX6047" fmla="*/ 5505719 w 9124939"/>
              <a:gd name="connsiteY6047" fmla="*/ 5034908 h 6507156"/>
              <a:gd name="connsiteX6048" fmla="*/ 5504766 w 9124939"/>
              <a:gd name="connsiteY6048" fmla="*/ 5043163 h 6507156"/>
              <a:gd name="connsiteX6049" fmla="*/ 5526046 w 9124939"/>
              <a:gd name="connsiteY6049" fmla="*/ 5045068 h 6507156"/>
              <a:gd name="connsiteX6050" fmla="*/ 5529222 w 9124939"/>
              <a:gd name="connsiteY6050" fmla="*/ 5047291 h 6507156"/>
              <a:gd name="connsiteX6051" fmla="*/ 5532398 w 9124939"/>
              <a:gd name="connsiteY6051" fmla="*/ 5053641 h 6507156"/>
              <a:gd name="connsiteX6052" fmla="*/ 5521917 w 9124939"/>
              <a:gd name="connsiteY6052" fmla="*/ 5066341 h 6507156"/>
              <a:gd name="connsiteX6053" fmla="*/ 5520011 w 9124939"/>
              <a:gd name="connsiteY6053" fmla="*/ 5071738 h 6507156"/>
              <a:gd name="connsiteX6054" fmla="*/ 5514612 w 9124939"/>
              <a:gd name="connsiteY6054" fmla="*/ 5073643 h 6507156"/>
              <a:gd name="connsiteX6055" fmla="*/ 5511436 w 9124939"/>
              <a:gd name="connsiteY6055" fmla="*/ 5069516 h 6507156"/>
              <a:gd name="connsiteX6056" fmla="*/ 5507307 w 9124939"/>
              <a:gd name="connsiteY6056" fmla="*/ 5073643 h 6507156"/>
              <a:gd name="connsiteX6057" fmla="*/ 5514612 w 9124939"/>
              <a:gd name="connsiteY6057" fmla="*/ 5083168 h 6507156"/>
              <a:gd name="connsiteX6058" fmla="*/ 5514612 w 9124939"/>
              <a:gd name="connsiteY6058" fmla="*/ 5090471 h 6507156"/>
              <a:gd name="connsiteX6059" fmla="*/ 5504448 w 9124939"/>
              <a:gd name="connsiteY6059" fmla="*/ 5097138 h 6507156"/>
              <a:gd name="connsiteX6060" fmla="*/ 5505401 w 9124939"/>
              <a:gd name="connsiteY6060" fmla="*/ 5108251 h 6507156"/>
              <a:gd name="connsiteX6061" fmla="*/ 5510483 w 9124939"/>
              <a:gd name="connsiteY6061" fmla="*/ 5096821 h 6507156"/>
              <a:gd name="connsiteX6062" fmla="*/ 5524140 w 9124939"/>
              <a:gd name="connsiteY6062" fmla="*/ 5093646 h 6507156"/>
              <a:gd name="connsiteX6063" fmla="*/ 5524140 w 9124939"/>
              <a:gd name="connsiteY6063" fmla="*/ 5099996 h 6507156"/>
              <a:gd name="connsiteX6064" fmla="*/ 5502225 w 9124939"/>
              <a:gd name="connsiteY6064" fmla="*/ 5121268 h 6507156"/>
              <a:gd name="connsiteX6065" fmla="*/ 5503178 w 9124939"/>
              <a:gd name="connsiteY6065" fmla="*/ 5128571 h 6507156"/>
              <a:gd name="connsiteX6066" fmla="*/ 5504766 w 9124939"/>
              <a:gd name="connsiteY6066" fmla="*/ 5144446 h 6507156"/>
              <a:gd name="connsiteX6067" fmla="*/ 5502860 w 9124939"/>
              <a:gd name="connsiteY6067" fmla="*/ 5178101 h 6507156"/>
              <a:gd name="connsiteX6068" fmla="*/ 5510483 w 9124939"/>
              <a:gd name="connsiteY6068" fmla="*/ 5200008 h 6507156"/>
              <a:gd name="connsiteX6069" fmla="*/ 5510198 w 9124939"/>
              <a:gd name="connsiteY6069" fmla="*/ 5199880 h 6507156"/>
              <a:gd name="connsiteX6070" fmla="*/ 5507342 w 9124939"/>
              <a:gd name="connsiteY6070" fmla="*/ 5218977 h 6507156"/>
              <a:gd name="connsiteX6071" fmla="*/ 5493379 w 9124939"/>
              <a:gd name="connsiteY6071" fmla="*/ 5239347 h 6507156"/>
              <a:gd name="connsiteX6072" fmla="*/ 5492427 w 9124939"/>
              <a:gd name="connsiteY6072" fmla="*/ 5245713 h 6507156"/>
              <a:gd name="connsiteX6073" fmla="*/ 5470531 w 9124939"/>
              <a:gd name="connsiteY6073" fmla="*/ 5243803 h 6507156"/>
              <a:gd name="connsiteX6074" fmla="*/ 5459742 w 9124939"/>
              <a:gd name="connsiteY6074" fmla="*/ 5250169 h 6507156"/>
              <a:gd name="connsiteX6075" fmla="*/ 5439116 w 9124939"/>
              <a:gd name="connsiteY6075" fmla="*/ 5281042 h 6507156"/>
              <a:gd name="connsiteX6076" fmla="*/ 5426740 w 9124939"/>
              <a:gd name="connsiteY6076" fmla="*/ 5321146 h 6507156"/>
              <a:gd name="connsiteX6077" fmla="*/ 5424519 w 9124939"/>
              <a:gd name="connsiteY6077" fmla="*/ 5333877 h 6507156"/>
              <a:gd name="connsiteX6078" fmla="*/ 5416903 w 9124939"/>
              <a:gd name="connsiteY6078" fmla="*/ 5336105 h 6507156"/>
              <a:gd name="connsiteX6079" fmla="*/ 5408017 w 9124939"/>
              <a:gd name="connsiteY6079" fmla="*/ 5344699 h 6507156"/>
              <a:gd name="connsiteX6080" fmla="*/ 5408017 w 9124939"/>
              <a:gd name="connsiteY6080" fmla="*/ 5352974 h 6507156"/>
              <a:gd name="connsiteX6081" fmla="*/ 5400401 w 9124939"/>
              <a:gd name="connsiteY6081" fmla="*/ 5349791 h 6507156"/>
              <a:gd name="connsiteX6082" fmla="*/ 5391834 w 9124939"/>
              <a:gd name="connsiteY6082" fmla="*/ 5352019 h 6507156"/>
              <a:gd name="connsiteX6083" fmla="*/ 5390882 w 9124939"/>
              <a:gd name="connsiteY6083" fmla="*/ 5360613 h 6507156"/>
              <a:gd name="connsiteX6084" fmla="*/ 5384535 w 9124939"/>
              <a:gd name="connsiteY6084" fmla="*/ 5364751 h 6507156"/>
              <a:gd name="connsiteX6085" fmla="*/ 5390247 w 9124939"/>
              <a:gd name="connsiteY6085" fmla="*/ 5367933 h 6507156"/>
              <a:gd name="connsiteX6086" fmla="*/ 5398180 w 9124939"/>
              <a:gd name="connsiteY6086" fmla="*/ 5362523 h 6507156"/>
              <a:gd name="connsiteX6087" fmla="*/ 5411191 w 9124939"/>
              <a:gd name="connsiteY6087" fmla="*/ 5363796 h 6507156"/>
              <a:gd name="connsiteX6088" fmla="*/ 5418489 w 9124939"/>
              <a:gd name="connsiteY6088" fmla="*/ 5366660 h 6507156"/>
              <a:gd name="connsiteX6089" fmla="*/ 5421663 w 9124939"/>
              <a:gd name="connsiteY6089" fmla="*/ 5373981 h 6507156"/>
              <a:gd name="connsiteX6090" fmla="*/ 5422932 w 9124939"/>
              <a:gd name="connsiteY6090" fmla="*/ 5383529 h 6507156"/>
              <a:gd name="connsiteX6091" fmla="*/ 5425153 w 9124939"/>
              <a:gd name="connsiteY6091" fmla="*/ 5388940 h 6507156"/>
              <a:gd name="connsiteX6092" fmla="*/ 5436894 w 9124939"/>
              <a:gd name="connsiteY6092" fmla="*/ 5400080 h 6507156"/>
              <a:gd name="connsiteX6093" fmla="*/ 5442289 w 9124939"/>
              <a:gd name="connsiteY6093" fmla="*/ 5411856 h 6507156"/>
              <a:gd name="connsiteX6094" fmla="*/ 5441759 w 9124939"/>
              <a:gd name="connsiteY6094" fmla="*/ 5411939 h 6507156"/>
              <a:gd name="connsiteX6095" fmla="*/ 5448288 w 9124939"/>
              <a:gd name="connsiteY6095" fmla="*/ 5448090 h 6507156"/>
              <a:gd name="connsiteX6096" fmla="*/ 5461305 w 9124939"/>
              <a:gd name="connsiteY6096" fmla="*/ 5478645 h 6507156"/>
              <a:gd name="connsiteX6097" fmla="*/ 5487975 w 9124939"/>
              <a:gd name="connsiteY6097" fmla="*/ 5497423 h 6507156"/>
              <a:gd name="connsiteX6098" fmla="*/ 5520678 w 9124939"/>
              <a:gd name="connsiteY6098" fmla="*/ 5513973 h 6507156"/>
              <a:gd name="connsiteX6099" fmla="*/ 5534648 w 9124939"/>
              <a:gd name="connsiteY6099" fmla="*/ 5516837 h 6507156"/>
              <a:gd name="connsiteX6100" fmla="*/ 5540998 w 9124939"/>
              <a:gd name="connsiteY6100" fmla="*/ 5513655 h 6507156"/>
              <a:gd name="connsiteX6101" fmla="*/ 5546713 w 9124939"/>
              <a:gd name="connsiteY6101" fmla="*/ 5523521 h 6507156"/>
              <a:gd name="connsiteX6102" fmla="*/ 5544490 w 9124939"/>
              <a:gd name="connsiteY6102" fmla="*/ 5529886 h 6507156"/>
              <a:gd name="connsiteX6103" fmla="*/ 5541315 w 9124939"/>
              <a:gd name="connsiteY6103" fmla="*/ 5533387 h 6507156"/>
              <a:gd name="connsiteX6104" fmla="*/ 5542903 w 9124939"/>
              <a:gd name="connsiteY6104" fmla="*/ 5535297 h 6507156"/>
              <a:gd name="connsiteX6105" fmla="*/ 5538140 w 9124939"/>
              <a:gd name="connsiteY6105" fmla="*/ 5545800 h 6507156"/>
              <a:gd name="connsiteX6106" fmla="*/ 5535918 w 9124939"/>
              <a:gd name="connsiteY6106" fmla="*/ 5552165 h 6507156"/>
              <a:gd name="connsiteX6107" fmla="*/ 5520043 w 9124939"/>
              <a:gd name="connsiteY6107" fmla="*/ 5549938 h 6507156"/>
              <a:gd name="connsiteX6108" fmla="*/ 5510518 w 9124939"/>
              <a:gd name="connsiteY6108" fmla="*/ 5548983 h 6507156"/>
              <a:gd name="connsiteX6109" fmla="*/ 5492420 w 9124939"/>
              <a:gd name="connsiteY6109" fmla="*/ 5548028 h 6507156"/>
              <a:gd name="connsiteX6110" fmla="*/ 5467973 w 9124939"/>
              <a:gd name="connsiteY6110" fmla="*/ 5544209 h 6507156"/>
              <a:gd name="connsiteX6111" fmla="*/ 5455273 w 9124939"/>
              <a:gd name="connsiteY6111" fmla="*/ 5543254 h 6507156"/>
              <a:gd name="connsiteX6112" fmla="*/ 5430190 w 9124939"/>
              <a:gd name="connsiteY6112" fmla="*/ 5551529 h 6507156"/>
              <a:gd name="connsiteX6113" fmla="*/ 5405743 w 9124939"/>
              <a:gd name="connsiteY6113" fmla="*/ 5545800 h 6507156"/>
              <a:gd name="connsiteX6114" fmla="*/ 5392090 w 9124939"/>
              <a:gd name="connsiteY6114" fmla="*/ 5549938 h 6507156"/>
              <a:gd name="connsiteX6115" fmla="*/ 5382883 w 9124939"/>
              <a:gd name="connsiteY6115" fmla="*/ 5572217 h 6507156"/>
              <a:gd name="connsiteX6116" fmla="*/ 5372088 w 9124939"/>
              <a:gd name="connsiteY6116" fmla="*/ 5583993 h 6507156"/>
              <a:gd name="connsiteX6117" fmla="*/ 5347005 w 9124939"/>
              <a:gd name="connsiteY6117" fmla="*/ 5597997 h 6507156"/>
              <a:gd name="connsiteX6118" fmla="*/ 5318430 w 9124939"/>
              <a:gd name="connsiteY6118" fmla="*/ 5612001 h 6507156"/>
              <a:gd name="connsiteX6119" fmla="*/ 5302873 w 9124939"/>
              <a:gd name="connsiteY6119" fmla="*/ 5630142 h 6507156"/>
              <a:gd name="connsiteX6120" fmla="*/ 5285093 w 9124939"/>
              <a:gd name="connsiteY6120" fmla="*/ 5644783 h 6507156"/>
              <a:gd name="connsiteX6121" fmla="*/ 5285093 w 9124939"/>
              <a:gd name="connsiteY6121" fmla="*/ 5654649 h 6507156"/>
              <a:gd name="connsiteX6122" fmla="*/ 5266043 w 9124939"/>
              <a:gd name="connsiteY6122" fmla="*/ 5664197 h 6507156"/>
              <a:gd name="connsiteX6123" fmla="*/ 5262868 w 9124939"/>
              <a:gd name="connsiteY6123" fmla="*/ 5662924 h 6507156"/>
              <a:gd name="connsiteX6124" fmla="*/ 5266995 w 9124939"/>
              <a:gd name="connsiteY6124" fmla="*/ 5656559 h 6507156"/>
              <a:gd name="connsiteX6125" fmla="*/ 5269218 w 9124939"/>
              <a:gd name="connsiteY6125" fmla="*/ 5647329 h 6507156"/>
              <a:gd name="connsiteX6126" fmla="*/ 5261915 w 9124939"/>
              <a:gd name="connsiteY6126" fmla="*/ 5640009 h 6507156"/>
              <a:gd name="connsiteX6127" fmla="*/ 5267630 w 9124939"/>
              <a:gd name="connsiteY6127" fmla="*/ 5631415 h 6507156"/>
              <a:gd name="connsiteX6128" fmla="*/ 5279378 w 9124939"/>
              <a:gd name="connsiteY6128" fmla="*/ 5626005 h 6507156"/>
              <a:gd name="connsiteX6129" fmla="*/ 5298428 w 9124939"/>
              <a:gd name="connsiteY6129" fmla="*/ 5613274 h 6507156"/>
              <a:gd name="connsiteX6130" fmla="*/ 5320653 w 9124939"/>
              <a:gd name="connsiteY6130" fmla="*/ 5599270 h 6507156"/>
              <a:gd name="connsiteX6131" fmla="*/ 5328908 w 9124939"/>
              <a:gd name="connsiteY6131" fmla="*/ 5596087 h 6507156"/>
              <a:gd name="connsiteX6132" fmla="*/ 5328908 w 9124939"/>
              <a:gd name="connsiteY6132" fmla="*/ 5586539 h 6507156"/>
              <a:gd name="connsiteX6133" fmla="*/ 5318430 w 9124939"/>
              <a:gd name="connsiteY6133" fmla="*/ 5590040 h 6507156"/>
              <a:gd name="connsiteX6134" fmla="*/ 5296205 w 9124939"/>
              <a:gd name="connsiteY6134" fmla="*/ 5595132 h 6507156"/>
              <a:gd name="connsiteX6135" fmla="*/ 5278425 w 9124939"/>
              <a:gd name="connsiteY6135" fmla="*/ 5605953 h 6507156"/>
              <a:gd name="connsiteX6136" fmla="*/ 5261280 w 9124939"/>
              <a:gd name="connsiteY6136" fmla="*/ 5599906 h 6507156"/>
              <a:gd name="connsiteX6137" fmla="*/ 5256835 w 9124939"/>
              <a:gd name="connsiteY6137" fmla="*/ 5583993 h 6507156"/>
              <a:gd name="connsiteX6138" fmla="*/ 5254738 w 9124939"/>
              <a:gd name="connsiteY6138" fmla="*/ 5574981 h 6507156"/>
              <a:gd name="connsiteX6139" fmla="*/ 5244450 w 9124939"/>
              <a:gd name="connsiteY6139" fmla="*/ 5575293 h 6507156"/>
              <a:gd name="connsiteX6140" fmla="*/ 5229528 w 9124939"/>
              <a:gd name="connsiteY6140" fmla="*/ 5574340 h 6507156"/>
              <a:gd name="connsiteX6141" fmla="*/ 5217780 w 9124939"/>
              <a:gd name="connsiteY6141" fmla="*/ 5566085 h 6507156"/>
              <a:gd name="connsiteX6142" fmla="*/ 5192380 w 9124939"/>
              <a:gd name="connsiteY6142" fmla="*/ 5555290 h 6507156"/>
              <a:gd name="connsiteX6143" fmla="*/ 5174283 w 9124939"/>
              <a:gd name="connsiteY6143" fmla="*/ 5553703 h 6507156"/>
              <a:gd name="connsiteX6144" fmla="*/ 5165710 w 9124939"/>
              <a:gd name="connsiteY6144" fmla="*/ 5557830 h 6507156"/>
              <a:gd name="connsiteX6145" fmla="*/ 5160630 w 9124939"/>
              <a:gd name="connsiteY6145" fmla="*/ 5547353 h 6507156"/>
              <a:gd name="connsiteX6146" fmla="*/ 5166980 w 9124939"/>
              <a:gd name="connsiteY6146" fmla="*/ 5536558 h 6507156"/>
              <a:gd name="connsiteX6147" fmla="*/ 5153010 w 9124939"/>
              <a:gd name="connsiteY6147" fmla="*/ 5539098 h 6507156"/>
              <a:gd name="connsiteX6148" fmla="*/ 5154280 w 9124939"/>
              <a:gd name="connsiteY6148" fmla="*/ 5548623 h 6507156"/>
              <a:gd name="connsiteX6149" fmla="*/ 5148883 w 9124939"/>
              <a:gd name="connsiteY6149" fmla="*/ 5556243 h 6507156"/>
              <a:gd name="connsiteX6150" fmla="*/ 5138723 w 9124939"/>
              <a:gd name="connsiteY6150" fmla="*/ 5559418 h 6507156"/>
              <a:gd name="connsiteX6151" fmla="*/ 5126975 w 9124939"/>
              <a:gd name="connsiteY6151" fmla="*/ 5560370 h 6507156"/>
              <a:gd name="connsiteX6152" fmla="*/ 5121578 w 9124939"/>
              <a:gd name="connsiteY6152" fmla="*/ 5554973 h 6507156"/>
              <a:gd name="connsiteX6153" fmla="*/ 5093003 w 9124939"/>
              <a:gd name="connsiteY6153" fmla="*/ 5556560 h 6507156"/>
              <a:gd name="connsiteX6154" fmla="*/ 5093003 w 9124939"/>
              <a:gd name="connsiteY6154" fmla="*/ 5563863 h 6507156"/>
              <a:gd name="connsiteX6155" fmla="*/ 5083478 w 9124939"/>
              <a:gd name="connsiteY6155" fmla="*/ 5574658 h 6507156"/>
              <a:gd name="connsiteX6156" fmla="*/ 5067920 w 9124939"/>
              <a:gd name="connsiteY6156" fmla="*/ 5578785 h 6507156"/>
              <a:gd name="connsiteX6157" fmla="*/ 5062523 w 9124939"/>
              <a:gd name="connsiteY6157" fmla="*/ 5578785 h 6507156"/>
              <a:gd name="connsiteX6158" fmla="*/ 5045695 w 9124939"/>
              <a:gd name="connsiteY6158" fmla="*/ 5568625 h 6507156"/>
              <a:gd name="connsiteX6159" fmla="*/ 5033948 w 9124939"/>
              <a:gd name="connsiteY6159" fmla="*/ 5582278 h 6507156"/>
              <a:gd name="connsiteX6160" fmla="*/ 5034900 w 9124939"/>
              <a:gd name="connsiteY6160" fmla="*/ 5594025 h 6507156"/>
              <a:gd name="connsiteX6161" fmla="*/ 5047600 w 9124939"/>
              <a:gd name="connsiteY6161" fmla="*/ 5599105 h 6507156"/>
              <a:gd name="connsiteX6162" fmla="*/ 5040615 w 9124939"/>
              <a:gd name="connsiteY6162" fmla="*/ 5606408 h 6507156"/>
              <a:gd name="connsiteX6163" fmla="*/ 5044743 w 9124939"/>
              <a:gd name="connsiteY6163" fmla="*/ 5613710 h 6507156"/>
              <a:gd name="connsiteX6164" fmla="*/ 5057760 w 9124939"/>
              <a:gd name="connsiteY6164" fmla="*/ 5615933 h 6507156"/>
              <a:gd name="connsiteX6165" fmla="*/ 5058713 w 9124939"/>
              <a:gd name="connsiteY6165" fmla="*/ 5607360 h 6507156"/>
              <a:gd name="connsiteX6166" fmla="*/ 5070460 w 9124939"/>
              <a:gd name="connsiteY6166" fmla="*/ 5624188 h 6507156"/>
              <a:gd name="connsiteX6167" fmla="*/ 5085065 w 9124939"/>
              <a:gd name="connsiteY6167" fmla="*/ 5632443 h 6507156"/>
              <a:gd name="connsiteX6168" fmla="*/ 5094908 w 9124939"/>
              <a:gd name="connsiteY6168" fmla="*/ 5641650 h 6507156"/>
              <a:gd name="connsiteX6169" fmla="*/ 5083160 w 9124939"/>
              <a:gd name="connsiteY6169" fmla="*/ 5651175 h 6507156"/>
              <a:gd name="connsiteX6170" fmla="*/ 5065063 w 9124939"/>
              <a:gd name="connsiteY6170" fmla="*/ 5631490 h 6507156"/>
              <a:gd name="connsiteX6171" fmla="*/ 5057760 w 9124939"/>
              <a:gd name="connsiteY6171" fmla="*/ 5631490 h 6507156"/>
              <a:gd name="connsiteX6172" fmla="*/ 5049188 w 9124939"/>
              <a:gd name="connsiteY6172" fmla="*/ 5623235 h 6507156"/>
              <a:gd name="connsiteX6173" fmla="*/ 5027915 w 9124939"/>
              <a:gd name="connsiteY6173" fmla="*/ 5630855 h 6507156"/>
              <a:gd name="connsiteX6174" fmla="*/ 5029185 w 9124939"/>
              <a:gd name="connsiteY6174" fmla="*/ 5644508 h 6507156"/>
              <a:gd name="connsiteX6175" fmla="*/ 5055855 w 9124939"/>
              <a:gd name="connsiteY6175" fmla="*/ 5660065 h 6507156"/>
              <a:gd name="connsiteX6176" fmla="*/ 5055855 w 9124939"/>
              <a:gd name="connsiteY6176" fmla="*/ 5672765 h 6507156"/>
              <a:gd name="connsiteX6177" fmla="*/ 5040933 w 9124939"/>
              <a:gd name="connsiteY6177" fmla="*/ 5674988 h 6507156"/>
              <a:gd name="connsiteX6178" fmla="*/ 5026010 w 9124939"/>
              <a:gd name="connsiteY6178" fmla="*/ 5661653 h 6507156"/>
              <a:gd name="connsiteX6179" fmla="*/ 5025058 w 9124939"/>
              <a:gd name="connsiteY6179" fmla="*/ 5648953 h 6507156"/>
              <a:gd name="connsiteX6180" fmla="*/ 5014580 w 9124939"/>
              <a:gd name="connsiteY6180" fmla="*/ 5642603 h 6507156"/>
              <a:gd name="connsiteX6181" fmla="*/ 5004738 w 9124939"/>
              <a:gd name="connsiteY6181" fmla="*/ 5646730 h 6507156"/>
              <a:gd name="connsiteX6182" fmla="*/ 5001563 w 9124939"/>
              <a:gd name="connsiteY6182" fmla="*/ 5657208 h 6507156"/>
              <a:gd name="connsiteX6183" fmla="*/ 5032995 w 9124939"/>
              <a:gd name="connsiteY6183" fmla="*/ 5682290 h 6507156"/>
              <a:gd name="connsiteX6184" fmla="*/ 5019978 w 9124939"/>
              <a:gd name="connsiteY6184" fmla="*/ 5688958 h 6507156"/>
              <a:gd name="connsiteX6185" fmla="*/ 5005373 w 9124939"/>
              <a:gd name="connsiteY6185" fmla="*/ 5678480 h 6507156"/>
              <a:gd name="connsiteX6186" fmla="*/ 5002198 w 9124939"/>
              <a:gd name="connsiteY6186" fmla="*/ 5683878 h 6507156"/>
              <a:gd name="connsiteX6187" fmla="*/ 4993625 w 9124939"/>
              <a:gd name="connsiteY6187" fmla="*/ 5676575 h 6507156"/>
              <a:gd name="connsiteX6188" fmla="*/ 4997435 w 9124939"/>
              <a:gd name="connsiteY6188" fmla="*/ 5660383 h 6507156"/>
              <a:gd name="connsiteX6189" fmla="*/ 4993308 w 9124939"/>
              <a:gd name="connsiteY6189" fmla="*/ 5649270 h 6507156"/>
              <a:gd name="connsiteX6190" fmla="*/ 4974258 w 9124939"/>
              <a:gd name="connsiteY6190" fmla="*/ 5644825 h 6507156"/>
              <a:gd name="connsiteX6191" fmla="*/ 4969813 w 9124939"/>
              <a:gd name="connsiteY6191" fmla="*/ 5630538 h 6507156"/>
              <a:gd name="connsiteX6192" fmla="*/ 4957113 w 9124939"/>
              <a:gd name="connsiteY6192" fmla="*/ 5632443 h 6507156"/>
              <a:gd name="connsiteX6193" fmla="*/ 4953938 w 9124939"/>
              <a:gd name="connsiteY6193" fmla="*/ 5624188 h 6507156"/>
              <a:gd name="connsiteX6194" fmla="*/ 4950763 w 9124939"/>
              <a:gd name="connsiteY6194" fmla="*/ 5613710 h 6507156"/>
              <a:gd name="connsiteX6195" fmla="*/ 4955843 w 9124939"/>
              <a:gd name="connsiteY6195" fmla="*/ 5605455 h 6507156"/>
              <a:gd name="connsiteX6196" fmla="*/ 4959018 w 9124939"/>
              <a:gd name="connsiteY6196" fmla="*/ 5593708 h 6507156"/>
              <a:gd name="connsiteX6197" fmla="*/ 4942825 w 9124939"/>
              <a:gd name="connsiteY6197" fmla="*/ 5589263 h 6507156"/>
              <a:gd name="connsiteX6198" fmla="*/ 4940920 w 9124939"/>
              <a:gd name="connsiteY6198" fmla="*/ 5601010 h 6507156"/>
              <a:gd name="connsiteX6199" fmla="*/ 4930443 w 9124939"/>
              <a:gd name="connsiteY6199" fmla="*/ 5607360 h 6507156"/>
              <a:gd name="connsiteX6200" fmla="*/ 4920918 w 9124939"/>
              <a:gd name="connsiteY6200" fmla="*/ 5622283 h 6507156"/>
              <a:gd name="connsiteX6201" fmla="*/ 4926315 w 9124939"/>
              <a:gd name="connsiteY6201" fmla="*/ 5639428 h 6507156"/>
              <a:gd name="connsiteX6202" fmla="*/ 4921553 w 9124939"/>
              <a:gd name="connsiteY6202" fmla="*/ 5654985 h 6507156"/>
              <a:gd name="connsiteX6203" fmla="*/ 4928220 w 9124939"/>
              <a:gd name="connsiteY6203" fmla="*/ 5679115 h 6507156"/>
              <a:gd name="connsiteX6204" fmla="*/ 4951398 w 9124939"/>
              <a:gd name="connsiteY6204" fmla="*/ 5701340 h 6507156"/>
              <a:gd name="connsiteX6205" fmla="*/ 4954890 w 9124939"/>
              <a:gd name="connsiteY6205" fmla="*/ 5728328 h 6507156"/>
              <a:gd name="connsiteX6206" fmla="*/ 4968860 w 9124939"/>
              <a:gd name="connsiteY6206" fmla="*/ 5733725 h 6507156"/>
              <a:gd name="connsiteX6207" fmla="*/ 4997435 w 9124939"/>
              <a:gd name="connsiteY6207" fmla="*/ 5762618 h 6507156"/>
              <a:gd name="connsiteX6208" fmla="*/ 4994578 w 9124939"/>
              <a:gd name="connsiteY6208" fmla="*/ 5792463 h 6507156"/>
              <a:gd name="connsiteX6209" fmla="*/ 4975528 w 9124939"/>
              <a:gd name="connsiteY6209" fmla="*/ 5788335 h 6507156"/>
              <a:gd name="connsiteX6210" fmla="*/ 4975528 w 9124939"/>
              <a:gd name="connsiteY6210" fmla="*/ 5781033 h 6507156"/>
              <a:gd name="connsiteX6211" fmla="*/ 4987275 w 9124939"/>
              <a:gd name="connsiteY6211" fmla="*/ 5778810 h 6507156"/>
              <a:gd name="connsiteX6212" fmla="*/ 4978385 w 9124939"/>
              <a:gd name="connsiteY6212" fmla="*/ 5768333 h 6507156"/>
              <a:gd name="connsiteX6213" fmla="*/ 4962510 w 9124939"/>
              <a:gd name="connsiteY6213" fmla="*/ 5750235 h 6507156"/>
              <a:gd name="connsiteX6214" fmla="*/ 4950763 w 9124939"/>
              <a:gd name="connsiteY6214" fmla="*/ 5762300 h 6507156"/>
              <a:gd name="connsiteX6215" fmla="*/ 4956478 w 9124939"/>
              <a:gd name="connsiteY6215" fmla="*/ 5771508 h 6507156"/>
              <a:gd name="connsiteX6216" fmla="*/ 4952033 w 9124939"/>
              <a:gd name="connsiteY6216" fmla="*/ 5776905 h 6507156"/>
              <a:gd name="connsiteX6217" fmla="*/ 4957430 w 9124939"/>
              <a:gd name="connsiteY6217" fmla="*/ 5783255 h 6507156"/>
              <a:gd name="connsiteX6218" fmla="*/ 4971400 w 9124939"/>
              <a:gd name="connsiteY6218" fmla="*/ 5786430 h 6507156"/>
              <a:gd name="connsiteX6219" fmla="*/ 4960605 w 9124939"/>
              <a:gd name="connsiteY6219" fmla="*/ 5804210 h 6507156"/>
              <a:gd name="connsiteX6220" fmla="*/ 4950445 w 9124939"/>
              <a:gd name="connsiteY6220" fmla="*/ 5809925 h 6507156"/>
              <a:gd name="connsiteX6221" fmla="*/ 4936475 w 9124939"/>
              <a:gd name="connsiteY6221" fmla="*/ 5806750 h 6507156"/>
              <a:gd name="connsiteX6222" fmla="*/ 4920600 w 9124939"/>
              <a:gd name="connsiteY6222" fmla="*/ 5803258 h 6507156"/>
              <a:gd name="connsiteX6223" fmla="*/ 4918695 w 9124939"/>
              <a:gd name="connsiteY6223" fmla="*/ 5815005 h 6507156"/>
              <a:gd name="connsiteX6224" fmla="*/ 4937745 w 9124939"/>
              <a:gd name="connsiteY6224" fmla="*/ 5816275 h 6507156"/>
              <a:gd name="connsiteX6225" fmla="*/ 4953620 w 9124939"/>
              <a:gd name="connsiteY6225" fmla="*/ 5823260 h 6507156"/>
              <a:gd name="connsiteX6226" fmla="*/ 4953620 w 9124939"/>
              <a:gd name="connsiteY6226" fmla="*/ 5832785 h 6507156"/>
              <a:gd name="connsiteX6227" fmla="*/ 4967273 w 9124939"/>
              <a:gd name="connsiteY6227" fmla="*/ 5835008 h 6507156"/>
              <a:gd name="connsiteX6228" fmla="*/ 4967273 w 9124939"/>
              <a:gd name="connsiteY6228" fmla="*/ 5827388 h 6507156"/>
              <a:gd name="connsiteX6229" fmla="*/ 4990768 w 9124939"/>
              <a:gd name="connsiteY6229" fmla="*/ 5841040 h 6507156"/>
              <a:gd name="connsiteX6230" fmla="*/ 4996483 w 9124939"/>
              <a:gd name="connsiteY6230" fmla="*/ 5856598 h 6507156"/>
              <a:gd name="connsiteX6231" fmla="*/ 5004738 w 9124939"/>
              <a:gd name="connsiteY6231" fmla="*/ 5862948 h 6507156"/>
              <a:gd name="connsiteX6232" fmla="*/ 5020613 w 9124939"/>
              <a:gd name="connsiteY6232" fmla="*/ 5863900 h 6507156"/>
              <a:gd name="connsiteX6233" fmla="*/ 5028233 w 9124939"/>
              <a:gd name="connsiteY6233" fmla="*/ 5876283 h 6507156"/>
              <a:gd name="connsiteX6234" fmla="*/ 5052680 w 9124939"/>
              <a:gd name="connsiteY6234" fmla="*/ 5887713 h 6507156"/>
              <a:gd name="connsiteX6235" fmla="*/ 5061253 w 9124939"/>
              <a:gd name="connsiteY6235" fmla="*/ 5897238 h 6507156"/>
              <a:gd name="connsiteX6236" fmla="*/ 5055855 w 9124939"/>
              <a:gd name="connsiteY6236" fmla="*/ 5914065 h 6507156"/>
              <a:gd name="connsiteX6237" fmla="*/ 5059348 w 9124939"/>
              <a:gd name="connsiteY6237" fmla="*/ 5919463 h 6507156"/>
              <a:gd name="connsiteX6238" fmla="*/ 5055220 w 9124939"/>
              <a:gd name="connsiteY6238" fmla="*/ 5925813 h 6507156"/>
              <a:gd name="connsiteX6239" fmla="*/ 5065698 w 9124939"/>
              <a:gd name="connsiteY6239" fmla="*/ 5939148 h 6507156"/>
              <a:gd name="connsiteX6240" fmla="*/ 5073318 w 9124939"/>
              <a:gd name="connsiteY6240" fmla="*/ 5953118 h 6507156"/>
              <a:gd name="connsiteX6241" fmla="*/ 5056490 w 9124939"/>
              <a:gd name="connsiteY6241" fmla="*/ 5956293 h 6507156"/>
              <a:gd name="connsiteX6242" fmla="*/ 5047600 w 9124939"/>
              <a:gd name="connsiteY6242" fmla="*/ 5945498 h 6507156"/>
              <a:gd name="connsiteX6243" fmla="*/ 5037123 w 9124939"/>
              <a:gd name="connsiteY6243" fmla="*/ 5945815 h 6507156"/>
              <a:gd name="connsiteX6244" fmla="*/ 5025375 w 9124939"/>
              <a:gd name="connsiteY6244" fmla="*/ 5931210 h 6507156"/>
              <a:gd name="connsiteX6245" fmla="*/ 5016803 w 9124939"/>
              <a:gd name="connsiteY6245" fmla="*/ 5926130 h 6507156"/>
              <a:gd name="connsiteX6246" fmla="*/ 5019978 w 9124939"/>
              <a:gd name="connsiteY6246" fmla="*/ 5915653 h 6507156"/>
              <a:gd name="connsiteX6247" fmla="*/ 5006325 w 9124939"/>
              <a:gd name="connsiteY6247" fmla="*/ 5913430 h 6507156"/>
              <a:gd name="connsiteX6248" fmla="*/ 4990450 w 9124939"/>
              <a:gd name="connsiteY6248" fmla="*/ 5919780 h 6507156"/>
              <a:gd name="connsiteX6249" fmla="*/ 4995848 w 9124939"/>
              <a:gd name="connsiteY6249" fmla="*/ 5926130 h 6507156"/>
              <a:gd name="connsiteX6250" fmla="*/ 4970448 w 9124939"/>
              <a:gd name="connsiteY6250" fmla="*/ 5927718 h 6507156"/>
              <a:gd name="connsiteX6251" fmla="*/ 4963486 w 9124939"/>
              <a:gd name="connsiteY6251" fmla="*/ 5921916 h 6507156"/>
              <a:gd name="connsiteX6252" fmla="*/ 4966699 w 9124939"/>
              <a:gd name="connsiteY6252" fmla="*/ 5934529 h 6507156"/>
              <a:gd name="connsiteX6253" fmla="*/ 4976212 w 9124939"/>
              <a:gd name="connsiteY6253" fmla="*/ 5938349 h 6507156"/>
              <a:gd name="connsiteX6254" fmla="*/ 4969870 w 9124939"/>
              <a:gd name="connsiteY6254" fmla="*/ 5945990 h 6507156"/>
              <a:gd name="connsiteX6255" fmla="*/ 4979382 w 9124939"/>
              <a:gd name="connsiteY6255" fmla="*/ 5947900 h 6507156"/>
              <a:gd name="connsiteX6256" fmla="*/ 4983822 w 9124939"/>
              <a:gd name="connsiteY6256" fmla="*/ 5962863 h 6507156"/>
              <a:gd name="connsiteX6257" fmla="*/ 4993334 w 9124939"/>
              <a:gd name="connsiteY6257" fmla="*/ 5966683 h 6507156"/>
              <a:gd name="connsiteX6258" fmla="*/ 4998407 w 9124939"/>
              <a:gd name="connsiteY6258" fmla="*/ 5967956 h 6507156"/>
              <a:gd name="connsiteX6259" fmla="*/ 4994285 w 9124939"/>
              <a:gd name="connsiteY6259" fmla="*/ 5955540 h 6507156"/>
              <a:gd name="connsiteX6260" fmla="*/ 4999675 w 9124939"/>
              <a:gd name="connsiteY6260" fmla="*/ 5952993 h 6507156"/>
              <a:gd name="connsiteX6261" fmla="*/ 5007919 w 9124939"/>
              <a:gd name="connsiteY6261" fmla="*/ 5959361 h 6507156"/>
              <a:gd name="connsiteX6262" fmla="*/ 5009188 w 9124939"/>
              <a:gd name="connsiteY6262" fmla="*/ 5972095 h 6507156"/>
              <a:gd name="connsiteX6263" fmla="*/ 5013310 w 9124939"/>
              <a:gd name="connsiteY6263" fmla="*/ 5973050 h 6507156"/>
              <a:gd name="connsiteX6264" fmla="*/ 5011724 w 9124939"/>
              <a:gd name="connsiteY6264" fmla="*/ 5979417 h 6507156"/>
              <a:gd name="connsiteX6265" fmla="*/ 5003163 w 9124939"/>
              <a:gd name="connsiteY6265" fmla="*/ 5990242 h 6507156"/>
              <a:gd name="connsiteX6266" fmla="*/ 4994602 w 9124939"/>
              <a:gd name="connsiteY6266" fmla="*/ 5989287 h 6507156"/>
              <a:gd name="connsiteX6267" fmla="*/ 4990480 w 9124939"/>
              <a:gd name="connsiteY6267" fmla="*/ 5996609 h 6507156"/>
              <a:gd name="connsiteX6268" fmla="*/ 4981919 w 9124939"/>
              <a:gd name="connsiteY6268" fmla="*/ 6005205 h 6507156"/>
              <a:gd name="connsiteX6269" fmla="*/ 4979065 w 9124939"/>
              <a:gd name="connsiteY6269" fmla="*/ 6005205 h 6507156"/>
              <a:gd name="connsiteX6270" fmla="*/ 4971456 w 9124939"/>
              <a:gd name="connsiteY6270" fmla="*/ 5993425 h 6507156"/>
              <a:gd name="connsiteX6271" fmla="*/ 4979700 w 9124939"/>
              <a:gd name="connsiteY6271" fmla="*/ 5990242 h 6507156"/>
              <a:gd name="connsiteX6272" fmla="*/ 4962894 w 9124939"/>
              <a:gd name="connsiteY6272" fmla="*/ 5984193 h 6507156"/>
              <a:gd name="connsiteX6273" fmla="*/ 4961626 w 9124939"/>
              <a:gd name="connsiteY6273" fmla="*/ 5977826 h 6507156"/>
              <a:gd name="connsiteX6274" fmla="*/ 4948943 w 9124939"/>
              <a:gd name="connsiteY6274" fmla="*/ 5980054 h 6507156"/>
              <a:gd name="connsiteX6275" fmla="*/ 4947992 w 9124939"/>
              <a:gd name="connsiteY6275" fmla="*/ 5986421 h 6507156"/>
              <a:gd name="connsiteX6276" fmla="*/ 4956870 w 9124939"/>
              <a:gd name="connsiteY6276" fmla="*/ 5996927 h 6507156"/>
              <a:gd name="connsiteX6277" fmla="*/ 4954650 w 9124939"/>
              <a:gd name="connsiteY6277" fmla="*/ 6015711 h 6507156"/>
              <a:gd name="connsiteX6278" fmla="*/ 4964163 w 9124939"/>
              <a:gd name="connsiteY6278" fmla="*/ 6029718 h 6507156"/>
              <a:gd name="connsiteX6279" fmla="*/ 4968919 w 9124939"/>
              <a:gd name="connsiteY6279" fmla="*/ 6044045 h 6507156"/>
              <a:gd name="connsiteX6280" fmla="*/ 4970821 w 9124939"/>
              <a:gd name="connsiteY6280" fmla="*/ 6062191 h 6507156"/>
              <a:gd name="connsiteX6281" fmla="*/ 4966065 w 9124939"/>
              <a:gd name="connsiteY6281" fmla="*/ 6077154 h 6507156"/>
              <a:gd name="connsiteX6282" fmla="*/ 4976529 w 9124939"/>
              <a:gd name="connsiteY6282" fmla="*/ 6086387 h 6507156"/>
              <a:gd name="connsiteX6283" fmla="*/ 4973358 w 9124939"/>
              <a:gd name="connsiteY6283" fmla="*/ 6093709 h 6507156"/>
              <a:gd name="connsiteX6284" fmla="*/ 4989212 w 9124939"/>
              <a:gd name="connsiteY6284" fmla="*/ 6105488 h 6507156"/>
              <a:gd name="connsiteX6285" fmla="*/ 4977797 w 9124939"/>
              <a:gd name="connsiteY6285" fmla="*/ 6111855 h 6507156"/>
              <a:gd name="connsiteX6286" fmla="*/ 4970187 w 9124939"/>
              <a:gd name="connsiteY6286" fmla="*/ 6096892 h 6507156"/>
              <a:gd name="connsiteX6287" fmla="*/ 4962894 w 9124939"/>
              <a:gd name="connsiteY6287" fmla="*/ 6095301 h 6507156"/>
              <a:gd name="connsiteX6288" fmla="*/ 4964797 w 9124939"/>
              <a:gd name="connsiteY6288" fmla="*/ 6105488 h 6507156"/>
              <a:gd name="connsiteX6289" fmla="*/ 4955285 w 9124939"/>
              <a:gd name="connsiteY6289" fmla="*/ 6105807 h 6507156"/>
              <a:gd name="connsiteX6290" fmla="*/ 4956553 w 9124939"/>
              <a:gd name="connsiteY6290" fmla="*/ 6100394 h 6507156"/>
              <a:gd name="connsiteX6291" fmla="*/ 4948943 w 9124939"/>
              <a:gd name="connsiteY6291" fmla="*/ 6083521 h 6507156"/>
              <a:gd name="connsiteX6292" fmla="*/ 4938162 w 9124939"/>
              <a:gd name="connsiteY6292" fmla="*/ 6063783 h 6507156"/>
              <a:gd name="connsiteX6293" fmla="*/ 4923577 w 9124939"/>
              <a:gd name="connsiteY6293" fmla="*/ 6068877 h 6507156"/>
              <a:gd name="connsiteX6294" fmla="*/ 4913113 w 9124939"/>
              <a:gd name="connsiteY6294" fmla="*/ 6095619 h 6507156"/>
              <a:gd name="connsiteX6295" fmla="*/ 4916601 w 9124939"/>
              <a:gd name="connsiteY6295" fmla="*/ 6116631 h 6507156"/>
              <a:gd name="connsiteX6296" fmla="*/ 4912162 w 9124939"/>
              <a:gd name="connsiteY6296" fmla="*/ 6110582 h 6507156"/>
              <a:gd name="connsiteX6297" fmla="*/ 4907089 w 9124939"/>
              <a:gd name="connsiteY6297" fmla="*/ 6113766 h 6507156"/>
              <a:gd name="connsiteX6298" fmla="*/ 4901699 w 9124939"/>
              <a:gd name="connsiteY6298" fmla="*/ 6100713 h 6507156"/>
              <a:gd name="connsiteX6299" fmla="*/ 4894089 w 9124939"/>
              <a:gd name="connsiteY6299" fmla="*/ 6061873 h 6507156"/>
              <a:gd name="connsiteX6300" fmla="*/ 4886479 w 9124939"/>
              <a:gd name="connsiteY6300" fmla="*/ 6057734 h 6507156"/>
              <a:gd name="connsiteX6301" fmla="*/ 4883942 w 9124939"/>
              <a:gd name="connsiteY6301" fmla="*/ 6049457 h 6507156"/>
              <a:gd name="connsiteX6302" fmla="*/ 4873796 w 9124939"/>
              <a:gd name="connsiteY6302" fmla="*/ 6048502 h 6507156"/>
              <a:gd name="connsiteX6303" fmla="*/ 4871259 w 9124939"/>
              <a:gd name="connsiteY6303" fmla="*/ 6033539 h 6507156"/>
              <a:gd name="connsiteX6304" fmla="*/ 4857942 w 9124939"/>
              <a:gd name="connsiteY6304" fmla="*/ 6040861 h 6507156"/>
              <a:gd name="connsiteX6305" fmla="*/ 4852552 w 9124939"/>
              <a:gd name="connsiteY6305" fmla="*/ 6068558 h 6507156"/>
              <a:gd name="connsiteX6306" fmla="*/ 4847161 w 9124939"/>
              <a:gd name="connsiteY6306" fmla="*/ 6059963 h 6507156"/>
              <a:gd name="connsiteX6307" fmla="*/ 4838917 w 9124939"/>
              <a:gd name="connsiteY6307" fmla="*/ 6064420 h 6507156"/>
              <a:gd name="connsiteX6308" fmla="*/ 4828137 w 9124939"/>
              <a:gd name="connsiteY6308" fmla="*/ 6044363 h 6507156"/>
              <a:gd name="connsiteX6309" fmla="*/ 4826868 w 9124939"/>
              <a:gd name="connsiteY6309" fmla="*/ 6022396 h 6507156"/>
              <a:gd name="connsiteX6310" fmla="*/ 4836381 w 9124939"/>
              <a:gd name="connsiteY6310" fmla="*/ 6011890 h 6507156"/>
              <a:gd name="connsiteX6311" fmla="*/ 4831624 w 9124939"/>
              <a:gd name="connsiteY6311" fmla="*/ 5989605 h 6507156"/>
              <a:gd name="connsiteX6312" fmla="*/ 4815771 w 9124939"/>
              <a:gd name="connsiteY6312" fmla="*/ 5965410 h 6507156"/>
              <a:gd name="connsiteX6313" fmla="*/ 4802136 w 9124939"/>
              <a:gd name="connsiteY6313" fmla="*/ 5959997 h 6507156"/>
              <a:gd name="connsiteX6314" fmla="*/ 4795795 w 9124939"/>
              <a:gd name="connsiteY6314" fmla="*/ 5965410 h 6507156"/>
              <a:gd name="connsiteX6315" fmla="*/ 4788185 w 9124939"/>
              <a:gd name="connsiteY6315" fmla="*/ 5941214 h 6507156"/>
              <a:gd name="connsiteX6316" fmla="*/ 4775502 w 9124939"/>
              <a:gd name="connsiteY6316" fmla="*/ 5938349 h 6507156"/>
              <a:gd name="connsiteX6317" fmla="*/ 4775185 w 9124939"/>
              <a:gd name="connsiteY6317" fmla="*/ 5924659 h 6507156"/>
              <a:gd name="connsiteX6318" fmla="*/ 4784697 w 9124939"/>
              <a:gd name="connsiteY6318" fmla="*/ 5924659 h 6507156"/>
              <a:gd name="connsiteX6319" fmla="*/ 4805624 w 9124939"/>
              <a:gd name="connsiteY6319" fmla="*/ 5901737 h 6507156"/>
              <a:gd name="connsiteX6320" fmla="*/ 4803405 w 9124939"/>
              <a:gd name="connsiteY6320" fmla="*/ 5886138 h 6507156"/>
              <a:gd name="connsiteX6321" fmla="*/ 4804673 w 9124939"/>
              <a:gd name="connsiteY6321" fmla="*/ 5881999 h 6507156"/>
              <a:gd name="connsiteX6322" fmla="*/ 4819258 w 9124939"/>
              <a:gd name="connsiteY6322" fmla="*/ 5897599 h 6507156"/>
              <a:gd name="connsiteX6323" fmla="*/ 4834161 w 9124939"/>
              <a:gd name="connsiteY6323" fmla="*/ 5898554 h 6507156"/>
              <a:gd name="connsiteX6324" fmla="*/ 4840503 w 9124939"/>
              <a:gd name="connsiteY6324" fmla="*/ 5888048 h 6507156"/>
              <a:gd name="connsiteX6325" fmla="*/ 4856357 w 9124939"/>
              <a:gd name="connsiteY6325" fmla="*/ 5881681 h 6507156"/>
              <a:gd name="connsiteX6326" fmla="*/ 4882040 w 9124939"/>
              <a:gd name="connsiteY6326" fmla="*/ 5900464 h 6507156"/>
              <a:gd name="connsiteX6327" fmla="*/ 4906138 w 9124939"/>
              <a:gd name="connsiteY6327" fmla="*/ 5908741 h 6507156"/>
              <a:gd name="connsiteX6328" fmla="*/ 4930236 w 9124939"/>
              <a:gd name="connsiteY6328" fmla="*/ 5908423 h 6507156"/>
              <a:gd name="connsiteX6329" fmla="*/ 4943236 w 9124939"/>
              <a:gd name="connsiteY6329" fmla="*/ 5922113 h 6507156"/>
              <a:gd name="connsiteX6330" fmla="*/ 4950846 w 9124939"/>
              <a:gd name="connsiteY6330" fmla="*/ 5922749 h 6507156"/>
              <a:gd name="connsiteX6331" fmla="*/ 4962177 w 9124939"/>
              <a:gd name="connsiteY6331" fmla="*/ 5920999 h 6507156"/>
              <a:gd name="connsiteX6332" fmla="*/ 4953303 w 9124939"/>
              <a:gd name="connsiteY6332" fmla="*/ 5915970 h 6507156"/>
              <a:gd name="connsiteX6333" fmla="*/ 4966003 w 9124939"/>
              <a:gd name="connsiteY6333" fmla="*/ 5909620 h 6507156"/>
              <a:gd name="connsiteX6334" fmla="*/ 4977750 w 9124939"/>
              <a:gd name="connsiteY6334" fmla="*/ 5912795 h 6507156"/>
              <a:gd name="connsiteX6335" fmla="*/ 4987275 w 9124939"/>
              <a:gd name="connsiteY6335" fmla="*/ 5911525 h 6507156"/>
              <a:gd name="connsiteX6336" fmla="*/ 4982830 w 9124939"/>
              <a:gd name="connsiteY6336" fmla="*/ 5902000 h 6507156"/>
              <a:gd name="connsiteX6337" fmla="*/ 4970130 w 9124939"/>
              <a:gd name="connsiteY6337" fmla="*/ 5896920 h 6507156"/>
              <a:gd name="connsiteX6338" fmla="*/ 4961875 w 9124939"/>
              <a:gd name="connsiteY6338" fmla="*/ 5899143 h 6507156"/>
              <a:gd name="connsiteX6339" fmla="*/ 4953303 w 9124939"/>
              <a:gd name="connsiteY6339" fmla="*/ 5895015 h 6507156"/>
              <a:gd name="connsiteX6340" fmla="*/ 4937428 w 9124939"/>
              <a:gd name="connsiteY6340" fmla="*/ 5877235 h 6507156"/>
              <a:gd name="connsiteX6341" fmla="*/ 4939333 w 9124939"/>
              <a:gd name="connsiteY6341" fmla="*/ 5890888 h 6507156"/>
              <a:gd name="connsiteX6342" fmla="*/ 4924728 w 9124939"/>
              <a:gd name="connsiteY6342" fmla="*/ 5889935 h 6507156"/>
              <a:gd name="connsiteX6343" fmla="*/ 4921553 w 9124939"/>
              <a:gd name="connsiteY6343" fmla="*/ 5876283 h 6507156"/>
              <a:gd name="connsiteX6344" fmla="*/ 4917108 w 9124939"/>
              <a:gd name="connsiteY6344" fmla="*/ 5879458 h 6507156"/>
              <a:gd name="connsiteX6345" fmla="*/ 4905360 w 9124939"/>
              <a:gd name="connsiteY6345" fmla="*/ 5872473 h 6507156"/>
              <a:gd name="connsiteX6346" fmla="*/ 4891708 w 9124939"/>
              <a:gd name="connsiteY6346" fmla="*/ 5879775 h 6507156"/>
              <a:gd name="connsiteX6347" fmla="*/ 4881230 w 9124939"/>
              <a:gd name="connsiteY6347" fmla="*/ 5871203 h 6507156"/>
              <a:gd name="connsiteX6348" fmla="*/ 4855513 w 9124939"/>
              <a:gd name="connsiteY6348" fmla="*/ 5875013 h 6507156"/>
              <a:gd name="connsiteX6349" fmla="*/ 4847575 w 9124939"/>
              <a:gd name="connsiteY6349" fmla="*/ 5873743 h 6507156"/>
              <a:gd name="connsiteX6350" fmla="*/ 4841225 w 9124939"/>
              <a:gd name="connsiteY6350" fmla="*/ 5873108 h 6507156"/>
              <a:gd name="connsiteX6351" fmla="*/ 4836463 w 9124939"/>
              <a:gd name="connsiteY6351" fmla="*/ 5872790 h 6507156"/>
              <a:gd name="connsiteX6352" fmla="*/ 4835193 w 9124939"/>
              <a:gd name="connsiteY6352" fmla="*/ 5873108 h 6507156"/>
              <a:gd name="connsiteX6353" fmla="*/ 4833288 w 9124939"/>
              <a:gd name="connsiteY6353" fmla="*/ 5874378 h 6507156"/>
              <a:gd name="connsiteX6354" fmla="*/ 4829795 w 9124939"/>
              <a:gd name="connsiteY6354" fmla="*/ 5877553 h 6507156"/>
              <a:gd name="connsiteX6355" fmla="*/ 4826620 w 9124939"/>
              <a:gd name="connsiteY6355" fmla="*/ 5880728 h 6507156"/>
              <a:gd name="connsiteX6356" fmla="*/ 4825033 w 9124939"/>
              <a:gd name="connsiteY6356" fmla="*/ 5882315 h 6507156"/>
              <a:gd name="connsiteX6357" fmla="*/ 4809158 w 9124939"/>
              <a:gd name="connsiteY6357" fmla="*/ 5878505 h 6507156"/>
              <a:gd name="connsiteX6358" fmla="*/ 4798363 w 9124939"/>
              <a:gd name="connsiteY6358" fmla="*/ 5862630 h 6507156"/>
              <a:gd name="connsiteX6359" fmla="*/ 4791060 w 9124939"/>
              <a:gd name="connsiteY6359" fmla="*/ 5870885 h 6507156"/>
              <a:gd name="connsiteX6360" fmla="*/ 4789155 w 9124939"/>
              <a:gd name="connsiteY6360" fmla="*/ 5878505 h 6507156"/>
              <a:gd name="connsiteX6361" fmla="*/ 4781535 w 9124939"/>
              <a:gd name="connsiteY6361" fmla="*/ 5874378 h 6507156"/>
              <a:gd name="connsiteX6362" fmla="*/ 4778360 w 9124939"/>
              <a:gd name="connsiteY6362" fmla="*/ 5862948 h 6507156"/>
              <a:gd name="connsiteX6363" fmla="*/ 4769788 w 9124939"/>
              <a:gd name="connsiteY6363" fmla="*/ 5851200 h 6507156"/>
              <a:gd name="connsiteX6364" fmla="*/ 4770740 w 9124939"/>
              <a:gd name="connsiteY6364" fmla="*/ 5841040 h 6507156"/>
              <a:gd name="connsiteX6365" fmla="*/ 4762168 w 9124939"/>
              <a:gd name="connsiteY6365" fmla="*/ 5842945 h 6507156"/>
              <a:gd name="connsiteX6366" fmla="*/ 4758993 w 9124939"/>
              <a:gd name="connsiteY6366" fmla="*/ 5826118 h 6507156"/>
              <a:gd name="connsiteX6367" fmla="*/ 4744070 w 9124939"/>
              <a:gd name="connsiteY6367" fmla="*/ 5823260 h 6507156"/>
              <a:gd name="connsiteX6368" fmla="*/ 4739943 w 9124939"/>
              <a:gd name="connsiteY6368" fmla="*/ 5812465 h 6507156"/>
              <a:gd name="connsiteX6369" fmla="*/ 4745975 w 9124939"/>
              <a:gd name="connsiteY6369" fmla="*/ 5801988 h 6507156"/>
              <a:gd name="connsiteX6370" fmla="*/ 4760898 w 9124939"/>
              <a:gd name="connsiteY6370" fmla="*/ 5797860 h 6507156"/>
              <a:gd name="connsiteX6371" fmla="*/ 4769153 w 9124939"/>
              <a:gd name="connsiteY6371" fmla="*/ 5805798 h 6507156"/>
              <a:gd name="connsiteX6372" fmla="*/ 4777725 w 9124939"/>
              <a:gd name="connsiteY6372" fmla="*/ 5808973 h 6507156"/>
              <a:gd name="connsiteX6373" fmla="*/ 4775503 w 9124939"/>
              <a:gd name="connsiteY6373" fmla="*/ 5795320 h 6507156"/>
              <a:gd name="connsiteX6374" fmla="*/ 4770423 w 9124939"/>
              <a:gd name="connsiteY6374" fmla="*/ 5789288 h 6507156"/>
              <a:gd name="connsiteX6375" fmla="*/ 4754548 w 9124939"/>
              <a:gd name="connsiteY6375" fmla="*/ 5790240 h 6507156"/>
              <a:gd name="connsiteX6376" fmla="*/ 4748198 w 9124939"/>
              <a:gd name="connsiteY6376" fmla="*/ 5781985 h 6507156"/>
              <a:gd name="connsiteX6377" fmla="*/ 4742800 w 9124939"/>
              <a:gd name="connsiteY6377" fmla="*/ 5792463 h 6507156"/>
              <a:gd name="connsiteX6378" fmla="*/ 4739625 w 9124939"/>
              <a:gd name="connsiteY6378" fmla="*/ 5801035 h 6507156"/>
              <a:gd name="connsiteX6379" fmla="*/ 4735180 w 9124939"/>
              <a:gd name="connsiteY6379" fmla="*/ 5795638 h 6507156"/>
              <a:gd name="connsiteX6380" fmla="*/ 4733275 w 9124939"/>
              <a:gd name="connsiteY6380" fmla="*/ 5784208 h 6507156"/>
              <a:gd name="connsiteX6381" fmla="*/ 4725655 w 9124939"/>
              <a:gd name="connsiteY6381" fmla="*/ 5771508 h 6507156"/>
              <a:gd name="connsiteX6382" fmla="*/ 4708828 w 9124939"/>
              <a:gd name="connsiteY6382" fmla="*/ 5770873 h 6507156"/>
              <a:gd name="connsiteX6383" fmla="*/ 4695810 w 9124939"/>
              <a:gd name="connsiteY6383" fmla="*/ 5751823 h 6507156"/>
              <a:gd name="connsiteX6384" fmla="*/ 4699938 w 9124939"/>
              <a:gd name="connsiteY6384" fmla="*/ 5745473 h 6507156"/>
              <a:gd name="connsiteX6385" fmla="*/ 4689778 w 9124939"/>
              <a:gd name="connsiteY6385" fmla="*/ 5744203 h 6507156"/>
              <a:gd name="connsiteX6386" fmla="*/ 4688825 w 9124939"/>
              <a:gd name="connsiteY6386" fmla="*/ 5728010 h 6507156"/>
              <a:gd name="connsiteX6387" fmla="*/ 4682475 w 9124939"/>
              <a:gd name="connsiteY6387" fmla="*/ 5718803 h 6507156"/>
              <a:gd name="connsiteX6388" fmla="*/ 4683428 w 9124939"/>
              <a:gd name="connsiteY6388" fmla="*/ 5712453 h 6507156"/>
              <a:gd name="connsiteX6389" fmla="*/ 4676125 w 9124939"/>
              <a:gd name="connsiteY6389" fmla="*/ 5711500 h 6507156"/>
              <a:gd name="connsiteX6390" fmla="*/ 4671998 w 9124939"/>
              <a:gd name="connsiteY6390" fmla="*/ 5703880 h 6507156"/>
              <a:gd name="connsiteX6391" fmla="*/ 4672188 w 9124939"/>
              <a:gd name="connsiteY6391" fmla="*/ 5703846 h 6507156"/>
              <a:gd name="connsiteX6392" fmla="*/ 4668466 w 9124939"/>
              <a:gd name="connsiteY6392" fmla="*/ 5701662 h 6507156"/>
              <a:gd name="connsiteX6393" fmla="*/ 4671306 w 9124939"/>
              <a:gd name="connsiteY6393" fmla="*/ 5694359 h 6507156"/>
              <a:gd name="connsiteX6394" fmla="*/ 4665626 w 9124939"/>
              <a:gd name="connsiteY6394" fmla="*/ 5680072 h 6507156"/>
              <a:gd name="connsiteX6395" fmla="*/ 4651423 w 9124939"/>
              <a:gd name="connsiteY6395" fmla="*/ 5668007 h 6507156"/>
              <a:gd name="connsiteX6396" fmla="*/ 4631224 w 9124939"/>
              <a:gd name="connsiteY6396" fmla="*/ 5659117 h 6507156"/>
              <a:gd name="connsiteX6397" fmla="*/ 4620809 w 9124939"/>
              <a:gd name="connsiteY6397" fmla="*/ 5641337 h 6507156"/>
              <a:gd name="connsiteX6398" fmla="*/ 4619547 w 9124939"/>
              <a:gd name="connsiteY6398" fmla="*/ 5635304 h 6507156"/>
              <a:gd name="connsiteX6399" fmla="*/ 4608816 w 9124939"/>
              <a:gd name="connsiteY6399" fmla="*/ 5619747 h 6507156"/>
              <a:gd name="connsiteX6400" fmla="*/ 4611657 w 9124939"/>
              <a:gd name="connsiteY6400" fmla="*/ 5614984 h 6507156"/>
              <a:gd name="connsiteX6401" fmla="*/ 4621756 w 9124939"/>
              <a:gd name="connsiteY6401" fmla="*/ 5621969 h 6507156"/>
              <a:gd name="connsiteX6402" fmla="*/ 4620494 w 9124939"/>
              <a:gd name="connsiteY6402" fmla="*/ 5612762 h 6507156"/>
              <a:gd name="connsiteX6403" fmla="*/ 4621125 w 9124939"/>
              <a:gd name="connsiteY6403" fmla="*/ 5608634 h 6507156"/>
              <a:gd name="connsiteX6404" fmla="*/ 4614182 w 9124939"/>
              <a:gd name="connsiteY6404" fmla="*/ 5605777 h 6507156"/>
              <a:gd name="connsiteX6405" fmla="*/ 4608501 w 9124939"/>
              <a:gd name="connsiteY6405" fmla="*/ 5596887 h 6507156"/>
              <a:gd name="connsiteX6406" fmla="*/ 4608501 w 9124939"/>
              <a:gd name="connsiteY6406" fmla="*/ 5585457 h 6507156"/>
              <a:gd name="connsiteX6407" fmla="*/ 4616391 w 9124939"/>
              <a:gd name="connsiteY6407" fmla="*/ 5574979 h 6507156"/>
              <a:gd name="connsiteX6408" fmla="*/ 4621756 w 9124939"/>
              <a:gd name="connsiteY6408" fmla="*/ 5566407 h 6507156"/>
              <a:gd name="connsiteX6409" fmla="*/ 4623650 w 9124939"/>
              <a:gd name="connsiteY6409" fmla="*/ 5552119 h 6507156"/>
              <a:gd name="connsiteX6410" fmla="*/ 4625228 w 9124939"/>
              <a:gd name="connsiteY6410" fmla="*/ 5542912 h 6507156"/>
              <a:gd name="connsiteX6411" fmla="*/ 4617653 w 9124939"/>
              <a:gd name="connsiteY6411" fmla="*/ 5534974 h 6507156"/>
              <a:gd name="connsiteX6412" fmla="*/ 4626175 w 9124939"/>
              <a:gd name="connsiteY6412" fmla="*/ 5526402 h 6507156"/>
              <a:gd name="connsiteX6413" fmla="*/ 4619863 w 9124939"/>
              <a:gd name="connsiteY6413" fmla="*/ 5513701 h 6507156"/>
              <a:gd name="connsiteX6414" fmla="*/ 4617022 w 9124939"/>
              <a:gd name="connsiteY6414" fmla="*/ 5507351 h 6507156"/>
              <a:gd name="connsiteX6415" fmla="*/ 4623334 w 9124939"/>
              <a:gd name="connsiteY6415" fmla="*/ 5503224 h 6507156"/>
              <a:gd name="connsiteX6416" fmla="*/ 4617969 w 9124939"/>
              <a:gd name="connsiteY6416" fmla="*/ 5489254 h 6507156"/>
              <a:gd name="connsiteX6417" fmla="*/ 4621756 w 9124939"/>
              <a:gd name="connsiteY6417" fmla="*/ 5482269 h 6507156"/>
              <a:gd name="connsiteX6418" fmla="*/ 4634380 w 9124939"/>
              <a:gd name="connsiteY6418" fmla="*/ 5466711 h 6507156"/>
              <a:gd name="connsiteX6419" fmla="*/ 4629646 w 9124939"/>
              <a:gd name="connsiteY6419" fmla="*/ 5459726 h 6507156"/>
              <a:gd name="connsiteX6420" fmla="*/ 4619863 w 9124939"/>
              <a:gd name="connsiteY6420" fmla="*/ 5456869 h 6507156"/>
              <a:gd name="connsiteX6421" fmla="*/ 4619453 w 9124939"/>
              <a:gd name="connsiteY6421" fmla="*/ 5456234 h 6507156"/>
              <a:gd name="connsiteX6422" fmla="*/ 4609911 w 9124939"/>
              <a:gd name="connsiteY6422" fmla="*/ 5456234 h 6507156"/>
              <a:gd name="connsiteX6423" fmla="*/ 4606094 w 9124939"/>
              <a:gd name="connsiteY6423" fmla="*/ 5448633 h 6507156"/>
              <a:gd name="connsiteX6424" fmla="*/ 4604504 w 9124939"/>
              <a:gd name="connsiteY6424" fmla="*/ 5435965 h 6507156"/>
              <a:gd name="connsiteX6425" fmla="*/ 4586692 w 9124939"/>
              <a:gd name="connsiteY6425" fmla="*/ 5414428 h 6507156"/>
              <a:gd name="connsiteX6426" fmla="*/ 4563473 w 9124939"/>
              <a:gd name="connsiteY6426" fmla="*/ 5402076 h 6507156"/>
              <a:gd name="connsiteX6427" fmla="*/ 4553931 w 9124939"/>
              <a:gd name="connsiteY6427" fmla="*/ 5391624 h 6507156"/>
              <a:gd name="connsiteX6428" fmla="*/ 4539619 w 9124939"/>
              <a:gd name="connsiteY6428" fmla="*/ 5389724 h 6507156"/>
              <a:gd name="connsiteX6429" fmla="*/ 4535484 w 9124939"/>
              <a:gd name="connsiteY6429" fmla="*/ 5380539 h 6507156"/>
              <a:gd name="connsiteX6430" fmla="*/ 4542481 w 9124939"/>
              <a:gd name="connsiteY6430" fmla="*/ 5382756 h 6507156"/>
              <a:gd name="connsiteX6431" fmla="*/ 4548206 w 9124939"/>
              <a:gd name="connsiteY6431" fmla="*/ 5380856 h 6507156"/>
              <a:gd name="connsiteX6432" fmla="*/ 4548842 w 9124939"/>
              <a:gd name="connsiteY6432" fmla="*/ 5371988 h 6507156"/>
              <a:gd name="connsiteX6433" fmla="*/ 4539406 w 9124939"/>
              <a:gd name="connsiteY6433" fmla="*/ 5366996 h 6507156"/>
              <a:gd name="connsiteX6434" fmla="*/ 4541823 w 9124939"/>
              <a:gd name="connsiteY6434" fmla="*/ 5376856 h 6507156"/>
              <a:gd name="connsiteX6435" fmla="*/ 4535446 w 9124939"/>
              <a:gd name="connsiteY6435" fmla="*/ 5374649 h 6507156"/>
              <a:gd name="connsiteX6436" fmla="*/ 4530027 w 9124939"/>
              <a:gd name="connsiteY6436" fmla="*/ 5370866 h 6507156"/>
              <a:gd name="connsiteX6437" fmla="*/ 4525244 w 9124939"/>
              <a:gd name="connsiteY6437" fmla="*/ 5367083 h 6507156"/>
              <a:gd name="connsiteX6438" fmla="*/ 4521737 w 9124939"/>
              <a:gd name="connsiteY6438" fmla="*/ 5363931 h 6507156"/>
              <a:gd name="connsiteX6439" fmla="*/ 4519506 w 9124939"/>
              <a:gd name="connsiteY6439" fmla="*/ 5360778 h 6507156"/>
              <a:gd name="connsiteX6440" fmla="*/ 4516955 w 9124939"/>
              <a:gd name="connsiteY6440" fmla="*/ 5358571 h 6507156"/>
              <a:gd name="connsiteX6441" fmla="*/ 4514723 w 9124939"/>
              <a:gd name="connsiteY6441" fmla="*/ 5356995 h 6507156"/>
              <a:gd name="connsiteX6442" fmla="*/ 4487624 w 9124939"/>
              <a:gd name="connsiteY6442" fmla="*/ 5340917 h 6507156"/>
              <a:gd name="connsiteX6443" fmla="*/ 4473915 w 9124939"/>
              <a:gd name="connsiteY6443" fmla="*/ 5325155 h 6507156"/>
              <a:gd name="connsiteX6444" fmla="*/ 4459568 w 9124939"/>
              <a:gd name="connsiteY6444" fmla="*/ 5318220 h 6507156"/>
              <a:gd name="connsiteX6445" fmla="*/ 4464988 w 9124939"/>
              <a:gd name="connsiteY6445" fmla="*/ 5330830 h 6507156"/>
              <a:gd name="connsiteX6446" fmla="*/ 4449685 w 9124939"/>
              <a:gd name="connsiteY6446" fmla="*/ 5320426 h 6507156"/>
              <a:gd name="connsiteX6447" fmla="*/ 4426411 w 9124939"/>
              <a:gd name="connsiteY6447" fmla="*/ 5309393 h 6507156"/>
              <a:gd name="connsiteX6448" fmla="*/ 4414296 w 9124939"/>
              <a:gd name="connsiteY6448" fmla="*/ 5307186 h 6507156"/>
              <a:gd name="connsiteX6449" fmla="*/ 4395805 w 9124939"/>
              <a:gd name="connsiteY6449" fmla="*/ 5302772 h 6507156"/>
              <a:gd name="connsiteX6450" fmla="*/ 4387835 w 9124939"/>
              <a:gd name="connsiteY6450" fmla="*/ 5291423 h 6507156"/>
              <a:gd name="connsiteX6451" fmla="*/ 4414934 w 9124939"/>
              <a:gd name="connsiteY6451" fmla="*/ 5294891 h 6507156"/>
              <a:gd name="connsiteX6452" fmla="*/ 4427687 w 9124939"/>
              <a:gd name="connsiteY6452" fmla="*/ 5298989 h 6507156"/>
              <a:gd name="connsiteX6453" fmla="*/ 4446178 w 9124939"/>
              <a:gd name="connsiteY6453" fmla="*/ 5303088 h 6507156"/>
              <a:gd name="connsiteX6454" fmla="*/ 4451279 w 9124939"/>
              <a:gd name="connsiteY6454" fmla="*/ 5306871 h 6507156"/>
              <a:gd name="connsiteX6455" fmla="*/ 4449047 w 9124939"/>
              <a:gd name="connsiteY6455" fmla="*/ 5297413 h 6507156"/>
              <a:gd name="connsiteX6456" fmla="*/ 4451571 w 9124939"/>
              <a:gd name="connsiteY6456" fmla="*/ 5295771 h 6507156"/>
              <a:gd name="connsiteX6457" fmla="*/ 4468061 w 9124939"/>
              <a:gd name="connsiteY6457" fmla="*/ 5288807 h 6507156"/>
              <a:gd name="connsiteX6458" fmla="*/ 4470348 w 9124939"/>
              <a:gd name="connsiteY6458" fmla="*/ 5288566 h 6507156"/>
              <a:gd name="connsiteX6459" fmla="*/ 4470200 w 9124939"/>
              <a:gd name="connsiteY6459" fmla="*/ 5287903 h 6507156"/>
              <a:gd name="connsiteX6460" fmla="*/ 4468061 w 9124939"/>
              <a:gd name="connsiteY6460" fmla="*/ 5288807 h 6507156"/>
              <a:gd name="connsiteX6461" fmla="*/ 4461162 w 9124939"/>
              <a:gd name="connsiteY6461" fmla="*/ 5289532 h 6507156"/>
              <a:gd name="connsiteX6462" fmla="*/ 4451571 w 9124939"/>
              <a:gd name="connsiteY6462" fmla="*/ 5295771 h 6507156"/>
              <a:gd name="connsiteX6463" fmla="*/ 4449116 w 9124939"/>
              <a:gd name="connsiteY6463" fmla="*/ 5296808 h 6507156"/>
              <a:gd name="connsiteX6464" fmla="*/ 4440543 w 9124939"/>
              <a:gd name="connsiteY6464" fmla="*/ 5292041 h 6507156"/>
              <a:gd name="connsiteX6465" fmla="*/ 4448481 w 9124939"/>
              <a:gd name="connsiteY6465" fmla="*/ 5284732 h 6507156"/>
              <a:gd name="connsiteX6466" fmla="*/ 4452608 w 9124939"/>
              <a:gd name="connsiteY6466" fmla="*/ 5280283 h 6507156"/>
              <a:gd name="connsiteX6467" fmla="*/ 4452246 w 9124939"/>
              <a:gd name="connsiteY6467" fmla="*/ 5279701 h 6507156"/>
              <a:gd name="connsiteX6468" fmla="*/ 4448125 w 9124939"/>
              <a:gd name="connsiteY6468" fmla="*/ 5284146 h 6507156"/>
              <a:gd name="connsiteX6469" fmla="*/ 4433862 w 9124939"/>
              <a:gd name="connsiteY6469" fmla="*/ 5286369 h 6507156"/>
              <a:gd name="connsiteX6470" fmla="*/ 4421184 w 9124939"/>
              <a:gd name="connsiteY6470" fmla="*/ 5284464 h 6507156"/>
              <a:gd name="connsiteX6471" fmla="*/ 4385368 w 9124939"/>
              <a:gd name="connsiteY6471" fmla="*/ 5259381 h 6507156"/>
              <a:gd name="connsiteX6472" fmla="*/ 4378395 w 9124939"/>
              <a:gd name="connsiteY6472" fmla="*/ 5245094 h 6507156"/>
              <a:gd name="connsiteX6473" fmla="*/ 4356525 w 9124939"/>
              <a:gd name="connsiteY6473" fmla="*/ 5229536 h 6507156"/>
              <a:gd name="connsiteX6474" fmla="*/ 4330534 w 9124939"/>
              <a:gd name="connsiteY6474" fmla="*/ 5225409 h 6507156"/>
              <a:gd name="connsiteX6475" fmla="*/ 4316905 w 9124939"/>
              <a:gd name="connsiteY6475" fmla="*/ 5231759 h 6507156"/>
              <a:gd name="connsiteX6476" fmla="*/ 4290915 w 9124939"/>
              <a:gd name="connsiteY6476" fmla="*/ 5230806 h 6507156"/>
              <a:gd name="connsiteX6477" fmla="*/ 4279504 w 9124939"/>
              <a:gd name="connsiteY6477" fmla="*/ 5213661 h 6507156"/>
              <a:gd name="connsiteX6478" fmla="*/ 4281723 w 9124939"/>
              <a:gd name="connsiteY6478" fmla="*/ 5206359 h 6507156"/>
              <a:gd name="connsiteX6479" fmla="*/ 4254148 w 9124939"/>
              <a:gd name="connsiteY6479" fmla="*/ 5185721 h 6507156"/>
              <a:gd name="connsiteX6480" fmla="*/ 4210408 w 9124939"/>
              <a:gd name="connsiteY6480" fmla="*/ 5130159 h 6507156"/>
              <a:gd name="connsiteX6481" fmla="*/ 4210091 w 9124939"/>
              <a:gd name="connsiteY6481" fmla="*/ 5125714 h 6507156"/>
              <a:gd name="connsiteX6482" fmla="*/ 4219600 w 9124939"/>
              <a:gd name="connsiteY6482" fmla="*/ 5126984 h 6507156"/>
              <a:gd name="connsiteX6483" fmla="*/ 4225939 w 9124939"/>
              <a:gd name="connsiteY6483" fmla="*/ 5125714 h 6507156"/>
              <a:gd name="connsiteX6484" fmla="*/ 4219600 w 9124939"/>
              <a:gd name="connsiteY6484" fmla="*/ 5118411 h 6507156"/>
              <a:gd name="connsiteX6485" fmla="*/ 4219600 w 9124939"/>
              <a:gd name="connsiteY6485" fmla="*/ 5113966 h 6507156"/>
              <a:gd name="connsiteX6486" fmla="*/ 4235447 w 9124939"/>
              <a:gd name="connsiteY6486" fmla="*/ 5122539 h 6507156"/>
              <a:gd name="connsiteX6487" fmla="*/ 4245907 w 9124939"/>
              <a:gd name="connsiteY6487" fmla="*/ 5133016 h 6507156"/>
              <a:gd name="connsiteX6488" fmla="*/ 4248126 w 9124939"/>
              <a:gd name="connsiteY6488" fmla="*/ 5123174 h 6507156"/>
              <a:gd name="connsiteX6489" fmla="*/ 4238617 w 9124939"/>
              <a:gd name="connsiteY6489" fmla="*/ 5121586 h 6507156"/>
              <a:gd name="connsiteX6490" fmla="*/ 4217381 w 9124939"/>
              <a:gd name="connsiteY6490" fmla="*/ 5102854 h 6507156"/>
              <a:gd name="connsiteX6491" fmla="*/ 4205654 w 9124939"/>
              <a:gd name="connsiteY6491" fmla="*/ 5087931 h 6507156"/>
              <a:gd name="connsiteX6492" fmla="*/ 4198997 w 9124939"/>
              <a:gd name="connsiteY6492" fmla="*/ 5074596 h 6507156"/>
              <a:gd name="connsiteX6493" fmla="*/ 4194560 w 9124939"/>
              <a:gd name="connsiteY6493" fmla="*/ 5042529 h 6507156"/>
              <a:gd name="connsiteX6494" fmla="*/ 4186953 w 9124939"/>
              <a:gd name="connsiteY6494" fmla="*/ 5025066 h 6507156"/>
              <a:gd name="connsiteX6495" fmla="*/ 4163815 w 9124939"/>
              <a:gd name="connsiteY6495" fmla="*/ 4995538 h 6507156"/>
              <a:gd name="connsiteX6496" fmla="*/ 4147334 w 9124939"/>
              <a:gd name="connsiteY6496" fmla="*/ 4989506 h 6507156"/>
              <a:gd name="connsiteX6497" fmla="*/ 4139093 w 9124939"/>
              <a:gd name="connsiteY6497" fmla="*/ 4979981 h 6507156"/>
              <a:gd name="connsiteX6498" fmla="*/ 4124513 w 9124939"/>
              <a:gd name="connsiteY6498" fmla="*/ 4983156 h 6507156"/>
              <a:gd name="connsiteX6499" fmla="*/ 4119124 w 9124939"/>
              <a:gd name="connsiteY6499" fmla="*/ 5007603 h 6507156"/>
              <a:gd name="connsiteX6500" fmla="*/ 4121660 w 9124939"/>
              <a:gd name="connsiteY6500" fmla="*/ 5020303 h 6507156"/>
              <a:gd name="connsiteX6501" fmla="*/ 4112151 w 9124939"/>
              <a:gd name="connsiteY6501" fmla="*/ 5033003 h 6507156"/>
              <a:gd name="connsiteX6502" fmla="*/ 4109933 w 9124939"/>
              <a:gd name="connsiteY6502" fmla="*/ 5027923 h 6507156"/>
              <a:gd name="connsiteX6503" fmla="*/ 4106763 w 9124939"/>
              <a:gd name="connsiteY6503" fmla="*/ 5037448 h 6507156"/>
              <a:gd name="connsiteX6504" fmla="*/ 4100741 w 9124939"/>
              <a:gd name="connsiteY6504" fmla="*/ 5052054 h 6507156"/>
              <a:gd name="connsiteX6505" fmla="*/ 4099790 w 9124939"/>
              <a:gd name="connsiteY6505" fmla="*/ 5057134 h 6507156"/>
              <a:gd name="connsiteX6506" fmla="*/ 4086161 w 9124939"/>
              <a:gd name="connsiteY6506" fmla="*/ 5048879 h 6507156"/>
              <a:gd name="connsiteX6507" fmla="*/ 4082357 w 9124939"/>
              <a:gd name="connsiteY6507" fmla="*/ 5029193 h 6507156"/>
              <a:gd name="connsiteX6508" fmla="*/ 4070947 w 9124939"/>
              <a:gd name="connsiteY6508" fmla="*/ 5020621 h 6507156"/>
              <a:gd name="connsiteX6509" fmla="*/ 4065559 w 9124939"/>
              <a:gd name="connsiteY6509" fmla="*/ 5007921 h 6507156"/>
              <a:gd name="connsiteX6510" fmla="*/ 4068411 w 9124939"/>
              <a:gd name="connsiteY6510" fmla="*/ 4989188 h 6507156"/>
              <a:gd name="connsiteX6511" fmla="*/ 4057635 w 9124939"/>
              <a:gd name="connsiteY6511" fmla="*/ 4972361 h 6507156"/>
              <a:gd name="connsiteX6512" fmla="*/ 4057635 w 9124939"/>
              <a:gd name="connsiteY6512" fmla="*/ 4961566 h 6507156"/>
              <a:gd name="connsiteX6513" fmla="*/ 4069996 w 9124939"/>
              <a:gd name="connsiteY6513" fmla="*/ 4955216 h 6507156"/>
              <a:gd name="connsiteX6514" fmla="*/ 4070482 w 9124939"/>
              <a:gd name="connsiteY6514" fmla="*/ 4955294 h 6507156"/>
              <a:gd name="connsiteX6515" fmla="*/ 4075634 w 9124939"/>
              <a:gd name="connsiteY6515" fmla="*/ 4943113 h 6507156"/>
              <a:gd name="connsiteX6516" fmla="*/ 4071520 w 9124939"/>
              <a:gd name="connsiteY6516" fmla="*/ 4936116 h 6507156"/>
              <a:gd name="connsiteX6517" fmla="*/ 4080698 w 9124939"/>
              <a:gd name="connsiteY6517" fmla="*/ 4937388 h 6507156"/>
              <a:gd name="connsiteX6518" fmla="*/ 4084466 w 9124939"/>
              <a:gd name="connsiteY6518" fmla="*/ 4927485 h 6507156"/>
              <a:gd name="connsiteX6519" fmla="*/ 4071051 w 9124939"/>
              <a:gd name="connsiteY6519" fmla="*/ 4935738 h 6507156"/>
              <a:gd name="connsiteX6520" fmla="*/ 4053920 w 9124939"/>
              <a:gd name="connsiteY6520" fmla="*/ 4929381 h 6507156"/>
              <a:gd name="connsiteX6521" fmla="*/ 4037107 w 9124939"/>
              <a:gd name="connsiteY6521" fmla="*/ 4938281 h 6507156"/>
              <a:gd name="connsiteX6522" fmla="*/ 4021246 w 9124939"/>
              <a:gd name="connsiteY6522" fmla="*/ 4932877 h 6507156"/>
              <a:gd name="connsiteX6523" fmla="*/ 3988571 w 9124939"/>
              <a:gd name="connsiteY6523" fmla="*/ 4950994 h 6507156"/>
              <a:gd name="connsiteX6524" fmla="*/ 3956848 w 9124939"/>
              <a:gd name="connsiteY6524" fmla="*/ 4961801 h 6507156"/>
              <a:gd name="connsiteX6525" fmla="*/ 3946697 w 9124939"/>
              <a:gd name="connsiteY6525" fmla="*/ 4963072 h 6507156"/>
              <a:gd name="connsiteX6526" fmla="*/ 3936863 w 9124939"/>
              <a:gd name="connsiteY6526" fmla="*/ 4984049 h 6507156"/>
              <a:gd name="connsiteX6527" fmla="*/ 3938449 w 9124939"/>
              <a:gd name="connsiteY6527" fmla="*/ 5001213 h 6507156"/>
              <a:gd name="connsiteX6528" fmla="*/ 3956531 w 9124939"/>
              <a:gd name="connsiteY6528" fmla="*/ 5024097 h 6507156"/>
              <a:gd name="connsiteX6529" fmla="*/ 3956531 w 9124939"/>
              <a:gd name="connsiteY6529" fmla="*/ 5039035 h 6507156"/>
              <a:gd name="connsiteX6530" fmla="*/ 3944159 w 9124939"/>
              <a:gd name="connsiteY6530" fmla="*/ 5056199 h 6507156"/>
              <a:gd name="connsiteX6531" fmla="*/ 3943207 w 9124939"/>
              <a:gd name="connsiteY6531" fmla="*/ 5085440 h 6507156"/>
              <a:gd name="connsiteX6532" fmla="*/ 3950821 w 9124939"/>
              <a:gd name="connsiteY6532" fmla="*/ 5118177 h 6507156"/>
              <a:gd name="connsiteX6533" fmla="*/ 3986033 w 9124939"/>
              <a:gd name="connsiteY6533" fmla="*/ 5156635 h 6507156"/>
              <a:gd name="connsiteX6534" fmla="*/ 4038376 w 9124939"/>
              <a:gd name="connsiteY6534" fmla="*/ 5200497 h 6507156"/>
              <a:gd name="connsiteX6535" fmla="*/ 4071368 w 9124939"/>
              <a:gd name="connsiteY6535" fmla="*/ 5219249 h 6507156"/>
              <a:gd name="connsiteX6536" fmla="*/ 4097381 w 9124939"/>
              <a:gd name="connsiteY6536" fmla="*/ 5296166 h 6507156"/>
              <a:gd name="connsiteX6537" fmla="*/ 4130690 w 9124939"/>
              <a:gd name="connsiteY6537" fmla="*/ 5357191 h 6507156"/>
              <a:gd name="connsiteX6538" fmla="*/ 4163999 w 9124939"/>
              <a:gd name="connsiteY6538" fmla="*/ 5392471 h 6507156"/>
              <a:gd name="connsiteX6539" fmla="*/ 4202066 w 9124939"/>
              <a:gd name="connsiteY6539" fmla="*/ 5414402 h 6507156"/>
              <a:gd name="connsiteX6540" fmla="*/ 4229665 w 9124939"/>
              <a:gd name="connsiteY6540" fmla="*/ 5436333 h 6507156"/>
              <a:gd name="connsiteX6541" fmla="*/ 4257264 w 9124939"/>
              <a:gd name="connsiteY6541" fmla="*/ 5419169 h 6507156"/>
              <a:gd name="connsiteX6542" fmla="*/ 4258216 w 9124939"/>
              <a:gd name="connsiteY6542" fmla="*/ 5426480 h 6507156"/>
              <a:gd name="connsiteX6543" fmla="*/ 4265829 w 9124939"/>
              <a:gd name="connsiteY6543" fmla="*/ 5428704 h 6507156"/>
              <a:gd name="connsiteX6544" fmla="*/ 4270588 w 9124939"/>
              <a:gd name="connsiteY6544" fmla="*/ 5417898 h 6507156"/>
              <a:gd name="connsiteX6545" fmla="*/ 4282325 w 9124939"/>
              <a:gd name="connsiteY6545" fmla="*/ 5413766 h 6507156"/>
              <a:gd name="connsiteX6546" fmla="*/ 4294062 w 9124939"/>
              <a:gd name="connsiteY6546" fmla="*/ 5413448 h 6507156"/>
              <a:gd name="connsiteX6547" fmla="*/ 4307069 w 9124939"/>
              <a:gd name="connsiteY6547" fmla="*/ 5435697 h 6507156"/>
              <a:gd name="connsiteX6548" fmla="*/ 4298504 w 9124939"/>
              <a:gd name="connsiteY6548" fmla="*/ 5446186 h 6507156"/>
              <a:gd name="connsiteX6549" fmla="*/ 4288035 w 9124939"/>
              <a:gd name="connsiteY6549" fmla="*/ 5460170 h 6507156"/>
              <a:gd name="connsiteX6550" fmla="*/ 4286132 w 9124939"/>
              <a:gd name="connsiteY6550" fmla="*/ 5471613 h 6507156"/>
              <a:gd name="connsiteX6551" fmla="*/ 4296918 w 9124939"/>
              <a:gd name="connsiteY6551" fmla="*/ 5493861 h 6507156"/>
              <a:gd name="connsiteX6552" fmla="*/ 4315951 w 9124939"/>
              <a:gd name="connsiteY6552" fmla="*/ 5498629 h 6507156"/>
              <a:gd name="connsiteX6553" fmla="*/ 4365756 w 9124939"/>
              <a:gd name="connsiteY6553" fmla="*/ 5518335 h 6507156"/>
              <a:gd name="connsiteX6554" fmla="*/ 4416513 w 9124939"/>
              <a:gd name="connsiteY6554" fmla="*/ 5540266 h 6507156"/>
              <a:gd name="connsiteX6555" fmla="*/ 4451091 w 9124939"/>
              <a:gd name="connsiteY6555" fmla="*/ 5575546 h 6507156"/>
              <a:gd name="connsiteX6556" fmla="*/ 4485034 w 9124939"/>
              <a:gd name="connsiteY6556" fmla="*/ 5587941 h 6507156"/>
              <a:gd name="connsiteX6557" fmla="*/ 4498675 w 9124939"/>
              <a:gd name="connsiteY6557" fmla="*/ 5603515 h 6507156"/>
              <a:gd name="connsiteX6558" fmla="*/ 4523419 w 9124939"/>
              <a:gd name="connsiteY6558" fmla="*/ 5624493 h 6507156"/>
              <a:gd name="connsiteX6559" fmla="*/ 4537060 w 9124939"/>
              <a:gd name="connsiteY6559" fmla="*/ 5643563 h 6507156"/>
              <a:gd name="connsiteX6560" fmla="*/ 4529129 w 9124939"/>
              <a:gd name="connsiteY6560" fmla="*/ 5663269 h 6507156"/>
              <a:gd name="connsiteX6561" fmla="*/ 4523736 w 9124939"/>
              <a:gd name="connsiteY6561" fmla="*/ 5681386 h 6507156"/>
              <a:gd name="connsiteX6562" fmla="*/ 4490744 w 9124939"/>
              <a:gd name="connsiteY6562" fmla="*/ 5665811 h 6507156"/>
              <a:gd name="connsiteX6563" fmla="*/ 4476786 w 9124939"/>
              <a:gd name="connsiteY6563" fmla="*/ 5634346 h 6507156"/>
              <a:gd name="connsiteX6564" fmla="*/ 4423809 w 9124939"/>
              <a:gd name="connsiteY6564" fmla="*/ 5625446 h 6507156"/>
              <a:gd name="connsiteX6565" fmla="*/ 4422540 w 9124939"/>
              <a:gd name="connsiteY6565" fmla="*/ 5612733 h 6507156"/>
              <a:gd name="connsiteX6566" fmla="*/ 4430154 w 9124939"/>
              <a:gd name="connsiteY6566" fmla="*/ 5608601 h 6507156"/>
              <a:gd name="connsiteX6567" fmla="*/ 4419368 w 9124939"/>
              <a:gd name="connsiteY6567" fmla="*/ 5603197 h 6507156"/>
              <a:gd name="connsiteX6568" fmla="*/ 4379080 w 9124939"/>
              <a:gd name="connsiteY6568" fmla="*/ 5609872 h 6507156"/>
              <a:gd name="connsiteX6569" fmla="*/ 4356239 w 9124939"/>
              <a:gd name="connsiteY6569" fmla="*/ 5636570 h 6507156"/>
              <a:gd name="connsiteX6570" fmla="*/ 4363853 w 9124939"/>
              <a:gd name="connsiteY6570" fmla="*/ 5653416 h 6507156"/>
              <a:gd name="connsiteX6571" fmla="*/ 4343233 w 9124939"/>
              <a:gd name="connsiteY6571" fmla="*/ 5688696 h 6507156"/>
              <a:gd name="connsiteX6572" fmla="*/ 4362267 w 9124939"/>
              <a:gd name="connsiteY6572" fmla="*/ 5705223 h 6507156"/>
              <a:gd name="connsiteX6573" fmla="*/ 4393038 w 9124939"/>
              <a:gd name="connsiteY6573" fmla="*/ 5723976 h 6507156"/>
              <a:gd name="connsiteX6574" fmla="*/ 4401920 w 9124939"/>
              <a:gd name="connsiteY6574" fmla="*/ 5743682 h 6507156"/>
              <a:gd name="connsiteX6575" fmla="*/ 4408265 w 9124939"/>
              <a:gd name="connsiteY6575" fmla="*/ 5770062 h 6507156"/>
              <a:gd name="connsiteX6576" fmla="*/ 4407630 w 9124939"/>
              <a:gd name="connsiteY6576" fmla="*/ 5786908 h 6507156"/>
              <a:gd name="connsiteX6577" fmla="*/ 4386376 w 9124939"/>
              <a:gd name="connsiteY6577" fmla="*/ 5790404 h 6507156"/>
              <a:gd name="connsiteX6578" fmla="*/ 4355922 w 9124939"/>
              <a:gd name="connsiteY6578" fmla="*/ 5806614 h 6507156"/>
              <a:gd name="connsiteX6579" fmla="*/ 4356874 w 9124939"/>
              <a:gd name="connsiteY6579" fmla="*/ 5830451 h 6507156"/>
              <a:gd name="connsiteX6580" fmla="*/ 4356239 w 9124939"/>
              <a:gd name="connsiteY6580" fmla="*/ 5861282 h 6507156"/>
              <a:gd name="connsiteX6581" fmla="*/ 4315634 w 9124939"/>
              <a:gd name="connsiteY6581" fmla="*/ 5904826 h 6507156"/>
              <a:gd name="connsiteX6582" fmla="*/ 4299773 w 9124939"/>
              <a:gd name="connsiteY6582" fmla="*/ 5929299 h 6507156"/>
              <a:gd name="connsiteX6583" fmla="*/ 4282959 w 9124939"/>
              <a:gd name="connsiteY6583" fmla="*/ 5935656 h 6507156"/>
              <a:gd name="connsiteX6584" fmla="*/ 4269319 w 9124939"/>
              <a:gd name="connsiteY6584" fmla="*/ 5923260 h 6507156"/>
              <a:gd name="connsiteX6585" fmla="*/ 4258216 w 9124939"/>
              <a:gd name="connsiteY6585" fmla="*/ 5892748 h 6507156"/>
              <a:gd name="connsiteX6586" fmla="*/ 4258216 w 9124939"/>
              <a:gd name="connsiteY6586" fmla="*/ 5883213 h 6507156"/>
              <a:gd name="connsiteX6587" fmla="*/ 4279153 w 9124939"/>
              <a:gd name="connsiteY6587" fmla="*/ 5875902 h 6507156"/>
              <a:gd name="connsiteX6588" fmla="*/ 4286449 w 9124939"/>
              <a:gd name="connsiteY6588" fmla="*/ 5860964 h 6507156"/>
              <a:gd name="connsiteX6589" fmla="*/ 4276615 w 9124939"/>
              <a:gd name="connsiteY6589" fmla="*/ 5846026 h 6507156"/>
              <a:gd name="connsiteX6590" fmla="*/ 4281056 w 9124939"/>
              <a:gd name="connsiteY6590" fmla="*/ 5836490 h 6507156"/>
              <a:gd name="connsiteX6591" fmla="*/ 4297869 w 9124939"/>
              <a:gd name="connsiteY6591" fmla="*/ 5829180 h 6507156"/>
              <a:gd name="connsiteX6592" fmla="*/ 4311827 w 9124939"/>
              <a:gd name="connsiteY6592" fmla="*/ 5823777 h 6507156"/>
              <a:gd name="connsiteX6593" fmla="*/ 4314365 w 9124939"/>
              <a:gd name="connsiteY6593" fmla="*/ 5804707 h 6507156"/>
              <a:gd name="connsiteX6594" fmla="*/ 4313413 w 9124939"/>
              <a:gd name="connsiteY6594" fmla="*/ 5790722 h 6507156"/>
              <a:gd name="connsiteX6595" fmla="*/ 4301359 w 9124939"/>
              <a:gd name="connsiteY6595" fmla="*/ 5771969 h 6507156"/>
              <a:gd name="connsiteX6596" fmla="*/ 4282008 w 9124939"/>
              <a:gd name="connsiteY6596" fmla="*/ 5729061 h 6507156"/>
              <a:gd name="connsiteX6597" fmla="*/ 4270905 w 9124939"/>
              <a:gd name="connsiteY6597" fmla="*/ 5689967 h 6507156"/>
              <a:gd name="connsiteX6598" fmla="*/ 4253140 w 9124939"/>
              <a:gd name="connsiteY6598" fmla="*/ 5668036 h 6507156"/>
              <a:gd name="connsiteX6599" fmla="*/ 4225541 w 9124939"/>
              <a:gd name="connsiteY6599" fmla="*/ 5673757 h 6507156"/>
              <a:gd name="connsiteX6600" fmla="*/ 4202066 w 9124939"/>
              <a:gd name="connsiteY6600" fmla="*/ 5662315 h 6507156"/>
              <a:gd name="connsiteX6601" fmla="*/ 4190329 w 9124939"/>
              <a:gd name="connsiteY6601" fmla="*/ 5638160 h 6507156"/>
              <a:gd name="connsiteX6602" fmla="*/ 4191598 w 9124939"/>
              <a:gd name="connsiteY6602" fmla="*/ 5626717 h 6507156"/>
              <a:gd name="connsiteX6603" fmla="*/ 4173198 w 9124939"/>
              <a:gd name="connsiteY6603" fmla="*/ 5596205 h 6507156"/>
              <a:gd name="connsiteX6604" fmla="*/ 4146551 w 9124939"/>
              <a:gd name="connsiteY6604" fmla="*/ 5605740 h 6507156"/>
              <a:gd name="connsiteX6605" fmla="*/ 4137986 w 9124939"/>
              <a:gd name="connsiteY6605" fmla="*/ 5599701 h 6507156"/>
              <a:gd name="connsiteX6606" fmla="*/ 4146551 w 9124939"/>
              <a:gd name="connsiteY6606" fmla="*/ 5581584 h 6507156"/>
              <a:gd name="connsiteX6607" fmla="*/ 4128469 w 9124939"/>
              <a:gd name="connsiteY6607" fmla="*/ 5578406 h 6507156"/>
              <a:gd name="connsiteX6608" fmla="*/ 4104042 w 9124939"/>
              <a:gd name="connsiteY6608" fmla="*/ 5558700 h 6507156"/>
              <a:gd name="connsiteX6609" fmla="*/ 4077395 w 9124939"/>
              <a:gd name="connsiteY6609" fmla="*/ 5524374 h 6507156"/>
              <a:gd name="connsiteX6610" fmla="*/ 4047576 w 9124939"/>
              <a:gd name="connsiteY6610" fmla="*/ 5531684 h 6507156"/>
              <a:gd name="connsiteX6611" fmla="*/ 4027590 w 9124939"/>
              <a:gd name="connsiteY6611" fmla="*/ 5520242 h 6507156"/>
              <a:gd name="connsiteX6612" fmla="*/ 4007288 w 9124939"/>
              <a:gd name="connsiteY6612" fmla="*/ 5522784 h 6507156"/>
              <a:gd name="connsiteX6613" fmla="*/ 3955262 w 9124939"/>
              <a:gd name="connsiteY6613" fmla="*/ 5484326 h 6507156"/>
              <a:gd name="connsiteX6614" fmla="*/ 3916877 w 9124939"/>
              <a:gd name="connsiteY6614" fmla="*/ 5441418 h 6507156"/>
              <a:gd name="connsiteX6615" fmla="*/ 3896575 w 9124939"/>
              <a:gd name="connsiteY6615" fmla="*/ 5424255 h 6507156"/>
              <a:gd name="connsiteX6616" fmla="*/ 3883568 w 9124939"/>
              <a:gd name="connsiteY6616" fmla="*/ 5398192 h 6507156"/>
              <a:gd name="connsiteX6617" fmla="*/ 3859142 w 9124939"/>
              <a:gd name="connsiteY6617" fmla="*/ 5370858 h 6507156"/>
              <a:gd name="connsiteX6618" fmla="*/ 3833763 w 9124939"/>
              <a:gd name="connsiteY6618" fmla="*/ 5375626 h 6507156"/>
              <a:gd name="connsiteX6619" fmla="*/ 3824247 w 9124939"/>
              <a:gd name="connsiteY6619" fmla="*/ 5383889 h 6507156"/>
              <a:gd name="connsiteX6620" fmla="*/ 3818854 w 9124939"/>
              <a:gd name="connsiteY6620" fmla="*/ 5371176 h 6507156"/>
              <a:gd name="connsiteX6621" fmla="*/ 3830591 w 9124939"/>
              <a:gd name="connsiteY6621" fmla="*/ 5361641 h 6507156"/>
              <a:gd name="connsiteX6622" fmla="*/ 3813778 w 9124939"/>
              <a:gd name="connsiteY6622" fmla="*/ 5347020 h 6507156"/>
              <a:gd name="connsiteX6623" fmla="*/ 3796648 w 9124939"/>
              <a:gd name="connsiteY6623" fmla="*/ 5342253 h 6507156"/>
              <a:gd name="connsiteX6624" fmla="*/ 3801723 w 9124939"/>
              <a:gd name="connsiteY6624" fmla="*/ 5327314 h 6507156"/>
              <a:gd name="connsiteX6625" fmla="*/ 3782690 w 9124939"/>
              <a:gd name="connsiteY6625" fmla="*/ 5316826 h 6507156"/>
              <a:gd name="connsiteX6626" fmla="*/ 3769683 w 9124939"/>
              <a:gd name="connsiteY6626" fmla="*/ 5319050 h 6507156"/>
              <a:gd name="connsiteX6627" fmla="*/ 3767780 w 9124939"/>
              <a:gd name="connsiteY6627" fmla="*/ 5313965 h 6507156"/>
              <a:gd name="connsiteX6628" fmla="*/ 3775076 w 9124939"/>
              <a:gd name="connsiteY6628" fmla="*/ 5299980 h 6507156"/>
              <a:gd name="connsiteX6629" fmla="*/ 3769366 w 9124939"/>
              <a:gd name="connsiteY6629" fmla="*/ 5277096 h 6507156"/>
              <a:gd name="connsiteX6630" fmla="*/ 3752236 w 9124939"/>
              <a:gd name="connsiteY6630" fmla="*/ 5224335 h 6507156"/>
              <a:gd name="connsiteX6631" fmla="*/ 3746526 w 9124939"/>
              <a:gd name="connsiteY6631" fmla="*/ 5194776 h 6507156"/>
              <a:gd name="connsiteX6632" fmla="*/ 3743353 w 9124939"/>
              <a:gd name="connsiteY6632" fmla="*/ 5167124 h 6507156"/>
              <a:gd name="connsiteX6633" fmla="*/ 3719878 w 9124939"/>
              <a:gd name="connsiteY6633" fmla="*/ 5159178 h 6507156"/>
              <a:gd name="connsiteX6634" fmla="*/ 3687204 w 9124939"/>
              <a:gd name="connsiteY6634" fmla="*/ 5150914 h 6507156"/>
              <a:gd name="connsiteX6635" fmla="*/ 3653895 w 9124939"/>
              <a:gd name="connsiteY6635" fmla="*/ 5122944 h 6507156"/>
              <a:gd name="connsiteX6636" fmla="*/ 3632640 w 9124939"/>
              <a:gd name="connsiteY6636" fmla="*/ 5119766 h 6507156"/>
              <a:gd name="connsiteX6637" fmla="*/ 3615827 w 9124939"/>
              <a:gd name="connsiteY6637" fmla="*/ 5113727 h 6507156"/>
              <a:gd name="connsiteX6638" fmla="*/ 3583153 w 9124939"/>
              <a:gd name="connsiteY6638" fmla="*/ 5117223 h 6507156"/>
              <a:gd name="connsiteX6639" fmla="*/ 3569512 w 9124939"/>
              <a:gd name="connsiteY6639" fmla="*/ 5132162 h 6507156"/>
              <a:gd name="connsiteX6640" fmla="*/ 3546354 w 9124939"/>
              <a:gd name="connsiteY6640" fmla="*/ 5169349 h 6507156"/>
              <a:gd name="connsiteX6641" fmla="*/ 3532079 w 9124939"/>
              <a:gd name="connsiteY6641" fmla="*/ 5184287 h 6507156"/>
              <a:gd name="connsiteX6642" fmla="*/ 3513045 w 9124939"/>
              <a:gd name="connsiteY6642" fmla="*/ 5188419 h 6507156"/>
              <a:gd name="connsiteX6643" fmla="*/ 3512965 w 9124939"/>
              <a:gd name="connsiteY6643" fmla="*/ 5188256 h 6507156"/>
              <a:gd name="connsiteX6644" fmla="*/ 3508022 w 9124939"/>
              <a:gd name="connsiteY6644" fmla="*/ 5189800 h 6507156"/>
              <a:gd name="connsiteX6645" fmla="*/ 3503575 w 9124939"/>
              <a:gd name="connsiteY6645" fmla="*/ 5184084 h 6507156"/>
              <a:gd name="connsiteX6646" fmla="*/ 3494045 w 9124939"/>
              <a:gd name="connsiteY6646" fmla="*/ 5187260 h 6507156"/>
              <a:gd name="connsiteX6647" fmla="*/ 3494033 w 9124939"/>
              <a:gd name="connsiteY6647" fmla="*/ 5187286 h 6507156"/>
              <a:gd name="connsiteX6648" fmla="*/ 3502334 w 9124939"/>
              <a:gd name="connsiteY6648" fmla="*/ 5184771 h 6507156"/>
              <a:gd name="connsiteX6649" fmla="*/ 3506779 w 9124939"/>
              <a:gd name="connsiteY6649" fmla="*/ 5189966 h 6507156"/>
              <a:gd name="connsiteX6650" fmla="*/ 3490863 w 9124939"/>
              <a:gd name="connsiteY6650" fmla="*/ 5193913 h 6507156"/>
              <a:gd name="connsiteX6651" fmla="*/ 3490551 w 9124939"/>
              <a:gd name="connsiteY6651" fmla="*/ 5194564 h 6507156"/>
              <a:gd name="connsiteX6652" fmla="*/ 3479115 w 9124939"/>
              <a:gd name="connsiteY6652" fmla="*/ 5198375 h 6507156"/>
              <a:gd name="connsiteX6653" fmla="*/ 3477527 w 9124939"/>
              <a:gd name="connsiteY6653" fmla="*/ 5199328 h 6507156"/>
              <a:gd name="connsiteX6654" fmla="*/ 3477844 w 9124939"/>
              <a:gd name="connsiteY6654" fmla="*/ 5198375 h 6507156"/>
              <a:gd name="connsiteX6655" fmla="*/ 3474668 w 9124939"/>
              <a:gd name="connsiteY6655" fmla="*/ 5197740 h 6507156"/>
              <a:gd name="connsiteX6656" fmla="*/ 3473397 w 9124939"/>
              <a:gd name="connsiteY6656" fmla="*/ 5198375 h 6507156"/>
              <a:gd name="connsiteX6657" fmla="*/ 3471809 w 9124939"/>
              <a:gd name="connsiteY6657" fmla="*/ 5198375 h 6507156"/>
              <a:gd name="connsiteX6658" fmla="*/ 3470856 w 9124939"/>
              <a:gd name="connsiteY6658" fmla="*/ 5198693 h 6507156"/>
              <a:gd name="connsiteX6659" fmla="*/ 3469585 w 9124939"/>
              <a:gd name="connsiteY6659" fmla="*/ 5199328 h 6507156"/>
              <a:gd name="connsiteX6660" fmla="*/ 3468950 w 9124939"/>
              <a:gd name="connsiteY6660" fmla="*/ 5199963 h 6507156"/>
              <a:gd name="connsiteX6661" fmla="*/ 3468632 w 9124939"/>
              <a:gd name="connsiteY6661" fmla="*/ 5200916 h 6507156"/>
              <a:gd name="connsiteX6662" fmla="*/ 3467997 w 9124939"/>
              <a:gd name="connsiteY6662" fmla="*/ 5203774 h 6507156"/>
              <a:gd name="connsiteX6663" fmla="*/ 3468314 w 9124939"/>
              <a:gd name="connsiteY6663" fmla="*/ 5203774 h 6507156"/>
              <a:gd name="connsiteX6664" fmla="*/ 3468950 w 9124939"/>
              <a:gd name="connsiteY6664" fmla="*/ 5204092 h 6507156"/>
              <a:gd name="connsiteX6665" fmla="*/ 3471173 w 9124939"/>
              <a:gd name="connsiteY6665" fmla="*/ 5203457 h 6507156"/>
              <a:gd name="connsiteX6666" fmla="*/ 3445760 w 9124939"/>
              <a:gd name="connsiteY6666" fmla="*/ 5221559 h 6507156"/>
              <a:gd name="connsiteX6667" fmla="*/ 3421300 w 9124939"/>
              <a:gd name="connsiteY6667" fmla="*/ 5234262 h 6507156"/>
              <a:gd name="connsiteX6668" fmla="*/ 3399382 w 9124939"/>
              <a:gd name="connsiteY6668" fmla="*/ 5268244 h 6507156"/>
              <a:gd name="connsiteX6669" fmla="*/ 3368886 w 9124939"/>
              <a:gd name="connsiteY6669" fmla="*/ 5281265 h 6507156"/>
              <a:gd name="connsiteX6670" fmla="*/ 3326319 w 9124939"/>
              <a:gd name="connsiteY6670" fmla="*/ 5282853 h 6507156"/>
              <a:gd name="connsiteX6671" fmla="*/ 3281847 w 9124939"/>
              <a:gd name="connsiteY6671" fmla="*/ 5264115 h 6507156"/>
              <a:gd name="connsiteX6672" fmla="*/ 3274223 w 9124939"/>
              <a:gd name="connsiteY6672" fmla="*/ 5251729 h 6507156"/>
              <a:gd name="connsiteX6673" fmla="*/ 3237056 w 9124939"/>
              <a:gd name="connsiteY6673" fmla="*/ 5236168 h 6507156"/>
              <a:gd name="connsiteX6674" fmla="*/ 3213867 w 9124939"/>
              <a:gd name="connsiteY6674" fmla="*/ 5251094 h 6507156"/>
              <a:gd name="connsiteX6675" fmla="*/ 3197984 w 9124939"/>
              <a:gd name="connsiteY6675" fmla="*/ 5237438 h 6507156"/>
              <a:gd name="connsiteX6676" fmla="*/ 3176701 w 9124939"/>
              <a:gd name="connsiteY6676" fmla="*/ 5233627 h 6507156"/>
              <a:gd name="connsiteX6677" fmla="*/ 3152241 w 9124939"/>
              <a:gd name="connsiteY6677" fmla="*/ 5221241 h 6507156"/>
              <a:gd name="connsiteX6678" fmla="*/ 3134134 w 9124939"/>
              <a:gd name="connsiteY6678" fmla="*/ 5226640 h 6507156"/>
              <a:gd name="connsiteX6679" fmla="*/ 3116345 w 9124939"/>
              <a:gd name="connsiteY6679" fmla="*/ 5243472 h 6507156"/>
              <a:gd name="connsiteX6680" fmla="*/ 3098556 w 9124939"/>
              <a:gd name="connsiteY6680" fmla="*/ 5254270 h 6507156"/>
              <a:gd name="connsiteX6681" fmla="*/ 3061707 w 9124939"/>
              <a:gd name="connsiteY6681" fmla="*/ 5267291 h 6507156"/>
              <a:gd name="connsiteX6682" fmla="*/ 3053448 w 9124939"/>
              <a:gd name="connsiteY6682" fmla="*/ 5301273 h 6507156"/>
              <a:gd name="connsiteX6683" fmla="*/ 3044871 w 9124939"/>
              <a:gd name="connsiteY6683" fmla="*/ 5313023 h 6507156"/>
              <a:gd name="connsiteX6684" fmla="*/ 3053448 w 9124939"/>
              <a:gd name="connsiteY6684" fmla="*/ 5317787 h 6507156"/>
              <a:gd name="connsiteX6685" fmla="*/ 3054401 w 9124939"/>
              <a:gd name="connsiteY6685" fmla="*/ 5307307 h 6507156"/>
              <a:gd name="connsiteX6686" fmla="*/ 3057577 w 9124939"/>
              <a:gd name="connsiteY6686" fmla="*/ 5320963 h 6507156"/>
              <a:gd name="connsiteX6687" fmla="*/ 3053765 w 9124939"/>
              <a:gd name="connsiteY6687" fmla="*/ 5336842 h 6507156"/>
              <a:gd name="connsiteX6688" fmla="*/ 3058530 w 9124939"/>
              <a:gd name="connsiteY6688" fmla="*/ 5350816 h 6507156"/>
              <a:gd name="connsiteX6689" fmla="*/ 3057784 w 9124939"/>
              <a:gd name="connsiteY6689" fmla="*/ 5351728 h 6507156"/>
              <a:gd name="connsiteX6690" fmla="*/ 3067676 w 9124939"/>
              <a:gd name="connsiteY6690" fmla="*/ 5357596 h 6507156"/>
              <a:gd name="connsiteX6691" fmla="*/ 3063868 w 9124939"/>
              <a:gd name="connsiteY6691" fmla="*/ 5373450 h 6507156"/>
              <a:gd name="connsiteX6692" fmla="*/ 3079735 w 9124939"/>
              <a:gd name="connsiteY6692" fmla="*/ 5379474 h 6507156"/>
              <a:gd name="connsiteX6693" fmla="*/ 3074340 w 9124939"/>
              <a:gd name="connsiteY6693" fmla="*/ 5387718 h 6507156"/>
              <a:gd name="connsiteX6694" fmla="*/ 3067042 w 9124939"/>
              <a:gd name="connsiteY6694" fmla="*/ 5386133 h 6507156"/>
              <a:gd name="connsiteX6695" fmla="*/ 3059426 w 9124939"/>
              <a:gd name="connsiteY6695" fmla="*/ 5391523 h 6507156"/>
              <a:gd name="connsiteX6696" fmla="*/ 3056570 w 9124939"/>
              <a:gd name="connsiteY6696" fmla="*/ 5403889 h 6507156"/>
              <a:gd name="connsiteX6697" fmla="*/ 3069580 w 9124939"/>
              <a:gd name="connsiteY6697" fmla="*/ 5416572 h 6507156"/>
              <a:gd name="connsiteX6698" fmla="*/ 3065138 w 9124939"/>
              <a:gd name="connsiteY6698" fmla="*/ 5427987 h 6507156"/>
              <a:gd name="connsiteX6699" fmla="*/ 3059108 w 9124939"/>
              <a:gd name="connsiteY6699" fmla="*/ 5441939 h 6507156"/>
              <a:gd name="connsiteX6700" fmla="*/ 3020077 w 9124939"/>
              <a:gd name="connsiteY6700" fmla="*/ 5460963 h 6507156"/>
              <a:gd name="connsiteX6701" fmla="*/ 2990565 w 9124939"/>
              <a:gd name="connsiteY6701" fmla="*/ 5475232 h 6507156"/>
              <a:gd name="connsiteX6702" fmla="*/ 2962323 w 9124939"/>
              <a:gd name="connsiteY6702" fmla="*/ 5511061 h 6507156"/>
              <a:gd name="connsiteX6703" fmla="*/ 2916945 w 9124939"/>
              <a:gd name="connsiteY6703" fmla="*/ 5526281 h 6507156"/>
              <a:gd name="connsiteX6704" fmla="*/ 2849353 w 9124939"/>
              <a:gd name="connsiteY6704" fmla="*/ 5547842 h 6507156"/>
              <a:gd name="connsiteX6705" fmla="*/ 2831900 w 9124939"/>
              <a:gd name="connsiteY6705" fmla="*/ 5570038 h 6507156"/>
              <a:gd name="connsiteX6706" fmla="*/ 2847767 w 9124939"/>
              <a:gd name="connsiteY6706" fmla="*/ 5582404 h 6507156"/>
              <a:gd name="connsiteX6707" fmla="*/ 2840151 w 9124939"/>
              <a:gd name="connsiteY6707" fmla="*/ 5596355 h 6507156"/>
              <a:gd name="connsiteX6708" fmla="*/ 2836025 w 9124939"/>
              <a:gd name="connsiteY6708" fmla="*/ 5590965 h 6507156"/>
              <a:gd name="connsiteX6709" fmla="*/ 2838247 w 9124939"/>
              <a:gd name="connsiteY6709" fmla="*/ 5584623 h 6507156"/>
              <a:gd name="connsiteX6710" fmla="*/ 2820476 w 9124939"/>
              <a:gd name="connsiteY6710" fmla="*/ 5598892 h 6507156"/>
              <a:gd name="connsiteX6711" fmla="*/ 2737654 w 9124939"/>
              <a:gd name="connsiteY6711" fmla="*/ 5716210 h 6507156"/>
              <a:gd name="connsiteX6712" fmla="*/ 2737971 w 9124939"/>
              <a:gd name="connsiteY6712" fmla="*/ 5746650 h 6507156"/>
              <a:gd name="connsiteX6713" fmla="*/ 2727499 w 9124939"/>
              <a:gd name="connsiteY6713" fmla="*/ 5753308 h 6507156"/>
              <a:gd name="connsiteX6714" fmla="*/ 2739558 w 9124939"/>
              <a:gd name="connsiteY6714" fmla="*/ 5761235 h 6507156"/>
              <a:gd name="connsiteX6715" fmla="*/ 2758597 w 9124939"/>
              <a:gd name="connsiteY6715" fmla="*/ 5803407 h 6507156"/>
              <a:gd name="connsiteX6716" fmla="*/ 2773512 w 9124939"/>
              <a:gd name="connsiteY6716" fmla="*/ 5805309 h 6507156"/>
              <a:gd name="connsiteX6717" fmla="*/ 2779223 w 9124939"/>
              <a:gd name="connsiteY6717" fmla="*/ 5816724 h 6507156"/>
              <a:gd name="connsiteX6718" fmla="*/ 2786522 w 9124939"/>
              <a:gd name="connsiteY6718" fmla="*/ 5825285 h 6507156"/>
              <a:gd name="connsiteX6719" fmla="*/ 2771608 w 9124939"/>
              <a:gd name="connsiteY6719" fmla="*/ 5831626 h 6507156"/>
              <a:gd name="connsiteX6720" fmla="*/ 2751934 w 9124939"/>
              <a:gd name="connsiteY6720" fmla="*/ 5856041 h 6507156"/>
              <a:gd name="connsiteX6721" fmla="*/ 2730672 w 9124939"/>
              <a:gd name="connsiteY6721" fmla="*/ 5862700 h 6507156"/>
              <a:gd name="connsiteX6722" fmla="*/ 2725595 w 9124939"/>
              <a:gd name="connsiteY6722" fmla="*/ 5876017 h 6507156"/>
              <a:gd name="connsiteX6723" fmla="*/ 2710998 w 9124939"/>
              <a:gd name="connsiteY6723" fmla="*/ 5895042 h 6507156"/>
              <a:gd name="connsiteX6724" fmla="*/ 2706873 w 9124939"/>
              <a:gd name="connsiteY6724" fmla="*/ 5914384 h 6507156"/>
              <a:gd name="connsiteX6725" fmla="*/ 2690372 w 9124939"/>
              <a:gd name="connsiteY6725" fmla="*/ 5946091 h 6507156"/>
              <a:gd name="connsiteX6726" fmla="*/ 2698940 w 9124939"/>
              <a:gd name="connsiteY6726" fmla="*/ 5959726 h 6507156"/>
              <a:gd name="connsiteX6727" fmla="*/ 2694497 w 9124939"/>
              <a:gd name="connsiteY6727" fmla="*/ 5967018 h 6507156"/>
              <a:gd name="connsiteX6728" fmla="*/ 2678630 w 9124939"/>
              <a:gd name="connsiteY6728" fmla="*/ 5962896 h 6507156"/>
              <a:gd name="connsiteX6729" fmla="*/ 2651340 w 9124939"/>
              <a:gd name="connsiteY6729" fmla="*/ 5969555 h 6507156"/>
              <a:gd name="connsiteX6730" fmla="*/ 2629127 w 9124939"/>
              <a:gd name="connsiteY6730" fmla="*/ 5967653 h 6507156"/>
              <a:gd name="connsiteX6731" fmla="*/ 2624049 w 9124939"/>
              <a:gd name="connsiteY6731" fmla="*/ 5985726 h 6507156"/>
              <a:gd name="connsiteX6732" fmla="*/ 2600882 w 9124939"/>
              <a:gd name="connsiteY6732" fmla="*/ 5993019 h 6507156"/>
              <a:gd name="connsiteX6733" fmla="*/ 2599930 w 9124939"/>
              <a:gd name="connsiteY6733" fmla="*/ 6019653 h 6507156"/>
              <a:gd name="connsiteX6734" fmla="*/ 2588507 w 9124939"/>
              <a:gd name="connsiteY6734" fmla="*/ 6035507 h 6507156"/>
              <a:gd name="connsiteX6735" fmla="*/ 2579305 w 9124939"/>
              <a:gd name="connsiteY6735" fmla="*/ 6060873 h 6507156"/>
              <a:gd name="connsiteX6736" fmla="*/ 2569784 w 9124939"/>
              <a:gd name="connsiteY6736" fmla="*/ 6067215 h 6507156"/>
              <a:gd name="connsiteX6737" fmla="*/ 2547572 w 9124939"/>
              <a:gd name="connsiteY6737" fmla="*/ 6058654 h 6507156"/>
              <a:gd name="connsiteX6738" fmla="*/ 2508541 w 9124939"/>
              <a:gd name="connsiteY6738" fmla="*/ 6078313 h 6507156"/>
              <a:gd name="connsiteX6739" fmla="*/ 2486327 w 9124939"/>
              <a:gd name="connsiteY6739" fmla="*/ 6067849 h 6507156"/>
              <a:gd name="connsiteX6740" fmla="*/ 2445071 w 9124939"/>
              <a:gd name="connsiteY6740" fmla="*/ 6075776 h 6507156"/>
              <a:gd name="connsiteX6741" fmla="*/ 2412068 w 9124939"/>
              <a:gd name="connsiteY6741" fmla="*/ 6070703 h 6507156"/>
              <a:gd name="connsiteX6742" fmla="*/ 2355267 w 9124939"/>
              <a:gd name="connsiteY6742" fmla="*/ 6067849 h 6507156"/>
              <a:gd name="connsiteX6743" fmla="*/ 2342574 w 9124939"/>
              <a:gd name="connsiteY6743" fmla="*/ 6081800 h 6507156"/>
              <a:gd name="connsiteX6744" fmla="*/ 2322582 w 9124939"/>
              <a:gd name="connsiteY6744" fmla="*/ 6094801 h 6507156"/>
              <a:gd name="connsiteX6745" fmla="*/ 2283551 w 9124939"/>
              <a:gd name="connsiteY6745" fmla="*/ 6095752 h 6507156"/>
              <a:gd name="connsiteX6746" fmla="*/ 2253086 w 9124939"/>
              <a:gd name="connsiteY6746" fmla="*/ 6135069 h 6507156"/>
              <a:gd name="connsiteX6747" fmla="*/ 2244836 w 9124939"/>
              <a:gd name="connsiteY6747" fmla="*/ 6153143 h 6507156"/>
              <a:gd name="connsiteX6748" fmla="*/ 2234363 w 9124939"/>
              <a:gd name="connsiteY6748" fmla="*/ 6145850 h 6507156"/>
              <a:gd name="connsiteX6749" fmla="*/ 2218179 w 9124939"/>
              <a:gd name="connsiteY6749" fmla="*/ 6142679 h 6507156"/>
              <a:gd name="connsiteX6750" fmla="*/ 2211833 w 9124939"/>
              <a:gd name="connsiteY6750" fmla="*/ 6137606 h 6507156"/>
              <a:gd name="connsiteX6751" fmla="*/ 2198187 w 9124939"/>
              <a:gd name="connsiteY6751" fmla="*/ 6133484 h 6507156"/>
              <a:gd name="connsiteX6752" fmla="*/ 2189619 w 9124939"/>
              <a:gd name="connsiteY6752" fmla="*/ 6132533 h 6507156"/>
              <a:gd name="connsiteX6753" fmla="*/ 2168040 w 9124939"/>
              <a:gd name="connsiteY6753" fmla="*/ 6097971 h 6507156"/>
              <a:gd name="connsiteX6754" fmla="*/ 2170263 w 9124939"/>
              <a:gd name="connsiteY6754" fmla="*/ 6086557 h 6507156"/>
              <a:gd name="connsiteX6755" fmla="*/ 2161694 w 9124939"/>
              <a:gd name="connsiteY6755" fmla="*/ 6079264 h 6507156"/>
              <a:gd name="connsiteX6756" fmla="*/ 2166771 w 9124939"/>
              <a:gd name="connsiteY6756" fmla="*/ 6053898 h 6507156"/>
              <a:gd name="connsiteX6757" fmla="*/ 2126153 w 9124939"/>
              <a:gd name="connsiteY6757" fmla="*/ 6016482 h 6507156"/>
              <a:gd name="connsiteX6758" fmla="*/ 2098861 w 9124939"/>
              <a:gd name="connsiteY6758" fmla="*/ 6014580 h 6507156"/>
              <a:gd name="connsiteX6759" fmla="*/ 2089023 w 9124939"/>
              <a:gd name="connsiteY6759" fmla="*/ 6006019 h 6507156"/>
              <a:gd name="connsiteX6760" fmla="*/ 2081731 w 9124939"/>
              <a:gd name="connsiteY6760" fmla="*/ 6015531 h 6507156"/>
              <a:gd name="connsiteX6761" fmla="*/ 2078557 w 9124939"/>
              <a:gd name="connsiteY6761" fmla="*/ 6008556 h 6507156"/>
              <a:gd name="connsiteX6762" fmla="*/ 2061181 w 9124939"/>
              <a:gd name="connsiteY6762" fmla="*/ 6013826 h 6507156"/>
              <a:gd name="connsiteX6763" fmla="*/ 2061304 w 9124939"/>
              <a:gd name="connsiteY6763" fmla="*/ 6015011 h 6507156"/>
              <a:gd name="connsiteX6764" fmla="*/ 2039033 w 9124939"/>
              <a:gd name="connsiteY6764" fmla="*/ 6029949 h 6507156"/>
              <a:gd name="connsiteX6765" fmla="*/ 2018035 w 9124939"/>
              <a:gd name="connsiteY6765" fmla="*/ 6031220 h 6507156"/>
              <a:gd name="connsiteX6766" fmla="*/ 2003082 w 9124939"/>
              <a:gd name="connsiteY6766" fmla="*/ 6025817 h 6507156"/>
              <a:gd name="connsiteX6767" fmla="*/ 1981765 w 9124939"/>
              <a:gd name="connsiteY6767" fmla="*/ 6024228 h 6507156"/>
              <a:gd name="connsiteX6768" fmla="*/ 1960449 w 9124939"/>
              <a:gd name="connsiteY6768" fmla="*/ 6017872 h 6507156"/>
              <a:gd name="connsiteX6769" fmla="*/ 1934998 w 9124939"/>
              <a:gd name="connsiteY6769" fmla="*/ 6029949 h 6507156"/>
              <a:gd name="connsiteX6770" fmla="*/ 1916227 w 9124939"/>
              <a:gd name="connsiteY6770" fmla="*/ 6034081 h 6507156"/>
              <a:gd name="connsiteX6771" fmla="*/ 1907636 w 9124939"/>
              <a:gd name="connsiteY6771" fmla="*/ 6030903 h 6507156"/>
              <a:gd name="connsiteX6772" fmla="*/ 1915909 w 9124939"/>
              <a:gd name="connsiteY6772" fmla="*/ 6022321 h 6507156"/>
              <a:gd name="connsiteX6773" fmla="*/ 1926408 w 9124939"/>
              <a:gd name="connsiteY6773" fmla="*/ 5994988 h 6507156"/>
              <a:gd name="connsiteX6774" fmla="*/ 1930226 w 9124939"/>
              <a:gd name="connsiteY6774" fmla="*/ 5971787 h 6507156"/>
              <a:gd name="connsiteX6775" fmla="*/ 1923545 w 9124939"/>
              <a:gd name="connsiteY6775" fmla="*/ 5925385 h 6507156"/>
              <a:gd name="connsiteX6776" fmla="*/ 1931817 w 9124939"/>
              <a:gd name="connsiteY6776" fmla="*/ 5887564 h 6507156"/>
              <a:gd name="connsiteX6777" fmla="*/ 1920681 w 9124939"/>
              <a:gd name="connsiteY6777" fmla="*/ 5868177 h 6507156"/>
              <a:gd name="connsiteX6778" fmla="*/ 1933408 w 9124939"/>
              <a:gd name="connsiteY6778" fmla="*/ 5859913 h 6507156"/>
              <a:gd name="connsiteX6779" fmla="*/ 1941042 w 9124939"/>
              <a:gd name="connsiteY6779" fmla="*/ 5866270 h 6507156"/>
              <a:gd name="connsiteX6780" fmla="*/ 1934680 w 9124939"/>
              <a:gd name="connsiteY6780" fmla="*/ 5852286 h 6507156"/>
              <a:gd name="connsiteX6781" fmla="*/ 1916545 w 9124939"/>
              <a:gd name="connsiteY6781" fmla="*/ 5852603 h 6507156"/>
              <a:gd name="connsiteX6782" fmla="*/ 1900637 w 9124939"/>
              <a:gd name="connsiteY6782" fmla="*/ 5865634 h 6507156"/>
              <a:gd name="connsiteX6783" fmla="*/ 1889182 w 9124939"/>
              <a:gd name="connsiteY6783" fmla="*/ 5871991 h 6507156"/>
              <a:gd name="connsiteX6784" fmla="*/ 1891091 w 9124939"/>
              <a:gd name="connsiteY6784" fmla="*/ 5848790 h 6507156"/>
              <a:gd name="connsiteX6785" fmla="*/ 1884728 w 9124939"/>
              <a:gd name="connsiteY6785" fmla="*/ 5839255 h 6507156"/>
              <a:gd name="connsiteX6786" fmla="*/ 1894273 w 9124939"/>
              <a:gd name="connsiteY6786" fmla="*/ 5838301 h 6507156"/>
              <a:gd name="connsiteX6787" fmla="*/ 1911136 w 9124939"/>
              <a:gd name="connsiteY6787" fmla="*/ 5835759 h 6507156"/>
              <a:gd name="connsiteX6788" fmla="*/ 1920363 w 9124939"/>
              <a:gd name="connsiteY6788" fmla="*/ 5814465 h 6507156"/>
              <a:gd name="connsiteX6789" fmla="*/ 1933090 w 9124939"/>
              <a:gd name="connsiteY6789" fmla="*/ 5802705 h 6507156"/>
              <a:gd name="connsiteX6790" fmla="*/ 1934044 w 9124939"/>
              <a:gd name="connsiteY6790" fmla="*/ 5796349 h 6507156"/>
              <a:gd name="connsiteX6791" fmla="*/ 1913999 w 9124939"/>
              <a:gd name="connsiteY6791" fmla="*/ 5810651 h 6507156"/>
              <a:gd name="connsiteX6792" fmla="*/ 1901272 w 9124939"/>
              <a:gd name="connsiteY6792" fmla="*/ 5816054 h 6507156"/>
              <a:gd name="connsiteX6793" fmla="*/ 1893000 w 9124939"/>
              <a:gd name="connsiteY6793" fmla="*/ 5826542 h 6507156"/>
              <a:gd name="connsiteX6794" fmla="*/ 1895228 w 9124939"/>
              <a:gd name="connsiteY6794" fmla="*/ 5833852 h 6507156"/>
              <a:gd name="connsiteX6795" fmla="*/ 1877093 w 9124939"/>
              <a:gd name="connsiteY6795" fmla="*/ 5831945 h 6507156"/>
              <a:gd name="connsiteX6796" fmla="*/ 1870731 w 9124939"/>
              <a:gd name="connsiteY6796" fmla="*/ 5835123 h 6507156"/>
              <a:gd name="connsiteX6797" fmla="*/ 1862141 w 9124939"/>
              <a:gd name="connsiteY6797" fmla="*/ 5832263 h 6507156"/>
              <a:gd name="connsiteX6798" fmla="*/ 1858960 w 9124939"/>
              <a:gd name="connsiteY6798" fmla="*/ 5827813 h 6507156"/>
              <a:gd name="connsiteX6799" fmla="*/ 1875820 w 9124939"/>
              <a:gd name="connsiteY6799" fmla="*/ 5797302 h 6507156"/>
              <a:gd name="connsiteX6800" fmla="*/ 1875502 w 9124939"/>
              <a:gd name="connsiteY6800" fmla="*/ 5761388 h 6507156"/>
              <a:gd name="connsiteX6801" fmla="*/ 1901591 w 9124939"/>
              <a:gd name="connsiteY6801" fmla="*/ 5733737 h 6507156"/>
              <a:gd name="connsiteX6802" fmla="*/ 1903818 w 9124939"/>
              <a:gd name="connsiteY6802" fmla="*/ 5718800 h 6507156"/>
              <a:gd name="connsiteX6803" fmla="*/ 1913999 w 9124939"/>
              <a:gd name="connsiteY6803" fmla="*/ 5704180 h 6507156"/>
              <a:gd name="connsiteX6804" fmla="*/ 1932453 w 9124939"/>
              <a:gd name="connsiteY6804" fmla="*/ 5606608 h 6507156"/>
              <a:gd name="connsiteX6805" fmla="*/ 1940407 w 9124939"/>
              <a:gd name="connsiteY6805" fmla="*/ 5551624 h 6507156"/>
              <a:gd name="connsiteX6806" fmla="*/ 1922590 w 9124939"/>
              <a:gd name="connsiteY6806" fmla="*/ 5470579 h 6507156"/>
              <a:gd name="connsiteX6807" fmla="*/ 1921957 w 9124939"/>
              <a:gd name="connsiteY6807" fmla="*/ 5447183 h 6507156"/>
              <a:gd name="connsiteX6808" fmla="*/ 1921794 w 9124939"/>
              <a:gd name="connsiteY6808" fmla="*/ 5447329 h 6507156"/>
              <a:gd name="connsiteX6809" fmla="*/ 1920842 w 9124939"/>
              <a:gd name="connsiteY6809" fmla="*/ 5427670 h 6507156"/>
              <a:gd name="connsiteX6810" fmla="*/ 1923698 w 9124939"/>
              <a:gd name="connsiteY6810" fmla="*/ 5392157 h 6507156"/>
              <a:gd name="connsiteX6811" fmla="*/ 1935440 w 9124939"/>
              <a:gd name="connsiteY6811" fmla="*/ 5386767 h 6507156"/>
              <a:gd name="connsiteX6812" fmla="*/ 1924967 w 9124939"/>
              <a:gd name="connsiteY6812" fmla="*/ 5371864 h 6507156"/>
              <a:gd name="connsiteX6813" fmla="*/ 1913861 w 9124939"/>
              <a:gd name="connsiteY6813" fmla="*/ 5365840 h 6507156"/>
              <a:gd name="connsiteX6814" fmla="*/ 1920207 w 9124939"/>
              <a:gd name="connsiteY6814" fmla="*/ 5346815 h 6507156"/>
              <a:gd name="connsiteX6815" fmla="*/ 1901167 w 9124939"/>
              <a:gd name="connsiteY6815" fmla="*/ 5348084 h 6507156"/>
              <a:gd name="connsiteX6816" fmla="*/ 1906244 w 9124939"/>
              <a:gd name="connsiteY6816" fmla="*/ 5326205 h 6507156"/>
              <a:gd name="connsiteX6817" fmla="*/ 1889425 w 9124939"/>
              <a:gd name="connsiteY6817" fmla="*/ 5327157 h 6507156"/>
              <a:gd name="connsiteX6818" fmla="*/ 1890060 w 9124939"/>
              <a:gd name="connsiteY6818" fmla="*/ 5316376 h 6507156"/>
              <a:gd name="connsiteX6819" fmla="*/ 1883713 w 9124939"/>
              <a:gd name="connsiteY6819" fmla="*/ 5309083 h 6507156"/>
              <a:gd name="connsiteX6820" fmla="*/ 1876414 w 9124939"/>
              <a:gd name="connsiteY6820" fmla="*/ 5313839 h 6507156"/>
              <a:gd name="connsiteX6821" fmla="*/ 1877366 w 9124939"/>
              <a:gd name="connsiteY6821" fmla="*/ 5299888 h 6507156"/>
              <a:gd name="connsiteX6822" fmla="*/ 1894185 w 9124939"/>
              <a:gd name="connsiteY6822" fmla="*/ 5274522 h 6507156"/>
              <a:gd name="connsiteX6823" fmla="*/ 1906879 w 9124939"/>
              <a:gd name="connsiteY6823" fmla="*/ 5274522 h 6507156"/>
              <a:gd name="connsiteX6824" fmla="*/ 1909100 w 9124939"/>
              <a:gd name="connsiteY6824" fmla="*/ 5268180 h 6507156"/>
              <a:gd name="connsiteX6825" fmla="*/ 1919573 w 9124939"/>
              <a:gd name="connsiteY6825" fmla="*/ 5255497 h 6507156"/>
              <a:gd name="connsiteX6826" fmla="*/ 1937661 w 9124939"/>
              <a:gd name="connsiteY6826" fmla="*/ 5261522 h 6507156"/>
              <a:gd name="connsiteX6827" fmla="*/ 1956383 w 9124939"/>
              <a:gd name="connsiteY6827" fmla="*/ 5250741 h 6507156"/>
              <a:gd name="connsiteX6828" fmla="*/ 1970028 w 9124939"/>
              <a:gd name="connsiteY6828" fmla="*/ 5247570 h 6507156"/>
              <a:gd name="connsiteX6829" fmla="*/ 1971298 w 9124939"/>
              <a:gd name="connsiteY6829" fmla="*/ 5254546 h 6507156"/>
              <a:gd name="connsiteX6830" fmla="*/ 1984943 w 9124939"/>
              <a:gd name="connsiteY6830" fmla="*/ 5253595 h 6507156"/>
              <a:gd name="connsiteX6831" fmla="*/ 1978596 w 9124939"/>
              <a:gd name="connsiteY6831" fmla="*/ 5245034 h 6507156"/>
              <a:gd name="connsiteX6832" fmla="*/ 1984943 w 9124939"/>
              <a:gd name="connsiteY6832" fmla="*/ 5238692 h 6507156"/>
              <a:gd name="connsiteX6833" fmla="*/ 1975423 w 9124939"/>
              <a:gd name="connsiteY6833" fmla="*/ 5241863 h 6507156"/>
              <a:gd name="connsiteX6834" fmla="*/ 1971932 w 9124939"/>
              <a:gd name="connsiteY6834" fmla="*/ 5230765 h 6507156"/>
              <a:gd name="connsiteX6835" fmla="*/ 1984626 w 9124939"/>
              <a:gd name="connsiteY6835" fmla="*/ 5221253 h 6507156"/>
              <a:gd name="connsiteX6836" fmla="*/ 2004618 w 9124939"/>
              <a:gd name="connsiteY6836" fmla="*/ 5206033 h 6507156"/>
              <a:gd name="connsiteX6837" fmla="*/ 2020485 w 9124939"/>
              <a:gd name="connsiteY6837" fmla="*/ 5202862 h 6507156"/>
              <a:gd name="connsiteX6838" fmla="*/ 2027784 w 9124939"/>
              <a:gd name="connsiteY6838" fmla="*/ 5206984 h 6507156"/>
              <a:gd name="connsiteX6839" fmla="*/ 2030005 w 9124939"/>
              <a:gd name="connsiteY6839" fmla="*/ 5200643 h 6507156"/>
              <a:gd name="connsiteX6840" fmla="*/ 2043651 w 9124939"/>
              <a:gd name="connsiteY6840" fmla="*/ 5201594 h 6507156"/>
              <a:gd name="connsiteX6841" fmla="*/ 2053171 w 9124939"/>
              <a:gd name="connsiteY6841" fmla="*/ 5213009 h 6507156"/>
              <a:gd name="connsiteX6842" fmla="*/ 2083000 w 9124939"/>
              <a:gd name="connsiteY6842" fmla="*/ 5227594 h 6507156"/>
              <a:gd name="connsiteX6843" fmla="*/ 2189619 w 9124939"/>
              <a:gd name="connsiteY6843" fmla="*/ 5225375 h 6507156"/>
              <a:gd name="connsiteX6844" fmla="*/ 2205486 w 9124939"/>
              <a:gd name="connsiteY6844" fmla="*/ 5214911 h 6507156"/>
              <a:gd name="connsiteX6845" fmla="*/ 2215006 w 9124939"/>
              <a:gd name="connsiteY6845" fmla="*/ 5216814 h 6507156"/>
              <a:gd name="connsiteX6846" fmla="*/ 2218179 w 9124939"/>
              <a:gd name="connsiteY6846" fmla="*/ 5219984 h 6507156"/>
              <a:gd name="connsiteX6847" fmla="*/ 2234363 w 9124939"/>
              <a:gd name="connsiteY6847" fmla="*/ 5227277 h 6507156"/>
              <a:gd name="connsiteX6848" fmla="*/ 2261972 w 9124939"/>
              <a:gd name="connsiteY6848" fmla="*/ 5231082 h 6507156"/>
              <a:gd name="connsiteX6849" fmla="*/ 2311793 w 9124939"/>
              <a:gd name="connsiteY6849" fmla="*/ 5241229 h 6507156"/>
              <a:gd name="connsiteX6850" fmla="*/ 2358123 w 9124939"/>
              <a:gd name="connsiteY6850" fmla="*/ 5243131 h 6507156"/>
              <a:gd name="connsiteX6851" fmla="*/ 2387635 w 9124939"/>
              <a:gd name="connsiteY6851" fmla="*/ 5237424 h 6507156"/>
              <a:gd name="connsiteX6852" fmla="*/ 2401598 w 9124939"/>
              <a:gd name="connsiteY6852" fmla="*/ 5240594 h 6507156"/>
              <a:gd name="connsiteX6853" fmla="*/ 2417463 w 9124939"/>
              <a:gd name="connsiteY6853" fmla="*/ 5230765 h 6507156"/>
              <a:gd name="connsiteX6854" fmla="*/ 2423809 w 9124939"/>
              <a:gd name="connsiteY6854" fmla="*/ 5231716 h 6507156"/>
              <a:gd name="connsiteX6855" fmla="*/ 2433329 w 9124939"/>
              <a:gd name="connsiteY6855" fmla="*/ 5244399 h 6507156"/>
              <a:gd name="connsiteX6856" fmla="*/ 2445071 w 9124939"/>
              <a:gd name="connsiteY6856" fmla="*/ 5245034 h 6507156"/>
              <a:gd name="connsiteX6857" fmla="*/ 2460939 w 9124939"/>
              <a:gd name="connsiteY6857" fmla="*/ 5249473 h 6507156"/>
              <a:gd name="connsiteX6858" fmla="*/ 2479663 w 9124939"/>
              <a:gd name="connsiteY6858" fmla="*/ 5245985 h 6507156"/>
              <a:gd name="connsiteX6859" fmla="*/ 2499656 w 9124939"/>
              <a:gd name="connsiteY6859" fmla="*/ 5244716 h 6507156"/>
              <a:gd name="connsiteX6860" fmla="*/ 2515840 w 9124939"/>
              <a:gd name="connsiteY6860" fmla="*/ 5249790 h 6507156"/>
              <a:gd name="connsiteX6861" fmla="*/ 2533610 w 9124939"/>
              <a:gd name="connsiteY6861" fmla="*/ 5256131 h 6507156"/>
              <a:gd name="connsiteX6862" fmla="*/ 2543130 w 9124939"/>
              <a:gd name="connsiteY6862" fmla="*/ 5261205 h 6507156"/>
              <a:gd name="connsiteX6863" fmla="*/ 2570418 w 9124939"/>
              <a:gd name="connsiteY6863" fmla="*/ 5260253 h 6507156"/>
              <a:gd name="connsiteX6864" fmla="*/ 2581843 w 9124939"/>
              <a:gd name="connsiteY6864" fmla="*/ 5249790 h 6507156"/>
              <a:gd name="connsiteX6865" fmla="*/ 2587556 w 9124939"/>
              <a:gd name="connsiteY6865" fmla="*/ 5246619 h 6507156"/>
              <a:gd name="connsiteX6866" fmla="*/ 2585970 w 9124939"/>
              <a:gd name="connsiteY6866" fmla="*/ 5249473 h 6507156"/>
              <a:gd name="connsiteX6867" fmla="*/ 2591998 w 9124939"/>
              <a:gd name="connsiteY6867" fmla="*/ 5251058 h 6507156"/>
              <a:gd name="connsiteX6868" fmla="*/ 2593584 w 9124939"/>
              <a:gd name="connsiteY6868" fmla="*/ 5250107 h 6507156"/>
              <a:gd name="connsiteX6869" fmla="*/ 2599295 w 9124939"/>
              <a:gd name="connsiteY6869" fmla="*/ 5244082 h 6507156"/>
              <a:gd name="connsiteX6870" fmla="*/ 2600247 w 9124939"/>
              <a:gd name="connsiteY6870" fmla="*/ 5246936 h 6507156"/>
              <a:gd name="connsiteX6871" fmla="*/ 2603102 w 9124939"/>
              <a:gd name="connsiteY6871" fmla="*/ 5247253 h 6507156"/>
              <a:gd name="connsiteX6872" fmla="*/ 2603423 w 9124939"/>
              <a:gd name="connsiteY6872" fmla="*/ 5244082 h 6507156"/>
              <a:gd name="connsiteX6873" fmla="*/ 2606914 w 9124939"/>
              <a:gd name="connsiteY6873" fmla="*/ 5245034 h 6507156"/>
              <a:gd name="connsiteX6874" fmla="*/ 2607454 w 9124939"/>
              <a:gd name="connsiteY6874" fmla="*/ 5244107 h 6507156"/>
              <a:gd name="connsiteX6875" fmla="*/ 2615395 w 9124939"/>
              <a:gd name="connsiteY6875" fmla="*/ 5235850 h 6507156"/>
              <a:gd name="connsiteX6876" fmla="*/ 2630326 w 9124939"/>
              <a:gd name="connsiteY6876" fmla="*/ 5199646 h 6507156"/>
              <a:gd name="connsiteX6877" fmla="*/ 2645256 w 9124939"/>
              <a:gd name="connsiteY6877" fmla="*/ 5128507 h 6507156"/>
              <a:gd name="connsiteX6878" fmla="*/ 2652880 w 9124939"/>
              <a:gd name="connsiteY6878" fmla="*/ 5079281 h 6507156"/>
              <a:gd name="connsiteX6879" fmla="*/ 2658598 w 9124939"/>
              <a:gd name="connsiteY6879" fmla="*/ 5094208 h 6507156"/>
              <a:gd name="connsiteX6880" fmla="*/ 2664951 w 9124939"/>
              <a:gd name="connsiteY6880" fmla="*/ 5086268 h 6507156"/>
              <a:gd name="connsiteX6881" fmla="*/ 2660821 w 9124939"/>
              <a:gd name="connsiteY6881" fmla="*/ 5076423 h 6507156"/>
              <a:gd name="connsiteX6882" fmla="*/ 2653832 w 9124939"/>
              <a:gd name="connsiteY6882" fmla="*/ 5074517 h 6507156"/>
              <a:gd name="connsiteX6883" fmla="*/ 2664316 w 9124939"/>
              <a:gd name="connsiteY6883" fmla="*/ 4994486 h 6507156"/>
              <a:gd name="connsiteX6884" fmla="*/ 2663998 w 9124939"/>
              <a:gd name="connsiteY6884" fmla="*/ 4973526 h 6507156"/>
              <a:gd name="connsiteX6885" fmla="*/ 2665904 w 9124939"/>
              <a:gd name="connsiteY6885" fmla="*/ 4966856 h 6507156"/>
              <a:gd name="connsiteX6886" fmla="*/ 2670987 w 9124939"/>
              <a:gd name="connsiteY6886" fmla="*/ 4966856 h 6507156"/>
              <a:gd name="connsiteX6887" fmla="*/ 2672892 w 9124939"/>
              <a:gd name="connsiteY6887" fmla="*/ 4983053 h 6507156"/>
              <a:gd name="connsiteX6888" fmla="*/ 2694493 w 9124939"/>
              <a:gd name="connsiteY6888" fmla="*/ 5010365 h 6507156"/>
              <a:gd name="connsiteX6889" fmla="*/ 2701482 w 9124939"/>
              <a:gd name="connsiteY6889" fmla="*/ 5029103 h 6507156"/>
              <a:gd name="connsiteX6890" fmla="*/ 2710694 w 9124939"/>
              <a:gd name="connsiteY6890" fmla="*/ 5036090 h 6507156"/>
              <a:gd name="connsiteX6891" fmla="*/ 2703705 w 9124939"/>
              <a:gd name="connsiteY6891" fmla="*/ 5026880 h 6507156"/>
              <a:gd name="connsiteX6892" fmla="*/ 2700529 w 9124939"/>
              <a:gd name="connsiteY6892" fmla="*/ 5007825 h 6507156"/>
              <a:gd name="connsiteX6893" fmla="*/ 2691952 w 9124939"/>
              <a:gd name="connsiteY6893" fmla="*/ 4980512 h 6507156"/>
              <a:gd name="connsiteX6894" fmla="*/ 2680516 w 9124939"/>
              <a:gd name="connsiteY6894" fmla="*/ 4963998 h 6507156"/>
              <a:gd name="connsiteX6895" fmla="*/ 2677657 w 9124939"/>
              <a:gd name="connsiteY6895" fmla="*/ 4950342 h 6507156"/>
              <a:gd name="connsiteX6896" fmla="*/ 2655103 w 9124939"/>
              <a:gd name="connsiteY6896" fmla="*/ 4936686 h 6507156"/>
              <a:gd name="connsiteX6897" fmla="*/ 2654150 w 9124939"/>
              <a:gd name="connsiteY6897" fmla="*/ 4926205 h 6507156"/>
              <a:gd name="connsiteX6898" fmla="*/ 2663362 w 9124939"/>
              <a:gd name="connsiteY6898" fmla="*/ 4917631 h 6507156"/>
              <a:gd name="connsiteX6899" fmla="*/ 2668763 w 9124939"/>
              <a:gd name="connsiteY6899" fmla="*/ 4905880 h 6507156"/>
              <a:gd name="connsiteX6900" fmla="*/ 2678293 w 9124939"/>
              <a:gd name="connsiteY6900" fmla="*/ 4900799 h 6507156"/>
              <a:gd name="connsiteX6901" fmla="*/ 2662092 w 9124939"/>
              <a:gd name="connsiteY6901" fmla="*/ 4878568 h 6507156"/>
              <a:gd name="connsiteX6902" fmla="*/ 2650338 w 9124939"/>
              <a:gd name="connsiteY6902" fmla="*/ 4872216 h 6507156"/>
              <a:gd name="connsiteX6903" fmla="*/ 2655739 w 9124939"/>
              <a:gd name="connsiteY6903" fmla="*/ 4862053 h 6507156"/>
              <a:gd name="connsiteX6904" fmla="*/ 2640809 w 9124939"/>
              <a:gd name="connsiteY6904" fmla="*/ 4861101 h 6507156"/>
              <a:gd name="connsiteX6905" fmla="*/ 2597287 w 9124939"/>
              <a:gd name="connsiteY6905" fmla="*/ 4828707 h 6507156"/>
              <a:gd name="connsiteX6906" fmla="*/ 2595063 w 9124939"/>
              <a:gd name="connsiteY6906" fmla="*/ 4820450 h 6507156"/>
              <a:gd name="connsiteX6907" fmla="*/ 2576638 w 9124939"/>
              <a:gd name="connsiteY6907" fmla="*/ 4790915 h 6507156"/>
              <a:gd name="connsiteX6908" fmla="*/ 2563933 w 9124939"/>
              <a:gd name="connsiteY6908" fmla="*/ 4779482 h 6507156"/>
              <a:gd name="connsiteX6909" fmla="*/ 2576322 w 9124939"/>
              <a:gd name="connsiteY6909" fmla="*/ 4754075 h 6507156"/>
              <a:gd name="connsiteX6910" fmla="*/ 2560439 w 9124939"/>
              <a:gd name="connsiteY6910" fmla="*/ 4747723 h 6507156"/>
              <a:gd name="connsiteX6911" fmla="*/ 2572828 w 9124939"/>
              <a:gd name="connsiteY6911" fmla="*/ 4734067 h 6507156"/>
              <a:gd name="connsiteX6912" fmla="*/ 2585534 w 9124939"/>
              <a:gd name="connsiteY6912" fmla="*/ 4738196 h 6507156"/>
              <a:gd name="connsiteX6913" fmla="*/ 2594111 w 9124939"/>
              <a:gd name="connsiteY6913" fmla="*/ 4740419 h 6507156"/>
              <a:gd name="connsiteX6914" fmla="*/ 2588712 w 9124939"/>
              <a:gd name="connsiteY6914" fmla="*/ 4729621 h 6507156"/>
              <a:gd name="connsiteX6915" fmla="*/ 2571874 w 9124939"/>
              <a:gd name="connsiteY6915" fmla="*/ 4720411 h 6507156"/>
              <a:gd name="connsiteX6916" fmla="*/ 2552498 w 9124939"/>
              <a:gd name="connsiteY6916" fmla="*/ 4725810 h 6507156"/>
              <a:gd name="connsiteX6917" fmla="*/ 2528675 w 9124939"/>
              <a:gd name="connsiteY6917" fmla="*/ 4725175 h 6507156"/>
              <a:gd name="connsiteX6918" fmla="*/ 2524863 w 9124939"/>
              <a:gd name="connsiteY6918" fmla="*/ 4710248 h 6507156"/>
              <a:gd name="connsiteX6919" fmla="*/ 2541063 w 9124939"/>
              <a:gd name="connsiteY6919" fmla="*/ 4699768 h 6507156"/>
              <a:gd name="connsiteX6920" fmla="*/ 2523910 w 9124939"/>
              <a:gd name="connsiteY6920" fmla="*/ 4693416 h 6507156"/>
              <a:gd name="connsiteX6921" fmla="*/ 2507074 w 9124939"/>
              <a:gd name="connsiteY6921" fmla="*/ 4681983 h 6507156"/>
              <a:gd name="connsiteX6922" fmla="*/ 2499450 w 9124939"/>
              <a:gd name="connsiteY6922" fmla="*/ 4690558 h 6507156"/>
              <a:gd name="connsiteX6923" fmla="*/ 2496274 w 9124939"/>
              <a:gd name="connsiteY6923" fmla="*/ 4691511 h 6507156"/>
              <a:gd name="connsiteX6924" fmla="*/ 2489920 w 9124939"/>
              <a:gd name="connsiteY6924" fmla="*/ 4678807 h 6507156"/>
              <a:gd name="connsiteX6925" fmla="*/ 2481343 w 9124939"/>
              <a:gd name="connsiteY6925" fmla="*/ 4688652 h 6507156"/>
              <a:gd name="connsiteX6926" fmla="*/ 2469905 w 9124939"/>
              <a:gd name="connsiteY6926" fmla="*/ 4689605 h 6507156"/>
              <a:gd name="connsiteX6927" fmla="*/ 2448621 w 9124939"/>
              <a:gd name="connsiteY6927" fmla="*/ 4662611 h 6507156"/>
              <a:gd name="connsiteX6928" fmla="*/ 2435913 w 9124939"/>
              <a:gd name="connsiteY6928" fmla="*/ 4663563 h 6507156"/>
              <a:gd name="connsiteX6929" fmla="*/ 2420984 w 9124939"/>
              <a:gd name="connsiteY6929" fmla="*/ 4656576 h 6507156"/>
              <a:gd name="connsiteX6930" fmla="*/ 2402878 w 9124939"/>
              <a:gd name="connsiteY6930" fmla="*/ 4653401 h 6507156"/>
              <a:gd name="connsiteX6931" fmla="*/ 2394301 w 9124939"/>
              <a:gd name="connsiteY6931" fmla="*/ 4641968 h 6507156"/>
              <a:gd name="connsiteX6932" fmla="*/ 2381595 w 9124939"/>
              <a:gd name="connsiteY6932" fmla="*/ 4637839 h 6507156"/>
              <a:gd name="connsiteX6933" fmla="*/ 2362536 w 9124939"/>
              <a:gd name="connsiteY6933" fmla="*/ 4651495 h 6507156"/>
              <a:gd name="connsiteX6934" fmla="*/ 2345699 w 9124939"/>
              <a:gd name="connsiteY6934" fmla="*/ 4654036 h 6507156"/>
              <a:gd name="connsiteX6935" fmla="*/ 2341253 w 9124939"/>
              <a:gd name="connsiteY6935" fmla="*/ 4634981 h 6507156"/>
              <a:gd name="connsiteX6936" fmla="*/ 2333946 w 9124939"/>
              <a:gd name="connsiteY6936" fmla="*/ 4630535 h 6507156"/>
              <a:gd name="connsiteX6937" fmla="*/ 2314887 w 9124939"/>
              <a:gd name="connsiteY6937" fmla="*/ 4626724 h 6507156"/>
              <a:gd name="connsiteX6938" fmla="*/ 2311709 w 9124939"/>
              <a:gd name="connsiteY6938" fmla="*/ 4621325 h 6507156"/>
              <a:gd name="connsiteX6939" fmla="*/ 2327275 w 9124939"/>
              <a:gd name="connsiteY6939" fmla="*/ 4614020 h 6507156"/>
              <a:gd name="connsiteX6940" fmla="*/ 2345064 w 9124939"/>
              <a:gd name="connsiteY6940" fmla="*/ 4614020 h 6507156"/>
              <a:gd name="connsiteX6941" fmla="*/ 2351418 w 9124939"/>
              <a:gd name="connsiteY6941" fmla="*/ 4606398 h 6507156"/>
              <a:gd name="connsiteX6942" fmla="*/ 2336804 w 9124939"/>
              <a:gd name="connsiteY6942" fmla="*/ 4595918 h 6507156"/>
              <a:gd name="connsiteX6943" fmla="*/ 2326004 w 9124939"/>
              <a:gd name="connsiteY6943" fmla="*/ 4599094 h 6507156"/>
              <a:gd name="connsiteX6944" fmla="*/ 2319651 w 9124939"/>
              <a:gd name="connsiteY6944" fmla="*/ 4607668 h 6507156"/>
              <a:gd name="connsiteX6945" fmla="*/ 2317428 w 9124939"/>
              <a:gd name="connsiteY6945" fmla="*/ 4583532 h 6507156"/>
              <a:gd name="connsiteX6946" fmla="*/ 2324098 w 9124939"/>
              <a:gd name="connsiteY6946" fmla="*/ 4578451 h 6507156"/>
              <a:gd name="connsiteX6947" fmla="*/ 2330452 w 9124939"/>
              <a:gd name="connsiteY6947" fmla="*/ 4582262 h 6507156"/>
              <a:gd name="connsiteX6948" fmla="*/ 2345064 w 9124939"/>
              <a:gd name="connsiteY6948" fmla="*/ 4586390 h 6507156"/>
              <a:gd name="connsiteX6949" fmla="*/ 2354594 w 9124939"/>
              <a:gd name="connsiteY6949" fmla="*/ 4586390 h 6507156"/>
              <a:gd name="connsiteX6950" fmla="*/ 2340617 w 9124939"/>
              <a:gd name="connsiteY6950" fmla="*/ 4571464 h 6507156"/>
              <a:gd name="connsiteX6951" fmla="*/ 2328863 w 9124939"/>
              <a:gd name="connsiteY6951" fmla="*/ 4574005 h 6507156"/>
              <a:gd name="connsiteX6952" fmla="*/ 2322510 w 9124939"/>
              <a:gd name="connsiteY6952" fmla="*/ 4568606 h 6507156"/>
              <a:gd name="connsiteX6953" fmla="*/ 2313298 w 9124939"/>
              <a:gd name="connsiteY6953" fmla="*/ 4577180 h 6507156"/>
              <a:gd name="connsiteX6954" fmla="*/ 2304721 w 9124939"/>
              <a:gd name="connsiteY6954" fmla="*/ 4573052 h 6507156"/>
              <a:gd name="connsiteX6955" fmla="*/ 2303450 w 9124939"/>
              <a:gd name="connsiteY6955" fmla="*/ 4562889 h 6507156"/>
              <a:gd name="connsiteX6956" fmla="*/ 2308850 w 9124939"/>
              <a:gd name="connsiteY6956" fmla="*/ 4557490 h 6507156"/>
              <a:gd name="connsiteX6957" fmla="*/ 2318380 w 9124939"/>
              <a:gd name="connsiteY6957" fmla="*/ 4548598 h 6507156"/>
              <a:gd name="connsiteX6958" fmla="*/ 2339029 w 9124939"/>
              <a:gd name="connsiteY6958" fmla="*/ 4530495 h 6507156"/>
              <a:gd name="connsiteX6959" fmla="*/ 2362536 w 9124939"/>
              <a:gd name="connsiteY6959" fmla="*/ 4531448 h 6507156"/>
              <a:gd name="connsiteX6960" fmla="*/ 2377466 w 9124939"/>
              <a:gd name="connsiteY6960" fmla="*/ 4527002 h 6507156"/>
              <a:gd name="connsiteX6961" fmla="*/ 2393348 w 9124939"/>
              <a:gd name="connsiteY6961" fmla="*/ 4533354 h 6507156"/>
              <a:gd name="connsiteX6962" fmla="*/ 2393348 w 9124939"/>
              <a:gd name="connsiteY6962" fmla="*/ 4526049 h 6507156"/>
              <a:gd name="connsiteX6963" fmla="*/ 2404784 w 9124939"/>
              <a:gd name="connsiteY6963" fmla="*/ 4522873 h 6507156"/>
              <a:gd name="connsiteX6964" fmla="*/ 2418443 w 9124939"/>
              <a:gd name="connsiteY6964" fmla="*/ 4525732 h 6507156"/>
              <a:gd name="connsiteX6965" fmla="*/ 2421619 w 9124939"/>
              <a:gd name="connsiteY6965" fmla="*/ 4512076 h 6507156"/>
              <a:gd name="connsiteX6966" fmla="*/ 2425748 w 9124939"/>
              <a:gd name="connsiteY6966" fmla="*/ 4504771 h 6507156"/>
              <a:gd name="connsiteX6967" fmla="*/ 2440679 w 9124939"/>
              <a:gd name="connsiteY6967" fmla="*/ 4510805 h 6507156"/>
              <a:gd name="connsiteX6968" fmla="*/ 2473718 w 9124939"/>
              <a:gd name="connsiteY6968" fmla="*/ 4510488 h 6507156"/>
              <a:gd name="connsiteX6969" fmla="*/ 2482295 w 9124939"/>
              <a:gd name="connsiteY6969" fmla="*/ 4521921 h 6507156"/>
              <a:gd name="connsiteX6970" fmla="*/ 2505485 w 9124939"/>
              <a:gd name="connsiteY6970" fmla="*/ 4547010 h 6507156"/>
              <a:gd name="connsiteX6971" fmla="*/ 2524545 w 9124939"/>
              <a:gd name="connsiteY6971" fmla="*/ 4536212 h 6507156"/>
              <a:gd name="connsiteX6972" fmla="*/ 2541380 w 9124939"/>
              <a:gd name="connsiteY6972" fmla="*/ 4528908 h 6507156"/>
              <a:gd name="connsiteX6973" fmla="*/ 2556627 w 9124939"/>
              <a:gd name="connsiteY6973" fmla="*/ 4539388 h 6507156"/>
              <a:gd name="connsiteX6974" fmla="*/ 2575369 w 9124939"/>
              <a:gd name="connsiteY6974" fmla="*/ 4527320 h 6507156"/>
              <a:gd name="connsiteX6975" fmla="*/ 2591252 w 9124939"/>
              <a:gd name="connsiteY6975" fmla="*/ 4524144 h 6507156"/>
              <a:gd name="connsiteX6976" fmla="*/ 2599828 w 9124939"/>
              <a:gd name="connsiteY6976" fmla="*/ 4538753 h 6507156"/>
              <a:gd name="connsiteX6977" fmla="*/ 2616665 w 9124939"/>
              <a:gd name="connsiteY6977" fmla="*/ 4540658 h 6507156"/>
              <a:gd name="connsiteX6978" fmla="*/ 2626196 w 9124939"/>
              <a:gd name="connsiteY6978" fmla="*/ 4542881 h 6507156"/>
              <a:gd name="connsiteX6979" fmla="*/ 2630326 w 9124939"/>
              <a:gd name="connsiteY6979" fmla="*/ 4534306 h 6507156"/>
              <a:gd name="connsiteX6980" fmla="*/ 2623019 w 9124939"/>
              <a:gd name="connsiteY6980" fmla="*/ 4527955 h 6507156"/>
              <a:gd name="connsiteX6981" fmla="*/ 2613171 w 9124939"/>
              <a:gd name="connsiteY6981" fmla="*/ 4510488 h 6507156"/>
              <a:gd name="connsiteX6982" fmla="*/ 2606500 w 9124939"/>
              <a:gd name="connsiteY6982" fmla="*/ 4446018 h 6507156"/>
              <a:gd name="connsiteX6983" fmla="*/ 2604914 w 9124939"/>
              <a:gd name="connsiteY6983" fmla="*/ 4430139 h 6507156"/>
              <a:gd name="connsiteX6984" fmla="*/ 2592205 w 9124939"/>
              <a:gd name="connsiteY6984" fmla="*/ 4419659 h 6507156"/>
              <a:gd name="connsiteX6985" fmla="*/ 2586806 w 9124939"/>
              <a:gd name="connsiteY6985" fmla="*/ 4396792 h 6507156"/>
              <a:gd name="connsiteX6986" fmla="*/ 2571874 w 9124939"/>
              <a:gd name="connsiteY6986" fmla="*/ 4376467 h 6507156"/>
              <a:gd name="connsiteX6987" fmla="*/ 2571874 w 9124939"/>
              <a:gd name="connsiteY6987" fmla="*/ 4369480 h 6507156"/>
              <a:gd name="connsiteX6988" fmla="*/ 2578228 w 9124939"/>
              <a:gd name="connsiteY6988" fmla="*/ 4372339 h 6507156"/>
              <a:gd name="connsiteX6989" fmla="*/ 2590935 w 9124939"/>
              <a:gd name="connsiteY6989" fmla="*/ 4374562 h 6507156"/>
              <a:gd name="connsiteX6990" fmla="*/ 2607771 w 9124939"/>
              <a:gd name="connsiteY6990" fmla="*/ 4386947 h 6507156"/>
              <a:gd name="connsiteX6991" fmla="*/ 2620478 w 9124939"/>
              <a:gd name="connsiteY6991" fmla="*/ 4381548 h 6507156"/>
              <a:gd name="connsiteX6992" fmla="*/ 2639538 w 9124939"/>
              <a:gd name="connsiteY6992" fmla="*/ 4379325 h 6507156"/>
              <a:gd name="connsiteX6993" fmla="*/ 2643985 w 9124939"/>
              <a:gd name="connsiteY6993" fmla="*/ 4390758 h 6507156"/>
              <a:gd name="connsiteX6994" fmla="*/ 2636361 w 9124939"/>
              <a:gd name="connsiteY6994" fmla="*/ 4401239 h 6507156"/>
              <a:gd name="connsiteX6995" fmla="*/ 2649703 w 9124939"/>
              <a:gd name="connsiteY6995" fmla="*/ 4420611 h 6507156"/>
              <a:gd name="connsiteX6996" fmla="*/ 2663362 w 9124939"/>
              <a:gd name="connsiteY6996" fmla="*/ 4426645 h 6507156"/>
              <a:gd name="connsiteX6997" fmla="*/ 2683375 w 9124939"/>
              <a:gd name="connsiteY6997" fmla="*/ 4420294 h 6507156"/>
              <a:gd name="connsiteX6998" fmla="*/ 2704341 w 9124939"/>
              <a:gd name="connsiteY6998" fmla="*/ 4429186 h 6507156"/>
              <a:gd name="connsiteX6999" fmla="*/ 2719270 w 9124939"/>
              <a:gd name="connsiteY6999" fmla="*/ 4431409 h 6507156"/>
              <a:gd name="connsiteX7000" fmla="*/ 2753260 w 9124939"/>
              <a:gd name="connsiteY7000" fmla="*/ 4430139 h 6507156"/>
              <a:gd name="connsiteX7001" fmla="*/ 2771366 w 9124939"/>
              <a:gd name="connsiteY7001" fmla="*/ 4418071 h 6507156"/>
              <a:gd name="connsiteX7002" fmla="*/ 2784708 w 9124939"/>
              <a:gd name="connsiteY7002" fmla="*/ 4408543 h 6507156"/>
              <a:gd name="connsiteX7003" fmla="*/ 2814568 w 9124939"/>
              <a:gd name="connsiteY7003" fmla="*/ 4411401 h 6507156"/>
              <a:gd name="connsiteX7004" fmla="*/ 2787885 w 9124939"/>
              <a:gd name="connsiteY7004" fmla="*/ 4403144 h 6507156"/>
              <a:gd name="connsiteX7005" fmla="*/ 2773273 w 9124939"/>
              <a:gd name="connsiteY7005" fmla="*/ 4401239 h 6507156"/>
              <a:gd name="connsiteX7006" fmla="*/ 2774226 w 9124939"/>
              <a:gd name="connsiteY7006" fmla="*/ 4390758 h 6507156"/>
              <a:gd name="connsiteX7007" fmla="*/ 2782485 w 9124939"/>
              <a:gd name="connsiteY7007" fmla="*/ 4373926 h 6507156"/>
              <a:gd name="connsiteX7008" fmla="*/ 2816157 w 9124939"/>
              <a:gd name="connsiteY7008" fmla="*/ 4353601 h 6507156"/>
              <a:gd name="connsiteX7009" fmla="*/ 2842522 w 9124939"/>
              <a:gd name="connsiteY7009" fmla="*/ 4346932 h 6507156"/>
              <a:gd name="connsiteX7010" fmla="*/ 2865711 w 9124939"/>
              <a:gd name="connsiteY7010" fmla="*/ 4340580 h 6507156"/>
              <a:gd name="connsiteX7011" fmla="*/ 2895254 w 9124939"/>
              <a:gd name="connsiteY7011" fmla="*/ 4318984 h 6507156"/>
              <a:gd name="connsiteX7012" fmla="*/ 2913996 w 9124939"/>
              <a:gd name="connsiteY7012" fmla="*/ 4296753 h 6507156"/>
              <a:gd name="connsiteX7013" fmla="*/ 2922572 w 9124939"/>
              <a:gd name="connsiteY7013" fmla="*/ 4292307 h 6507156"/>
              <a:gd name="connsiteX7014" fmla="*/ 2911772 w 9124939"/>
              <a:gd name="connsiteY7014" fmla="*/ 4284368 h 6507156"/>
              <a:gd name="connsiteX7015" fmla="*/ 2909866 w 9124939"/>
              <a:gd name="connsiteY7015" fmla="*/ 4270394 h 6507156"/>
              <a:gd name="connsiteX7016" fmla="*/ 2914631 w 9124939"/>
              <a:gd name="connsiteY7016" fmla="*/ 4260866 h 6507156"/>
              <a:gd name="connsiteX7017" fmla="*/ 2912090 w 9124939"/>
              <a:gd name="connsiteY7017" fmla="*/ 4219898 h 6507156"/>
              <a:gd name="connsiteX7018" fmla="*/ 2908913 w 9124939"/>
              <a:gd name="connsiteY7018" fmla="*/ 4214499 h 6507156"/>
              <a:gd name="connsiteX7019" fmla="*/ 2926702 w 9124939"/>
              <a:gd name="connsiteY7019" fmla="*/ 4194491 h 6507156"/>
              <a:gd name="connsiteX7020" fmla="*/ 2941632 w 9124939"/>
              <a:gd name="connsiteY7020" fmla="*/ 4186869 h 6507156"/>
              <a:gd name="connsiteX7021" fmla="*/ 2960691 w 9124939"/>
              <a:gd name="connsiteY7021" fmla="*/ 4183376 h 6507156"/>
              <a:gd name="connsiteX7022" fmla="*/ 2995316 w 9124939"/>
              <a:gd name="connsiteY7022" fmla="*/ 4176707 h 6507156"/>
              <a:gd name="connsiteX7023" fmla="*/ 3014376 w 9124939"/>
              <a:gd name="connsiteY7023" fmla="*/ 4173531 h 6507156"/>
              <a:gd name="connsiteX7024" fmla="*/ 3014646 w 9124939"/>
              <a:gd name="connsiteY7024" fmla="*/ 4173771 h 6507156"/>
              <a:gd name="connsiteX7025" fmla="*/ 3043196 w 9124939"/>
              <a:gd name="connsiteY7025" fmla="*/ 4156547 h 6507156"/>
              <a:gd name="connsiteX7026" fmla="*/ 3072327 w 9124939"/>
              <a:gd name="connsiteY7026" fmla="*/ 4131981 h 6507156"/>
              <a:gd name="connsiteX7027" fmla="*/ 3071798 w 9124939"/>
              <a:gd name="connsiteY7027" fmla="*/ 4131621 h 6507156"/>
              <a:gd name="connsiteX7028" fmla="*/ 3089563 w 9124939"/>
              <a:gd name="connsiteY7028" fmla="*/ 4121143 h 6507156"/>
              <a:gd name="connsiteX7029" fmla="*/ 3100984 w 9124939"/>
              <a:gd name="connsiteY7029" fmla="*/ 4119238 h 6507156"/>
              <a:gd name="connsiteX7030" fmla="*/ 3109232 w 9124939"/>
              <a:gd name="connsiteY7030" fmla="*/ 4124953 h 6507156"/>
              <a:gd name="connsiteX7031" fmla="*/ 3112721 w 9124939"/>
              <a:gd name="connsiteY7031" fmla="*/ 4124001 h 6507156"/>
              <a:gd name="connsiteX7032" fmla="*/ 3118432 w 9124939"/>
              <a:gd name="connsiteY7032" fmla="*/ 4123366 h 6507156"/>
              <a:gd name="connsiteX7033" fmla="*/ 3115894 w 9124939"/>
              <a:gd name="connsiteY7033" fmla="*/ 4132256 h 6507156"/>
              <a:gd name="connsiteX7034" fmla="*/ 3125093 w 9124939"/>
              <a:gd name="connsiteY7034" fmla="*/ 4132256 h 6507156"/>
              <a:gd name="connsiteX7035" fmla="*/ 3130486 w 9124939"/>
              <a:gd name="connsiteY7035" fmla="*/ 4127811 h 6507156"/>
              <a:gd name="connsiteX7036" fmla="*/ 3119700 w 9124939"/>
              <a:gd name="connsiteY7036" fmla="*/ 4114793 h 6507156"/>
              <a:gd name="connsiteX7037" fmla="*/ 3115894 w 9124939"/>
              <a:gd name="connsiteY7037" fmla="*/ 4114793 h 6507156"/>
              <a:gd name="connsiteX7038" fmla="*/ 3106377 w 9124939"/>
              <a:gd name="connsiteY7038" fmla="*/ 4117016 h 6507156"/>
              <a:gd name="connsiteX7039" fmla="*/ 3096859 w 9124939"/>
              <a:gd name="connsiteY7039" fmla="*/ 4105268 h 6507156"/>
              <a:gd name="connsiteX7040" fmla="*/ 3098128 w 9124939"/>
              <a:gd name="connsiteY7040" fmla="*/ 4097966 h 6507156"/>
              <a:gd name="connsiteX7041" fmla="*/ 3107328 w 9124939"/>
              <a:gd name="connsiteY7041" fmla="*/ 4093521 h 6507156"/>
              <a:gd name="connsiteX7042" fmla="*/ 3116845 w 9124939"/>
              <a:gd name="connsiteY7042" fmla="*/ 4088123 h 6507156"/>
              <a:gd name="connsiteX7043" fmla="*/ 3117797 w 9124939"/>
              <a:gd name="connsiteY7043" fmla="*/ 4080821 h 6507156"/>
              <a:gd name="connsiteX7044" fmla="*/ 3116845 w 9124939"/>
              <a:gd name="connsiteY7044" fmla="*/ 4071296 h 6507156"/>
              <a:gd name="connsiteX7045" fmla="*/ 3126045 w 9124939"/>
              <a:gd name="connsiteY7045" fmla="*/ 4062723 h 6507156"/>
              <a:gd name="connsiteX7046" fmla="*/ 3141907 w 9124939"/>
              <a:gd name="connsiteY7046" fmla="*/ 4056373 h 6507156"/>
              <a:gd name="connsiteX7047" fmla="*/ 3152376 w 9124939"/>
              <a:gd name="connsiteY7047" fmla="*/ 4064946 h 6507156"/>
              <a:gd name="connsiteX7048" fmla="*/ 3158720 w 9124939"/>
              <a:gd name="connsiteY7048" fmla="*/ 4058596 h 6507156"/>
              <a:gd name="connsiteX7049" fmla="*/ 3160941 w 9124939"/>
              <a:gd name="connsiteY7049" fmla="*/ 4060183 h 6507156"/>
              <a:gd name="connsiteX7050" fmla="*/ 3155231 w 9124939"/>
              <a:gd name="connsiteY7050" fmla="*/ 4067486 h 6507156"/>
              <a:gd name="connsiteX7051" fmla="*/ 3156500 w 9124939"/>
              <a:gd name="connsiteY7051" fmla="*/ 4074471 h 6507156"/>
              <a:gd name="connsiteX7052" fmla="*/ 3154279 w 9124939"/>
              <a:gd name="connsiteY7052" fmla="*/ 4083678 h 6507156"/>
              <a:gd name="connsiteX7053" fmla="*/ 3149838 w 9124939"/>
              <a:gd name="connsiteY7053" fmla="*/ 4086536 h 6507156"/>
              <a:gd name="connsiteX7054" fmla="*/ 3147617 w 9124939"/>
              <a:gd name="connsiteY7054" fmla="*/ 4086536 h 6507156"/>
              <a:gd name="connsiteX7055" fmla="*/ 3140321 w 9124939"/>
              <a:gd name="connsiteY7055" fmla="*/ 4080186 h 6507156"/>
              <a:gd name="connsiteX7056" fmla="*/ 3135562 w 9124939"/>
              <a:gd name="connsiteY7056" fmla="*/ 4065263 h 6507156"/>
              <a:gd name="connsiteX7057" fmla="*/ 3123507 w 9124939"/>
              <a:gd name="connsiteY7057" fmla="*/ 4069391 h 6507156"/>
              <a:gd name="connsiteX7058" fmla="*/ 3120652 w 9124939"/>
              <a:gd name="connsiteY7058" fmla="*/ 4076693 h 6507156"/>
              <a:gd name="connsiteX7059" fmla="*/ 3133976 w 9124939"/>
              <a:gd name="connsiteY7059" fmla="*/ 4086536 h 6507156"/>
              <a:gd name="connsiteX7060" fmla="*/ 3140321 w 9124939"/>
              <a:gd name="connsiteY7060" fmla="*/ 4082408 h 6507156"/>
              <a:gd name="connsiteX7061" fmla="*/ 3134928 w 9124939"/>
              <a:gd name="connsiteY7061" fmla="*/ 4090028 h 6507156"/>
              <a:gd name="connsiteX7062" fmla="*/ 3134293 w 9124939"/>
              <a:gd name="connsiteY7062" fmla="*/ 4097331 h 6507156"/>
              <a:gd name="connsiteX7063" fmla="*/ 3129852 w 9124939"/>
              <a:gd name="connsiteY7063" fmla="*/ 4101776 h 6507156"/>
              <a:gd name="connsiteX7064" fmla="*/ 3131121 w 9124939"/>
              <a:gd name="connsiteY7064" fmla="*/ 4096061 h 6507156"/>
              <a:gd name="connsiteX7065" fmla="*/ 3118749 w 9124939"/>
              <a:gd name="connsiteY7065" fmla="*/ 4089076 h 6507156"/>
              <a:gd name="connsiteX7066" fmla="*/ 3111135 w 9124939"/>
              <a:gd name="connsiteY7066" fmla="*/ 4097331 h 6507156"/>
              <a:gd name="connsiteX7067" fmla="*/ 3126997 w 9124939"/>
              <a:gd name="connsiteY7067" fmla="*/ 4103681 h 6507156"/>
              <a:gd name="connsiteX7068" fmla="*/ 3127949 w 9124939"/>
              <a:gd name="connsiteY7068" fmla="*/ 4110983 h 6507156"/>
              <a:gd name="connsiteX7069" fmla="*/ 3133024 w 9124939"/>
              <a:gd name="connsiteY7069" fmla="*/ 4124001 h 6507156"/>
              <a:gd name="connsiteX7070" fmla="*/ 3136197 w 9124939"/>
              <a:gd name="connsiteY7070" fmla="*/ 4120826 h 6507156"/>
              <a:gd name="connsiteX7071" fmla="*/ 3141590 w 9124939"/>
              <a:gd name="connsiteY7071" fmla="*/ 4121778 h 6507156"/>
              <a:gd name="connsiteX7072" fmla="*/ 3158403 w 9124939"/>
              <a:gd name="connsiteY7072" fmla="*/ 4126858 h 6507156"/>
              <a:gd name="connsiteX7073" fmla="*/ 3161576 w 9124939"/>
              <a:gd name="connsiteY7073" fmla="*/ 4127811 h 6507156"/>
              <a:gd name="connsiteX7074" fmla="*/ 3160307 w 9124939"/>
              <a:gd name="connsiteY7074" fmla="*/ 4117333 h 6507156"/>
              <a:gd name="connsiteX7075" fmla="*/ 3132073 w 9124939"/>
              <a:gd name="connsiteY7075" fmla="*/ 4111301 h 6507156"/>
              <a:gd name="connsiteX7076" fmla="*/ 3135879 w 9124939"/>
              <a:gd name="connsiteY7076" fmla="*/ 4104951 h 6507156"/>
              <a:gd name="connsiteX7077" fmla="*/ 3146348 w 9124939"/>
              <a:gd name="connsiteY7077" fmla="*/ 4104951 h 6507156"/>
              <a:gd name="connsiteX7078" fmla="*/ 3155865 w 9124939"/>
              <a:gd name="connsiteY7078" fmla="*/ 4106856 h 6507156"/>
              <a:gd name="connsiteX7079" fmla="*/ 3157134 w 9124939"/>
              <a:gd name="connsiteY7079" fmla="*/ 4102728 h 6507156"/>
              <a:gd name="connsiteX7080" fmla="*/ 3141272 w 9124939"/>
              <a:gd name="connsiteY7080" fmla="*/ 4100506 h 6507156"/>
              <a:gd name="connsiteX7081" fmla="*/ 3136831 w 9124939"/>
              <a:gd name="connsiteY7081" fmla="*/ 4094156 h 6507156"/>
              <a:gd name="connsiteX7082" fmla="*/ 3144445 w 9124939"/>
              <a:gd name="connsiteY7082" fmla="*/ 4090028 h 6507156"/>
              <a:gd name="connsiteX7083" fmla="*/ 3155865 w 9124939"/>
              <a:gd name="connsiteY7083" fmla="*/ 4093203 h 6507156"/>
              <a:gd name="connsiteX7084" fmla="*/ 3160307 w 9124939"/>
              <a:gd name="connsiteY7084" fmla="*/ 4085901 h 6507156"/>
              <a:gd name="connsiteX7085" fmla="*/ 3170458 w 9124939"/>
              <a:gd name="connsiteY7085" fmla="*/ 4078281 h 6507156"/>
              <a:gd name="connsiteX7086" fmla="*/ 3177755 w 9124939"/>
              <a:gd name="connsiteY7086" fmla="*/ 4078281 h 6507156"/>
              <a:gd name="connsiteX7087" fmla="*/ 3195837 w 9124939"/>
              <a:gd name="connsiteY7087" fmla="*/ 4072566 h 6507156"/>
              <a:gd name="connsiteX7088" fmla="*/ 3208526 w 9124939"/>
              <a:gd name="connsiteY7088" fmla="*/ 4078916 h 6507156"/>
              <a:gd name="connsiteX7089" fmla="*/ 3223437 w 9124939"/>
              <a:gd name="connsiteY7089" fmla="*/ 4073836 h 6507156"/>
              <a:gd name="connsiteX7090" fmla="*/ 3211699 w 9124939"/>
              <a:gd name="connsiteY7090" fmla="*/ 4073836 h 6507156"/>
              <a:gd name="connsiteX7091" fmla="*/ 3220264 w 9124939"/>
              <a:gd name="connsiteY7091" fmla="*/ 4066216 h 6507156"/>
              <a:gd name="connsiteX7092" fmla="*/ 3202182 w 9124939"/>
              <a:gd name="connsiteY7092" fmla="*/ 4071613 h 6507156"/>
              <a:gd name="connsiteX7093" fmla="*/ 3207575 w 9124939"/>
              <a:gd name="connsiteY7093" fmla="*/ 4059866 h 6507156"/>
              <a:gd name="connsiteX7094" fmla="*/ 3197106 w 9124939"/>
              <a:gd name="connsiteY7094" fmla="*/ 4069391 h 6507156"/>
              <a:gd name="connsiteX7095" fmla="*/ 3190761 w 9124939"/>
              <a:gd name="connsiteY7095" fmla="*/ 4071931 h 6507156"/>
              <a:gd name="connsiteX7096" fmla="*/ 3181244 w 9124939"/>
              <a:gd name="connsiteY7096" fmla="*/ 4071931 h 6507156"/>
              <a:gd name="connsiteX7097" fmla="*/ 3170458 w 9124939"/>
              <a:gd name="connsiteY7097" fmla="*/ 4066533 h 6507156"/>
              <a:gd name="connsiteX7098" fmla="*/ 3158720 w 9124939"/>
              <a:gd name="connsiteY7098" fmla="*/ 4058596 h 6507156"/>
              <a:gd name="connsiteX7099" fmla="*/ 3144128 w 9124939"/>
              <a:gd name="connsiteY7099" fmla="*/ 4046848 h 6507156"/>
              <a:gd name="connsiteX7100" fmla="*/ 3155231 w 9124939"/>
              <a:gd name="connsiteY7100" fmla="*/ 4036371 h 6507156"/>
              <a:gd name="connsiteX7101" fmla="*/ 3171410 w 9124939"/>
              <a:gd name="connsiteY7101" fmla="*/ 4049071 h 6507156"/>
              <a:gd name="connsiteX7102" fmla="*/ 3193616 w 9124939"/>
              <a:gd name="connsiteY7102" fmla="*/ 4042403 h 6507156"/>
              <a:gd name="connsiteX7103" fmla="*/ 3170458 w 9124939"/>
              <a:gd name="connsiteY7103" fmla="*/ 4044626 h 6507156"/>
              <a:gd name="connsiteX7104" fmla="*/ 3156500 w 9124939"/>
              <a:gd name="connsiteY7104" fmla="*/ 4030973 h 6507156"/>
              <a:gd name="connsiteX7105" fmla="*/ 3166969 w 9124939"/>
              <a:gd name="connsiteY7105" fmla="*/ 4008748 h 6507156"/>
              <a:gd name="connsiteX7106" fmla="*/ 3197106 w 9124939"/>
              <a:gd name="connsiteY7106" fmla="*/ 3970331 h 6507156"/>
              <a:gd name="connsiteX7107" fmla="*/ 3204085 w 9124939"/>
              <a:gd name="connsiteY7107" fmla="*/ 3936993 h 6507156"/>
              <a:gd name="connsiteX7108" fmla="*/ 3200913 w 9124939"/>
              <a:gd name="connsiteY7108" fmla="*/ 3910323 h 6507156"/>
              <a:gd name="connsiteX7109" fmla="*/ 3207892 w 9124939"/>
              <a:gd name="connsiteY7109" fmla="*/ 3893813 h 6507156"/>
              <a:gd name="connsiteX7110" fmla="*/ 3213285 w 9124939"/>
              <a:gd name="connsiteY7110" fmla="*/ 3881113 h 6507156"/>
              <a:gd name="connsiteX7111" fmla="*/ 3223754 w 9124939"/>
              <a:gd name="connsiteY7111" fmla="*/ 3881113 h 6507156"/>
              <a:gd name="connsiteX7112" fmla="*/ 3225023 w 9124939"/>
              <a:gd name="connsiteY7112" fmla="*/ 3888098 h 6507156"/>
              <a:gd name="connsiteX7113" fmla="*/ 3232319 w 9124939"/>
              <a:gd name="connsiteY7113" fmla="*/ 3890320 h 6507156"/>
              <a:gd name="connsiteX7114" fmla="*/ 3245009 w 9124939"/>
              <a:gd name="connsiteY7114" fmla="*/ 3885875 h 6507156"/>
              <a:gd name="connsiteX7115" fmla="*/ 3247229 w 9124939"/>
              <a:gd name="connsiteY7115" fmla="*/ 3893495 h 6507156"/>
              <a:gd name="connsiteX7116" fmla="*/ 3249450 w 9124939"/>
              <a:gd name="connsiteY7116" fmla="*/ 3899210 h 6507156"/>
              <a:gd name="connsiteX7117" fmla="*/ 3265312 w 9124939"/>
              <a:gd name="connsiteY7117" fmla="*/ 3906830 h 6507156"/>
              <a:gd name="connsiteX7118" fmla="*/ 3260236 w 9124939"/>
              <a:gd name="connsiteY7118" fmla="*/ 3922706 h 6507156"/>
              <a:gd name="connsiteX7119" fmla="*/ 3250719 w 9124939"/>
              <a:gd name="connsiteY7119" fmla="*/ 3923658 h 6507156"/>
              <a:gd name="connsiteX7120" fmla="*/ 3240250 w 9124939"/>
              <a:gd name="connsiteY7120" fmla="*/ 3936358 h 6507156"/>
              <a:gd name="connsiteX7121" fmla="*/ 3250719 w 9124939"/>
              <a:gd name="connsiteY7121" fmla="*/ 3946201 h 6507156"/>
              <a:gd name="connsiteX7122" fmla="*/ 3248498 w 9124939"/>
              <a:gd name="connsiteY7122" fmla="*/ 3954138 h 6507156"/>
              <a:gd name="connsiteX7123" fmla="*/ 3253257 w 9124939"/>
              <a:gd name="connsiteY7123" fmla="*/ 3963663 h 6507156"/>
              <a:gd name="connsiteX7124" fmla="*/ 3272291 w 9124939"/>
              <a:gd name="connsiteY7124" fmla="*/ 3975093 h 6507156"/>
              <a:gd name="connsiteX7125" fmla="*/ 3290373 w 9124939"/>
              <a:gd name="connsiteY7125" fmla="*/ 3972871 h 6507156"/>
              <a:gd name="connsiteX7126" fmla="*/ 3302745 w 9124939"/>
              <a:gd name="connsiteY7126" fmla="*/ 3949693 h 6507156"/>
              <a:gd name="connsiteX7127" fmla="*/ 3288153 w 9124939"/>
              <a:gd name="connsiteY7127" fmla="*/ 3969696 h 6507156"/>
              <a:gd name="connsiteX7128" fmla="*/ 3279587 w 9124939"/>
              <a:gd name="connsiteY7128" fmla="*/ 3972871 h 6507156"/>
              <a:gd name="connsiteX7129" fmla="*/ 3268167 w 9124939"/>
              <a:gd name="connsiteY7129" fmla="*/ 3971283 h 6507156"/>
              <a:gd name="connsiteX7130" fmla="*/ 3262139 w 9124939"/>
              <a:gd name="connsiteY7130" fmla="*/ 3966838 h 6507156"/>
              <a:gd name="connsiteX7131" fmla="*/ 3256112 w 9124939"/>
              <a:gd name="connsiteY7131" fmla="*/ 3954138 h 6507156"/>
              <a:gd name="connsiteX7132" fmla="*/ 3271974 w 9124939"/>
              <a:gd name="connsiteY7132" fmla="*/ 3950963 h 6507156"/>
              <a:gd name="connsiteX7133" fmla="*/ 3278318 w 9124939"/>
              <a:gd name="connsiteY7133" fmla="*/ 3946836 h 6507156"/>
              <a:gd name="connsiteX7134" fmla="*/ 3286884 w 9124939"/>
              <a:gd name="connsiteY7134" fmla="*/ 3941438 h 6507156"/>
              <a:gd name="connsiteX7135" fmla="*/ 3302745 w 9124939"/>
              <a:gd name="connsiteY7135" fmla="*/ 3947788 h 6507156"/>
              <a:gd name="connsiteX7136" fmla="*/ 3299573 w 9124939"/>
              <a:gd name="connsiteY7136" fmla="*/ 3938898 h 6507156"/>
              <a:gd name="connsiteX7137" fmla="*/ 3307504 w 9124939"/>
              <a:gd name="connsiteY7137" fmla="*/ 3934771 h 6507156"/>
              <a:gd name="connsiteX7138" fmla="*/ 3296401 w 9124939"/>
              <a:gd name="connsiteY7138" fmla="*/ 3937311 h 6507156"/>
              <a:gd name="connsiteX7139" fmla="*/ 3287835 w 9124939"/>
              <a:gd name="connsiteY7139" fmla="*/ 3937311 h 6507156"/>
              <a:gd name="connsiteX7140" fmla="*/ 3281491 w 9124939"/>
              <a:gd name="connsiteY7140" fmla="*/ 3930961 h 6507156"/>
              <a:gd name="connsiteX7141" fmla="*/ 3283394 w 9124939"/>
              <a:gd name="connsiteY7141" fmla="*/ 3921436 h 6507156"/>
              <a:gd name="connsiteX7142" fmla="*/ 3290690 w 9124939"/>
              <a:gd name="connsiteY7142" fmla="*/ 3902068 h 6507156"/>
              <a:gd name="connsiteX7143" fmla="*/ 3303380 w 9124939"/>
              <a:gd name="connsiteY7143" fmla="*/ 3901115 h 6507156"/>
              <a:gd name="connsiteX7144" fmla="*/ 3296083 w 9124939"/>
              <a:gd name="connsiteY7144" fmla="*/ 3897940 h 6507156"/>
              <a:gd name="connsiteX7145" fmla="*/ 3275780 w 9124939"/>
              <a:gd name="connsiteY7145" fmla="*/ 3896035 h 6507156"/>
              <a:gd name="connsiteX7146" fmla="*/ 3269436 w 9124939"/>
              <a:gd name="connsiteY7146" fmla="*/ 3890955 h 6507156"/>
              <a:gd name="connsiteX7147" fmla="*/ 3272608 w 9124939"/>
              <a:gd name="connsiteY7147" fmla="*/ 3887780 h 6507156"/>
              <a:gd name="connsiteX7148" fmla="*/ 3276415 w 9124939"/>
              <a:gd name="connsiteY7148" fmla="*/ 3865555 h 6507156"/>
              <a:gd name="connsiteX7149" fmla="*/ 3288787 w 9124939"/>
              <a:gd name="connsiteY7149" fmla="*/ 3836028 h 6507156"/>
              <a:gd name="connsiteX7150" fmla="*/ 3310676 w 9124939"/>
              <a:gd name="connsiteY7150" fmla="*/ 3819835 h 6507156"/>
              <a:gd name="connsiteX7151" fmla="*/ 3341448 w 9124939"/>
              <a:gd name="connsiteY7151" fmla="*/ 3815390 h 6507156"/>
              <a:gd name="connsiteX7152" fmla="*/ 3359531 w 9124939"/>
              <a:gd name="connsiteY7152" fmla="*/ 3816343 h 6507156"/>
              <a:gd name="connsiteX7153" fmla="*/ 3372220 w 9124939"/>
              <a:gd name="connsiteY7153" fmla="*/ 3807770 h 6507156"/>
              <a:gd name="connsiteX7154" fmla="*/ 3394109 w 9124939"/>
              <a:gd name="connsiteY7154" fmla="*/ 3803643 h 6507156"/>
              <a:gd name="connsiteX7155" fmla="*/ 3408068 w 9124939"/>
              <a:gd name="connsiteY7155" fmla="*/ 3806183 h 6507156"/>
              <a:gd name="connsiteX7156" fmla="*/ 3417585 w 9124939"/>
              <a:gd name="connsiteY7156" fmla="*/ 3816978 h 6507156"/>
              <a:gd name="connsiteX7157" fmla="*/ 3429640 w 9124939"/>
              <a:gd name="connsiteY7157" fmla="*/ 3825233 h 6507156"/>
              <a:gd name="connsiteX7158" fmla="*/ 3444232 w 9124939"/>
              <a:gd name="connsiteY7158" fmla="*/ 3826185 h 6507156"/>
              <a:gd name="connsiteX7159" fmla="*/ 3440108 w 9124939"/>
              <a:gd name="connsiteY7159" fmla="*/ 3830313 h 6507156"/>
              <a:gd name="connsiteX7160" fmla="*/ 3444550 w 9124939"/>
              <a:gd name="connsiteY7160" fmla="*/ 3837933 h 6507156"/>
              <a:gd name="connsiteX7161" fmla="*/ 3452798 w 9124939"/>
              <a:gd name="connsiteY7161" fmla="*/ 3839520 h 6507156"/>
              <a:gd name="connsiteX7162" fmla="*/ 3449836 w 9124939"/>
              <a:gd name="connsiteY7162" fmla="*/ 3849061 h 6507156"/>
              <a:gd name="connsiteX7163" fmla="*/ 3450868 w 9124939"/>
              <a:gd name="connsiteY7163" fmla="*/ 3849130 h 6507156"/>
              <a:gd name="connsiteX7164" fmla="*/ 3453707 w 9124939"/>
              <a:gd name="connsiteY7164" fmla="*/ 3839995 h 6507156"/>
              <a:gd name="connsiteX7165" fmla="*/ 3453389 w 9124939"/>
              <a:gd name="connsiteY7165" fmla="*/ 3829840 h 6507156"/>
              <a:gd name="connsiteX7166" fmla="*/ 3458785 w 9124939"/>
              <a:gd name="connsiteY7166" fmla="*/ 3823494 h 6507156"/>
              <a:gd name="connsiteX7167" fmla="*/ 3467354 w 9124939"/>
              <a:gd name="connsiteY7167" fmla="*/ 3824128 h 6507156"/>
              <a:gd name="connsiteX7168" fmla="*/ 3475606 w 9124939"/>
              <a:gd name="connsiteY7168" fmla="*/ 3831427 h 6507156"/>
              <a:gd name="connsiteX7169" fmla="*/ 3484493 w 9124939"/>
              <a:gd name="connsiteY7169" fmla="*/ 3842216 h 6507156"/>
              <a:gd name="connsiteX7170" fmla="*/ 3476876 w 9124939"/>
              <a:gd name="connsiteY7170" fmla="*/ 3827301 h 6507156"/>
              <a:gd name="connsiteX7171" fmla="*/ 3468306 w 9124939"/>
              <a:gd name="connsiteY7171" fmla="*/ 3812704 h 6507156"/>
              <a:gd name="connsiteX7172" fmla="*/ 3455611 w 9124939"/>
              <a:gd name="connsiteY7172" fmla="*/ 3813974 h 6507156"/>
              <a:gd name="connsiteX7173" fmla="*/ 3441646 w 9124939"/>
              <a:gd name="connsiteY7173" fmla="*/ 3815878 h 6507156"/>
              <a:gd name="connsiteX7174" fmla="*/ 3432125 w 9124939"/>
              <a:gd name="connsiteY7174" fmla="*/ 3814291 h 6507156"/>
              <a:gd name="connsiteX7175" fmla="*/ 3431173 w 9124939"/>
              <a:gd name="connsiteY7175" fmla="*/ 3797156 h 6507156"/>
              <a:gd name="connsiteX7176" fmla="*/ 3438472 w 9124939"/>
              <a:gd name="connsiteY7176" fmla="*/ 3789857 h 6507156"/>
              <a:gd name="connsiteX7177" fmla="*/ 3446089 w 9124939"/>
              <a:gd name="connsiteY7177" fmla="*/ 3792078 h 6507156"/>
              <a:gd name="connsiteX7178" fmla="*/ 3443550 w 9124939"/>
              <a:gd name="connsiteY7178" fmla="*/ 3783510 h 6507156"/>
              <a:gd name="connsiteX7179" fmla="*/ 3459420 w 9124939"/>
              <a:gd name="connsiteY7179" fmla="*/ 3764471 h 6507156"/>
              <a:gd name="connsiteX7180" fmla="*/ 3534322 w 9124939"/>
              <a:gd name="connsiteY7180" fmla="*/ 3761615 h 6507156"/>
              <a:gd name="connsiteX7181" fmla="*/ 3530196 w 9124939"/>
              <a:gd name="connsiteY7181" fmla="*/ 3771135 h 6507156"/>
              <a:gd name="connsiteX7182" fmla="*/ 3538131 w 9124939"/>
              <a:gd name="connsiteY7182" fmla="*/ 3805723 h 6507156"/>
              <a:gd name="connsiteX7183" fmla="*/ 3554000 w 9124939"/>
              <a:gd name="connsiteY7183" fmla="*/ 3807627 h 6507156"/>
              <a:gd name="connsiteX7184" fmla="*/ 3560347 w 9124939"/>
              <a:gd name="connsiteY7184" fmla="*/ 3798425 h 6507156"/>
              <a:gd name="connsiteX7185" fmla="*/ 3546382 w 9124939"/>
              <a:gd name="connsiteY7185" fmla="*/ 3786684 h 6507156"/>
              <a:gd name="connsiteX7186" fmla="*/ 3547335 w 9124939"/>
              <a:gd name="connsiteY7186" fmla="*/ 3779385 h 6507156"/>
              <a:gd name="connsiteX7187" fmla="*/ 3564156 w 9124939"/>
              <a:gd name="connsiteY7187" fmla="*/ 3783510 h 6507156"/>
              <a:gd name="connsiteX7188" fmla="*/ 3573995 w 9124939"/>
              <a:gd name="connsiteY7188" fmla="*/ 3800011 h 6507156"/>
              <a:gd name="connsiteX7189" fmla="*/ 3573043 w 9124939"/>
              <a:gd name="connsiteY7189" fmla="*/ 3807627 h 6507156"/>
              <a:gd name="connsiteX7190" fmla="*/ 3581612 w 9124939"/>
              <a:gd name="connsiteY7190" fmla="*/ 3800011 h 6507156"/>
              <a:gd name="connsiteX7191" fmla="*/ 3572725 w 9124939"/>
              <a:gd name="connsiteY7191" fmla="*/ 3791761 h 6507156"/>
              <a:gd name="connsiteX7192" fmla="*/ 3566378 w 9124939"/>
              <a:gd name="connsiteY7192" fmla="*/ 3770817 h 6507156"/>
              <a:gd name="connsiteX7193" fmla="*/ 3570186 w 9124939"/>
              <a:gd name="connsiteY7193" fmla="*/ 3751778 h 6507156"/>
              <a:gd name="connsiteX7194" fmla="*/ 3586055 w 9124939"/>
              <a:gd name="connsiteY7194" fmla="*/ 3736864 h 6507156"/>
              <a:gd name="connsiteX7195" fmla="*/ 3620967 w 9124939"/>
              <a:gd name="connsiteY7195" fmla="*/ 3740671 h 6507156"/>
              <a:gd name="connsiteX7196" fmla="*/ 3647628 w 9124939"/>
              <a:gd name="connsiteY7196" fmla="*/ 3743527 h 6507156"/>
              <a:gd name="connsiteX7197" fmla="*/ 3666671 w 9124939"/>
              <a:gd name="connsiteY7197" fmla="*/ 3761615 h 6507156"/>
              <a:gd name="connsiteX7198" fmla="*/ 3691109 w 9124939"/>
              <a:gd name="connsiteY7198" fmla="*/ 3792078 h 6507156"/>
              <a:gd name="connsiteX7199" fmla="*/ 3714595 w 9124939"/>
              <a:gd name="connsiteY7199" fmla="*/ 3794934 h 6507156"/>
              <a:gd name="connsiteX7200" fmla="*/ 3692061 w 9124939"/>
              <a:gd name="connsiteY7200" fmla="*/ 3784145 h 6507156"/>
              <a:gd name="connsiteX7201" fmla="*/ 3679683 w 9124939"/>
              <a:gd name="connsiteY7201" fmla="*/ 3774308 h 6507156"/>
              <a:gd name="connsiteX7202" fmla="*/ 3679366 w 9124939"/>
              <a:gd name="connsiteY7202" fmla="*/ 3758124 h 6507156"/>
              <a:gd name="connsiteX7203" fmla="*/ 3667305 w 9124939"/>
              <a:gd name="connsiteY7203" fmla="*/ 3743527 h 6507156"/>
              <a:gd name="connsiteX7204" fmla="*/ 3652706 w 9124939"/>
              <a:gd name="connsiteY7204" fmla="*/ 3738133 h 6507156"/>
              <a:gd name="connsiteX7205" fmla="*/ 3630172 w 9124939"/>
              <a:gd name="connsiteY7205" fmla="*/ 3733373 h 6507156"/>
              <a:gd name="connsiteX7206" fmla="*/ 3604781 w 9124939"/>
              <a:gd name="connsiteY7206" fmla="*/ 3721949 h 6507156"/>
              <a:gd name="connsiteX7207" fmla="*/ 3605733 w 9124939"/>
              <a:gd name="connsiteY7207" fmla="*/ 3708304 h 6507156"/>
              <a:gd name="connsiteX7208" fmla="*/ 3607955 w 9124939"/>
              <a:gd name="connsiteY7208" fmla="*/ 3705131 h 6507156"/>
              <a:gd name="connsiteX7209" fmla="*/ 3619698 w 9124939"/>
              <a:gd name="connsiteY7209" fmla="*/ 3711477 h 6507156"/>
              <a:gd name="connsiteX7210" fmla="*/ 3622872 w 9124939"/>
              <a:gd name="connsiteY7210" fmla="*/ 3705131 h 6507156"/>
              <a:gd name="connsiteX7211" fmla="*/ 3625093 w 9124939"/>
              <a:gd name="connsiteY7211" fmla="*/ 3699736 h 6507156"/>
              <a:gd name="connsiteX7212" fmla="*/ 3602559 w 9124939"/>
              <a:gd name="connsiteY7212" fmla="*/ 3687361 h 6507156"/>
              <a:gd name="connsiteX7213" fmla="*/ 3599068 w 9124939"/>
              <a:gd name="connsiteY7213" fmla="*/ 3674668 h 6507156"/>
              <a:gd name="connsiteX7214" fmla="*/ 3613985 w 9124939"/>
              <a:gd name="connsiteY7214" fmla="*/ 3660705 h 6507156"/>
              <a:gd name="connsiteX7215" fmla="*/ 3605416 w 9124939"/>
              <a:gd name="connsiteY7215" fmla="*/ 3652455 h 6507156"/>
              <a:gd name="connsiteX7216" fmla="*/ 3602242 w 9124939"/>
              <a:gd name="connsiteY7216" fmla="*/ 3659753 h 6507156"/>
              <a:gd name="connsiteX7217" fmla="*/ 3590816 w 9124939"/>
              <a:gd name="connsiteY7217" fmla="*/ 3662927 h 6507156"/>
              <a:gd name="connsiteX7218" fmla="*/ 3587642 w 9124939"/>
              <a:gd name="connsiteY7218" fmla="*/ 3651503 h 6507156"/>
              <a:gd name="connsiteX7219" fmla="*/ 3594625 w 9124939"/>
              <a:gd name="connsiteY7219" fmla="*/ 3641983 h 6507156"/>
              <a:gd name="connsiteX7220" fmla="*/ 3605098 w 9124939"/>
              <a:gd name="connsiteY7220" fmla="*/ 3638810 h 6507156"/>
              <a:gd name="connsiteX7221" fmla="*/ 3616841 w 9124939"/>
              <a:gd name="connsiteY7221" fmla="*/ 3639444 h 6507156"/>
              <a:gd name="connsiteX7222" fmla="*/ 3623189 w 9124939"/>
              <a:gd name="connsiteY7222" fmla="*/ 3626751 h 6507156"/>
              <a:gd name="connsiteX7223" fmla="*/ 3612716 w 9124939"/>
              <a:gd name="connsiteY7223" fmla="*/ 3618818 h 6507156"/>
              <a:gd name="connsiteX7224" fmla="*/ 3600655 w 9124939"/>
              <a:gd name="connsiteY7224" fmla="*/ 3607077 h 6507156"/>
              <a:gd name="connsiteX7225" fmla="*/ 3599385 w 9124939"/>
              <a:gd name="connsiteY7225" fmla="*/ 3597875 h 6507156"/>
              <a:gd name="connsiteX7226" fmla="*/ 3594307 w 9124939"/>
              <a:gd name="connsiteY7226" fmla="*/ 3586134 h 6507156"/>
              <a:gd name="connsiteX7227" fmla="*/ 3586690 w 9124939"/>
              <a:gd name="connsiteY7227" fmla="*/ 3578835 h 6507156"/>
              <a:gd name="connsiteX7228" fmla="*/ 3573995 w 9124939"/>
              <a:gd name="connsiteY7228" fmla="*/ 3581374 h 6507156"/>
              <a:gd name="connsiteX7229" fmla="*/ 3560347 w 9124939"/>
              <a:gd name="connsiteY7229" fmla="*/ 3575027 h 6507156"/>
              <a:gd name="connsiteX7230" fmla="*/ 3558126 w 9124939"/>
              <a:gd name="connsiteY7230" fmla="*/ 3586451 h 6507156"/>
              <a:gd name="connsiteX7231" fmla="*/ 3555904 w 9124939"/>
              <a:gd name="connsiteY7231" fmla="*/ 3589624 h 6507156"/>
              <a:gd name="connsiteX7232" fmla="*/ 3552730 w 9124939"/>
              <a:gd name="connsiteY7232" fmla="*/ 3578200 h 6507156"/>
              <a:gd name="connsiteX7233" fmla="*/ 3552730 w 9124939"/>
              <a:gd name="connsiteY7233" fmla="*/ 3561065 h 6507156"/>
              <a:gd name="connsiteX7234" fmla="*/ 3556856 w 9124939"/>
              <a:gd name="connsiteY7234" fmla="*/ 3546468 h 6507156"/>
              <a:gd name="connsiteX7235" fmla="*/ 3563204 w 9124939"/>
              <a:gd name="connsiteY7235" fmla="*/ 3548372 h 6507156"/>
              <a:gd name="connsiteX7236" fmla="*/ 3563204 w 9124939"/>
              <a:gd name="connsiteY7236" fmla="*/ 3555670 h 6507156"/>
              <a:gd name="connsiteX7237" fmla="*/ 3565425 w 9124939"/>
              <a:gd name="connsiteY7237" fmla="*/ 3567411 h 6507156"/>
              <a:gd name="connsiteX7238" fmla="*/ 3576216 w 9124939"/>
              <a:gd name="connsiteY7238" fmla="*/ 3578200 h 6507156"/>
              <a:gd name="connsiteX7239" fmla="*/ 3583516 w 9124939"/>
              <a:gd name="connsiteY7239" fmla="*/ 3574393 h 6507156"/>
              <a:gd name="connsiteX7240" fmla="*/ 3595692 w 9124939"/>
              <a:gd name="connsiteY7240" fmla="*/ 3570436 h 6507156"/>
              <a:gd name="connsiteX7241" fmla="*/ 3596633 w 9124939"/>
              <a:gd name="connsiteY7241" fmla="*/ 3561074 h 6507156"/>
              <a:gd name="connsiteX7242" fmla="*/ 3588977 w 9124939"/>
              <a:gd name="connsiteY7242" fmla="*/ 3536944 h 6507156"/>
              <a:gd name="connsiteX7243" fmla="*/ 3590891 w 9124939"/>
              <a:gd name="connsiteY7243" fmla="*/ 3525196 h 6507156"/>
              <a:gd name="connsiteX7244" fmla="*/ 3587701 w 9124939"/>
              <a:gd name="connsiteY7244" fmla="*/ 3504559 h 6507156"/>
              <a:gd name="connsiteX7245" fmla="*/ 3585149 w 9124939"/>
              <a:gd name="connsiteY7245" fmla="*/ 3481064 h 6507156"/>
              <a:gd name="connsiteX7246" fmla="*/ 3577812 w 9124939"/>
              <a:gd name="connsiteY7246" fmla="*/ 3469951 h 6507156"/>
              <a:gd name="connsiteX7247" fmla="*/ 3564733 w 9124939"/>
              <a:gd name="connsiteY7247" fmla="*/ 3471856 h 6507156"/>
              <a:gd name="connsiteX7248" fmla="*/ 3558353 w 9124939"/>
              <a:gd name="connsiteY7248" fmla="*/ 3461379 h 6507156"/>
              <a:gd name="connsiteX7249" fmla="*/ 3558353 w 9124939"/>
              <a:gd name="connsiteY7249" fmla="*/ 3443599 h 6507156"/>
              <a:gd name="connsiteX7250" fmla="*/ 3546869 w 9124939"/>
              <a:gd name="connsiteY7250" fmla="*/ 3446774 h 6507156"/>
              <a:gd name="connsiteX7251" fmla="*/ 3551016 w 9124939"/>
              <a:gd name="connsiteY7251" fmla="*/ 3458521 h 6507156"/>
              <a:gd name="connsiteX7252" fmla="*/ 3541446 w 9124939"/>
              <a:gd name="connsiteY7252" fmla="*/ 3460744 h 6507156"/>
              <a:gd name="connsiteX7253" fmla="*/ 3527410 w 9124939"/>
              <a:gd name="connsiteY7253" fmla="*/ 3445821 h 6507156"/>
              <a:gd name="connsiteX7254" fmla="*/ 3530919 w 9124939"/>
              <a:gd name="connsiteY7254" fmla="*/ 3433440 h 6507156"/>
              <a:gd name="connsiteX7255" fmla="*/ 3532195 w 9124939"/>
              <a:gd name="connsiteY7255" fmla="*/ 3386767 h 6507156"/>
              <a:gd name="connsiteX7256" fmla="*/ 3535385 w 9124939"/>
              <a:gd name="connsiteY7256" fmla="*/ 3386767 h 6507156"/>
              <a:gd name="connsiteX7257" fmla="*/ 3533471 w 9124939"/>
              <a:gd name="connsiteY7257" fmla="*/ 3408992 h 6507156"/>
              <a:gd name="connsiteX7258" fmla="*/ 3544317 w 9124939"/>
              <a:gd name="connsiteY7258" fmla="*/ 3414389 h 6507156"/>
              <a:gd name="connsiteX7259" fmla="*/ 3550697 w 9124939"/>
              <a:gd name="connsiteY7259" fmla="*/ 3402642 h 6507156"/>
              <a:gd name="connsiteX7260" fmla="*/ 3549102 w 9124939"/>
              <a:gd name="connsiteY7260" fmla="*/ 3384544 h 6507156"/>
              <a:gd name="connsiteX7261" fmla="*/ 3543998 w 9124939"/>
              <a:gd name="connsiteY7261" fmla="*/ 3368034 h 6507156"/>
              <a:gd name="connsiteX7262" fmla="*/ 3534428 w 9124939"/>
              <a:gd name="connsiteY7262" fmla="*/ 3371209 h 6507156"/>
              <a:gd name="connsiteX7263" fmla="*/ 3532833 w 9124939"/>
              <a:gd name="connsiteY7263" fmla="*/ 3323584 h 6507156"/>
              <a:gd name="connsiteX7264" fmla="*/ 3538256 w 9124939"/>
              <a:gd name="connsiteY7264" fmla="*/ 3335014 h 6507156"/>
              <a:gd name="connsiteX7265" fmla="*/ 3539213 w 9124939"/>
              <a:gd name="connsiteY7265" fmla="*/ 3319457 h 6507156"/>
              <a:gd name="connsiteX7266" fmla="*/ 3534747 w 9124939"/>
              <a:gd name="connsiteY7266" fmla="*/ 3314060 h 6507156"/>
              <a:gd name="connsiteX7267" fmla="*/ 3530281 w 9124939"/>
              <a:gd name="connsiteY7267" fmla="*/ 3285801 h 6507156"/>
              <a:gd name="connsiteX7268" fmla="*/ 3539532 w 9124939"/>
              <a:gd name="connsiteY7268" fmla="*/ 3262623 h 6507156"/>
              <a:gd name="connsiteX7269" fmla="*/ 3544955 w 9124939"/>
              <a:gd name="connsiteY7269" fmla="*/ 3267386 h 6507156"/>
              <a:gd name="connsiteX7270" fmla="*/ 3544955 w 9124939"/>
              <a:gd name="connsiteY7270" fmla="*/ 3275959 h 6507156"/>
              <a:gd name="connsiteX7271" fmla="*/ 3556120 w 9124939"/>
              <a:gd name="connsiteY7271" fmla="*/ 3288659 h 6507156"/>
              <a:gd name="connsiteX7272" fmla="*/ 3565690 w 9124939"/>
              <a:gd name="connsiteY7272" fmla="*/ 3287706 h 6507156"/>
              <a:gd name="connsiteX7273" fmla="*/ 3580045 w 9124939"/>
              <a:gd name="connsiteY7273" fmla="*/ 3291516 h 6507156"/>
              <a:gd name="connsiteX7274" fmla="*/ 3588977 w 9124939"/>
              <a:gd name="connsiteY7274" fmla="*/ 3309614 h 6507156"/>
              <a:gd name="connsiteX7275" fmla="*/ 3589615 w 9124939"/>
              <a:gd name="connsiteY7275" fmla="*/ 3292469 h 6507156"/>
              <a:gd name="connsiteX7276" fmla="*/ 3597271 w 9124939"/>
              <a:gd name="connsiteY7276" fmla="*/ 3289294 h 6507156"/>
              <a:gd name="connsiteX7277" fmla="*/ 3591848 w 9124939"/>
              <a:gd name="connsiteY7277" fmla="*/ 3286119 h 6507156"/>
              <a:gd name="connsiteX7278" fmla="*/ 3590891 w 9124939"/>
              <a:gd name="connsiteY7278" fmla="*/ 3271514 h 6507156"/>
              <a:gd name="connsiteX7279" fmla="*/ 3604289 w 9124939"/>
              <a:gd name="connsiteY7279" fmla="*/ 3257543 h 6507156"/>
              <a:gd name="connsiteX7280" fmla="*/ 3618325 w 9124939"/>
              <a:gd name="connsiteY7280" fmla="*/ 3251194 h 6507156"/>
              <a:gd name="connsiteX7281" fmla="*/ 3624705 w 9124939"/>
              <a:gd name="connsiteY7281" fmla="*/ 3261671 h 6507156"/>
              <a:gd name="connsiteX7282" fmla="*/ 3625024 w 9124939"/>
              <a:gd name="connsiteY7282" fmla="*/ 3278499 h 6507156"/>
              <a:gd name="connsiteX7283" fmla="*/ 3643207 w 9124939"/>
              <a:gd name="connsiteY7283" fmla="*/ 3288976 h 6507156"/>
              <a:gd name="connsiteX7284" fmla="*/ 3647992 w 9124939"/>
              <a:gd name="connsiteY7284" fmla="*/ 3268973 h 6507156"/>
              <a:gd name="connsiteX7285" fmla="*/ 3639379 w 9124939"/>
              <a:gd name="connsiteY7285" fmla="*/ 3261353 h 6507156"/>
              <a:gd name="connsiteX7286" fmla="*/ 3632999 w 9124939"/>
              <a:gd name="connsiteY7286" fmla="*/ 3261353 h 6507156"/>
              <a:gd name="connsiteX7287" fmla="*/ 3638422 w 9124939"/>
              <a:gd name="connsiteY7287" fmla="*/ 3250876 h 6507156"/>
              <a:gd name="connsiteX7288" fmla="*/ 3634275 w 9124939"/>
              <a:gd name="connsiteY7288" fmla="*/ 3238494 h 6507156"/>
              <a:gd name="connsiteX7289" fmla="*/ 3639060 w 9124939"/>
              <a:gd name="connsiteY7289" fmla="*/ 3219444 h 6507156"/>
              <a:gd name="connsiteX7290" fmla="*/ 3655010 w 9124939"/>
              <a:gd name="connsiteY7290" fmla="*/ 3214999 h 6507156"/>
              <a:gd name="connsiteX7291" fmla="*/ 3674469 w 9124939"/>
              <a:gd name="connsiteY7291" fmla="*/ 3220079 h 6507156"/>
              <a:gd name="connsiteX7292" fmla="*/ 3685634 w 9124939"/>
              <a:gd name="connsiteY7292" fmla="*/ 3209601 h 6507156"/>
              <a:gd name="connsiteX7293" fmla="*/ 3708284 w 9124939"/>
              <a:gd name="connsiteY7293" fmla="*/ 3205156 h 6507156"/>
              <a:gd name="connsiteX7294" fmla="*/ 3728381 w 9124939"/>
              <a:gd name="connsiteY7294" fmla="*/ 3215316 h 6507156"/>
              <a:gd name="connsiteX7295" fmla="*/ 3730614 w 9124939"/>
              <a:gd name="connsiteY7295" fmla="*/ 3223889 h 6507156"/>
              <a:gd name="connsiteX7296" fmla="*/ 3730933 w 9124939"/>
              <a:gd name="connsiteY7296" fmla="*/ 3248019 h 6507156"/>
              <a:gd name="connsiteX7297" fmla="*/ 3736356 w 9124939"/>
              <a:gd name="connsiteY7297" fmla="*/ 3252146 h 6507156"/>
              <a:gd name="connsiteX7298" fmla="*/ 3737313 w 9124939"/>
              <a:gd name="connsiteY7298" fmla="*/ 3264846 h 6507156"/>
              <a:gd name="connsiteX7299" fmla="*/ 3727105 w 9124939"/>
              <a:gd name="connsiteY7299" fmla="*/ 3268338 h 6507156"/>
              <a:gd name="connsiteX7300" fmla="*/ 3719449 w 9124939"/>
              <a:gd name="connsiteY7300" fmla="*/ 3271514 h 6507156"/>
              <a:gd name="connsiteX7301" fmla="*/ 3719449 w 9124939"/>
              <a:gd name="connsiteY7301" fmla="*/ 3282944 h 6507156"/>
              <a:gd name="connsiteX7302" fmla="*/ 3737632 w 9124939"/>
              <a:gd name="connsiteY7302" fmla="*/ 3270243 h 6507156"/>
              <a:gd name="connsiteX7303" fmla="*/ 3739865 w 9124939"/>
              <a:gd name="connsiteY7303" fmla="*/ 3276276 h 6507156"/>
              <a:gd name="connsiteX7304" fmla="*/ 3731252 w 9124939"/>
              <a:gd name="connsiteY7304" fmla="*/ 3287071 h 6507156"/>
              <a:gd name="connsiteX7305" fmla="*/ 3727424 w 9124939"/>
              <a:gd name="connsiteY7305" fmla="*/ 3290246 h 6507156"/>
              <a:gd name="connsiteX7306" fmla="*/ 3724234 w 9124939"/>
              <a:gd name="connsiteY7306" fmla="*/ 3292787 h 6507156"/>
              <a:gd name="connsiteX7307" fmla="*/ 3721682 w 9124939"/>
              <a:gd name="connsiteY7307" fmla="*/ 3295327 h 6507156"/>
              <a:gd name="connsiteX7308" fmla="*/ 3720087 w 9124939"/>
              <a:gd name="connsiteY7308" fmla="*/ 3298501 h 6507156"/>
              <a:gd name="connsiteX7309" fmla="*/ 3718811 w 9124939"/>
              <a:gd name="connsiteY7309" fmla="*/ 3302629 h 6507156"/>
              <a:gd name="connsiteX7310" fmla="*/ 3717854 w 9124939"/>
              <a:gd name="connsiteY7310" fmla="*/ 3307074 h 6507156"/>
              <a:gd name="connsiteX7311" fmla="*/ 3728381 w 9124939"/>
              <a:gd name="connsiteY7311" fmla="*/ 3302946 h 6507156"/>
              <a:gd name="connsiteX7312" fmla="*/ 3738589 w 9124939"/>
              <a:gd name="connsiteY7312" fmla="*/ 3291199 h 6507156"/>
              <a:gd name="connsiteX7313" fmla="*/ 3754539 w 9124939"/>
              <a:gd name="connsiteY7313" fmla="*/ 3295327 h 6507156"/>
              <a:gd name="connsiteX7314" fmla="*/ 3767618 w 9124939"/>
              <a:gd name="connsiteY7314" fmla="*/ 3291834 h 6507156"/>
              <a:gd name="connsiteX7315" fmla="*/ 3783568 w 9124939"/>
              <a:gd name="connsiteY7315" fmla="*/ 3288659 h 6507156"/>
              <a:gd name="connsiteX7316" fmla="*/ 3797285 w 9124939"/>
              <a:gd name="connsiteY7316" fmla="*/ 3306439 h 6507156"/>
              <a:gd name="connsiteX7317" fmla="*/ 3793457 w 9124939"/>
              <a:gd name="connsiteY7317" fmla="*/ 3338190 h 6507156"/>
              <a:gd name="connsiteX7318" fmla="*/ 3778464 w 9124939"/>
              <a:gd name="connsiteY7318" fmla="*/ 3348985 h 6507156"/>
              <a:gd name="connsiteX7319" fmla="*/ 3776869 w 9124939"/>
              <a:gd name="connsiteY7319" fmla="*/ 3358509 h 6507156"/>
              <a:gd name="connsiteX7320" fmla="*/ 3772403 w 9124939"/>
              <a:gd name="connsiteY7320" fmla="*/ 3357239 h 6507156"/>
              <a:gd name="connsiteX7321" fmla="*/ 3771127 w 9124939"/>
              <a:gd name="connsiteY7321" fmla="*/ 3342317 h 6507156"/>
              <a:gd name="connsiteX7322" fmla="*/ 3759324 w 9124939"/>
              <a:gd name="connsiteY7322" fmla="*/ 3343586 h 6507156"/>
              <a:gd name="connsiteX7323" fmla="*/ 3744650 w 9124939"/>
              <a:gd name="connsiteY7323" fmla="*/ 3359779 h 6507156"/>
              <a:gd name="connsiteX7324" fmla="*/ 3747521 w 9124939"/>
              <a:gd name="connsiteY7324" fmla="*/ 3335332 h 6507156"/>
              <a:gd name="connsiteX7325" fmla="*/ 3736994 w 9124939"/>
              <a:gd name="connsiteY7325" fmla="*/ 3342952 h 6507156"/>
              <a:gd name="connsiteX7326" fmla="*/ 3730933 w 9124939"/>
              <a:gd name="connsiteY7326" fmla="*/ 3354382 h 6507156"/>
              <a:gd name="connsiteX7327" fmla="*/ 3725510 w 9124939"/>
              <a:gd name="connsiteY7327" fmla="*/ 3370257 h 6507156"/>
              <a:gd name="connsiteX7328" fmla="*/ 3736356 w 9124939"/>
              <a:gd name="connsiteY7328" fmla="*/ 3379464 h 6507156"/>
              <a:gd name="connsiteX7329" fmla="*/ 3735399 w 9124939"/>
              <a:gd name="connsiteY7329" fmla="*/ 3391212 h 6507156"/>
              <a:gd name="connsiteX7330" fmla="*/ 3727105 w 9124939"/>
              <a:gd name="connsiteY7330" fmla="*/ 3403912 h 6507156"/>
              <a:gd name="connsiteX7331" fmla="*/ 3705732 w 9124939"/>
              <a:gd name="connsiteY7331" fmla="*/ 3388354 h 6507156"/>
              <a:gd name="connsiteX7332" fmla="*/ 3704456 w 9124939"/>
              <a:gd name="connsiteY7332" fmla="*/ 3394705 h 6507156"/>
              <a:gd name="connsiteX7333" fmla="*/ 3693928 w 9124939"/>
              <a:gd name="connsiteY7333" fmla="*/ 3400102 h 6507156"/>
              <a:gd name="connsiteX7334" fmla="*/ 3707646 w 9124939"/>
              <a:gd name="connsiteY7334" fmla="*/ 3407404 h 6507156"/>
              <a:gd name="connsiteX7335" fmla="*/ 3717216 w 9124939"/>
              <a:gd name="connsiteY7335" fmla="*/ 3413438 h 6507156"/>
              <a:gd name="connsiteX7336" fmla="*/ 3713388 w 9124939"/>
              <a:gd name="connsiteY7336" fmla="*/ 3423279 h 6507156"/>
              <a:gd name="connsiteX7337" fmla="*/ 3695204 w 9124939"/>
              <a:gd name="connsiteY7337" fmla="*/ 3426455 h 6507156"/>
              <a:gd name="connsiteX7338" fmla="*/ 3683720 w 9124939"/>
              <a:gd name="connsiteY7338" fmla="*/ 3412802 h 6507156"/>
              <a:gd name="connsiteX7339" fmla="*/ 3679254 w 9124939"/>
              <a:gd name="connsiteY7339" fmla="*/ 3427725 h 6507156"/>
              <a:gd name="connsiteX7340" fmla="*/ 3668727 w 9124939"/>
              <a:gd name="connsiteY7340" fmla="*/ 3430900 h 6507156"/>
              <a:gd name="connsiteX7341" fmla="*/ 3688824 w 9124939"/>
              <a:gd name="connsiteY7341" fmla="*/ 3439154 h 6507156"/>
              <a:gd name="connsiteX7342" fmla="*/ 3676383 w 9124939"/>
              <a:gd name="connsiteY7342" fmla="*/ 3451854 h 6507156"/>
              <a:gd name="connsiteX7343" fmla="*/ 3663623 w 9124939"/>
              <a:gd name="connsiteY7343" fmla="*/ 3464871 h 6507156"/>
              <a:gd name="connsiteX7344" fmla="*/ 3679573 w 9124939"/>
              <a:gd name="connsiteY7344" fmla="*/ 3464554 h 6507156"/>
              <a:gd name="connsiteX7345" fmla="*/ 3682763 w 9124939"/>
              <a:gd name="connsiteY7345" fmla="*/ 3475031 h 6507156"/>
              <a:gd name="connsiteX7346" fmla="*/ 3671598 w 9124939"/>
              <a:gd name="connsiteY7346" fmla="*/ 3485826 h 6507156"/>
              <a:gd name="connsiteX7347" fmla="*/ 3669684 w 9124939"/>
              <a:gd name="connsiteY7347" fmla="*/ 3515036 h 6507156"/>
              <a:gd name="connsiteX7348" fmla="*/ 3655967 w 9124939"/>
              <a:gd name="connsiteY7348" fmla="*/ 3527736 h 6507156"/>
              <a:gd name="connsiteX7349" fmla="*/ 3656924 w 9124939"/>
              <a:gd name="connsiteY7349" fmla="*/ 3544881 h 6507156"/>
              <a:gd name="connsiteX7350" fmla="*/ 3679254 w 9124939"/>
              <a:gd name="connsiteY7350" fmla="*/ 3544881 h 6507156"/>
              <a:gd name="connsiteX7351" fmla="*/ 3681806 w 9124939"/>
              <a:gd name="connsiteY7351" fmla="*/ 3561391 h 6507156"/>
              <a:gd name="connsiteX7352" fmla="*/ 3674469 w 9124939"/>
              <a:gd name="connsiteY7352" fmla="*/ 3570916 h 6507156"/>
              <a:gd name="connsiteX7353" fmla="*/ 3660433 w 9124939"/>
              <a:gd name="connsiteY7353" fmla="*/ 3564884 h 6507156"/>
              <a:gd name="connsiteX7354" fmla="*/ 3654053 w 9124939"/>
              <a:gd name="connsiteY7354" fmla="*/ 3575679 h 6507156"/>
              <a:gd name="connsiteX7355" fmla="*/ 3661301 w 9124939"/>
              <a:gd name="connsiteY7355" fmla="*/ 3578384 h 6507156"/>
              <a:gd name="connsiteX7356" fmla="*/ 3661910 w 9124939"/>
              <a:gd name="connsiteY7356" fmla="*/ 3578200 h 6507156"/>
              <a:gd name="connsiteX7357" fmla="*/ 3655880 w 9124939"/>
              <a:gd name="connsiteY7357" fmla="*/ 3588672 h 6507156"/>
              <a:gd name="connsiteX7358" fmla="*/ 3676509 w 9124939"/>
              <a:gd name="connsiteY7358" fmla="*/ 3576931 h 6507156"/>
              <a:gd name="connsiteX7359" fmla="*/ 3693648 w 9124939"/>
              <a:gd name="connsiteY7359" fmla="*/ 3582960 h 6507156"/>
              <a:gd name="connsiteX7360" fmla="*/ 3702217 w 9124939"/>
              <a:gd name="connsiteY7360" fmla="*/ 3582008 h 6507156"/>
              <a:gd name="connsiteX7361" fmla="*/ 3708565 w 9124939"/>
              <a:gd name="connsiteY7361" fmla="*/ 3592480 h 6507156"/>
              <a:gd name="connsiteX7362" fmla="*/ 3709517 w 9124939"/>
              <a:gd name="connsiteY7362" fmla="*/ 3602000 h 6507156"/>
              <a:gd name="connsiteX7363" fmla="*/ 3707613 w 9124939"/>
              <a:gd name="connsiteY7363" fmla="*/ 3613424 h 6507156"/>
              <a:gd name="connsiteX7364" fmla="*/ 3694918 w 9124939"/>
              <a:gd name="connsiteY7364" fmla="*/ 3629290 h 6507156"/>
              <a:gd name="connsiteX7365" fmla="*/ 3719356 w 9124939"/>
              <a:gd name="connsiteY7365" fmla="*/ 3634685 h 6507156"/>
              <a:gd name="connsiteX7366" fmla="*/ 3726021 w 9124939"/>
              <a:gd name="connsiteY7366" fmla="*/ 3651185 h 6507156"/>
              <a:gd name="connsiteX7367" fmla="*/ 3735225 w 9124939"/>
              <a:gd name="connsiteY7367" fmla="*/ 3634367 h 6507156"/>
              <a:gd name="connsiteX7368" fmla="*/ 3750142 w 9124939"/>
              <a:gd name="connsiteY7368" fmla="*/ 3643887 h 6507156"/>
              <a:gd name="connsiteX7369" fmla="*/ 3770455 w 9124939"/>
              <a:gd name="connsiteY7369" fmla="*/ 3660388 h 6507156"/>
              <a:gd name="connsiteX7370" fmla="*/ 3780928 w 9124939"/>
              <a:gd name="connsiteY7370" fmla="*/ 3651820 h 6507156"/>
              <a:gd name="connsiteX7371" fmla="*/ 3810762 w 9124939"/>
              <a:gd name="connsiteY7371" fmla="*/ 3645156 h 6507156"/>
              <a:gd name="connsiteX7372" fmla="*/ 3812667 w 9124939"/>
              <a:gd name="connsiteY7372" fmla="*/ 3653724 h 6507156"/>
              <a:gd name="connsiteX7373" fmla="*/ 3799337 w 9124939"/>
              <a:gd name="connsiteY7373" fmla="*/ 3680379 h 6507156"/>
              <a:gd name="connsiteX7374" fmla="*/ 3792037 w 9124939"/>
              <a:gd name="connsiteY7374" fmla="*/ 3686726 h 6507156"/>
              <a:gd name="connsiteX7375" fmla="*/ 3777120 w 9124939"/>
              <a:gd name="connsiteY7375" fmla="*/ 3694976 h 6507156"/>
              <a:gd name="connsiteX7376" fmla="*/ 3781563 w 9124939"/>
              <a:gd name="connsiteY7376" fmla="*/ 3724488 h 6507156"/>
              <a:gd name="connsiteX7377" fmla="*/ 3789180 w 9124939"/>
              <a:gd name="connsiteY7377" fmla="*/ 3726709 h 6507156"/>
              <a:gd name="connsiteX7378" fmla="*/ 3801876 w 9124939"/>
              <a:gd name="connsiteY7378" fmla="*/ 3713699 h 6507156"/>
              <a:gd name="connsiteX7379" fmla="*/ 3825997 w 9124939"/>
              <a:gd name="connsiteY7379" fmla="*/ 3709256 h 6507156"/>
              <a:gd name="connsiteX7380" fmla="*/ 3852340 w 9124939"/>
              <a:gd name="connsiteY7380" fmla="*/ 3721949 h 6507156"/>
              <a:gd name="connsiteX7381" fmla="*/ 3848214 w 9124939"/>
              <a:gd name="connsiteY7381" fmla="*/ 3703862 h 6507156"/>
              <a:gd name="connsiteX7382" fmla="*/ 3861861 w 9124939"/>
              <a:gd name="connsiteY7382" fmla="*/ 3705131 h 6507156"/>
              <a:gd name="connsiteX7383" fmla="*/ 3862496 w 9124939"/>
              <a:gd name="connsiteY7383" fmla="*/ 3693390 h 6507156"/>
              <a:gd name="connsiteX7384" fmla="*/ 3899630 w 9124939"/>
              <a:gd name="connsiteY7384" fmla="*/ 3671812 h 6507156"/>
              <a:gd name="connsiteX7385" fmla="*/ 3911373 w 9124939"/>
              <a:gd name="connsiteY7385" fmla="*/ 3675937 h 6507156"/>
              <a:gd name="connsiteX7386" fmla="*/ 3908199 w 9124939"/>
              <a:gd name="connsiteY7386" fmla="*/ 3684505 h 6507156"/>
              <a:gd name="connsiteX7387" fmla="*/ 3922799 w 9124939"/>
              <a:gd name="connsiteY7387" fmla="*/ 3675937 h 6507156"/>
              <a:gd name="connsiteX7388" fmla="*/ 3925972 w 9124939"/>
              <a:gd name="connsiteY7388" fmla="*/ 3660071 h 6507156"/>
              <a:gd name="connsiteX7389" fmla="*/ 3944698 w 9124939"/>
              <a:gd name="connsiteY7389" fmla="*/ 3638810 h 6507156"/>
              <a:gd name="connsiteX7390" fmla="*/ 3975484 w 9124939"/>
              <a:gd name="connsiteY7390" fmla="*/ 3638492 h 6507156"/>
              <a:gd name="connsiteX7391" fmla="*/ 3975484 w 9124939"/>
              <a:gd name="connsiteY7391" fmla="*/ 3643887 h 6507156"/>
              <a:gd name="connsiteX7392" fmla="*/ 3953267 w 9124939"/>
              <a:gd name="connsiteY7392" fmla="*/ 3643252 h 6507156"/>
              <a:gd name="connsiteX7393" fmla="*/ 3949141 w 9124939"/>
              <a:gd name="connsiteY7393" fmla="*/ 3657532 h 6507156"/>
              <a:gd name="connsiteX7394" fmla="*/ 3939620 w 9124939"/>
              <a:gd name="connsiteY7394" fmla="*/ 3662927 h 6507156"/>
              <a:gd name="connsiteX7395" fmla="*/ 3940889 w 9124939"/>
              <a:gd name="connsiteY7395" fmla="*/ 3670225 h 6507156"/>
              <a:gd name="connsiteX7396" fmla="*/ 3948189 w 9124939"/>
              <a:gd name="connsiteY7396" fmla="*/ 3675620 h 6507156"/>
              <a:gd name="connsiteX7397" fmla="*/ 3965328 w 9124939"/>
              <a:gd name="connsiteY7397" fmla="*/ 3655628 h 6507156"/>
              <a:gd name="connsiteX7398" fmla="*/ 3984053 w 9124939"/>
              <a:gd name="connsiteY7398" fmla="*/ 3652455 h 6507156"/>
              <a:gd name="connsiteX7399" fmla="*/ 3987227 w 9124939"/>
              <a:gd name="connsiteY7399" fmla="*/ 3644839 h 6507156"/>
              <a:gd name="connsiteX7400" fmla="*/ 3993575 w 9124939"/>
              <a:gd name="connsiteY7400" fmla="*/ 3642300 h 6507156"/>
              <a:gd name="connsiteX7401" fmla="*/ 4007222 w 9124939"/>
              <a:gd name="connsiteY7401" fmla="*/ 3657215 h 6507156"/>
              <a:gd name="connsiteX7402" fmla="*/ 4020235 w 9124939"/>
              <a:gd name="connsiteY7402" fmla="*/ 3674985 h 6507156"/>
              <a:gd name="connsiteX7403" fmla="*/ 4025631 w 9124939"/>
              <a:gd name="connsiteY7403" fmla="*/ 3681331 h 6507156"/>
              <a:gd name="connsiteX7404" fmla="*/ 4035152 w 9124939"/>
              <a:gd name="connsiteY7404" fmla="*/ 3680379 h 6507156"/>
              <a:gd name="connsiteX7405" fmla="*/ 4043721 w 9124939"/>
              <a:gd name="connsiteY7405" fmla="*/ 3692755 h 6507156"/>
              <a:gd name="connsiteX7406" fmla="*/ 4046895 w 9124939"/>
              <a:gd name="connsiteY7406" fmla="*/ 3685139 h 6507156"/>
              <a:gd name="connsiteX7407" fmla="*/ 4058638 w 9124939"/>
              <a:gd name="connsiteY7407" fmla="*/ 3686409 h 6507156"/>
              <a:gd name="connsiteX7408" fmla="*/ 4062764 w 9124939"/>
              <a:gd name="connsiteY7408" fmla="*/ 3699102 h 6507156"/>
              <a:gd name="connsiteX7409" fmla="*/ 4070382 w 9124939"/>
              <a:gd name="connsiteY7409" fmla="*/ 3701958 h 6507156"/>
              <a:gd name="connsiteX7410" fmla="*/ 4063717 w 9124939"/>
              <a:gd name="connsiteY7410" fmla="*/ 3705131 h 6507156"/>
              <a:gd name="connsiteX7411" fmla="*/ 4074508 w 9124939"/>
              <a:gd name="connsiteY7411" fmla="*/ 3716555 h 6507156"/>
              <a:gd name="connsiteX7412" fmla="*/ 4070382 w 9124939"/>
              <a:gd name="connsiteY7412" fmla="*/ 3725122 h 6507156"/>
              <a:gd name="connsiteX7413" fmla="*/ 4061178 w 9124939"/>
              <a:gd name="connsiteY7413" fmla="*/ 3730517 h 6507156"/>
              <a:gd name="connsiteX7414" fmla="*/ 4090694 w 9124939"/>
              <a:gd name="connsiteY7414" fmla="*/ 3744797 h 6507156"/>
              <a:gd name="connsiteX7415" fmla="*/ 4104659 w 9124939"/>
              <a:gd name="connsiteY7415" fmla="*/ 3743845 h 6507156"/>
              <a:gd name="connsiteX7416" fmla="*/ 4114180 w 9124939"/>
              <a:gd name="connsiteY7416" fmla="*/ 3744479 h 6507156"/>
              <a:gd name="connsiteX7417" fmla="*/ 4119259 w 9124939"/>
              <a:gd name="connsiteY7417" fmla="*/ 3757172 h 6507156"/>
              <a:gd name="connsiteX7418" fmla="*/ 4127828 w 9124939"/>
              <a:gd name="connsiteY7418" fmla="*/ 3749874 h 6507156"/>
              <a:gd name="connsiteX7419" fmla="*/ 4136397 w 9124939"/>
              <a:gd name="connsiteY7419" fmla="*/ 3758442 h 6507156"/>
              <a:gd name="connsiteX7420" fmla="*/ 4141793 w 9124939"/>
              <a:gd name="connsiteY7420" fmla="*/ 3759394 h 6507156"/>
              <a:gd name="connsiteX7421" fmla="*/ 4142063 w 9124939"/>
              <a:gd name="connsiteY7421" fmla="*/ 3759335 h 6507156"/>
              <a:gd name="connsiteX7422" fmla="*/ 4146820 w 9124939"/>
              <a:gd name="connsiteY7422" fmla="*/ 3748532 h 6507156"/>
              <a:gd name="connsiteX7423" fmla="*/ 4152213 w 9124939"/>
              <a:gd name="connsiteY7423" fmla="*/ 3740907 h 6507156"/>
              <a:gd name="connsiteX7424" fmla="*/ 4144917 w 9124939"/>
              <a:gd name="connsiteY7424" fmla="*/ 3738047 h 6507156"/>
              <a:gd name="connsiteX7425" fmla="*/ 4138256 w 9124939"/>
              <a:gd name="connsiteY7425" fmla="*/ 3724385 h 6507156"/>
              <a:gd name="connsiteX7426" fmla="*/ 4146820 w 9124939"/>
              <a:gd name="connsiteY7426" fmla="*/ 3713582 h 6507156"/>
              <a:gd name="connsiteX7427" fmla="*/ 4159508 w 9124939"/>
              <a:gd name="connsiteY7427" fmla="*/ 3718030 h 6507156"/>
              <a:gd name="connsiteX7428" fmla="*/ 4169975 w 9124939"/>
              <a:gd name="connsiteY7428" fmla="*/ 3707227 h 6507156"/>
              <a:gd name="connsiteX7429" fmla="*/ 4180442 w 9124939"/>
              <a:gd name="connsiteY7429" fmla="*/ 3692612 h 6507156"/>
              <a:gd name="connsiteX7430" fmla="*/ 4235314 w 9124939"/>
              <a:gd name="connsiteY7430" fmla="*/ 3672913 h 6507156"/>
              <a:gd name="connsiteX7431" fmla="*/ 4282575 w 9124939"/>
              <a:gd name="connsiteY7431" fmla="*/ 3664016 h 6507156"/>
              <a:gd name="connsiteX7432" fmla="*/ 4307632 w 9124939"/>
              <a:gd name="connsiteY7432" fmla="*/ 3639233 h 6507156"/>
              <a:gd name="connsiteX7433" fmla="*/ 4332690 w 9124939"/>
              <a:gd name="connsiteY7433" fmla="*/ 3611908 h 6507156"/>
              <a:gd name="connsiteX7434" fmla="*/ 4366628 w 9124939"/>
              <a:gd name="connsiteY7434" fmla="*/ 3606507 h 6507156"/>
              <a:gd name="connsiteX7435" fmla="*/ 4396127 w 9124939"/>
              <a:gd name="connsiteY7435" fmla="*/ 3583948 h 6507156"/>
              <a:gd name="connsiteX7436" fmla="*/ 4432920 w 9124939"/>
              <a:gd name="connsiteY7436" fmla="*/ 3576005 h 6507156"/>
              <a:gd name="connsiteX7437" fmla="*/ 4480497 w 9124939"/>
              <a:gd name="connsiteY7437" fmla="*/ 3563931 h 6507156"/>
              <a:gd name="connsiteX7438" fmla="*/ 4524586 w 9124939"/>
              <a:gd name="connsiteY7438" fmla="*/ 3566790 h 6507156"/>
              <a:gd name="connsiteX7439" fmla="*/ 4550595 w 9124939"/>
              <a:gd name="connsiteY7439" fmla="*/ 3584583 h 6507156"/>
              <a:gd name="connsiteX7440" fmla="*/ 4556939 w 9124939"/>
              <a:gd name="connsiteY7440" fmla="*/ 3604600 h 6507156"/>
              <a:gd name="connsiteX7441" fmla="*/ 4555670 w 9124939"/>
              <a:gd name="connsiteY7441" fmla="*/ 3610002 h 6507156"/>
              <a:gd name="connsiteX7442" fmla="*/ 4550595 w 9124939"/>
              <a:gd name="connsiteY7442" fmla="*/ 3600470 h 6507156"/>
              <a:gd name="connsiteX7443" fmla="*/ 4539811 w 9124939"/>
              <a:gd name="connsiteY7443" fmla="*/ 3583948 h 6507156"/>
              <a:gd name="connsiteX7444" fmla="*/ 4531564 w 9124939"/>
              <a:gd name="connsiteY7444" fmla="*/ 3578546 h 6507156"/>
              <a:gd name="connsiteX7445" fmla="*/ 4521731 w 9124939"/>
              <a:gd name="connsiteY7445" fmla="*/ 3588078 h 6507156"/>
              <a:gd name="connsiteX7446" fmla="*/ 4524903 w 9124939"/>
              <a:gd name="connsiteY7446" fmla="*/ 3603965 h 6507156"/>
              <a:gd name="connsiteX7447" fmla="*/ 4528709 w 9124939"/>
              <a:gd name="connsiteY7447" fmla="*/ 3625888 h 6507156"/>
              <a:gd name="connsiteX7448" fmla="*/ 4551864 w 9124939"/>
              <a:gd name="connsiteY7448" fmla="*/ 3636056 h 6507156"/>
              <a:gd name="connsiteX7449" fmla="*/ 4559476 w 9124939"/>
              <a:gd name="connsiteY7449" fmla="*/ 3644635 h 6507156"/>
              <a:gd name="connsiteX7450" fmla="*/ 4580410 w 9124939"/>
              <a:gd name="connsiteY7450" fmla="*/ 3643364 h 6507156"/>
              <a:gd name="connsiteX7451" fmla="*/ 4602930 w 9124939"/>
              <a:gd name="connsiteY7451" fmla="*/ 3635738 h 6507156"/>
              <a:gd name="connsiteX7452" fmla="*/ 4639406 w 9124939"/>
              <a:gd name="connsiteY7452" fmla="*/ 3608095 h 6507156"/>
              <a:gd name="connsiteX7453" fmla="*/ 4645433 w 9124939"/>
              <a:gd name="connsiteY7453" fmla="*/ 3589032 h 6507156"/>
              <a:gd name="connsiteX7454" fmla="*/ 4649873 w 9124939"/>
              <a:gd name="connsiteY7454" fmla="*/ 3591256 h 6507156"/>
              <a:gd name="connsiteX7455" fmla="*/ 4647653 w 9124939"/>
              <a:gd name="connsiteY7455" fmla="*/ 3607778 h 6507156"/>
              <a:gd name="connsiteX7456" fmla="*/ 4631160 w 9124939"/>
              <a:gd name="connsiteY7456" fmla="*/ 3624935 h 6507156"/>
              <a:gd name="connsiteX7457" fmla="*/ 4606102 w 9124939"/>
              <a:gd name="connsiteY7457" fmla="*/ 3642093 h 6507156"/>
              <a:gd name="connsiteX7458" fmla="*/ 4594366 w 9124939"/>
              <a:gd name="connsiteY7458" fmla="*/ 3643364 h 6507156"/>
              <a:gd name="connsiteX7459" fmla="*/ 4600710 w 9124939"/>
              <a:gd name="connsiteY7459" fmla="*/ 3664016 h 6507156"/>
              <a:gd name="connsiteX7460" fmla="*/ 4609274 w 9124939"/>
              <a:gd name="connsiteY7460" fmla="*/ 3657661 h 6507156"/>
              <a:gd name="connsiteX7461" fmla="*/ 4627036 w 9124939"/>
              <a:gd name="connsiteY7461" fmla="*/ 3644952 h 6507156"/>
              <a:gd name="connsiteX7462" fmla="*/ 4641627 w 9124939"/>
              <a:gd name="connsiteY7462" fmla="*/ 3631925 h 6507156"/>
              <a:gd name="connsiteX7463" fmla="*/ 4642296 w 9124939"/>
              <a:gd name="connsiteY7463" fmla="*/ 3631952 h 6507156"/>
              <a:gd name="connsiteX7464" fmla="*/ 4654524 w 9124939"/>
              <a:gd name="connsiteY7464" fmla="*/ 3616957 h 6507156"/>
              <a:gd name="connsiteX7465" fmla="*/ 4660551 w 9124939"/>
              <a:gd name="connsiteY7465" fmla="*/ 3601082 h 6507156"/>
              <a:gd name="connsiteX7466" fmla="*/ 4679581 w 9124939"/>
              <a:gd name="connsiteY7466" fmla="*/ 3601082 h 6507156"/>
              <a:gd name="connsiteX7467" fmla="*/ 4703051 w 9124939"/>
              <a:gd name="connsiteY7467" fmla="*/ 3600764 h 6507156"/>
              <a:gd name="connsiteX7468" fmla="*/ 4700514 w 9124939"/>
              <a:gd name="connsiteY7468" fmla="*/ 3580762 h 6507156"/>
              <a:gd name="connsiteX7469" fmla="*/ 4690365 w 9124939"/>
              <a:gd name="connsiteY7469" fmla="*/ 3589334 h 6507156"/>
              <a:gd name="connsiteX7470" fmla="*/ 4679581 w 9124939"/>
              <a:gd name="connsiteY7470" fmla="*/ 3582984 h 6507156"/>
              <a:gd name="connsiteX7471" fmla="*/ 4671969 w 9124939"/>
              <a:gd name="connsiteY7471" fmla="*/ 3576634 h 6507156"/>
              <a:gd name="connsiteX7472" fmla="*/ 4656427 w 9124939"/>
              <a:gd name="connsiteY7472" fmla="*/ 3590287 h 6507156"/>
              <a:gd name="connsiteX7473" fmla="*/ 4650084 w 9124939"/>
              <a:gd name="connsiteY7473" fmla="*/ 3584572 h 6507156"/>
              <a:gd name="connsiteX7474" fmla="*/ 4660234 w 9124939"/>
              <a:gd name="connsiteY7474" fmla="*/ 3572824 h 6507156"/>
              <a:gd name="connsiteX7475" fmla="*/ 4661185 w 9124939"/>
              <a:gd name="connsiteY7475" fmla="*/ 3556949 h 6507156"/>
              <a:gd name="connsiteX7476" fmla="*/ 4661185 w 9124939"/>
              <a:gd name="connsiteY7476" fmla="*/ 3549329 h 6507156"/>
              <a:gd name="connsiteX7477" fmla="*/ 4669749 w 9124939"/>
              <a:gd name="connsiteY7477" fmla="*/ 3542979 h 6507156"/>
              <a:gd name="connsiteX7478" fmla="*/ 4680532 w 9124939"/>
              <a:gd name="connsiteY7478" fmla="*/ 3548377 h 6507156"/>
              <a:gd name="connsiteX7479" fmla="*/ 4705589 w 9124939"/>
              <a:gd name="connsiteY7479" fmla="*/ 3542662 h 6507156"/>
              <a:gd name="connsiteX7480" fmla="*/ 4728742 w 9124939"/>
              <a:gd name="connsiteY7480" fmla="*/ 3525834 h 6507156"/>
              <a:gd name="connsiteX7481" fmla="*/ 4748724 w 9124939"/>
              <a:gd name="connsiteY7481" fmla="*/ 3500117 h 6507156"/>
              <a:gd name="connsiteX7482" fmla="*/ 4761093 w 9124939"/>
              <a:gd name="connsiteY7482" fmla="*/ 3468366 h 6507156"/>
              <a:gd name="connsiteX7483" fmla="*/ 4763948 w 9124939"/>
              <a:gd name="connsiteY7483" fmla="*/ 3437886 h 6507156"/>
              <a:gd name="connsiteX7484" fmla="*/ 4762679 w 9124939"/>
              <a:gd name="connsiteY7484" fmla="*/ 3421059 h 6507156"/>
              <a:gd name="connsiteX7485" fmla="*/ 4772194 w 9124939"/>
              <a:gd name="connsiteY7485" fmla="*/ 3437886 h 6507156"/>
              <a:gd name="connsiteX7486" fmla="*/ 4768388 w 9124939"/>
              <a:gd name="connsiteY7486" fmla="*/ 3461064 h 6507156"/>
              <a:gd name="connsiteX7487" fmla="*/ 4762996 w 9124939"/>
              <a:gd name="connsiteY7487" fmla="*/ 3490592 h 6507156"/>
              <a:gd name="connsiteX7488" fmla="*/ 4747455 w 9124939"/>
              <a:gd name="connsiteY7488" fmla="*/ 3516309 h 6507156"/>
              <a:gd name="connsiteX7489" fmla="*/ 4724619 w 9124939"/>
              <a:gd name="connsiteY7489" fmla="*/ 3539487 h 6507156"/>
              <a:gd name="connsiteX7490" fmla="*/ 4739526 w 9124939"/>
              <a:gd name="connsiteY7490" fmla="*/ 3548694 h 6507156"/>
              <a:gd name="connsiteX7491" fmla="*/ 4749041 w 9124939"/>
              <a:gd name="connsiteY7491" fmla="*/ 3546472 h 6507156"/>
              <a:gd name="connsiteX7492" fmla="*/ 4760776 w 9124939"/>
              <a:gd name="connsiteY7492" fmla="*/ 3554727 h 6507156"/>
              <a:gd name="connsiteX7493" fmla="*/ 4768071 w 9124939"/>
              <a:gd name="connsiteY7493" fmla="*/ 3555679 h 6507156"/>
              <a:gd name="connsiteX7494" fmla="*/ 4779806 w 9124939"/>
              <a:gd name="connsiteY7494" fmla="*/ 3545202 h 6507156"/>
              <a:gd name="connsiteX7495" fmla="*/ 4779489 w 9124939"/>
              <a:gd name="connsiteY7495" fmla="*/ 3502022 h 6507156"/>
              <a:gd name="connsiteX7496" fmla="*/ 4798202 w 9124939"/>
              <a:gd name="connsiteY7496" fmla="*/ 3496624 h 6507156"/>
              <a:gd name="connsiteX7497" fmla="*/ 4798680 w 9124939"/>
              <a:gd name="connsiteY7497" fmla="*/ 3496370 h 6507156"/>
              <a:gd name="connsiteX7498" fmla="*/ 4781535 w 9124939"/>
              <a:gd name="connsiteY7498" fmla="*/ 3479591 h 6507156"/>
              <a:gd name="connsiteX7499" fmla="*/ 4789790 w 9124939"/>
              <a:gd name="connsiteY7499" fmla="*/ 3448250 h 6507156"/>
              <a:gd name="connsiteX7500" fmla="*/ 4787567 w 9124939"/>
              <a:gd name="connsiteY7500" fmla="*/ 3425779 h 6507156"/>
              <a:gd name="connsiteX7501" fmla="*/ 4771375 w 9124939"/>
              <a:gd name="connsiteY7501" fmla="*/ 3402033 h 6507156"/>
              <a:gd name="connsiteX7502" fmla="*/ 4768835 w 9124939"/>
              <a:gd name="connsiteY7502" fmla="*/ 3351378 h 6507156"/>
              <a:gd name="connsiteX7503" fmla="*/ 4767900 w 9124939"/>
              <a:gd name="connsiteY7503" fmla="*/ 3351394 h 6507156"/>
              <a:gd name="connsiteX7504" fmla="*/ 4749469 w 9124939"/>
              <a:gd name="connsiteY7504" fmla="*/ 3311932 h 6507156"/>
              <a:gd name="connsiteX7505" fmla="*/ 4748198 w 9124939"/>
              <a:gd name="connsiteY7505" fmla="*/ 3266422 h 6507156"/>
              <a:gd name="connsiteX7506" fmla="*/ 4762498 w 9124939"/>
              <a:gd name="connsiteY7506" fmla="*/ 3232371 h 6507156"/>
              <a:gd name="connsiteX7507" fmla="*/ 4790462 w 9124939"/>
              <a:gd name="connsiteY7507" fmla="*/ 3188774 h 6507156"/>
              <a:gd name="connsiteX7508" fmla="*/ 4791416 w 9124939"/>
              <a:gd name="connsiteY7508" fmla="*/ 3147722 h 6507156"/>
              <a:gd name="connsiteX7509" fmla="*/ 4802856 w 9124939"/>
              <a:gd name="connsiteY7509" fmla="*/ 3125446 h 6507156"/>
              <a:gd name="connsiteX7510" fmla="*/ 4839400 w 9124939"/>
              <a:gd name="connsiteY7510" fmla="*/ 3091396 h 6507156"/>
              <a:gd name="connsiteX7511" fmla="*/ 4864823 w 9124939"/>
              <a:gd name="connsiteY7511" fmla="*/ 3090759 h 6507156"/>
              <a:gd name="connsiteX7512" fmla="*/ 4890563 w 9124939"/>
              <a:gd name="connsiteY7512" fmla="*/ 3079303 h 6507156"/>
              <a:gd name="connsiteX7513" fmla="*/ 4903910 w 9124939"/>
              <a:gd name="connsiteY7513" fmla="*/ 3069120 h 6507156"/>
              <a:gd name="connsiteX7514" fmla="*/ 4909312 w 9124939"/>
              <a:gd name="connsiteY7514" fmla="*/ 3074529 h 6507156"/>
              <a:gd name="connsiteX7515" fmla="*/ 4910583 w 9124939"/>
              <a:gd name="connsiteY7515" fmla="*/ 3094896 h 6507156"/>
              <a:gd name="connsiteX7516" fmla="*/ 4920117 w 9124939"/>
              <a:gd name="connsiteY7516" fmla="*/ 3107307 h 6507156"/>
              <a:gd name="connsiteX7517" fmla="*/ 4953483 w 9124939"/>
              <a:gd name="connsiteY7517" fmla="*/ 3135629 h 6507156"/>
              <a:gd name="connsiteX7518" fmla="*/ 4948081 w 9124939"/>
              <a:gd name="connsiteY7518" fmla="*/ 3160133 h 6507156"/>
              <a:gd name="connsiteX7519" fmla="*/ 4957615 w 9124939"/>
              <a:gd name="connsiteY7519" fmla="*/ 3166179 h 6507156"/>
              <a:gd name="connsiteX7520" fmla="*/ 4954437 w 9124939"/>
              <a:gd name="connsiteY7520" fmla="*/ 3145177 h 6507156"/>
              <a:gd name="connsiteX7521" fmla="*/ 4956661 w 9124939"/>
              <a:gd name="connsiteY7521" fmla="*/ 3139767 h 6507156"/>
              <a:gd name="connsiteX7522" fmla="*/ 4966195 w 9124939"/>
              <a:gd name="connsiteY7522" fmla="*/ 3152178 h 6507156"/>
              <a:gd name="connsiteX7523" fmla="*/ 4968419 w 9124939"/>
              <a:gd name="connsiteY7523" fmla="*/ 3160770 h 6507156"/>
              <a:gd name="connsiteX7524" fmla="*/ 4971597 w 9124939"/>
              <a:gd name="connsiteY7524" fmla="*/ 3171271 h 6507156"/>
              <a:gd name="connsiteX7525" fmla="*/ 4976046 w 9124939"/>
              <a:gd name="connsiteY7525" fmla="*/ 3179545 h 6507156"/>
              <a:gd name="connsiteX7526" fmla="*/ 4985579 w 9124939"/>
              <a:gd name="connsiteY7526" fmla="*/ 3193229 h 6507156"/>
              <a:gd name="connsiteX7527" fmla="*/ 5016404 w 9124939"/>
              <a:gd name="connsiteY7527" fmla="*/ 3204685 h 6507156"/>
              <a:gd name="connsiteX7528" fmla="*/ 5042779 w 9124939"/>
              <a:gd name="connsiteY7528" fmla="*/ 3197048 h 6507156"/>
              <a:gd name="connsiteX7529" fmla="*/ 5051042 w 9124939"/>
              <a:gd name="connsiteY7529" fmla="*/ 3198002 h 6507156"/>
              <a:gd name="connsiteX7530" fmla="*/ 5054220 w 9124939"/>
              <a:gd name="connsiteY7530" fmla="*/ 3184000 h 6507156"/>
              <a:gd name="connsiteX7531" fmla="*/ 5076464 w 9124939"/>
              <a:gd name="connsiteY7531" fmla="*/ 3166179 h 6507156"/>
              <a:gd name="connsiteX7532" fmla="*/ 5079642 w 9124939"/>
              <a:gd name="connsiteY7532" fmla="*/ 3138812 h 6507156"/>
              <a:gd name="connsiteX7533" fmla="*/ 5075193 w 9124939"/>
              <a:gd name="connsiteY7533" fmla="*/ 3038570 h 6507156"/>
              <a:gd name="connsiteX7534" fmla="*/ 5076311 w 9124939"/>
              <a:gd name="connsiteY7534" fmla="*/ 3037902 h 6507156"/>
              <a:gd name="connsiteX7535" fmla="*/ 5085383 w 9124939"/>
              <a:gd name="connsiteY7535" fmla="*/ 2996954 h 6507156"/>
              <a:gd name="connsiteX7536" fmla="*/ 5093638 w 9124939"/>
              <a:gd name="connsiteY7536" fmla="*/ 2983316 h 6507156"/>
              <a:gd name="connsiteX7537" fmla="*/ 5099035 w 9124939"/>
              <a:gd name="connsiteY7537" fmla="*/ 2963331 h 6507156"/>
              <a:gd name="connsiteX7538" fmla="*/ 5091415 w 9124939"/>
              <a:gd name="connsiteY7538" fmla="*/ 2951911 h 6507156"/>
              <a:gd name="connsiteX7539" fmla="*/ 5072365 w 9124939"/>
              <a:gd name="connsiteY7539" fmla="*/ 2963331 h 6507156"/>
              <a:gd name="connsiteX7540" fmla="*/ 5067285 w 9124939"/>
              <a:gd name="connsiteY7540" fmla="*/ 2976021 h 6507156"/>
              <a:gd name="connsiteX7541" fmla="*/ 5057760 w 9124939"/>
              <a:gd name="connsiteY7541" fmla="*/ 2980462 h 6507156"/>
              <a:gd name="connsiteX7542" fmla="*/ 5034265 w 9124939"/>
              <a:gd name="connsiteY7542" fmla="*/ 2956351 h 6507156"/>
              <a:gd name="connsiteX7543" fmla="*/ 5021883 w 9124939"/>
              <a:gd name="connsiteY7543" fmla="*/ 2964281 h 6507156"/>
              <a:gd name="connsiteX7544" fmla="*/ 5015533 w 9124939"/>
              <a:gd name="connsiteY7544" fmla="*/ 2961110 h 6507156"/>
              <a:gd name="connsiteX7545" fmla="*/ 5013310 w 9124939"/>
              <a:gd name="connsiteY7545" fmla="*/ 2957937 h 6507156"/>
              <a:gd name="connsiteX7546" fmla="*/ 5010770 w 9124939"/>
              <a:gd name="connsiteY7546" fmla="*/ 2930658 h 6507156"/>
              <a:gd name="connsiteX7547" fmla="*/ 4993943 w 9124939"/>
              <a:gd name="connsiteY7547" fmla="*/ 2914799 h 6507156"/>
              <a:gd name="connsiteX7548" fmla="*/ 4992355 w 9124939"/>
              <a:gd name="connsiteY7548" fmla="*/ 2907186 h 6507156"/>
              <a:gd name="connsiteX7549" fmla="*/ 5006325 w 9124939"/>
              <a:gd name="connsiteY7549" fmla="*/ 2896718 h 6507156"/>
              <a:gd name="connsiteX7550" fmla="*/ 5026328 w 9124939"/>
              <a:gd name="connsiteY7550" fmla="*/ 2890376 h 6507156"/>
              <a:gd name="connsiteX7551" fmla="*/ 5024105 w 9124939"/>
              <a:gd name="connsiteY7551" fmla="*/ 2885935 h 6507156"/>
              <a:gd name="connsiteX7552" fmla="*/ 5001880 w 9124939"/>
              <a:gd name="connsiteY7552" fmla="*/ 2878953 h 6507156"/>
              <a:gd name="connsiteX7553" fmla="*/ 4995213 w 9124939"/>
              <a:gd name="connsiteY7553" fmla="*/ 2870386 h 6507156"/>
              <a:gd name="connsiteX7554" fmla="*/ 4996165 w 9124939"/>
              <a:gd name="connsiteY7554" fmla="*/ 2848500 h 6507156"/>
              <a:gd name="connsiteX7555" fmla="*/ 5005690 w 9124939"/>
              <a:gd name="connsiteY7555" fmla="*/ 2841838 h 6507156"/>
              <a:gd name="connsiteX7556" fmla="*/ 4989498 w 9124939"/>
              <a:gd name="connsiteY7556" fmla="*/ 2829467 h 6507156"/>
              <a:gd name="connsiteX7557" fmla="*/ 4992673 w 9124939"/>
              <a:gd name="connsiteY7557" fmla="*/ 2810432 h 6507156"/>
              <a:gd name="connsiteX7558" fmla="*/ 5029503 w 9124939"/>
              <a:gd name="connsiteY7558" fmla="*/ 2792352 h 6507156"/>
              <a:gd name="connsiteX7559" fmla="*/ 5047600 w 9124939"/>
              <a:gd name="connsiteY7559" fmla="*/ 2785689 h 6507156"/>
              <a:gd name="connsiteX7560" fmla="*/ 5048235 w 9124939"/>
              <a:gd name="connsiteY7560" fmla="*/ 2770146 h 6507156"/>
              <a:gd name="connsiteX7561" fmla="*/ 5068555 w 9124939"/>
              <a:gd name="connsiteY7561" fmla="*/ 2766657 h 6507156"/>
              <a:gd name="connsiteX7562" fmla="*/ 5082208 w 9124939"/>
              <a:gd name="connsiteY7562" fmla="*/ 2758093 h 6507156"/>
              <a:gd name="connsiteX7563" fmla="*/ 5112688 w 9124939"/>
              <a:gd name="connsiteY7563" fmla="*/ 2757775 h 6507156"/>
              <a:gd name="connsiteX7564" fmla="*/ 5125388 w 9124939"/>
              <a:gd name="connsiteY7564" fmla="*/ 2743817 h 6507156"/>
              <a:gd name="connsiteX7565" fmla="*/ 5137135 w 9124939"/>
              <a:gd name="connsiteY7565" fmla="*/ 2751431 h 6507156"/>
              <a:gd name="connsiteX7566" fmla="*/ 5145708 w 9124939"/>
              <a:gd name="connsiteY7566" fmla="*/ 2748260 h 6507156"/>
              <a:gd name="connsiteX7567" fmla="*/ 5187935 w 9124939"/>
              <a:gd name="connsiteY7567" fmla="*/ 2745721 h 6507156"/>
              <a:gd name="connsiteX7568" fmla="*/ 5178093 w 9124939"/>
              <a:gd name="connsiteY7568" fmla="*/ 2735255 h 6507156"/>
              <a:gd name="connsiteX7569" fmla="*/ 5184443 w 9124939"/>
              <a:gd name="connsiteY7569" fmla="*/ 2727639 h 6507156"/>
              <a:gd name="connsiteX7570" fmla="*/ 5193968 w 9124939"/>
              <a:gd name="connsiteY7570" fmla="*/ 2732081 h 6507156"/>
              <a:gd name="connsiteX7571" fmla="*/ 5200318 w 9124939"/>
              <a:gd name="connsiteY7571" fmla="*/ 2726687 h 6507156"/>
              <a:gd name="connsiteX7572" fmla="*/ 5215241 w 9124939"/>
              <a:gd name="connsiteY7572" fmla="*/ 2732717 h 6507156"/>
              <a:gd name="connsiteX7573" fmla="*/ 5231116 w 9124939"/>
              <a:gd name="connsiteY7573" fmla="*/ 2724149 h 6507156"/>
              <a:gd name="connsiteX7574" fmla="*/ 5266358 w 9124939"/>
              <a:gd name="connsiteY7574" fmla="*/ 2737474 h 6507156"/>
              <a:gd name="connsiteX7575" fmla="*/ 5292393 w 9124939"/>
              <a:gd name="connsiteY7575" fmla="*/ 2740328 h 6507156"/>
              <a:gd name="connsiteX7576" fmla="*/ 5327636 w 9124939"/>
              <a:gd name="connsiteY7576" fmla="*/ 2763485 h 6507156"/>
              <a:gd name="connsiteX7577" fmla="*/ 5375261 w 9124939"/>
              <a:gd name="connsiteY7577" fmla="*/ 2760947 h 6507156"/>
              <a:gd name="connsiteX7578" fmla="*/ 5392088 w 9124939"/>
              <a:gd name="connsiteY7578" fmla="*/ 2767927 h 6507156"/>
              <a:gd name="connsiteX7579" fmla="*/ 5398121 w 9124939"/>
              <a:gd name="connsiteY7579" fmla="*/ 2766657 h 6507156"/>
              <a:gd name="connsiteX7580" fmla="*/ 5413313 w 9124939"/>
              <a:gd name="connsiteY7580" fmla="*/ 2763087 h 6507156"/>
              <a:gd name="connsiteX7581" fmla="*/ 5413051 w 9124939"/>
              <a:gd name="connsiteY7581" fmla="*/ 2762761 h 6507156"/>
              <a:gd name="connsiteX7582" fmla="*/ 5424483 w 9124939"/>
              <a:gd name="connsiteY7582" fmla="*/ 2746571 h 6507156"/>
              <a:gd name="connsiteX7583" fmla="*/ 5434009 w 9124939"/>
              <a:gd name="connsiteY7583" fmla="*/ 2735143 h 6507156"/>
              <a:gd name="connsiteX7584" fmla="*/ 5420989 w 9124939"/>
              <a:gd name="connsiteY7584" fmla="*/ 2705304 h 6507156"/>
              <a:gd name="connsiteX7585" fmla="*/ 5432739 w 9124939"/>
              <a:gd name="connsiteY7585" fmla="*/ 2698003 h 6507156"/>
              <a:gd name="connsiteX7586" fmla="*/ 5452745 w 9124939"/>
              <a:gd name="connsiteY7586" fmla="*/ 2717684 h 6507156"/>
              <a:gd name="connsiteX7587" fmla="*/ 5464494 w 9124939"/>
              <a:gd name="connsiteY7587" fmla="*/ 2699590 h 6507156"/>
              <a:gd name="connsiteX7588" fmla="*/ 5479419 w 9124939"/>
              <a:gd name="connsiteY7588" fmla="*/ 2691019 h 6507156"/>
              <a:gd name="connsiteX7589" fmla="*/ 5497520 w 9124939"/>
              <a:gd name="connsiteY7589" fmla="*/ 2699590 h 6507156"/>
              <a:gd name="connsiteX7590" fmla="*/ 5528640 w 9124939"/>
              <a:gd name="connsiteY7590" fmla="*/ 2657054 h 6507156"/>
              <a:gd name="connsiteX7591" fmla="*/ 5541342 w 9124939"/>
              <a:gd name="connsiteY7591" fmla="*/ 2664355 h 6507156"/>
              <a:gd name="connsiteX7592" fmla="*/ 5582624 w 9124939"/>
              <a:gd name="connsiteY7592" fmla="*/ 2664990 h 6507156"/>
              <a:gd name="connsiteX7593" fmla="*/ 5627399 w 9124939"/>
              <a:gd name="connsiteY7593" fmla="*/ 2668799 h 6507156"/>
              <a:gd name="connsiteX7594" fmla="*/ 5640102 w 9124939"/>
              <a:gd name="connsiteY7594" fmla="*/ 2666895 h 6507156"/>
              <a:gd name="connsiteX7595" fmla="*/ 5639784 w 9124939"/>
              <a:gd name="connsiteY7595" fmla="*/ 2663720 h 6507156"/>
              <a:gd name="connsiteX7596" fmla="*/ 5636609 w 9124939"/>
              <a:gd name="connsiteY7596" fmla="*/ 2658323 h 6507156"/>
              <a:gd name="connsiteX7597" fmla="*/ 5644865 w 9124939"/>
              <a:gd name="connsiteY7597" fmla="*/ 2652927 h 6507156"/>
              <a:gd name="connsiteX7598" fmla="*/ 5646135 w 9124939"/>
              <a:gd name="connsiteY7598" fmla="*/ 2649752 h 6507156"/>
              <a:gd name="connsiteX7599" fmla="*/ 5607711 w 9124939"/>
              <a:gd name="connsiteY7599" fmla="*/ 2642769 h 6507156"/>
              <a:gd name="connsiteX7600" fmla="*/ 5619461 w 9124939"/>
              <a:gd name="connsiteY7600" fmla="*/ 2636420 h 6507156"/>
              <a:gd name="connsiteX7601" fmla="*/ 5610887 w 9124939"/>
              <a:gd name="connsiteY7601" fmla="*/ 2625628 h 6507156"/>
              <a:gd name="connsiteX7602" fmla="*/ 5565476 w 9124939"/>
              <a:gd name="connsiteY7602" fmla="*/ 2615787 h 6507156"/>
              <a:gd name="connsiteX7603" fmla="*/ 5538802 w 9124939"/>
              <a:gd name="connsiteY7603" fmla="*/ 2625310 h 6507156"/>
              <a:gd name="connsiteX7604" fmla="*/ 5530228 w 9124939"/>
              <a:gd name="connsiteY7604" fmla="*/ 2625310 h 6507156"/>
              <a:gd name="connsiteX7605" fmla="*/ 5495297 w 9124939"/>
              <a:gd name="connsiteY7605" fmla="*/ 2586900 h 6507156"/>
              <a:gd name="connsiteX7606" fmla="*/ 5481642 w 9124939"/>
              <a:gd name="connsiteY7606" fmla="*/ 2590075 h 6507156"/>
              <a:gd name="connsiteX7607" fmla="*/ 5467670 w 9124939"/>
              <a:gd name="connsiteY7607" fmla="*/ 2576423 h 6507156"/>
              <a:gd name="connsiteX7608" fmla="*/ 5473703 w 9124939"/>
              <a:gd name="connsiteY7608" fmla="*/ 2563725 h 6507156"/>
              <a:gd name="connsiteX7609" fmla="*/ 5463224 w 9124939"/>
              <a:gd name="connsiteY7609" fmla="*/ 2561821 h 6507156"/>
              <a:gd name="connsiteX7610" fmla="*/ 5469575 w 9124939"/>
              <a:gd name="connsiteY7610" fmla="*/ 2553252 h 6507156"/>
              <a:gd name="connsiteX7611" fmla="*/ 5490534 w 9124939"/>
              <a:gd name="connsiteY7611" fmla="*/ 2569759 h 6507156"/>
              <a:gd name="connsiteX7612" fmla="*/ 5497202 w 9124939"/>
              <a:gd name="connsiteY7612" fmla="*/ 2565630 h 6507156"/>
              <a:gd name="connsiteX7613" fmla="*/ 5485135 w 9124939"/>
              <a:gd name="connsiteY7613" fmla="*/ 2532933 h 6507156"/>
              <a:gd name="connsiteX7614" fmla="*/ 5495615 w 9124939"/>
              <a:gd name="connsiteY7614" fmla="*/ 2512938 h 6507156"/>
              <a:gd name="connsiteX7615" fmla="*/ 5491486 w 9124939"/>
              <a:gd name="connsiteY7615" fmla="*/ 2510081 h 6507156"/>
              <a:gd name="connsiteX7616" fmla="*/ 5474338 w 9124939"/>
              <a:gd name="connsiteY7616" fmla="*/ 2530397 h 6507156"/>
              <a:gd name="connsiteX7617" fmla="*/ 5453380 w 9124939"/>
              <a:gd name="connsiteY7617" fmla="*/ 2534523 h 6507156"/>
              <a:gd name="connsiteX7618" fmla="*/ 5442901 w 9124939"/>
              <a:gd name="connsiteY7618" fmla="*/ 2548169 h 6507156"/>
              <a:gd name="connsiteX7619" fmla="*/ 5420989 w 9124939"/>
              <a:gd name="connsiteY7619" fmla="*/ 2554520 h 6507156"/>
              <a:gd name="connsiteX7620" fmla="*/ 5403524 w 9124939"/>
              <a:gd name="connsiteY7620" fmla="*/ 2541185 h 6507156"/>
              <a:gd name="connsiteX7621" fmla="*/ 5391416 w 9124939"/>
              <a:gd name="connsiteY7621" fmla="*/ 2542121 h 6507156"/>
              <a:gd name="connsiteX7622" fmla="*/ 5380427 w 9124939"/>
              <a:gd name="connsiteY7622" fmla="*/ 2553707 h 6507156"/>
              <a:gd name="connsiteX7623" fmla="*/ 5354694 w 9124939"/>
              <a:gd name="connsiteY7623" fmla="*/ 2554977 h 6507156"/>
              <a:gd name="connsiteX7624" fmla="*/ 5341986 w 9124939"/>
              <a:gd name="connsiteY7624" fmla="*/ 2550851 h 6507156"/>
              <a:gd name="connsiteX7625" fmla="*/ 5311487 w 9124939"/>
              <a:gd name="connsiteY7625" fmla="*/ 2555297 h 6507156"/>
              <a:gd name="connsiteX7626" fmla="*/ 5291472 w 9124939"/>
              <a:gd name="connsiteY7626" fmla="*/ 2567360 h 6507156"/>
              <a:gd name="connsiteX7627" fmla="*/ 5269233 w 9124939"/>
              <a:gd name="connsiteY7627" fmla="*/ 2562913 h 6507156"/>
              <a:gd name="connsiteX7628" fmla="*/ 5261926 w 9124939"/>
              <a:gd name="connsiteY7628" fmla="*/ 2575610 h 6507156"/>
              <a:gd name="connsiteX7629" fmla="*/ 5234603 w 9124939"/>
              <a:gd name="connsiteY7629" fmla="*/ 2581323 h 6507156"/>
              <a:gd name="connsiteX7630" fmla="*/ 5229838 w 9124939"/>
              <a:gd name="connsiteY7630" fmla="*/ 2554977 h 6507156"/>
              <a:gd name="connsiteX7631" fmla="*/ 5223484 w 9124939"/>
              <a:gd name="connsiteY7631" fmla="*/ 2562280 h 6507156"/>
              <a:gd name="connsiteX7632" fmla="*/ 5229203 w 9124939"/>
              <a:gd name="connsiteY7632" fmla="*/ 2582592 h 6507156"/>
              <a:gd name="connsiteX7633" fmla="*/ 5216495 w 9124939"/>
              <a:gd name="connsiteY7633" fmla="*/ 2579100 h 6507156"/>
              <a:gd name="connsiteX7634" fmla="*/ 5204740 w 9124939"/>
              <a:gd name="connsiteY7634" fmla="*/ 2590843 h 6507156"/>
              <a:gd name="connsiteX7635" fmla="*/ 5194256 w 9124939"/>
              <a:gd name="connsiteY7635" fmla="*/ 2581639 h 6507156"/>
              <a:gd name="connsiteX7636" fmla="*/ 5185042 w 9124939"/>
              <a:gd name="connsiteY7636" fmla="*/ 2593382 h 6507156"/>
              <a:gd name="connsiteX7637" fmla="*/ 5165663 w 9124939"/>
              <a:gd name="connsiteY7637" fmla="*/ 2601950 h 6507156"/>
              <a:gd name="connsiteX7638" fmla="*/ 5151366 w 9124939"/>
              <a:gd name="connsiteY7638" fmla="*/ 2616864 h 6507156"/>
              <a:gd name="connsiteX7639" fmla="*/ 5126903 w 9124939"/>
              <a:gd name="connsiteY7639" fmla="*/ 2615912 h 6507156"/>
              <a:gd name="connsiteX7640" fmla="*/ 5099264 w 9124939"/>
              <a:gd name="connsiteY7640" fmla="*/ 2626703 h 6507156"/>
              <a:gd name="connsiteX7641" fmla="*/ 5091003 w 9124939"/>
              <a:gd name="connsiteY7641" fmla="*/ 2648917 h 6507156"/>
              <a:gd name="connsiteX7642" fmla="*/ 5062411 w 9124939"/>
              <a:gd name="connsiteY7642" fmla="*/ 2641935 h 6507156"/>
              <a:gd name="connsiteX7643" fmla="*/ 5034135 w 9124939"/>
              <a:gd name="connsiteY7643" fmla="*/ 2660977 h 6507156"/>
              <a:gd name="connsiteX7644" fmla="*/ 5015073 w 9124939"/>
              <a:gd name="connsiteY7644" fmla="*/ 2648599 h 6507156"/>
              <a:gd name="connsiteX7645" fmla="*/ 5007449 w 9124939"/>
              <a:gd name="connsiteY7645" fmla="*/ 2654947 h 6507156"/>
              <a:gd name="connsiteX7646" fmla="*/ 5002365 w 9124939"/>
              <a:gd name="connsiteY7646" fmla="*/ 2673038 h 6507156"/>
              <a:gd name="connsiteX7647" fmla="*/ 4987434 w 9124939"/>
              <a:gd name="connsiteY7647" fmla="*/ 2666691 h 6507156"/>
              <a:gd name="connsiteX7648" fmla="*/ 4997918 w 9124939"/>
              <a:gd name="connsiteY7648" fmla="*/ 2661295 h 6507156"/>
              <a:gd name="connsiteX7649" fmla="*/ 5001095 w 9124939"/>
              <a:gd name="connsiteY7649" fmla="*/ 2651773 h 6507156"/>
              <a:gd name="connsiteX7650" fmla="*/ 4990611 w 9124939"/>
              <a:gd name="connsiteY7650" fmla="*/ 2641616 h 6507156"/>
              <a:gd name="connsiteX7651" fmla="*/ 4966465 w 9124939"/>
              <a:gd name="connsiteY7651" fmla="*/ 2674308 h 6507156"/>
              <a:gd name="connsiteX7652" fmla="*/ 4960111 w 9124939"/>
              <a:gd name="connsiteY7652" fmla="*/ 2686050 h 6507156"/>
              <a:gd name="connsiteX7653" fmla="*/ 4938826 w 9124939"/>
              <a:gd name="connsiteY7653" fmla="*/ 2686050 h 6507156"/>
              <a:gd name="connsiteX7654" fmla="*/ 4948357 w 9124939"/>
              <a:gd name="connsiteY7654" fmla="*/ 2673356 h 6507156"/>
              <a:gd name="connsiteX7655" fmla="*/ 4961065 w 9124939"/>
              <a:gd name="connsiteY7655" fmla="*/ 2672403 h 6507156"/>
              <a:gd name="connsiteX7656" fmla="*/ 4959794 w 9124939"/>
              <a:gd name="connsiteY7656" fmla="*/ 2662564 h 6507156"/>
              <a:gd name="connsiteX7657" fmla="*/ 4952169 w 9124939"/>
              <a:gd name="connsiteY7657" fmla="*/ 2654629 h 6507156"/>
              <a:gd name="connsiteX7658" fmla="*/ 4939461 w 9124939"/>
              <a:gd name="connsiteY7658" fmla="*/ 2660977 h 6507156"/>
              <a:gd name="connsiteX7659" fmla="*/ 4923894 w 9124939"/>
              <a:gd name="connsiteY7659" fmla="*/ 2660026 h 6507156"/>
              <a:gd name="connsiteX7660" fmla="*/ 4913410 w 9124939"/>
              <a:gd name="connsiteY7660" fmla="*/ 2652726 h 6507156"/>
              <a:gd name="connsiteX7661" fmla="*/ 4908644 w 9124939"/>
              <a:gd name="connsiteY7661" fmla="*/ 2642252 h 6507156"/>
              <a:gd name="connsiteX7662" fmla="*/ 4918175 w 9124939"/>
              <a:gd name="connsiteY7662" fmla="*/ 2625115 h 6507156"/>
              <a:gd name="connsiteX7663" fmla="*/ 4929930 w 9124939"/>
              <a:gd name="connsiteY7663" fmla="*/ 2620039 h 6507156"/>
              <a:gd name="connsiteX7664" fmla="*/ 4939143 w 9124939"/>
              <a:gd name="connsiteY7664" fmla="*/ 2605123 h 6507156"/>
              <a:gd name="connsiteX7665" fmla="*/ 4949945 w 9124939"/>
              <a:gd name="connsiteY7665" fmla="*/ 2591160 h 6507156"/>
              <a:gd name="connsiteX7666" fmla="*/ 4952804 w 9124939"/>
              <a:gd name="connsiteY7666" fmla="*/ 2578467 h 6507156"/>
              <a:gd name="connsiteX7667" fmla="*/ 4934060 w 9124939"/>
              <a:gd name="connsiteY7667" fmla="*/ 2589256 h 6507156"/>
              <a:gd name="connsiteX7668" fmla="*/ 4911504 w 9124939"/>
              <a:gd name="connsiteY7668" fmla="*/ 2600046 h 6507156"/>
              <a:gd name="connsiteX7669" fmla="*/ 4896889 w 9124939"/>
              <a:gd name="connsiteY7669" fmla="*/ 2593699 h 6507156"/>
              <a:gd name="connsiteX7670" fmla="*/ 4900066 w 9124939"/>
              <a:gd name="connsiteY7670" fmla="*/ 2580053 h 6507156"/>
              <a:gd name="connsiteX7671" fmla="*/ 4854318 w 9124939"/>
              <a:gd name="connsiteY7671" fmla="*/ 2563547 h 6507156"/>
              <a:gd name="connsiteX7672" fmla="*/ 4824136 w 9124939"/>
              <a:gd name="connsiteY7672" fmla="*/ 2534352 h 6507156"/>
              <a:gd name="connsiteX7673" fmla="*/ 4790460 w 9124939"/>
              <a:gd name="connsiteY7673" fmla="*/ 2536889 h 6507156"/>
              <a:gd name="connsiteX7674" fmla="*/ 4780612 w 9124939"/>
              <a:gd name="connsiteY7674" fmla="*/ 2523248 h 6507156"/>
              <a:gd name="connsiteX7675" fmla="*/ 4793319 w 9124939"/>
              <a:gd name="connsiteY7675" fmla="*/ 2511506 h 6507156"/>
              <a:gd name="connsiteX7676" fmla="*/ 4783788 w 9124939"/>
              <a:gd name="connsiteY7676" fmla="*/ 2495949 h 6507156"/>
              <a:gd name="connsiteX7677" fmla="*/ 4787601 w 9124939"/>
              <a:gd name="connsiteY7677" fmla="*/ 2474679 h 6507156"/>
              <a:gd name="connsiteX7678" fmla="*/ 4777752 w 9124939"/>
              <a:gd name="connsiteY7678" fmla="*/ 2451517 h 6507156"/>
              <a:gd name="connsiteX7679" fmla="*/ 4792684 w 9124939"/>
              <a:gd name="connsiteY7679" fmla="*/ 2434697 h 6507156"/>
              <a:gd name="connsiteX7680" fmla="*/ 4794590 w 9124939"/>
              <a:gd name="connsiteY7680" fmla="*/ 2394706 h 6507156"/>
              <a:gd name="connsiteX7681" fmla="*/ 4788872 w 9124939"/>
              <a:gd name="connsiteY7681" fmla="*/ 2365193 h 6507156"/>
              <a:gd name="connsiteX7682" fmla="*/ 4802533 w 9124939"/>
              <a:gd name="connsiteY7682" fmla="*/ 2346147 h 6507156"/>
              <a:gd name="connsiteX7683" fmla="*/ 4814288 w 9124939"/>
              <a:gd name="connsiteY7683" fmla="*/ 2361701 h 6507156"/>
              <a:gd name="connsiteX7684" fmla="*/ 4817465 w 9124939"/>
              <a:gd name="connsiteY7684" fmla="*/ 2357573 h 6507156"/>
              <a:gd name="connsiteX7685" fmla="*/ 4795861 w 9124939"/>
              <a:gd name="connsiteY7685" fmla="*/ 2323931 h 6507156"/>
              <a:gd name="connsiteX7686" fmla="*/ 4797767 w 9124939"/>
              <a:gd name="connsiteY7686" fmla="*/ 2288388 h 6507156"/>
              <a:gd name="connsiteX7687" fmla="*/ 4768857 w 9124939"/>
              <a:gd name="connsiteY7687" fmla="*/ 2262996 h 6507156"/>
              <a:gd name="connsiteX7688" fmla="*/ 4768539 w 9124939"/>
              <a:gd name="connsiteY7688" fmla="*/ 2246175 h 6507156"/>
              <a:gd name="connsiteX7689" fmla="*/ 4782200 w 9124939"/>
              <a:gd name="connsiteY7689" fmla="*/ 2215708 h 6507156"/>
              <a:gd name="connsiteX7690" fmla="*/ 4775528 w 9124939"/>
              <a:gd name="connsiteY7690" fmla="*/ 2188093 h 6507156"/>
              <a:gd name="connsiteX7691" fmla="*/ 4769174 w 9124939"/>
              <a:gd name="connsiteY7691" fmla="*/ 2194442 h 6507156"/>
              <a:gd name="connsiteX7692" fmla="*/ 4759643 w 9124939"/>
              <a:gd name="connsiteY7692" fmla="*/ 2190634 h 6507156"/>
              <a:gd name="connsiteX7693" fmla="*/ 4762503 w 9124939"/>
              <a:gd name="connsiteY7693" fmla="*/ 2157625 h 6507156"/>
              <a:gd name="connsiteX7694" fmla="*/ 4754878 w 9124939"/>
              <a:gd name="connsiteY7694" fmla="*/ 2129382 h 6507156"/>
              <a:gd name="connsiteX7695" fmla="*/ 4764091 w 9124939"/>
              <a:gd name="connsiteY7695" fmla="*/ 2089405 h 6507156"/>
              <a:gd name="connsiteX7696" fmla="*/ 4780929 w 9124939"/>
              <a:gd name="connsiteY7696" fmla="*/ 2084962 h 6507156"/>
              <a:gd name="connsiteX7697" fmla="*/ 4795543 w 9124939"/>
              <a:gd name="connsiteY7697" fmla="*/ 2061473 h 6507156"/>
              <a:gd name="connsiteX7698" fmla="*/ 4810475 w 9124939"/>
              <a:gd name="connsiteY7698" fmla="*/ 2054173 h 6507156"/>
              <a:gd name="connsiteX7699" fmla="*/ 4796496 w 9124939"/>
              <a:gd name="connsiteY7699" fmla="*/ 2038623 h 6507156"/>
              <a:gd name="connsiteX7700" fmla="*/ 4803486 w 9124939"/>
              <a:gd name="connsiteY7700" fmla="*/ 2023709 h 6507156"/>
              <a:gd name="connsiteX7701" fmla="*/ 4817465 w 9124939"/>
              <a:gd name="connsiteY7701" fmla="*/ 2014189 h 6507156"/>
              <a:gd name="connsiteX7702" fmla="*/ 4834303 w 9124939"/>
              <a:gd name="connsiteY7702" fmla="*/ 2026564 h 6507156"/>
              <a:gd name="connsiteX7703" fmla="*/ 4826042 w 9124939"/>
              <a:gd name="connsiteY7703" fmla="*/ 2008794 h 6507156"/>
              <a:gd name="connsiteX7704" fmla="*/ 4846058 w 9124939"/>
              <a:gd name="connsiteY7704" fmla="*/ 2017997 h 6507156"/>
              <a:gd name="connsiteX7705" fmla="*/ 4844151 w 9124939"/>
              <a:gd name="connsiteY7705" fmla="*/ 2028786 h 6507156"/>
              <a:gd name="connsiteX7706" fmla="*/ 4861625 w 9124939"/>
              <a:gd name="connsiteY7706" fmla="*/ 2013872 h 6507156"/>
              <a:gd name="connsiteX7707" fmla="*/ 4873380 w 9124939"/>
              <a:gd name="connsiteY7707" fmla="*/ 2000226 h 6507156"/>
              <a:gd name="connsiteX7708" fmla="*/ 4887041 w 9124939"/>
              <a:gd name="connsiteY7708" fmla="*/ 1995466 h 6507156"/>
              <a:gd name="connsiteX7709" fmla="*/ 4877192 w 9124939"/>
              <a:gd name="connsiteY7709" fmla="*/ 1969443 h 6507156"/>
              <a:gd name="connsiteX7710" fmla="*/ 4877192 w 9124939"/>
              <a:gd name="connsiteY7710" fmla="*/ 1951354 h 6507156"/>
              <a:gd name="connsiteX7711" fmla="*/ 4894348 w 9124939"/>
              <a:gd name="connsiteY7711" fmla="*/ 1965000 h 6507156"/>
              <a:gd name="connsiteX7712" fmla="*/ 4894030 w 9124939"/>
              <a:gd name="connsiteY7712" fmla="*/ 1942783 h 6507156"/>
              <a:gd name="connsiteX7713" fmla="*/ 4918175 w 9124939"/>
              <a:gd name="connsiteY7713" fmla="*/ 1918346 h 6507156"/>
              <a:gd name="connsiteX7714" fmla="*/ 4928659 w 9124939"/>
              <a:gd name="connsiteY7714" fmla="*/ 1919297 h 6507156"/>
              <a:gd name="connsiteX7715" fmla="*/ 4938190 w 9124939"/>
              <a:gd name="connsiteY7715" fmla="*/ 1899303 h 6507156"/>
              <a:gd name="connsiteX7716" fmla="*/ 4946768 w 9124939"/>
              <a:gd name="connsiteY7716" fmla="*/ 1896129 h 6507156"/>
              <a:gd name="connsiteX7717" fmla="*/ 4954711 w 9124939"/>
              <a:gd name="connsiteY7717" fmla="*/ 1882163 h 6507156"/>
              <a:gd name="connsiteX7718" fmla="*/ 4965512 w 9124939"/>
              <a:gd name="connsiteY7718" fmla="*/ 1882163 h 6507156"/>
              <a:gd name="connsiteX7719" fmla="*/ 4979809 w 9124939"/>
              <a:gd name="connsiteY7719" fmla="*/ 1861217 h 6507156"/>
              <a:gd name="connsiteX7720" fmla="*/ 4984257 w 9124939"/>
              <a:gd name="connsiteY7720" fmla="*/ 1834558 h 6507156"/>
              <a:gd name="connsiteX7721" fmla="*/ 4994741 w 9124939"/>
              <a:gd name="connsiteY7721" fmla="*/ 1839954 h 6507156"/>
              <a:gd name="connsiteX7722" fmla="*/ 5004907 w 9124939"/>
              <a:gd name="connsiteY7722" fmla="*/ 1819643 h 6507156"/>
              <a:gd name="connsiteX7723" fmla="*/ 5024287 w 9124939"/>
              <a:gd name="connsiteY7723" fmla="*/ 1806948 h 6507156"/>
              <a:gd name="connsiteX7724" fmla="*/ 5028099 w 9124939"/>
              <a:gd name="connsiteY7724" fmla="*/ 1790128 h 6507156"/>
              <a:gd name="connsiteX7725" fmla="*/ 5041760 w 9124939"/>
              <a:gd name="connsiteY7725" fmla="*/ 1782511 h 6507156"/>
              <a:gd name="connsiteX7726" fmla="*/ 5038583 w 9124939"/>
              <a:gd name="connsiteY7726" fmla="*/ 1768864 h 6507156"/>
              <a:gd name="connsiteX7727" fmla="*/ 5058598 w 9124939"/>
              <a:gd name="connsiteY7727" fmla="*/ 1746647 h 6507156"/>
              <a:gd name="connsiteX7728" fmla="*/ 5087509 w 9124939"/>
              <a:gd name="connsiteY7728" fmla="*/ 1695552 h 6507156"/>
              <a:gd name="connsiteX7729" fmla="*/ 5094498 w 9124939"/>
              <a:gd name="connsiteY7729" fmla="*/ 1664131 h 6507156"/>
              <a:gd name="connsiteX7730" fmla="*/ 5110701 w 9124939"/>
              <a:gd name="connsiteY7730" fmla="*/ 1666987 h 6507156"/>
              <a:gd name="connsiteX7731" fmla="*/ 5124362 w 9124939"/>
              <a:gd name="connsiteY7731" fmla="*/ 1651119 h 6507156"/>
              <a:gd name="connsiteX7732" fmla="*/ 5144695 w 9124939"/>
              <a:gd name="connsiteY7732" fmla="*/ 1647946 h 6507156"/>
              <a:gd name="connsiteX7733" fmla="*/ 5151049 w 9124939"/>
              <a:gd name="connsiteY7733" fmla="*/ 1651754 h 6507156"/>
              <a:gd name="connsiteX7734" fmla="*/ 5161533 w 9124939"/>
              <a:gd name="connsiteY7734" fmla="*/ 1670795 h 6507156"/>
              <a:gd name="connsiteX7735" fmla="*/ 5166934 w 9124939"/>
              <a:gd name="connsiteY7735" fmla="*/ 1672066 h 6507156"/>
              <a:gd name="connsiteX7736" fmla="*/ 5164710 w 9124939"/>
              <a:gd name="connsiteY7736" fmla="*/ 1663496 h 6507156"/>
              <a:gd name="connsiteX7737" fmla="*/ 5165345 w 9124939"/>
              <a:gd name="connsiteY7737" fmla="*/ 1642232 h 6507156"/>
              <a:gd name="connsiteX7738" fmla="*/ 5150413 w 9124939"/>
              <a:gd name="connsiteY7738" fmla="*/ 1624460 h 6507156"/>
              <a:gd name="connsiteX7739" fmla="*/ 5149460 w 9124939"/>
              <a:gd name="connsiteY7739" fmla="*/ 1613034 h 6507156"/>
              <a:gd name="connsiteX7740" fmla="*/ 5154861 w 9124939"/>
              <a:gd name="connsiteY7740" fmla="*/ 1611765 h 6507156"/>
              <a:gd name="connsiteX7741" fmla="*/ 5165345 w 9124939"/>
              <a:gd name="connsiteY7741" fmla="*/ 1625730 h 6507156"/>
              <a:gd name="connsiteX7742" fmla="*/ 5177100 w 9124939"/>
              <a:gd name="connsiteY7742" fmla="*/ 1625412 h 6507156"/>
              <a:gd name="connsiteX7743" fmla="*/ 5179959 w 9124939"/>
              <a:gd name="connsiteY7743" fmla="*/ 1615573 h 6507156"/>
              <a:gd name="connsiteX7744" fmla="*/ 5165027 w 9124939"/>
              <a:gd name="connsiteY7744" fmla="*/ 1592723 h 6507156"/>
              <a:gd name="connsiteX7745" fmla="*/ 5164710 w 9124939"/>
              <a:gd name="connsiteY7745" fmla="*/ 1565429 h 6507156"/>
              <a:gd name="connsiteX7746" fmla="*/ 5176465 w 9124939"/>
              <a:gd name="connsiteY7746" fmla="*/ 1551782 h 6507156"/>
              <a:gd name="connsiteX7747" fmla="*/ 5170746 w 9124939"/>
              <a:gd name="connsiteY7747" fmla="*/ 1530518 h 6507156"/>
              <a:gd name="connsiteX7748" fmla="*/ 5142153 w 9124939"/>
              <a:gd name="connsiteY7748" fmla="*/ 1511794 h 6507156"/>
              <a:gd name="connsiteX7749" fmla="*/ 5139611 w 9124939"/>
              <a:gd name="connsiteY7749" fmla="*/ 1482278 h 6507156"/>
              <a:gd name="connsiteX7750" fmla="*/ 5123726 w 9124939"/>
              <a:gd name="connsiteY7750" fmla="*/ 1479422 h 6507156"/>
              <a:gd name="connsiteX7751" fmla="*/ 5106571 w 9124939"/>
              <a:gd name="connsiteY7751" fmla="*/ 1462601 h 6507156"/>
              <a:gd name="connsiteX7752" fmla="*/ 5097675 w 9124939"/>
              <a:gd name="connsiteY7752" fmla="*/ 1423565 h 6507156"/>
              <a:gd name="connsiteX7753" fmla="*/ 5084967 w 9124939"/>
              <a:gd name="connsiteY7753" fmla="*/ 1431499 h 6507156"/>
              <a:gd name="connsiteX7754" fmla="*/ 5073848 w 9124939"/>
              <a:gd name="connsiteY7754" fmla="*/ 1441021 h 6507156"/>
              <a:gd name="connsiteX7755" fmla="*/ 5056692 w 9124939"/>
              <a:gd name="connsiteY7755" fmla="*/ 1430547 h 6507156"/>
              <a:gd name="connsiteX7756" fmla="*/ 5053197 w 9124939"/>
              <a:gd name="connsiteY7756" fmla="*/ 1421344 h 6507156"/>
              <a:gd name="connsiteX7757" fmla="*/ 5052998 w 9124939"/>
              <a:gd name="connsiteY7757" fmla="*/ 1421085 h 6507156"/>
              <a:gd name="connsiteX7758" fmla="*/ 5046011 w 9124939"/>
              <a:gd name="connsiteY7758" fmla="*/ 1424261 h 6507156"/>
              <a:gd name="connsiteX7759" fmla="*/ 5035213 w 9124939"/>
              <a:gd name="connsiteY7759" fmla="*/ 1437919 h 6507156"/>
              <a:gd name="connsiteX7760" fmla="*/ 5008854 w 9124939"/>
              <a:gd name="connsiteY7760" fmla="*/ 1422356 h 6507156"/>
              <a:gd name="connsiteX7761" fmla="*/ 4974873 w 9124939"/>
              <a:gd name="connsiteY7761" fmla="*/ 1428708 h 6507156"/>
              <a:gd name="connsiteX7762" fmla="*/ 4963122 w 9124939"/>
              <a:gd name="connsiteY7762" fmla="*/ 1424896 h 6507156"/>
              <a:gd name="connsiteX7763" fmla="*/ 4948514 w 9124939"/>
              <a:gd name="connsiteY7763" fmla="*/ 1449352 h 6507156"/>
              <a:gd name="connsiteX7764" fmla="*/ 4922154 w 9124939"/>
              <a:gd name="connsiteY7764" fmla="*/ 1438871 h 6507156"/>
              <a:gd name="connsiteX7765" fmla="*/ 4922154 w 9124939"/>
              <a:gd name="connsiteY7765" fmla="*/ 1422038 h 6507156"/>
              <a:gd name="connsiteX7766" fmla="*/ 4912627 w 9124939"/>
              <a:gd name="connsiteY7766" fmla="*/ 1416638 h 6507156"/>
              <a:gd name="connsiteX7767" fmla="*/ 4898653 w 9124939"/>
              <a:gd name="connsiteY7767" fmla="*/ 1443317 h 6507156"/>
              <a:gd name="connsiteX7768" fmla="*/ 4882774 w 9124939"/>
              <a:gd name="connsiteY7768" fmla="*/ 1416957 h 6507156"/>
              <a:gd name="connsiteX7769" fmla="*/ 4874200 w 9124939"/>
              <a:gd name="connsiteY7769" fmla="*/ 1426485 h 6507156"/>
              <a:gd name="connsiteX7770" fmla="*/ 4876740 w 9124939"/>
              <a:gd name="connsiteY7770" fmla="*/ 1447764 h 6507156"/>
              <a:gd name="connsiteX7771" fmla="*/ 4868166 w 9124939"/>
              <a:gd name="connsiteY7771" fmla="*/ 1457292 h 6507156"/>
              <a:gd name="connsiteX7772" fmla="*/ 4857050 w 9124939"/>
              <a:gd name="connsiteY7772" fmla="*/ 1475396 h 6507156"/>
              <a:gd name="connsiteX7773" fmla="*/ 4820846 w 9124939"/>
              <a:gd name="connsiteY7773" fmla="*/ 1462055 h 6507156"/>
              <a:gd name="connsiteX7774" fmla="*/ 4853874 w 9124939"/>
              <a:gd name="connsiteY7774" fmla="*/ 1486829 h 6507156"/>
              <a:gd name="connsiteX7775" fmla="*/ 4847523 w 9124939"/>
              <a:gd name="connsiteY7775" fmla="*/ 1497310 h 6507156"/>
              <a:gd name="connsiteX7776" fmla="*/ 4829421 w 9124939"/>
              <a:gd name="connsiteY7776" fmla="*/ 1499851 h 6507156"/>
              <a:gd name="connsiteX7777" fmla="*/ 4840218 w 9124939"/>
              <a:gd name="connsiteY7777" fmla="*/ 1523989 h 6507156"/>
              <a:gd name="connsiteX7778" fmla="*/ 4825610 w 9124939"/>
              <a:gd name="connsiteY7778" fmla="*/ 1527166 h 6507156"/>
              <a:gd name="connsiteX7779" fmla="*/ 4808460 w 9124939"/>
              <a:gd name="connsiteY7779" fmla="*/ 1513826 h 6507156"/>
              <a:gd name="connsiteX7780" fmla="*/ 4802426 w 9124939"/>
              <a:gd name="connsiteY7780" fmla="*/ 1534788 h 6507156"/>
              <a:gd name="connsiteX7781" fmla="*/ 4776067 w 9124939"/>
              <a:gd name="connsiteY7781" fmla="*/ 1547810 h 6507156"/>
              <a:gd name="connsiteX7782" fmla="*/ 4802744 w 9124939"/>
              <a:gd name="connsiteY7782" fmla="*/ 1580205 h 6507156"/>
              <a:gd name="connsiteX7783" fmla="*/ 4798933 w 9124939"/>
              <a:gd name="connsiteY7783" fmla="*/ 1618001 h 6507156"/>
              <a:gd name="connsiteX7784" fmla="*/ 4788453 w 9124939"/>
              <a:gd name="connsiteY7784" fmla="*/ 1623400 h 6507156"/>
              <a:gd name="connsiteX7785" fmla="*/ 4778608 w 9124939"/>
              <a:gd name="connsiteY7785" fmla="*/ 1638328 h 6507156"/>
              <a:gd name="connsiteX7786" fmla="*/ 4765269 w 9124939"/>
              <a:gd name="connsiteY7786" fmla="*/ 1637692 h 6507156"/>
              <a:gd name="connsiteX7787" fmla="*/ 4751613 w 9124939"/>
              <a:gd name="connsiteY7787" fmla="*/ 1666912 h 6507156"/>
              <a:gd name="connsiteX7788" fmla="*/ 4770033 w 9124939"/>
              <a:gd name="connsiteY7788" fmla="*/ 1685016 h 6507156"/>
              <a:gd name="connsiteX7789" fmla="*/ 4764634 w 9124939"/>
              <a:gd name="connsiteY7789" fmla="*/ 1695497 h 6507156"/>
              <a:gd name="connsiteX7790" fmla="*/ 4752884 w 9124939"/>
              <a:gd name="connsiteY7790" fmla="*/ 1689144 h 6507156"/>
              <a:gd name="connsiteX7791" fmla="*/ 4772256 w 9124939"/>
              <a:gd name="connsiteY7791" fmla="*/ 1719635 h 6507156"/>
              <a:gd name="connsiteX7792" fmla="*/ 4792581 w 9124939"/>
              <a:gd name="connsiteY7792" fmla="*/ 1723446 h 6507156"/>
              <a:gd name="connsiteX7793" fmla="*/ 4794804 w 9124939"/>
              <a:gd name="connsiteY7793" fmla="*/ 1738374 h 6507156"/>
              <a:gd name="connsiteX7794" fmla="*/ 4787182 w 9124939"/>
              <a:gd name="connsiteY7794" fmla="*/ 1745678 h 6507156"/>
              <a:gd name="connsiteX7795" fmla="*/ 4787182 w 9124939"/>
              <a:gd name="connsiteY7795" fmla="*/ 1757430 h 6507156"/>
              <a:gd name="connsiteX7796" fmla="*/ 4804332 w 9124939"/>
              <a:gd name="connsiteY7796" fmla="*/ 1750760 h 6507156"/>
              <a:gd name="connsiteX7797" fmla="*/ 4808460 w 9124939"/>
              <a:gd name="connsiteY7797" fmla="*/ 1756160 h 6507156"/>
              <a:gd name="connsiteX7798" fmla="*/ 4798298 w 9124939"/>
              <a:gd name="connsiteY7798" fmla="*/ 1764418 h 6507156"/>
              <a:gd name="connsiteX7799" fmla="*/ 4788770 w 9124939"/>
              <a:gd name="connsiteY7799" fmla="*/ 1767912 h 6507156"/>
              <a:gd name="connsiteX7800" fmla="*/ 4776067 w 9124939"/>
              <a:gd name="connsiteY7800" fmla="*/ 1770135 h 6507156"/>
              <a:gd name="connsiteX7801" fmla="*/ 4765587 w 9124939"/>
              <a:gd name="connsiteY7801" fmla="*/ 1791414 h 6507156"/>
              <a:gd name="connsiteX7802" fmla="*/ 4745897 w 9124939"/>
              <a:gd name="connsiteY7802" fmla="*/ 1841913 h 6507156"/>
              <a:gd name="connsiteX7803" fmla="*/ 4670630 w 9124939"/>
              <a:gd name="connsiteY7803" fmla="*/ 1922903 h 6507156"/>
              <a:gd name="connsiteX7804" fmla="*/ 4661738 w 9124939"/>
              <a:gd name="connsiteY7804" fmla="*/ 1907022 h 6507156"/>
              <a:gd name="connsiteX7805" fmla="*/ 4639825 w 9124939"/>
              <a:gd name="connsiteY7805" fmla="*/ 1929574 h 6507156"/>
              <a:gd name="connsiteX7806" fmla="*/ 4638872 w 9124939"/>
              <a:gd name="connsiteY7806" fmla="*/ 1949585 h 6507156"/>
              <a:gd name="connsiteX7807" fmla="*/ 4625216 w 9124939"/>
              <a:gd name="connsiteY7807" fmla="*/ 1963558 h 6507156"/>
              <a:gd name="connsiteX7808" fmla="*/ 4603938 w 9124939"/>
              <a:gd name="connsiteY7808" fmla="*/ 1941643 h 6507156"/>
              <a:gd name="connsiteX7809" fmla="*/ 4597586 w 9124939"/>
              <a:gd name="connsiteY7809" fmla="*/ 1957525 h 6507156"/>
              <a:gd name="connsiteX7810" fmla="*/ 4592187 w 9124939"/>
              <a:gd name="connsiteY7810" fmla="*/ 1953079 h 6507156"/>
              <a:gd name="connsiteX7811" fmla="*/ 4582660 w 9124939"/>
              <a:gd name="connsiteY7811" fmla="*/ 1960700 h 6507156"/>
              <a:gd name="connsiteX7812" fmla="*/ 4577896 w 9124939"/>
              <a:gd name="connsiteY7812" fmla="*/ 1988966 h 6507156"/>
              <a:gd name="connsiteX7813" fmla="*/ 4561064 w 9124939"/>
              <a:gd name="connsiteY7813" fmla="*/ 1999763 h 6507156"/>
              <a:gd name="connsiteX7814" fmla="*/ 4532482 w 9124939"/>
              <a:gd name="connsiteY7814" fmla="*/ 1999763 h 6507156"/>
              <a:gd name="connsiteX7815" fmla="*/ 4523272 w 9124939"/>
              <a:gd name="connsiteY7815" fmla="*/ 2033744 h 6507156"/>
              <a:gd name="connsiteX7816" fmla="*/ 4510569 w 9124939"/>
              <a:gd name="connsiteY7816" fmla="*/ 2042319 h 6507156"/>
              <a:gd name="connsiteX7817" fmla="*/ 4495008 w 9124939"/>
              <a:gd name="connsiteY7817" fmla="*/ 2062644 h 6507156"/>
              <a:gd name="connsiteX7818" fmla="*/ 4501359 w 9124939"/>
              <a:gd name="connsiteY7818" fmla="*/ 2081702 h 6507156"/>
              <a:gd name="connsiteX7819" fmla="*/ 4493102 w 9124939"/>
              <a:gd name="connsiteY7819" fmla="*/ 2094408 h 6507156"/>
              <a:gd name="connsiteX7820" fmla="*/ 4476270 w 9124939"/>
              <a:gd name="connsiteY7820" fmla="*/ 2088055 h 6507156"/>
              <a:gd name="connsiteX7821" fmla="*/ 4473094 w 9124939"/>
              <a:gd name="connsiteY7821" fmla="*/ 2108054 h 6507156"/>
              <a:gd name="connsiteX7822" fmla="*/ 4463567 w 9124939"/>
              <a:gd name="connsiteY7822" fmla="*/ 2109326 h 6507156"/>
              <a:gd name="connsiteX7823" fmla="*/ 4462297 w 9124939"/>
              <a:gd name="connsiteY7823" fmla="*/ 2097574 h 6507156"/>
              <a:gd name="connsiteX7824" fmla="*/ 4452769 w 9124939"/>
              <a:gd name="connsiteY7824" fmla="*/ 2096948 h 6507156"/>
              <a:gd name="connsiteX7825" fmla="*/ 4440066 w 9124939"/>
              <a:gd name="connsiteY7825" fmla="*/ 2082020 h 6507156"/>
              <a:gd name="connsiteX7826" fmla="*/ 4444512 w 9124939"/>
              <a:gd name="connsiteY7826" fmla="*/ 2104243 h 6507156"/>
              <a:gd name="connsiteX7827" fmla="*/ 4453087 w 9124939"/>
              <a:gd name="connsiteY7827" fmla="*/ 2125203 h 6507156"/>
              <a:gd name="connsiteX7828" fmla="*/ 4446100 w 9124939"/>
              <a:gd name="connsiteY7828" fmla="*/ 2157596 h 6507156"/>
              <a:gd name="connsiteX7829" fmla="*/ 4427998 w 9124939"/>
              <a:gd name="connsiteY7829" fmla="*/ 2166488 h 6507156"/>
              <a:gd name="connsiteX7830" fmla="*/ 4420058 w 9124939"/>
              <a:gd name="connsiteY7830" fmla="*/ 2180466 h 6507156"/>
              <a:gd name="connsiteX7831" fmla="*/ 4402591 w 9124939"/>
              <a:gd name="connsiteY7831" fmla="*/ 2164266 h 6507156"/>
              <a:gd name="connsiteX7832" fmla="*/ 4393382 w 9124939"/>
              <a:gd name="connsiteY7832" fmla="*/ 2175065 h 6507156"/>
              <a:gd name="connsiteX7833" fmla="*/ 4395605 w 9124939"/>
              <a:gd name="connsiteY7833" fmla="*/ 2198253 h 6507156"/>
              <a:gd name="connsiteX7834" fmla="*/ 4421011 w 9124939"/>
              <a:gd name="connsiteY7834" fmla="*/ 2212862 h 6507156"/>
              <a:gd name="connsiteX7835" fmla="*/ 4420376 w 9124939"/>
              <a:gd name="connsiteY7835" fmla="*/ 2230013 h 6507156"/>
              <a:gd name="connsiteX7836" fmla="*/ 4407673 w 9124939"/>
              <a:gd name="connsiteY7836" fmla="*/ 2244625 h 6507156"/>
              <a:gd name="connsiteX7837" fmla="*/ 4398463 w 9124939"/>
              <a:gd name="connsiteY7837" fmla="*/ 2275116 h 6507156"/>
              <a:gd name="connsiteX7838" fmla="*/ 4391159 w 9124939"/>
              <a:gd name="connsiteY7838" fmla="*/ 2286867 h 6507156"/>
              <a:gd name="connsiteX7839" fmla="*/ 4397510 w 9124939"/>
              <a:gd name="connsiteY7839" fmla="*/ 2301795 h 6507156"/>
              <a:gd name="connsiteX7840" fmla="*/ 4397510 w 9124939"/>
              <a:gd name="connsiteY7840" fmla="*/ 2322755 h 6507156"/>
              <a:gd name="connsiteX7841" fmla="*/ 4409578 w 9124939"/>
              <a:gd name="connsiteY7841" fmla="*/ 2331016 h 6507156"/>
              <a:gd name="connsiteX7842" fmla="*/ 4405450 w 9124939"/>
              <a:gd name="connsiteY7842" fmla="*/ 2342768 h 6507156"/>
              <a:gd name="connsiteX7843" fmla="*/ 4398145 w 9124939"/>
              <a:gd name="connsiteY7843" fmla="*/ 2327838 h 6507156"/>
              <a:gd name="connsiteX7844" fmla="*/ 4374644 w 9124939"/>
              <a:gd name="connsiteY7844" fmla="*/ 2327205 h 6507156"/>
              <a:gd name="connsiteX7845" fmla="*/ 4375915 w 9124939"/>
              <a:gd name="connsiteY7845" fmla="*/ 2383104 h 6507156"/>
              <a:gd name="connsiteX7846" fmla="*/ 4383854 w 9124939"/>
              <a:gd name="connsiteY7846" fmla="*/ 2401845 h 6507156"/>
              <a:gd name="connsiteX7847" fmla="*/ 4374327 w 9124939"/>
              <a:gd name="connsiteY7847" fmla="*/ 2413589 h 6507156"/>
              <a:gd name="connsiteX7848" fmla="*/ 4387348 w 9124939"/>
              <a:gd name="connsiteY7848" fmla="*/ 2456788 h 6507156"/>
              <a:gd name="connsiteX7849" fmla="*/ 4380043 w 9124939"/>
              <a:gd name="connsiteY7849" fmla="*/ 2474886 h 6507156"/>
              <a:gd name="connsiteX7850" fmla="*/ 4399416 w 9124939"/>
              <a:gd name="connsiteY7850" fmla="*/ 2510469 h 6507156"/>
              <a:gd name="connsiteX7851" fmla="*/ 4400686 w 9124939"/>
              <a:gd name="connsiteY7851" fmla="*/ 2520632 h 6507156"/>
              <a:gd name="connsiteX7852" fmla="*/ 4383854 w 9124939"/>
              <a:gd name="connsiteY7852" fmla="*/ 2521267 h 6507156"/>
              <a:gd name="connsiteX7853" fmla="*/ 4379726 w 9124939"/>
              <a:gd name="connsiteY7853" fmla="*/ 2531746 h 6507156"/>
              <a:gd name="connsiteX7854" fmla="*/ 4399733 w 9124939"/>
              <a:gd name="connsiteY7854" fmla="*/ 2536825 h 6507156"/>
              <a:gd name="connsiteX7855" fmla="*/ 4394334 w 9124939"/>
              <a:gd name="connsiteY7855" fmla="*/ 2554611 h 6507156"/>
              <a:gd name="connsiteX7856" fmla="*/ 4400051 w 9124939"/>
              <a:gd name="connsiteY7856" fmla="*/ 2563187 h 6507156"/>
              <a:gd name="connsiteX7857" fmla="*/ 4411484 w 9124939"/>
              <a:gd name="connsiteY7857" fmla="*/ 2546353 h 6507156"/>
              <a:gd name="connsiteX7858" fmla="*/ 4421964 w 9124939"/>
              <a:gd name="connsiteY7858" fmla="*/ 2539367 h 6507156"/>
              <a:gd name="connsiteX7859" fmla="*/ 4434667 w 9124939"/>
              <a:gd name="connsiteY7859" fmla="*/ 2557469 h 6507156"/>
              <a:gd name="connsiteX7860" fmla="*/ 4449593 w 9124939"/>
              <a:gd name="connsiteY7860" fmla="*/ 2552385 h 6507156"/>
              <a:gd name="connsiteX7861" fmla="*/ 4459121 w 9124939"/>
              <a:gd name="connsiteY7861" fmla="*/ 2564771 h 6507156"/>
              <a:gd name="connsiteX7862" fmla="*/ 4477223 w 9124939"/>
              <a:gd name="connsiteY7862" fmla="*/ 2581292 h 6507156"/>
              <a:gd name="connsiteX7863" fmla="*/ 4483892 w 9124939"/>
              <a:gd name="connsiteY7863" fmla="*/ 2594947 h 6507156"/>
              <a:gd name="connsiteX7864" fmla="*/ 4495643 w 9124939"/>
              <a:gd name="connsiteY7864" fmla="*/ 2591772 h 6507156"/>
              <a:gd name="connsiteX7865" fmla="*/ 4501994 w 9124939"/>
              <a:gd name="connsiteY7865" fmla="*/ 2597806 h 6507156"/>
              <a:gd name="connsiteX7866" fmla="*/ 4508346 w 9124939"/>
              <a:gd name="connsiteY7866" fmla="*/ 2609557 h 6507156"/>
              <a:gd name="connsiteX7867" fmla="*/ 4497866 w 9124939"/>
              <a:gd name="connsiteY7867" fmla="*/ 2616861 h 6507156"/>
              <a:gd name="connsiteX7868" fmla="*/ 4505170 w 9124939"/>
              <a:gd name="connsiteY7868" fmla="*/ 2625436 h 6507156"/>
              <a:gd name="connsiteX7869" fmla="*/ 4526448 w 9124939"/>
              <a:gd name="connsiteY7869" fmla="*/ 2636867 h 6507156"/>
              <a:gd name="connsiteX7870" fmla="*/ 4536293 w 9124939"/>
              <a:gd name="connsiteY7870" fmla="*/ 2655607 h 6507156"/>
              <a:gd name="connsiteX7871" fmla="*/ 4542010 w 9124939"/>
              <a:gd name="connsiteY7871" fmla="*/ 2691181 h 6507156"/>
              <a:gd name="connsiteX7872" fmla="*/ 4534705 w 9124939"/>
              <a:gd name="connsiteY7872" fmla="*/ 2701979 h 6507156"/>
              <a:gd name="connsiteX7873" fmla="*/ 4538834 w 9124939"/>
              <a:gd name="connsiteY7873" fmla="*/ 2711508 h 6507156"/>
              <a:gd name="connsiteX7874" fmla="*/ 4527401 w 9124939"/>
              <a:gd name="connsiteY7874" fmla="*/ 2725164 h 6507156"/>
              <a:gd name="connsiteX7875" fmla="*/ 4523272 w 9124939"/>
              <a:gd name="connsiteY7875" fmla="*/ 2736915 h 6507156"/>
              <a:gd name="connsiteX7876" fmla="*/ 4499136 w 9124939"/>
              <a:gd name="connsiteY7876" fmla="*/ 2752797 h 6507156"/>
              <a:gd name="connsiteX7877" fmla="*/ 4474682 w 9124939"/>
              <a:gd name="connsiteY7877" fmla="*/ 2761689 h 6507156"/>
              <a:gd name="connsiteX7878" fmla="*/ 4466425 w 9124939"/>
              <a:gd name="connsiteY7878" fmla="*/ 2759465 h 6507156"/>
              <a:gd name="connsiteX7879" fmla="*/ 4454992 w 9124939"/>
              <a:gd name="connsiteY7879" fmla="*/ 2774392 h 6507156"/>
              <a:gd name="connsiteX7880" fmla="*/ 4446100 w 9124939"/>
              <a:gd name="connsiteY7880" fmla="*/ 2768041 h 6507156"/>
              <a:gd name="connsiteX7881" fmla="*/ 4445782 w 9124939"/>
              <a:gd name="connsiteY7881" fmla="*/ 2720718 h 6507156"/>
              <a:gd name="connsiteX7882" fmla="*/ 4429903 w 9124939"/>
              <a:gd name="connsiteY7882" fmla="*/ 2718813 h 6507156"/>
              <a:gd name="connsiteX7883" fmla="*/ 4411801 w 9124939"/>
              <a:gd name="connsiteY7883" fmla="*/ 2698168 h 6507156"/>
              <a:gd name="connsiteX7884" fmla="*/ 4405450 w 9124939"/>
              <a:gd name="connsiteY7884" fmla="*/ 2711508 h 6507156"/>
              <a:gd name="connsiteX7885" fmla="*/ 4432444 w 9124939"/>
              <a:gd name="connsiteY7885" fmla="*/ 2738822 h 6507156"/>
              <a:gd name="connsiteX7886" fmla="*/ 4436573 w 9124939"/>
              <a:gd name="connsiteY7886" fmla="*/ 2760100 h 6507156"/>
              <a:gd name="connsiteX7887" fmla="*/ 4428316 w 9124939"/>
              <a:gd name="connsiteY7887" fmla="*/ 2770581 h 6507156"/>
              <a:gd name="connsiteX7888" fmla="*/ 4424187 w 9124939"/>
              <a:gd name="connsiteY7888" fmla="*/ 2764232 h 6507156"/>
              <a:gd name="connsiteX7889" fmla="*/ 4397193 w 9124939"/>
              <a:gd name="connsiteY7889" fmla="*/ 2733741 h 6507156"/>
              <a:gd name="connsiteX7890" fmla="*/ 4405132 w 9124939"/>
              <a:gd name="connsiteY7890" fmla="*/ 2758196 h 6507156"/>
              <a:gd name="connsiteX7891" fmla="*/ 4394334 w 9124939"/>
              <a:gd name="connsiteY7891" fmla="*/ 2760418 h 6507156"/>
              <a:gd name="connsiteX7892" fmla="*/ 4366387 w 9124939"/>
              <a:gd name="connsiteY7892" fmla="*/ 2736283 h 6507156"/>
              <a:gd name="connsiteX7893" fmla="*/ 4345744 w 9124939"/>
              <a:gd name="connsiteY7893" fmla="*/ 2746762 h 6507156"/>
              <a:gd name="connsiteX7894" fmla="*/ 4325419 w 9124939"/>
              <a:gd name="connsiteY7894" fmla="*/ 2739775 h 6507156"/>
              <a:gd name="connsiteX7895" fmla="*/ 4322243 w 9124939"/>
              <a:gd name="connsiteY7895" fmla="*/ 2753750 h 6507156"/>
              <a:gd name="connsiteX7896" fmla="*/ 4289215 w 9124939"/>
              <a:gd name="connsiteY7896" fmla="*/ 2746444 h 6507156"/>
              <a:gd name="connsiteX7897" fmla="*/ 4273653 w 9124939"/>
              <a:gd name="connsiteY7897" fmla="*/ 2754067 h 6507156"/>
              <a:gd name="connsiteX7898" fmla="*/ 4290803 w 9124939"/>
              <a:gd name="connsiteY7898" fmla="*/ 2767405 h 6507156"/>
              <a:gd name="connsiteX7899" fmla="*/ 4330818 w 9124939"/>
              <a:gd name="connsiteY7899" fmla="*/ 2762960 h 6507156"/>
              <a:gd name="connsiteX7900" fmla="*/ 4341298 w 9124939"/>
              <a:gd name="connsiteY7900" fmla="*/ 2757560 h 6507156"/>
              <a:gd name="connsiteX7901" fmla="*/ 4350826 w 9124939"/>
              <a:gd name="connsiteY7901" fmla="*/ 2769311 h 6507156"/>
              <a:gd name="connsiteX7902" fmla="*/ 4374327 w 9124939"/>
              <a:gd name="connsiteY7902" fmla="*/ 2779473 h 6507156"/>
              <a:gd name="connsiteX7903" fmla="*/ 4378455 w 9124939"/>
              <a:gd name="connsiteY7903" fmla="*/ 2767723 h 6507156"/>
              <a:gd name="connsiteX7904" fmla="*/ 4387030 w 9124939"/>
              <a:gd name="connsiteY7904" fmla="*/ 2782651 h 6507156"/>
              <a:gd name="connsiteX7905" fmla="*/ 4383219 w 9124939"/>
              <a:gd name="connsiteY7905" fmla="*/ 2797261 h 6507156"/>
              <a:gd name="connsiteX7906" fmla="*/ 4391476 w 9124939"/>
              <a:gd name="connsiteY7906" fmla="*/ 2805519 h 6507156"/>
              <a:gd name="connsiteX7907" fmla="*/ 4402274 w 9124939"/>
              <a:gd name="connsiteY7907" fmla="*/ 2794084 h 6507156"/>
              <a:gd name="connsiteX7908" fmla="*/ 4432762 w 9124939"/>
              <a:gd name="connsiteY7908" fmla="*/ 2799801 h 6507156"/>
              <a:gd name="connsiteX7909" fmla="*/ 4454992 w 9124939"/>
              <a:gd name="connsiteY7909" fmla="*/ 2795672 h 6507156"/>
              <a:gd name="connsiteX7910" fmla="*/ 4474047 w 9124939"/>
              <a:gd name="connsiteY7910" fmla="*/ 2785827 h 6507156"/>
              <a:gd name="connsiteX7911" fmla="*/ 4486750 w 9124939"/>
              <a:gd name="connsiteY7911" fmla="*/ 2794402 h 6507156"/>
              <a:gd name="connsiteX7912" fmla="*/ 4484845 w 9124939"/>
              <a:gd name="connsiteY7912" fmla="*/ 2807107 h 6507156"/>
              <a:gd name="connsiteX7913" fmla="*/ 4492149 w 9124939"/>
              <a:gd name="connsiteY7913" fmla="*/ 2815046 h 6507156"/>
              <a:gd name="connsiteX7914" fmla="*/ 4505170 w 9124939"/>
              <a:gd name="connsiteY7914" fmla="*/ 2829021 h 6507156"/>
              <a:gd name="connsiteX7915" fmla="*/ 4505170 w 9124939"/>
              <a:gd name="connsiteY7915" fmla="*/ 2836960 h 6507156"/>
              <a:gd name="connsiteX7916" fmla="*/ 4498819 w 9124939"/>
              <a:gd name="connsiteY7916" fmla="*/ 2848711 h 6507156"/>
              <a:gd name="connsiteX7917" fmla="*/ 4490244 w 9124939"/>
              <a:gd name="connsiteY7917" fmla="*/ 2843948 h 6507156"/>
              <a:gd name="connsiteX7918" fmla="*/ 4479764 w 9124939"/>
              <a:gd name="connsiteY7918" fmla="*/ 2835372 h 6507156"/>
              <a:gd name="connsiteX7919" fmla="*/ 4483892 w 9124939"/>
              <a:gd name="connsiteY7919" fmla="*/ 2826797 h 6507156"/>
              <a:gd name="connsiteX7920" fmla="*/ 4478176 w 9124939"/>
              <a:gd name="connsiteY7920" fmla="*/ 2815681 h 6507156"/>
              <a:gd name="connsiteX7921" fmla="*/ 4474365 w 9124939"/>
              <a:gd name="connsiteY7921" fmla="*/ 2834419 h 6507156"/>
              <a:gd name="connsiteX7922" fmla="*/ 4463885 w 9124939"/>
              <a:gd name="connsiteY7922" fmla="*/ 2837595 h 6507156"/>
              <a:gd name="connsiteX7923" fmla="*/ 4456898 w 9124939"/>
              <a:gd name="connsiteY7923" fmla="*/ 2861731 h 6507156"/>
              <a:gd name="connsiteX7924" fmla="*/ 4440701 w 9124939"/>
              <a:gd name="connsiteY7924" fmla="*/ 2863319 h 6507156"/>
              <a:gd name="connsiteX7925" fmla="*/ 4438796 w 9124939"/>
              <a:gd name="connsiteY7925" fmla="*/ 2847442 h 6507156"/>
              <a:gd name="connsiteX7926" fmla="*/ 4430856 w 9124939"/>
              <a:gd name="connsiteY7926" fmla="*/ 2839821 h 6507156"/>
              <a:gd name="connsiteX7927" fmla="*/ 4422917 w 9124939"/>
              <a:gd name="connsiteY7927" fmla="*/ 2864272 h 6507156"/>
              <a:gd name="connsiteX7928" fmla="*/ 4402909 w 9124939"/>
              <a:gd name="connsiteY7928" fmla="*/ 2885557 h 6507156"/>
              <a:gd name="connsiteX7929" fmla="*/ 4374327 w 9124939"/>
              <a:gd name="connsiteY7929" fmla="*/ 2890322 h 6507156"/>
              <a:gd name="connsiteX7930" fmla="*/ 4373692 w 9124939"/>
              <a:gd name="connsiteY7930" fmla="*/ 2906834 h 6507156"/>
              <a:gd name="connsiteX7931" fmla="*/ 4356542 w 9124939"/>
              <a:gd name="connsiteY7931" fmla="*/ 2915729 h 6507156"/>
              <a:gd name="connsiteX7932" fmla="*/ 4301283 w 9124939"/>
              <a:gd name="connsiteY7932" fmla="*/ 2906518 h 6507156"/>
              <a:gd name="connsiteX7933" fmla="*/ 4286992 w 9124939"/>
              <a:gd name="connsiteY7933" fmla="*/ 2913822 h 6507156"/>
              <a:gd name="connsiteX7934" fmla="*/ 4298425 w 9124939"/>
              <a:gd name="connsiteY7934" fmla="*/ 2927797 h 6507156"/>
              <a:gd name="connsiteX7935" fmla="*/ 4343839 w 9124939"/>
              <a:gd name="connsiteY7935" fmla="*/ 2926209 h 6507156"/>
              <a:gd name="connsiteX7936" fmla="*/ 4351778 w 9124939"/>
              <a:gd name="connsiteY7936" fmla="*/ 2946215 h 6507156"/>
              <a:gd name="connsiteX7937" fmla="*/ 4340981 w 9124939"/>
              <a:gd name="connsiteY7937" fmla="*/ 2953519 h 6507156"/>
              <a:gd name="connsiteX7938" fmla="*/ 4316527 w 9124939"/>
              <a:gd name="connsiteY7938" fmla="*/ 2943357 h 6507156"/>
              <a:gd name="connsiteX7939" fmla="*/ 4315574 w 9124939"/>
              <a:gd name="connsiteY7939" fmla="*/ 2950661 h 6507156"/>
              <a:gd name="connsiteX7940" fmla="*/ 4303824 w 9124939"/>
              <a:gd name="connsiteY7940" fmla="*/ 2956378 h 6507156"/>
              <a:gd name="connsiteX7941" fmla="*/ 4288897 w 9124939"/>
              <a:gd name="connsiteY7941" fmla="*/ 2959236 h 6507156"/>
              <a:gd name="connsiteX7942" fmla="*/ 4278417 w 9124939"/>
              <a:gd name="connsiteY7942" fmla="*/ 2953519 h 6507156"/>
              <a:gd name="connsiteX7943" fmla="*/ 4269842 w 9124939"/>
              <a:gd name="connsiteY7943" fmla="*/ 2957648 h 6507156"/>
              <a:gd name="connsiteX7944" fmla="*/ 4272701 w 9124939"/>
              <a:gd name="connsiteY7944" fmla="*/ 2965271 h 6507156"/>
              <a:gd name="connsiteX7945" fmla="*/ 4282863 w 9124939"/>
              <a:gd name="connsiteY7945" fmla="*/ 2974801 h 6507156"/>
              <a:gd name="connsiteX7946" fmla="*/ 4293979 w 9124939"/>
              <a:gd name="connsiteY7946" fmla="*/ 2971941 h 6507156"/>
              <a:gd name="connsiteX7947" fmla="*/ 4300965 w 9124939"/>
              <a:gd name="connsiteY7947" fmla="*/ 2973212 h 6507156"/>
              <a:gd name="connsiteX7948" fmla="*/ 4307317 w 9124939"/>
              <a:gd name="connsiteY7948" fmla="*/ 2983059 h 6507156"/>
              <a:gd name="connsiteX7949" fmla="*/ 4313351 w 9124939"/>
              <a:gd name="connsiteY7949" fmla="*/ 2986233 h 6507156"/>
              <a:gd name="connsiteX7950" fmla="*/ 4316844 w 9124939"/>
              <a:gd name="connsiteY7950" fmla="*/ 2982106 h 6507156"/>
              <a:gd name="connsiteX7951" fmla="*/ 4313669 w 9124939"/>
              <a:gd name="connsiteY7951" fmla="*/ 2971624 h 6507156"/>
              <a:gd name="connsiteX7952" fmla="*/ 4309858 w 9124939"/>
              <a:gd name="connsiteY7952" fmla="*/ 2964955 h 6507156"/>
              <a:gd name="connsiteX7953" fmla="*/ 4315257 w 9124939"/>
              <a:gd name="connsiteY7953" fmla="*/ 2957648 h 6507156"/>
              <a:gd name="connsiteX7954" fmla="*/ 4315574 w 9124939"/>
              <a:gd name="connsiteY7954" fmla="*/ 2950661 h 6507156"/>
              <a:gd name="connsiteX7955" fmla="*/ 4347650 w 9124939"/>
              <a:gd name="connsiteY7955" fmla="*/ 2971624 h 6507156"/>
              <a:gd name="connsiteX7956" fmla="*/ 4350826 w 9124939"/>
              <a:gd name="connsiteY7956" fmla="*/ 2991312 h 6507156"/>
              <a:gd name="connsiteX7957" fmla="*/ 4337170 w 9124939"/>
              <a:gd name="connsiteY7957" fmla="*/ 2993852 h 6507156"/>
              <a:gd name="connsiteX7958" fmla="*/ 4344792 w 9124939"/>
              <a:gd name="connsiteY7958" fmla="*/ 3009421 h 6507156"/>
              <a:gd name="connsiteX7959" fmla="*/ 4333359 w 9124939"/>
              <a:gd name="connsiteY7959" fmla="*/ 3024347 h 6507156"/>
              <a:gd name="connsiteX7960" fmla="*/ 4346062 w 9124939"/>
              <a:gd name="connsiteY7960" fmla="*/ 3037687 h 6507156"/>
              <a:gd name="connsiteX7961" fmla="*/ 4334629 w 9124939"/>
              <a:gd name="connsiteY7961" fmla="*/ 3049756 h 6507156"/>
              <a:gd name="connsiteX7962" fmla="*/ 4320973 w 9124939"/>
              <a:gd name="connsiteY7962" fmla="*/ 3038004 h 6507156"/>
              <a:gd name="connsiteX7963" fmla="*/ 4314621 w 9124939"/>
              <a:gd name="connsiteY7963" fmla="*/ 3057061 h 6507156"/>
              <a:gd name="connsiteX7964" fmla="*/ 4335582 w 9124939"/>
              <a:gd name="connsiteY7964" fmla="*/ 3071670 h 6507156"/>
              <a:gd name="connsiteX7965" fmla="*/ 4340346 w 9124939"/>
              <a:gd name="connsiteY7965" fmla="*/ 3085644 h 6507156"/>
              <a:gd name="connsiteX7966" fmla="*/ 4326372 w 9124939"/>
              <a:gd name="connsiteY7966" fmla="*/ 3100254 h 6507156"/>
              <a:gd name="connsiteX7967" fmla="*/ 4337170 w 9124939"/>
              <a:gd name="connsiteY7967" fmla="*/ 3109464 h 6507156"/>
              <a:gd name="connsiteX7968" fmla="*/ 4336535 w 9124939"/>
              <a:gd name="connsiteY7968" fmla="*/ 3129790 h 6507156"/>
              <a:gd name="connsiteX7969" fmla="*/ 4317162 w 9124939"/>
              <a:gd name="connsiteY7969" fmla="*/ 3148847 h 6507156"/>
              <a:gd name="connsiteX7970" fmla="*/ 4316527 w 9124939"/>
              <a:gd name="connsiteY7970" fmla="*/ 3163774 h 6507156"/>
              <a:gd name="connsiteX7971" fmla="*/ 4322879 w 9124939"/>
              <a:gd name="connsiteY7971" fmla="*/ 3187911 h 6507156"/>
              <a:gd name="connsiteX7972" fmla="*/ 4311763 w 9124939"/>
              <a:gd name="connsiteY7972" fmla="*/ 3211096 h 6507156"/>
              <a:gd name="connsiteX7973" fmla="*/ 4312081 w 9124939"/>
              <a:gd name="connsiteY7973" fmla="*/ 3241585 h 6507156"/>
              <a:gd name="connsiteX7974" fmla="*/ 4297472 w 9124939"/>
              <a:gd name="connsiteY7974" fmla="*/ 3293673 h 6507156"/>
              <a:gd name="connsiteX7975" fmla="*/ 4267302 w 9124939"/>
              <a:gd name="connsiteY7975" fmla="*/ 3359102 h 6507156"/>
              <a:gd name="connsiteX7976" fmla="*/ 4241895 w 9124939"/>
              <a:gd name="connsiteY7976" fmla="*/ 3347669 h 6507156"/>
              <a:gd name="connsiteX7977" fmla="*/ 4208232 w 9124939"/>
              <a:gd name="connsiteY7977" fmla="*/ 3352432 h 6507156"/>
              <a:gd name="connsiteX7978" fmla="*/ 4198387 w 9124939"/>
              <a:gd name="connsiteY7978" fmla="*/ 3340680 h 6507156"/>
              <a:gd name="connsiteX7979" fmla="*/ 4159642 w 9124939"/>
              <a:gd name="connsiteY7979" fmla="*/ 3348303 h 6507156"/>
              <a:gd name="connsiteX7980" fmla="*/ 4149162 w 9124939"/>
              <a:gd name="connsiteY7980" fmla="*/ 3372759 h 6507156"/>
              <a:gd name="connsiteX7981" fmla="*/ 4130107 w 9124939"/>
              <a:gd name="connsiteY7981" fmla="*/ 3367678 h 6507156"/>
              <a:gd name="connsiteX7982" fmla="*/ 4125978 w 9124939"/>
              <a:gd name="connsiteY7982" fmla="*/ 3394039 h 6507156"/>
              <a:gd name="connsiteX7983" fmla="*/ 4102795 w 9124939"/>
              <a:gd name="connsiteY7983" fmla="*/ 3421671 h 6507156"/>
              <a:gd name="connsiteX7984" fmla="*/ 4119309 w 9124939"/>
              <a:gd name="connsiteY7984" fmla="*/ 3453110 h 6507156"/>
              <a:gd name="connsiteX7985" fmla="*/ 4116451 w 9124939"/>
              <a:gd name="connsiteY7985" fmla="*/ 3478518 h 6507156"/>
              <a:gd name="connsiteX7986" fmla="*/ 4103430 w 9124939"/>
              <a:gd name="connsiteY7986" fmla="*/ 3480741 h 6507156"/>
              <a:gd name="connsiteX7987" fmla="*/ 4071672 w 9124939"/>
              <a:gd name="connsiteY7987" fmla="*/ 3473754 h 6507156"/>
              <a:gd name="connsiteX7988" fmla="*/ 4024352 w 9124939"/>
              <a:gd name="connsiteY7988" fmla="*/ 3494081 h 6507156"/>
              <a:gd name="connsiteX7989" fmla="*/ 4012602 w 9124939"/>
              <a:gd name="connsiteY7989" fmla="*/ 3485823 h 6507156"/>
              <a:gd name="connsiteX7990" fmla="*/ 3976398 w 9124939"/>
              <a:gd name="connsiteY7990" fmla="*/ 3488364 h 6507156"/>
              <a:gd name="connsiteX7991" fmla="*/ 3977668 w 9124939"/>
              <a:gd name="connsiteY7991" fmla="*/ 3470261 h 6507156"/>
              <a:gd name="connsiteX7992" fmla="*/ 3993229 w 9124939"/>
              <a:gd name="connsiteY7992" fmla="*/ 3465814 h 6507156"/>
              <a:gd name="connsiteX7993" fmla="*/ 3986878 w 9124939"/>
              <a:gd name="connsiteY7993" fmla="*/ 3454380 h 6507156"/>
              <a:gd name="connsiteX7994" fmla="*/ 3997040 w 9124939"/>
              <a:gd name="connsiteY7994" fmla="*/ 3430247 h 6507156"/>
              <a:gd name="connsiteX7995" fmla="*/ 3945910 w 9124939"/>
              <a:gd name="connsiteY7995" fmla="*/ 3355608 h 6507156"/>
              <a:gd name="connsiteX7996" fmla="*/ 3950991 w 9124939"/>
              <a:gd name="connsiteY7996" fmla="*/ 3343223 h 6507156"/>
              <a:gd name="connsiteX7997" fmla="*/ 3961789 w 9124939"/>
              <a:gd name="connsiteY7997" fmla="*/ 3352432 h 6507156"/>
              <a:gd name="connsiteX7998" fmla="*/ 3969093 w 9124939"/>
              <a:gd name="connsiteY7998" fmla="*/ 3351161 h 6507156"/>
              <a:gd name="connsiteX7999" fmla="*/ 3976080 w 9124939"/>
              <a:gd name="connsiteY7999" fmla="*/ 3338458 h 6507156"/>
              <a:gd name="connsiteX8000" fmla="*/ 3961471 w 9124939"/>
              <a:gd name="connsiteY8000" fmla="*/ 3314319 h 6507156"/>
              <a:gd name="connsiteX8001" fmla="*/ 3961471 w 9124939"/>
              <a:gd name="connsiteY8001" fmla="*/ 3303838 h 6507156"/>
              <a:gd name="connsiteX8002" fmla="*/ 3984337 w 9124939"/>
              <a:gd name="connsiteY8002" fmla="*/ 3305743 h 6507156"/>
              <a:gd name="connsiteX8003" fmla="*/ 3986560 w 9124939"/>
              <a:gd name="connsiteY8003" fmla="*/ 3284780 h 6507156"/>
              <a:gd name="connsiteX8004" fmla="*/ 3915740 w 9124939"/>
              <a:gd name="connsiteY8004" fmla="*/ 3209507 h 6507156"/>
              <a:gd name="connsiteX8005" fmla="*/ 3905894 w 9124939"/>
              <a:gd name="connsiteY8005" fmla="*/ 3151705 h 6507156"/>
              <a:gd name="connsiteX8006" fmla="*/ 3889698 w 9124939"/>
              <a:gd name="connsiteY8006" fmla="*/ 3142177 h 6507156"/>
              <a:gd name="connsiteX8007" fmla="*/ 3881123 w 9124939"/>
              <a:gd name="connsiteY8007" fmla="*/ 3104382 h 6507156"/>
              <a:gd name="connsiteX8008" fmla="*/ 3866197 w 9124939"/>
              <a:gd name="connsiteY8008" fmla="*/ 3084374 h 6507156"/>
              <a:gd name="connsiteX8009" fmla="*/ 3883981 w 9124939"/>
              <a:gd name="connsiteY8009" fmla="*/ 3080245 h 6507156"/>
              <a:gd name="connsiteX8010" fmla="*/ 3887157 w 9124939"/>
              <a:gd name="connsiteY8010" fmla="*/ 3070718 h 6507156"/>
              <a:gd name="connsiteX8011" fmla="*/ 3873184 w 9124939"/>
              <a:gd name="connsiteY8011" fmla="*/ 3058014 h 6507156"/>
              <a:gd name="connsiteX8012" fmla="*/ 3869055 w 9124939"/>
              <a:gd name="connsiteY8012" fmla="*/ 3041180 h 6507156"/>
              <a:gd name="connsiteX8013" fmla="*/ 3872866 w 9124939"/>
              <a:gd name="connsiteY8013" fmla="*/ 3031653 h 6507156"/>
              <a:gd name="connsiteX8014" fmla="*/ 3872866 w 9124939"/>
              <a:gd name="connsiteY8014" fmla="*/ 3017994 h 6507156"/>
              <a:gd name="connsiteX8015" fmla="*/ 3862386 w 9124939"/>
              <a:gd name="connsiteY8015" fmla="*/ 3013549 h 6507156"/>
              <a:gd name="connsiteX8016" fmla="*/ 3850635 w 9124939"/>
              <a:gd name="connsiteY8016" fmla="*/ 3019265 h 6507156"/>
              <a:gd name="connsiteX8017" fmla="*/ 3833486 w 9124939"/>
              <a:gd name="connsiteY8017" fmla="*/ 3014184 h 6507156"/>
              <a:gd name="connsiteX8018" fmla="*/ 3835709 w 9124939"/>
              <a:gd name="connsiteY8018" fmla="*/ 3003384 h 6507156"/>
              <a:gd name="connsiteX8019" fmla="*/ 3873501 w 9124939"/>
              <a:gd name="connsiteY8019" fmla="*/ 2981153 h 6507156"/>
              <a:gd name="connsiteX8020" fmla="*/ 3857622 w 9124939"/>
              <a:gd name="connsiteY8020" fmla="*/ 2964637 h 6507156"/>
              <a:gd name="connsiteX8021" fmla="*/ 3853494 w 9124939"/>
              <a:gd name="connsiteY8021" fmla="*/ 2964637 h 6507156"/>
              <a:gd name="connsiteX8022" fmla="*/ 3850000 w 9124939"/>
              <a:gd name="connsiteY8022" fmla="*/ 2964955 h 6507156"/>
              <a:gd name="connsiteX8023" fmla="*/ 3847142 w 9124939"/>
              <a:gd name="connsiteY8023" fmla="*/ 2965589 h 6507156"/>
              <a:gd name="connsiteX8024" fmla="*/ 3846189 w 9124939"/>
              <a:gd name="connsiteY8024" fmla="*/ 2965906 h 6507156"/>
              <a:gd name="connsiteX8025" fmla="*/ 3845872 w 9124939"/>
              <a:gd name="connsiteY8025" fmla="*/ 2966540 h 6507156"/>
              <a:gd name="connsiteX8026" fmla="*/ 3845236 w 9124939"/>
              <a:gd name="connsiteY8026" fmla="*/ 2968446 h 6507156"/>
              <a:gd name="connsiteX8027" fmla="*/ 3844919 w 9124939"/>
              <a:gd name="connsiteY8027" fmla="*/ 2970989 h 6507156"/>
              <a:gd name="connsiteX8028" fmla="*/ 3844919 w 9124939"/>
              <a:gd name="connsiteY8028" fmla="*/ 2973847 h 6507156"/>
              <a:gd name="connsiteX8029" fmla="*/ 3844919 w 9124939"/>
              <a:gd name="connsiteY8029" fmla="*/ 2978928 h 6507156"/>
              <a:gd name="connsiteX8030" fmla="*/ 3844919 w 9124939"/>
              <a:gd name="connsiteY8030" fmla="*/ 2981153 h 6507156"/>
              <a:gd name="connsiteX8031" fmla="*/ 3839520 w 9124939"/>
              <a:gd name="connsiteY8031" fmla="*/ 2977340 h 6507156"/>
              <a:gd name="connsiteX8032" fmla="*/ 3840790 w 9124939"/>
              <a:gd name="connsiteY8032" fmla="*/ 2960189 h 6507156"/>
              <a:gd name="connsiteX8033" fmla="*/ 3827452 w 9124939"/>
              <a:gd name="connsiteY8033" fmla="*/ 2949073 h 6507156"/>
              <a:gd name="connsiteX8034" fmla="*/ 3823323 w 9124939"/>
              <a:gd name="connsiteY8034" fmla="*/ 2934148 h 6507156"/>
              <a:gd name="connsiteX8035" fmla="*/ 3814431 w 9124939"/>
              <a:gd name="connsiteY8035" fmla="*/ 2888732 h 6507156"/>
              <a:gd name="connsiteX8036" fmla="*/ 3811573 w 9124939"/>
              <a:gd name="connsiteY8036" fmla="*/ 2831879 h 6507156"/>
              <a:gd name="connsiteX8037" fmla="*/ 3812242 w 9124939"/>
              <a:gd name="connsiteY8037" fmla="*/ 2832028 h 6507156"/>
              <a:gd name="connsiteX8038" fmla="*/ 3799613 w 9124939"/>
              <a:gd name="connsiteY8038" fmla="*/ 2817500 h 6507156"/>
              <a:gd name="connsiteX8039" fmla="*/ 3775175 w 9124939"/>
              <a:gd name="connsiteY8039" fmla="*/ 2813690 h 6507156"/>
              <a:gd name="connsiteX8040" fmla="*/ 3774223 w 9124939"/>
              <a:gd name="connsiteY8040" fmla="*/ 2806070 h 6507156"/>
              <a:gd name="connsiteX8041" fmla="*/ 3760259 w 9124939"/>
              <a:gd name="connsiteY8041" fmla="*/ 2797815 h 6507156"/>
              <a:gd name="connsiteX8042" fmla="*/ 3771684 w 9124939"/>
              <a:gd name="connsiteY8042" fmla="*/ 2758764 h 6507156"/>
              <a:gd name="connsiteX8043" fmla="*/ 3762163 w 9124939"/>
              <a:gd name="connsiteY8043" fmla="*/ 2737810 h 6507156"/>
              <a:gd name="connsiteX8044" fmla="*/ 3762798 w 9124939"/>
              <a:gd name="connsiteY8044" fmla="*/ 2708282 h 6507156"/>
              <a:gd name="connsiteX8045" fmla="*/ 3769145 w 9124939"/>
              <a:gd name="connsiteY8045" fmla="*/ 2724157 h 6507156"/>
              <a:gd name="connsiteX8046" fmla="*/ 3772319 w 9124939"/>
              <a:gd name="connsiteY8046" fmla="*/ 2702885 h 6507156"/>
              <a:gd name="connsiteX8047" fmla="*/ 3770098 w 9124939"/>
              <a:gd name="connsiteY8047" fmla="*/ 2679708 h 6507156"/>
              <a:gd name="connsiteX8048" fmla="*/ 3749786 w 9124939"/>
              <a:gd name="connsiteY8048" fmla="*/ 2683199 h 6507156"/>
              <a:gd name="connsiteX8049" fmla="*/ 3740581 w 9124939"/>
              <a:gd name="connsiteY8049" fmla="*/ 2697806 h 6507156"/>
              <a:gd name="connsiteX8050" fmla="*/ 3753594 w 9124939"/>
              <a:gd name="connsiteY8050" fmla="*/ 2736856 h 6507156"/>
              <a:gd name="connsiteX8051" fmla="*/ 3751689 w 9124939"/>
              <a:gd name="connsiteY8051" fmla="*/ 2748604 h 6507156"/>
              <a:gd name="connsiteX8052" fmla="*/ 3743120 w 9124939"/>
              <a:gd name="connsiteY8052" fmla="*/ 2754953 h 6507156"/>
              <a:gd name="connsiteX8053" fmla="*/ 3739946 w 9124939"/>
              <a:gd name="connsiteY8053" fmla="*/ 2734634 h 6507156"/>
              <a:gd name="connsiteX8054" fmla="*/ 3736772 w 9124939"/>
              <a:gd name="connsiteY8054" fmla="*/ 2727331 h 6507156"/>
              <a:gd name="connsiteX8055" fmla="*/ 3737407 w 9124939"/>
              <a:gd name="connsiteY8055" fmla="*/ 2719076 h 6507156"/>
              <a:gd name="connsiteX8056" fmla="*/ 3725664 w 9124939"/>
              <a:gd name="connsiteY8056" fmla="*/ 2720347 h 6507156"/>
              <a:gd name="connsiteX8057" fmla="*/ 3731377 w 9124939"/>
              <a:gd name="connsiteY8057" fmla="*/ 2740984 h 6507156"/>
              <a:gd name="connsiteX8058" fmla="*/ 3726299 w 9124939"/>
              <a:gd name="connsiteY8058" fmla="*/ 2767654 h 6507156"/>
              <a:gd name="connsiteX8059" fmla="*/ 3744389 w 9124939"/>
              <a:gd name="connsiteY8059" fmla="*/ 2782258 h 6507156"/>
              <a:gd name="connsiteX8060" fmla="*/ 3741532 w 9124939"/>
              <a:gd name="connsiteY8060" fmla="*/ 2808610 h 6507156"/>
              <a:gd name="connsiteX8061" fmla="*/ 3730108 w 9124939"/>
              <a:gd name="connsiteY8061" fmla="*/ 2809880 h 6507156"/>
              <a:gd name="connsiteX8062" fmla="*/ 3726934 w 9124939"/>
              <a:gd name="connsiteY8062" fmla="*/ 2835915 h 6507156"/>
              <a:gd name="connsiteX8063" fmla="*/ 3717730 w 9124939"/>
              <a:gd name="connsiteY8063" fmla="*/ 2846392 h 6507156"/>
              <a:gd name="connsiteX8064" fmla="*/ 3694244 w 9124939"/>
              <a:gd name="connsiteY8064" fmla="*/ 2843851 h 6507156"/>
              <a:gd name="connsiteX8065" fmla="*/ 3680597 w 9124939"/>
              <a:gd name="connsiteY8065" fmla="*/ 2851153 h 6507156"/>
              <a:gd name="connsiteX8066" fmla="*/ 3665680 w 9124939"/>
              <a:gd name="connsiteY8066" fmla="*/ 2836550 h 6507156"/>
              <a:gd name="connsiteX8067" fmla="*/ 3671393 w 9124939"/>
              <a:gd name="connsiteY8067" fmla="*/ 2861631 h 6507156"/>
              <a:gd name="connsiteX8068" fmla="*/ 3643780 w 9124939"/>
              <a:gd name="connsiteY8068" fmla="*/ 2880047 h 6507156"/>
              <a:gd name="connsiteX8069" fmla="*/ 3638703 w 9124939"/>
              <a:gd name="connsiteY8069" fmla="*/ 2901001 h 6507156"/>
              <a:gd name="connsiteX8070" fmla="*/ 3622833 w 9124939"/>
              <a:gd name="connsiteY8070" fmla="*/ 2899096 h 6507156"/>
              <a:gd name="connsiteX8071" fmla="*/ 3618708 w 9124939"/>
              <a:gd name="connsiteY8071" fmla="*/ 2905763 h 6507156"/>
              <a:gd name="connsiteX8072" fmla="*/ 3630132 w 9124939"/>
              <a:gd name="connsiteY8072" fmla="*/ 2914653 h 6507156"/>
              <a:gd name="connsiteX8073" fmla="*/ 3622199 w 9124939"/>
              <a:gd name="connsiteY8073" fmla="*/ 2924495 h 6507156"/>
              <a:gd name="connsiteX8074" fmla="*/ 3611408 w 9124939"/>
              <a:gd name="connsiteY8074" fmla="*/ 2926400 h 6507156"/>
              <a:gd name="connsiteX8075" fmla="*/ 3603791 w 9124939"/>
              <a:gd name="connsiteY8075" fmla="*/ 2928306 h 6507156"/>
              <a:gd name="connsiteX8076" fmla="*/ 3600617 w 9124939"/>
              <a:gd name="connsiteY8076" fmla="*/ 2928940 h 6507156"/>
              <a:gd name="connsiteX8077" fmla="*/ 3598713 w 9124939"/>
              <a:gd name="connsiteY8077" fmla="*/ 2929892 h 6507156"/>
              <a:gd name="connsiteX8078" fmla="*/ 3598078 w 9124939"/>
              <a:gd name="connsiteY8078" fmla="*/ 2930845 h 6507156"/>
              <a:gd name="connsiteX8079" fmla="*/ 3597762 w 9124939"/>
              <a:gd name="connsiteY8079" fmla="*/ 2931480 h 6507156"/>
              <a:gd name="connsiteX8080" fmla="*/ 3596809 w 9124939"/>
              <a:gd name="connsiteY8080" fmla="*/ 2934020 h 6507156"/>
              <a:gd name="connsiteX8081" fmla="*/ 3595540 w 9124939"/>
              <a:gd name="connsiteY8081" fmla="*/ 2937194 h 6507156"/>
              <a:gd name="connsiteX8082" fmla="*/ 3594587 w 9124939"/>
              <a:gd name="connsiteY8082" fmla="*/ 2941005 h 6507156"/>
              <a:gd name="connsiteX8083" fmla="*/ 3593000 w 9124939"/>
              <a:gd name="connsiteY8083" fmla="*/ 2947354 h 6507156"/>
              <a:gd name="connsiteX8084" fmla="*/ 3592683 w 9124939"/>
              <a:gd name="connsiteY8084" fmla="*/ 2950212 h 6507156"/>
              <a:gd name="connsiteX8085" fmla="*/ 3573006 w 9124939"/>
              <a:gd name="connsiteY8085" fmla="*/ 2981009 h 6507156"/>
              <a:gd name="connsiteX8086" fmla="*/ 3546346 w 9124939"/>
              <a:gd name="connsiteY8086" fmla="*/ 2987359 h 6507156"/>
              <a:gd name="connsiteX8087" fmla="*/ 3528255 w 9124939"/>
              <a:gd name="connsiteY8087" fmla="*/ 3003233 h 6507156"/>
              <a:gd name="connsiteX8088" fmla="*/ 3506356 w 9124939"/>
              <a:gd name="connsiteY8088" fmla="*/ 3005773 h 6507156"/>
              <a:gd name="connsiteX8089" fmla="*/ 3500009 w 9124939"/>
              <a:gd name="connsiteY8089" fmla="*/ 3023871 h 6507156"/>
              <a:gd name="connsiteX8090" fmla="*/ 3452720 w 9124939"/>
              <a:gd name="connsiteY8090" fmla="*/ 3027363 h 6507156"/>
              <a:gd name="connsiteX8091" fmla="*/ 3419712 w 9124939"/>
              <a:gd name="connsiteY8091" fmla="*/ 3018156 h 6507156"/>
              <a:gd name="connsiteX8092" fmla="*/ 3385752 w 9124939"/>
              <a:gd name="connsiteY8092" fmla="*/ 3012123 h 6507156"/>
              <a:gd name="connsiteX8093" fmla="*/ 3390830 w 9124939"/>
              <a:gd name="connsiteY8093" fmla="*/ 2986724 h 6507156"/>
              <a:gd name="connsiteX8094" fmla="*/ 3361632 w 9124939"/>
              <a:gd name="connsiteY8094" fmla="*/ 2991169 h 6507156"/>
              <a:gd name="connsiteX8095" fmla="*/ 3320689 w 9124939"/>
              <a:gd name="connsiteY8095" fmla="*/ 2948306 h 6507156"/>
              <a:gd name="connsiteX8096" fmla="*/ 3291174 w 9124939"/>
              <a:gd name="connsiteY8096" fmla="*/ 2945133 h 6507156"/>
              <a:gd name="connsiteX8097" fmla="*/ 3284826 w 9124939"/>
              <a:gd name="connsiteY8097" fmla="*/ 2924495 h 6507156"/>
              <a:gd name="connsiteX8098" fmla="*/ 3272765 w 9124939"/>
              <a:gd name="connsiteY8098" fmla="*/ 2915288 h 6507156"/>
              <a:gd name="connsiteX8099" fmla="*/ 3282287 w 9124939"/>
              <a:gd name="connsiteY8099" fmla="*/ 2898143 h 6507156"/>
              <a:gd name="connsiteX8100" fmla="*/ 3291491 w 9124939"/>
              <a:gd name="connsiteY8100" fmla="*/ 2868617 h 6507156"/>
              <a:gd name="connsiteX8101" fmla="*/ 3310533 w 9124939"/>
              <a:gd name="connsiteY8101" fmla="*/ 2881951 h 6507156"/>
              <a:gd name="connsiteX8102" fmla="*/ 3317832 w 9124939"/>
              <a:gd name="connsiteY8102" fmla="*/ 2871157 h 6507156"/>
              <a:gd name="connsiteX8103" fmla="*/ 3347667 w 9124939"/>
              <a:gd name="connsiteY8103" fmla="*/ 2884808 h 6507156"/>
              <a:gd name="connsiteX8104" fmla="*/ 3338144 w 9124939"/>
              <a:gd name="connsiteY8104" fmla="*/ 2873379 h 6507156"/>
              <a:gd name="connsiteX8105" fmla="*/ 3336876 w 9124939"/>
              <a:gd name="connsiteY8105" fmla="*/ 2861631 h 6507156"/>
              <a:gd name="connsiteX8106" fmla="*/ 3377183 w 9124939"/>
              <a:gd name="connsiteY8106" fmla="*/ 2844486 h 6507156"/>
              <a:gd name="connsiteX8107" fmla="*/ 3329260 w 9124939"/>
              <a:gd name="connsiteY8107" fmla="*/ 2855282 h 6507156"/>
              <a:gd name="connsiteX8108" fmla="*/ 3318786 w 9124939"/>
              <a:gd name="connsiteY8108" fmla="*/ 2835596 h 6507156"/>
              <a:gd name="connsiteX8109" fmla="*/ 3328942 w 9124939"/>
              <a:gd name="connsiteY8109" fmla="*/ 2814325 h 6507156"/>
              <a:gd name="connsiteX8110" fmla="*/ 3344811 w 9124939"/>
              <a:gd name="connsiteY8110" fmla="*/ 2810197 h 6507156"/>
              <a:gd name="connsiteX8111" fmla="*/ 3352428 w 9124939"/>
              <a:gd name="connsiteY8111" fmla="*/ 2799403 h 6507156"/>
              <a:gd name="connsiteX8112" fmla="*/ 3336242 w 9124939"/>
              <a:gd name="connsiteY8112" fmla="*/ 2792101 h 6507156"/>
              <a:gd name="connsiteX8113" fmla="*/ 3339097 w 9124939"/>
              <a:gd name="connsiteY8113" fmla="*/ 2782575 h 6507156"/>
              <a:gd name="connsiteX8114" fmla="*/ 3354966 w 9124939"/>
              <a:gd name="connsiteY8114" fmla="*/ 2769875 h 6507156"/>
              <a:gd name="connsiteX8115" fmla="*/ 3354966 w 9124939"/>
              <a:gd name="connsiteY8115" fmla="*/ 2765431 h 6507156"/>
              <a:gd name="connsiteX8116" fmla="*/ 3339097 w 9124939"/>
              <a:gd name="connsiteY8116" fmla="*/ 2756224 h 6507156"/>
              <a:gd name="connsiteX8117" fmla="*/ 3326719 w 9124939"/>
              <a:gd name="connsiteY8117" fmla="*/ 2781941 h 6507156"/>
              <a:gd name="connsiteX8118" fmla="*/ 3308312 w 9124939"/>
              <a:gd name="connsiteY8118" fmla="*/ 2769558 h 6507156"/>
              <a:gd name="connsiteX8119" fmla="*/ 3305456 w 9124939"/>
              <a:gd name="connsiteY8119" fmla="*/ 2795592 h 6507156"/>
              <a:gd name="connsiteX8120" fmla="*/ 3291808 w 9124939"/>
              <a:gd name="connsiteY8120" fmla="*/ 2787338 h 6507156"/>
              <a:gd name="connsiteX8121" fmla="*/ 3290856 w 9124939"/>
              <a:gd name="connsiteY8121" fmla="*/ 2773685 h 6507156"/>
              <a:gd name="connsiteX8122" fmla="*/ 3285143 w 9124939"/>
              <a:gd name="connsiteY8122" fmla="*/ 2765113 h 6507156"/>
              <a:gd name="connsiteX8123" fmla="*/ 3298790 w 9124939"/>
              <a:gd name="connsiteY8123" fmla="*/ 2738762 h 6507156"/>
              <a:gd name="connsiteX8124" fmla="*/ 3316882 w 9124939"/>
              <a:gd name="connsiteY8124" fmla="*/ 2747016 h 6507156"/>
              <a:gd name="connsiteX8125" fmla="*/ 3318786 w 9124939"/>
              <a:gd name="connsiteY8125" fmla="*/ 2721617 h 6507156"/>
              <a:gd name="connsiteX8126" fmla="*/ 3321643 w 9124939"/>
              <a:gd name="connsiteY8126" fmla="*/ 2719395 h 6507156"/>
              <a:gd name="connsiteX8127" fmla="*/ 3327672 w 9124939"/>
              <a:gd name="connsiteY8127" fmla="*/ 2714632 h 6507156"/>
              <a:gd name="connsiteX8128" fmla="*/ 3330845 w 9124939"/>
              <a:gd name="connsiteY8128" fmla="*/ 2711457 h 6507156"/>
              <a:gd name="connsiteX8129" fmla="*/ 3333067 w 9124939"/>
              <a:gd name="connsiteY8129" fmla="*/ 2708600 h 6507156"/>
              <a:gd name="connsiteX8130" fmla="*/ 3334971 w 9124939"/>
              <a:gd name="connsiteY8130" fmla="*/ 2706377 h 6507156"/>
              <a:gd name="connsiteX8131" fmla="*/ 3335289 w 9124939"/>
              <a:gd name="connsiteY8131" fmla="*/ 2705425 h 6507156"/>
              <a:gd name="connsiteX8132" fmla="*/ 3335289 w 9124939"/>
              <a:gd name="connsiteY8132" fmla="*/ 2704790 h 6507156"/>
              <a:gd name="connsiteX8133" fmla="*/ 3335289 w 9124939"/>
              <a:gd name="connsiteY8133" fmla="*/ 2704472 h 6507156"/>
              <a:gd name="connsiteX8134" fmla="*/ 3335608 w 9124939"/>
              <a:gd name="connsiteY8134" fmla="*/ 2704472 h 6507156"/>
              <a:gd name="connsiteX8135" fmla="*/ 3337512 w 9124939"/>
              <a:gd name="connsiteY8135" fmla="*/ 2704790 h 6507156"/>
              <a:gd name="connsiteX8136" fmla="*/ 3342271 w 9124939"/>
              <a:gd name="connsiteY8136" fmla="*/ 2707965 h 6507156"/>
              <a:gd name="connsiteX8137" fmla="*/ 3350523 w 9124939"/>
              <a:gd name="connsiteY8137" fmla="*/ 2713044 h 6507156"/>
              <a:gd name="connsiteX8138" fmla="*/ 3358776 w 9124939"/>
              <a:gd name="connsiteY8138" fmla="*/ 2693995 h 6507156"/>
              <a:gd name="connsiteX8139" fmla="*/ 3353381 w 9124939"/>
              <a:gd name="connsiteY8139" fmla="*/ 2688916 h 6507156"/>
              <a:gd name="connsiteX8140" fmla="*/ 3336242 w 9124939"/>
              <a:gd name="connsiteY8140" fmla="*/ 2701615 h 6507156"/>
              <a:gd name="connsiteX8141" fmla="*/ 3326719 w 9124939"/>
              <a:gd name="connsiteY8141" fmla="*/ 2694312 h 6507156"/>
              <a:gd name="connsiteX8142" fmla="*/ 3310216 w 9124939"/>
              <a:gd name="connsiteY8142" fmla="*/ 2707012 h 6507156"/>
              <a:gd name="connsiteX8143" fmla="*/ 3305456 w 9124939"/>
              <a:gd name="connsiteY8143" fmla="*/ 2695582 h 6507156"/>
              <a:gd name="connsiteX8144" fmla="*/ 3319419 w 9124939"/>
              <a:gd name="connsiteY8144" fmla="*/ 2676532 h 6507156"/>
              <a:gd name="connsiteX8145" fmla="*/ 3330845 w 9124939"/>
              <a:gd name="connsiteY8145" fmla="*/ 2653990 h 6507156"/>
              <a:gd name="connsiteX8146" fmla="*/ 3354015 w 9124939"/>
              <a:gd name="connsiteY8146" fmla="*/ 2645736 h 6507156"/>
              <a:gd name="connsiteX8147" fmla="*/ 3356870 w 9124939"/>
              <a:gd name="connsiteY8147" fmla="*/ 2630813 h 6507156"/>
              <a:gd name="connsiteX8148" fmla="*/ 3339097 w 9124939"/>
              <a:gd name="connsiteY8148" fmla="*/ 2631131 h 6507156"/>
              <a:gd name="connsiteX8149" fmla="*/ 3357823 w 9124939"/>
              <a:gd name="connsiteY8149" fmla="*/ 2610493 h 6507156"/>
              <a:gd name="connsiteX8150" fmla="*/ 3368296 w 9124939"/>
              <a:gd name="connsiteY8150" fmla="*/ 2586681 h 6507156"/>
              <a:gd name="connsiteX8151" fmla="*/ 3370200 w 9124939"/>
              <a:gd name="connsiteY8151" fmla="*/ 2583506 h 6507156"/>
              <a:gd name="connsiteX8152" fmla="*/ 3381943 w 9124939"/>
              <a:gd name="connsiteY8152" fmla="*/ 2579696 h 6507156"/>
              <a:gd name="connsiteX8153" fmla="*/ 3379088 w 9124939"/>
              <a:gd name="connsiteY8153" fmla="*/ 2622241 h 6507156"/>
              <a:gd name="connsiteX8154" fmla="*/ 3386703 w 9124939"/>
              <a:gd name="connsiteY8154" fmla="*/ 2632402 h 6507156"/>
              <a:gd name="connsiteX8155" fmla="*/ 3391466 w 9124939"/>
              <a:gd name="connsiteY8155" fmla="*/ 2574617 h 6507156"/>
              <a:gd name="connsiteX8156" fmla="*/ 3421933 w 9124939"/>
              <a:gd name="connsiteY8156" fmla="*/ 2560643 h 6507156"/>
              <a:gd name="connsiteX8157" fmla="*/ 3409239 w 9124939"/>
              <a:gd name="connsiteY8157" fmla="*/ 2556511 h 6507156"/>
              <a:gd name="connsiteX8158" fmla="*/ 3383848 w 9124939"/>
              <a:gd name="connsiteY8158" fmla="*/ 2565406 h 6507156"/>
              <a:gd name="connsiteX8159" fmla="*/ 3387022 w 9124939"/>
              <a:gd name="connsiteY8159" fmla="*/ 2549527 h 6507156"/>
              <a:gd name="connsiteX8160" fmla="*/ 3372422 w 9124939"/>
              <a:gd name="connsiteY8160" fmla="*/ 2565406 h 6507156"/>
              <a:gd name="connsiteX8161" fmla="*/ 3343858 w 9124939"/>
              <a:gd name="connsiteY8161" fmla="*/ 2579061 h 6507156"/>
              <a:gd name="connsiteX8162" fmla="*/ 3335608 w 9124939"/>
              <a:gd name="connsiteY8162" fmla="*/ 2608907 h 6507156"/>
              <a:gd name="connsiteX8163" fmla="*/ 3307360 w 9124939"/>
              <a:gd name="connsiteY8163" fmla="*/ 2627956 h 6507156"/>
              <a:gd name="connsiteX8164" fmla="*/ 3300059 w 9124939"/>
              <a:gd name="connsiteY8164" fmla="*/ 2637481 h 6507156"/>
              <a:gd name="connsiteX8165" fmla="*/ 3277525 w 9124939"/>
              <a:gd name="connsiteY8165" fmla="*/ 2625099 h 6507156"/>
              <a:gd name="connsiteX8166" fmla="*/ 3262927 w 9124939"/>
              <a:gd name="connsiteY8166" fmla="*/ 2635575 h 6507156"/>
              <a:gd name="connsiteX8167" fmla="*/ 3243566 w 9124939"/>
              <a:gd name="connsiteY8167" fmla="*/ 2606366 h 6507156"/>
              <a:gd name="connsiteX8168" fmla="*/ 3243249 w 9124939"/>
              <a:gd name="connsiteY8168" fmla="*/ 2597159 h 6507156"/>
              <a:gd name="connsiteX8169" fmla="*/ 3260388 w 9124939"/>
              <a:gd name="connsiteY8169" fmla="*/ 2599063 h 6507156"/>
              <a:gd name="connsiteX8170" fmla="*/ 3262610 w 9124939"/>
              <a:gd name="connsiteY8170" fmla="*/ 2578108 h 6507156"/>
              <a:gd name="connsiteX8171" fmla="*/ 3277209 w 9124939"/>
              <a:gd name="connsiteY8171" fmla="*/ 2592397 h 6507156"/>
              <a:gd name="connsiteX8172" fmla="*/ 3309898 w 9124939"/>
              <a:gd name="connsiteY8172" fmla="*/ 2571119 h 6507156"/>
              <a:gd name="connsiteX8173" fmla="*/ 3281652 w 9124939"/>
              <a:gd name="connsiteY8173" fmla="*/ 2573345 h 6507156"/>
              <a:gd name="connsiteX8174" fmla="*/ 3272765 w 9124939"/>
              <a:gd name="connsiteY8174" fmla="*/ 2568264 h 6507156"/>
              <a:gd name="connsiteX8175" fmla="*/ 3270544 w 9124939"/>
              <a:gd name="connsiteY8175" fmla="*/ 2551434 h 6507156"/>
              <a:gd name="connsiteX8176" fmla="*/ 3296886 w 9124939"/>
              <a:gd name="connsiteY8176" fmla="*/ 2537471 h 6507156"/>
              <a:gd name="connsiteX8177" fmla="*/ 3274988 w 9124939"/>
              <a:gd name="connsiteY8177" fmla="*/ 2539690 h 6507156"/>
              <a:gd name="connsiteX8178" fmla="*/ 3275623 w 9124939"/>
              <a:gd name="connsiteY8178" fmla="*/ 2526990 h 6507156"/>
              <a:gd name="connsiteX8179" fmla="*/ 3262927 w 9124939"/>
              <a:gd name="connsiteY8179" fmla="*/ 2515879 h 6507156"/>
              <a:gd name="connsiteX8180" fmla="*/ 3274353 w 9124939"/>
              <a:gd name="connsiteY8180" fmla="*/ 2500957 h 6507156"/>
              <a:gd name="connsiteX8181" fmla="*/ 3266100 w 9124939"/>
              <a:gd name="connsiteY8181" fmla="*/ 2500004 h 6507156"/>
              <a:gd name="connsiteX8182" fmla="*/ 3253404 w 9124939"/>
              <a:gd name="connsiteY8182" fmla="*/ 2506355 h 6507156"/>
              <a:gd name="connsiteX8183" fmla="*/ 3235315 w 9124939"/>
              <a:gd name="connsiteY8183" fmla="*/ 2494924 h 6507156"/>
              <a:gd name="connsiteX8184" fmla="*/ 3243566 w 9124939"/>
              <a:gd name="connsiteY8184" fmla="*/ 2484447 h 6507156"/>
              <a:gd name="connsiteX8185" fmla="*/ 3232141 w 9124939"/>
              <a:gd name="connsiteY8185" fmla="*/ 2483175 h 6507156"/>
              <a:gd name="connsiteX8186" fmla="*/ 3236901 w 9124939"/>
              <a:gd name="connsiteY8186" fmla="*/ 2465080 h 6507156"/>
              <a:gd name="connsiteX8187" fmla="*/ 3252769 w 9124939"/>
              <a:gd name="connsiteY8187" fmla="*/ 2464125 h 6507156"/>
              <a:gd name="connsiteX8188" fmla="*/ 3278479 w 9124939"/>
              <a:gd name="connsiteY8188" fmla="*/ 2470160 h 6507156"/>
              <a:gd name="connsiteX8189" fmla="*/ 3303551 w 9124939"/>
              <a:gd name="connsiteY8189" fmla="*/ 2454283 h 6507156"/>
              <a:gd name="connsiteX8190" fmla="*/ 3347033 w 9124939"/>
              <a:gd name="connsiteY8190" fmla="*/ 2463492 h 6507156"/>
              <a:gd name="connsiteX8191" fmla="*/ 3368296 w 9124939"/>
              <a:gd name="connsiteY8191" fmla="*/ 2451427 h 6507156"/>
              <a:gd name="connsiteX8192" fmla="*/ 3411778 w 9124939"/>
              <a:gd name="connsiteY8192" fmla="*/ 2478732 h 6507156"/>
              <a:gd name="connsiteX8193" fmla="*/ 3406701 w 9124939"/>
              <a:gd name="connsiteY8193" fmla="*/ 2500639 h 6507156"/>
              <a:gd name="connsiteX8194" fmla="*/ 3422251 w 9124939"/>
              <a:gd name="connsiteY8194" fmla="*/ 2487939 h 6507156"/>
              <a:gd name="connsiteX8195" fmla="*/ 3434946 w 9124939"/>
              <a:gd name="connsiteY8195" fmla="*/ 2502544 h 6507156"/>
              <a:gd name="connsiteX8196" fmla="*/ 3441294 w 9124939"/>
              <a:gd name="connsiteY8196" fmla="*/ 2487939 h 6507156"/>
              <a:gd name="connsiteX8197" fmla="*/ 3423520 w 9124939"/>
              <a:gd name="connsiteY8197" fmla="*/ 2473970 h 6507156"/>
              <a:gd name="connsiteX8198" fmla="*/ 3419712 w 9124939"/>
              <a:gd name="connsiteY8198" fmla="*/ 2460633 h 6507156"/>
              <a:gd name="connsiteX8199" fmla="*/ 3480014 w 9124939"/>
              <a:gd name="connsiteY8199" fmla="*/ 2438089 h 6507156"/>
              <a:gd name="connsiteX8200" fmla="*/ 3478745 w 9124939"/>
              <a:gd name="connsiteY8200" fmla="*/ 2420947 h 6507156"/>
              <a:gd name="connsiteX8201" fmla="*/ 3447007 w 9124939"/>
              <a:gd name="connsiteY8201" fmla="*/ 2433011 h 6507156"/>
              <a:gd name="connsiteX8202" fmla="*/ 3455575 w 9124939"/>
              <a:gd name="connsiteY8202" fmla="*/ 2418089 h 6507156"/>
              <a:gd name="connsiteX8203" fmla="*/ 3455258 w 9124939"/>
              <a:gd name="connsiteY8203" fmla="*/ 2393642 h 6507156"/>
              <a:gd name="connsiteX8204" fmla="*/ 3477158 w 9124939"/>
              <a:gd name="connsiteY8204" fmla="*/ 2360938 h 6507156"/>
              <a:gd name="connsiteX8205" fmla="*/ 3439708 w 9124939"/>
              <a:gd name="connsiteY8205" fmla="*/ 2393957 h 6507156"/>
              <a:gd name="connsiteX8206" fmla="*/ 3439708 w 9124939"/>
              <a:gd name="connsiteY8206" fmla="*/ 2430789 h 6507156"/>
              <a:gd name="connsiteX8207" fmla="*/ 3424156 w 9124939"/>
              <a:gd name="connsiteY8207" fmla="*/ 2440314 h 6507156"/>
              <a:gd name="connsiteX8208" fmla="*/ 3414634 w 9124939"/>
              <a:gd name="connsiteY8208" fmla="*/ 2429202 h 6507156"/>
              <a:gd name="connsiteX8209" fmla="*/ 3407018 w 9124939"/>
              <a:gd name="connsiteY8209" fmla="*/ 2436504 h 6507156"/>
              <a:gd name="connsiteX8210" fmla="*/ 3365758 w 9124939"/>
              <a:gd name="connsiteY8210" fmla="*/ 2436821 h 6507156"/>
              <a:gd name="connsiteX8211" fmla="*/ 3365758 w 9124939"/>
              <a:gd name="connsiteY8211" fmla="*/ 2425074 h 6507156"/>
              <a:gd name="connsiteX8212" fmla="*/ 3381310 w 9124939"/>
              <a:gd name="connsiteY8212" fmla="*/ 2401896 h 6507156"/>
              <a:gd name="connsiteX8213" fmla="*/ 3357188 w 9124939"/>
              <a:gd name="connsiteY8213" fmla="*/ 2420947 h 6507156"/>
              <a:gd name="connsiteX8214" fmla="*/ 3357188 w 9124939"/>
              <a:gd name="connsiteY8214" fmla="*/ 2438089 h 6507156"/>
              <a:gd name="connsiteX8215" fmla="*/ 3339415 w 9124939"/>
              <a:gd name="connsiteY8215" fmla="*/ 2441267 h 6507156"/>
              <a:gd name="connsiteX8216" fmla="*/ 3304504 w 9124939"/>
              <a:gd name="connsiteY8216" fmla="*/ 2439360 h 6507156"/>
              <a:gd name="connsiteX8217" fmla="*/ 3269910 w 9124939"/>
              <a:gd name="connsiteY8217" fmla="*/ 2461904 h 6507156"/>
              <a:gd name="connsiteX8218" fmla="*/ 3247692 w 9124939"/>
              <a:gd name="connsiteY8218" fmla="*/ 2453649 h 6507156"/>
              <a:gd name="connsiteX8219" fmla="*/ 3239758 w 9124939"/>
              <a:gd name="connsiteY8219" fmla="*/ 2441267 h 6507156"/>
              <a:gd name="connsiteX8220" fmla="*/ 3254674 w 9124939"/>
              <a:gd name="connsiteY8220" fmla="*/ 2433646 h 6507156"/>
              <a:gd name="connsiteX8221" fmla="*/ 3230237 w 9124939"/>
              <a:gd name="connsiteY8221" fmla="*/ 2424121 h 6507156"/>
              <a:gd name="connsiteX8222" fmla="*/ 3272449 w 9124939"/>
              <a:gd name="connsiteY8222" fmla="*/ 2404118 h 6507156"/>
              <a:gd name="connsiteX8223" fmla="*/ 3261657 w 9124939"/>
              <a:gd name="connsiteY8223" fmla="*/ 2401896 h 6507156"/>
              <a:gd name="connsiteX8224" fmla="*/ 3267053 w 9124939"/>
              <a:gd name="connsiteY8224" fmla="*/ 2388243 h 6507156"/>
              <a:gd name="connsiteX8225" fmla="*/ 3281970 w 9124939"/>
              <a:gd name="connsiteY8225" fmla="*/ 2384751 h 6507156"/>
              <a:gd name="connsiteX8226" fmla="*/ 3251818 w 9124939"/>
              <a:gd name="connsiteY8226" fmla="*/ 2365067 h 6507156"/>
              <a:gd name="connsiteX8227" fmla="*/ 3260388 w 9124939"/>
              <a:gd name="connsiteY8227" fmla="*/ 2356491 h 6507156"/>
              <a:gd name="connsiteX8228" fmla="*/ 3227381 w 9124939"/>
              <a:gd name="connsiteY8228" fmla="*/ 2336806 h 6507156"/>
              <a:gd name="connsiteX8229" fmla="*/ 3250867 w 9124939"/>
              <a:gd name="connsiteY8229" fmla="*/ 2333632 h 6507156"/>
              <a:gd name="connsiteX8230" fmla="*/ 3248328 w 9124939"/>
              <a:gd name="connsiteY8230" fmla="*/ 2318707 h 6507156"/>
              <a:gd name="connsiteX8231" fmla="*/ 3254674 w 9124939"/>
              <a:gd name="connsiteY8231" fmla="*/ 2318707 h 6507156"/>
              <a:gd name="connsiteX8232" fmla="*/ 3267370 w 9124939"/>
              <a:gd name="connsiteY8232" fmla="*/ 2306007 h 6507156"/>
              <a:gd name="connsiteX8233" fmla="*/ 3281335 w 9124939"/>
              <a:gd name="connsiteY8233" fmla="*/ 2320614 h 6507156"/>
              <a:gd name="connsiteX8234" fmla="*/ 3294029 w 9124939"/>
              <a:gd name="connsiteY8234" fmla="*/ 2327915 h 6507156"/>
              <a:gd name="connsiteX8235" fmla="*/ 3297205 w 9124939"/>
              <a:gd name="connsiteY8235" fmla="*/ 2315215 h 6507156"/>
              <a:gd name="connsiteX8236" fmla="*/ 3320056 w 9124939"/>
              <a:gd name="connsiteY8236" fmla="*/ 2307278 h 6507156"/>
              <a:gd name="connsiteX8237" fmla="*/ 3346716 w 9124939"/>
              <a:gd name="connsiteY8237" fmla="*/ 2320294 h 6507156"/>
              <a:gd name="connsiteX8238" fmla="*/ 3360362 w 9124939"/>
              <a:gd name="connsiteY8238" fmla="*/ 2306007 h 6507156"/>
              <a:gd name="connsiteX8239" fmla="*/ 3360362 w 9124939"/>
              <a:gd name="connsiteY8239" fmla="*/ 2297752 h 6507156"/>
              <a:gd name="connsiteX8240" fmla="*/ 3307360 w 9124939"/>
              <a:gd name="connsiteY8240" fmla="*/ 2305690 h 6507156"/>
              <a:gd name="connsiteX8241" fmla="*/ 3291491 w 9124939"/>
              <a:gd name="connsiteY8241" fmla="*/ 2301561 h 6507156"/>
              <a:gd name="connsiteX8242" fmla="*/ 3297839 w 9124939"/>
              <a:gd name="connsiteY8242" fmla="*/ 2292989 h 6507156"/>
              <a:gd name="connsiteX8243" fmla="*/ 3327672 w 9124939"/>
              <a:gd name="connsiteY8243" fmla="*/ 2289815 h 6507156"/>
              <a:gd name="connsiteX8244" fmla="*/ 3348302 w 9124939"/>
              <a:gd name="connsiteY8244" fmla="*/ 2284098 h 6507156"/>
              <a:gd name="connsiteX8245" fmla="*/ 3330211 w 9124939"/>
              <a:gd name="connsiteY8245" fmla="*/ 2273937 h 6507156"/>
              <a:gd name="connsiteX8246" fmla="*/ 3343224 w 9124939"/>
              <a:gd name="connsiteY8246" fmla="*/ 2265365 h 6507156"/>
              <a:gd name="connsiteX8247" fmla="*/ 3338780 w 9124939"/>
              <a:gd name="connsiteY8247" fmla="*/ 2256793 h 6507156"/>
              <a:gd name="connsiteX8248" fmla="*/ 3323863 w 9124939"/>
              <a:gd name="connsiteY8248" fmla="*/ 2249806 h 6507156"/>
              <a:gd name="connsiteX8249" fmla="*/ 3332114 w 9124939"/>
              <a:gd name="connsiteY8249" fmla="*/ 2227581 h 6507156"/>
              <a:gd name="connsiteX8250" fmla="*/ 3355601 w 9124939"/>
              <a:gd name="connsiteY8250" fmla="*/ 2212340 h 6507156"/>
              <a:gd name="connsiteX8251" fmla="*/ 3372422 w 9124939"/>
              <a:gd name="connsiteY8251" fmla="*/ 2245996 h 6507156"/>
              <a:gd name="connsiteX8252" fmla="*/ 3379722 w 9124939"/>
              <a:gd name="connsiteY8252" fmla="*/ 2240599 h 6507156"/>
              <a:gd name="connsiteX8253" fmla="*/ 3373375 w 9124939"/>
              <a:gd name="connsiteY8253" fmla="*/ 2228215 h 6507156"/>
              <a:gd name="connsiteX8254" fmla="*/ 3375279 w 9124939"/>
              <a:gd name="connsiteY8254" fmla="*/ 2200594 h 6507156"/>
              <a:gd name="connsiteX8255" fmla="*/ 3394322 w 9124939"/>
              <a:gd name="connsiteY8255" fmla="*/ 2197417 h 6507156"/>
              <a:gd name="connsiteX8256" fmla="*/ 3408286 w 9124939"/>
              <a:gd name="connsiteY8256" fmla="*/ 2212975 h 6507156"/>
              <a:gd name="connsiteX8257" fmla="*/ 3400987 w 9124939"/>
              <a:gd name="connsiteY8257" fmla="*/ 2257111 h 6507156"/>
              <a:gd name="connsiteX8258" fmla="*/ 3412730 w 9124939"/>
              <a:gd name="connsiteY8258" fmla="*/ 2257111 h 6507156"/>
              <a:gd name="connsiteX8259" fmla="*/ 3422886 w 9124939"/>
              <a:gd name="connsiteY8259" fmla="*/ 2220278 h 6507156"/>
              <a:gd name="connsiteX8260" fmla="*/ 3450498 w 9124939"/>
              <a:gd name="connsiteY8260" fmla="*/ 2219961 h 6507156"/>
              <a:gd name="connsiteX8261" fmla="*/ 3454941 w 9124939"/>
              <a:gd name="connsiteY8261" fmla="*/ 2208529 h 6507156"/>
              <a:gd name="connsiteX8262" fmla="*/ 3415586 w 9124939"/>
              <a:gd name="connsiteY8262" fmla="*/ 2204403 h 6507156"/>
              <a:gd name="connsiteX8263" fmla="*/ 3413047 w 9124939"/>
              <a:gd name="connsiteY8263" fmla="*/ 2186938 h 6507156"/>
              <a:gd name="connsiteX8264" fmla="*/ 3390830 w 9124939"/>
              <a:gd name="connsiteY8264" fmla="*/ 2175191 h 6507156"/>
              <a:gd name="connsiteX8265" fmla="*/ 3379404 w 9124939"/>
              <a:gd name="connsiteY8265" fmla="*/ 2186938 h 6507156"/>
              <a:gd name="connsiteX8266" fmla="*/ 3372104 w 9124939"/>
              <a:gd name="connsiteY8266" fmla="*/ 2180905 h 6507156"/>
              <a:gd name="connsiteX8267" fmla="*/ 3377183 w 9124939"/>
              <a:gd name="connsiteY8267" fmla="*/ 2171382 h 6507156"/>
              <a:gd name="connsiteX8268" fmla="*/ 3391783 w 9124939"/>
              <a:gd name="connsiteY8268" fmla="*/ 2162808 h 6507156"/>
              <a:gd name="connsiteX8269" fmla="*/ 3404477 w 9124939"/>
              <a:gd name="connsiteY8269" fmla="*/ 2161221 h 6507156"/>
              <a:gd name="connsiteX8270" fmla="*/ 3420665 w 9124939"/>
              <a:gd name="connsiteY8270" fmla="*/ 2154870 h 6507156"/>
              <a:gd name="connsiteX8271" fmla="*/ 3438437 w 9124939"/>
              <a:gd name="connsiteY8271" fmla="*/ 2165349 h 6507156"/>
              <a:gd name="connsiteX8272" fmla="*/ 3446690 w 9124939"/>
              <a:gd name="connsiteY8272" fmla="*/ 2159950 h 6507156"/>
              <a:gd name="connsiteX8273" fmla="*/ 3467319 w 9124939"/>
              <a:gd name="connsiteY8273" fmla="*/ 2179636 h 6507156"/>
              <a:gd name="connsiteX8274" fmla="*/ 3482236 w 9124939"/>
              <a:gd name="connsiteY8274" fmla="*/ 2175508 h 6507156"/>
              <a:gd name="connsiteX8275" fmla="*/ 3484775 w 9124939"/>
              <a:gd name="connsiteY8275" fmla="*/ 2162808 h 6507156"/>
              <a:gd name="connsiteX8276" fmla="*/ 3458433 w 9124939"/>
              <a:gd name="connsiteY8276" fmla="*/ 2158999 h 6507156"/>
              <a:gd name="connsiteX8277" fmla="*/ 3458433 w 9124939"/>
              <a:gd name="connsiteY8277" fmla="*/ 2149154 h 6507156"/>
              <a:gd name="connsiteX8278" fmla="*/ 3486678 w 9124939"/>
              <a:gd name="connsiteY8278" fmla="*/ 2135502 h 6507156"/>
              <a:gd name="connsiteX8279" fmla="*/ 3454941 w 9124939"/>
              <a:gd name="connsiteY8279" fmla="*/ 2125343 h 6507156"/>
              <a:gd name="connsiteX8280" fmla="*/ 3438119 w 9124939"/>
              <a:gd name="connsiteY8280" fmla="*/ 2129470 h 6507156"/>
              <a:gd name="connsiteX8281" fmla="*/ 3414951 w 9124939"/>
              <a:gd name="connsiteY8281" fmla="*/ 2131058 h 6507156"/>
              <a:gd name="connsiteX8282" fmla="*/ 3432725 w 9124939"/>
              <a:gd name="connsiteY8282" fmla="*/ 2112643 h 6507156"/>
              <a:gd name="connsiteX8283" fmla="*/ 3414634 w 9124939"/>
              <a:gd name="connsiteY8283" fmla="*/ 2107563 h 6507156"/>
              <a:gd name="connsiteX8284" fmla="*/ 3412412 w 9124939"/>
              <a:gd name="connsiteY8284" fmla="*/ 2091693 h 6507156"/>
              <a:gd name="connsiteX8285" fmla="*/ 3440659 w 9124939"/>
              <a:gd name="connsiteY8285" fmla="*/ 2072643 h 6507156"/>
              <a:gd name="connsiteX8286" fmla="*/ 3457797 w 9124939"/>
              <a:gd name="connsiteY8286" fmla="*/ 2086930 h 6507156"/>
              <a:gd name="connsiteX8287" fmla="*/ 3471763 w 9124939"/>
              <a:gd name="connsiteY8287" fmla="*/ 2095503 h 6507156"/>
              <a:gd name="connsiteX8288" fmla="*/ 3484140 w 9124939"/>
              <a:gd name="connsiteY8288" fmla="*/ 2081850 h 6507156"/>
              <a:gd name="connsiteX8289" fmla="*/ 3489535 w 9124939"/>
              <a:gd name="connsiteY8289" fmla="*/ 2088835 h 6507156"/>
              <a:gd name="connsiteX8290" fmla="*/ 3515878 w 9124939"/>
              <a:gd name="connsiteY8290" fmla="*/ 2078358 h 6507156"/>
              <a:gd name="connsiteX8291" fmla="*/ 3495566 w 9124939"/>
              <a:gd name="connsiteY8291" fmla="*/ 2060578 h 6507156"/>
              <a:gd name="connsiteX8292" fmla="*/ 3478745 w 9124939"/>
              <a:gd name="connsiteY8292" fmla="*/ 2073277 h 6507156"/>
              <a:gd name="connsiteX8293" fmla="*/ 3464146 w 9124939"/>
              <a:gd name="connsiteY8293" fmla="*/ 2066293 h 6507156"/>
              <a:gd name="connsiteX8294" fmla="*/ 3467001 w 9124939"/>
              <a:gd name="connsiteY8294" fmla="*/ 2045973 h 6507156"/>
              <a:gd name="connsiteX8295" fmla="*/ 3487948 w 9124939"/>
              <a:gd name="connsiteY8295" fmla="*/ 2039623 h 6507156"/>
              <a:gd name="connsiteX8296" fmla="*/ 3502865 w 9124939"/>
              <a:gd name="connsiteY8296" fmla="*/ 2028828 h 6507156"/>
              <a:gd name="connsiteX8297" fmla="*/ 3517465 w 9124939"/>
              <a:gd name="connsiteY8297" fmla="*/ 2029781 h 6507156"/>
              <a:gd name="connsiteX8298" fmla="*/ 3518418 w 9124939"/>
              <a:gd name="connsiteY8298" fmla="*/ 2017081 h 6507156"/>
              <a:gd name="connsiteX8299" fmla="*/ 3532380 w 9124939"/>
              <a:gd name="connsiteY8299" fmla="*/ 2020255 h 6507156"/>
              <a:gd name="connsiteX8300" fmla="*/ 3539680 w 9124939"/>
              <a:gd name="connsiteY8300" fmla="*/ 2027241 h 6507156"/>
              <a:gd name="connsiteX8301" fmla="*/ 3554597 w 9124939"/>
              <a:gd name="connsiteY8301" fmla="*/ 2005968 h 6507156"/>
              <a:gd name="connsiteX8302" fmla="*/ 3574275 w 9124939"/>
              <a:gd name="connsiteY8302" fmla="*/ 1976758 h 6507156"/>
              <a:gd name="connsiteX8303" fmla="*/ 3596174 w 9124939"/>
              <a:gd name="connsiteY8303" fmla="*/ 1975171 h 6507156"/>
              <a:gd name="connsiteX8304" fmla="*/ 3614265 w 9124939"/>
              <a:gd name="connsiteY8304" fmla="*/ 1968821 h 6507156"/>
              <a:gd name="connsiteX8305" fmla="*/ 3623151 w 9124939"/>
              <a:gd name="connsiteY8305" fmla="*/ 1990728 h 6507156"/>
              <a:gd name="connsiteX8306" fmla="*/ 3647271 w 9124939"/>
              <a:gd name="connsiteY8306" fmla="*/ 1981203 h 6507156"/>
              <a:gd name="connsiteX8307" fmla="*/ 3637751 w 9124939"/>
              <a:gd name="connsiteY8307" fmla="*/ 1964376 h 6507156"/>
              <a:gd name="connsiteX8308" fmla="*/ 3632038 w 9124939"/>
              <a:gd name="connsiteY8308" fmla="*/ 1948818 h 6507156"/>
              <a:gd name="connsiteX8309" fmla="*/ 3679328 w 9124939"/>
              <a:gd name="connsiteY8309" fmla="*/ 1927229 h 6507156"/>
              <a:gd name="connsiteX8310" fmla="*/ 3703129 w 9124939"/>
              <a:gd name="connsiteY8310" fmla="*/ 1953264 h 6507156"/>
              <a:gd name="connsiteX8311" fmla="*/ 3697735 w 9124939"/>
              <a:gd name="connsiteY8311" fmla="*/ 1975171 h 6507156"/>
              <a:gd name="connsiteX8312" fmla="*/ 3701225 w 9124939"/>
              <a:gd name="connsiteY8312" fmla="*/ 1987871 h 6507156"/>
              <a:gd name="connsiteX8313" fmla="*/ 3724712 w 9124939"/>
              <a:gd name="connsiteY8313" fmla="*/ 1985648 h 6507156"/>
              <a:gd name="connsiteX8314" fmla="*/ 3713603 w 9124939"/>
              <a:gd name="connsiteY8314" fmla="*/ 1971996 h 6507156"/>
              <a:gd name="connsiteX8315" fmla="*/ 3719951 w 9124939"/>
              <a:gd name="connsiteY8315" fmla="*/ 1962471 h 6507156"/>
              <a:gd name="connsiteX8316" fmla="*/ 3759307 w 9124939"/>
              <a:gd name="connsiteY8316" fmla="*/ 1963106 h 6507156"/>
              <a:gd name="connsiteX8317" fmla="*/ 3772636 w 9124939"/>
              <a:gd name="connsiteY8317" fmla="*/ 1951676 h 6507156"/>
              <a:gd name="connsiteX8318" fmla="*/ 3758989 w 9124939"/>
              <a:gd name="connsiteY8318" fmla="*/ 1933896 h 6507156"/>
              <a:gd name="connsiteX8319" fmla="*/ 3778666 w 9124939"/>
              <a:gd name="connsiteY8319" fmla="*/ 1913575 h 6507156"/>
              <a:gd name="connsiteX8320" fmla="*/ 3833572 w 9124939"/>
              <a:gd name="connsiteY8320" fmla="*/ 1886906 h 6507156"/>
              <a:gd name="connsiteX8321" fmla="*/ 3821512 w 9124939"/>
              <a:gd name="connsiteY8321" fmla="*/ 1905003 h 6507156"/>
              <a:gd name="connsiteX8322" fmla="*/ 3849124 w 9124939"/>
              <a:gd name="connsiteY8322" fmla="*/ 1894845 h 6507156"/>
              <a:gd name="connsiteX8323" fmla="*/ 3851663 w 9124939"/>
              <a:gd name="connsiteY8323" fmla="*/ 1879286 h 6507156"/>
              <a:gd name="connsiteX8324" fmla="*/ 3827542 w 9124939"/>
              <a:gd name="connsiteY8324" fmla="*/ 1878651 h 6507156"/>
              <a:gd name="connsiteX8325" fmla="*/ 3837064 w 9124939"/>
              <a:gd name="connsiteY8325" fmla="*/ 1867221 h 6507156"/>
              <a:gd name="connsiteX8326" fmla="*/ 3837381 w 9124939"/>
              <a:gd name="connsiteY8326" fmla="*/ 1857696 h 6507156"/>
              <a:gd name="connsiteX8327" fmla="*/ 3829446 w 9124939"/>
              <a:gd name="connsiteY8327" fmla="*/ 1853251 h 6507156"/>
              <a:gd name="connsiteX8328" fmla="*/ 3844363 w 9124939"/>
              <a:gd name="connsiteY8328" fmla="*/ 1848488 h 6507156"/>
              <a:gd name="connsiteX8329" fmla="*/ 3843093 w 9124939"/>
              <a:gd name="connsiteY8329" fmla="*/ 1844360 h 6507156"/>
              <a:gd name="connsiteX8330" fmla="*/ 3826273 w 9124939"/>
              <a:gd name="connsiteY8330" fmla="*/ 1847853 h 6507156"/>
              <a:gd name="connsiteX8331" fmla="*/ 3817386 w 9124939"/>
              <a:gd name="connsiteY8331" fmla="*/ 1863411 h 6507156"/>
              <a:gd name="connsiteX8332" fmla="*/ 3749151 w 9124939"/>
              <a:gd name="connsiteY8332" fmla="*/ 1879603 h 6507156"/>
              <a:gd name="connsiteX8333" fmla="*/ 3745977 w 9124939"/>
              <a:gd name="connsiteY8333" fmla="*/ 1884048 h 6507156"/>
              <a:gd name="connsiteX8334" fmla="*/ 3818021 w 9124939"/>
              <a:gd name="connsiteY8334" fmla="*/ 1868808 h 6507156"/>
              <a:gd name="connsiteX8335" fmla="*/ 3819924 w 9124939"/>
              <a:gd name="connsiteY8335" fmla="*/ 1879286 h 6507156"/>
              <a:gd name="connsiteX8336" fmla="*/ 3767241 w 9124939"/>
              <a:gd name="connsiteY8336" fmla="*/ 1897701 h 6507156"/>
              <a:gd name="connsiteX8337" fmla="*/ 3741851 w 9124939"/>
              <a:gd name="connsiteY8337" fmla="*/ 1933896 h 6507156"/>
              <a:gd name="connsiteX8338" fmla="*/ 3709478 w 9124939"/>
              <a:gd name="connsiteY8338" fmla="*/ 1948184 h 6507156"/>
              <a:gd name="connsiteX8339" fmla="*/ 3691071 w 9124939"/>
              <a:gd name="connsiteY8339" fmla="*/ 1918656 h 6507156"/>
              <a:gd name="connsiteX8340" fmla="*/ 3701225 w 9124939"/>
              <a:gd name="connsiteY8340" fmla="*/ 1895162 h 6507156"/>
              <a:gd name="connsiteX8341" fmla="*/ 3681549 w 9124939"/>
              <a:gd name="connsiteY8341" fmla="*/ 1908178 h 6507156"/>
              <a:gd name="connsiteX8342" fmla="*/ 3672027 w 9124939"/>
              <a:gd name="connsiteY8342" fmla="*/ 1905003 h 6507156"/>
              <a:gd name="connsiteX8343" fmla="*/ 3671710 w 9124939"/>
              <a:gd name="connsiteY8343" fmla="*/ 1873253 h 6507156"/>
              <a:gd name="connsiteX8344" fmla="*/ 3692975 w 9124939"/>
              <a:gd name="connsiteY8344" fmla="*/ 1869126 h 6507156"/>
              <a:gd name="connsiteX8345" fmla="*/ 3716777 w 9124939"/>
              <a:gd name="connsiteY8345" fmla="*/ 1847536 h 6507156"/>
              <a:gd name="connsiteX8346" fmla="*/ 3692340 w 9124939"/>
              <a:gd name="connsiteY8346" fmla="*/ 1842455 h 6507156"/>
              <a:gd name="connsiteX8347" fmla="*/ 3690435 w 9124939"/>
              <a:gd name="connsiteY8347" fmla="*/ 1829756 h 6507156"/>
              <a:gd name="connsiteX8348" fmla="*/ 3720904 w 9124939"/>
              <a:gd name="connsiteY8348" fmla="*/ 1822453 h 6507156"/>
              <a:gd name="connsiteX8349" fmla="*/ 3713286 w 9124939"/>
              <a:gd name="connsiteY8349" fmla="*/ 1813880 h 6507156"/>
              <a:gd name="connsiteX8350" fmla="*/ 3719633 w 9124939"/>
              <a:gd name="connsiteY8350" fmla="*/ 1795783 h 6507156"/>
              <a:gd name="connsiteX8351" fmla="*/ 3738360 w 9124939"/>
              <a:gd name="connsiteY8351" fmla="*/ 1788481 h 6507156"/>
              <a:gd name="connsiteX8352" fmla="*/ 3750737 w 9124939"/>
              <a:gd name="connsiteY8352" fmla="*/ 1747523 h 6507156"/>
              <a:gd name="connsiteX8353" fmla="*/ 3766606 w 9124939"/>
              <a:gd name="connsiteY8353" fmla="*/ 1748158 h 6507156"/>
              <a:gd name="connsiteX8354" fmla="*/ 3771049 w 9124939"/>
              <a:gd name="connsiteY8354" fmla="*/ 1734505 h 6507156"/>
              <a:gd name="connsiteX8355" fmla="*/ 3788823 w 9124939"/>
              <a:gd name="connsiteY8355" fmla="*/ 1714186 h 6507156"/>
              <a:gd name="connsiteX8356" fmla="*/ 3797074 w 9124939"/>
              <a:gd name="connsiteY8356" fmla="*/ 1720536 h 6507156"/>
              <a:gd name="connsiteX8357" fmla="*/ 3815165 w 9124939"/>
              <a:gd name="connsiteY8357" fmla="*/ 1738315 h 6507156"/>
              <a:gd name="connsiteX8358" fmla="*/ 3829130 w 9124939"/>
              <a:gd name="connsiteY8358" fmla="*/ 1737045 h 6507156"/>
              <a:gd name="connsiteX8359" fmla="*/ 3812943 w 9124939"/>
              <a:gd name="connsiteY8359" fmla="*/ 1721170 h 6507156"/>
              <a:gd name="connsiteX8360" fmla="*/ 3815165 w 9124939"/>
              <a:gd name="connsiteY8360" fmla="*/ 1713233 h 6507156"/>
              <a:gd name="connsiteX8361" fmla="*/ 3839603 w 9124939"/>
              <a:gd name="connsiteY8361" fmla="*/ 1721170 h 6507156"/>
              <a:gd name="connsiteX8362" fmla="*/ 3843728 w 9124939"/>
              <a:gd name="connsiteY8362" fmla="*/ 1717996 h 6507156"/>
              <a:gd name="connsiteX8363" fmla="*/ 3837064 w 9124939"/>
              <a:gd name="connsiteY8363" fmla="*/ 1704343 h 6507156"/>
              <a:gd name="connsiteX8364" fmla="*/ 3835159 w 9124939"/>
              <a:gd name="connsiteY8364" fmla="*/ 1686563 h 6507156"/>
              <a:gd name="connsiteX8365" fmla="*/ 3844680 w 9124939"/>
              <a:gd name="connsiteY8365" fmla="*/ 1682118 h 6507156"/>
              <a:gd name="connsiteX8366" fmla="*/ 3865309 w 9124939"/>
              <a:gd name="connsiteY8366" fmla="*/ 1662750 h 6507156"/>
              <a:gd name="connsiteX8367" fmla="*/ 3857058 w 9124939"/>
              <a:gd name="connsiteY8367" fmla="*/ 1653861 h 6507156"/>
              <a:gd name="connsiteX8368" fmla="*/ 3836746 w 9124939"/>
              <a:gd name="connsiteY8368" fmla="*/ 1670688 h 6507156"/>
              <a:gd name="connsiteX8369" fmla="*/ 3827542 w 9124939"/>
              <a:gd name="connsiteY8369" fmla="*/ 1671640 h 6507156"/>
              <a:gd name="connsiteX8370" fmla="*/ 3824051 w 9124939"/>
              <a:gd name="connsiteY8370" fmla="*/ 1665291 h 6507156"/>
              <a:gd name="connsiteX8371" fmla="*/ 3835793 w 9124939"/>
              <a:gd name="connsiteY8371" fmla="*/ 1641478 h 6507156"/>
              <a:gd name="connsiteX8372" fmla="*/ 3846269 w 9124939"/>
              <a:gd name="connsiteY8372" fmla="*/ 1642113 h 6507156"/>
              <a:gd name="connsiteX8373" fmla="*/ 3863088 w 9124939"/>
              <a:gd name="connsiteY8373" fmla="*/ 1634493 h 6507156"/>
              <a:gd name="connsiteX8374" fmla="*/ 3859915 w 9124939"/>
              <a:gd name="connsiteY8374" fmla="*/ 1611316 h 6507156"/>
              <a:gd name="connsiteX8375" fmla="*/ 3873245 w 9124939"/>
              <a:gd name="connsiteY8375" fmla="*/ 1595441 h 6507156"/>
              <a:gd name="connsiteX8376" fmla="*/ 3893240 w 9124939"/>
              <a:gd name="connsiteY8376" fmla="*/ 1590044 h 6507156"/>
              <a:gd name="connsiteX8377" fmla="*/ 3898635 w 9124939"/>
              <a:gd name="connsiteY8377" fmla="*/ 1579566 h 6507156"/>
              <a:gd name="connsiteX8378" fmla="*/ 3906887 w 9124939"/>
              <a:gd name="connsiteY8378" fmla="*/ 1570994 h 6507156"/>
              <a:gd name="connsiteX8379" fmla="*/ 3912600 w 9124939"/>
              <a:gd name="connsiteY8379" fmla="*/ 1593854 h 6507156"/>
              <a:gd name="connsiteX8380" fmla="*/ 3924025 w 9124939"/>
              <a:gd name="connsiteY8380" fmla="*/ 1603378 h 6507156"/>
              <a:gd name="connsiteX8381" fmla="*/ 3936402 w 9124939"/>
              <a:gd name="connsiteY8381" fmla="*/ 1582106 h 6507156"/>
              <a:gd name="connsiteX8382" fmla="*/ 3931325 w 9124939"/>
              <a:gd name="connsiteY8382" fmla="*/ 1577026 h 6507156"/>
              <a:gd name="connsiteX8383" fmla="*/ 3949098 w 9124939"/>
              <a:gd name="connsiteY8383" fmla="*/ 1567501 h 6507156"/>
              <a:gd name="connsiteX8384" fmla="*/ 3957350 w 9124939"/>
              <a:gd name="connsiteY8384" fmla="*/ 1555753 h 6507156"/>
              <a:gd name="connsiteX8385" fmla="*/ 3953224 w 9124939"/>
              <a:gd name="connsiteY8385" fmla="*/ 1548451 h 6507156"/>
              <a:gd name="connsiteX8386" fmla="*/ 3939577 w 9124939"/>
              <a:gd name="connsiteY8386" fmla="*/ 1566231 h 6507156"/>
              <a:gd name="connsiteX8387" fmla="*/ 3925930 w 9124939"/>
              <a:gd name="connsiteY8387" fmla="*/ 1575121 h 6507156"/>
              <a:gd name="connsiteX8388" fmla="*/ 3922755 w 9124939"/>
              <a:gd name="connsiteY8388" fmla="*/ 1543054 h 6507156"/>
              <a:gd name="connsiteX8389" fmla="*/ 3922438 w 9124939"/>
              <a:gd name="connsiteY8389" fmla="*/ 1541149 h 6507156"/>
              <a:gd name="connsiteX8390" fmla="*/ 3919582 w 9124939"/>
              <a:gd name="connsiteY8390" fmla="*/ 1543054 h 6507156"/>
              <a:gd name="connsiteX8391" fmla="*/ 3913235 w 9124939"/>
              <a:gd name="connsiteY8391" fmla="*/ 1546546 h 6507156"/>
              <a:gd name="connsiteX8392" fmla="*/ 3900539 w 9124939"/>
              <a:gd name="connsiteY8392" fmla="*/ 1570994 h 6507156"/>
              <a:gd name="connsiteX8393" fmla="*/ 3888797 w 9124939"/>
              <a:gd name="connsiteY8393" fmla="*/ 1565913 h 6507156"/>
              <a:gd name="connsiteX8394" fmla="*/ 3895145 w 9124939"/>
              <a:gd name="connsiteY8394" fmla="*/ 1550039 h 6507156"/>
              <a:gd name="connsiteX8395" fmla="*/ 3900857 w 9124939"/>
              <a:gd name="connsiteY8395" fmla="*/ 1543054 h 6507156"/>
              <a:gd name="connsiteX8396" fmla="*/ 3909743 w 9124939"/>
              <a:gd name="connsiteY8396" fmla="*/ 1531941 h 6507156"/>
              <a:gd name="connsiteX8397" fmla="*/ 3921169 w 9124939"/>
              <a:gd name="connsiteY8397" fmla="*/ 1527814 h 6507156"/>
              <a:gd name="connsiteX8398" fmla="*/ 3914822 w 9124939"/>
              <a:gd name="connsiteY8398" fmla="*/ 1516066 h 6507156"/>
              <a:gd name="connsiteX8399" fmla="*/ 3918947 w 9124939"/>
              <a:gd name="connsiteY8399" fmla="*/ 1500191 h 6507156"/>
              <a:gd name="connsiteX8400" fmla="*/ 3926246 w 9124939"/>
              <a:gd name="connsiteY8400" fmla="*/ 1503366 h 6507156"/>
              <a:gd name="connsiteX8401" fmla="*/ 3927516 w 9124939"/>
              <a:gd name="connsiteY8401" fmla="*/ 1523051 h 6507156"/>
              <a:gd name="connsiteX8402" fmla="*/ 3934181 w 9124939"/>
              <a:gd name="connsiteY8402" fmla="*/ 1529401 h 6507156"/>
              <a:gd name="connsiteX8403" fmla="*/ 3953224 w 9124939"/>
              <a:gd name="connsiteY8403" fmla="*/ 1543054 h 6507156"/>
              <a:gd name="connsiteX8404" fmla="*/ 3956398 w 9124939"/>
              <a:gd name="connsiteY8404" fmla="*/ 1544959 h 6507156"/>
              <a:gd name="connsiteX8405" fmla="*/ 3956081 w 9124939"/>
              <a:gd name="connsiteY8405" fmla="*/ 1543054 h 6507156"/>
              <a:gd name="connsiteX8406" fmla="*/ 3954176 w 9124939"/>
              <a:gd name="connsiteY8406" fmla="*/ 1536069 h 6507156"/>
              <a:gd name="connsiteX8407" fmla="*/ 3948463 w 9124939"/>
              <a:gd name="connsiteY8407" fmla="*/ 1503049 h 6507156"/>
              <a:gd name="connsiteX8408" fmla="*/ 3930373 w 9124939"/>
              <a:gd name="connsiteY8408" fmla="*/ 1492889 h 6507156"/>
              <a:gd name="connsiteX8409" fmla="*/ 3926882 w 9124939"/>
              <a:gd name="connsiteY8409" fmla="*/ 1471934 h 6507156"/>
              <a:gd name="connsiteX8410" fmla="*/ 3940846 w 9124939"/>
              <a:gd name="connsiteY8410" fmla="*/ 1467172 h 6507156"/>
              <a:gd name="connsiteX8411" fmla="*/ 3946559 w 9124939"/>
              <a:gd name="connsiteY8411" fmla="*/ 1488444 h 6507156"/>
              <a:gd name="connsiteX8412" fmla="*/ 3957984 w 9124939"/>
              <a:gd name="connsiteY8412" fmla="*/ 1485904 h 6507156"/>
              <a:gd name="connsiteX8413" fmla="*/ 3962110 w 9124939"/>
              <a:gd name="connsiteY8413" fmla="*/ 1465267 h 6507156"/>
              <a:gd name="connsiteX8414" fmla="*/ 3942751 w 9124939"/>
              <a:gd name="connsiteY8414" fmla="*/ 1454471 h 6507156"/>
              <a:gd name="connsiteX8415" fmla="*/ 3948780 w 9124939"/>
              <a:gd name="connsiteY8415" fmla="*/ 1440184 h 6507156"/>
              <a:gd name="connsiteX8416" fmla="*/ 3967823 w 9124939"/>
              <a:gd name="connsiteY8416" fmla="*/ 1437644 h 6507156"/>
              <a:gd name="connsiteX8417" fmla="*/ 3959571 w 9124939"/>
              <a:gd name="connsiteY8417" fmla="*/ 1422087 h 6507156"/>
              <a:gd name="connsiteX8418" fmla="*/ 3966554 w 9124939"/>
              <a:gd name="connsiteY8418" fmla="*/ 1408117 h 6507156"/>
              <a:gd name="connsiteX8419" fmla="*/ 3993531 w 9124939"/>
              <a:gd name="connsiteY8419" fmla="*/ 1423674 h 6507156"/>
              <a:gd name="connsiteX8420" fmla="*/ 3998292 w 9124939"/>
              <a:gd name="connsiteY8420" fmla="*/ 1417324 h 6507156"/>
              <a:gd name="connsiteX8421" fmla="*/ 3980200 w 9124939"/>
              <a:gd name="connsiteY8421" fmla="*/ 1399862 h 6507156"/>
              <a:gd name="connsiteX8422" fmla="*/ 3981470 w 9124939"/>
              <a:gd name="connsiteY8422" fmla="*/ 1383669 h 6507156"/>
              <a:gd name="connsiteX8423" fmla="*/ 3957984 w 9124939"/>
              <a:gd name="connsiteY8423" fmla="*/ 1399862 h 6507156"/>
              <a:gd name="connsiteX8424" fmla="*/ 3938306 w 9124939"/>
              <a:gd name="connsiteY8424" fmla="*/ 1428436 h 6507156"/>
              <a:gd name="connsiteX8425" fmla="*/ 3928786 w 9124939"/>
              <a:gd name="connsiteY8425" fmla="*/ 1418277 h 6507156"/>
              <a:gd name="connsiteX8426" fmla="*/ 3948780 w 9124939"/>
              <a:gd name="connsiteY8426" fmla="*/ 1407164 h 6507156"/>
              <a:gd name="connsiteX8427" fmla="*/ 3944337 w 9124939"/>
              <a:gd name="connsiteY8427" fmla="*/ 1393829 h 6507156"/>
              <a:gd name="connsiteX8428" fmla="*/ 3920851 w 9124939"/>
              <a:gd name="connsiteY8428" fmla="*/ 1389384 h 6507156"/>
              <a:gd name="connsiteX8429" fmla="*/ 3928469 w 9124939"/>
              <a:gd name="connsiteY8429" fmla="*/ 1370652 h 6507156"/>
              <a:gd name="connsiteX8430" fmla="*/ 3944337 w 9124939"/>
              <a:gd name="connsiteY8430" fmla="*/ 1385257 h 6507156"/>
              <a:gd name="connsiteX8431" fmla="*/ 3982106 w 9124939"/>
              <a:gd name="connsiteY8431" fmla="*/ 1370017 h 6507156"/>
              <a:gd name="connsiteX8432" fmla="*/ 3984328 w 9124939"/>
              <a:gd name="connsiteY8432" fmla="*/ 1340807 h 6507156"/>
              <a:gd name="connsiteX8433" fmla="*/ 3992578 w 9124939"/>
              <a:gd name="connsiteY8433" fmla="*/ 1340172 h 6507156"/>
              <a:gd name="connsiteX8434" fmla="*/ 4018922 w 9124939"/>
              <a:gd name="connsiteY8434" fmla="*/ 1333822 h 6507156"/>
              <a:gd name="connsiteX8435" fmla="*/ 4030664 w 9124939"/>
              <a:gd name="connsiteY8435" fmla="*/ 1348427 h 6507156"/>
              <a:gd name="connsiteX8436" fmla="*/ 4039551 w 9124939"/>
              <a:gd name="connsiteY8436" fmla="*/ 1368747 h 6507156"/>
              <a:gd name="connsiteX8437" fmla="*/ 4047485 w 9124939"/>
              <a:gd name="connsiteY8437" fmla="*/ 1352554 h 6507156"/>
              <a:gd name="connsiteX8438" fmla="*/ 4069701 w 9124939"/>
              <a:gd name="connsiteY8438" fmla="*/ 1341760 h 6507156"/>
              <a:gd name="connsiteX8439" fmla="*/ 4077953 w 9124939"/>
              <a:gd name="connsiteY8439" fmla="*/ 1326202 h 6507156"/>
              <a:gd name="connsiteX8440" fmla="*/ 4048755 w 9124939"/>
              <a:gd name="connsiteY8440" fmla="*/ 1329377 h 6507156"/>
              <a:gd name="connsiteX8441" fmla="*/ 4040186 w 9124939"/>
              <a:gd name="connsiteY8441" fmla="*/ 1337950 h 6507156"/>
              <a:gd name="connsiteX8442" fmla="*/ 4019556 w 9124939"/>
              <a:gd name="connsiteY8442" fmla="*/ 1304294 h 6507156"/>
              <a:gd name="connsiteX8443" fmla="*/ 4012257 w 9124939"/>
              <a:gd name="connsiteY8443" fmla="*/ 1300167 h 6507156"/>
              <a:gd name="connsiteX8444" fmla="*/ 4014161 w 9124939"/>
              <a:gd name="connsiteY8444" fmla="*/ 1281117 h 6507156"/>
              <a:gd name="connsiteX8445" fmla="*/ 4029077 w 9124939"/>
              <a:gd name="connsiteY8445" fmla="*/ 1283340 h 6507156"/>
              <a:gd name="connsiteX8446" fmla="*/ 4035107 w 9124939"/>
              <a:gd name="connsiteY8446" fmla="*/ 1264290 h 6507156"/>
              <a:gd name="connsiteX8447" fmla="*/ 4001148 w 9124939"/>
              <a:gd name="connsiteY8447" fmla="*/ 1260480 h 6507156"/>
              <a:gd name="connsiteX8448" fmla="*/ 4002417 w 9124939"/>
              <a:gd name="connsiteY8448" fmla="*/ 1246510 h 6507156"/>
              <a:gd name="connsiteX8449" fmla="*/ 4033204 w 9124939"/>
              <a:gd name="connsiteY8449" fmla="*/ 1245240 h 6507156"/>
              <a:gd name="connsiteX8450" fmla="*/ 4012891 w 9124939"/>
              <a:gd name="connsiteY8450" fmla="*/ 1236985 h 6507156"/>
              <a:gd name="connsiteX8451" fmla="*/ 4019873 w 9124939"/>
              <a:gd name="connsiteY8451" fmla="*/ 1228412 h 6507156"/>
              <a:gd name="connsiteX8452" fmla="*/ 4037012 w 9124939"/>
              <a:gd name="connsiteY8452" fmla="*/ 1235715 h 6507156"/>
              <a:gd name="connsiteX8453" fmla="*/ 4042090 w 9124939"/>
              <a:gd name="connsiteY8453" fmla="*/ 1226190 h 6507156"/>
              <a:gd name="connsiteX8454" fmla="*/ 4034790 w 9124939"/>
              <a:gd name="connsiteY8454" fmla="*/ 1216982 h 6507156"/>
              <a:gd name="connsiteX8455" fmla="*/ 4037012 w 9124939"/>
              <a:gd name="connsiteY8455" fmla="*/ 1205235 h 6507156"/>
              <a:gd name="connsiteX8456" fmla="*/ 4062083 w 9124939"/>
              <a:gd name="connsiteY8456" fmla="*/ 1201742 h 6507156"/>
              <a:gd name="connsiteX8457" fmla="*/ 4047168 w 9124939"/>
              <a:gd name="connsiteY8457" fmla="*/ 1193487 h 6507156"/>
              <a:gd name="connsiteX8458" fmla="*/ 4036694 w 9124939"/>
              <a:gd name="connsiteY8458" fmla="*/ 1181104 h 6507156"/>
              <a:gd name="connsiteX8459" fmla="*/ 4039868 w 9124939"/>
              <a:gd name="connsiteY8459" fmla="*/ 1171579 h 6507156"/>
              <a:gd name="connsiteX8460" fmla="*/ 4058912 w 9124939"/>
              <a:gd name="connsiteY8460" fmla="*/ 1175390 h 6507156"/>
              <a:gd name="connsiteX8461" fmla="*/ 4063672 w 9124939"/>
              <a:gd name="connsiteY8461" fmla="*/ 1162689 h 6507156"/>
              <a:gd name="connsiteX8462" fmla="*/ 4078588 w 9124939"/>
              <a:gd name="connsiteY8462" fmla="*/ 1168087 h 6507156"/>
              <a:gd name="connsiteX8463" fmla="*/ 4090332 w 9124939"/>
              <a:gd name="connsiteY8463" fmla="*/ 1155387 h 6507156"/>
              <a:gd name="connsiteX8464" fmla="*/ 4103979 w 9124939"/>
              <a:gd name="connsiteY8464" fmla="*/ 1156022 h 6507156"/>
              <a:gd name="connsiteX8465" fmla="*/ 4108104 w 9124939"/>
              <a:gd name="connsiteY8465" fmla="*/ 1128717 h 6507156"/>
              <a:gd name="connsiteX8466" fmla="*/ 4121752 w 9124939"/>
              <a:gd name="connsiteY8466" fmla="*/ 1124272 h 6507156"/>
              <a:gd name="connsiteX8467" fmla="*/ 4128099 w 9124939"/>
              <a:gd name="connsiteY8467" fmla="*/ 1116652 h 6507156"/>
              <a:gd name="connsiteX8468" fmla="*/ 4156346 w 9124939"/>
              <a:gd name="connsiteY8468" fmla="*/ 1114747 h 6507156"/>
              <a:gd name="connsiteX8469" fmla="*/ 4176658 w 9124939"/>
              <a:gd name="connsiteY8469" fmla="*/ 1106809 h 6507156"/>
              <a:gd name="connsiteX8470" fmla="*/ 4197917 w 9124939"/>
              <a:gd name="connsiteY8470" fmla="*/ 1126494 h 6507156"/>
              <a:gd name="connsiteX8471" fmla="*/ 4213786 w 9124939"/>
              <a:gd name="connsiteY8471" fmla="*/ 1107444 h 6507156"/>
              <a:gd name="connsiteX8472" fmla="*/ 4196330 w 9124939"/>
              <a:gd name="connsiteY8472" fmla="*/ 1090934 h 6507156"/>
              <a:gd name="connsiteX8473" fmla="*/ 4177609 w 9124939"/>
              <a:gd name="connsiteY8473" fmla="*/ 1092204 h 6507156"/>
              <a:gd name="connsiteX8474" fmla="*/ 4168723 w 9124939"/>
              <a:gd name="connsiteY8474" fmla="*/ 1079504 h 6507156"/>
              <a:gd name="connsiteX8475" fmla="*/ 4152220 w 9124939"/>
              <a:gd name="connsiteY8475" fmla="*/ 1090299 h 6507156"/>
              <a:gd name="connsiteX8476" fmla="*/ 4146507 w 9124939"/>
              <a:gd name="connsiteY8476" fmla="*/ 1072519 h 6507156"/>
              <a:gd name="connsiteX8477" fmla="*/ 4136985 w 9124939"/>
              <a:gd name="connsiteY8477" fmla="*/ 1067121 h 6507156"/>
              <a:gd name="connsiteX8478" fmla="*/ 4143016 w 9124939"/>
              <a:gd name="connsiteY8478" fmla="*/ 1035687 h 6507156"/>
              <a:gd name="connsiteX8479" fmla="*/ 4165867 w 9124939"/>
              <a:gd name="connsiteY8479" fmla="*/ 1010287 h 6507156"/>
              <a:gd name="connsiteX8480" fmla="*/ 4173801 w 9124939"/>
              <a:gd name="connsiteY8480" fmla="*/ 1031242 h 6507156"/>
              <a:gd name="connsiteX8481" fmla="*/ 4187444 w 9124939"/>
              <a:gd name="connsiteY8481" fmla="*/ 1034417 h 6507156"/>
              <a:gd name="connsiteX8482" fmla="*/ 4192839 w 9124939"/>
              <a:gd name="connsiteY8482" fmla="*/ 1042354 h 6507156"/>
              <a:gd name="connsiteX8483" fmla="*/ 4204582 w 9124939"/>
              <a:gd name="connsiteY8483" fmla="*/ 1036004 h 6507156"/>
              <a:gd name="connsiteX8484" fmla="*/ 4219499 w 9124939"/>
              <a:gd name="connsiteY8484" fmla="*/ 1047434 h 6507156"/>
              <a:gd name="connsiteX8485" fmla="*/ 4234415 w 9124939"/>
              <a:gd name="connsiteY8485" fmla="*/ 1041084 h 6507156"/>
              <a:gd name="connsiteX8486" fmla="*/ 4227433 w 9124939"/>
              <a:gd name="connsiteY8486" fmla="*/ 1029654 h 6507156"/>
              <a:gd name="connsiteX8487" fmla="*/ 4244572 w 9124939"/>
              <a:gd name="connsiteY8487" fmla="*/ 1010604 h 6507156"/>
              <a:gd name="connsiteX8488" fmla="*/ 4222355 w 9124939"/>
              <a:gd name="connsiteY8488" fmla="*/ 1021082 h 6507156"/>
              <a:gd name="connsiteX8489" fmla="*/ 4201408 w 9124939"/>
              <a:gd name="connsiteY8489" fmla="*/ 1023304 h 6507156"/>
              <a:gd name="connsiteX8490" fmla="*/ 4194743 w 9124939"/>
              <a:gd name="connsiteY8490" fmla="*/ 1014097 h 6507156"/>
              <a:gd name="connsiteX8491" fmla="*/ 4214738 w 9124939"/>
              <a:gd name="connsiteY8491" fmla="*/ 1002349 h 6507156"/>
              <a:gd name="connsiteX8492" fmla="*/ 4230290 w 9124939"/>
              <a:gd name="connsiteY8492" fmla="*/ 982982 h 6507156"/>
              <a:gd name="connsiteX8493" fmla="*/ 4218864 w 9124939"/>
              <a:gd name="connsiteY8493" fmla="*/ 975997 h 6507156"/>
              <a:gd name="connsiteX8494" fmla="*/ 4231559 w 9124939"/>
              <a:gd name="connsiteY8494" fmla="*/ 965202 h 6507156"/>
              <a:gd name="connsiteX8495" fmla="*/ 4219816 w 9124939"/>
              <a:gd name="connsiteY8495" fmla="*/ 957899 h 6507156"/>
              <a:gd name="connsiteX8496" fmla="*/ 4211247 w 9124939"/>
              <a:gd name="connsiteY8496" fmla="*/ 948692 h 6507156"/>
              <a:gd name="connsiteX8497" fmla="*/ 4224577 w 9124939"/>
              <a:gd name="connsiteY8497" fmla="*/ 927419 h 6507156"/>
              <a:gd name="connsiteX8498" fmla="*/ 4233781 w 9124939"/>
              <a:gd name="connsiteY8498" fmla="*/ 908370 h 6507156"/>
              <a:gd name="connsiteX8499" fmla="*/ 4251871 w 9124939"/>
              <a:gd name="connsiteY8499" fmla="*/ 901067 h 6507156"/>
              <a:gd name="connsiteX8500" fmla="*/ 4263297 w 9124939"/>
              <a:gd name="connsiteY8500" fmla="*/ 868047 h 6507156"/>
              <a:gd name="connsiteX8501" fmla="*/ 4272818 w 9124939"/>
              <a:gd name="connsiteY8501" fmla="*/ 868047 h 6507156"/>
              <a:gd name="connsiteX8502" fmla="*/ 4268692 w 9124939"/>
              <a:gd name="connsiteY8502" fmla="*/ 878524 h 6507156"/>
              <a:gd name="connsiteX8503" fmla="*/ 4274088 w 9124939"/>
              <a:gd name="connsiteY8503" fmla="*/ 901702 h 6507156"/>
              <a:gd name="connsiteX8504" fmla="*/ 4283926 w 9124939"/>
              <a:gd name="connsiteY8504" fmla="*/ 916307 h 6507156"/>
              <a:gd name="connsiteX8505" fmla="*/ 4285831 w 9124939"/>
              <a:gd name="connsiteY8505" fmla="*/ 930912 h 6507156"/>
              <a:gd name="connsiteX8506" fmla="*/ 4294400 w 9124939"/>
              <a:gd name="connsiteY8506" fmla="*/ 914084 h 6507156"/>
              <a:gd name="connsiteX8507" fmla="*/ 4312490 w 9124939"/>
              <a:gd name="connsiteY8507" fmla="*/ 920435 h 6507156"/>
              <a:gd name="connsiteX8508" fmla="*/ 4318838 w 9124939"/>
              <a:gd name="connsiteY8508" fmla="*/ 911862 h 6507156"/>
              <a:gd name="connsiteX8509" fmla="*/ 4313125 w 9124939"/>
              <a:gd name="connsiteY8509" fmla="*/ 902337 h 6507156"/>
              <a:gd name="connsiteX8510" fmla="*/ 4284879 w 9124939"/>
              <a:gd name="connsiteY8510" fmla="*/ 910274 h 6507156"/>
              <a:gd name="connsiteX8511" fmla="*/ 4289004 w 9124939"/>
              <a:gd name="connsiteY8511" fmla="*/ 897257 h 6507156"/>
              <a:gd name="connsiteX8512" fmla="*/ 4303604 w 9124939"/>
              <a:gd name="connsiteY8512" fmla="*/ 896940 h 6507156"/>
              <a:gd name="connsiteX8513" fmla="*/ 4310904 w 9124939"/>
              <a:gd name="connsiteY8513" fmla="*/ 889637 h 6507156"/>
              <a:gd name="connsiteX8514" fmla="*/ 4298208 w 9124939"/>
              <a:gd name="connsiteY8514" fmla="*/ 871857 h 6507156"/>
              <a:gd name="connsiteX8515" fmla="*/ 4311856 w 9124939"/>
              <a:gd name="connsiteY8515" fmla="*/ 865507 h 6507156"/>
              <a:gd name="connsiteX8516" fmla="*/ 4302017 w 9124939"/>
              <a:gd name="connsiteY8516" fmla="*/ 848679 h 6507156"/>
              <a:gd name="connsiteX8517" fmla="*/ 4284244 w 9124939"/>
              <a:gd name="connsiteY8517" fmla="*/ 839472 h 6507156"/>
              <a:gd name="connsiteX8518" fmla="*/ 4298526 w 9124939"/>
              <a:gd name="connsiteY8518" fmla="*/ 822327 h 6507156"/>
              <a:gd name="connsiteX8519" fmla="*/ 4331533 w 9124939"/>
              <a:gd name="connsiteY8519" fmla="*/ 808357 h 6507156"/>
              <a:gd name="connsiteX8520" fmla="*/ 4350576 w 9124939"/>
              <a:gd name="connsiteY8520" fmla="*/ 819787 h 6507156"/>
              <a:gd name="connsiteX8521" fmla="*/ 4367714 w 9124939"/>
              <a:gd name="connsiteY8521" fmla="*/ 806770 h 6507156"/>
              <a:gd name="connsiteX8522" fmla="*/ 4381361 w 9124939"/>
              <a:gd name="connsiteY8522" fmla="*/ 838202 h 6507156"/>
              <a:gd name="connsiteX8523" fmla="*/ 4399452 w 9124939"/>
              <a:gd name="connsiteY8523" fmla="*/ 838202 h 6507156"/>
              <a:gd name="connsiteX8524" fmla="*/ 4388661 w 9124939"/>
              <a:gd name="connsiteY8524" fmla="*/ 819470 h 6507156"/>
              <a:gd name="connsiteX8525" fmla="*/ 4409608 w 9124939"/>
              <a:gd name="connsiteY8525" fmla="*/ 806452 h 6507156"/>
              <a:gd name="connsiteX8526" fmla="*/ 4420399 w 9124939"/>
              <a:gd name="connsiteY8526" fmla="*/ 791530 h 6507156"/>
              <a:gd name="connsiteX8527" fmla="*/ 4406434 w 9124939"/>
              <a:gd name="connsiteY8527" fmla="*/ 785497 h 6507156"/>
              <a:gd name="connsiteX8528" fmla="*/ 4414686 w 9124939"/>
              <a:gd name="connsiteY8528" fmla="*/ 767717 h 6507156"/>
              <a:gd name="connsiteX8529" fmla="*/ 4403895 w 9124939"/>
              <a:gd name="connsiteY8529" fmla="*/ 765495 h 6507156"/>
              <a:gd name="connsiteX8530" fmla="*/ 4375649 w 9124939"/>
              <a:gd name="connsiteY8530" fmla="*/ 794387 h 6507156"/>
              <a:gd name="connsiteX8531" fmla="*/ 4362953 w 9124939"/>
              <a:gd name="connsiteY8531" fmla="*/ 790260 h 6507156"/>
              <a:gd name="connsiteX8532" fmla="*/ 4357558 w 9124939"/>
              <a:gd name="connsiteY8532" fmla="*/ 772162 h 6507156"/>
              <a:gd name="connsiteX8533" fmla="*/ 4342959 w 9124939"/>
              <a:gd name="connsiteY8533" fmla="*/ 771527 h 6507156"/>
              <a:gd name="connsiteX8534" fmla="*/ 4338515 w 9124939"/>
              <a:gd name="connsiteY8534" fmla="*/ 790577 h 6507156"/>
              <a:gd name="connsiteX8535" fmla="*/ 4314077 w 9124939"/>
              <a:gd name="connsiteY8535" fmla="*/ 782005 h 6507156"/>
              <a:gd name="connsiteX8536" fmla="*/ 4313125 w 9124939"/>
              <a:gd name="connsiteY8536" fmla="*/ 768670 h 6507156"/>
              <a:gd name="connsiteX8537" fmla="*/ 4345815 w 9124939"/>
              <a:gd name="connsiteY8537" fmla="*/ 728347 h 6507156"/>
              <a:gd name="connsiteX8538" fmla="*/ 4355971 w 9124939"/>
              <a:gd name="connsiteY8538" fmla="*/ 696597 h 6507156"/>
              <a:gd name="connsiteX8539" fmla="*/ 4377870 w 9124939"/>
              <a:gd name="connsiteY8539" fmla="*/ 690247 h 6507156"/>
              <a:gd name="connsiteX8540" fmla="*/ 4375649 w 9124939"/>
              <a:gd name="connsiteY8540" fmla="*/ 677230 h 6507156"/>
              <a:gd name="connsiteX8541" fmla="*/ 4408339 w 9124939"/>
              <a:gd name="connsiteY8541" fmla="*/ 660085 h 6507156"/>
              <a:gd name="connsiteX8542" fmla="*/ 4416590 w 9124939"/>
              <a:gd name="connsiteY8542" fmla="*/ 641352 h 6507156"/>
              <a:gd name="connsiteX8543" fmla="*/ 4469592 w 9124939"/>
              <a:gd name="connsiteY8543" fmla="*/ 612142 h 6507156"/>
              <a:gd name="connsiteX8544" fmla="*/ 4462610 w 9124939"/>
              <a:gd name="connsiteY8544" fmla="*/ 600712 h 6507156"/>
              <a:gd name="connsiteX8545" fmla="*/ 4459436 w 9124939"/>
              <a:gd name="connsiteY8545" fmla="*/ 571185 h 6507156"/>
              <a:gd name="connsiteX8546" fmla="*/ 4476892 w 9124939"/>
              <a:gd name="connsiteY8546" fmla="*/ 521337 h 6507156"/>
              <a:gd name="connsiteX8547" fmla="*/ 4491809 w 9124939"/>
              <a:gd name="connsiteY8547" fmla="*/ 537212 h 6507156"/>
              <a:gd name="connsiteX8548" fmla="*/ 4476257 w 9124939"/>
              <a:gd name="connsiteY8548" fmla="*/ 562612 h 6507156"/>
              <a:gd name="connsiteX8549" fmla="*/ 4486731 w 9124939"/>
              <a:gd name="connsiteY8549" fmla="*/ 568645 h 6507156"/>
              <a:gd name="connsiteX8550" fmla="*/ 4489905 w 9124939"/>
              <a:gd name="connsiteY8550" fmla="*/ 558167 h 6507156"/>
              <a:gd name="connsiteX8551" fmla="*/ 4501648 w 9124939"/>
              <a:gd name="connsiteY8551" fmla="*/ 561342 h 6507156"/>
              <a:gd name="connsiteX8552" fmla="*/ 4508947 w 9124939"/>
              <a:gd name="connsiteY8552" fmla="*/ 580075 h 6507156"/>
              <a:gd name="connsiteX8553" fmla="*/ 4514343 w 9124939"/>
              <a:gd name="connsiteY8553" fmla="*/ 562295 h 6507156"/>
              <a:gd name="connsiteX8554" fmla="*/ 4531481 w 9124939"/>
              <a:gd name="connsiteY8554" fmla="*/ 574677 h 6507156"/>
              <a:gd name="connsiteX8555" fmla="*/ 4542907 w 9124939"/>
              <a:gd name="connsiteY8555" fmla="*/ 561025 h 6507156"/>
              <a:gd name="connsiteX8556" fmla="*/ 4517199 w 9124939"/>
              <a:gd name="connsiteY8556" fmla="*/ 545467 h 6507156"/>
              <a:gd name="connsiteX8557" fmla="*/ 4516247 w 9124939"/>
              <a:gd name="connsiteY8557" fmla="*/ 527370 h 6507156"/>
              <a:gd name="connsiteX8558" fmla="*/ 4510852 w 9124939"/>
              <a:gd name="connsiteY8558" fmla="*/ 514035 h 6507156"/>
              <a:gd name="connsiteX8559" fmla="*/ 4535924 w 9124939"/>
              <a:gd name="connsiteY8559" fmla="*/ 513717 h 6507156"/>
              <a:gd name="connsiteX8560" fmla="*/ 4555602 w 9124939"/>
              <a:gd name="connsiteY8560" fmla="*/ 560072 h 6507156"/>
              <a:gd name="connsiteX8561" fmla="*/ 4582262 w 9124939"/>
              <a:gd name="connsiteY8561" fmla="*/ 570232 h 6507156"/>
              <a:gd name="connsiteX8562" fmla="*/ 4585435 w 9124939"/>
              <a:gd name="connsiteY8562" fmla="*/ 589917 h 6507156"/>
              <a:gd name="connsiteX8563" fmla="*/ 4609873 w 9124939"/>
              <a:gd name="connsiteY8563" fmla="*/ 600395 h 6507156"/>
              <a:gd name="connsiteX8564" fmla="*/ 4612095 w 9124939"/>
              <a:gd name="connsiteY8564" fmla="*/ 586742 h 6507156"/>
              <a:gd name="connsiteX8565" fmla="*/ 4581944 w 9124939"/>
              <a:gd name="connsiteY8565" fmla="*/ 545785 h 6507156"/>
              <a:gd name="connsiteX8566" fmla="*/ 4571153 w 9124939"/>
              <a:gd name="connsiteY8566" fmla="*/ 544832 h 6507156"/>
              <a:gd name="connsiteX8567" fmla="*/ 4558458 w 9124939"/>
              <a:gd name="connsiteY8567" fmla="*/ 529275 h 6507156"/>
              <a:gd name="connsiteX8568" fmla="*/ 4563536 w 9124939"/>
              <a:gd name="connsiteY8568" fmla="*/ 505780 h 6507156"/>
              <a:gd name="connsiteX8569" fmla="*/ 4549572 w 9124939"/>
              <a:gd name="connsiteY8569" fmla="*/ 492445 h 6507156"/>
              <a:gd name="connsiteX8570" fmla="*/ 4572740 w 9124939"/>
              <a:gd name="connsiteY8570" fmla="*/ 453075 h 6507156"/>
              <a:gd name="connsiteX8571" fmla="*/ 4593687 w 9124939"/>
              <a:gd name="connsiteY8571" fmla="*/ 454027 h 6507156"/>
              <a:gd name="connsiteX8572" fmla="*/ 4598765 w 9124939"/>
              <a:gd name="connsiteY8572" fmla="*/ 444503 h 6507156"/>
              <a:gd name="connsiteX8573" fmla="*/ 4613682 w 9124939"/>
              <a:gd name="connsiteY8573" fmla="*/ 444185 h 6507156"/>
              <a:gd name="connsiteX8574" fmla="*/ 4607652 w 9124939"/>
              <a:gd name="connsiteY8574" fmla="*/ 463235 h 6507156"/>
              <a:gd name="connsiteX8575" fmla="*/ 4615269 w 9124939"/>
              <a:gd name="connsiteY8575" fmla="*/ 478157 h 6507156"/>
              <a:gd name="connsiteX8576" fmla="*/ 4615586 w 9124939"/>
              <a:gd name="connsiteY8576" fmla="*/ 536895 h 6507156"/>
              <a:gd name="connsiteX8577" fmla="*/ 4633042 w 9124939"/>
              <a:gd name="connsiteY8577" fmla="*/ 503240 h 6507156"/>
              <a:gd name="connsiteX8578" fmla="*/ 4639072 w 9124939"/>
              <a:gd name="connsiteY8578" fmla="*/ 447360 h 6507156"/>
              <a:gd name="connsiteX8579" fmla="*/ 4653672 w 9124939"/>
              <a:gd name="connsiteY8579" fmla="*/ 435930 h 6507156"/>
              <a:gd name="connsiteX8580" fmla="*/ 4654624 w 9124939"/>
              <a:gd name="connsiteY8580" fmla="*/ 417832 h 6507156"/>
              <a:gd name="connsiteX8581" fmla="*/ 4670810 w 9124939"/>
              <a:gd name="connsiteY8581" fmla="*/ 408307 h 6507156"/>
              <a:gd name="connsiteX8582" fmla="*/ 4678744 w 9124939"/>
              <a:gd name="connsiteY8582" fmla="*/ 399735 h 6507156"/>
              <a:gd name="connsiteX8583" fmla="*/ 4677157 w 9124939"/>
              <a:gd name="connsiteY8583" fmla="*/ 440692 h 6507156"/>
              <a:gd name="connsiteX8584" fmla="*/ 4666684 w 9124939"/>
              <a:gd name="connsiteY8584" fmla="*/ 467362 h 6507156"/>
              <a:gd name="connsiteX8585" fmla="*/ 4678744 w 9124939"/>
              <a:gd name="connsiteY8585" fmla="*/ 493397 h 6507156"/>
              <a:gd name="connsiteX8586" fmla="*/ 4678744 w 9124939"/>
              <a:gd name="connsiteY8586" fmla="*/ 518480 h 6507156"/>
              <a:gd name="connsiteX8587" fmla="*/ 4659384 w 9124939"/>
              <a:gd name="connsiteY8587" fmla="*/ 556897 h 6507156"/>
              <a:gd name="connsiteX8588" fmla="*/ 4659384 w 9124939"/>
              <a:gd name="connsiteY8588" fmla="*/ 567375 h 6507156"/>
              <a:gd name="connsiteX8589" fmla="*/ 4684457 w 9124939"/>
              <a:gd name="connsiteY8589" fmla="*/ 540705 h 6507156"/>
              <a:gd name="connsiteX8590" fmla="*/ 4691439 w 9124939"/>
              <a:gd name="connsiteY8590" fmla="*/ 505780 h 6507156"/>
              <a:gd name="connsiteX8591" fmla="*/ 4700961 w 9124939"/>
              <a:gd name="connsiteY8591" fmla="*/ 502605 h 6507156"/>
              <a:gd name="connsiteX8592" fmla="*/ 4713656 w 9124939"/>
              <a:gd name="connsiteY8592" fmla="*/ 519115 h 6507156"/>
              <a:gd name="connsiteX8593" fmla="*/ 4721273 w 9124939"/>
              <a:gd name="connsiteY8593" fmla="*/ 505462 h 6507156"/>
              <a:gd name="connsiteX8594" fmla="*/ 4703817 w 9124939"/>
              <a:gd name="connsiteY8594" fmla="*/ 490857 h 6507156"/>
              <a:gd name="connsiteX8595" fmla="*/ 4699691 w 9124939"/>
              <a:gd name="connsiteY8595" fmla="*/ 455297 h 6507156"/>
              <a:gd name="connsiteX8596" fmla="*/ 4720638 w 9124939"/>
              <a:gd name="connsiteY8596" fmla="*/ 441327 h 6507156"/>
              <a:gd name="connsiteX8597" fmla="*/ 4723495 w 9124939"/>
              <a:gd name="connsiteY8597" fmla="*/ 412752 h 6507156"/>
              <a:gd name="connsiteX8598" fmla="*/ 4736190 w 9124939"/>
              <a:gd name="connsiteY8598" fmla="*/ 399100 h 6507156"/>
              <a:gd name="connsiteX8599" fmla="*/ 4746663 w 9124939"/>
              <a:gd name="connsiteY8599" fmla="*/ 404180 h 6507156"/>
              <a:gd name="connsiteX8600" fmla="*/ 4735238 w 9124939"/>
              <a:gd name="connsiteY8600" fmla="*/ 428627 h 6507156"/>
              <a:gd name="connsiteX8601" fmla="*/ 4756502 w 9124939"/>
              <a:gd name="connsiteY8601" fmla="*/ 440057 h 6507156"/>
              <a:gd name="connsiteX8602" fmla="*/ 4762532 w 9124939"/>
              <a:gd name="connsiteY8602" fmla="*/ 411482 h 6507156"/>
              <a:gd name="connsiteX8603" fmla="*/ 4783796 w 9124939"/>
              <a:gd name="connsiteY8603" fmla="*/ 413388 h 6507156"/>
              <a:gd name="connsiteX8604" fmla="*/ 4763167 w 9124939"/>
              <a:gd name="connsiteY8604" fmla="*/ 393702 h 6507156"/>
              <a:gd name="connsiteX8605" fmla="*/ 4770784 w 9124939"/>
              <a:gd name="connsiteY8605" fmla="*/ 378780 h 6507156"/>
              <a:gd name="connsiteX8606" fmla="*/ 4786653 w 9124939"/>
              <a:gd name="connsiteY8606" fmla="*/ 388940 h 6507156"/>
              <a:gd name="connsiteX8607" fmla="*/ 4797761 w 9124939"/>
              <a:gd name="connsiteY8607" fmla="*/ 415292 h 6507156"/>
              <a:gd name="connsiteX8608" fmla="*/ 4812360 w 9124939"/>
              <a:gd name="connsiteY8608" fmla="*/ 417515 h 6507156"/>
              <a:gd name="connsiteX8609" fmla="*/ 4821882 w 9124939"/>
              <a:gd name="connsiteY8609" fmla="*/ 439422 h 6507156"/>
              <a:gd name="connsiteX8610" fmla="*/ 4841242 w 9124939"/>
              <a:gd name="connsiteY8610" fmla="*/ 458155 h 6507156"/>
              <a:gd name="connsiteX8611" fmla="*/ 4836481 w 9124939"/>
              <a:gd name="connsiteY8611" fmla="*/ 409577 h 6507156"/>
              <a:gd name="connsiteX8612" fmla="*/ 4849176 w 9124939"/>
              <a:gd name="connsiteY8612" fmla="*/ 391480 h 6507156"/>
              <a:gd name="connsiteX8613" fmla="*/ 4835212 w 9124939"/>
              <a:gd name="connsiteY8613" fmla="*/ 372748 h 6507156"/>
              <a:gd name="connsiteX8614" fmla="*/ 4847907 w 9124939"/>
              <a:gd name="connsiteY8614" fmla="*/ 361000 h 6507156"/>
              <a:gd name="connsiteX8615" fmla="*/ 4826642 w 9124939"/>
              <a:gd name="connsiteY8615" fmla="*/ 346713 h 6507156"/>
              <a:gd name="connsiteX8616" fmla="*/ 4815852 w 9124939"/>
              <a:gd name="connsiteY8616" fmla="*/ 368937 h 6507156"/>
              <a:gd name="connsiteX8617" fmla="*/ 4795857 w 9124939"/>
              <a:gd name="connsiteY8617" fmla="*/ 347983 h 6507156"/>
              <a:gd name="connsiteX8618" fmla="*/ 4796492 w 9124939"/>
              <a:gd name="connsiteY8618" fmla="*/ 324805 h 6507156"/>
              <a:gd name="connsiteX8619" fmla="*/ 4773640 w 9124939"/>
              <a:gd name="connsiteY8619" fmla="*/ 332108 h 6507156"/>
              <a:gd name="connsiteX8620" fmla="*/ 4763802 w 9124939"/>
              <a:gd name="connsiteY8620" fmla="*/ 316550 h 6507156"/>
              <a:gd name="connsiteX8621" fmla="*/ 4780623 w 9124939"/>
              <a:gd name="connsiteY8621" fmla="*/ 311153 h 6507156"/>
              <a:gd name="connsiteX8622" fmla="*/ 4793318 w 9124939"/>
              <a:gd name="connsiteY8622" fmla="*/ 319408 h 6507156"/>
              <a:gd name="connsiteX8623" fmla="*/ 4795539 w 9124939"/>
              <a:gd name="connsiteY8623" fmla="*/ 297500 h 6507156"/>
              <a:gd name="connsiteX8624" fmla="*/ 4810456 w 9124939"/>
              <a:gd name="connsiteY8624" fmla="*/ 315280 h 6507156"/>
              <a:gd name="connsiteX8625" fmla="*/ 4812360 w 9124939"/>
              <a:gd name="connsiteY8625" fmla="*/ 331155 h 6507156"/>
              <a:gd name="connsiteX8626" fmla="*/ 4828229 w 9124939"/>
              <a:gd name="connsiteY8626" fmla="*/ 337188 h 6507156"/>
              <a:gd name="connsiteX8627" fmla="*/ 4824103 w 9124939"/>
              <a:gd name="connsiteY8627" fmla="*/ 327663 h 6507156"/>
              <a:gd name="connsiteX8628" fmla="*/ 4838703 w 9124939"/>
              <a:gd name="connsiteY8628" fmla="*/ 297183 h 6507156"/>
              <a:gd name="connsiteX8629" fmla="*/ 4865045 w 9124939"/>
              <a:gd name="connsiteY8629" fmla="*/ 304168 h 6507156"/>
              <a:gd name="connsiteX8630" fmla="*/ 4863458 w 9124939"/>
              <a:gd name="connsiteY8630" fmla="*/ 347348 h 6507156"/>
              <a:gd name="connsiteX8631" fmla="*/ 4887896 w 9124939"/>
              <a:gd name="connsiteY8631" fmla="*/ 351158 h 6507156"/>
              <a:gd name="connsiteX8632" fmla="*/ 4877105 w 9124939"/>
              <a:gd name="connsiteY8632" fmla="*/ 331473 h 6507156"/>
              <a:gd name="connsiteX8633" fmla="*/ 4884723 w 9124939"/>
              <a:gd name="connsiteY8633" fmla="*/ 321948 h 6507156"/>
              <a:gd name="connsiteX8634" fmla="*/ 4892022 w 9124939"/>
              <a:gd name="connsiteY8634" fmla="*/ 328298 h 6507156"/>
              <a:gd name="connsiteX8635" fmla="*/ 4935186 w 9124939"/>
              <a:gd name="connsiteY8635" fmla="*/ 335918 h 6507156"/>
              <a:gd name="connsiteX8636" fmla="*/ 4922808 w 9124939"/>
              <a:gd name="connsiteY8636" fmla="*/ 357190 h 6507156"/>
              <a:gd name="connsiteX8637" fmla="*/ 4949468 w 9124939"/>
              <a:gd name="connsiteY8637" fmla="*/ 356238 h 6507156"/>
              <a:gd name="connsiteX8638" fmla="*/ 4932647 w 9124939"/>
              <a:gd name="connsiteY8638" fmla="*/ 376240 h 6507156"/>
              <a:gd name="connsiteX8639" fmla="*/ 4949785 w 9124939"/>
              <a:gd name="connsiteY8639" fmla="*/ 403545 h 6507156"/>
              <a:gd name="connsiteX8640" fmla="*/ 4965654 w 9124939"/>
              <a:gd name="connsiteY8640" fmla="*/ 397830 h 6507156"/>
              <a:gd name="connsiteX8641" fmla="*/ 4958989 w 9124939"/>
              <a:gd name="connsiteY8641" fmla="*/ 363223 h 6507156"/>
              <a:gd name="connsiteX8642" fmla="*/ 4973271 w 9124939"/>
              <a:gd name="connsiteY8642" fmla="*/ 346395 h 6507156"/>
              <a:gd name="connsiteX8643" fmla="*/ 4956450 w 9124939"/>
              <a:gd name="connsiteY8643" fmla="*/ 341315 h 6507156"/>
              <a:gd name="connsiteX8644" fmla="*/ 4960576 w 9124939"/>
              <a:gd name="connsiteY8644" fmla="*/ 314645 h 6507156"/>
              <a:gd name="connsiteX8645" fmla="*/ 4979619 w 9124939"/>
              <a:gd name="connsiteY8645" fmla="*/ 318773 h 6507156"/>
              <a:gd name="connsiteX8646" fmla="*/ 4985649 w 9124939"/>
              <a:gd name="connsiteY8646" fmla="*/ 300993 h 6507156"/>
              <a:gd name="connsiteX8647" fmla="*/ 4987870 w 9124939"/>
              <a:gd name="connsiteY8647" fmla="*/ 287340 h 6507156"/>
              <a:gd name="connsiteX8648" fmla="*/ 4998344 w 9124939"/>
              <a:gd name="connsiteY8648" fmla="*/ 282895 h 6507156"/>
              <a:gd name="connsiteX8649" fmla="*/ 5023099 w 9124939"/>
              <a:gd name="connsiteY8649" fmla="*/ 248923 h 6507156"/>
              <a:gd name="connsiteX8650" fmla="*/ 5037064 w 9124939"/>
              <a:gd name="connsiteY8650" fmla="*/ 247653 h 6507156"/>
              <a:gd name="connsiteX8651" fmla="*/ 5059280 w 9124939"/>
              <a:gd name="connsiteY8651" fmla="*/ 262575 h 6507156"/>
              <a:gd name="connsiteX8652" fmla="*/ 5070071 w 9124939"/>
              <a:gd name="connsiteY8652" fmla="*/ 249558 h 6507156"/>
              <a:gd name="connsiteX8653" fmla="*/ 5053885 w 9124939"/>
              <a:gd name="connsiteY8653" fmla="*/ 233683 h 6507156"/>
              <a:gd name="connsiteX8654" fmla="*/ 5066263 w 9124939"/>
              <a:gd name="connsiteY8654" fmla="*/ 193678 h 6507156"/>
              <a:gd name="connsiteX8655" fmla="*/ 5088796 w 9124939"/>
              <a:gd name="connsiteY8655" fmla="*/ 206060 h 6507156"/>
              <a:gd name="connsiteX8656" fmla="*/ 5093557 w 9124939"/>
              <a:gd name="connsiteY8656" fmla="*/ 191455 h 6507156"/>
              <a:gd name="connsiteX8657" fmla="*/ 5081814 w 9124939"/>
              <a:gd name="connsiteY8657" fmla="*/ 172723 h 6507156"/>
              <a:gd name="connsiteX8658" fmla="*/ 5053250 w 9124939"/>
              <a:gd name="connsiteY8658" fmla="*/ 167643 h 6507156"/>
              <a:gd name="connsiteX8659" fmla="*/ 5053250 w 9124939"/>
              <a:gd name="connsiteY8659" fmla="*/ 146370 h 6507156"/>
              <a:gd name="connsiteX8660" fmla="*/ 5061502 w 9124939"/>
              <a:gd name="connsiteY8660" fmla="*/ 140020 h 6507156"/>
              <a:gd name="connsiteX8661" fmla="*/ 5089431 w 9124939"/>
              <a:gd name="connsiteY8661" fmla="*/ 164150 h 6507156"/>
              <a:gd name="connsiteX8662" fmla="*/ 5098635 w 9124939"/>
              <a:gd name="connsiteY8662" fmla="*/ 158753 h 6507156"/>
              <a:gd name="connsiteX8663" fmla="*/ 5092288 w 9124939"/>
              <a:gd name="connsiteY8663" fmla="*/ 141925 h 6507156"/>
              <a:gd name="connsiteX8664" fmla="*/ 5096096 w 9124939"/>
              <a:gd name="connsiteY8664" fmla="*/ 107000 h 6507156"/>
              <a:gd name="connsiteX8665" fmla="*/ 5104665 w 9124939"/>
              <a:gd name="connsiteY8665" fmla="*/ 111128 h 6507156"/>
              <a:gd name="connsiteX8666" fmla="*/ 5115456 w 9124939"/>
              <a:gd name="connsiteY8666" fmla="*/ 133353 h 6507156"/>
              <a:gd name="connsiteX8667" fmla="*/ 5121486 w 9124939"/>
              <a:gd name="connsiteY8667" fmla="*/ 104778 h 6507156"/>
              <a:gd name="connsiteX8668" fmla="*/ 5129103 w 9124939"/>
              <a:gd name="connsiteY8668" fmla="*/ 102555 h 6507156"/>
              <a:gd name="connsiteX8669" fmla="*/ 5135451 w 9124939"/>
              <a:gd name="connsiteY8669" fmla="*/ 128590 h 6507156"/>
              <a:gd name="connsiteX8670" fmla="*/ 5148146 w 9124939"/>
              <a:gd name="connsiteY8670" fmla="*/ 131765 h 6507156"/>
              <a:gd name="connsiteX8671" fmla="*/ 5157985 w 9124939"/>
              <a:gd name="connsiteY8671" fmla="*/ 157165 h 6507156"/>
              <a:gd name="connsiteX8672" fmla="*/ 5173536 w 9124939"/>
              <a:gd name="connsiteY8672" fmla="*/ 140020 h 6507156"/>
              <a:gd name="connsiteX8673" fmla="*/ 5197974 w 9124939"/>
              <a:gd name="connsiteY8673" fmla="*/ 129543 h 6507156"/>
              <a:gd name="connsiteX8674" fmla="*/ 5202100 w 9124939"/>
              <a:gd name="connsiteY8674" fmla="*/ 147005 h 6507156"/>
              <a:gd name="connsiteX8675" fmla="*/ 5152907 w 9124939"/>
              <a:gd name="connsiteY8675" fmla="*/ 217173 h 6507156"/>
              <a:gd name="connsiteX8676" fmla="*/ 5136086 w 9124939"/>
              <a:gd name="connsiteY8676" fmla="*/ 300675 h 6507156"/>
              <a:gd name="connsiteX8677" fmla="*/ 5121486 w 9124939"/>
              <a:gd name="connsiteY8677" fmla="*/ 323853 h 6507156"/>
              <a:gd name="connsiteX8678" fmla="*/ 5127834 w 9124939"/>
              <a:gd name="connsiteY8678" fmla="*/ 352427 h 6507156"/>
              <a:gd name="connsiteX8679" fmla="*/ 5140529 w 9124939"/>
              <a:gd name="connsiteY8679" fmla="*/ 355602 h 6507156"/>
              <a:gd name="connsiteX8680" fmla="*/ 5151320 w 9124939"/>
              <a:gd name="connsiteY8680" fmla="*/ 337505 h 6507156"/>
              <a:gd name="connsiteX8681" fmla="*/ 5175441 w 9124939"/>
              <a:gd name="connsiteY8681" fmla="*/ 307660 h 6507156"/>
              <a:gd name="connsiteX8682" fmla="*/ 5157350 w 9124939"/>
              <a:gd name="connsiteY8682" fmla="*/ 308930 h 6507156"/>
              <a:gd name="connsiteX8683" fmla="*/ 5157985 w 9124939"/>
              <a:gd name="connsiteY8683" fmla="*/ 294008 h 6507156"/>
              <a:gd name="connsiteX8684" fmla="*/ 5219873 w 9124939"/>
              <a:gd name="connsiteY8684" fmla="*/ 216538 h 6507156"/>
              <a:gd name="connsiteX8685" fmla="*/ 5234473 w 9124939"/>
              <a:gd name="connsiteY8685" fmla="*/ 175580 h 6507156"/>
              <a:gd name="connsiteX8686" fmla="*/ 5260498 w 9124939"/>
              <a:gd name="connsiteY8686" fmla="*/ 152085 h 6507156"/>
              <a:gd name="connsiteX8687" fmla="*/ 5265576 w 9124939"/>
              <a:gd name="connsiteY8687" fmla="*/ 128590 h 6507156"/>
              <a:gd name="connsiteX8688" fmla="*/ 5283666 w 9124939"/>
              <a:gd name="connsiteY8688" fmla="*/ 112715 h 6507156"/>
              <a:gd name="connsiteX8689" fmla="*/ 5281445 w 9124939"/>
              <a:gd name="connsiteY8689" fmla="*/ 137798 h 6507156"/>
              <a:gd name="connsiteX8690" fmla="*/ 5291283 w 9124939"/>
              <a:gd name="connsiteY8690" fmla="*/ 154943 h 6507156"/>
              <a:gd name="connsiteX8691" fmla="*/ 5289062 w 9124939"/>
              <a:gd name="connsiteY8691" fmla="*/ 168595 h 6507156"/>
              <a:gd name="connsiteX8692" fmla="*/ 5273193 w 9124939"/>
              <a:gd name="connsiteY8692" fmla="*/ 178120 h 6507156"/>
              <a:gd name="connsiteX8693" fmla="*/ 5263989 w 9124939"/>
              <a:gd name="connsiteY8693" fmla="*/ 201298 h 6507156"/>
              <a:gd name="connsiteX8694" fmla="*/ 5291601 w 9124939"/>
              <a:gd name="connsiteY8694" fmla="*/ 193678 h 6507156"/>
              <a:gd name="connsiteX8695" fmla="*/ 5279541 w 9124939"/>
              <a:gd name="connsiteY8695" fmla="*/ 262575 h 6507156"/>
              <a:gd name="connsiteX8696" fmla="*/ 5294140 w 9124939"/>
              <a:gd name="connsiteY8696" fmla="*/ 263210 h 6507156"/>
              <a:gd name="connsiteX8697" fmla="*/ 5316356 w 9124939"/>
              <a:gd name="connsiteY8697" fmla="*/ 249240 h 6507156"/>
              <a:gd name="connsiteX8698" fmla="*/ 5331908 w 9124939"/>
              <a:gd name="connsiteY8698" fmla="*/ 205108 h 6507156"/>
              <a:gd name="connsiteX8699" fmla="*/ 5340477 w 9124939"/>
              <a:gd name="connsiteY8699" fmla="*/ 217490 h 6507156"/>
              <a:gd name="connsiteX8700" fmla="*/ 5344286 w 9124939"/>
              <a:gd name="connsiteY8700" fmla="*/ 203838 h 6507156"/>
              <a:gd name="connsiteX8701" fmla="*/ 5330638 w 9124939"/>
              <a:gd name="connsiteY8701" fmla="*/ 188280 h 6507156"/>
              <a:gd name="connsiteX8702" fmla="*/ 5334764 w 9124939"/>
              <a:gd name="connsiteY8702" fmla="*/ 167960 h 6507156"/>
              <a:gd name="connsiteX8703" fmla="*/ 5352537 w 9124939"/>
              <a:gd name="connsiteY8703" fmla="*/ 163833 h 6507156"/>
              <a:gd name="connsiteX8704" fmla="*/ 5357933 w 9124939"/>
              <a:gd name="connsiteY8704" fmla="*/ 155260 h 6507156"/>
              <a:gd name="connsiteX8705" fmla="*/ 5371580 w 9124939"/>
              <a:gd name="connsiteY8705" fmla="*/ 136210 h 6507156"/>
              <a:gd name="connsiteX8706" fmla="*/ 5362694 w 9124939"/>
              <a:gd name="connsiteY8706" fmla="*/ 125415 h 6507156"/>
              <a:gd name="connsiteX8707" fmla="*/ 5368089 w 9124939"/>
              <a:gd name="connsiteY8707" fmla="*/ 101603 h 6507156"/>
              <a:gd name="connsiteX8708" fmla="*/ 5380467 w 9124939"/>
              <a:gd name="connsiteY8708" fmla="*/ 95253 h 6507156"/>
              <a:gd name="connsiteX8709" fmla="*/ 5370945 w 9124939"/>
              <a:gd name="connsiteY8709" fmla="*/ 81283 h 6507156"/>
              <a:gd name="connsiteX8710" fmla="*/ 5378880 w 9124939"/>
              <a:gd name="connsiteY8710" fmla="*/ 60010 h 6507156"/>
              <a:gd name="connsiteX8711" fmla="*/ 5401731 w 9124939"/>
              <a:gd name="connsiteY8711" fmla="*/ 88268 h 6507156"/>
              <a:gd name="connsiteX8712" fmla="*/ 5404905 w 9124939"/>
              <a:gd name="connsiteY8712" fmla="*/ 78743 h 6507156"/>
              <a:gd name="connsiteX8713" fmla="*/ 5415061 w 9124939"/>
              <a:gd name="connsiteY8713" fmla="*/ 58740 h 6507156"/>
              <a:gd name="connsiteX8714" fmla="*/ 2018342 w 9124939"/>
              <a:gd name="connsiteY8714" fmla="*/ 47631 h 6507156"/>
              <a:gd name="connsiteX8715" fmla="*/ 2028820 w 9124939"/>
              <a:gd name="connsiteY8715" fmla="*/ 54616 h 6507156"/>
              <a:gd name="connsiteX8716" fmla="*/ 2012944 w 9124939"/>
              <a:gd name="connsiteY8716" fmla="*/ 68586 h 6507156"/>
              <a:gd name="connsiteX8717" fmla="*/ 2012944 w 9124939"/>
              <a:gd name="connsiteY8717" fmla="*/ 75571 h 6507156"/>
              <a:gd name="connsiteX8718" fmla="*/ 2018660 w 9124939"/>
              <a:gd name="connsiteY8718" fmla="*/ 74301 h 6507156"/>
              <a:gd name="connsiteX8719" fmla="*/ 2020565 w 9124939"/>
              <a:gd name="connsiteY8719" fmla="*/ 95574 h 6507156"/>
              <a:gd name="connsiteX8720" fmla="*/ 2004054 w 9124939"/>
              <a:gd name="connsiteY8720" fmla="*/ 103194 h 6507156"/>
              <a:gd name="connsiteX8721" fmla="*/ 1969448 w 9124939"/>
              <a:gd name="connsiteY8721" fmla="*/ 105099 h 6507156"/>
              <a:gd name="connsiteX8722" fmla="*/ 1951667 w 9124939"/>
              <a:gd name="connsiteY8722" fmla="*/ 111449 h 6507156"/>
              <a:gd name="connsiteX8723" fmla="*/ 1946269 w 9124939"/>
              <a:gd name="connsiteY8723" fmla="*/ 121291 h 6507156"/>
              <a:gd name="connsiteX8724" fmla="*/ 1932934 w 9124939"/>
              <a:gd name="connsiteY8724" fmla="*/ 138436 h 6507156"/>
              <a:gd name="connsiteX8725" fmla="*/ 1923410 w 9124939"/>
              <a:gd name="connsiteY8725" fmla="*/ 150819 h 6507156"/>
              <a:gd name="connsiteX8726" fmla="*/ 1916106 w 9124939"/>
              <a:gd name="connsiteY8726" fmla="*/ 143834 h 6507156"/>
              <a:gd name="connsiteX8727" fmla="*/ 1924361 w 9124939"/>
              <a:gd name="connsiteY8727" fmla="*/ 127641 h 6507156"/>
              <a:gd name="connsiteX8728" fmla="*/ 1935156 w 9124939"/>
              <a:gd name="connsiteY8728" fmla="*/ 120656 h 6507156"/>
              <a:gd name="connsiteX8729" fmla="*/ 1955794 w 9124939"/>
              <a:gd name="connsiteY8729" fmla="*/ 99384 h 6507156"/>
              <a:gd name="connsiteX8730" fmla="*/ 1967859 w 9124939"/>
              <a:gd name="connsiteY8730" fmla="*/ 98114 h 6507156"/>
              <a:gd name="connsiteX8731" fmla="*/ 1985322 w 9124939"/>
              <a:gd name="connsiteY8731" fmla="*/ 87954 h 6507156"/>
              <a:gd name="connsiteX8732" fmla="*/ 1990402 w 9124939"/>
              <a:gd name="connsiteY8732" fmla="*/ 77476 h 6507156"/>
              <a:gd name="connsiteX8733" fmla="*/ 1984686 w 9124939"/>
              <a:gd name="connsiteY8733" fmla="*/ 72396 h 6507156"/>
              <a:gd name="connsiteX8734" fmla="*/ 1988814 w 9124939"/>
              <a:gd name="connsiteY8734" fmla="*/ 60649 h 6507156"/>
              <a:gd name="connsiteX8735" fmla="*/ 2009135 w 9124939"/>
              <a:gd name="connsiteY8735" fmla="*/ 51441 h 6507156"/>
              <a:gd name="connsiteX8736" fmla="*/ 2018342 w 9124939"/>
              <a:gd name="connsiteY8736" fmla="*/ 47631 h 6507156"/>
              <a:gd name="connsiteX8737" fmla="*/ 7894005 w 9124939"/>
              <a:gd name="connsiteY8737" fmla="*/ 0 h 6507156"/>
              <a:gd name="connsiteX8738" fmla="*/ 8127630 w 9124939"/>
              <a:gd name="connsiteY8738" fmla="*/ 0 h 6507156"/>
              <a:gd name="connsiteX8739" fmla="*/ 8126993 w 9124939"/>
              <a:gd name="connsiteY8739" fmla="*/ 2866 h 6507156"/>
              <a:gd name="connsiteX8740" fmla="*/ 8156912 w 9124939"/>
              <a:gd name="connsiteY8740" fmla="*/ 44582 h 6507156"/>
              <a:gd name="connsiteX8741" fmla="*/ 8194152 w 9124939"/>
              <a:gd name="connsiteY8741" fmla="*/ 82159 h 6507156"/>
              <a:gd name="connsiteX8742" fmla="*/ 8222162 w 9124939"/>
              <a:gd name="connsiteY8742" fmla="*/ 102221 h 6507156"/>
              <a:gd name="connsiteX8743" fmla="*/ 8226618 w 9124939"/>
              <a:gd name="connsiteY8743" fmla="*/ 114003 h 6507156"/>
              <a:gd name="connsiteX8744" fmla="*/ 8244760 w 9124939"/>
              <a:gd name="connsiteY8744" fmla="*/ 121964 h 6507156"/>
              <a:gd name="connsiteX8745" fmla="*/ 8249853 w 9124939"/>
              <a:gd name="connsiteY8745" fmla="*/ 133747 h 6507156"/>
              <a:gd name="connsiteX8746" fmla="*/ 8260675 w 9124939"/>
              <a:gd name="connsiteY8746" fmla="*/ 121964 h 6507156"/>
              <a:gd name="connsiteX8747" fmla="*/ 8272451 w 9124939"/>
              <a:gd name="connsiteY8747" fmla="*/ 147121 h 6507156"/>
              <a:gd name="connsiteX8748" fmla="*/ 8258765 w 9124939"/>
              <a:gd name="connsiteY8748" fmla="*/ 158904 h 6507156"/>
              <a:gd name="connsiteX8749" fmla="*/ 8266404 w 9124939"/>
              <a:gd name="connsiteY8749" fmla="*/ 172915 h 6507156"/>
              <a:gd name="connsiteX8750" fmla="*/ 8251762 w 9124939"/>
              <a:gd name="connsiteY8750" fmla="*/ 183424 h 6507156"/>
              <a:gd name="connsiteX8751" fmla="*/ 8199245 w 9124939"/>
              <a:gd name="connsiteY8751" fmla="*/ 157630 h 6507156"/>
              <a:gd name="connsiteX8752" fmla="*/ 8196380 w 9124939"/>
              <a:gd name="connsiteY8752" fmla="*/ 175781 h 6507156"/>
              <a:gd name="connsiteX8753" fmla="*/ 8219934 w 9124939"/>
              <a:gd name="connsiteY8753" fmla="*/ 176418 h 6507156"/>
              <a:gd name="connsiteX8754" fmla="*/ 8239986 w 9124939"/>
              <a:gd name="connsiteY8754" fmla="*/ 192977 h 6507156"/>
              <a:gd name="connsiteX8755" fmla="*/ 8230437 w 9124939"/>
              <a:gd name="connsiteY8755" fmla="*/ 196162 h 6507156"/>
              <a:gd name="connsiteX8756" fmla="*/ 8232665 w 9124939"/>
              <a:gd name="connsiteY8756" fmla="*/ 214313 h 6507156"/>
              <a:gd name="connsiteX8757" fmla="*/ 8217706 w 9124939"/>
              <a:gd name="connsiteY8757" fmla="*/ 207944 h 6507156"/>
              <a:gd name="connsiteX8758" fmla="*/ 8196380 w 9124939"/>
              <a:gd name="connsiteY8758" fmla="*/ 180558 h 6507156"/>
              <a:gd name="connsiteX8759" fmla="*/ 8179511 w 9124939"/>
              <a:gd name="connsiteY8759" fmla="*/ 169094 h 6507156"/>
              <a:gd name="connsiteX8760" fmla="*/ 8184285 w 9124939"/>
              <a:gd name="connsiteY8760" fmla="*/ 151261 h 6507156"/>
              <a:gd name="connsiteX8761" fmla="*/ 8175691 w 9124939"/>
              <a:gd name="connsiteY8761" fmla="*/ 147121 h 6507156"/>
              <a:gd name="connsiteX8762" fmla="*/ 8170599 w 9124939"/>
              <a:gd name="connsiteY8762" fmla="*/ 153490 h 6507156"/>
              <a:gd name="connsiteX8763" fmla="*/ 8149592 w 9124939"/>
              <a:gd name="connsiteY8763" fmla="*/ 150306 h 6507156"/>
              <a:gd name="connsiteX8764" fmla="*/ 8150546 w 9124939"/>
              <a:gd name="connsiteY8764" fmla="*/ 167502 h 6507156"/>
              <a:gd name="connsiteX8765" fmla="*/ 8167734 w 9124939"/>
              <a:gd name="connsiteY8765" fmla="*/ 173552 h 6507156"/>
              <a:gd name="connsiteX8766" fmla="*/ 8169007 w 9124939"/>
              <a:gd name="connsiteY8766" fmla="*/ 198072 h 6507156"/>
              <a:gd name="connsiteX8767" fmla="*/ 8145772 w 9124939"/>
              <a:gd name="connsiteY8767" fmla="*/ 194888 h 6507156"/>
              <a:gd name="connsiteX8768" fmla="*/ 8125402 w 9124939"/>
              <a:gd name="connsiteY8768" fmla="*/ 181195 h 6507156"/>
              <a:gd name="connsiteX8769" fmla="*/ 8110442 w 9124939"/>
              <a:gd name="connsiteY8769" fmla="*/ 190748 h 6507156"/>
              <a:gd name="connsiteX8770" fmla="*/ 8093254 w 9124939"/>
              <a:gd name="connsiteY8770" fmla="*/ 163681 h 6507156"/>
              <a:gd name="connsiteX8771" fmla="*/ 8069701 w 9124939"/>
              <a:gd name="connsiteY8771" fmla="*/ 156356 h 6507156"/>
              <a:gd name="connsiteX8772" fmla="*/ 8059516 w 9124939"/>
              <a:gd name="connsiteY8772" fmla="*/ 170368 h 6507156"/>
              <a:gd name="connsiteX8773" fmla="*/ 8049012 w 9124939"/>
              <a:gd name="connsiteY8773" fmla="*/ 171323 h 6507156"/>
              <a:gd name="connsiteX8774" fmla="*/ 8064927 w 9124939"/>
              <a:gd name="connsiteY8774" fmla="*/ 192659 h 6507156"/>
              <a:gd name="connsiteX8775" fmla="*/ 8056651 w 9124939"/>
              <a:gd name="connsiteY8775" fmla="*/ 203168 h 6507156"/>
              <a:gd name="connsiteX8776" fmla="*/ 8039782 w 9124939"/>
              <a:gd name="connsiteY8776" fmla="*/ 195843 h 6507156"/>
              <a:gd name="connsiteX8777" fmla="*/ 8013682 w 9124939"/>
              <a:gd name="connsiteY8777" fmla="*/ 169731 h 6507156"/>
              <a:gd name="connsiteX8778" fmla="*/ 7999996 w 9124939"/>
              <a:gd name="connsiteY8778" fmla="*/ 171005 h 6507156"/>
              <a:gd name="connsiteX8779" fmla="*/ 8003179 w 9124939"/>
              <a:gd name="connsiteY8779" fmla="*/ 155082 h 6507156"/>
              <a:gd name="connsiteX8780" fmla="*/ 8032461 w 9124939"/>
              <a:gd name="connsiteY8780" fmla="*/ 146166 h 6507156"/>
              <a:gd name="connsiteX8781" fmla="*/ 7993312 w 9124939"/>
              <a:gd name="connsiteY8781" fmla="*/ 134065 h 6507156"/>
              <a:gd name="connsiteX8782" fmla="*/ 7978670 w 9124939"/>
              <a:gd name="connsiteY8782" fmla="*/ 144892 h 6507156"/>
              <a:gd name="connsiteX8783" fmla="*/ 7965939 w 9124939"/>
              <a:gd name="connsiteY8783" fmla="*/ 138523 h 6507156"/>
              <a:gd name="connsiteX8784" fmla="*/ 7938248 w 9124939"/>
              <a:gd name="connsiteY8784" fmla="*/ 152535 h 6507156"/>
              <a:gd name="connsiteX8785" fmla="*/ 7934110 w 9124939"/>
              <a:gd name="connsiteY8785" fmla="*/ 134384 h 6507156"/>
              <a:gd name="connsiteX8786" fmla="*/ 7914694 w 9124939"/>
              <a:gd name="connsiteY8786" fmla="*/ 128333 h 6507156"/>
              <a:gd name="connsiteX8787" fmla="*/ 7914376 w 9124939"/>
              <a:gd name="connsiteY8787" fmla="*/ 91075 h 6507156"/>
              <a:gd name="connsiteX8788" fmla="*/ 7892096 w 9124939"/>
              <a:gd name="connsiteY8788" fmla="*/ 72287 h 6507156"/>
              <a:gd name="connsiteX8789" fmla="*/ 7905464 w 9124939"/>
              <a:gd name="connsiteY8789" fmla="*/ 55410 h 6507156"/>
              <a:gd name="connsiteX8790" fmla="*/ 7913103 w 9124939"/>
              <a:gd name="connsiteY8790" fmla="*/ 59549 h 6507156"/>
              <a:gd name="connsiteX8791" fmla="*/ 7916604 w 9124939"/>
              <a:gd name="connsiteY8791" fmla="*/ 78656 h 6507156"/>
              <a:gd name="connsiteX8792" fmla="*/ 7944932 w 9124939"/>
              <a:gd name="connsiteY8792" fmla="*/ 75153 h 6507156"/>
              <a:gd name="connsiteX8793" fmla="*/ 7928062 w 9124939"/>
              <a:gd name="connsiteY8793" fmla="*/ 60823 h 6507156"/>
              <a:gd name="connsiteX8794" fmla="*/ 7929972 w 9124939"/>
              <a:gd name="connsiteY8794" fmla="*/ 43627 h 6507156"/>
              <a:gd name="connsiteX8795" fmla="*/ 7952252 w 9124939"/>
              <a:gd name="connsiteY8795" fmla="*/ 56046 h 6507156"/>
              <a:gd name="connsiteX8796" fmla="*/ 7940476 w 9124939"/>
              <a:gd name="connsiteY8796" fmla="*/ 38214 h 6507156"/>
              <a:gd name="connsiteX8797" fmla="*/ 7946841 w 9124939"/>
              <a:gd name="connsiteY8797" fmla="*/ 27705 h 6507156"/>
              <a:gd name="connsiteX8798" fmla="*/ 7934110 w 9124939"/>
              <a:gd name="connsiteY8798" fmla="*/ 18152 h 6507156"/>
              <a:gd name="connsiteX8799" fmla="*/ 7913103 w 9124939"/>
              <a:gd name="connsiteY8799" fmla="*/ 34392 h 6507156"/>
              <a:gd name="connsiteX8800" fmla="*/ 7908328 w 9124939"/>
              <a:gd name="connsiteY8800" fmla="*/ 21654 h 6507156"/>
              <a:gd name="connsiteX8801" fmla="*/ 7889231 w 9124939"/>
              <a:gd name="connsiteY8801" fmla="*/ 22610 h 6507156"/>
              <a:gd name="connsiteX8802" fmla="*/ 7888276 w 9124939"/>
              <a:gd name="connsiteY8802" fmla="*/ 5095 h 6507156"/>
              <a:gd name="connsiteX8803" fmla="*/ 7894005 w 9124939"/>
              <a:gd name="connsiteY8803" fmla="*/ 0 h 6507156"/>
              <a:gd name="connsiteX8804" fmla="*/ 7775563 w 9124939"/>
              <a:gd name="connsiteY8804" fmla="*/ 0 h 6507156"/>
              <a:gd name="connsiteX8805" fmla="*/ 7842711 w 9124939"/>
              <a:gd name="connsiteY8805" fmla="*/ 0 h 6507156"/>
              <a:gd name="connsiteX8806" fmla="*/ 7856526 w 9124939"/>
              <a:gd name="connsiteY8806" fmla="*/ 3193 h 6507156"/>
              <a:gd name="connsiteX8807" fmla="*/ 7850422 w 9124939"/>
              <a:gd name="connsiteY8807" fmla="*/ 34801 h 6507156"/>
              <a:gd name="connsiteX8808" fmla="*/ 7853956 w 9124939"/>
              <a:gd name="connsiteY8808" fmla="*/ 53957 h 6507156"/>
              <a:gd name="connsiteX8809" fmla="*/ 7835964 w 9124939"/>
              <a:gd name="connsiteY8809" fmla="*/ 57150 h 6507156"/>
              <a:gd name="connsiteX8810" fmla="*/ 7816045 w 9124939"/>
              <a:gd name="connsiteY8810" fmla="*/ 35120 h 6507156"/>
              <a:gd name="connsiteX8811" fmla="*/ 7812832 w 9124939"/>
              <a:gd name="connsiteY8811" fmla="*/ 15325 h 6507156"/>
              <a:gd name="connsiteX8812" fmla="*/ 7776527 w 9124939"/>
              <a:gd name="connsiteY8812" fmla="*/ 3831 h 6507156"/>
              <a:gd name="connsiteX8813" fmla="*/ 7775563 w 9124939"/>
              <a:gd name="connsiteY8813" fmla="*/ 0 h 6507156"/>
              <a:gd name="connsiteX0" fmla="*/ 1154115 w 9124939"/>
              <a:gd name="connsiteY0" fmla="*/ 6502393 h 6507156"/>
              <a:gd name="connsiteX1" fmla="*/ 1163639 w 9124939"/>
              <a:gd name="connsiteY1" fmla="*/ 6502393 h 6507156"/>
              <a:gd name="connsiteX2" fmla="*/ 1160465 w 9124939"/>
              <a:gd name="connsiteY2" fmla="*/ 6507156 h 6507156"/>
              <a:gd name="connsiteX3" fmla="*/ 1154115 w 9124939"/>
              <a:gd name="connsiteY3" fmla="*/ 6502393 h 6507156"/>
              <a:gd name="connsiteX4" fmla="*/ 3776973 w 9124939"/>
              <a:gd name="connsiteY4" fmla="*/ 6399209 h 6507156"/>
              <a:gd name="connsiteX5" fmla="*/ 3787768 w 9124939"/>
              <a:gd name="connsiteY5" fmla="*/ 6415895 h 6507156"/>
              <a:gd name="connsiteX6" fmla="*/ 3774434 w 9124939"/>
              <a:gd name="connsiteY6" fmla="*/ 6428730 h 6507156"/>
              <a:gd name="connsiteX7" fmla="*/ 3762686 w 9124939"/>
              <a:gd name="connsiteY7" fmla="*/ 6429372 h 6507156"/>
              <a:gd name="connsiteX8" fmla="*/ 3759193 w 9124939"/>
              <a:gd name="connsiteY8" fmla="*/ 6414612 h 6507156"/>
              <a:gd name="connsiteX9" fmla="*/ 3776973 w 9124939"/>
              <a:gd name="connsiteY9" fmla="*/ 6399209 h 6507156"/>
              <a:gd name="connsiteX10" fmla="*/ 3794118 w 9124939"/>
              <a:gd name="connsiteY10" fmla="*/ 6318246 h 6507156"/>
              <a:gd name="connsiteX11" fmla="*/ 3789038 w 9124939"/>
              <a:gd name="connsiteY11" fmla="*/ 6327771 h 6507156"/>
              <a:gd name="connsiteX12" fmla="*/ 3781418 w 9124939"/>
              <a:gd name="connsiteY12" fmla="*/ 6325866 h 6507156"/>
              <a:gd name="connsiteX13" fmla="*/ 3784594 w 9124939"/>
              <a:gd name="connsiteY13" fmla="*/ 6318564 h 6507156"/>
              <a:gd name="connsiteX14" fmla="*/ 3794118 w 9124939"/>
              <a:gd name="connsiteY14" fmla="*/ 6318246 h 6507156"/>
              <a:gd name="connsiteX15" fmla="*/ 3816343 w 9124939"/>
              <a:gd name="connsiteY15" fmla="*/ 6300784 h 6507156"/>
              <a:gd name="connsiteX16" fmla="*/ 3814701 w 9124939"/>
              <a:gd name="connsiteY16" fmla="*/ 6316659 h 6507156"/>
              <a:gd name="connsiteX17" fmla="*/ 3806818 w 9124939"/>
              <a:gd name="connsiteY17" fmla="*/ 6313484 h 6507156"/>
              <a:gd name="connsiteX18" fmla="*/ 3808132 w 9124939"/>
              <a:gd name="connsiteY18" fmla="*/ 6304277 h 6507156"/>
              <a:gd name="connsiteX19" fmla="*/ 3816343 w 9124939"/>
              <a:gd name="connsiteY19" fmla="*/ 6300784 h 6507156"/>
              <a:gd name="connsiteX20" fmla="*/ 5348949 w 9124939"/>
              <a:gd name="connsiteY20" fmla="*/ 6216643 h 6507156"/>
              <a:gd name="connsiteX21" fmla="*/ 5349861 w 9124939"/>
              <a:gd name="connsiteY21" fmla="*/ 6222993 h 6507156"/>
              <a:gd name="connsiteX22" fmla="*/ 5337701 w 9124939"/>
              <a:gd name="connsiteY22" fmla="*/ 6235693 h 6507156"/>
              <a:gd name="connsiteX23" fmla="*/ 5335573 w 9124939"/>
              <a:gd name="connsiteY23" fmla="*/ 6228391 h 6507156"/>
              <a:gd name="connsiteX24" fmla="*/ 5339525 w 9124939"/>
              <a:gd name="connsiteY24" fmla="*/ 6218866 h 6507156"/>
              <a:gd name="connsiteX25" fmla="*/ 5343781 w 9124939"/>
              <a:gd name="connsiteY25" fmla="*/ 6222041 h 6507156"/>
              <a:gd name="connsiteX26" fmla="*/ 5348949 w 9124939"/>
              <a:gd name="connsiteY26" fmla="*/ 6216643 h 6507156"/>
              <a:gd name="connsiteX27" fmla="*/ 5033020 w 9124939"/>
              <a:gd name="connsiteY27" fmla="*/ 6192831 h 6507156"/>
              <a:gd name="connsiteX28" fmla="*/ 5040331 w 9124939"/>
              <a:gd name="connsiteY28" fmla="*/ 6192831 h 6507156"/>
              <a:gd name="connsiteX29" fmla="*/ 5042556 w 9124939"/>
              <a:gd name="connsiteY29" fmla="*/ 6206438 h 6507156"/>
              <a:gd name="connsiteX30" fmla="*/ 5049867 w 9124939"/>
              <a:gd name="connsiteY30" fmla="*/ 6212766 h 6507156"/>
              <a:gd name="connsiteX31" fmla="*/ 5059404 w 9124939"/>
              <a:gd name="connsiteY31" fmla="*/ 6203273 h 6507156"/>
              <a:gd name="connsiteX32" fmla="*/ 5068940 w 9124939"/>
              <a:gd name="connsiteY32" fmla="*/ 6200109 h 6507156"/>
              <a:gd name="connsiteX33" fmla="*/ 5078476 w 9124939"/>
              <a:gd name="connsiteY33" fmla="*/ 6203906 h 6507156"/>
              <a:gd name="connsiteX34" fmla="*/ 5081655 w 9124939"/>
              <a:gd name="connsiteY34" fmla="*/ 6211184 h 6507156"/>
              <a:gd name="connsiteX35" fmla="*/ 5072119 w 9124939"/>
              <a:gd name="connsiteY35" fmla="*/ 6216563 h 6507156"/>
              <a:gd name="connsiteX36" fmla="*/ 5072119 w 9124939"/>
              <a:gd name="connsiteY36" fmla="*/ 6221943 h 6507156"/>
              <a:gd name="connsiteX37" fmla="*/ 5086105 w 9124939"/>
              <a:gd name="connsiteY37" fmla="*/ 6223841 h 6507156"/>
              <a:gd name="connsiteX38" fmla="*/ 5090237 w 9124939"/>
              <a:gd name="connsiteY38" fmla="*/ 6222892 h 6507156"/>
              <a:gd name="connsiteX39" fmla="*/ 5097866 w 9124939"/>
              <a:gd name="connsiteY39" fmla="*/ 6235233 h 6507156"/>
              <a:gd name="connsiteX40" fmla="*/ 5105177 w 9124939"/>
              <a:gd name="connsiteY40" fmla="*/ 6232068 h 6507156"/>
              <a:gd name="connsiteX41" fmla="*/ 5122024 w 9124939"/>
              <a:gd name="connsiteY41" fmla="*/ 6232068 h 6507156"/>
              <a:gd name="connsiteX42" fmla="*/ 5131879 w 9124939"/>
              <a:gd name="connsiteY42" fmla="*/ 6226689 h 6507156"/>
              <a:gd name="connsiteX43" fmla="*/ 5148726 w 9124939"/>
              <a:gd name="connsiteY43" fmla="*/ 6224474 h 6507156"/>
              <a:gd name="connsiteX44" fmla="*/ 5154130 w 9124939"/>
              <a:gd name="connsiteY44" fmla="*/ 6220044 h 6507156"/>
              <a:gd name="connsiteX45" fmla="*/ 5162394 w 9124939"/>
              <a:gd name="connsiteY45" fmla="*/ 6223208 h 6507156"/>
              <a:gd name="connsiteX46" fmla="*/ 5167798 w 9124939"/>
              <a:gd name="connsiteY46" fmla="*/ 6231752 h 6507156"/>
              <a:gd name="connsiteX47" fmla="*/ 5176381 w 9124939"/>
              <a:gd name="connsiteY47" fmla="*/ 6232385 h 6507156"/>
              <a:gd name="connsiteX48" fmla="*/ 5194181 w 9124939"/>
              <a:gd name="connsiteY48" fmla="*/ 6227006 h 6507156"/>
              <a:gd name="connsiteX49" fmla="*/ 5203718 w 9124939"/>
              <a:gd name="connsiteY49" fmla="*/ 6232385 h 6507156"/>
              <a:gd name="connsiteX50" fmla="*/ 5213254 w 9124939"/>
              <a:gd name="connsiteY50" fmla="*/ 6232068 h 6507156"/>
              <a:gd name="connsiteX51" fmla="*/ 5222790 w 9124939"/>
              <a:gd name="connsiteY51" fmla="*/ 6225740 h 6507156"/>
              <a:gd name="connsiteX52" fmla="*/ 5231373 w 9124939"/>
              <a:gd name="connsiteY52" fmla="*/ 6227955 h 6507156"/>
              <a:gd name="connsiteX53" fmla="*/ 5229147 w 9124939"/>
              <a:gd name="connsiteY53" fmla="*/ 6234283 h 6507156"/>
              <a:gd name="connsiteX54" fmla="*/ 5231373 w 9124939"/>
              <a:gd name="connsiteY54" fmla="*/ 6242511 h 6507156"/>
              <a:gd name="connsiteX55" fmla="*/ 5235823 w 9124939"/>
              <a:gd name="connsiteY55" fmla="*/ 6250738 h 6507156"/>
              <a:gd name="connsiteX56" fmla="*/ 5243134 w 9124939"/>
              <a:gd name="connsiteY56" fmla="*/ 6253902 h 6507156"/>
              <a:gd name="connsiteX57" fmla="*/ 5250445 w 9124939"/>
              <a:gd name="connsiteY57" fmla="*/ 6246624 h 6507156"/>
              <a:gd name="connsiteX58" fmla="*/ 5257756 w 9124939"/>
              <a:gd name="connsiteY58" fmla="*/ 6243460 h 6507156"/>
              <a:gd name="connsiteX59" fmla="*/ 5269517 w 9124939"/>
              <a:gd name="connsiteY59" fmla="*/ 6246624 h 6507156"/>
              <a:gd name="connsiteX60" fmla="*/ 5273650 w 9124939"/>
              <a:gd name="connsiteY60" fmla="*/ 6239030 h 6507156"/>
              <a:gd name="connsiteX61" fmla="*/ 5274921 w 9124939"/>
              <a:gd name="connsiteY61" fmla="*/ 6231752 h 6507156"/>
              <a:gd name="connsiteX62" fmla="*/ 5279053 w 9124939"/>
              <a:gd name="connsiteY62" fmla="*/ 6229537 h 6507156"/>
              <a:gd name="connsiteX63" fmla="*/ 5278100 w 9124939"/>
              <a:gd name="connsiteY63" fmla="*/ 6238081 h 6507156"/>
              <a:gd name="connsiteX64" fmla="*/ 5283186 w 9124939"/>
              <a:gd name="connsiteY64" fmla="*/ 6246308 h 6507156"/>
              <a:gd name="connsiteX65" fmla="*/ 5282232 w 9124939"/>
              <a:gd name="connsiteY65" fmla="*/ 6250421 h 6507156"/>
              <a:gd name="connsiteX66" fmla="*/ 5280007 w 9124939"/>
              <a:gd name="connsiteY66" fmla="*/ 6257699 h 6507156"/>
              <a:gd name="connsiteX67" fmla="*/ 5273014 w 9124939"/>
              <a:gd name="connsiteY67" fmla="*/ 6268458 h 6507156"/>
              <a:gd name="connsiteX68" fmla="*/ 5264431 w 9124939"/>
              <a:gd name="connsiteY68" fmla="*/ 6272571 h 6507156"/>
              <a:gd name="connsiteX69" fmla="*/ 5258074 w 9124939"/>
              <a:gd name="connsiteY69" fmla="*/ 6267825 h 6507156"/>
              <a:gd name="connsiteX70" fmla="*/ 5246630 w 9124939"/>
              <a:gd name="connsiteY70" fmla="*/ 6274154 h 6507156"/>
              <a:gd name="connsiteX71" fmla="*/ 5238048 w 9124939"/>
              <a:gd name="connsiteY71" fmla="*/ 6275103 h 6507156"/>
              <a:gd name="connsiteX72" fmla="*/ 5222154 w 9124939"/>
              <a:gd name="connsiteY72" fmla="*/ 6269724 h 6507156"/>
              <a:gd name="connsiteX73" fmla="*/ 5208168 w 9124939"/>
              <a:gd name="connsiteY73" fmla="*/ 6274470 h 6507156"/>
              <a:gd name="connsiteX74" fmla="*/ 5197042 w 9124939"/>
              <a:gd name="connsiteY74" fmla="*/ 6270040 h 6507156"/>
              <a:gd name="connsiteX75" fmla="*/ 5178924 w 9124939"/>
              <a:gd name="connsiteY75" fmla="*/ 6270673 h 6507156"/>
              <a:gd name="connsiteX76" fmla="*/ 5168116 w 9124939"/>
              <a:gd name="connsiteY76" fmla="*/ 6280166 h 6507156"/>
              <a:gd name="connsiteX77" fmla="*/ 5160805 w 9124939"/>
              <a:gd name="connsiteY77" fmla="*/ 6283330 h 6507156"/>
              <a:gd name="connsiteX78" fmla="*/ 5144911 w 9124939"/>
              <a:gd name="connsiteY78" fmla="*/ 6283330 h 6507156"/>
              <a:gd name="connsiteX79" fmla="*/ 5139507 w 9124939"/>
              <a:gd name="connsiteY79" fmla="*/ 6286494 h 6507156"/>
              <a:gd name="connsiteX80" fmla="*/ 5135375 w 9124939"/>
              <a:gd name="connsiteY80" fmla="*/ 6284279 h 6507156"/>
              <a:gd name="connsiteX81" fmla="*/ 5139507 w 9124939"/>
              <a:gd name="connsiteY81" fmla="*/ 6273837 h 6507156"/>
              <a:gd name="connsiteX82" fmla="*/ 5130925 w 9124939"/>
              <a:gd name="connsiteY82" fmla="*/ 6264661 h 6507156"/>
              <a:gd name="connsiteX83" fmla="*/ 5118210 w 9124939"/>
              <a:gd name="connsiteY83" fmla="*/ 6256117 h 6507156"/>
              <a:gd name="connsiteX84" fmla="*/ 5108674 w 9124939"/>
              <a:gd name="connsiteY84" fmla="*/ 6259598 h 6507156"/>
              <a:gd name="connsiteX85" fmla="*/ 5096913 w 9124939"/>
              <a:gd name="connsiteY85" fmla="*/ 6256433 h 6507156"/>
              <a:gd name="connsiteX86" fmla="*/ 5086423 w 9124939"/>
              <a:gd name="connsiteY86" fmla="*/ 6253269 h 6507156"/>
              <a:gd name="connsiteX87" fmla="*/ 5073708 w 9124939"/>
              <a:gd name="connsiteY87" fmla="*/ 6254535 h 6507156"/>
              <a:gd name="connsiteX88" fmla="*/ 5064172 w 9124939"/>
              <a:gd name="connsiteY88" fmla="*/ 6246308 h 6507156"/>
              <a:gd name="connsiteX89" fmla="*/ 5048278 w 9124939"/>
              <a:gd name="connsiteY89" fmla="*/ 6241878 h 6507156"/>
              <a:gd name="connsiteX90" fmla="*/ 5038424 w 9124939"/>
              <a:gd name="connsiteY90" fmla="*/ 6246624 h 6507156"/>
              <a:gd name="connsiteX91" fmla="*/ 5026981 w 9124939"/>
              <a:gd name="connsiteY91" fmla="*/ 6250738 h 6507156"/>
              <a:gd name="connsiteX92" fmla="*/ 5019352 w 9124939"/>
              <a:gd name="connsiteY92" fmla="*/ 6240296 h 6507156"/>
              <a:gd name="connsiteX93" fmla="*/ 5017444 w 9124939"/>
              <a:gd name="connsiteY93" fmla="*/ 6229537 h 6507156"/>
              <a:gd name="connsiteX94" fmla="*/ 5018398 w 9124939"/>
              <a:gd name="connsiteY94" fmla="*/ 6219411 h 6507156"/>
              <a:gd name="connsiteX95" fmla="*/ 5012994 w 9124939"/>
              <a:gd name="connsiteY95" fmla="*/ 6210868 h 6507156"/>
              <a:gd name="connsiteX96" fmla="*/ 5013630 w 9124939"/>
              <a:gd name="connsiteY96" fmla="*/ 6204539 h 6507156"/>
              <a:gd name="connsiteX97" fmla="*/ 5011723 w 9124939"/>
              <a:gd name="connsiteY97" fmla="*/ 6198211 h 6507156"/>
              <a:gd name="connsiteX98" fmla="*/ 5019034 w 9124939"/>
              <a:gd name="connsiteY98" fmla="*/ 6201375 h 6507156"/>
              <a:gd name="connsiteX99" fmla="*/ 5026663 w 9124939"/>
              <a:gd name="connsiteY99" fmla="*/ 6212133 h 6507156"/>
              <a:gd name="connsiteX100" fmla="*/ 5032067 w 9124939"/>
              <a:gd name="connsiteY100" fmla="*/ 6215931 h 6507156"/>
              <a:gd name="connsiteX101" fmla="*/ 5037153 w 9124939"/>
              <a:gd name="connsiteY101" fmla="*/ 6210551 h 6507156"/>
              <a:gd name="connsiteX102" fmla="*/ 5028570 w 9124939"/>
              <a:gd name="connsiteY102" fmla="*/ 6202324 h 6507156"/>
              <a:gd name="connsiteX103" fmla="*/ 5033020 w 9124939"/>
              <a:gd name="connsiteY103" fmla="*/ 6192831 h 6507156"/>
              <a:gd name="connsiteX104" fmla="*/ 6073114 w 9124939"/>
              <a:gd name="connsiteY104" fmla="*/ 6178543 h 6507156"/>
              <a:gd name="connsiteX105" fmla="*/ 6081698 w 9124939"/>
              <a:gd name="connsiteY105" fmla="*/ 6178543 h 6507156"/>
              <a:gd name="connsiteX106" fmla="*/ 6077565 w 9124939"/>
              <a:gd name="connsiteY106" fmla="*/ 6188024 h 6507156"/>
              <a:gd name="connsiteX107" fmla="*/ 6063575 w 9124939"/>
              <a:gd name="connsiteY107" fmla="*/ 6192133 h 6507156"/>
              <a:gd name="connsiteX108" fmla="*/ 6064529 w 9124939"/>
              <a:gd name="connsiteY108" fmla="*/ 6200665 h 6507156"/>
              <a:gd name="connsiteX109" fmla="*/ 6048950 w 9124939"/>
              <a:gd name="connsiteY109" fmla="*/ 6211094 h 6507156"/>
              <a:gd name="connsiteX110" fmla="*/ 6038458 w 9124939"/>
              <a:gd name="connsiteY110" fmla="*/ 6217415 h 6507156"/>
              <a:gd name="connsiteX111" fmla="*/ 6027965 w 9124939"/>
              <a:gd name="connsiteY111" fmla="*/ 6230056 h 6507156"/>
              <a:gd name="connsiteX112" fmla="*/ 6013340 w 9124939"/>
              <a:gd name="connsiteY112" fmla="*/ 6242065 h 6507156"/>
              <a:gd name="connsiteX113" fmla="*/ 6013658 w 9124939"/>
              <a:gd name="connsiteY113" fmla="*/ 6243329 h 6507156"/>
              <a:gd name="connsiteX114" fmla="*/ 6016519 w 9124939"/>
              <a:gd name="connsiteY114" fmla="*/ 6252494 h 6507156"/>
              <a:gd name="connsiteX115" fmla="*/ 6019699 w 9124939"/>
              <a:gd name="connsiteY115" fmla="*/ 6256287 h 6507156"/>
              <a:gd name="connsiteX116" fmla="*/ 6026058 w 9124939"/>
              <a:gd name="connsiteY116" fmla="*/ 6263871 h 6507156"/>
              <a:gd name="connsiteX117" fmla="*/ 6028283 w 9124939"/>
              <a:gd name="connsiteY117" fmla="*/ 6273352 h 6507156"/>
              <a:gd name="connsiteX118" fmla="*/ 6020971 w 9124939"/>
              <a:gd name="connsiteY118" fmla="*/ 6274616 h 6507156"/>
              <a:gd name="connsiteX119" fmla="*/ 6018745 w 9124939"/>
              <a:gd name="connsiteY119" fmla="*/ 6268296 h 6507156"/>
              <a:gd name="connsiteX120" fmla="*/ 6010161 w 9124939"/>
              <a:gd name="connsiteY120" fmla="*/ 6268296 h 6507156"/>
              <a:gd name="connsiteX121" fmla="*/ 6003166 w 9124939"/>
              <a:gd name="connsiteY121" fmla="*/ 6270192 h 6507156"/>
              <a:gd name="connsiteX122" fmla="*/ 5996807 w 9124939"/>
              <a:gd name="connsiteY122" fmla="*/ 6276513 h 6507156"/>
              <a:gd name="connsiteX123" fmla="*/ 5985997 w 9124939"/>
              <a:gd name="connsiteY123" fmla="*/ 6288206 h 6507156"/>
              <a:gd name="connsiteX124" fmla="*/ 5965012 w 9124939"/>
              <a:gd name="connsiteY124" fmla="*/ 6300215 h 6507156"/>
              <a:gd name="connsiteX125" fmla="*/ 5944982 w 9124939"/>
              <a:gd name="connsiteY125" fmla="*/ 6302427 h 6507156"/>
              <a:gd name="connsiteX126" fmla="*/ 5929084 w 9124939"/>
              <a:gd name="connsiteY126" fmla="*/ 6300531 h 6507156"/>
              <a:gd name="connsiteX127" fmla="*/ 5920500 w 9124939"/>
              <a:gd name="connsiteY127" fmla="*/ 6308116 h 6507156"/>
              <a:gd name="connsiteX128" fmla="*/ 5922726 w 9124939"/>
              <a:gd name="connsiteY128" fmla="*/ 6315068 h 6507156"/>
              <a:gd name="connsiteX129" fmla="*/ 5915095 w 9124939"/>
              <a:gd name="connsiteY129" fmla="*/ 6313172 h 6507156"/>
              <a:gd name="connsiteX130" fmla="*/ 5900151 w 9124939"/>
              <a:gd name="connsiteY130" fmla="*/ 6310012 h 6507156"/>
              <a:gd name="connsiteX131" fmla="*/ 5875034 w 9124939"/>
              <a:gd name="connsiteY131" fmla="*/ 6308432 h 6507156"/>
              <a:gd name="connsiteX132" fmla="*/ 5870583 w 9124939"/>
              <a:gd name="connsiteY132" fmla="*/ 6299899 h 6507156"/>
              <a:gd name="connsiteX133" fmla="*/ 5867403 w 9124939"/>
              <a:gd name="connsiteY133" fmla="*/ 6290418 h 6507156"/>
              <a:gd name="connsiteX134" fmla="*/ 5857865 w 9124939"/>
              <a:gd name="connsiteY134" fmla="*/ 6282201 h 6507156"/>
              <a:gd name="connsiteX135" fmla="*/ 5856593 w 9124939"/>
              <a:gd name="connsiteY135" fmla="*/ 6271772 h 6507156"/>
              <a:gd name="connsiteX136" fmla="*/ 5854685 w 9124939"/>
              <a:gd name="connsiteY136" fmla="*/ 6263239 h 6507156"/>
              <a:gd name="connsiteX137" fmla="*/ 5866131 w 9124939"/>
              <a:gd name="connsiteY137" fmla="*/ 6265452 h 6507156"/>
              <a:gd name="connsiteX138" fmla="*/ 5872808 w 9124939"/>
              <a:gd name="connsiteY138" fmla="*/ 6268612 h 6507156"/>
              <a:gd name="connsiteX139" fmla="*/ 5882982 w 9124939"/>
              <a:gd name="connsiteY139" fmla="*/ 6251546 h 6507156"/>
              <a:gd name="connsiteX140" fmla="*/ 5890613 w 9124939"/>
              <a:gd name="connsiteY140" fmla="*/ 6248386 h 6507156"/>
              <a:gd name="connsiteX141" fmla="*/ 5899833 w 9124939"/>
              <a:gd name="connsiteY141" fmla="*/ 6244910 h 6507156"/>
              <a:gd name="connsiteX142" fmla="*/ 5920182 w 9124939"/>
              <a:gd name="connsiteY142" fmla="*/ 6247122 h 6507156"/>
              <a:gd name="connsiteX143" fmla="*/ 5920818 w 9124939"/>
              <a:gd name="connsiteY143" fmla="*/ 6239537 h 6507156"/>
              <a:gd name="connsiteX144" fmla="*/ 5920818 w 9124939"/>
              <a:gd name="connsiteY144" fmla="*/ 6237641 h 6507156"/>
              <a:gd name="connsiteX145" fmla="*/ 5919864 w 9124939"/>
              <a:gd name="connsiteY145" fmla="*/ 6225948 h 6507156"/>
              <a:gd name="connsiteX146" fmla="*/ 5931310 w 9124939"/>
              <a:gd name="connsiteY146" fmla="*/ 6226896 h 6507156"/>
              <a:gd name="connsiteX147" fmla="*/ 5938941 w 9124939"/>
              <a:gd name="connsiteY147" fmla="*/ 6233216 h 6507156"/>
              <a:gd name="connsiteX148" fmla="*/ 5958017 w 9124939"/>
              <a:gd name="connsiteY148" fmla="*/ 6235113 h 6507156"/>
              <a:gd name="connsiteX149" fmla="*/ 5976140 w 9124939"/>
              <a:gd name="connsiteY149" fmla="*/ 6227844 h 6507156"/>
              <a:gd name="connsiteX150" fmla="*/ 6008571 w 9124939"/>
              <a:gd name="connsiteY150" fmla="*/ 6216783 h 6507156"/>
              <a:gd name="connsiteX151" fmla="*/ 6033053 w 9124939"/>
              <a:gd name="connsiteY151" fmla="*/ 6207302 h 6507156"/>
              <a:gd name="connsiteX152" fmla="*/ 6050858 w 9124939"/>
              <a:gd name="connsiteY152" fmla="*/ 6192449 h 6507156"/>
              <a:gd name="connsiteX153" fmla="*/ 6064529 w 9124939"/>
              <a:gd name="connsiteY153" fmla="*/ 6188024 h 6507156"/>
              <a:gd name="connsiteX154" fmla="*/ 6073114 w 9124939"/>
              <a:gd name="connsiteY154" fmla="*/ 6178543 h 6507156"/>
              <a:gd name="connsiteX155" fmla="*/ 5363619 w 9124939"/>
              <a:gd name="connsiteY155" fmla="*/ 6161081 h 6507156"/>
              <a:gd name="connsiteX156" fmla="*/ 5371891 w 9124939"/>
              <a:gd name="connsiteY156" fmla="*/ 6169607 h 6507156"/>
              <a:gd name="connsiteX157" fmla="*/ 5366989 w 9124939"/>
              <a:gd name="connsiteY157" fmla="*/ 6172765 h 6507156"/>
              <a:gd name="connsiteX158" fmla="*/ 5366989 w 9124939"/>
              <a:gd name="connsiteY158" fmla="*/ 6180976 h 6507156"/>
              <a:gd name="connsiteX159" fmla="*/ 5365151 w 9124939"/>
              <a:gd name="connsiteY159" fmla="*/ 6193608 h 6507156"/>
              <a:gd name="connsiteX160" fmla="*/ 5375261 w 9124939"/>
              <a:gd name="connsiteY160" fmla="*/ 6200872 h 6507156"/>
              <a:gd name="connsiteX161" fmla="*/ 5369440 w 9124939"/>
              <a:gd name="connsiteY161" fmla="*/ 6216661 h 6507156"/>
              <a:gd name="connsiteX162" fmla="*/ 5360249 w 9124939"/>
              <a:gd name="connsiteY162" fmla="*/ 6219819 h 6507156"/>
              <a:gd name="connsiteX163" fmla="*/ 5359330 w 9124939"/>
              <a:gd name="connsiteY163" fmla="*/ 6216661 h 6507156"/>
              <a:gd name="connsiteX164" fmla="*/ 5365151 w 9124939"/>
              <a:gd name="connsiteY164" fmla="*/ 6205293 h 6507156"/>
              <a:gd name="connsiteX165" fmla="*/ 5357798 w 9124939"/>
              <a:gd name="connsiteY165" fmla="*/ 6197714 h 6507156"/>
              <a:gd name="connsiteX166" fmla="*/ 5359023 w 9124939"/>
              <a:gd name="connsiteY166" fmla="*/ 6191398 h 6507156"/>
              <a:gd name="connsiteX167" fmla="*/ 5360861 w 9124939"/>
              <a:gd name="connsiteY167" fmla="*/ 6184450 h 6507156"/>
              <a:gd name="connsiteX168" fmla="*/ 5360861 w 9124939"/>
              <a:gd name="connsiteY168" fmla="*/ 6176871 h 6507156"/>
              <a:gd name="connsiteX169" fmla="*/ 5365763 w 9124939"/>
              <a:gd name="connsiteY169" fmla="*/ 6169607 h 6507156"/>
              <a:gd name="connsiteX170" fmla="*/ 5363619 w 9124939"/>
              <a:gd name="connsiteY170" fmla="*/ 6161081 h 6507156"/>
              <a:gd name="connsiteX171" fmla="*/ 4143049 w 9124939"/>
              <a:gd name="connsiteY171" fmla="*/ 6154731 h 6507156"/>
              <a:gd name="connsiteX172" fmla="*/ 4154833 w 9124939"/>
              <a:gd name="connsiteY172" fmla="*/ 6154731 h 6507156"/>
              <a:gd name="connsiteX173" fmla="*/ 4163998 w 9124939"/>
              <a:gd name="connsiteY173" fmla="*/ 6161620 h 6507156"/>
              <a:gd name="connsiteX174" fmla="*/ 4158433 w 9124939"/>
              <a:gd name="connsiteY174" fmla="*/ 6169707 h 6507156"/>
              <a:gd name="connsiteX175" fmla="*/ 4146323 w 9124939"/>
              <a:gd name="connsiteY175" fmla="*/ 6170606 h 6507156"/>
              <a:gd name="connsiteX176" fmla="*/ 4142067 w 9124939"/>
              <a:gd name="connsiteY176" fmla="*/ 6169707 h 6507156"/>
              <a:gd name="connsiteX177" fmla="*/ 4132248 w 9124939"/>
              <a:gd name="connsiteY177" fmla="*/ 6158924 h 6507156"/>
              <a:gd name="connsiteX178" fmla="*/ 4143049 w 9124939"/>
              <a:gd name="connsiteY178" fmla="*/ 6154731 h 6507156"/>
              <a:gd name="connsiteX179" fmla="*/ 4132053 w 9124939"/>
              <a:gd name="connsiteY179" fmla="*/ 6143618 h 6507156"/>
              <a:gd name="connsiteX180" fmla="*/ 4135423 w 9124939"/>
              <a:gd name="connsiteY180" fmla="*/ 6150545 h 6507156"/>
              <a:gd name="connsiteX181" fmla="*/ 4126232 w 9124939"/>
              <a:gd name="connsiteY181" fmla="*/ 6156318 h 6507156"/>
              <a:gd name="connsiteX182" fmla="*/ 4117960 w 9124939"/>
              <a:gd name="connsiteY182" fmla="*/ 6144772 h 6507156"/>
              <a:gd name="connsiteX183" fmla="*/ 4132053 w 9124939"/>
              <a:gd name="connsiteY183" fmla="*/ 6143618 h 6507156"/>
              <a:gd name="connsiteX184" fmla="*/ 4957797 w 9124939"/>
              <a:gd name="connsiteY184" fmla="*/ 6115043 h 6507156"/>
              <a:gd name="connsiteX185" fmla="*/ 4969729 w 9124939"/>
              <a:gd name="connsiteY185" fmla="*/ 6118188 h 6507156"/>
              <a:gd name="connsiteX186" fmla="*/ 4975211 w 9124939"/>
              <a:gd name="connsiteY186" fmla="*/ 6128881 h 6507156"/>
              <a:gd name="connsiteX187" fmla="*/ 4969729 w 9124939"/>
              <a:gd name="connsiteY187" fmla="*/ 6129825 h 6507156"/>
              <a:gd name="connsiteX188" fmla="*/ 4973921 w 9124939"/>
              <a:gd name="connsiteY188" fmla="*/ 6141147 h 6507156"/>
              <a:gd name="connsiteX189" fmla="*/ 4970696 w 9124939"/>
              <a:gd name="connsiteY189" fmla="*/ 6148381 h 6507156"/>
              <a:gd name="connsiteX190" fmla="*/ 4959087 w 9124939"/>
              <a:gd name="connsiteY190" fmla="*/ 6146808 h 6507156"/>
              <a:gd name="connsiteX191" fmla="*/ 4954573 w 9124939"/>
              <a:gd name="connsiteY191" fmla="*/ 6127938 h 6507156"/>
              <a:gd name="connsiteX192" fmla="*/ 4957797 w 9124939"/>
              <a:gd name="connsiteY192" fmla="*/ 6115043 h 6507156"/>
              <a:gd name="connsiteX193" fmla="*/ 5194780 w 9124939"/>
              <a:gd name="connsiteY193" fmla="*/ 6105518 h 6507156"/>
              <a:gd name="connsiteX194" fmla="*/ 5205398 w 9124939"/>
              <a:gd name="connsiteY194" fmla="*/ 6119291 h 6507156"/>
              <a:gd name="connsiteX195" fmla="*/ 5195092 w 9124939"/>
              <a:gd name="connsiteY195" fmla="*/ 6127743 h 6507156"/>
              <a:gd name="connsiteX196" fmla="*/ 5196966 w 9124939"/>
              <a:gd name="connsiteY196" fmla="*/ 6116161 h 6507156"/>
              <a:gd name="connsiteX197" fmla="*/ 5192594 w 9124939"/>
              <a:gd name="connsiteY197" fmla="*/ 6111778 h 6507156"/>
              <a:gd name="connsiteX198" fmla="*/ 5186660 w 9124939"/>
              <a:gd name="connsiteY198" fmla="*/ 6113030 h 6507156"/>
              <a:gd name="connsiteX199" fmla="*/ 5186348 w 9124939"/>
              <a:gd name="connsiteY199" fmla="*/ 6108022 h 6507156"/>
              <a:gd name="connsiteX200" fmla="*/ 5194780 w 9124939"/>
              <a:gd name="connsiteY200" fmla="*/ 6105518 h 6507156"/>
              <a:gd name="connsiteX201" fmla="*/ 5473686 w 9124939"/>
              <a:gd name="connsiteY201" fmla="*/ 6102343 h 6507156"/>
              <a:gd name="connsiteX202" fmla="*/ 5473686 w 9124939"/>
              <a:gd name="connsiteY202" fmla="*/ 6113034 h 6507156"/>
              <a:gd name="connsiteX203" fmla="*/ 5460668 w 9124939"/>
              <a:gd name="connsiteY203" fmla="*/ 6122467 h 6507156"/>
              <a:gd name="connsiteX204" fmla="*/ 5458128 w 9124939"/>
              <a:gd name="connsiteY204" fmla="*/ 6136931 h 6507156"/>
              <a:gd name="connsiteX205" fmla="*/ 5446698 w 9124939"/>
              <a:gd name="connsiteY205" fmla="*/ 6160199 h 6507156"/>
              <a:gd name="connsiteX206" fmla="*/ 5427648 w 9124939"/>
              <a:gd name="connsiteY206" fmla="*/ 6167431 h 6507156"/>
              <a:gd name="connsiteX207" fmla="*/ 5429235 w 9124939"/>
              <a:gd name="connsiteY207" fmla="*/ 6150766 h 6507156"/>
              <a:gd name="connsiteX208" fmla="*/ 5418123 w 9124939"/>
              <a:gd name="connsiteY208" fmla="*/ 6151080 h 6507156"/>
              <a:gd name="connsiteX209" fmla="*/ 5421933 w 9124939"/>
              <a:gd name="connsiteY209" fmla="*/ 6145735 h 6507156"/>
              <a:gd name="connsiteX210" fmla="*/ 5427330 w 9124939"/>
              <a:gd name="connsiteY210" fmla="*/ 6132214 h 6507156"/>
              <a:gd name="connsiteX211" fmla="*/ 5439713 w 9124939"/>
              <a:gd name="connsiteY211" fmla="*/ 6115235 h 6507156"/>
              <a:gd name="connsiteX212" fmla="*/ 5454318 w 9124939"/>
              <a:gd name="connsiteY212" fmla="*/ 6110204 h 6507156"/>
              <a:gd name="connsiteX213" fmla="*/ 5473686 w 9124939"/>
              <a:gd name="connsiteY213" fmla="*/ 6102343 h 6507156"/>
              <a:gd name="connsiteX214" fmla="*/ 5426918 w 9124939"/>
              <a:gd name="connsiteY214" fmla="*/ 6083293 h 6507156"/>
              <a:gd name="connsiteX215" fmla="*/ 5430823 w 9124939"/>
              <a:gd name="connsiteY215" fmla="*/ 6085198 h 6507156"/>
              <a:gd name="connsiteX216" fmla="*/ 5428420 w 9124939"/>
              <a:gd name="connsiteY216" fmla="*/ 6092183 h 6507156"/>
              <a:gd name="connsiteX217" fmla="*/ 5419710 w 9124939"/>
              <a:gd name="connsiteY217" fmla="*/ 6092818 h 6507156"/>
              <a:gd name="connsiteX218" fmla="*/ 5426918 w 9124939"/>
              <a:gd name="connsiteY218" fmla="*/ 6083293 h 6507156"/>
              <a:gd name="connsiteX219" fmla="*/ 5285523 w 9124939"/>
              <a:gd name="connsiteY219" fmla="*/ 6081706 h 6507156"/>
              <a:gd name="connsiteX220" fmla="*/ 5289536 w 9124939"/>
              <a:gd name="connsiteY220" fmla="*/ 6083293 h 6507156"/>
              <a:gd name="connsiteX221" fmla="*/ 5281510 w 9124939"/>
              <a:gd name="connsiteY221" fmla="*/ 6095994 h 6507156"/>
              <a:gd name="connsiteX222" fmla="*/ 5278423 w 9124939"/>
              <a:gd name="connsiteY222" fmla="*/ 6091231 h 6507156"/>
              <a:gd name="connsiteX223" fmla="*/ 5285523 w 9124939"/>
              <a:gd name="connsiteY223" fmla="*/ 6081706 h 6507156"/>
              <a:gd name="connsiteX224" fmla="*/ 4846446 w 9124939"/>
              <a:gd name="connsiteY224" fmla="*/ 6064243 h 6507156"/>
              <a:gd name="connsiteX225" fmla="*/ 4848210 w 9124939"/>
              <a:gd name="connsiteY225" fmla="*/ 6076943 h 6507156"/>
              <a:gd name="connsiteX226" fmla="*/ 4841860 w 9124939"/>
              <a:gd name="connsiteY226" fmla="*/ 6068082 h 6507156"/>
              <a:gd name="connsiteX227" fmla="*/ 4846446 w 9124939"/>
              <a:gd name="connsiteY227" fmla="*/ 6064243 h 6507156"/>
              <a:gd name="connsiteX228" fmla="*/ 5106608 w 9124939"/>
              <a:gd name="connsiteY228" fmla="*/ 6057893 h 6507156"/>
              <a:gd name="connsiteX229" fmla="*/ 5118086 w 9124939"/>
              <a:gd name="connsiteY229" fmla="*/ 6067100 h 6507156"/>
              <a:gd name="connsiteX230" fmla="*/ 5108780 w 9124939"/>
              <a:gd name="connsiteY230" fmla="*/ 6083928 h 6507156"/>
              <a:gd name="connsiteX231" fmla="*/ 5101955 w 9124939"/>
              <a:gd name="connsiteY231" fmla="*/ 6088056 h 6507156"/>
              <a:gd name="connsiteX232" fmla="*/ 5095751 w 9124939"/>
              <a:gd name="connsiteY232" fmla="*/ 6086151 h 6507156"/>
              <a:gd name="connsiteX233" fmla="*/ 5091098 w 9124939"/>
              <a:gd name="connsiteY233" fmla="*/ 6080118 h 6507156"/>
              <a:gd name="connsiteX234" fmla="*/ 5099473 w 9124939"/>
              <a:gd name="connsiteY234" fmla="*/ 6077578 h 6507156"/>
              <a:gd name="connsiteX235" fmla="*/ 5092028 w 9124939"/>
              <a:gd name="connsiteY235" fmla="*/ 6072498 h 6507156"/>
              <a:gd name="connsiteX236" fmla="*/ 5095130 w 9124939"/>
              <a:gd name="connsiteY236" fmla="*/ 6069323 h 6507156"/>
              <a:gd name="connsiteX237" fmla="*/ 5105677 w 9124939"/>
              <a:gd name="connsiteY237" fmla="*/ 6070275 h 6507156"/>
              <a:gd name="connsiteX238" fmla="*/ 5109710 w 9124939"/>
              <a:gd name="connsiteY238" fmla="*/ 6070275 h 6507156"/>
              <a:gd name="connsiteX239" fmla="*/ 5105677 w 9124939"/>
              <a:gd name="connsiteY239" fmla="*/ 6062973 h 6507156"/>
              <a:gd name="connsiteX240" fmla="*/ 5106608 w 9124939"/>
              <a:gd name="connsiteY240" fmla="*/ 6057893 h 6507156"/>
              <a:gd name="connsiteX241" fmla="*/ 5190942 w 9124939"/>
              <a:gd name="connsiteY241" fmla="*/ 6056306 h 6507156"/>
              <a:gd name="connsiteX242" fmla="*/ 5194286 w 9124939"/>
              <a:gd name="connsiteY242" fmla="*/ 6067247 h 6507156"/>
              <a:gd name="connsiteX243" fmla="*/ 5191550 w 9124939"/>
              <a:gd name="connsiteY243" fmla="*/ 6080119 h 6507156"/>
              <a:gd name="connsiteX244" fmla="*/ 5179998 w 9124939"/>
              <a:gd name="connsiteY244" fmla="*/ 6067569 h 6507156"/>
              <a:gd name="connsiteX245" fmla="*/ 5179998 w 9124939"/>
              <a:gd name="connsiteY245" fmla="*/ 6059846 h 6507156"/>
              <a:gd name="connsiteX246" fmla="*/ 5190942 w 9124939"/>
              <a:gd name="connsiteY246" fmla="*/ 6056306 h 6507156"/>
              <a:gd name="connsiteX247" fmla="*/ 5372403 w 9124939"/>
              <a:gd name="connsiteY247" fmla="*/ 6049956 h 6507156"/>
              <a:gd name="connsiteX248" fmla="*/ 5378753 w 9124939"/>
              <a:gd name="connsiteY248" fmla="*/ 6049956 h 6507156"/>
              <a:gd name="connsiteX249" fmla="*/ 5386373 w 9124939"/>
              <a:gd name="connsiteY249" fmla="*/ 6053131 h 6507156"/>
              <a:gd name="connsiteX250" fmla="*/ 5380023 w 9124939"/>
              <a:gd name="connsiteY250" fmla="*/ 6056306 h 6507156"/>
              <a:gd name="connsiteX251" fmla="*/ 5375895 w 9124939"/>
              <a:gd name="connsiteY251" fmla="*/ 6061703 h 6507156"/>
              <a:gd name="connsiteX252" fmla="*/ 5364465 w 9124939"/>
              <a:gd name="connsiteY252" fmla="*/ 6059481 h 6507156"/>
              <a:gd name="connsiteX253" fmla="*/ 5350495 w 9124939"/>
              <a:gd name="connsiteY253" fmla="*/ 6065831 h 6507156"/>
              <a:gd name="connsiteX254" fmla="*/ 5352718 w 9124939"/>
              <a:gd name="connsiteY254" fmla="*/ 6081706 h 6507156"/>
              <a:gd name="connsiteX255" fmla="*/ 5345098 w 9124939"/>
              <a:gd name="connsiteY255" fmla="*/ 6075356 h 6507156"/>
              <a:gd name="connsiteX256" fmla="*/ 5347320 w 9124939"/>
              <a:gd name="connsiteY256" fmla="*/ 6062656 h 6507156"/>
              <a:gd name="connsiteX257" fmla="*/ 5356528 w 9124939"/>
              <a:gd name="connsiteY257" fmla="*/ 6051226 h 6507156"/>
              <a:gd name="connsiteX258" fmla="*/ 5372403 w 9124939"/>
              <a:gd name="connsiteY258" fmla="*/ 6049956 h 6507156"/>
              <a:gd name="connsiteX259" fmla="*/ 5138579 w 9124939"/>
              <a:gd name="connsiteY259" fmla="*/ 6049956 h 6507156"/>
              <a:gd name="connsiteX260" fmla="*/ 5143967 w 9124939"/>
              <a:gd name="connsiteY260" fmla="*/ 6056306 h 6507156"/>
              <a:gd name="connsiteX261" fmla="*/ 5146661 w 9124939"/>
              <a:gd name="connsiteY261" fmla="*/ 6063608 h 6507156"/>
              <a:gd name="connsiteX262" fmla="*/ 5136558 w 9124939"/>
              <a:gd name="connsiteY262" fmla="*/ 6069006 h 6507156"/>
              <a:gd name="connsiteX263" fmla="*/ 5135548 w 9124939"/>
              <a:gd name="connsiteY263" fmla="*/ 6063926 h 6507156"/>
              <a:gd name="connsiteX264" fmla="*/ 5138579 w 9124939"/>
              <a:gd name="connsiteY264" fmla="*/ 6049956 h 6507156"/>
              <a:gd name="connsiteX265" fmla="*/ 3878164 w 9124939"/>
              <a:gd name="connsiteY265" fmla="*/ 6049956 h 6507156"/>
              <a:gd name="connsiteX266" fmla="*/ 3892535 w 9124939"/>
              <a:gd name="connsiteY266" fmla="*/ 6060951 h 6507156"/>
              <a:gd name="connsiteX267" fmla="*/ 3882509 w 9124939"/>
              <a:gd name="connsiteY267" fmla="*/ 6067419 h 6507156"/>
              <a:gd name="connsiteX268" fmla="*/ 3873485 w 9124939"/>
              <a:gd name="connsiteY268" fmla="*/ 6054483 h 6507156"/>
              <a:gd name="connsiteX269" fmla="*/ 3878164 w 9124939"/>
              <a:gd name="connsiteY269" fmla="*/ 6049956 h 6507156"/>
              <a:gd name="connsiteX270" fmla="*/ 349250 w 9124939"/>
              <a:gd name="connsiteY270" fmla="*/ 6042018 h 6507156"/>
              <a:gd name="connsiteX271" fmla="*/ 346454 w 9124939"/>
              <a:gd name="connsiteY271" fmla="*/ 6053131 h 6507156"/>
              <a:gd name="connsiteX272" fmla="*/ 334962 w 9124939"/>
              <a:gd name="connsiteY272" fmla="*/ 6052457 h 6507156"/>
              <a:gd name="connsiteX273" fmla="*/ 338068 w 9124939"/>
              <a:gd name="connsiteY273" fmla="*/ 6042355 h 6507156"/>
              <a:gd name="connsiteX274" fmla="*/ 349250 w 9124939"/>
              <a:gd name="connsiteY274" fmla="*/ 6042018 h 6507156"/>
              <a:gd name="connsiteX275" fmla="*/ 5256198 w 9124939"/>
              <a:gd name="connsiteY275" fmla="*/ 6035668 h 6507156"/>
              <a:gd name="connsiteX276" fmla="*/ 5251753 w 9124939"/>
              <a:gd name="connsiteY276" fmla="*/ 6039923 h 6507156"/>
              <a:gd name="connsiteX277" fmla="*/ 5249848 w 9124939"/>
              <a:gd name="connsiteY277" fmla="*/ 6053016 h 6507156"/>
              <a:gd name="connsiteX278" fmla="*/ 5241593 w 9124939"/>
              <a:gd name="connsiteY278" fmla="*/ 6062835 h 6507156"/>
              <a:gd name="connsiteX279" fmla="*/ 5227623 w 9124939"/>
              <a:gd name="connsiteY279" fmla="*/ 6067418 h 6507156"/>
              <a:gd name="connsiteX280" fmla="*/ 5229845 w 9124939"/>
              <a:gd name="connsiteY280" fmla="*/ 6056289 h 6507156"/>
              <a:gd name="connsiteX281" fmla="*/ 5244450 w 9124939"/>
              <a:gd name="connsiteY281" fmla="*/ 6048761 h 6507156"/>
              <a:gd name="connsiteX282" fmla="*/ 5245403 w 9124939"/>
              <a:gd name="connsiteY282" fmla="*/ 6036650 h 6507156"/>
              <a:gd name="connsiteX283" fmla="*/ 5256198 w 9124939"/>
              <a:gd name="connsiteY283" fmla="*/ 6035668 h 6507156"/>
              <a:gd name="connsiteX284" fmla="*/ 5342132 w 9124939"/>
              <a:gd name="connsiteY284" fmla="*/ 6026143 h 6507156"/>
              <a:gd name="connsiteX285" fmla="*/ 5351118 w 9124939"/>
              <a:gd name="connsiteY285" fmla="*/ 6029485 h 6507156"/>
              <a:gd name="connsiteX286" fmla="*/ 5356210 w 9124939"/>
              <a:gd name="connsiteY286" fmla="*/ 6039511 h 6507156"/>
              <a:gd name="connsiteX287" fmla="*/ 5344229 w 9124939"/>
              <a:gd name="connsiteY287" fmla="*/ 6045193 h 6507156"/>
              <a:gd name="connsiteX288" fmla="*/ 5342132 w 9124939"/>
              <a:gd name="connsiteY288" fmla="*/ 6041851 h 6507156"/>
              <a:gd name="connsiteX289" fmla="*/ 5346325 w 9124939"/>
              <a:gd name="connsiteY289" fmla="*/ 6033830 h 6507156"/>
              <a:gd name="connsiteX290" fmla="*/ 5340335 w 9124939"/>
              <a:gd name="connsiteY290" fmla="*/ 6032827 h 6507156"/>
              <a:gd name="connsiteX291" fmla="*/ 5342132 w 9124939"/>
              <a:gd name="connsiteY291" fmla="*/ 6026143 h 6507156"/>
              <a:gd name="connsiteX292" fmla="*/ 5125103 w 9124939"/>
              <a:gd name="connsiteY292" fmla="*/ 6022968 h 6507156"/>
              <a:gd name="connsiteX293" fmla="*/ 5130785 w 9124939"/>
              <a:gd name="connsiteY293" fmla="*/ 6034269 h 6507156"/>
              <a:gd name="connsiteX294" fmla="*/ 5125103 w 9124939"/>
              <a:gd name="connsiteY294" fmla="*/ 6042018 h 6507156"/>
              <a:gd name="connsiteX295" fmla="*/ 5114074 w 9124939"/>
              <a:gd name="connsiteY295" fmla="*/ 6040080 h 6507156"/>
              <a:gd name="connsiteX296" fmla="*/ 5111735 w 9124939"/>
              <a:gd name="connsiteY296" fmla="*/ 6031363 h 6507156"/>
              <a:gd name="connsiteX297" fmla="*/ 5114074 w 9124939"/>
              <a:gd name="connsiteY297" fmla="*/ 6026197 h 6507156"/>
              <a:gd name="connsiteX298" fmla="*/ 5125103 w 9124939"/>
              <a:gd name="connsiteY298" fmla="*/ 6022968 h 6507156"/>
              <a:gd name="connsiteX299" fmla="*/ 5182764 w 9124939"/>
              <a:gd name="connsiteY299" fmla="*/ 6018206 h 6507156"/>
              <a:gd name="connsiteX300" fmla="*/ 5184761 w 9124939"/>
              <a:gd name="connsiteY300" fmla="*/ 6030447 h 6507156"/>
              <a:gd name="connsiteX301" fmla="*/ 5180766 w 9124939"/>
              <a:gd name="connsiteY301" fmla="*/ 6038709 h 6507156"/>
              <a:gd name="connsiteX302" fmla="*/ 5173110 w 9124939"/>
              <a:gd name="connsiteY302" fmla="*/ 6043606 h 6507156"/>
              <a:gd name="connsiteX303" fmla="*/ 5164123 w 9124939"/>
              <a:gd name="connsiteY303" fmla="*/ 6034731 h 6507156"/>
              <a:gd name="connsiteX304" fmla="*/ 5168117 w 9124939"/>
              <a:gd name="connsiteY304" fmla="*/ 6023714 h 6507156"/>
              <a:gd name="connsiteX305" fmla="*/ 5182764 w 9124939"/>
              <a:gd name="connsiteY305" fmla="*/ 6018206 h 6507156"/>
              <a:gd name="connsiteX306" fmla="*/ 5210326 w 9124939"/>
              <a:gd name="connsiteY306" fmla="*/ 6011856 h 6507156"/>
              <a:gd name="connsiteX307" fmla="*/ 5215583 w 9124939"/>
              <a:gd name="connsiteY307" fmla="*/ 6015845 h 6507156"/>
              <a:gd name="connsiteX308" fmla="*/ 5216511 w 9124939"/>
              <a:gd name="connsiteY308" fmla="*/ 6030879 h 6507156"/>
              <a:gd name="connsiteX309" fmla="*/ 5206614 w 9124939"/>
              <a:gd name="connsiteY309" fmla="*/ 6045300 h 6507156"/>
              <a:gd name="connsiteX310" fmla="*/ 5201357 w 9124939"/>
              <a:gd name="connsiteY310" fmla="*/ 6048369 h 6507156"/>
              <a:gd name="connsiteX311" fmla="*/ 5192698 w 9124939"/>
              <a:gd name="connsiteY311" fmla="*/ 6031186 h 6507156"/>
              <a:gd name="connsiteX312" fmla="*/ 5197955 w 9124939"/>
              <a:gd name="connsiteY312" fmla="*/ 6015845 h 6507156"/>
              <a:gd name="connsiteX313" fmla="*/ 5210326 w 9124939"/>
              <a:gd name="connsiteY313" fmla="*/ 6011856 h 6507156"/>
              <a:gd name="connsiteX314" fmla="*/ 4973623 w 9124939"/>
              <a:gd name="connsiteY314" fmla="*/ 6005506 h 6507156"/>
              <a:gd name="connsiteX315" fmla="*/ 4981561 w 9124939"/>
              <a:gd name="connsiteY315" fmla="*/ 6009034 h 6507156"/>
              <a:gd name="connsiteX316" fmla="*/ 4974946 w 9124939"/>
              <a:gd name="connsiteY316" fmla="*/ 6015031 h 6507156"/>
              <a:gd name="connsiteX317" fmla="*/ 4973623 w 9124939"/>
              <a:gd name="connsiteY317" fmla="*/ 6005506 h 6507156"/>
              <a:gd name="connsiteX318" fmla="*/ 5324582 w 9124939"/>
              <a:gd name="connsiteY318" fmla="*/ 5999156 h 6507156"/>
              <a:gd name="connsiteX319" fmla="*/ 5330810 w 9124939"/>
              <a:gd name="connsiteY319" fmla="*/ 6005801 h 6507156"/>
              <a:gd name="connsiteX320" fmla="*/ 5329711 w 9124939"/>
              <a:gd name="connsiteY320" fmla="*/ 6012447 h 6507156"/>
              <a:gd name="connsiteX321" fmla="*/ 5322384 w 9124939"/>
              <a:gd name="connsiteY321" fmla="*/ 6013444 h 6507156"/>
              <a:gd name="connsiteX322" fmla="*/ 5321285 w 9124939"/>
              <a:gd name="connsiteY322" fmla="*/ 6008127 h 6507156"/>
              <a:gd name="connsiteX323" fmla="*/ 5324582 w 9124939"/>
              <a:gd name="connsiteY323" fmla="*/ 5999156 h 6507156"/>
              <a:gd name="connsiteX324" fmla="*/ 5109512 w 9124939"/>
              <a:gd name="connsiteY324" fmla="*/ 5991218 h 6507156"/>
              <a:gd name="connsiteX325" fmla="*/ 5114910 w 9124939"/>
              <a:gd name="connsiteY325" fmla="*/ 5994393 h 6507156"/>
              <a:gd name="connsiteX326" fmla="*/ 5113957 w 9124939"/>
              <a:gd name="connsiteY326" fmla="*/ 6003918 h 6507156"/>
              <a:gd name="connsiteX327" fmla="*/ 5108877 w 9124939"/>
              <a:gd name="connsiteY327" fmla="*/ 6010268 h 6507156"/>
              <a:gd name="connsiteX328" fmla="*/ 5105385 w 9124939"/>
              <a:gd name="connsiteY328" fmla="*/ 6007093 h 6507156"/>
              <a:gd name="connsiteX329" fmla="*/ 5105385 w 9124939"/>
              <a:gd name="connsiteY329" fmla="*/ 5994393 h 6507156"/>
              <a:gd name="connsiteX330" fmla="*/ 5109512 w 9124939"/>
              <a:gd name="connsiteY330" fmla="*/ 5991218 h 6507156"/>
              <a:gd name="connsiteX331" fmla="*/ 5014648 w 9124939"/>
              <a:gd name="connsiteY331" fmla="*/ 5988043 h 6507156"/>
              <a:gd name="connsiteX332" fmla="*/ 5016486 w 9124939"/>
              <a:gd name="connsiteY332" fmla="*/ 5993149 h 6507156"/>
              <a:gd name="connsiteX333" fmla="*/ 5006376 w 9124939"/>
              <a:gd name="connsiteY333" fmla="*/ 5999156 h 6507156"/>
              <a:gd name="connsiteX334" fmla="*/ 4999023 w 9124939"/>
              <a:gd name="connsiteY334" fmla="*/ 5997354 h 6507156"/>
              <a:gd name="connsiteX335" fmla="*/ 5003312 w 9124939"/>
              <a:gd name="connsiteY335" fmla="*/ 5994350 h 6507156"/>
              <a:gd name="connsiteX336" fmla="*/ 5014648 w 9124939"/>
              <a:gd name="connsiteY336" fmla="*/ 5988043 h 6507156"/>
              <a:gd name="connsiteX337" fmla="*/ 5194920 w 9124939"/>
              <a:gd name="connsiteY337" fmla="*/ 5983281 h 6507156"/>
              <a:gd name="connsiteX338" fmla="*/ 5205398 w 9124939"/>
              <a:gd name="connsiteY338" fmla="*/ 5984207 h 6507156"/>
              <a:gd name="connsiteX339" fmla="*/ 5205398 w 9124939"/>
              <a:gd name="connsiteY339" fmla="*/ 5989146 h 6507156"/>
              <a:gd name="connsiteX340" fmla="*/ 5195873 w 9124939"/>
              <a:gd name="connsiteY340" fmla="*/ 5994394 h 6507156"/>
              <a:gd name="connsiteX341" fmla="*/ 5186348 w 9124939"/>
              <a:gd name="connsiteY341" fmla="*/ 5992542 h 6507156"/>
              <a:gd name="connsiteX342" fmla="*/ 5194920 w 9124939"/>
              <a:gd name="connsiteY342" fmla="*/ 5983281 h 6507156"/>
              <a:gd name="connsiteX343" fmla="*/ 5146660 w 9124939"/>
              <a:gd name="connsiteY343" fmla="*/ 5981693 h 6507156"/>
              <a:gd name="connsiteX344" fmla="*/ 5157773 w 9124939"/>
              <a:gd name="connsiteY344" fmla="*/ 5989714 h 6507156"/>
              <a:gd name="connsiteX345" fmla="*/ 5148762 w 9124939"/>
              <a:gd name="connsiteY345" fmla="*/ 6000743 h 6507156"/>
              <a:gd name="connsiteX346" fmla="*/ 5146660 w 9124939"/>
              <a:gd name="connsiteY346" fmla="*/ 5994059 h 6507156"/>
              <a:gd name="connsiteX347" fmla="*/ 5146660 w 9124939"/>
              <a:gd name="connsiteY347" fmla="*/ 5981693 h 6507156"/>
              <a:gd name="connsiteX348" fmla="*/ 5164830 w 9124939"/>
              <a:gd name="connsiteY348" fmla="*/ 5968993 h 6507156"/>
              <a:gd name="connsiteX349" fmla="*/ 5175450 w 9124939"/>
              <a:gd name="connsiteY349" fmla="*/ 5968993 h 6507156"/>
              <a:gd name="connsiteX350" fmla="*/ 5183173 w 9124939"/>
              <a:gd name="connsiteY350" fmla="*/ 5973204 h 6507156"/>
              <a:gd name="connsiteX351" fmla="*/ 5182207 w 9124939"/>
              <a:gd name="connsiteY351" fmla="*/ 5981628 h 6507156"/>
              <a:gd name="connsiteX352" fmla="*/ 5173519 w 9124939"/>
              <a:gd name="connsiteY352" fmla="*/ 5984868 h 6507156"/>
              <a:gd name="connsiteX353" fmla="*/ 5159360 w 9124939"/>
              <a:gd name="connsiteY353" fmla="*/ 5972233 h 6507156"/>
              <a:gd name="connsiteX354" fmla="*/ 5164830 w 9124939"/>
              <a:gd name="connsiteY354" fmla="*/ 5968993 h 6507156"/>
              <a:gd name="connsiteX355" fmla="*/ 5101077 w 9124939"/>
              <a:gd name="connsiteY355" fmla="*/ 5957881 h 6507156"/>
              <a:gd name="connsiteX356" fmla="*/ 5108221 w 9124939"/>
              <a:gd name="connsiteY356" fmla="*/ 5964967 h 6507156"/>
              <a:gd name="connsiteX357" fmla="*/ 5108561 w 9124939"/>
              <a:gd name="connsiteY357" fmla="*/ 5972375 h 6507156"/>
              <a:gd name="connsiteX358" fmla="*/ 5099376 w 9124939"/>
              <a:gd name="connsiteY358" fmla="*/ 5980106 h 6507156"/>
              <a:gd name="connsiteX359" fmla="*/ 5099376 w 9124939"/>
              <a:gd name="connsiteY359" fmla="*/ 5969476 h 6507156"/>
              <a:gd name="connsiteX360" fmla="*/ 5094273 w 9124939"/>
              <a:gd name="connsiteY360" fmla="*/ 5962068 h 6507156"/>
              <a:gd name="connsiteX361" fmla="*/ 5101077 w 9124939"/>
              <a:gd name="connsiteY361" fmla="*/ 5957881 h 6507156"/>
              <a:gd name="connsiteX362" fmla="*/ 5295651 w 9124939"/>
              <a:gd name="connsiteY362" fmla="*/ 5954706 h 6507156"/>
              <a:gd name="connsiteX363" fmla="*/ 5303823 w 9124939"/>
              <a:gd name="connsiteY363" fmla="*/ 5960990 h 6507156"/>
              <a:gd name="connsiteX364" fmla="*/ 5292710 w 9124939"/>
              <a:gd name="connsiteY364" fmla="*/ 5962644 h 6507156"/>
              <a:gd name="connsiteX365" fmla="*/ 5295651 w 9124939"/>
              <a:gd name="connsiteY365" fmla="*/ 5954706 h 6507156"/>
              <a:gd name="connsiteX366" fmla="*/ 5284773 w 9124939"/>
              <a:gd name="connsiteY366" fmla="*/ 5951531 h 6507156"/>
              <a:gd name="connsiteX367" fmla="*/ 5277470 w 9124939"/>
              <a:gd name="connsiteY367" fmla="*/ 5967916 h 6507156"/>
              <a:gd name="connsiteX368" fmla="*/ 5267628 w 9124939"/>
              <a:gd name="connsiteY368" fmla="*/ 5967916 h 6507156"/>
              <a:gd name="connsiteX369" fmla="*/ 5253023 w 9124939"/>
              <a:gd name="connsiteY369" fmla="*/ 5978519 h 6507156"/>
              <a:gd name="connsiteX370" fmla="*/ 5257150 w 9124939"/>
              <a:gd name="connsiteY370" fmla="*/ 5963740 h 6507156"/>
              <a:gd name="connsiteX371" fmla="*/ 5267628 w 9124939"/>
              <a:gd name="connsiteY371" fmla="*/ 5961491 h 6507156"/>
              <a:gd name="connsiteX372" fmla="*/ 5284773 w 9124939"/>
              <a:gd name="connsiteY372" fmla="*/ 5951531 h 6507156"/>
              <a:gd name="connsiteX373" fmla="*/ 5077692 w 9124939"/>
              <a:gd name="connsiteY373" fmla="*/ 5951531 h 6507156"/>
              <a:gd name="connsiteX374" fmla="*/ 5084748 w 9124939"/>
              <a:gd name="connsiteY374" fmla="*/ 5954534 h 6507156"/>
              <a:gd name="connsiteX375" fmla="*/ 5074517 w 9124939"/>
              <a:gd name="connsiteY375" fmla="*/ 5962644 h 6507156"/>
              <a:gd name="connsiteX376" fmla="*/ 5072048 w 9124939"/>
              <a:gd name="connsiteY376" fmla="*/ 5959640 h 6507156"/>
              <a:gd name="connsiteX377" fmla="*/ 5077692 w 9124939"/>
              <a:gd name="connsiteY377" fmla="*/ 5951531 h 6507156"/>
              <a:gd name="connsiteX378" fmla="*/ 328572 w 9124939"/>
              <a:gd name="connsiteY378" fmla="*/ 5942006 h 6507156"/>
              <a:gd name="connsiteX379" fmla="*/ 336550 w 9124939"/>
              <a:gd name="connsiteY379" fmla="*/ 5950737 h 6507156"/>
              <a:gd name="connsiteX380" fmla="*/ 325699 w 9124939"/>
              <a:gd name="connsiteY380" fmla="*/ 5957454 h 6507156"/>
              <a:gd name="connsiteX381" fmla="*/ 300487 w 9124939"/>
              <a:gd name="connsiteY381" fmla="*/ 5959469 h 6507156"/>
              <a:gd name="connsiteX382" fmla="*/ 274637 w 9124939"/>
              <a:gd name="connsiteY382" fmla="*/ 5949058 h 6507156"/>
              <a:gd name="connsiteX383" fmla="*/ 275595 w 9124939"/>
              <a:gd name="connsiteY383" fmla="*/ 5942342 h 6507156"/>
              <a:gd name="connsiteX384" fmla="*/ 299211 w 9124939"/>
              <a:gd name="connsiteY384" fmla="*/ 5949394 h 6507156"/>
              <a:gd name="connsiteX385" fmla="*/ 328572 w 9124939"/>
              <a:gd name="connsiteY385" fmla="*/ 5942006 h 6507156"/>
              <a:gd name="connsiteX386" fmla="*/ 5328270 w 9124939"/>
              <a:gd name="connsiteY386" fmla="*/ 5932481 h 6507156"/>
              <a:gd name="connsiteX387" fmla="*/ 5333668 w 9124939"/>
              <a:gd name="connsiteY387" fmla="*/ 5932481 h 6507156"/>
              <a:gd name="connsiteX388" fmla="*/ 5338748 w 9124939"/>
              <a:gd name="connsiteY388" fmla="*/ 5935484 h 6507156"/>
              <a:gd name="connsiteX389" fmla="*/ 5347320 w 9124939"/>
              <a:gd name="connsiteY389" fmla="*/ 5935484 h 6507156"/>
              <a:gd name="connsiteX390" fmla="*/ 5348273 w 9124939"/>
              <a:gd name="connsiteY390" fmla="*/ 5943593 h 6507156"/>
              <a:gd name="connsiteX391" fmla="*/ 5332398 w 9124939"/>
              <a:gd name="connsiteY391" fmla="*/ 5942692 h 6507156"/>
              <a:gd name="connsiteX392" fmla="*/ 5333668 w 9124939"/>
              <a:gd name="connsiteY392" fmla="*/ 5950501 h 6507156"/>
              <a:gd name="connsiteX393" fmla="*/ 5326048 w 9124939"/>
              <a:gd name="connsiteY393" fmla="*/ 5954706 h 6507156"/>
              <a:gd name="connsiteX394" fmla="*/ 5319698 w 9124939"/>
              <a:gd name="connsiteY394" fmla="*/ 5948699 h 6507156"/>
              <a:gd name="connsiteX395" fmla="*/ 5306998 w 9124939"/>
              <a:gd name="connsiteY395" fmla="*/ 5948999 h 6507156"/>
              <a:gd name="connsiteX396" fmla="*/ 5312395 w 9124939"/>
              <a:gd name="connsiteY396" fmla="*/ 5936986 h 6507156"/>
              <a:gd name="connsiteX397" fmla="*/ 5328270 w 9124939"/>
              <a:gd name="connsiteY397" fmla="*/ 5932481 h 6507156"/>
              <a:gd name="connsiteX398" fmla="*/ 4735777 w 9124939"/>
              <a:gd name="connsiteY398" fmla="*/ 5924543 h 6507156"/>
              <a:gd name="connsiteX399" fmla="*/ 4744182 w 9124939"/>
              <a:gd name="connsiteY399" fmla="*/ 5926406 h 6507156"/>
              <a:gd name="connsiteX400" fmla="*/ 4742937 w 9124939"/>
              <a:gd name="connsiteY400" fmla="*/ 5931687 h 6507156"/>
              <a:gd name="connsiteX401" fmla="*/ 4757567 w 9124939"/>
              <a:gd name="connsiteY401" fmla="*/ 5934482 h 6507156"/>
              <a:gd name="connsiteX402" fmla="*/ 4765660 w 9124939"/>
              <a:gd name="connsiteY402" fmla="*/ 5949701 h 6507156"/>
              <a:gd name="connsiteX403" fmla="*/ 4753209 w 9124939"/>
              <a:gd name="connsiteY403" fmla="*/ 5945663 h 6507156"/>
              <a:gd name="connsiteX404" fmla="*/ 4750407 w 9124939"/>
              <a:gd name="connsiteY404" fmla="*/ 5953118 h 6507156"/>
              <a:gd name="connsiteX405" fmla="*/ 4741380 w 9124939"/>
              <a:gd name="connsiteY405" fmla="*/ 5946906 h 6507156"/>
              <a:gd name="connsiteX406" fmla="*/ 4733910 w 9124939"/>
              <a:gd name="connsiteY406" fmla="*/ 5935414 h 6507156"/>
              <a:gd name="connsiteX407" fmla="*/ 4735777 w 9124939"/>
              <a:gd name="connsiteY407" fmla="*/ 5924543 h 6507156"/>
              <a:gd name="connsiteX408" fmla="*/ 5132789 w 9124939"/>
              <a:gd name="connsiteY408" fmla="*/ 5918193 h 6507156"/>
              <a:gd name="connsiteX409" fmla="*/ 5137740 w 9124939"/>
              <a:gd name="connsiteY409" fmla="*/ 5928285 h 6507156"/>
              <a:gd name="connsiteX410" fmla="*/ 5142072 w 9124939"/>
              <a:gd name="connsiteY410" fmla="*/ 5927339 h 6507156"/>
              <a:gd name="connsiteX411" fmla="*/ 5151355 w 9124939"/>
              <a:gd name="connsiteY411" fmla="*/ 5933647 h 6507156"/>
              <a:gd name="connsiteX412" fmla="*/ 5151355 w 9124939"/>
              <a:gd name="connsiteY412" fmla="*/ 5939955 h 6507156"/>
              <a:gd name="connsiteX413" fmla="*/ 5157544 w 9124939"/>
              <a:gd name="connsiteY413" fmla="*/ 5946263 h 6507156"/>
              <a:gd name="connsiteX414" fmla="*/ 5158782 w 9124939"/>
              <a:gd name="connsiteY414" fmla="*/ 5959510 h 6507156"/>
              <a:gd name="connsiteX415" fmla="*/ 5160948 w 9124939"/>
              <a:gd name="connsiteY415" fmla="*/ 5964872 h 6507156"/>
              <a:gd name="connsiteX416" fmla="*/ 5154759 w 9124939"/>
              <a:gd name="connsiteY416" fmla="*/ 5965818 h 6507156"/>
              <a:gd name="connsiteX417" fmla="*/ 5143310 w 9124939"/>
              <a:gd name="connsiteY417" fmla="*/ 5956671 h 6507156"/>
              <a:gd name="connsiteX418" fmla="*/ 5143310 w 9124939"/>
              <a:gd name="connsiteY418" fmla="*/ 5946263 h 6507156"/>
              <a:gd name="connsiteX419" fmla="*/ 5131861 w 9124939"/>
              <a:gd name="connsiteY419" fmla="*/ 5941848 h 6507156"/>
              <a:gd name="connsiteX420" fmla="*/ 5124435 w 9124939"/>
              <a:gd name="connsiteY420" fmla="*/ 5933963 h 6507156"/>
              <a:gd name="connsiteX421" fmla="*/ 5127529 w 9124939"/>
              <a:gd name="connsiteY421" fmla="*/ 5922293 h 6507156"/>
              <a:gd name="connsiteX422" fmla="*/ 5132789 w 9124939"/>
              <a:gd name="connsiteY422" fmla="*/ 5918193 h 6507156"/>
              <a:gd name="connsiteX423" fmla="*/ 4243691 w 9124939"/>
              <a:gd name="connsiteY423" fmla="*/ 5888031 h 6507156"/>
              <a:gd name="connsiteX424" fmla="*/ 4251311 w 9124939"/>
              <a:gd name="connsiteY424" fmla="*/ 5888031 h 6507156"/>
              <a:gd name="connsiteX425" fmla="*/ 4247183 w 9124939"/>
              <a:gd name="connsiteY425" fmla="*/ 5894360 h 6507156"/>
              <a:gd name="connsiteX426" fmla="*/ 4250358 w 9124939"/>
              <a:gd name="connsiteY426" fmla="*/ 5906069 h 6507156"/>
              <a:gd name="connsiteX427" fmla="*/ 4233531 w 9124939"/>
              <a:gd name="connsiteY427" fmla="*/ 5935500 h 6507156"/>
              <a:gd name="connsiteX428" fmla="*/ 4224641 w 9124939"/>
              <a:gd name="connsiteY428" fmla="*/ 5953855 h 6507156"/>
              <a:gd name="connsiteX429" fmla="*/ 4218608 w 9124939"/>
              <a:gd name="connsiteY429" fmla="*/ 5967146 h 6507156"/>
              <a:gd name="connsiteX430" fmla="*/ 4216703 w 9124939"/>
              <a:gd name="connsiteY430" fmla="*/ 5971893 h 6507156"/>
              <a:gd name="connsiteX431" fmla="*/ 4215751 w 9124939"/>
              <a:gd name="connsiteY431" fmla="*/ 5974425 h 6507156"/>
              <a:gd name="connsiteX432" fmla="*/ 4217338 w 9124939"/>
              <a:gd name="connsiteY432" fmla="*/ 5998793 h 6507156"/>
              <a:gd name="connsiteX433" fmla="*/ 4230991 w 9124939"/>
              <a:gd name="connsiteY433" fmla="*/ 6016514 h 6507156"/>
              <a:gd name="connsiteX434" fmla="*/ 4227181 w 9124939"/>
              <a:gd name="connsiteY434" fmla="*/ 6039616 h 6507156"/>
              <a:gd name="connsiteX435" fmla="*/ 4211623 w 9124939"/>
              <a:gd name="connsiteY435" fmla="*/ 6059870 h 6507156"/>
              <a:gd name="connsiteX436" fmla="*/ 4217973 w 9124939"/>
              <a:gd name="connsiteY436" fmla="*/ 6077275 h 6507156"/>
              <a:gd name="connsiteX437" fmla="*/ 4209401 w 9124939"/>
              <a:gd name="connsiteY437" fmla="*/ 6081706 h 6507156"/>
              <a:gd name="connsiteX438" fmla="*/ 4196701 w 9124939"/>
              <a:gd name="connsiteY438" fmla="*/ 6074427 h 6507156"/>
              <a:gd name="connsiteX439" fmla="*/ 4173523 w 9124939"/>
              <a:gd name="connsiteY439" fmla="*/ 6066199 h 6507156"/>
              <a:gd name="connsiteX440" fmla="*/ 4150028 w 9124939"/>
              <a:gd name="connsiteY440" fmla="*/ 6057022 h 6507156"/>
              <a:gd name="connsiteX441" fmla="*/ 4120501 w 9124939"/>
              <a:gd name="connsiteY441" fmla="*/ 6027907 h 6507156"/>
              <a:gd name="connsiteX442" fmla="*/ 4083353 w 9124939"/>
              <a:gd name="connsiteY442" fmla="*/ 6027274 h 6507156"/>
              <a:gd name="connsiteX443" fmla="*/ 4041443 w 9124939"/>
              <a:gd name="connsiteY443" fmla="*/ 5994995 h 6507156"/>
              <a:gd name="connsiteX444" fmla="*/ 4006518 w 9124939"/>
              <a:gd name="connsiteY444" fmla="*/ 5978539 h 6507156"/>
              <a:gd name="connsiteX445" fmla="*/ 3998898 w 9124939"/>
              <a:gd name="connsiteY445" fmla="*/ 5971260 h 6507156"/>
              <a:gd name="connsiteX446" fmla="*/ 3963020 w 9124939"/>
              <a:gd name="connsiteY446" fmla="*/ 5965248 h 6507156"/>
              <a:gd name="connsiteX447" fmla="*/ 3954448 w 9124939"/>
              <a:gd name="connsiteY447" fmla="*/ 5936133 h 6507156"/>
              <a:gd name="connsiteX448" fmla="*/ 3967783 w 9124939"/>
              <a:gd name="connsiteY448" fmla="*/ 5915879 h 6507156"/>
              <a:gd name="connsiteX449" fmla="*/ 3979530 w 9124939"/>
              <a:gd name="connsiteY449" fmla="*/ 5910500 h 6507156"/>
              <a:gd name="connsiteX450" fmla="*/ 3979213 w 9124939"/>
              <a:gd name="connsiteY450" fmla="*/ 5900056 h 6507156"/>
              <a:gd name="connsiteX451" fmla="*/ 3988738 w 9124939"/>
              <a:gd name="connsiteY451" fmla="*/ 5901639 h 6507156"/>
              <a:gd name="connsiteX452" fmla="*/ 3992230 w 9124939"/>
              <a:gd name="connsiteY452" fmla="*/ 5908284 h 6507156"/>
              <a:gd name="connsiteX453" fmla="*/ 4001755 w 9124939"/>
              <a:gd name="connsiteY453" fmla="*/ 5919677 h 6507156"/>
              <a:gd name="connsiteX454" fmla="*/ 4011280 w 9124939"/>
              <a:gd name="connsiteY454" fmla="*/ 5916512 h 6507156"/>
              <a:gd name="connsiteX455" fmla="*/ 4026838 w 9124939"/>
              <a:gd name="connsiteY455" fmla="*/ 5901639 h 6507156"/>
              <a:gd name="connsiteX456" fmla="*/ 4039856 w 9124939"/>
              <a:gd name="connsiteY456" fmla="*/ 5908917 h 6507156"/>
              <a:gd name="connsiteX457" fmla="*/ 4052556 w 9124939"/>
              <a:gd name="connsiteY457" fmla="*/ 5909867 h 6507156"/>
              <a:gd name="connsiteX458" fmla="*/ 4062081 w 9124939"/>
              <a:gd name="connsiteY458" fmla="*/ 5924424 h 6507156"/>
              <a:gd name="connsiteX459" fmla="*/ 4084306 w 9124939"/>
              <a:gd name="connsiteY459" fmla="*/ 5922209 h 6507156"/>
              <a:gd name="connsiteX460" fmla="*/ 4108753 w 9124939"/>
              <a:gd name="connsiteY460" fmla="*/ 5913348 h 6507156"/>
              <a:gd name="connsiteX461" fmla="*/ 4130978 w 9124939"/>
              <a:gd name="connsiteY461" fmla="*/ 5919361 h 6507156"/>
              <a:gd name="connsiteX462" fmla="*/ 4158283 w 9124939"/>
              <a:gd name="connsiteY462" fmla="*/ 5913031 h 6507156"/>
              <a:gd name="connsiteX463" fmla="*/ 4180508 w 9124939"/>
              <a:gd name="connsiteY463" fmla="*/ 5901322 h 6507156"/>
              <a:gd name="connsiteX464" fmla="*/ 4207178 w 9124939"/>
              <a:gd name="connsiteY464" fmla="*/ 5904170 h 6507156"/>
              <a:gd name="connsiteX465" fmla="*/ 4217338 w 9124939"/>
              <a:gd name="connsiteY465" fmla="*/ 5896892 h 6507156"/>
              <a:gd name="connsiteX466" fmla="*/ 4235436 w 9124939"/>
              <a:gd name="connsiteY466" fmla="*/ 5895309 h 6507156"/>
              <a:gd name="connsiteX467" fmla="*/ 4243691 w 9124939"/>
              <a:gd name="connsiteY467" fmla="*/ 5888031 h 6507156"/>
              <a:gd name="connsiteX468" fmla="*/ 33866 w 9124939"/>
              <a:gd name="connsiteY468" fmla="*/ 5868981 h 6507156"/>
              <a:gd name="connsiteX469" fmla="*/ 50799 w 9124939"/>
              <a:gd name="connsiteY469" fmla="*/ 5873516 h 6507156"/>
              <a:gd name="connsiteX470" fmla="*/ 43587 w 9124939"/>
              <a:gd name="connsiteY470" fmla="*/ 5881681 h 6507156"/>
              <a:gd name="connsiteX471" fmla="*/ 28535 w 9124939"/>
              <a:gd name="connsiteY471" fmla="*/ 5875936 h 6507156"/>
              <a:gd name="connsiteX472" fmla="*/ 25399 w 9124939"/>
              <a:gd name="connsiteY472" fmla="*/ 5870795 h 6507156"/>
              <a:gd name="connsiteX473" fmla="*/ 33866 w 9124939"/>
              <a:gd name="connsiteY473" fmla="*/ 5868981 h 6507156"/>
              <a:gd name="connsiteX474" fmla="*/ 4729148 w 9124939"/>
              <a:gd name="connsiteY474" fmla="*/ 5862631 h 6507156"/>
              <a:gd name="connsiteX475" fmla="*/ 4738526 w 9124939"/>
              <a:gd name="connsiteY475" fmla="*/ 5864881 h 6507156"/>
              <a:gd name="connsiteX476" fmla="*/ 4737232 w 9124939"/>
              <a:gd name="connsiteY476" fmla="*/ 5875492 h 6507156"/>
              <a:gd name="connsiteX477" fmla="*/ 4746611 w 9124939"/>
              <a:gd name="connsiteY477" fmla="*/ 5880957 h 6507156"/>
              <a:gd name="connsiteX478" fmla="*/ 4746287 w 9124939"/>
              <a:gd name="connsiteY478" fmla="*/ 5888031 h 6507156"/>
              <a:gd name="connsiteX479" fmla="*/ 4737232 w 9124939"/>
              <a:gd name="connsiteY479" fmla="*/ 5882565 h 6507156"/>
              <a:gd name="connsiteX480" fmla="*/ 4730118 w 9124939"/>
              <a:gd name="connsiteY480" fmla="*/ 5878385 h 6507156"/>
              <a:gd name="connsiteX481" fmla="*/ 4729148 w 9124939"/>
              <a:gd name="connsiteY481" fmla="*/ 5862631 h 6507156"/>
              <a:gd name="connsiteX482" fmla="*/ 4724627 w 9124939"/>
              <a:gd name="connsiteY482" fmla="*/ 5861043 h 6507156"/>
              <a:gd name="connsiteX483" fmla="*/ 4725869 w 9124939"/>
              <a:gd name="connsiteY483" fmla="*/ 5872622 h 6507156"/>
              <a:gd name="connsiteX484" fmla="*/ 4726180 w 9124939"/>
              <a:gd name="connsiteY484" fmla="*/ 5881307 h 6507156"/>
              <a:gd name="connsiteX485" fmla="*/ 4729597 w 9124939"/>
              <a:gd name="connsiteY485" fmla="*/ 5891921 h 6507156"/>
              <a:gd name="connsiteX486" fmla="*/ 4733324 w 9124939"/>
              <a:gd name="connsiteY486" fmla="*/ 5887097 h 6507156"/>
              <a:gd name="connsiteX487" fmla="*/ 4749786 w 9124939"/>
              <a:gd name="connsiteY487" fmla="*/ 5895138 h 6507156"/>
              <a:gd name="connsiteX488" fmla="*/ 4749165 w 9124939"/>
              <a:gd name="connsiteY488" fmla="*/ 5908969 h 6507156"/>
              <a:gd name="connsiteX489" fmla="*/ 4738604 w 9124939"/>
              <a:gd name="connsiteY489" fmla="*/ 5906718 h 6507156"/>
              <a:gd name="connsiteX490" fmla="*/ 4736119 w 9124939"/>
              <a:gd name="connsiteY490" fmla="*/ 5910256 h 6507156"/>
              <a:gd name="connsiteX491" fmla="*/ 4724316 w 9124939"/>
              <a:gd name="connsiteY491" fmla="*/ 5905431 h 6507156"/>
              <a:gd name="connsiteX492" fmla="*/ 4723385 w 9124939"/>
              <a:gd name="connsiteY492" fmla="*/ 5897711 h 6507156"/>
              <a:gd name="connsiteX493" fmla="*/ 4718104 w 9124939"/>
              <a:gd name="connsiteY493" fmla="*/ 5887740 h 6507156"/>
              <a:gd name="connsiteX494" fmla="*/ 4716551 w 9124939"/>
              <a:gd name="connsiteY494" fmla="*/ 5898355 h 6507156"/>
              <a:gd name="connsiteX495" fmla="*/ 4706923 w 9124939"/>
              <a:gd name="connsiteY495" fmla="*/ 5889027 h 6507156"/>
              <a:gd name="connsiteX496" fmla="*/ 4710650 w 9124939"/>
              <a:gd name="connsiteY496" fmla="*/ 5873266 h 6507156"/>
              <a:gd name="connsiteX497" fmla="*/ 4718104 w 9124939"/>
              <a:gd name="connsiteY497" fmla="*/ 5879699 h 6507156"/>
              <a:gd name="connsiteX498" fmla="*/ 4724627 w 9124939"/>
              <a:gd name="connsiteY498" fmla="*/ 5861043 h 6507156"/>
              <a:gd name="connsiteX499" fmla="*/ 4189363 w 9124939"/>
              <a:gd name="connsiteY499" fmla="*/ 5853106 h 6507156"/>
              <a:gd name="connsiteX500" fmla="*/ 4200510 w 9124939"/>
              <a:gd name="connsiteY500" fmla="*/ 5856730 h 6507156"/>
              <a:gd name="connsiteX501" fmla="*/ 4193754 w 9124939"/>
              <a:gd name="connsiteY501" fmla="*/ 5870569 h 6507156"/>
              <a:gd name="connsiteX502" fmla="*/ 4184635 w 9124939"/>
              <a:gd name="connsiteY502" fmla="*/ 5857389 h 6507156"/>
              <a:gd name="connsiteX503" fmla="*/ 4189363 w 9124939"/>
              <a:gd name="connsiteY503" fmla="*/ 5853106 h 6507156"/>
              <a:gd name="connsiteX504" fmla="*/ 10329 w 9124939"/>
              <a:gd name="connsiteY504" fmla="*/ 5851518 h 6507156"/>
              <a:gd name="connsiteX505" fmla="*/ 22224 w 9124939"/>
              <a:gd name="connsiteY505" fmla="*/ 5863379 h 6507156"/>
              <a:gd name="connsiteX506" fmla="*/ 19094 w 9124939"/>
              <a:gd name="connsiteY506" fmla="*/ 5868981 h 6507156"/>
              <a:gd name="connsiteX507" fmla="*/ 1252 w 9124939"/>
              <a:gd name="connsiteY507" fmla="*/ 5867992 h 6507156"/>
              <a:gd name="connsiteX508" fmla="*/ 0 w 9124939"/>
              <a:gd name="connsiteY508" fmla="*/ 5856131 h 6507156"/>
              <a:gd name="connsiteX509" fmla="*/ 10329 w 9124939"/>
              <a:gd name="connsiteY509" fmla="*/ 5851518 h 6507156"/>
              <a:gd name="connsiteX510" fmla="*/ 5247943 w 9124939"/>
              <a:gd name="connsiteY510" fmla="*/ 5843581 h 6507156"/>
              <a:gd name="connsiteX511" fmla="*/ 5260643 w 9124939"/>
              <a:gd name="connsiteY511" fmla="*/ 5844521 h 6507156"/>
              <a:gd name="connsiteX512" fmla="*/ 5265723 w 9124939"/>
              <a:gd name="connsiteY512" fmla="*/ 5862067 h 6507156"/>
              <a:gd name="connsiteX513" fmla="*/ 5267311 w 9124939"/>
              <a:gd name="connsiteY513" fmla="*/ 5872406 h 6507156"/>
              <a:gd name="connsiteX514" fmla="*/ 5260008 w 9124939"/>
              <a:gd name="connsiteY514" fmla="*/ 5877733 h 6507156"/>
              <a:gd name="connsiteX515" fmla="*/ 5255563 w 9124939"/>
              <a:gd name="connsiteY515" fmla="*/ 5891206 h 6507156"/>
              <a:gd name="connsiteX516" fmla="*/ 5242863 w 9124939"/>
              <a:gd name="connsiteY516" fmla="*/ 5879926 h 6507156"/>
              <a:gd name="connsiteX517" fmla="*/ 5251435 w 9124939"/>
              <a:gd name="connsiteY517" fmla="*/ 5865513 h 6507156"/>
              <a:gd name="connsiteX518" fmla="*/ 5237148 w 9124939"/>
              <a:gd name="connsiteY518" fmla="*/ 5856114 h 6507156"/>
              <a:gd name="connsiteX519" fmla="*/ 5238418 w 9124939"/>
              <a:gd name="connsiteY519" fmla="*/ 5845461 h 6507156"/>
              <a:gd name="connsiteX520" fmla="*/ 5247943 w 9124939"/>
              <a:gd name="connsiteY520" fmla="*/ 5843581 h 6507156"/>
              <a:gd name="connsiteX521" fmla="*/ 4746062 w 9124939"/>
              <a:gd name="connsiteY521" fmla="*/ 5841993 h 6507156"/>
              <a:gd name="connsiteX522" fmla="*/ 4752631 w 9124939"/>
              <a:gd name="connsiteY522" fmla="*/ 5841993 h 6507156"/>
              <a:gd name="connsiteX523" fmla="*/ 4748033 w 9124939"/>
              <a:gd name="connsiteY523" fmla="*/ 5848978 h 6507156"/>
              <a:gd name="connsiteX524" fmla="*/ 4752960 w 9124939"/>
              <a:gd name="connsiteY524" fmla="*/ 5856281 h 6507156"/>
              <a:gd name="connsiteX525" fmla="*/ 4743435 w 9124939"/>
              <a:gd name="connsiteY525" fmla="*/ 5851836 h 6507156"/>
              <a:gd name="connsiteX526" fmla="*/ 4746062 w 9124939"/>
              <a:gd name="connsiteY526" fmla="*/ 5841993 h 6507156"/>
              <a:gd name="connsiteX527" fmla="*/ 58330 w 9124939"/>
              <a:gd name="connsiteY527" fmla="*/ 5841993 h 6507156"/>
              <a:gd name="connsiteX528" fmla="*/ 75019 w 9124939"/>
              <a:gd name="connsiteY528" fmla="*/ 5846263 h 6507156"/>
              <a:gd name="connsiteX529" fmla="*/ 85724 w 9124939"/>
              <a:gd name="connsiteY529" fmla="*/ 5853488 h 6507156"/>
              <a:gd name="connsiteX530" fmla="*/ 84780 w 9124939"/>
              <a:gd name="connsiteY530" fmla="*/ 5861043 h 6507156"/>
              <a:gd name="connsiteX531" fmla="*/ 64943 w 9124939"/>
              <a:gd name="connsiteY531" fmla="*/ 5860386 h 6507156"/>
              <a:gd name="connsiteX532" fmla="*/ 47625 w 9124939"/>
              <a:gd name="connsiteY532" fmla="*/ 5847576 h 6507156"/>
              <a:gd name="connsiteX533" fmla="*/ 58330 w 9124939"/>
              <a:gd name="connsiteY533" fmla="*/ 5841993 h 6507156"/>
              <a:gd name="connsiteX534" fmla="*/ 141319 w 9124939"/>
              <a:gd name="connsiteY534" fmla="*/ 5826118 h 6507156"/>
              <a:gd name="connsiteX535" fmla="*/ 157162 w 9124939"/>
              <a:gd name="connsiteY535" fmla="*/ 5832402 h 6507156"/>
              <a:gd name="connsiteX536" fmla="*/ 155182 w 9124939"/>
              <a:gd name="connsiteY536" fmla="*/ 5849931 h 6507156"/>
              <a:gd name="connsiteX537" fmla="*/ 138678 w 9124939"/>
              <a:gd name="connsiteY537" fmla="*/ 5847285 h 6507156"/>
              <a:gd name="connsiteX538" fmla="*/ 123824 w 9124939"/>
              <a:gd name="connsiteY538" fmla="*/ 5836371 h 6507156"/>
              <a:gd name="connsiteX539" fmla="*/ 141319 w 9124939"/>
              <a:gd name="connsiteY539" fmla="*/ 5826118 h 6507156"/>
              <a:gd name="connsiteX540" fmla="*/ 2904216 w 9124939"/>
              <a:gd name="connsiteY540" fmla="*/ 5819768 h 6507156"/>
              <a:gd name="connsiteX541" fmla="*/ 2910634 w 9124939"/>
              <a:gd name="connsiteY541" fmla="*/ 5828741 h 6507156"/>
              <a:gd name="connsiteX542" fmla="*/ 2926678 w 9124939"/>
              <a:gd name="connsiteY542" fmla="*/ 5829339 h 6507156"/>
              <a:gd name="connsiteX543" fmla="*/ 2928924 w 9124939"/>
              <a:gd name="connsiteY543" fmla="*/ 5840406 h 6507156"/>
              <a:gd name="connsiteX544" fmla="*/ 2923469 w 9124939"/>
              <a:gd name="connsiteY544" fmla="*/ 5834424 h 6507156"/>
              <a:gd name="connsiteX545" fmla="*/ 2910634 w 9124939"/>
              <a:gd name="connsiteY545" fmla="*/ 5833826 h 6507156"/>
              <a:gd name="connsiteX546" fmla="*/ 2903254 w 9124939"/>
              <a:gd name="connsiteY546" fmla="*/ 5837714 h 6507156"/>
              <a:gd name="connsiteX547" fmla="*/ 2898761 w 9124939"/>
              <a:gd name="connsiteY547" fmla="*/ 5830835 h 6507156"/>
              <a:gd name="connsiteX548" fmla="*/ 2904216 w 9124939"/>
              <a:gd name="connsiteY548" fmla="*/ 5819768 h 6507156"/>
              <a:gd name="connsiteX549" fmla="*/ 4739033 w 9124939"/>
              <a:gd name="connsiteY549" fmla="*/ 5816593 h 6507156"/>
              <a:gd name="connsiteX550" fmla="*/ 4739033 w 9124939"/>
              <a:gd name="connsiteY550" fmla="*/ 5824147 h 6507156"/>
              <a:gd name="connsiteX551" fmla="*/ 4741848 w 9124939"/>
              <a:gd name="connsiteY551" fmla="*/ 5831387 h 6507156"/>
              <a:gd name="connsiteX552" fmla="*/ 4739972 w 9124939"/>
              <a:gd name="connsiteY552" fmla="*/ 5847755 h 6507156"/>
              <a:gd name="connsiteX553" fmla="*/ 4734343 w 9124939"/>
              <a:gd name="connsiteY553" fmla="*/ 5847755 h 6507156"/>
              <a:gd name="connsiteX554" fmla="*/ 4733405 w 9124939"/>
              <a:gd name="connsiteY554" fmla="*/ 5843663 h 6507156"/>
              <a:gd name="connsiteX555" fmla="*/ 4724649 w 9124939"/>
              <a:gd name="connsiteY555" fmla="*/ 5853106 h 6507156"/>
              <a:gd name="connsiteX556" fmla="*/ 4721210 w 9124939"/>
              <a:gd name="connsiteY556" fmla="*/ 5850273 h 6507156"/>
              <a:gd name="connsiteX557" fmla="*/ 4721835 w 9124939"/>
              <a:gd name="connsiteY557" fmla="*/ 5841774 h 6507156"/>
              <a:gd name="connsiteX558" fmla="*/ 4726526 w 9124939"/>
              <a:gd name="connsiteY558" fmla="*/ 5834220 h 6507156"/>
              <a:gd name="connsiteX559" fmla="*/ 4727776 w 9124939"/>
              <a:gd name="connsiteY559" fmla="*/ 5823518 h 6507156"/>
              <a:gd name="connsiteX560" fmla="*/ 4739033 w 9124939"/>
              <a:gd name="connsiteY560" fmla="*/ 5816593 h 6507156"/>
              <a:gd name="connsiteX561" fmla="*/ 5097385 w 9124939"/>
              <a:gd name="connsiteY561" fmla="*/ 5797543 h 6507156"/>
              <a:gd name="connsiteX562" fmla="*/ 5107969 w 9124939"/>
              <a:gd name="connsiteY562" fmla="*/ 5797543 h 6507156"/>
              <a:gd name="connsiteX563" fmla="*/ 5112949 w 9124939"/>
              <a:gd name="connsiteY563" fmla="*/ 5808034 h 6507156"/>
              <a:gd name="connsiteX564" fmla="*/ 5123533 w 9124939"/>
              <a:gd name="connsiteY564" fmla="*/ 5814591 h 6507156"/>
              <a:gd name="connsiteX565" fmla="*/ 5126023 w 9124939"/>
              <a:gd name="connsiteY565" fmla="*/ 5821149 h 6507156"/>
              <a:gd name="connsiteX566" fmla="*/ 5115439 w 9124939"/>
              <a:gd name="connsiteY566" fmla="*/ 5827706 h 6507156"/>
              <a:gd name="connsiteX567" fmla="*/ 5108280 w 9124939"/>
              <a:gd name="connsiteY567" fmla="*/ 5823444 h 6507156"/>
              <a:gd name="connsiteX568" fmla="*/ 5111393 w 9124939"/>
              <a:gd name="connsiteY568" fmla="*/ 5815903 h 6507156"/>
              <a:gd name="connsiteX569" fmla="*/ 5096763 w 9124939"/>
              <a:gd name="connsiteY569" fmla="*/ 5811641 h 6507156"/>
              <a:gd name="connsiteX570" fmla="*/ 5094273 w 9124939"/>
              <a:gd name="connsiteY570" fmla="*/ 5804100 h 6507156"/>
              <a:gd name="connsiteX571" fmla="*/ 5097385 w 9124939"/>
              <a:gd name="connsiteY571" fmla="*/ 5797543 h 6507156"/>
              <a:gd name="connsiteX572" fmla="*/ 4982019 w 9124939"/>
              <a:gd name="connsiteY572" fmla="*/ 5794368 h 6507156"/>
              <a:gd name="connsiteX573" fmla="*/ 4997987 w 9124939"/>
              <a:gd name="connsiteY573" fmla="*/ 5797574 h 6507156"/>
              <a:gd name="connsiteX574" fmla="*/ 5008846 w 9124939"/>
              <a:gd name="connsiteY574" fmla="*/ 5812321 h 6507156"/>
              <a:gd name="connsiteX575" fmla="*/ 5017468 w 9124939"/>
              <a:gd name="connsiteY575" fmla="*/ 5826106 h 6507156"/>
              <a:gd name="connsiteX576" fmla="*/ 5034714 w 9124939"/>
              <a:gd name="connsiteY576" fmla="*/ 5831236 h 6507156"/>
              <a:gd name="connsiteX577" fmla="*/ 5041101 w 9124939"/>
              <a:gd name="connsiteY577" fmla="*/ 5838609 h 6507156"/>
              <a:gd name="connsiteX578" fmla="*/ 5069524 w 9124939"/>
              <a:gd name="connsiteY578" fmla="*/ 5838289 h 6507156"/>
              <a:gd name="connsiteX579" fmla="*/ 5072079 w 9124939"/>
              <a:gd name="connsiteY579" fmla="*/ 5843739 h 6507156"/>
              <a:gd name="connsiteX580" fmla="*/ 5072079 w 9124939"/>
              <a:gd name="connsiteY580" fmla="*/ 5855601 h 6507156"/>
              <a:gd name="connsiteX581" fmla="*/ 5077508 w 9124939"/>
              <a:gd name="connsiteY581" fmla="*/ 5861371 h 6507156"/>
              <a:gd name="connsiteX582" fmla="*/ 5075273 w 9124939"/>
              <a:gd name="connsiteY582" fmla="*/ 5871310 h 6507156"/>
              <a:gd name="connsiteX583" fmla="*/ 5080702 w 9124939"/>
              <a:gd name="connsiteY583" fmla="*/ 5878683 h 6507156"/>
              <a:gd name="connsiteX584" fmla="*/ 5093796 w 9124939"/>
              <a:gd name="connsiteY584" fmla="*/ 5887980 h 6507156"/>
              <a:gd name="connsiteX585" fmla="*/ 5104015 w 9124939"/>
              <a:gd name="connsiteY585" fmla="*/ 5891186 h 6507156"/>
              <a:gd name="connsiteX586" fmla="*/ 5121261 w 9124939"/>
              <a:gd name="connsiteY586" fmla="*/ 5894392 h 6507156"/>
              <a:gd name="connsiteX587" fmla="*/ 5120622 w 9124939"/>
              <a:gd name="connsiteY587" fmla="*/ 5916513 h 6507156"/>
              <a:gd name="connsiteX588" fmla="*/ 5109764 w 9124939"/>
              <a:gd name="connsiteY588" fmla="*/ 5926131 h 6507156"/>
              <a:gd name="connsiteX589" fmla="*/ 5094754 w 9124939"/>
              <a:gd name="connsiteY589" fmla="*/ 5922284 h 6507156"/>
              <a:gd name="connsiteX590" fmla="*/ 5087408 w 9124939"/>
              <a:gd name="connsiteY590" fmla="*/ 5914589 h 6507156"/>
              <a:gd name="connsiteX591" fmla="*/ 5085173 w 9124939"/>
              <a:gd name="connsiteY591" fmla="*/ 5901766 h 6507156"/>
              <a:gd name="connsiteX592" fmla="*/ 5069205 w 9124939"/>
              <a:gd name="connsiteY592" fmla="*/ 5893751 h 6507156"/>
              <a:gd name="connsiteX593" fmla="*/ 5070163 w 9124939"/>
              <a:gd name="connsiteY593" fmla="*/ 5882851 h 6507156"/>
              <a:gd name="connsiteX594" fmla="*/ 5057069 w 9124939"/>
              <a:gd name="connsiteY594" fmla="*/ 5874836 h 6507156"/>
              <a:gd name="connsiteX595" fmla="*/ 5052917 w 9124939"/>
              <a:gd name="connsiteY595" fmla="*/ 5866180 h 6507156"/>
              <a:gd name="connsiteX596" fmla="*/ 5020981 w 9124939"/>
              <a:gd name="connsiteY596" fmla="*/ 5863295 h 6507156"/>
              <a:gd name="connsiteX597" fmla="*/ 5016510 w 9124939"/>
              <a:gd name="connsiteY597" fmla="*/ 5855921 h 6507156"/>
              <a:gd name="connsiteX598" fmla="*/ 5017468 w 9124939"/>
              <a:gd name="connsiteY598" fmla="*/ 5844059 h 6507156"/>
              <a:gd name="connsiteX599" fmla="*/ 5007887 w 9124939"/>
              <a:gd name="connsiteY599" fmla="*/ 5834762 h 6507156"/>
              <a:gd name="connsiteX600" fmla="*/ 4974993 w 9124939"/>
              <a:gd name="connsiteY600" fmla="*/ 5813603 h 6507156"/>
              <a:gd name="connsiteX601" fmla="*/ 4974993 w 9124939"/>
              <a:gd name="connsiteY601" fmla="*/ 5809436 h 6507156"/>
              <a:gd name="connsiteX602" fmla="*/ 4970522 w 9124939"/>
              <a:gd name="connsiteY602" fmla="*/ 5811359 h 6507156"/>
              <a:gd name="connsiteX603" fmla="*/ 4957748 w 9124939"/>
              <a:gd name="connsiteY603" fmla="*/ 5814565 h 6507156"/>
              <a:gd name="connsiteX604" fmla="*/ 4967009 w 9124939"/>
              <a:gd name="connsiteY604" fmla="*/ 5803985 h 6507156"/>
              <a:gd name="connsiteX605" fmla="*/ 4974674 w 9124939"/>
              <a:gd name="connsiteY605" fmla="*/ 5803024 h 6507156"/>
              <a:gd name="connsiteX606" fmla="*/ 4982019 w 9124939"/>
              <a:gd name="connsiteY606" fmla="*/ 5794368 h 6507156"/>
              <a:gd name="connsiteX607" fmla="*/ 2925749 w 9124939"/>
              <a:gd name="connsiteY607" fmla="*/ 5775318 h 6507156"/>
              <a:gd name="connsiteX608" fmla="*/ 2924782 w 9124939"/>
              <a:gd name="connsiteY608" fmla="*/ 5783768 h 6507156"/>
              <a:gd name="connsiteX609" fmla="*/ 2906735 w 9124939"/>
              <a:gd name="connsiteY609" fmla="*/ 5814318 h 6507156"/>
              <a:gd name="connsiteX610" fmla="*/ 2902546 w 9124939"/>
              <a:gd name="connsiteY610" fmla="*/ 5816593 h 6507156"/>
              <a:gd name="connsiteX611" fmla="*/ 2899001 w 9124939"/>
              <a:gd name="connsiteY611" fmla="*/ 5810093 h 6507156"/>
              <a:gd name="connsiteX612" fmla="*/ 2888687 w 9124939"/>
              <a:gd name="connsiteY612" fmla="*/ 5813668 h 6507156"/>
              <a:gd name="connsiteX613" fmla="*/ 2882886 w 9124939"/>
              <a:gd name="connsiteY613" fmla="*/ 5805868 h 6507156"/>
              <a:gd name="connsiteX614" fmla="*/ 2890299 w 9124939"/>
              <a:gd name="connsiteY614" fmla="*/ 5789618 h 6507156"/>
              <a:gd name="connsiteX615" fmla="*/ 2907702 w 9124939"/>
              <a:gd name="connsiteY615" fmla="*/ 5776618 h 6507156"/>
              <a:gd name="connsiteX616" fmla="*/ 2925749 w 9124939"/>
              <a:gd name="connsiteY616" fmla="*/ 5775318 h 6507156"/>
              <a:gd name="connsiteX617" fmla="*/ 5002832 w 9124939"/>
              <a:gd name="connsiteY617" fmla="*/ 5768968 h 6507156"/>
              <a:gd name="connsiteX618" fmla="*/ 5013310 w 9124939"/>
              <a:gd name="connsiteY618" fmla="*/ 5770873 h 6507156"/>
              <a:gd name="connsiteX619" fmla="*/ 5000610 w 9124939"/>
              <a:gd name="connsiteY619" fmla="*/ 5778493 h 6507156"/>
              <a:gd name="connsiteX620" fmla="*/ 5002832 w 9124939"/>
              <a:gd name="connsiteY620" fmla="*/ 5768968 h 6507156"/>
              <a:gd name="connsiteX621" fmla="*/ 5026962 w 9124939"/>
              <a:gd name="connsiteY621" fmla="*/ 5764206 h 6507156"/>
              <a:gd name="connsiteX622" fmla="*/ 5032360 w 9124939"/>
              <a:gd name="connsiteY622" fmla="*/ 5772314 h 6507156"/>
              <a:gd name="connsiteX623" fmla="*/ 5037757 w 9124939"/>
              <a:gd name="connsiteY623" fmla="*/ 5772314 h 6507156"/>
              <a:gd name="connsiteX624" fmla="*/ 5038710 w 9124939"/>
              <a:gd name="connsiteY624" fmla="*/ 5779486 h 6507156"/>
              <a:gd name="connsiteX625" fmla="*/ 5030137 w 9124939"/>
              <a:gd name="connsiteY625" fmla="*/ 5781669 h 6507156"/>
              <a:gd name="connsiteX626" fmla="*/ 5022835 w 9124939"/>
              <a:gd name="connsiteY626" fmla="*/ 5775432 h 6507156"/>
              <a:gd name="connsiteX627" fmla="*/ 5019660 w 9124939"/>
              <a:gd name="connsiteY627" fmla="*/ 5768260 h 6507156"/>
              <a:gd name="connsiteX628" fmla="*/ 5026962 w 9124939"/>
              <a:gd name="connsiteY628" fmla="*/ 5764206 h 6507156"/>
              <a:gd name="connsiteX629" fmla="*/ 5044708 w 9124939"/>
              <a:gd name="connsiteY629" fmla="*/ 5753093 h 6507156"/>
              <a:gd name="connsiteX630" fmla="*/ 5048236 w 9124939"/>
              <a:gd name="connsiteY630" fmla="*/ 5762474 h 6507156"/>
              <a:gd name="connsiteX631" fmla="*/ 5042062 w 9124939"/>
              <a:gd name="connsiteY631" fmla="*/ 5773731 h 6507156"/>
              <a:gd name="connsiteX632" fmla="*/ 5040298 w 9124939"/>
              <a:gd name="connsiteY632" fmla="*/ 5769666 h 6507156"/>
              <a:gd name="connsiteX633" fmla="*/ 5043238 w 9124939"/>
              <a:gd name="connsiteY633" fmla="*/ 5762474 h 6507156"/>
              <a:gd name="connsiteX634" fmla="*/ 5044708 w 9124939"/>
              <a:gd name="connsiteY634" fmla="*/ 5753093 h 6507156"/>
              <a:gd name="connsiteX635" fmla="*/ 5282369 w 9124939"/>
              <a:gd name="connsiteY635" fmla="*/ 5751506 h 6507156"/>
              <a:gd name="connsiteX636" fmla="*/ 5294070 w 9124939"/>
              <a:gd name="connsiteY636" fmla="*/ 5755605 h 6507156"/>
              <a:gd name="connsiteX637" fmla="*/ 5295335 w 9124939"/>
              <a:gd name="connsiteY637" fmla="*/ 5765065 h 6507156"/>
              <a:gd name="connsiteX638" fmla="*/ 5316523 w 9124939"/>
              <a:gd name="connsiteY638" fmla="*/ 5775471 h 6507156"/>
              <a:gd name="connsiteX639" fmla="*/ 5301660 w 9124939"/>
              <a:gd name="connsiteY639" fmla="*/ 5782723 h 6507156"/>
              <a:gd name="connsiteX640" fmla="*/ 5292173 w 9124939"/>
              <a:gd name="connsiteY640" fmla="*/ 5774525 h 6507156"/>
              <a:gd name="connsiteX641" fmla="*/ 5297549 w 9124939"/>
              <a:gd name="connsiteY641" fmla="*/ 5789976 h 6507156"/>
              <a:gd name="connsiteX642" fmla="*/ 5291224 w 9124939"/>
              <a:gd name="connsiteY642" fmla="*/ 5797544 h 6507156"/>
              <a:gd name="connsiteX643" fmla="*/ 5273515 w 9124939"/>
              <a:gd name="connsiteY643" fmla="*/ 5796913 h 6507156"/>
              <a:gd name="connsiteX644" fmla="*/ 5262763 w 9124939"/>
              <a:gd name="connsiteY644" fmla="*/ 5787138 h 6507156"/>
              <a:gd name="connsiteX645" fmla="*/ 5280472 w 9124939"/>
              <a:gd name="connsiteY645" fmla="*/ 5775786 h 6507156"/>
              <a:gd name="connsiteX646" fmla="*/ 5266874 w 9124939"/>
              <a:gd name="connsiteY646" fmla="*/ 5772633 h 6507156"/>
              <a:gd name="connsiteX647" fmla="*/ 5258335 w 9124939"/>
              <a:gd name="connsiteY647" fmla="*/ 5785246 h 6507156"/>
              <a:gd name="connsiteX648" fmla="*/ 5238413 w 9124939"/>
              <a:gd name="connsiteY648" fmla="*/ 5777047 h 6507156"/>
              <a:gd name="connsiteX649" fmla="*/ 5237148 w 9124939"/>
              <a:gd name="connsiteY649" fmla="*/ 5764434 h 6507156"/>
              <a:gd name="connsiteX650" fmla="*/ 5259600 w 9124939"/>
              <a:gd name="connsiteY650" fmla="*/ 5765380 h 6507156"/>
              <a:gd name="connsiteX651" fmla="*/ 5261498 w 9124939"/>
              <a:gd name="connsiteY651" fmla="*/ 5758128 h 6507156"/>
              <a:gd name="connsiteX652" fmla="*/ 5275412 w 9124939"/>
              <a:gd name="connsiteY652" fmla="*/ 5757812 h 6507156"/>
              <a:gd name="connsiteX653" fmla="*/ 5282369 w 9124939"/>
              <a:gd name="connsiteY653" fmla="*/ 5751506 h 6507156"/>
              <a:gd name="connsiteX654" fmla="*/ 4654217 w 9124939"/>
              <a:gd name="connsiteY654" fmla="*/ 5700706 h 6507156"/>
              <a:gd name="connsiteX655" fmla="*/ 4660567 w 9124939"/>
              <a:gd name="connsiteY655" fmla="*/ 5703546 h 6507156"/>
              <a:gd name="connsiteX656" fmla="*/ 4666600 w 9124939"/>
              <a:gd name="connsiteY656" fmla="*/ 5710489 h 6507156"/>
              <a:gd name="connsiteX657" fmla="*/ 4654535 w 9124939"/>
              <a:gd name="connsiteY657" fmla="*/ 5714592 h 6507156"/>
              <a:gd name="connsiteX658" fmla="*/ 4656122 w 9124939"/>
              <a:gd name="connsiteY658" fmla="*/ 5726584 h 6507156"/>
              <a:gd name="connsiteX659" fmla="*/ 4665965 w 9124939"/>
              <a:gd name="connsiteY659" fmla="*/ 5732580 h 6507156"/>
              <a:gd name="connsiteX660" fmla="*/ 4665330 w 9124939"/>
              <a:gd name="connsiteY660" fmla="*/ 5741732 h 6507156"/>
              <a:gd name="connsiteX661" fmla="*/ 4676760 w 9124939"/>
              <a:gd name="connsiteY661" fmla="*/ 5742364 h 6507156"/>
              <a:gd name="connsiteX662" fmla="*/ 4675490 w 9124939"/>
              <a:gd name="connsiteY662" fmla="*/ 5753094 h 6507156"/>
              <a:gd name="connsiteX663" fmla="*/ 4657075 w 9124939"/>
              <a:gd name="connsiteY663" fmla="*/ 5742364 h 6507156"/>
              <a:gd name="connsiteX664" fmla="*/ 4655487 w 9124939"/>
              <a:gd name="connsiteY664" fmla="*/ 5730687 h 6507156"/>
              <a:gd name="connsiteX665" fmla="*/ 4635485 w 9124939"/>
              <a:gd name="connsiteY665" fmla="*/ 5709227 h 6507156"/>
              <a:gd name="connsiteX666" fmla="*/ 4637072 w 9124939"/>
              <a:gd name="connsiteY666" fmla="*/ 5702284 h 6507156"/>
              <a:gd name="connsiteX667" fmla="*/ 4651995 w 9124939"/>
              <a:gd name="connsiteY667" fmla="*/ 5704808 h 6507156"/>
              <a:gd name="connsiteX668" fmla="*/ 4654217 w 9124939"/>
              <a:gd name="connsiteY668" fmla="*/ 5700706 h 6507156"/>
              <a:gd name="connsiteX669" fmla="*/ 3082275 w 9124939"/>
              <a:gd name="connsiteY669" fmla="*/ 5667368 h 6507156"/>
              <a:gd name="connsiteX670" fmla="*/ 3084497 w 9124939"/>
              <a:gd name="connsiteY670" fmla="*/ 5671178 h 6507156"/>
              <a:gd name="connsiteX671" fmla="*/ 3069892 w 9124939"/>
              <a:gd name="connsiteY671" fmla="*/ 5683243 h 6507156"/>
              <a:gd name="connsiteX672" fmla="*/ 3068940 w 9124939"/>
              <a:gd name="connsiteY672" fmla="*/ 5688323 h 6507156"/>
              <a:gd name="connsiteX673" fmla="*/ 3079417 w 9124939"/>
              <a:gd name="connsiteY673" fmla="*/ 5682925 h 6507156"/>
              <a:gd name="connsiteX674" fmla="*/ 3073067 w 9124939"/>
              <a:gd name="connsiteY674" fmla="*/ 5693403 h 6507156"/>
              <a:gd name="connsiteX675" fmla="*/ 3075290 w 9124939"/>
              <a:gd name="connsiteY675" fmla="*/ 5700070 h 6507156"/>
              <a:gd name="connsiteX676" fmla="*/ 3092117 w 9124939"/>
              <a:gd name="connsiteY676" fmla="*/ 5698800 h 6507156"/>
              <a:gd name="connsiteX677" fmla="*/ 3099737 w 9124939"/>
              <a:gd name="connsiteY677" fmla="*/ 5700705 h 6507156"/>
              <a:gd name="connsiteX678" fmla="*/ 3101960 w 9124939"/>
              <a:gd name="connsiteY678" fmla="*/ 5713405 h 6507156"/>
              <a:gd name="connsiteX679" fmla="*/ 3093705 w 9124939"/>
              <a:gd name="connsiteY679" fmla="*/ 5728328 h 6507156"/>
              <a:gd name="connsiteX680" fmla="*/ 3087355 w 9124939"/>
              <a:gd name="connsiteY680" fmla="*/ 5739758 h 6507156"/>
              <a:gd name="connsiteX681" fmla="*/ 3081005 w 9124939"/>
              <a:gd name="connsiteY681" fmla="*/ 5752776 h 6507156"/>
              <a:gd name="connsiteX682" fmla="*/ 3059097 w 9124939"/>
              <a:gd name="connsiteY682" fmla="*/ 5761031 h 6507156"/>
              <a:gd name="connsiteX683" fmla="*/ 3059097 w 9124939"/>
              <a:gd name="connsiteY683" fmla="*/ 5756903 h 6507156"/>
              <a:gd name="connsiteX684" fmla="*/ 3048302 w 9124939"/>
              <a:gd name="connsiteY684" fmla="*/ 5750871 h 6507156"/>
              <a:gd name="connsiteX685" fmla="*/ 3031475 w 9124939"/>
              <a:gd name="connsiteY685" fmla="*/ 5745473 h 6507156"/>
              <a:gd name="connsiteX686" fmla="*/ 3032110 w 9124939"/>
              <a:gd name="connsiteY686" fmla="*/ 5729916 h 6507156"/>
              <a:gd name="connsiteX687" fmla="*/ 3022585 w 9124939"/>
              <a:gd name="connsiteY687" fmla="*/ 5722613 h 6507156"/>
              <a:gd name="connsiteX688" fmla="*/ 3006710 w 9124939"/>
              <a:gd name="connsiteY688" fmla="*/ 5724518 h 6507156"/>
              <a:gd name="connsiteX689" fmla="*/ 3006075 w 9124939"/>
              <a:gd name="connsiteY689" fmla="*/ 5738488 h 6507156"/>
              <a:gd name="connsiteX690" fmla="*/ 2996550 w 9124939"/>
              <a:gd name="connsiteY690" fmla="*/ 5736266 h 6507156"/>
              <a:gd name="connsiteX691" fmla="*/ 2994010 w 9124939"/>
              <a:gd name="connsiteY691" fmla="*/ 5712453 h 6507156"/>
              <a:gd name="connsiteX692" fmla="*/ 3010837 w 9124939"/>
              <a:gd name="connsiteY692" fmla="*/ 5703880 h 6507156"/>
              <a:gd name="connsiteX693" fmla="*/ 3031792 w 9124939"/>
              <a:gd name="connsiteY693" fmla="*/ 5688640 h 6507156"/>
              <a:gd name="connsiteX694" fmla="*/ 3046715 w 9124939"/>
              <a:gd name="connsiteY694" fmla="*/ 5681020 h 6507156"/>
              <a:gd name="connsiteX695" fmla="*/ 3082275 w 9124939"/>
              <a:gd name="connsiteY695" fmla="*/ 5667368 h 6507156"/>
              <a:gd name="connsiteX696" fmla="*/ 5183490 w 9124939"/>
              <a:gd name="connsiteY696" fmla="*/ 5661018 h 6507156"/>
              <a:gd name="connsiteX697" fmla="*/ 5194285 w 9124939"/>
              <a:gd name="connsiteY697" fmla="*/ 5667955 h 6507156"/>
              <a:gd name="connsiteX698" fmla="*/ 5182855 w 9124939"/>
              <a:gd name="connsiteY698" fmla="*/ 5686875 h 6507156"/>
              <a:gd name="connsiteX699" fmla="*/ 5186030 w 9124939"/>
              <a:gd name="connsiteY699" fmla="*/ 5704848 h 6507156"/>
              <a:gd name="connsiteX700" fmla="*/ 5173330 w 9124939"/>
              <a:gd name="connsiteY700" fmla="*/ 5699488 h 6507156"/>
              <a:gd name="connsiteX701" fmla="*/ 5175552 w 9124939"/>
              <a:gd name="connsiteY701" fmla="*/ 5692235 h 6507156"/>
              <a:gd name="connsiteX702" fmla="*/ 5170155 w 9124939"/>
              <a:gd name="connsiteY702" fmla="*/ 5692235 h 6507156"/>
              <a:gd name="connsiteX703" fmla="*/ 5162852 w 9124939"/>
              <a:gd name="connsiteY703" fmla="*/ 5707056 h 6507156"/>
              <a:gd name="connsiteX704" fmla="*/ 5154280 w 9124939"/>
              <a:gd name="connsiteY704" fmla="*/ 5693497 h 6507156"/>
              <a:gd name="connsiteX705" fmla="*/ 5149835 w 9124939"/>
              <a:gd name="connsiteY705" fmla="*/ 5677730 h 6507156"/>
              <a:gd name="connsiteX706" fmla="*/ 5167615 w 9124939"/>
              <a:gd name="connsiteY706" fmla="*/ 5677730 h 6507156"/>
              <a:gd name="connsiteX707" fmla="*/ 5178410 w 9124939"/>
              <a:gd name="connsiteY707" fmla="*/ 5681514 h 6507156"/>
              <a:gd name="connsiteX708" fmla="*/ 5183490 w 9124939"/>
              <a:gd name="connsiteY708" fmla="*/ 5661018 h 6507156"/>
              <a:gd name="connsiteX709" fmla="*/ 3164508 w 9124939"/>
              <a:gd name="connsiteY709" fmla="*/ 5661018 h 6507156"/>
              <a:gd name="connsiteX710" fmla="*/ 3184828 w 9124939"/>
              <a:gd name="connsiteY710" fmla="*/ 5675350 h 6507156"/>
              <a:gd name="connsiteX711" fmla="*/ 3186098 w 9124939"/>
              <a:gd name="connsiteY711" fmla="*/ 5686566 h 6507156"/>
              <a:gd name="connsiteX712" fmla="*/ 3173398 w 9124939"/>
              <a:gd name="connsiteY712" fmla="*/ 5694356 h 6507156"/>
              <a:gd name="connsiteX713" fmla="*/ 3161650 w 9124939"/>
              <a:gd name="connsiteY713" fmla="*/ 5684697 h 6507156"/>
              <a:gd name="connsiteX714" fmla="*/ 3135298 w 9124939"/>
              <a:gd name="connsiteY714" fmla="*/ 5686255 h 6507156"/>
              <a:gd name="connsiteX715" fmla="*/ 3134028 w 9124939"/>
              <a:gd name="connsiteY715" fmla="*/ 5675973 h 6507156"/>
              <a:gd name="connsiteX716" fmla="*/ 3127678 w 9124939"/>
              <a:gd name="connsiteY716" fmla="*/ 5675973 h 6507156"/>
              <a:gd name="connsiteX717" fmla="*/ 3125773 w 9124939"/>
              <a:gd name="connsiteY717" fmla="*/ 5666314 h 6507156"/>
              <a:gd name="connsiteX718" fmla="*/ 3164508 w 9124939"/>
              <a:gd name="connsiteY718" fmla="*/ 5661018 h 6507156"/>
              <a:gd name="connsiteX719" fmla="*/ 5232575 w 9124939"/>
              <a:gd name="connsiteY719" fmla="*/ 5638796 h 6507156"/>
              <a:gd name="connsiteX720" fmla="*/ 5238800 w 9124939"/>
              <a:gd name="connsiteY720" fmla="*/ 5642017 h 6507156"/>
              <a:gd name="connsiteX721" fmla="*/ 5241913 w 9124939"/>
              <a:gd name="connsiteY721" fmla="*/ 5652325 h 6507156"/>
              <a:gd name="connsiteX722" fmla="*/ 5234753 w 9124939"/>
              <a:gd name="connsiteY722" fmla="*/ 5661021 h 6507156"/>
              <a:gd name="connsiteX723" fmla="*/ 5210163 w 9124939"/>
              <a:gd name="connsiteY723" fmla="*/ 5660055 h 6507156"/>
              <a:gd name="connsiteX724" fmla="*/ 5215766 w 9124939"/>
              <a:gd name="connsiteY724" fmla="*/ 5650392 h 6507156"/>
              <a:gd name="connsiteX725" fmla="*/ 5232575 w 9124939"/>
              <a:gd name="connsiteY725" fmla="*/ 5638796 h 6507156"/>
              <a:gd name="connsiteX726" fmla="*/ 5395901 w 9124939"/>
              <a:gd name="connsiteY726" fmla="*/ 5614984 h 6507156"/>
              <a:gd name="connsiteX727" fmla="*/ 5395901 w 9124939"/>
              <a:gd name="connsiteY727" fmla="*/ 5622922 h 6507156"/>
              <a:gd name="connsiteX728" fmla="*/ 5391138 w 9124939"/>
              <a:gd name="connsiteY728" fmla="*/ 5620851 h 6507156"/>
              <a:gd name="connsiteX729" fmla="*/ 5395901 w 9124939"/>
              <a:gd name="connsiteY729" fmla="*/ 5614984 h 6507156"/>
              <a:gd name="connsiteX730" fmla="*/ 5202363 w 9124939"/>
              <a:gd name="connsiteY730" fmla="*/ 5613393 h 6507156"/>
              <a:gd name="connsiteX731" fmla="*/ 5216510 w 9124939"/>
              <a:gd name="connsiteY731" fmla="*/ 5617815 h 6507156"/>
              <a:gd name="connsiteX732" fmla="*/ 5215545 w 9124939"/>
              <a:gd name="connsiteY732" fmla="*/ 5627681 h 6507156"/>
              <a:gd name="connsiteX733" fmla="*/ 5202684 w 9124939"/>
              <a:gd name="connsiteY733" fmla="*/ 5625640 h 6507156"/>
              <a:gd name="connsiteX734" fmla="*/ 5191110 w 9124939"/>
              <a:gd name="connsiteY734" fmla="*/ 5624619 h 6507156"/>
              <a:gd name="connsiteX735" fmla="*/ 5193039 w 9124939"/>
              <a:gd name="connsiteY735" fmla="*/ 5618836 h 6507156"/>
              <a:gd name="connsiteX736" fmla="*/ 5202363 w 9124939"/>
              <a:gd name="connsiteY736" fmla="*/ 5613393 h 6507156"/>
              <a:gd name="connsiteX737" fmla="*/ 5383201 w 9124939"/>
              <a:gd name="connsiteY737" fmla="*/ 5602284 h 6507156"/>
              <a:gd name="connsiteX738" fmla="*/ 5402251 w 9124939"/>
              <a:gd name="connsiteY738" fmla="*/ 5602919 h 6507156"/>
              <a:gd name="connsiteX739" fmla="*/ 5395147 w 9124939"/>
              <a:gd name="connsiteY739" fmla="*/ 5610222 h 6507156"/>
              <a:gd name="connsiteX740" fmla="*/ 5386430 w 9124939"/>
              <a:gd name="connsiteY740" fmla="*/ 5613397 h 6507156"/>
              <a:gd name="connsiteX741" fmla="*/ 5383201 w 9124939"/>
              <a:gd name="connsiteY741" fmla="*/ 5610222 h 6507156"/>
              <a:gd name="connsiteX742" fmla="*/ 5383201 w 9124939"/>
              <a:gd name="connsiteY742" fmla="*/ 5602284 h 6507156"/>
              <a:gd name="connsiteX743" fmla="*/ 5116735 w 9124939"/>
              <a:gd name="connsiteY743" fmla="*/ 5576881 h 6507156"/>
              <a:gd name="connsiteX744" fmla="*/ 5125691 w 9124939"/>
              <a:gd name="connsiteY744" fmla="*/ 5581837 h 6507156"/>
              <a:gd name="connsiteX745" fmla="*/ 5126023 w 9124939"/>
              <a:gd name="connsiteY745" fmla="*/ 5595156 h 6507156"/>
              <a:gd name="connsiteX746" fmla="*/ 5116071 w 9124939"/>
              <a:gd name="connsiteY746" fmla="*/ 5602281 h 6507156"/>
              <a:gd name="connsiteX747" fmla="*/ 5103798 w 9124939"/>
              <a:gd name="connsiteY747" fmla="*/ 5594227 h 6507156"/>
              <a:gd name="connsiteX748" fmla="*/ 5105125 w 9124939"/>
              <a:gd name="connsiteY748" fmla="*/ 5587103 h 6507156"/>
              <a:gd name="connsiteX749" fmla="*/ 5116735 w 9124939"/>
              <a:gd name="connsiteY749" fmla="*/ 5576881 h 6507156"/>
              <a:gd name="connsiteX750" fmla="*/ 3635915 w 9124939"/>
              <a:gd name="connsiteY750" fmla="*/ 5532431 h 6507156"/>
              <a:gd name="connsiteX751" fmla="*/ 3641291 w 9124939"/>
              <a:gd name="connsiteY751" fmla="*/ 5532431 h 6507156"/>
              <a:gd name="connsiteX752" fmla="*/ 3660266 w 9124939"/>
              <a:gd name="connsiteY752" fmla="*/ 5540686 h 6507156"/>
              <a:gd name="connsiteX753" fmla="*/ 3671967 w 9124939"/>
              <a:gd name="connsiteY753" fmla="*/ 5540686 h 6507156"/>
              <a:gd name="connsiteX754" fmla="*/ 3680506 w 9124939"/>
              <a:gd name="connsiteY754" fmla="*/ 5565768 h 6507156"/>
              <a:gd name="connsiteX755" fmla="*/ 3679557 w 9124939"/>
              <a:gd name="connsiteY755" fmla="*/ 5582596 h 6507156"/>
              <a:gd name="connsiteX756" fmla="*/ 3695686 w 9124939"/>
              <a:gd name="connsiteY756" fmla="*/ 5608948 h 6507156"/>
              <a:gd name="connsiteX757" fmla="*/ 3694737 w 9124939"/>
              <a:gd name="connsiteY757" fmla="*/ 5637206 h 6507156"/>
              <a:gd name="connsiteX758" fmla="*/ 3684301 w 9124939"/>
              <a:gd name="connsiteY758" fmla="*/ 5646731 h 6507156"/>
              <a:gd name="connsiteX759" fmla="*/ 3680506 w 9124939"/>
              <a:gd name="connsiteY759" fmla="*/ 5661653 h 6507156"/>
              <a:gd name="connsiteX760" fmla="*/ 3694105 w 9124939"/>
              <a:gd name="connsiteY760" fmla="*/ 5673401 h 6507156"/>
              <a:gd name="connsiteX761" fmla="*/ 3686198 w 9124939"/>
              <a:gd name="connsiteY761" fmla="*/ 5703563 h 6507156"/>
              <a:gd name="connsiteX762" fmla="*/ 3677976 w 9124939"/>
              <a:gd name="connsiteY762" fmla="*/ 5738806 h 6507156"/>
              <a:gd name="connsiteX763" fmla="*/ 3678292 w 9124939"/>
              <a:gd name="connsiteY763" fmla="*/ 5773413 h 6507156"/>
              <a:gd name="connsiteX764" fmla="*/ 3664694 w 9124939"/>
              <a:gd name="connsiteY764" fmla="*/ 5794686 h 6507156"/>
              <a:gd name="connsiteX765" fmla="*/ 3654890 w 9124939"/>
              <a:gd name="connsiteY765" fmla="*/ 5783891 h 6507156"/>
              <a:gd name="connsiteX766" fmla="*/ 3644454 w 9124939"/>
              <a:gd name="connsiteY766" fmla="*/ 5773731 h 6507156"/>
              <a:gd name="connsiteX767" fmla="*/ 3626744 w 9124939"/>
              <a:gd name="connsiteY767" fmla="*/ 5785478 h 6507156"/>
              <a:gd name="connsiteX768" fmla="*/ 3625795 w 9124939"/>
              <a:gd name="connsiteY768" fmla="*/ 5805481 h 6507156"/>
              <a:gd name="connsiteX769" fmla="*/ 3617256 w 9124939"/>
              <a:gd name="connsiteY769" fmla="*/ 5814053 h 6507156"/>
              <a:gd name="connsiteX770" fmla="*/ 3604606 w 9124939"/>
              <a:gd name="connsiteY770" fmla="*/ 5815006 h 6507156"/>
              <a:gd name="connsiteX771" fmla="*/ 3590059 w 9124939"/>
              <a:gd name="connsiteY771" fmla="*/ 5818181 h 6507156"/>
              <a:gd name="connsiteX772" fmla="*/ 3578674 w 9124939"/>
              <a:gd name="connsiteY772" fmla="*/ 5810243 h 6507156"/>
              <a:gd name="connsiteX773" fmla="*/ 3570135 w 9124939"/>
              <a:gd name="connsiteY773" fmla="*/ 5813418 h 6507156"/>
              <a:gd name="connsiteX774" fmla="*/ 3566656 w 9124939"/>
              <a:gd name="connsiteY774" fmla="*/ 5802623 h 6507156"/>
              <a:gd name="connsiteX775" fmla="*/ 3575195 w 9124939"/>
              <a:gd name="connsiteY775" fmla="*/ 5802623 h 6507156"/>
              <a:gd name="connsiteX776" fmla="*/ 3568554 w 9124939"/>
              <a:gd name="connsiteY776" fmla="*/ 5797543 h 6507156"/>
              <a:gd name="connsiteX777" fmla="*/ 3567605 w 9124939"/>
              <a:gd name="connsiteY777" fmla="*/ 5772461 h 6507156"/>
              <a:gd name="connsiteX778" fmla="*/ 3554639 w 9124939"/>
              <a:gd name="connsiteY778" fmla="*/ 5755633 h 6507156"/>
              <a:gd name="connsiteX779" fmla="*/ 3571084 w 9124939"/>
              <a:gd name="connsiteY779" fmla="*/ 5706738 h 6507156"/>
              <a:gd name="connsiteX780" fmla="*/ 3575511 w 9124939"/>
              <a:gd name="connsiteY780" fmla="*/ 5693086 h 6507156"/>
              <a:gd name="connsiteX781" fmla="*/ 3561280 w 9124939"/>
              <a:gd name="connsiteY781" fmla="*/ 5681656 h 6507156"/>
              <a:gd name="connsiteX782" fmla="*/ 3569819 w 9124939"/>
              <a:gd name="connsiteY782" fmla="*/ 5660383 h 6507156"/>
              <a:gd name="connsiteX783" fmla="*/ 3563494 w 9124939"/>
              <a:gd name="connsiteY783" fmla="*/ 5650858 h 6507156"/>
              <a:gd name="connsiteX784" fmla="*/ 3569503 w 9124939"/>
              <a:gd name="connsiteY784" fmla="*/ 5637523 h 6507156"/>
              <a:gd name="connsiteX785" fmla="*/ 3560015 w 9124939"/>
              <a:gd name="connsiteY785" fmla="*/ 5619426 h 6507156"/>
              <a:gd name="connsiteX786" fmla="*/ 3544203 w 9124939"/>
              <a:gd name="connsiteY786" fmla="*/ 5609266 h 6507156"/>
              <a:gd name="connsiteX787" fmla="*/ 3539775 w 9124939"/>
              <a:gd name="connsiteY787" fmla="*/ 5618791 h 6507156"/>
              <a:gd name="connsiteX788" fmla="*/ 3535348 w 9124939"/>
              <a:gd name="connsiteY788" fmla="*/ 5597518 h 6507156"/>
              <a:gd name="connsiteX789" fmla="*/ 3541673 w 9124939"/>
              <a:gd name="connsiteY789" fmla="*/ 5583866 h 6507156"/>
              <a:gd name="connsiteX790" fmla="*/ 3535980 w 9124939"/>
              <a:gd name="connsiteY790" fmla="*/ 5559736 h 6507156"/>
              <a:gd name="connsiteX791" fmla="*/ 3544519 w 9124939"/>
              <a:gd name="connsiteY791" fmla="*/ 5554338 h 6507156"/>
              <a:gd name="connsiteX792" fmla="*/ 3548630 w 9124939"/>
              <a:gd name="connsiteY792" fmla="*/ 5539416 h 6507156"/>
              <a:gd name="connsiteX793" fmla="*/ 3554955 w 9124939"/>
              <a:gd name="connsiteY793" fmla="*/ 5544813 h 6507156"/>
              <a:gd name="connsiteX794" fmla="*/ 3545468 w 9124939"/>
              <a:gd name="connsiteY794" fmla="*/ 5559736 h 6507156"/>
              <a:gd name="connsiteX795" fmla="*/ 3553058 w 9124939"/>
              <a:gd name="connsiteY795" fmla="*/ 5571166 h 6507156"/>
              <a:gd name="connsiteX796" fmla="*/ 3570135 w 9124939"/>
              <a:gd name="connsiteY796" fmla="*/ 5579421 h 6507156"/>
              <a:gd name="connsiteX797" fmla="*/ 3590059 w 9124939"/>
              <a:gd name="connsiteY797" fmla="*/ 5581326 h 6507156"/>
              <a:gd name="connsiteX798" fmla="*/ 3597333 w 9124939"/>
              <a:gd name="connsiteY798" fmla="*/ 5565451 h 6507156"/>
              <a:gd name="connsiteX799" fmla="*/ 3618521 w 9124939"/>
              <a:gd name="connsiteY799" fmla="*/ 5552751 h 6507156"/>
              <a:gd name="connsiteX800" fmla="*/ 3631804 w 9124939"/>
              <a:gd name="connsiteY800" fmla="*/ 5543226 h 6507156"/>
              <a:gd name="connsiteX801" fmla="*/ 3635915 w 9124939"/>
              <a:gd name="connsiteY801" fmla="*/ 5532431 h 6507156"/>
              <a:gd name="connsiteX802" fmla="*/ 7769216 w 9124939"/>
              <a:gd name="connsiteY802" fmla="*/ 5443627 h 6507156"/>
              <a:gd name="connsiteX803" fmla="*/ 7770747 w 9124939"/>
              <a:gd name="connsiteY803" fmla="*/ 5450018 h 6507156"/>
              <a:gd name="connsiteX804" fmla="*/ 7770737 w 9124939"/>
              <a:gd name="connsiteY804" fmla="*/ 5450018 h 6507156"/>
              <a:gd name="connsiteX805" fmla="*/ 7769213 w 9124939"/>
              <a:gd name="connsiteY805" fmla="*/ 5443660 h 6507156"/>
              <a:gd name="connsiteX806" fmla="*/ 7769216 w 9124939"/>
              <a:gd name="connsiteY806" fmla="*/ 5443627 h 6507156"/>
              <a:gd name="connsiteX807" fmla="*/ 7770734 w 9124939"/>
              <a:gd name="connsiteY807" fmla="*/ 5425373 h 6507156"/>
              <a:gd name="connsiteX808" fmla="*/ 7770384 w 9124939"/>
              <a:gd name="connsiteY808" fmla="*/ 5427113 h 6507156"/>
              <a:gd name="connsiteX809" fmla="*/ 7769605 w 9124939"/>
              <a:gd name="connsiteY809" fmla="*/ 5430469 h 6507156"/>
              <a:gd name="connsiteX810" fmla="*/ 7769625 w 9124939"/>
              <a:gd name="connsiteY810" fmla="*/ 5429585 h 6507156"/>
              <a:gd name="connsiteX811" fmla="*/ 7770734 w 9124939"/>
              <a:gd name="connsiteY811" fmla="*/ 5425373 h 6507156"/>
              <a:gd name="connsiteX812" fmla="*/ 7844088 w 9124939"/>
              <a:gd name="connsiteY812" fmla="*/ 5405408 h 6507156"/>
              <a:gd name="connsiteX813" fmla="*/ 7839169 w 9124939"/>
              <a:gd name="connsiteY813" fmla="*/ 5410220 h 6507156"/>
              <a:gd name="connsiteX814" fmla="*/ 7836856 w 9124939"/>
              <a:gd name="connsiteY814" fmla="*/ 5408833 h 6507156"/>
              <a:gd name="connsiteX815" fmla="*/ 7838925 w 9124939"/>
              <a:gd name="connsiteY815" fmla="*/ 5407376 h 6507156"/>
              <a:gd name="connsiteX816" fmla="*/ 7844088 w 9124939"/>
              <a:gd name="connsiteY816" fmla="*/ 5405408 h 6507156"/>
              <a:gd name="connsiteX817" fmla="*/ 7869299 w 9124939"/>
              <a:gd name="connsiteY817" fmla="*/ 5395909 h 6507156"/>
              <a:gd name="connsiteX818" fmla="*/ 7878751 w 9124939"/>
              <a:gd name="connsiteY818" fmla="*/ 5395909 h 6507156"/>
              <a:gd name="connsiteX819" fmla="*/ 7863057 w 9124939"/>
              <a:gd name="connsiteY819" fmla="*/ 5401639 h 6507156"/>
              <a:gd name="connsiteX820" fmla="*/ 7839676 w 9124939"/>
              <a:gd name="connsiteY820" fmla="*/ 5410553 h 6507156"/>
              <a:gd name="connsiteX821" fmla="*/ 7845532 w 9124939"/>
              <a:gd name="connsiteY821" fmla="*/ 5404857 h 6507156"/>
              <a:gd name="connsiteX822" fmla="*/ 7862306 w 9124939"/>
              <a:gd name="connsiteY822" fmla="*/ 5398462 h 6507156"/>
              <a:gd name="connsiteX823" fmla="*/ 7869299 w 9124939"/>
              <a:gd name="connsiteY823" fmla="*/ 5395909 h 6507156"/>
              <a:gd name="connsiteX824" fmla="*/ 4376723 w 9124939"/>
              <a:gd name="connsiteY824" fmla="*/ 5322881 h 6507156"/>
              <a:gd name="connsiteX825" fmla="*/ 4387836 w 9124939"/>
              <a:gd name="connsiteY825" fmla="*/ 5324001 h 6507156"/>
              <a:gd name="connsiteX826" fmla="*/ 4381774 w 9124939"/>
              <a:gd name="connsiteY826" fmla="*/ 5327644 h 6507156"/>
              <a:gd name="connsiteX827" fmla="*/ 4376723 w 9124939"/>
              <a:gd name="connsiteY827" fmla="*/ 5322881 h 6507156"/>
              <a:gd name="connsiteX828" fmla="*/ 4422058 w 9124939"/>
              <a:gd name="connsiteY828" fmla="*/ 5319706 h 6507156"/>
              <a:gd name="connsiteX829" fmla="*/ 4434549 w 9124939"/>
              <a:gd name="connsiteY829" fmla="*/ 5326809 h 6507156"/>
              <a:gd name="connsiteX830" fmla="*/ 4456098 w 9124939"/>
              <a:gd name="connsiteY830" fmla="*/ 5332944 h 6507156"/>
              <a:gd name="connsiteX831" fmla="*/ 4454849 w 9124939"/>
              <a:gd name="connsiteY831" fmla="*/ 5338756 h 6507156"/>
              <a:gd name="connsiteX832" fmla="*/ 4430490 w 9124939"/>
              <a:gd name="connsiteY832" fmla="*/ 5332621 h 6507156"/>
              <a:gd name="connsiteX833" fmla="*/ 4417998 w 9124939"/>
              <a:gd name="connsiteY833" fmla="*/ 5321643 h 6507156"/>
              <a:gd name="connsiteX834" fmla="*/ 4422058 w 9124939"/>
              <a:gd name="connsiteY834" fmla="*/ 5319706 h 6507156"/>
              <a:gd name="connsiteX835" fmla="*/ 3765217 w 9124939"/>
              <a:gd name="connsiteY835" fmla="*/ 5319706 h 6507156"/>
              <a:gd name="connsiteX836" fmla="*/ 3768710 w 9124939"/>
              <a:gd name="connsiteY836" fmla="*/ 5328574 h 6507156"/>
              <a:gd name="connsiteX837" fmla="*/ 3767757 w 9124939"/>
              <a:gd name="connsiteY837" fmla="*/ 5335143 h 6507156"/>
              <a:gd name="connsiteX838" fmla="*/ 3761407 w 9124939"/>
              <a:gd name="connsiteY838" fmla="*/ 5337114 h 6507156"/>
              <a:gd name="connsiteX839" fmla="*/ 3765535 w 9124939"/>
              <a:gd name="connsiteY839" fmla="*/ 5346639 h 6507156"/>
              <a:gd name="connsiteX840" fmla="*/ 3758232 w 9124939"/>
              <a:gd name="connsiteY840" fmla="*/ 5348281 h 6507156"/>
              <a:gd name="connsiteX841" fmla="*/ 3753787 w 9124939"/>
              <a:gd name="connsiteY841" fmla="*/ 5338427 h 6507156"/>
              <a:gd name="connsiteX842" fmla="*/ 3736960 w 9124939"/>
              <a:gd name="connsiteY842" fmla="*/ 5340398 h 6507156"/>
              <a:gd name="connsiteX843" fmla="*/ 3730610 w 9124939"/>
              <a:gd name="connsiteY843" fmla="*/ 5330873 h 6507156"/>
              <a:gd name="connsiteX844" fmla="*/ 3753787 w 9124939"/>
              <a:gd name="connsiteY844" fmla="*/ 5328574 h 6507156"/>
              <a:gd name="connsiteX845" fmla="*/ 3765217 w 9124939"/>
              <a:gd name="connsiteY845" fmla="*/ 5319706 h 6507156"/>
              <a:gd name="connsiteX846" fmla="*/ 4358625 w 9124939"/>
              <a:gd name="connsiteY846" fmla="*/ 5299068 h 6507156"/>
              <a:gd name="connsiteX847" fmla="*/ 4376087 w 9124939"/>
              <a:gd name="connsiteY847" fmla="*/ 5309061 h 6507156"/>
              <a:gd name="connsiteX848" fmla="*/ 4389740 w 9124939"/>
              <a:gd name="connsiteY848" fmla="*/ 5306251 h 6507156"/>
              <a:gd name="connsiteX849" fmla="*/ 4410060 w 9124939"/>
              <a:gd name="connsiteY849" fmla="*/ 5313121 h 6507156"/>
              <a:gd name="connsiteX850" fmla="*/ 4389740 w 9124939"/>
              <a:gd name="connsiteY850" fmla="*/ 5311872 h 6507156"/>
              <a:gd name="connsiteX851" fmla="*/ 4377675 w 9124939"/>
              <a:gd name="connsiteY851" fmla="*/ 5318118 h 6507156"/>
              <a:gd name="connsiteX852" fmla="*/ 4346560 w 9124939"/>
              <a:gd name="connsiteY852" fmla="*/ 5301254 h 6507156"/>
              <a:gd name="connsiteX853" fmla="*/ 4358625 w 9124939"/>
              <a:gd name="connsiteY853" fmla="*/ 5299068 h 6507156"/>
              <a:gd name="connsiteX854" fmla="*/ 3666395 w 9124939"/>
              <a:gd name="connsiteY854" fmla="*/ 5294306 h 6507156"/>
              <a:gd name="connsiteX855" fmla="*/ 3668313 w 9124939"/>
              <a:gd name="connsiteY855" fmla="*/ 5335204 h 6507156"/>
              <a:gd name="connsiteX856" fmla="*/ 3665116 w 9124939"/>
              <a:gd name="connsiteY856" fmla="*/ 5350105 h 6507156"/>
              <a:gd name="connsiteX857" fmla="*/ 3678223 w 9124939"/>
              <a:gd name="connsiteY857" fmla="*/ 5377370 h 6507156"/>
              <a:gd name="connsiteX858" fmla="*/ 3675346 w 9124939"/>
              <a:gd name="connsiteY858" fmla="*/ 5421439 h 6507156"/>
              <a:gd name="connsiteX859" fmla="*/ 3663838 w 9124939"/>
              <a:gd name="connsiteY859" fmla="*/ 5450290 h 6507156"/>
              <a:gd name="connsiteX860" fmla="*/ 3660641 w 9124939"/>
              <a:gd name="connsiteY860" fmla="*/ 5464874 h 6507156"/>
              <a:gd name="connsiteX861" fmla="*/ 3651371 w 9124939"/>
              <a:gd name="connsiteY861" fmla="*/ 5488018 h 6507156"/>
              <a:gd name="connsiteX862" fmla="*/ 3643059 w 9124939"/>
              <a:gd name="connsiteY862" fmla="*/ 5507040 h 6507156"/>
              <a:gd name="connsiteX863" fmla="*/ 3641781 w 9124939"/>
              <a:gd name="connsiteY863" fmla="*/ 5513381 h 6507156"/>
              <a:gd name="connsiteX864" fmla="*/ 3633469 w 9124939"/>
              <a:gd name="connsiteY864" fmla="*/ 5508308 h 6507156"/>
              <a:gd name="connsiteX865" fmla="*/ 3625797 w 9124939"/>
              <a:gd name="connsiteY865" fmla="*/ 5506406 h 6507156"/>
              <a:gd name="connsiteX866" fmla="*/ 3624838 w 9124939"/>
              <a:gd name="connsiteY866" fmla="*/ 5501016 h 6507156"/>
              <a:gd name="connsiteX867" fmla="*/ 3615248 w 9124939"/>
              <a:gd name="connsiteY867" fmla="*/ 5496895 h 6507156"/>
              <a:gd name="connsiteX868" fmla="*/ 3604379 w 9124939"/>
              <a:gd name="connsiteY868" fmla="*/ 5488652 h 6507156"/>
              <a:gd name="connsiteX869" fmla="*/ 3612051 w 9124939"/>
              <a:gd name="connsiteY869" fmla="*/ 5470580 h 6507156"/>
              <a:gd name="connsiteX870" fmla="*/ 3605019 w 9124939"/>
              <a:gd name="connsiteY870" fmla="*/ 5467410 h 6507156"/>
              <a:gd name="connsiteX871" fmla="*/ 3593511 w 9124939"/>
              <a:gd name="connsiteY871" fmla="*/ 5462020 h 6507156"/>
              <a:gd name="connsiteX872" fmla="*/ 3597666 w 9124939"/>
              <a:gd name="connsiteY872" fmla="*/ 5455679 h 6507156"/>
              <a:gd name="connsiteX873" fmla="*/ 3598625 w 9124939"/>
              <a:gd name="connsiteY873" fmla="*/ 5446485 h 6507156"/>
              <a:gd name="connsiteX874" fmla="*/ 3595429 w 9124939"/>
              <a:gd name="connsiteY874" fmla="*/ 5443315 h 6507156"/>
              <a:gd name="connsiteX875" fmla="*/ 3595429 w 9124939"/>
              <a:gd name="connsiteY875" fmla="*/ 5428731 h 6507156"/>
              <a:gd name="connsiteX876" fmla="*/ 3590953 w 9124939"/>
              <a:gd name="connsiteY876" fmla="*/ 5417952 h 6507156"/>
              <a:gd name="connsiteX877" fmla="*/ 3584560 w 9124939"/>
              <a:gd name="connsiteY877" fmla="*/ 5404636 h 6507156"/>
              <a:gd name="connsiteX878" fmla="*/ 3585519 w 9124939"/>
              <a:gd name="connsiteY878" fmla="*/ 5391954 h 6507156"/>
              <a:gd name="connsiteX879" fmla="*/ 3595109 w 9124939"/>
              <a:gd name="connsiteY879" fmla="*/ 5389735 h 6507156"/>
              <a:gd name="connsiteX880" fmla="*/ 3593830 w 9124939"/>
              <a:gd name="connsiteY880" fmla="*/ 5367542 h 6507156"/>
              <a:gd name="connsiteX881" fmla="*/ 3613969 w 9124939"/>
              <a:gd name="connsiteY881" fmla="*/ 5356763 h 6507156"/>
              <a:gd name="connsiteX882" fmla="*/ 3618125 w 9124939"/>
              <a:gd name="connsiteY882" fmla="*/ 5345349 h 6507156"/>
              <a:gd name="connsiteX883" fmla="*/ 3631871 w 9124939"/>
              <a:gd name="connsiteY883" fmla="*/ 5334570 h 6507156"/>
              <a:gd name="connsiteX884" fmla="*/ 3644658 w 9124939"/>
              <a:gd name="connsiteY884" fmla="*/ 5340911 h 6507156"/>
              <a:gd name="connsiteX885" fmla="*/ 3652330 w 9124939"/>
              <a:gd name="connsiteY885" fmla="*/ 5333619 h 6507156"/>
              <a:gd name="connsiteX886" fmla="*/ 3648494 w 9124939"/>
              <a:gd name="connsiteY886" fmla="*/ 5317767 h 6507156"/>
              <a:gd name="connsiteX887" fmla="*/ 3656166 w 9124939"/>
              <a:gd name="connsiteY887" fmla="*/ 5297476 h 6507156"/>
              <a:gd name="connsiteX888" fmla="*/ 3666395 w 9124939"/>
              <a:gd name="connsiteY888" fmla="*/ 5294306 h 6507156"/>
              <a:gd name="connsiteX889" fmla="*/ 4310084 w 9124939"/>
              <a:gd name="connsiteY889" fmla="*/ 5281606 h 6507156"/>
              <a:gd name="connsiteX890" fmla="*/ 4314810 w 9124939"/>
              <a:gd name="connsiteY890" fmla="*/ 5283464 h 6507156"/>
              <a:gd name="connsiteX891" fmla="*/ 4304768 w 9124939"/>
              <a:gd name="connsiteY891" fmla="*/ 5294306 h 6507156"/>
              <a:gd name="connsiteX892" fmla="*/ 4304177 w 9124939"/>
              <a:gd name="connsiteY892" fmla="*/ 5289969 h 6507156"/>
              <a:gd name="connsiteX893" fmla="*/ 4302110 w 9124939"/>
              <a:gd name="connsiteY893" fmla="*/ 5284394 h 6507156"/>
              <a:gd name="connsiteX894" fmla="*/ 4310084 w 9124939"/>
              <a:gd name="connsiteY894" fmla="*/ 5281606 h 6507156"/>
              <a:gd name="connsiteX895" fmla="*/ 4330685 w 9124939"/>
              <a:gd name="connsiteY895" fmla="*/ 5260968 h 6507156"/>
              <a:gd name="connsiteX896" fmla="*/ 4359914 w 9124939"/>
              <a:gd name="connsiteY896" fmla="*/ 5268061 h 6507156"/>
              <a:gd name="connsiteX897" fmla="*/ 4391010 w 9124939"/>
              <a:gd name="connsiteY897" fmla="*/ 5272114 h 6507156"/>
              <a:gd name="connsiteX898" fmla="*/ 4391010 w 9124939"/>
              <a:gd name="connsiteY898" fmla="*/ 5276843 h 6507156"/>
              <a:gd name="connsiteX899" fmla="*/ 4360536 w 9124939"/>
              <a:gd name="connsiteY899" fmla="*/ 5275829 h 6507156"/>
              <a:gd name="connsiteX900" fmla="*/ 4333483 w 9124939"/>
              <a:gd name="connsiteY900" fmla="*/ 5268736 h 6507156"/>
              <a:gd name="connsiteX901" fmla="*/ 4330685 w 9124939"/>
              <a:gd name="connsiteY901" fmla="*/ 5260968 h 6507156"/>
              <a:gd name="connsiteX902" fmla="*/ 4355278 w 9124939"/>
              <a:gd name="connsiteY902" fmla="*/ 5241918 h 6507156"/>
              <a:gd name="connsiteX903" fmla="*/ 4371961 w 9124939"/>
              <a:gd name="connsiteY903" fmla="*/ 5249994 h 6507156"/>
              <a:gd name="connsiteX904" fmla="*/ 4368498 w 9124939"/>
              <a:gd name="connsiteY904" fmla="*/ 5256206 h 6507156"/>
              <a:gd name="connsiteX905" fmla="*/ 4351186 w 9124939"/>
              <a:gd name="connsiteY905" fmla="*/ 5254963 h 6507156"/>
              <a:gd name="connsiteX906" fmla="*/ 4339225 w 9124939"/>
              <a:gd name="connsiteY906" fmla="*/ 5251547 h 6507156"/>
              <a:gd name="connsiteX907" fmla="*/ 4335763 w 9124939"/>
              <a:gd name="connsiteY907" fmla="*/ 5246887 h 6507156"/>
              <a:gd name="connsiteX908" fmla="*/ 4335448 w 9124939"/>
              <a:gd name="connsiteY908" fmla="*/ 5242228 h 6507156"/>
              <a:gd name="connsiteX909" fmla="*/ 4355278 w 9124939"/>
              <a:gd name="connsiteY909" fmla="*/ 5241918 h 6507156"/>
              <a:gd name="connsiteX910" fmla="*/ 4313833 w 9124939"/>
              <a:gd name="connsiteY910" fmla="*/ 5237156 h 6507156"/>
              <a:gd name="connsiteX911" fmla="*/ 4329098 w 9124939"/>
              <a:gd name="connsiteY911" fmla="*/ 5246681 h 6507156"/>
              <a:gd name="connsiteX912" fmla="*/ 4319634 w 9124939"/>
              <a:gd name="connsiteY912" fmla="*/ 5245452 h 6507156"/>
              <a:gd name="connsiteX913" fmla="*/ 4305285 w 9124939"/>
              <a:gd name="connsiteY913" fmla="*/ 5237463 h 6507156"/>
              <a:gd name="connsiteX914" fmla="*/ 4313833 w 9124939"/>
              <a:gd name="connsiteY914" fmla="*/ 5237156 h 6507156"/>
              <a:gd name="connsiteX915" fmla="*/ 3514931 w 9124939"/>
              <a:gd name="connsiteY915" fmla="*/ 5166062 h 6507156"/>
              <a:gd name="connsiteX916" fmla="*/ 3506434 w 9124939"/>
              <a:gd name="connsiteY916" fmla="*/ 5174556 h 6507156"/>
              <a:gd name="connsiteX917" fmla="*/ 3506482 w 9124939"/>
              <a:gd name="connsiteY917" fmla="*/ 5174654 h 6507156"/>
              <a:gd name="connsiteX918" fmla="*/ 3514948 w 9124939"/>
              <a:gd name="connsiteY918" fmla="*/ 5166170 h 6507156"/>
              <a:gd name="connsiteX919" fmla="*/ 3514931 w 9124939"/>
              <a:gd name="connsiteY919" fmla="*/ 5166062 h 6507156"/>
              <a:gd name="connsiteX920" fmla="*/ 4165585 w 9124939"/>
              <a:gd name="connsiteY920" fmla="*/ 5118093 h 6507156"/>
              <a:gd name="connsiteX921" fmla="*/ 4189515 w 9124939"/>
              <a:gd name="connsiteY921" fmla="*/ 5141324 h 6507156"/>
              <a:gd name="connsiteX922" fmla="*/ 4203685 w 9124939"/>
              <a:gd name="connsiteY922" fmla="*/ 5156193 h 6507156"/>
              <a:gd name="connsiteX923" fmla="*/ 4186052 w 9124939"/>
              <a:gd name="connsiteY923" fmla="*/ 5146281 h 6507156"/>
              <a:gd name="connsiteX924" fmla="*/ 4174087 w 9124939"/>
              <a:gd name="connsiteY924" fmla="*/ 5131722 h 6507156"/>
              <a:gd name="connsiteX925" fmla="*/ 4165585 w 9124939"/>
              <a:gd name="connsiteY925" fmla="*/ 5118093 h 6507156"/>
              <a:gd name="connsiteX926" fmla="*/ 4181460 w 9124939"/>
              <a:gd name="connsiteY926" fmla="*/ 5113331 h 6507156"/>
              <a:gd name="connsiteX927" fmla="*/ 4209697 w 9124939"/>
              <a:gd name="connsiteY927" fmla="*/ 5132898 h 6507156"/>
              <a:gd name="connsiteX928" fmla="*/ 4211623 w 9124939"/>
              <a:gd name="connsiteY928" fmla="*/ 5141906 h 6507156"/>
              <a:gd name="connsiteX929" fmla="*/ 4181460 w 9124939"/>
              <a:gd name="connsiteY929" fmla="*/ 5113331 h 6507156"/>
              <a:gd name="connsiteX930" fmla="*/ 4194160 w 9124939"/>
              <a:gd name="connsiteY930" fmla="*/ 5111743 h 6507156"/>
              <a:gd name="connsiteX931" fmla="*/ 4208448 w 9124939"/>
              <a:gd name="connsiteY931" fmla="*/ 5118141 h 6507156"/>
              <a:gd name="connsiteX932" fmla="*/ 4204025 w 9124939"/>
              <a:gd name="connsiteY932" fmla="*/ 5122856 h 6507156"/>
              <a:gd name="connsiteX933" fmla="*/ 4194160 w 9124939"/>
              <a:gd name="connsiteY933" fmla="*/ 5111743 h 6507156"/>
              <a:gd name="connsiteX934" fmla="*/ 4179622 w 9124939"/>
              <a:gd name="connsiteY934" fmla="*/ 5075231 h 6507156"/>
              <a:gd name="connsiteX935" fmla="*/ 4200892 w 9124939"/>
              <a:gd name="connsiteY935" fmla="*/ 5088248 h 6507156"/>
              <a:gd name="connsiteX936" fmla="*/ 4202826 w 9124939"/>
              <a:gd name="connsiteY936" fmla="*/ 5093328 h 6507156"/>
              <a:gd name="connsiteX937" fmla="*/ 4196380 w 9124939"/>
              <a:gd name="connsiteY937" fmla="*/ 5091741 h 6507156"/>
              <a:gd name="connsiteX938" fmla="*/ 4209271 w 9124939"/>
              <a:gd name="connsiteY938" fmla="*/ 5103171 h 6507156"/>
              <a:gd name="connsiteX939" fmla="*/ 4217973 w 9124939"/>
              <a:gd name="connsiteY939" fmla="*/ 5109838 h 6507156"/>
              <a:gd name="connsiteX940" fmla="*/ 4216684 w 9124939"/>
              <a:gd name="connsiteY940" fmla="*/ 5113331 h 6507156"/>
              <a:gd name="connsiteX941" fmla="*/ 4197992 w 9124939"/>
              <a:gd name="connsiteY941" fmla="*/ 5099043 h 6507156"/>
              <a:gd name="connsiteX942" fmla="*/ 4199281 w 9124939"/>
              <a:gd name="connsiteY942" fmla="*/ 5107298 h 6507156"/>
              <a:gd name="connsiteX943" fmla="*/ 4187034 w 9124939"/>
              <a:gd name="connsiteY943" fmla="*/ 5095233 h 6507156"/>
              <a:gd name="connsiteX944" fmla="*/ 4178333 w 9124939"/>
              <a:gd name="connsiteY944" fmla="*/ 5083803 h 6507156"/>
              <a:gd name="connsiteX945" fmla="*/ 4175110 w 9124939"/>
              <a:gd name="connsiteY945" fmla="*/ 5075866 h 6507156"/>
              <a:gd name="connsiteX946" fmla="*/ 4179622 w 9124939"/>
              <a:gd name="connsiteY946" fmla="*/ 5075231 h 6507156"/>
              <a:gd name="connsiteX947" fmla="*/ 4137792 w 9124939"/>
              <a:gd name="connsiteY947" fmla="*/ 5073643 h 6507156"/>
              <a:gd name="connsiteX948" fmla="*/ 4152270 w 9124939"/>
              <a:gd name="connsiteY948" fmla="*/ 5090235 h 6507156"/>
              <a:gd name="connsiteX949" fmla="*/ 4152886 w 9124939"/>
              <a:gd name="connsiteY949" fmla="*/ 5101296 h 6507156"/>
              <a:gd name="connsiteX950" fmla="*/ 4148881 w 9124939"/>
              <a:gd name="connsiteY950" fmla="*/ 5102218 h 6507156"/>
              <a:gd name="connsiteX951" fmla="*/ 4146109 w 9124939"/>
              <a:gd name="connsiteY951" fmla="*/ 5094844 h 6507156"/>
              <a:gd name="connsiteX952" fmla="*/ 4139949 w 9124939"/>
              <a:gd name="connsiteY952" fmla="*/ 5092078 h 6507156"/>
              <a:gd name="connsiteX953" fmla="*/ 4133788 w 9124939"/>
              <a:gd name="connsiteY953" fmla="*/ 5084090 h 6507156"/>
              <a:gd name="connsiteX954" fmla="*/ 4132248 w 9124939"/>
              <a:gd name="connsiteY954" fmla="*/ 5075794 h 6507156"/>
              <a:gd name="connsiteX955" fmla="*/ 4137792 w 9124939"/>
              <a:gd name="connsiteY955" fmla="*/ 5073643 h 6507156"/>
              <a:gd name="connsiteX956" fmla="*/ 4175006 w 9124939"/>
              <a:gd name="connsiteY956" fmla="*/ 5057768 h 6507156"/>
              <a:gd name="connsiteX957" fmla="*/ 4183438 w 9124939"/>
              <a:gd name="connsiteY957" fmla="*/ 5069516 h 6507156"/>
              <a:gd name="connsiteX958" fmla="*/ 4187810 w 9124939"/>
              <a:gd name="connsiteY958" fmla="*/ 5075231 h 6507156"/>
              <a:gd name="connsiteX959" fmla="*/ 4171571 w 9124939"/>
              <a:gd name="connsiteY959" fmla="*/ 5066023 h 6507156"/>
              <a:gd name="connsiteX960" fmla="*/ 4168760 w 9124939"/>
              <a:gd name="connsiteY960" fmla="*/ 5060625 h 6507156"/>
              <a:gd name="connsiteX961" fmla="*/ 4175006 w 9124939"/>
              <a:gd name="connsiteY961" fmla="*/ 5057768 h 6507156"/>
              <a:gd name="connsiteX962" fmla="*/ 4128755 w 9124939"/>
              <a:gd name="connsiteY962" fmla="*/ 5010143 h 6507156"/>
              <a:gd name="connsiteX963" fmla="*/ 4136693 w 9124939"/>
              <a:gd name="connsiteY963" fmla="*/ 5011091 h 6507156"/>
              <a:gd name="connsiteX964" fmla="*/ 4137963 w 9124939"/>
              <a:gd name="connsiteY964" fmla="*/ 5024363 h 6507156"/>
              <a:gd name="connsiteX965" fmla="*/ 4142725 w 9124939"/>
              <a:gd name="connsiteY965" fmla="*/ 5030050 h 6507156"/>
              <a:gd name="connsiteX966" fmla="*/ 4149075 w 9124939"/>
              <a:gd name="connsiteY966" fmla="*/ 5041426 h 6507156"/>
              <a:gd name="connsiteX967" fmla="*/ 4154473 w 9124939"/>
              <a:gd name="connsiteY967" fmla="*/ 5076818 h 6507156"/>
              <a:gd name="connsiteX968" fmla="*/ 4148123 w 9124939"/>
              <a:gd name="connsiteY968" fmla="*/ 5076186 h 6507156"/>
              <a:gd name="connsiteX969" fmla="*/ 4143678 w 9124939"/>
              <a:gd name="connsiteY969" fmla="*/ 5070498 h 6507156"/>
              <a:gd name="connsiteX970" fmla="*/ 4134152 w 9124939"/>
              <a:gd name="connsiteY970" fmla="*/ 5061018 h 6507156"/>
              <a:gd name="connsiteX971" fmla="*/ 4130660 w 9124939"/>
              <a:gd name="connsiteY971" fmla="*/ 5049642 h 6507156"/>
              <a:gd name="connsiteX972" fmla="*/ 4132882 w 9124939"/>
              <a:gd name="connsiteY972" fmla="*/ 5043322 h 6507156"/>
              <a:gd name="connsiteX973" fmla="*/ 4138598 w 9124939"/>
              <a:gd name="connsiteY973" fmla="*/ 5047746 h 6507156"/>
              <a:gd name="connsiteX974" fmla="*/ 4139868 w 9124939"/>
              <a:gd name="connsiteY974" fmla="*/ 5043322 h 6507156"/>
              <a:gd name="connsiteX975" fmla="*/ 4139868 w 9124939"/>
              <a:gd name="connsiteY975" fmla="*/ 5034158 h 6507156"/>
              <a:gd name="connsiteX976" fmla="*/ 4127485 w 9124939"/>
              <a:gd name="connsiteY976" fmla="*/ 5019939 h 6507156"/>
              <a:gd name="connsiteX977" fmla="*/ 4128755 w 9124939"/>
              <a:gd name="connsiteY977" fmla="*/ 5010143 h 6507156"/>
              <a:gd name="connsiteX978" fmla="*/ 4154472 w 9124939"/>
              <a:gd name="connsiteY978" fmla="*/ 5003793 h 6507156"/>
              <a:gd name="connsiteX979" fmla="*/ 4160187 w 9124939"/>
              <a:gd name="connsiteY979" fmla="*/ 5003793 h 6507156"/>
              <a:gd name="connsiteX980" fmla="*/ 4175110 w 9124939"/>
              <a:gd name="connsiteY980" fmla="*/ 5026018 h 6507156"/>
              <a:gd name="connsiteX981" fmla="*/ 4179872 w 9124939"/>
              <a:gd name="connsiteY981" fmla="*/ 5030145 h 6507156"/>
              <a:gd name="connsiteX982" fmla="*/ 4175745 w 9124939"/>
              <a:gd name="connsiteY982" fmla="*/ 5036495 h 6507156"/>
              <a:gd name="connsiteX983" fmla="*/ 4183682 w 9124939"/>
              <a:gd name="connsiteY983" fmla="*/ 5045703 h 6507156"/>
              <a:gd name="connsiteX984" fmla="*/ 4190985 w 9124939"/>
              <a:gd name="connsiteY984" fmla="*/ 5060943 h 6507156"/>
              <a:gd name="connsiteX985" fmla="*/ 4188127 w 9124939"/>
              <a:gd name="connsiteY985" fmla="*/ 5056180 h 6507156"/>
              <a:gd name="connsiteX986" fmla="*/ 4181777 w 9124939"/>
              <a:gd name="connsiteY986" fmla="*/ 5053323 h 6507156"/>
              <a:gd name="connsiteX987" fmla="*/ 4169712 w 9124939"/>
              <a:gd name="connsiteY987" fmla="*/ 5046655 h 6507156"/>
              <a:gd name="connsiteX988" fmla="*/ 4165902 w 9124939"/>
              <a:gd name="connsiteY988" fmla="*/ 5034590 h 6507156"/>
              <a:gd name="connsiteX989" fmla="*/ 4162727 w 9124939"/>
              <a:gd name="connsiteY989" fmla="*/ 5033955 h 6507156"/>
              <a:gd name="connsiteX990" fmla="*/ 4148122 w 9124939"/>
              <a:gd name="connsiteY990" fmla="*/ 5024113 h 6507156"/>
              <a:gd name="connsiteX991" fmla="*/ 4146535 w 9124939"/>
              <a:gd name="connsiteY991" fmla="*/ 5013000 h 6507156"/>
              <a:gd name="connsiteX992" fmla="*/ 4154472 w 9124939"/>
              <a:gd name="connsiteY992" fmla="*/ 5012365 h 6507156"/>
              <a:gd name="connsiteX993" fmla="*/ 4154472 w 9124939"/>
              <a:gd name="connsiteY993" fmla="*/ 5003793 h 6507156"/>
              <a:gd name="connsiteX994" fmla="*/ 6044912 w 9124939"/>
              <a:gd name="connsiteY994" fmla="*/ 4868859 h 6507156"/>
              <a:gd name="connsiteX995" fmla="*/ 6048364 w 9124939"/>
              <a:gd name="connsiteY995" fmla="*/ 4875396 h 6507156"/>
              <a:gd name="connsiteX996" fmla="*/ 6047328 w 9124939"/>
              <a:gd name="connsiteY996" fmla="*/ 4879972 h 6507156"/>
              <a:gd name="connsiteX997" fmla="*/ 6040426 w 9124939"/>
              <a:gd name="connsiteY997" fmla="*/ 4872127 h 6507156"/>
              <a:gd name="connsiteX998" fmla="*/ 6044912 w 9124939"/>
              <a:gd name="connsiteY998" fmla="*/ 4868859 h 6507156"/>
              <a:gd name="connsiteX999" fmla="*/ 6148376 w 9124939"/>
              <a:gd name="connsiteY999" fmla="*/ 4841871 h 6507156"/>
              <a:gd name="connsiteX1000" fmla="*/ 6140121 w 9124939"/>
              <a:gd name="connsiteY1000" fmla="*/ 4854456 h 6507156"/>
              <a:gd name="connsiteX1001" fmla="*/ 6133771 w 9124939"/>
              <a:gd name="connsiteY1001" fmla="*/ 4876796 h 6507156"/>
              <a:gd name="connsiteX1002" fmla="*/ 6122976 w 9124939"/>
              <a:gd name="connsiteY1002" fmla="*/ 4867042 h 6507156"/>
              <a:gd name="connsiteX1003" fmla="*/ 6126151 w 9124939"/>
              <a:gd name="connsiteY1003" fmla="*/ 4859805 h 6507156"/>
              <a:gd name="connsiteX1004" fmla="*/ 6142343 w 9124939"/>
              <a:gd name="connsiteY1004" fmla="*/ 4847220 h 6507156"/>
              <a:gd name="connsiteX1005" fmla="*/ 6148376 w 9124939"/>
              <a:gd name="connsiteY1005" fmla="*/ 4841871 h 6507156"/>
              <a:gd name="connsiteX1006" fmla="*/ 5640559 w 9124939"/>
              <a:gd name="connsiteY1006" fmla="*/ 4822639 h 6507156"/>
              <a:gd name="connsiteX1007" fmla="*/ 5640070 w 9124939"/>
              <a:gd name="connsiteY1007" fmla="*/ 4823129 h 6507156"/>
              <a:gd name="connsiteX1008" fmla="*/ 5640694 w 9124939"/>
              <a:gd name="connsiteY1008" fmla="*/ 4822816 h 6507156"/>
              <a:gd name="connsiteX1009" fmla="*/ 5640559 w 9124939"/>
              <a:gd name="connsiteY1009" fmla="*/ 4822639 h 6507156"/>
              <a:gd name="connsiteX1010" fmla="*/ 6234101 w 9124939"/>
              <a:gd name="connsiteY1010" fmla="*/ 4811709 h 6507156"/>
              <a:gd name="connsiteX1011" fmla="*/ 6221401 w 9124939"/>
              <a:gd name="connsiteY1011" fmla="*/ 4821234 h 6507156"/>
              <a:gd name="connsiteX1012" fmla="*/ 6224287 w 9124939"/>
              <a:gd name="connsiteY1012" fmla="*/ 4812938 h 6507156"/>
              <a:gd name="connsiteX1013" fmla="*/ 6234101 w 9124939"/>
              <a:gd name="connsiteY1013" fmla="*/ 4811709 h 6507156"/>
              <a:gd name="connsiteX1014" fmla="*/ 7436080 w 9124939"/>
              <a:gd name="connsiteY1014" fmla="*/ 4772010 h 6507156"/>
              <a:gd name="connsiteX1015" fmla="*/ 7433646 w 9124939"/>
              <a:gd name="connsiteY1015" fmla="*/ 4775964 h 6507156"/>
              <a:gd name="connsiteX1016" fmla="*/ 7395539 w 9124939"/>
              <a:gd name="connsiteY1016" fmla="*/ 4780726 h 6507156"/>
              <a:gd name="connsiteX1017" fmla="*/ 7394269 w 9124939"/>
              <a:gd name="connsiteY1017" fmla="*/ 4799137 h 6507156"/>
              <a:gd name="connsiteX1018" fmla="*/ 7394298 w 9124939"/>
              <a:gd name="connsiteY1018" fmla="*/ 4799152 h 6507156"/>
              <a:gd name="connsiteX1019" fmla="*/ 7395548 w 9124939"/>
              <a:gd name="connsiteY1019" fmla="*/ 4781035 h 6507156"/>
              <a:gd name="connsiteX1020" fmla="*/ 7433654 w 9124939"/>
              <a:gd name="connsiteY1020" fmla="*/ 4776273 h 6507156"/>
              <a:gd name="connsiteX1021" fmla="*/ 7436194 w 9124939"/>
              <a:gd name="connsiteY1021" fmla="*/ 4772146 h 6507156"/>
              <a:gd name="connsiteX1022" fmla="*/ 7436080 w 9124939"/>
              <a:gd name="connsiteY1022" fmla="*/ 4772010 h 6507156"/>
              <a:gd name="connsiteX1023" fmla="*/ 2566344 w 9124939"/>
              <a:gd name="connsiteY1023" fmla="*/ 4437059 h 6507156"/>
              <a:gd name="connsiteX1024" fmla="*/ 2575870 w 9124939"/>
              <a:gd name="connsiteY1024" fmla="*/ 4438056 h 6507156"/>
              <a:gd name="connsiteX1025" fmla="*/ 2581267 w 9124939"/>
              <a:gd name="connsiteY1025" fmla="*/ 4447027 h 6507156"/>
              <a:gd name="connsiteX1026" fmla="*/ 2578092 w 9124939"/>
              <a:gd name="connsiteY1026" fmla="*/ 4450350 h 6507156"/>
              <a:gd name="connsiteX1027" fmla="*/ 2570472 w 9124939"/>
              <a:gd name="connsiteY1027" fmla="*/ 4447027 h 6507156"/>
              <a:gd name="connsiteX1028" fmla="*/ 2560947 w 9124939"/>
              <a:gd name="connsiteY1028" fmla="*/ 4451347 h 6507156"/>
              <a:gd name="connsiteX1029" fmla="*/ 2559042 w 9124939"/>
              <a:gd name="connsiteY1029" fmla="*/ 4443704 h 6507156"/>
              <a:gd name="connsiteX1030" fmla="*/ 2566344 w 9124939"/>
              <a:gd name="connsiteY1030" fmla="*/ 4437059 h 6507156"/>
              <a:gd name="connsiteX1031" fmla="*/ 2528880 w 9124939"/>
              <a:gd name="connsiteY1031" fmla="*/ 4419596 h 6507156"/>
              <a:gd name="connsiteX1032" fmla="*/ 2539994 w 9124939"/>
              <a:gd name="connsiteY1032" fmla="*/ 4421501 h 6507156"/>
              <a:gd name="connsiteX1033" fmla="*/ 2536906 w 9124939"/>
              <a:gd name="connsiteY1033" fmla="*/ 4425628 h 6507156"/>
              <a:gd name="connsiteX1034" fmla="*/ 2529806 w 9124939"/>
              <a:gd name="connsiteY1034" fmla="*/ 4425946 h 6507156"/>
              <a:gd name="connsiteX1035" fmla="*/ 2528880 w 9124939"/>
              <a:gd name="connsiteY1035" fmla="*/ 4419596 h 6507156"/>
              <a:gd name="connsiteX1036" fmla="*/ 2631903 w 9124939"/>
              <a:gd name="connsiteY1036" fmla="*/ 4216393 h 6507156"/>
              <a:gd name="connsiteX1037" fmla="*/ 2637333 w 9124939"/>
              <a:gd name="connsiteY1037" fmla="*/ 4220642 h 6507156"/>
              <a:gd name="connsiteX1038" fmla="*/ 2655215 w 9124939"/>
              <a:gd name="connsiteY1038" fmla="*/ 4224564 h 6507156"/>
              <a:gd name="connsiteX1039" fmla="*/ 2660644 w 9124939"/>
              <a:gd name="connsiteY1039" fmla="*/ 4232408 h 6507156"/>
              <a:gd name="connsiteX1040" fmla="*/ 2658728 w 9124939"/>
              <a:gd name="connsiteY1040" fmla="*/ 4239925 h 6507156"/>
              <a:gd name="connsiteX1041" fmla="*/ 2651061 w 9124939"/>
              <a:gd name="connsiteY1041" fmla="*/ 4247443 h 6507156"/>
              <a:gd name="connsiteX1042" fmla="*/ 2643720 w 9124939"/>
              <a:gd name="connsiteY1042" fmla="*/ 4249731 h 6507156"/>
              <a:gd name="connsiteX1043" fmla="*/ 2619130 w 9124939"/>
              <a:gd name="connsiteY1043" fmla="*/ 4236984 h 6507156"/>
              <a:gd name="connsiteX1044" fmla="*/ 2605082 w 9124939"/>
              <a:gd name="connsiteY1044" fmla="*/ 4236984 h 6507156"/>
              <a:gd name="connsiteX1045" fmla="*/ 2609550 w 9124939"/>
              <a:gd name="connsiteY1045" fmla="*/ 4233715 h 6507156"/>
              <a:gd name="connsiteX1046" fmla="*/ 2631903 w 9124939"/>
              <a:gd name="connsiteY1046" fmla="*/ 4216393 h 6507156"/>
              <a:gd name="connsiteX1047" fmla="*/ 3227613 w 9124939"/>
              <a:gd name="connsiteY1047" fmla="*/ 3833806 h 6507156"/>
              <a:gd name="connsiteX1048" fmla="*/ 3228960 w 9124939"/>
              <a:gd name="connsiteY1048" fmla="*/ 3845553 h 6507156"/>
              <a:gd name="connsiteX1049" fmla="*/ 3225592 w 9124939"/>
              <a:gd name="connsiteY1049" fmla="*/ 3856031 h 6507156"/>
              <a:gd name="connsiteX1050" fmla="*/ 3223572 w 9124939"/>
              <a:gd name="connsiteY1050" fmla="*/ 3875081 h 6507156"/>
              <a:gd name="connsiteX1051" fmla="*/ 3206735 w 9124939"/>
              <a:gd name="connsiteY1051" fmla="*/ 3875081 h 6507156"/>
              <a:gd name="connsiteX1052" fmla="*/ 3208419 w 9124939"/>
              <a:gd name="connsiteY1052" fmla="*/ 3849998 h 6507156"/>
              <a:gd name="connsiteX1053" fmla="*/ 3218521 w 9124939"/>
              <a:gd name="connsiteY1053" fmla="*/ 3837298 h 6507156"/>
              <a:gd name="connsiteX1054" fmla="*/ 3227613 w 9124939"/>
              <a:gd name="connsiteY1054" fmla="*/ 3833806 h 6507156"/>
              <a:gd name="connsiteX1055" fmla="*/ 3260393 w 9124939"/>
              <a:gd name="connsiteY1055" fmla="*/ 3808406 h 6507156"/>
              <a:gd name="connsiteX1056" fmla="*/ 3265473 w 9124939"/>
              <a:gd name="connsiteY1056" fmla="*/ 3810652 h 6507156"/>
              <a:gd name="connsiteX1057" fmla="*/ 3247693 w 9124939"/>
              <a:gd name="connsiteY1057" fmla="*/ 3821241 h 6507156"/>
              <a:gd name="connsiteX1058" fmla="*/ 3240073 w 9124939"/>
              <a:gd name="connsiteY1058" fmla="*/ 3829905 h 6507156"/>
              <a:gd name="connsiteX1059" fmla="*/ 3234040 w 9124939"/>
              <a:gd name="connsiteY1059" fmla="*/ 3838569 h 6507156"/>
              <a:gd name="connsiteX1060" fmla="*/ 3230548 w 9124939"/>
              <a:gd name="connsiteY1060" fmla="*/ 3828622 h 6507156"/>
              <a:gd name="connsiteX1061" fmla="*/ 3240073 w 9124939"/>
              <a:gd name="connsiteY1061" fmla="*/ 3818995 h 6507156"/>
              <a:gd name="connsiteX1062" fmla="*/ 3260393 w 9124939"/>
              <a:gd name="connsiteY1062" fmla="*/ 3808406 h 6507156"/>
              <a:gd name="connsiteX1063" fmla="*/ 2340125 w 9124939"/>
              <a:gd name="connsiteY1063" fmla="*/ 3806818 h 6507156"/>
              <a:gd name="connsiteX1064" fmla="*/ 2347563 w 9124939"/>
              <a:gd name="connsiteY1064" fmla="*/ 3815390 h 6507156"/>
              <a:gd name="connsiteX1065" fmla="*/ 2357258 w 9124939"/>
              <a:gd name="connsiteY1065" fmla="*/ 3822375 h 6507156"/>
              <a:gd name="connsiteX1066" fmla="*/ 2366954 w 9124939"/>
              <a:gd name="connsiteY1066" fmla="*/ 3821423 h 6507156"/>
              <a:gd name="connsiteX1067" fmla="*/ 2357258 w 9124939"/>
              <a:gd name="connsiteY1067" fmla="*/ 3834123 h 6507156"/>
              <a:gd name="connsiteX1068" fmla="*/ 2352087 w 9124939"/>
              <a:gd name="connsiteY1068" fmla="*/ 3845870 h 6507156"/>
              <a:gd name="connsiteX1069" fmla="*/ 2344654 w 9124939"/>
              <a:gd name="connsiteY1069" fmla="*/ 3851268 h 6507156"/>
              <a:gd name="connsiteX1070" fmla="*/ 2316534 w 9124939"/>
              <a:gd name="connsiteY1070" fmla="*/ 3842060 h 6507156"/>
              <a:gd name="connsiteX1071" fmla="*/ 2312977 w 9124939"/>
              <a:gd name="connsiteY1071" fmla="*/ 3829360 h 6507156"/>
              <a:gd name="connsiteX1072" fmla="*/ 2319442 w 9124939"/>
              <a:gd name="connsiteY1072" fmla="*/ 3827138 h 6507156"/>
              <a:gd name="connsiteX1073" fmla="*/ 2316210 w 9124939"/>
              <a:gd name="connsiteY1073" fmla="*/ 3823963 h 6507156"/>
              <a:gd name="connsiteX1074" fmla="*/ 2314271 w 9124939"/>
              <a:gd name="connsiteY1074" fmla="*/ 3810310 h 6507156"/>
              <a:gd name="connsiteX1075" fmla="*/ 2340125 w 9124939"/>
              <a:gd name="connsiteY1075" fmla="*/ 3806818 h 6507156"/>
              <a:gd name="connsiteX1076" fmla="*/ 3308970 w 9124939"/>
              <a:gd name="connsiteY1076" fmla="*/ 3792531 h 6507156"/>
              <a:gd name="connsiteX1077" fmla="*/ 3309923 w 9124939"/>
              <a:gd name="connsiteY1077" fmla="*/ 3796577 h 6507156"/>
              <a:gd name="connsiteX1078" fmla="*/ 3301350 w 9124939"/>
              <a:gd name="connsiteY1078" fmla="*/ 3797511 h 6507156"/>
              <a:gd name="connsiteX1079" fmla="*/ 3288650 w 9124939"/>
              <a:gd name="connsiteY1079" fmla="*/ 3801869 h 6507156"/>
              <a:gd name="connsiteX1080" fmla="*/ 3282300 w 9124939"/>
              <a:gd name="connsiteY1080" fmla="*/ 3806850 h 6507156"/>
              <a:gd name="connsiteX1081" fmla="*/ 3272140 w 9124939"/>
              <a:gd name="connsiteY1081" fmla="*/ 3808406 h 6507156"/>
              <a:gd name="connsiteX1082" fmla="*/ 3265473 w 9124939"/>
              <a:gd name="connsiteY1082" fmla="*/ 3801247 h 6507156"/>
              <a:gd name="connsiteX1083" fmla="*/ 3294048 w 9124939"/>
              <a:gd name="connsiteY1083" fmla="*/ 3794399 h 6507156"/>
              <a:gd name="connsiteX1084" fmla="*/ 3308970 w 9124939"/>
              <a:gd name="connsiteY1084" fmla="*/ 3792531 h 6507156"/>
              <a:gd name="connsiteX1085" fmla="*/ 3359136 w 9124939"/>
              <a:gd name="connsiteY1085" fmla="*/ 3789356 h 6507156"/>
              <a:gd name="connsiteX1086" fmla="*/ 3342432 w 9124939"/>
              <a:gd name="connsiteY1086" fmla="*/ 3798881 h 6507156"/>
              <a:gd name="connsiteX1087" fmla="*/ 3328880 w 9124939"/>
              <a:gd name="connsiteY1087" fmla="*/ 3797149 h 6507156"/>
              <a:gd name="connsiteX1088" fmla="*/ 3316273 w 9124939"/>
              <a:gd name="connsiteY1088" fmla="*/ 3798304 h 6507156"/>
              <a:gd name="connsiteX1089" fmla="*/ 3321631 w 9124939"/>
              <a:gd name="connsiteY1089" fmla="*/ 3792531 h 6507156"/>
              <a:gd name="connsiteX1090" fmla="*/ 3337389 w 9124939"/>
              <a:gd name="connsiteY1090" fmla="*/ 3792242 h 6507156"/>
              <a:gd name="connsiteX1091" fmla="*/ 3350626 w 9124939"/>
              <a:gd name="connsiteY1091" fmla="*/ 3791088 h 6507156"/>
              <a:gd name="connsiteX1092" fmla="*/ 3359136 w 9124939"/>
              <a:gd name="connsiteY1092" fmla="*/ 3789356 h 6507156"/>
              <a:gd name="connsiteX1093" fmla="*/ 3387711 w 9124939"/>
              <a:gd name="connsiteY1093" fmla="*/ 3783006 h 6507156"/>
              <a:gd name="connsiteX1094" fmla="*/ 3378057 w 9124939"/>
              <a:gd name="connsiteY1094" fmla="*/ 3788353 h 6507156"/>
              <a:gd name="connsiteX1095" fmla="*/ 3363898 w 9124939"/>
              <a:gd name="connsiteY1095" fmla="*/ 3795706 h 6507156"/>
              <a:gd name="connsiteX1096" fmla="*/ 3369368 w 9124939"/>
              <a:gd name="connsiteY1096" fmla="*/ 3785680 h 6507156"/>
              <a:gd name="connsiteX1097" fmla="*/ 3387711 w 9124939"/>
              <a:gd name="connsiteY1097" fmla="*/ 3783006 h 6507156"/>
              <a:gd name="connsiteX1098" fmla="*/ 3408738 w 9124939"/>
              <a:gd name="connsiteY1098" fmla="*/ 3768718 h 6507156"/>
              <a:gd name="connsiteX1099" fmla="*/ 3421623 w 9124939"/>
              <a:gd name="connsiteY1099" fmla="*/ 3768718 h 6507156"/>
              <a:gd name="connsiteX1100" fmla="*/ 3425810 w 9124939"/>
              <a:gd name="connsiteY1100" fmla="*/ 3773109 h 6507156"/>
              <a:gd name="connsiteX1101" fmla="*/ 3416147 w 9124939"/>
              <a:gd name="connsiteY1101" fmla="*/ 3775473 h 6507156"/>
              <a:gd name="connsiteX1102" fmla="*/ 3409061 w 9124939"/>
              <a:gd name="connsiteY1102" fmla="*/ 3784593 h 6507156"/>
              <a:gd name="connsiteX1103" fmla="*/ 3403585 w 9124939"/>
              <a:gd name="connsiteY1103" fmla="*/ 3777838 h 6507156"/>
              <a:gd name="connsiteX1104" fmla="*/ 3408738 w 9124939"/>
              <a:gd name="connsiteY1104" fmla="*/ 3768718 h 6507156"/>
              <a:gd name="connsiteX1105" fmla="*/ 3455973 w 9124939"/>
              <a:gd name="connsiteY1105" fmla="*/ 3751256 h 6507156"/>
              <a:gd name="connsiteX1106" fmla="*/ 3452004 w 9124939"/>
              <a:gd name="connsiteY1106" fmla="*/ 3756227 h 6507156"/>
              <a:gd name="connsiteX1107" fmla="*/ 3432160 w 9124939"/>
              <a:gd name="connsiteY1107" fmla="*/ 3762369 h 6507156"/>
              <a:gd name="connsiteX1108" fmla="*/ 3445389 w 9124939"/>
              <a:gd name="connsiteY1108" fmla="*/ 3755350 h 6507156"/>
              <a:gd name="connsiteX1109" fmla="*/ 3455973 w 9124939"/>
              <a:gd name="connsiteY1109" fmla="*/ 3751256 h 6507156"/>
              <a:gd name="connsiteX1110" fmla="*/ 3486135 w 9124939"/>
              <a:gd name="connsiteY1110" fmla="*/ 3744906 h 6507156"/>
              <a:gd name="connsiteX1111" fmla="*/ 3482793 w 9124939"/>
              <a:gd name="connsiteY1111" fmla="*/ 3749669 h 6507156"/>
              <a:gd name="connsiteX1112" fmla="*/ 3467085 w 9124939"/>
              <a:gd name="connsiteY1112" fmla="*/ 3747104 h 6507156"/>
              <a:gd name="connsiteX1113" fmla="*/ 3486135 w 9124939"/>
              <a:gd name="connsiteY1113" fmla="*/ 3744906 h 6507156"/>
              <a:gd name="connsiteX1114" fmla="*/ 3508827 w 9124939"/>
              <a:gd name="connsiteY1114" fmla="*/ 3743318 h 6507156"/>
              <a:gd name="connsiteX1115" fmla="*/ 3516298 w 9124939"/>
              <a:gd name="connsiteY1115" fmla="*/ 3744783 h 6507156"/>
              <a:gd name="connsiteX1116" fmla="*/ 3500423 w 9124939"/>
              <a:gd name="connsiteY1116" fmla="*/ 3746493 h 6507156"/>
              <a:gd name="connsiteX1117" fmla="*/ 3508827 w 9124939"/>
              <a:gd name="connsiteY1117" fmla="*/ 3743318 h 6507156"/>
              <a:gd name="connsiteX1118" fmla="*/ 4079004 w 9124939"/>
              <a:gd name="connsiteY1118" fmla="*/ 3681406 h 6507156"/>
              <a:gd name="connsiteX1119" fmla="*/ 4095743 w 9124939"/>
              <a:gd name="connsiteY1119" fmla="*/ 3705096 h 6507156"/>
              <a:gd name="connsiteX1120" fmla="*/ 4106365 w 9124939"/>
              <a:gd name="connsiteY1120" fmla="*/ 3715480 h 6507156"/>
              <a:gd name="connsiteX1121" fmla="*/ 4125678 w 9124939"/>
              <a:gd name="connsiteY1121" fmla="*/ 3717752 h 6507156"/>
              <a:gd name="connsiteX1122" fmla="*/ 4137588 w 9124939"/>
              <a:gd name="connsiteY1122" fmla="*/ 3716129 h 6507156"/>
              <a:gd name="connsiteX1123" fmla="*/ 4135335 w 9124939"/>
              <a:gd name="connsiteY1123" fmla="*/ 3720673 h 6507156"/>
              <a:gd name="connsiteX1124" fmla="*/ 4141773 w 9124939"/>
              <a:gd name="connsiteY1124" fmla="*/ 3740144 h 6507156"/>
              <a:gd name="connsiteX1125" fmla="*/ 4130185 w 9124939"/>
              <a:gd name="connsiteY1125" fmla="*/ 3732355 h 6507156"/>
              <a:gd name="connsiteX1126" fmla="*/ 4116022 w 9124939"/>
              <a:gd name="connsiteY1126" fmla="*/ 3729435 h 6507156"/>
              <a:gd name="connsiteX1127" fmla="*/ 4105399 w 9124939"/>
              <a:gd name="connsiteY1127" fmla="*/ 3737223 h 6507156"/>
              <a:gd name="connsiteX1128" fmla="*/ 4094455 w 9124939"/>
              <a:gd name="connsiteY1128" fmla="*/ 3729435 h 6507156"/>
              <a:gd name="connsiteX1129" fmla="*/ 4093811 w 9124939"/>
              <a:gd name="connsiteY1129" fmla="*/ 3729110 h 6507156"/>
              <a:gd name="connsiteX1130" fmla="*/ 4091236 w 9124939"/>
              <a:gd name="connsiteY1130" fmla="*/ 3727812 h 6507156"/>
              <a:gd name="connsiteX1131" fmla="*/ 4089305 w 9124939"/>
              <a:gd name="connsiteY1131" fmla="*/ 3725541 h 6507156"/>
              <a:gd name="connsiteX1132" fmla="*/ 4088339 w 9124939"/>
              <a:gd name="connsiteY1132" fmla="*/ 3724567 h 6507156"/>
              <a:gd name="connsiteX1133" fmla="*/ 4088017 w 9124939"/>
              <a:gd name="connsiteY1133" fmla="*/ 3722944 h 6507156"/>
              <a:gd name="connsiteX1134" fmla="*/ 4088983 w 9124939"/>
              <a:gd name="connsiteY1134" fmla="*/ 3713209 h 6507156"/>
              <a:gd name="connsiteX1135" fmla="*/ 4089305 w 9124939"/>
              <a:gd name="connsiteY1135" fmla="*/ 3706069 h 6507156"/>
              <a:gd name="connsiteX1136" fmla="*/ 4081580 w 9124939"/>
              <a:gd name="connsiteY1136" fmla="*/ 3701851 h 6507156"/>
              <a:gd name="connsiteX1137" fmla="*/ 4071923 w 9124939"/>
              <a:gd name="connsiteY1137" fmla="*/ 3694062 h 6507156"/>
              <a:gd name="connsiteX1138" fmla="*/ 4079004 w 9124939"/>
              <a:gd name="connsiteY1138" fmla="*/ 3681406 h 6507156"/>
              <a:gd name="connsiteX1139" fmla="*/ 1814509 w 9124939"/>
              <a:gd name="connsiteY1139" fmla="*/ 3668706 h 6507156"/>
              <a:gd name="connsiteX1140" fmla="*/ 1825622 w 9124939"/>
              <a:gd name="connsiteY1140" fmla="*/ 3670974 h 6507156"/>
              <a:gd name="connsiteX1141" fmla="*/ 1824641 w 9124939"/>
              <a:gd name="connsiteY1141" fmla="*/ 3684581 h 6507156"/>
              <a:gd name="connsiteX1142" fmla="*/ 1814837 w 9124939"/>
              <a:gd name="connsiteY1142" fmla="*/ 3679397 h 6507156"/>
              <a:gd name="connsiteX1143" fmla="*/ 1814509 w 9124939"/>
              <a:gd name="connsiteY1143" fmla="*/ 3668706 h 6507156"/>
              <a:gd name="connsiteX1144" fmla="*/ 2339967 w 9124939"/>
              <a:gd name="connsiteY1144" fmla="*/ 3652834 h 6507156"/>
              <a:gd name="connsiteX1145" fmla="*/ 2346317 w 9124939"/>
              <a:gd name="connsiteY1145" fmla="*/ 3655056 h 6507156"/>
              <a:gd name="connsiteX1146" fmla="*/ 2338697 w 9124939"/>
              <a:gd name="connsiteY1146" fmla="*/ 3666486 h 6507156"/>
              <a:gd name="connsiteX1147" fmla="*/ 2340919 w 9124939"/>
              <a:gd name="connsiteY1147" fmla="*/ 3677916 h 6507156"/>
              <a:gd name="connsiteX1148" fmla="*/ 2335840 w 9124939"/>
              <a:gd name="connsiteY1148" fmla="*/ 3693791 h 6507156"/>
              <a:gd name="connsiteX1149" fmla="*/ 2325362 w 9124939"/>
              <a:gd name="connsiteY1149" fmla="*/ 3703316 h 6507156"/>
              <a:gd name="connsiteX1150" fmla="*/ 2310440 w 9124939"/>
              <a:gd name="connsiteY1150" fmla="*/ 3702681 h 6507156"/>
              <a:gd name="connsiteX1151" fmla="*/ 2301867 w 9124939"/>
              <a:gd name="connsiteY1151" fmla="*/ 3706809 h 6507156"/>
              <a:gd name="connsiteX1152" fmla="*/ 2301867 w 9124939"/>
              <a:gd name="connsiteY1152" fmla="*/ 3698554 h 6507156"/>
              <a:gd name="connsiteX1153" fmla="*/ 2312662 w 9124939"/>
              <a:gd name="connsiteY1153" fmla="*/ 3689029 h 6507156"/>
              <a:gd name="connsiteX1154" fmla="*/ 2322822 w 9124939"/>
              <a:gd name="connsiteY1154" fmla="*/ 3661406 h 6507156"/>
              <a:gd name="connsiteX1155" fmla="*/ 2339967 w 9124939"/>
              <a:gd name="connsiteY1155" fmla="*/ 3652834 h 6507156"/>
              <a:gd name="connsiteX1156" fmla="*/ 3816773 w 9124939"/>
              <a:gd name="connsiteY1156" fmla="*/ 3621081 h 6507156"/>
              <a:gd name="connsiteX1157" fmla="*/ 3830623 w 9124939"/>
              <a:gd name="connsiteY1157" fmla="*/ 3632987 h 6507156"/>
              <a:gd name="connsiteX1158" fmla="*/ 3828368 w 9124939"/>
              <a:gd name="connsiteY1158" fmla="*/ 3641676 h 6507156"/>
              <a:gd name="connsiteX1159" fmla="*/ 3818061 w 9124939"/>
              <a:gd name="connsiteY1159" fmla="*/ 3644894 h 6507156"/>
              <a:gd name="connsiteX1160" fmla="*/ 3808398 w 9124939"/>
              <a:gd name="connsiteY1160" fmla="*/ 3639423 h 6507156"/>
              <a:gd name="connsiteX1161" fmla="*/ 3809042 w 9124939"/>
              <a:gd name="connsiteY1161" fmla="*/ 3622690 h 6507156"/>
              <a:gd name="connsiteX1162" fmla="*/ 3816773 w 9124939"/>
              <a:gd name="connsiteY1162" fmla="*/ 3621081 h 6507156"/>
              <a:gd name="connsiteX1163" fmla="*/ 3586148 w 9124939"/>
              <a:gd name="connsiteY1163" fmla="*/ 3611556 h 6507156"/>
              <a:gd name="connsiteX1164" fmla="*/ 3579245 w 9124939"/>
              <a:gd name="connsiteY1164" fmla="*/ 3622669 h 6507156"/>
              <a:gd name="connsiteX1165" fmla="*/ 3578210 w 9124939"/>
              <a:gd name="connsiteY1165" fmla="*/ 3613658 h 6507156"/>
              <a:gd name="connsiteX1166" fmla="*/ 3586148 w 9124939"/>
              <a:gd name="connsiteY1166" fmla="*/ 3611556 h 6507156"/>
              <a:gd name="connsiteX1167" fmla="*/ 3557573 w 9124939"/>
              <a:gd name="connsiteY1167" fmla="*/ 3605206 h 6507156"/>
              <a:gd name="connsiteX1168" fmla="*/ 3567098 w 9124939"/>
              <a:gd name="connsiteY1168" fmla="*/ 3611401 h 6507156"/>
              <a:gd name="connsiteX1169" fmla="*/ 3563570 w 9124939"/>
              <a:gd name="connsiteY1169" fmla="*/ 3617906 h 6507156"/>
              <a:gd name="connsiteX1170" fmla="*/ 3557573 w 9124939"/>
              <a:gd name="connsiteY1170" fmla="*/ 3605206 h 6507156"/>
              <a:gd name="connsiteX1171" fmla="*/ 4016265 w 9124939"/>
              <a:gd name="connsiteY1171" fmla="*/ 3595681 h 6507156"/>
              <a:gd name="connsiteX1172" fmla="*/ 4031009 w 9124939"/>
              <a:gd name="connsiteY1172" fmla="*/ 3598564 h 6507156"/>
              <a:gd name="connsiteX1173" fmla="*/ 4031009 w 9124939"/>
              <a:gd name="connsiteY1173" fmla="*/ 3610417 h 6507156"/>
              <a:gd name="connsiteX1174" fmla="*/ 4037283 w 9124939"/>
              <a:gd name="connsiteY1174" fmla="*/ 3615863 h 6507156"/>
              <a:gd name="connsiteX1175" fmla="*/ 4049831 w 9124939"/>
              <a:gd name="connsiteY1175" fmla="*/ 3614582 h 6507156"/>
              <a:gd name="connsiteX1176" fmla="*/ 4055164 w 9124939"/>
              <a:gd name="connsiteY1176" fmla="*/ 3621950 h 6507156"/>
              <a:gd name="connsiteX1177" fmla="*/ 4052968 w 9124939"/>
              <a:gd name="connsiteY1177" fmla="*/ 3628357 h 6507156"/>
              <a:gd name="connsiteX1178" fmla="*/ 4047635 w 9124939"/>
              <a:gd name="connsiteY1178" fmla="*/ 3635725 h 6507156"/>
              <a:gd name="connsiteX1179" fmla="*/ 4053909 w 9124939"/>
              <a:gd name="connsiteY1179" fmla="*/ 3638928 h 6507156"/>
              <a:gd name="connsiteX1180" fmla="*/ 4060811 w 9124939"/>
              <a:gd name="connsiteY1180" fmla="*/ 3651742 h 6507156"/>
              <a:gd name="connsiteX1181" fmla="*/ 4054537 w 9124939"/>
              <a:gd name="connsiteY1181" fmla="*/ 3657188 h 6507156"/>
              <a:gd name="connsiteX1182" fmla="*/ 4046067 w 9124939"/>
              <a:gd name="connsiteY1182" fmla="*/ 3653023 h 6507156"/>
              <a:gd name="connsiteX1183" fmla="*/ 4037597 w 9124939"/>
              <a:gd name="connsiteY1183" fmla="*/ 3651742 h 6507156"/>
              <a:gd name="connsiteX1184" fmla="*/ 4033519 w 9124939"/>
              <a:gd name="connsiteY1184" fmla="*/ 3657508 h 6507156"/>
              <a:gd name="connsiteX1185" fmla="*/ 4030382 w 9124939"/>
              <a:gd name="connsiteY1185" fmla="*/ 3662314 h 6507156"/>
              <a:gd name="connsiteX1186" fmla="*/ 4027245 w 9124939"/>
              <a:gd name="connsiteY1186" fmla="*/ 3665837 h 6507156"/>
              <a:gd name="connsiteX1187" fmla="*/ 4025990 w 9124939"/>
              <a:gd name="connsiteY1187" fmla="*/ 3666799 h 6507156"/>
              <a:gd name="connsiteX1188" fmla="*/ 4025049 w 9124939"/>
              <a:gd name="connsiteY1188" fmla="*/ 3667119 h 6507156"/>
              <a:gd name="connsiteX1189" fmla="*/ 4024422 w 9124939"/>
              <a:gd name="connsiteY1189" fmla="*/ 3667119 h 6507156"/>
              <a:gd name="connsiteX1190" fmla="*/ 4023167 w 9124939"/>
              <a:gd name="connsiteY1190" fmla="*/ 3667119 h 6507156"/>
              <a:gd name="connsiteX1191" fmla="*/ 4022226 w 9124939"/>
              <a:gd name="connsiteY1191" fmla="*/ 3666478 h 6507156"/>
              <a:gd name="connsiteX1192" fmla="*/ 4021912 w 9124939"/>
              <a:gd name="connsiteY1192" fmla="*/ 3665837 h 6507156"/>
              <a:gd name="connsiteX1193" fmla="*/ 4008423 w 9124939"/>
              <a:gd name="connsiteY1193" fmla="*/ 3654305 h 6507156"/>
              <a:gd name="connsiteX1194" fmla="*/ 4012501 w 9124939"/>
              <a:gd name="connsiteY1194" fmla="*/ 3644694 h 6507156"/>
              <a:gd name="connsiteX1195" fmla="*/ 4017834 w 9124939"/>
              <a:gd name="connsiteY1195" fmla="*/ 3638287 h 6507156"/>
              <a:gd name="connsiteX1196" fmla="*/ 4013128 w 9124939"/>
              <a:gd name="connsiteY1196" fmla="*/ 3628677 h 6507156"/>
              <a:gd name="connsiteX1197" fmla="*/ 4019402 w 9124939"/>
              <a:gd name="connsiteY1197" fmla="*/ 3624512 h 6507156"/>
              <a:gd name="connsiteX1198" fmla="*/ 4030068 w 9124939"/>
              <a:gd name="connsiteY1198" fmla="*/ 3634123 h 6507156"/>
              <a:gd name="connsiteX1199" fmla="*/ 4039479 w 9124939"/>
              <a:gd name="connsiteY1199" fmla="*/ 3630919 h 6507156"/>
              <a:gd name="connsiteX1200" fmla="*/ 4040420 w 9124939"/>
              <a:gd name="connsiteY1200" fmla="*/ 3623231 h 6507156"/>
              <a:gd name="connsiteX1201" fmla="*/ 4025676 w 9124939"/>
              <a:gd name="connsiteY1201" fmla="*/ 3613620 h 6507156"/>
              <a:gd name="connsiteX1202" fmla="*/ 4012187 w 9124939"/>
              <a:gd name="connsiteY1202" fmla="*/ 3612019 h 6507156"/>
              <a:gd name="connsiteX1203" fmla="*/ 4010932 w 9124939"/>
              <a:gd name="connsiteY1203" fmla="*/ 3603369 h 6507156"/>
              <a:gd name="connsiteX1204" fmla="*/ 4016265 w 9124939"/>
              <a:gd name="connsiteY1204" fmla="*/ 3595681 h 6507156"/>
              <a:gd name="connsiteX1205" fmla="*/ 3568231 w 9124939"/>
              <a:gd name="connsiteY1205" fmla="*/ 3589331 h 6507156"/>
              <a:gd name="connsiteX1206" fmla="*/ 3577417 w 9124939"/>
              <a:gd name="connsiteY1206" fmla="*/ 3589331 h 6507156"/>
              <a:gd name="connsiteX1207" fmla="*/ 3579798 w 9124939"/>
              <a:gd name="connsiteY1207" fmla="*/ 3600326 h 6507156"/>
              <a:gd name="connsiteX1208" fmla="*/ 3573334 w 9124939"/>
              <a:gd name="connsiteY1208" fmla="*/ 3606794 h 6507156"/>
              <a:gd name="connsiteX1209" fmla="*/ 3565510 w 9124939"/>
              <a:gd name="connsiteY1209" fmla="*/ 3598062 h 6507156"/>
              <a:gd name="connsiteX1210" fmla="*/ 3568231 w 9124939"/>
              <a:gd name="connsiteY1210" fmla="*/ 3589331 h 6507156"/>
              <a:gd name="connsiteX1211" fmla="*/ 3736960 w 9124939"/>
              <a:gd name="connsiteY1211" fmla="*/ 3555993 h 6507156"/>
              <a:gd name="connsiteX1212" fmla="*/ 3759185 w 9124939"/>
              <a:gd name="connsiteY1212" fmla="*/ 3564123 h 6507156"/>
              <a:gd name="connsiteX1213" fmla="*/ 3756010 w 9124939"/>
              <a:gd name="connsiteY1213" fmla="*/ 3576631 h 6507156"/>
              <a:gd name="connsiteX1214" fmla="*/ 3743310 w 9124939"/>
              <a:gd name="connsiteY1214" fmla="*/ 3572566 h 6507156"/>
              <a:gd name="connsiteX1215" fmla="*/ 3736960 w 9124939"/>
              <a:gd name="connsiteY1215" fmla="*/ 3555993 h 6507156"/>
              <a:gd name="connsiteX1216" fmla="*/ 3818240 w 9124939"/>
              <a:gd name="connsiteY1216" fmla="*/ 3554406 h 6507156"/>
              <a:gd name="connsiteX1217" fmla="*/ 3829353 w 9124939"/>
              <a:gd name="connsiteY1217" fmla="*/ 3560121 h 6507156"/>
              <a:gd name="connsiteX1218" fmla="*/ 3837925 w 9124939"/>
              <a:gd name="connsiteY1218" fmla="*/ 3564248 h 6507156"/>
              <a:gd name="connsiteX1219" fmla="*/ 3842688 w 9124939"/>
              <a:gd name="connsiteY1219" fmla="*/ 3566788 h 6507156"/>
              <a:gd name="connsiteX1220" fmla="*/ 3844910 w 9124939"/>
              <a:gd name="connsiteY1220" fmla="*/ 3567106 h 6507156"/>
              <a:gd name="connsiteX1221" fmla="*/ 3847768 w 9124939"/>
              <a:gd name="connsiteY1221" fmla="*/ 3567106 h 6507156"/>
              <a:gd name="connsiteX1222" fmla="*/ 3855070 w 9124939"/>
              <a:gd name="connsiteY1222" fmla="*/ 3567106 h 6507156"/>
              <a:gd name="connsiteX1223" fmla="*/ 3862690 w 9124939"/>
              <a:gd name="connsiteY1223" fmla="*/ 3567423 h 6507156"/>
              <a:gd name="connsiteX1224" fmla="*/ 3865548 w 9124939"/>
              <a:gd name="connsiteY1224" fmla="*/ 3567741 h 6507156"/>
              <a:gd name="connsiteX1225" fmla="*/ 3867135 w 9124939"/>
              <a:gd name="connsiteY1225" fmla="*/ 3568693 h 6507156"/>
              <a:gd name="connsiteX1226" fmla="*/ 3868405 w 9124939"/>
              <a:gd name="connsiteY1226" fmla="*/ 3569963 h 6507156"/>
              <a:gd name="connsiteX1227" fmla="*/ 3869358 w 9124939"/>
              <a:gd name="connsiteY1227" fmla="*/ 3572186 h 6507156"/>
              <a:gd name="connsiteX1228" fmla="*/ 3869993 w 9124939"/>
              <a:gd name="connsiteY1228" fmla="*/ 3574726 h 6507156"/>
              <a:gd name="connsiteX1229" fmla="*/ 3870628 w 9124939"/>
              <a:gd name="connsiteY1229" fmla="*/ 3577266 h 6507156"/>
              <a:gd name="connsiteX1230" fmla="*/ 3871580 w 9124939"/>
              <a:gd name="connsiteY1230" fmla="*/ 3582346 h 6507156"/>
              <a:gd name="connsiteX1231" fmla="*/ 3871898 w 9124939"/>
              <a:gd name="connsiteY1231" fmla="*/ 3584568 h 6507156"/>
              <a:gd name="connsiteX1232" fmla="*/ 3878248 w 9124939"/>
              <a:gd name="connsiteY1232" fmla="*/ 3598856 h 6507156"/>
              <a:gd name="connsiteX1233" fmla="*/ 3856023 w 9124939"/>
              <a:gd name="connsiteY1233" fmla="*/ 3598221 h 6507156"/>
              <a:gd name="connsiteX1234" fmla="*/ 3837925 w 9124939"/>
              <a:gd name="connsiteY1234" fmla="*/ 3598221 h 6507156"/>
              <a:gd name="connsiteX1235" fmla="*/ 3831575 w 9124939"/>
              <a:gd name="connsiteY1235" fmla="*/ 3591236 h 6507156"/>
              <a:gd name="connsiteX1236" fmla="*/ 3807127 w 9124939"/>
              <a:gd name="connsiteY1236" fmla="*/ 3582663 h 6507156"/>
              <a:gd name="connsiteX1237" fmla="*/ 3807127 w 9124939"/>
              <a:gd name="connsiteY1237" fmla="*/ 3575678 h 6507156"/>
              <a:gd name="connsiteX1238" fmla="*/ 3822050 w 9124939"/>
              <a:gd name="connsiteY1238" fmla="*/ 3574091 h 6507156"/>
              <a:gd name="connsiteX1239" fmla="*/ 3807127 w 9124939"/>
              <a:gd name="connsiteY1239" fmla="*/ 3563931 h 6507156"/>
              <a:gd name="connsiteX1240" fmla="*/ 3806810 w 9124939"/>
              <a:gd name="connsiteY1240" fmla="*/ 3557581 h 6507156"/>
              <a:gd name="connsiteX1241" fmla="*/ 3818240 w 9124939"/>
              <a:gd name="connsiteY1241" fmla="*/ 3554406 h 6507156"/>
              <a:gd name="connsiteX1242" fmla="*/ 3876198 w 9124939"/>
              <a:gd name="connsiteY1242" fmla="*/ 3548056 h 6507156"/>
              <a:gd name="connsiteX1243" fmla="*/ 3884973 w 9124939"/>
              <a:gd name="connsiteY1243" fmla="*/ 3560086 h 6507156"/>
              <a:gd name="connsiteX1244" fmla="*/ 3895698 w 9124939"/>
              <a:gd name="connsiteY1244" fmla="*/ 3553583 h 6507156"/>
              <a:gd name="connsiteX1245" fmla="*/ 3909998 w 9124939"/>
              <a:gd name="connsiteY1245" fmla="*/ 3568540 h 6507156"/>
              <a:gd name="connsiteX1246" fmla="*/ 3899923 w 9124939"/>
              <a:gd name="connsiteY1246" fmla="*/ 3582522 h 6507156"/>
              <a:gd name="connsiteX1247" fmla="*/ 3892773 w 9124939"/>
              <a:gd name="connsiteY1247" fmla="*/ 3592276 h 6507156"/>
              <a:gd name="connsiteX1248" fmla="*/ 3885298 w 9124939"/>
              <a:gd name="connsiteY1248" fmla="*/ 3602031 h 6507156"/>
              <a:gd name="connsiteX1249" fmla="*/ 3878473 w 9124939"/>
              <a:gd name="connsiteY1249" fmla="*/ 3581872 h 6507156"/>
              <a:gd name="connsiteX1250" fmla="*/ 3881723 w 9124939"/>
              <a:gd name="connsiteY1250" fmla="*/ 3574068 h 6507156"/>
              <a:gd name="connsiteX1251" fmla="*/ 3868723 w 9124939"/>
              <a:gd name="connsiteY1251" fmla="*/ 3549682 h 6507156"/>
              <a:gd name="connsiteX1252" fmla="*/ 3876198 w 9124939"/>
              <a:gd name="connsiteY1252" fmla="*/ 3548056 h 6507156"/>
              <a:gd name="connsiteX1253" fmla="*/ 3923161 w 9124939"/>
              <a:gd name="connsiteY1253" fmla="*/ 3536943 h 6507156"/>
              <a:gd name="connsiteX1254" fmla="*/ 3950381 w 9124939"/>
              <a:gd name="connsiteY1254" fmla="*/ 3545318 h 6507156"/>
              <a:gd name="connsiteX1255" fmla="*/ 3954448 w 9124939"/>
              <a:gd name="connsiteY1255" fmla="*/ 3552143 h 6507156"/>
              <a:gd name="connsiteX1256" fmla="*/ 3941933 w 9124939"/>
              <a:gd name="connsiteY1256" fmla="*/ 3550592 h 6507156"/>
              <a:gd name="connsiteX1257" fmla="*/ 3931608 w 9124939"/>
              <a:gd name="connsiteY1257" fmla="*/ 3554625 h 6507156"/>
              <a:gd name="connsiteX1258" fmla="*/ 3922535 w 9124939"/>
              <a:gd name="connsiteY1258" fmla="*/ 3563931 h 6507156"/>
              <a:gd name="connsiteX1259" fmla="*/ 3911585 w 9124939"/>
              <a:gd name="connsiteY1259" fmla="*/ 3554625 h 6507156"/>
              <a:gd name="connsiteX1260" fmla="*/ 3928480 w 9124939"/>
              <a:gd name="connsiteY1260" fmla="*/ 3547490 h 6507156"/>
              <a:gd name="connsiteX1261" fmla="*/ 3923161 w 9124939"/>
              <a:gd name="connsiteY1261" fmla="*/ 3536943 h 6507156"/>
              <a:gd name="connsiteX1262" fmla="*/ 3776648 w 9124939"/>
              <a:gd name="connsiteY1262" fmla="*/ 3535356 h 6507156"/>
              <a:gd name="connsiteX1263" fmla="*/ 3767440 w 9124939"/>
              <a:gd name="connsiteY1263" fmla="*/ 3554406 h 6507156"/>
              <a:gd name="connsiteX1264" fmla="*/ 3763948 w 9124939"/>
              <a:gd name="connsiteY1264" fmla="*/ 3544881 h 6507156"/>
              <a:gd name="connsiteX1265" fmla="*/ 3776648 w 9124939"/>
              <a:gd name="connsiteY1265" fmla="*/ 3535356 h 6507156"/>
              <a:gd name="connsiteX1266" fmla="*/ 3684890 w 9124939"/>
              <a:gd name="connsiteY1266" fmla="*/ 3529006 h 6507156"/>
              <a:gd name="connsiteX1267" fmla="*/ 3707432 w 9124939"/>
              <a:gd name="connsiteY1267" fmla="*/ 3548270 h 6507156"/>
              <a:gd name="connsiteX1268" fmla="*/ 3708385 w 9124939"/>
              <a:gd name="connsiteY1268" fmla="*/ 3557739 h 6507156"/>
              <a:gd name="connsiteX1269" fmla="*/ 3701400 w 9124939"/>
              <a:gd name="connsiteY1269" fmla="*/ 3575044 h 6507156"/>
              <a:gd name="connsiteX1270" fmla="*/ 3686477 w 9124939"/>
              <a:gd name="connsiteY1270" fmla="*/ 3563616 h 6507156"/>
              <a:gd name="connsiteX1271" fmla="*/ 3687112 w 9124939"/>
              <a:gd name="connsiteY1271" fmla="*/ 3557086 h 6507156"/>
              <a:gd name="connsiteX1272" fmla="*/ 3682985 w 9124939"/>
              <a:gd name="connsiteY1272" fmla="*/ 3542719 h 6507156"/>
              <a:gd name="connsiteX1273" fmla="*/ 3688065 w 9124939"/>
              <a:gd name="connsiteY1273" fmla="*/ 3541740 h 6507156"/>
              <a:gd name="connsiteX1274" fmla="*/ 3684890 w 9124939"/>
              <a:gd name="connsiteY1274" fmla="*/ 3529006 h 6507156"/>
              <a:gd name="connsiteX1275" fmla="*/ 3799825 w 9124939"/>
              <a:gd name="connsiteY1275" fmla="*/ 3519481 h 6507156"/>
              <a:gd name="connsiteX1276" fmla="*/ 3800460 w 9124939"/>
              <a:gd name="connsiteY1276" fmla="*/ 3533070 h 6507156"/>
              <a:gd name="connsiteX1277" fmla="*/ 3792840 w 9124939"/>
              <a:gd name="connsiteY1277" fmla="*/ 3552664 h 6507156"/>
              <a:gd name="connsiteX1278" fmla="*/ 3781727 w 9124939"/>
              <a:gd name="connsiteY1278" fmla="*/ 3578263 h 6507156"/>
              <a:gd name="connsiteX1279" fmla="*/ 3774107 w 9124939"/>
              <a:gd name="connsiteY1279" fmla="*/ 3587744 h 6507156"/>
              <a:gd name="connsiteX1280" fmla="*/ 3771885 w 9124939"/>
              <a:gd name="connsiteY1280" fmla="*/ 3574154 h 6507156"/>
              <a:gd name="connsiteX1281" fmla="*/ 3774107 w 9124939"/>
              <a:gd name="connsiteY1281" fmla="*/ 3558353 h 6507156"/>
              <a:gd name="connsiteX1282" fmla="*/ 3782362 w 9124939"/>
              <a:gd name="connsiteY1282" fmla="*/ 3542551 h 6507156"/>
              <a:gd name="connsiteX1283" fmla="*/ 3799825 w 9124939"/>
              <a:gd name="connsiteY1283" fmla="*/ 3519481 h 6507156"/>
              <a:gd name="connsiteX1284" fmla="*/ 3569099 w 9124939"/>
              <a:gd name="connsiteY1284" fmla="*/ 3511543 h 6507156"/>
              <a:gd name="connsiteX1285" fmla="*/ 3571860 w 9124939"/>
              <a:gd name="connsiteY1285" fmla="*/ 3520849 h 6507156"/>
              <a:gd name="connsiteX1286" fmla="*/ 3571032 w 9124939"/>
              <a:gd name="connsiteY1286" fmla="*/ 3530155 h 6507156"/>
              <a:gd name="connsiteX1287" fmla="*/ 3565510 w 9124939"/>
              <a:gd name="connsiteY1287" fmla="*/ 3538531 h 6507156"/>
              <a:gd name="connsiteX1288" fmla="*/ 3565510 w 9124939"/>
              <a:gd name="connsiteY1288" fmla="*/ 3528294 h 6507156"/>
              <a:gd name="connsiteX1289" fmla="*/ 3569099 w 9124939"/>
              <a:gd name="connsiteY1289" fmla="*/ 3511543 h 6507156"/>
              <a:gd name="connsiteX1290" fmla="*/ 2061524 w 9124939"/>
              <a:gd name="connsiteY1290" fmla="*/ 3497256 h 6507156"/>
              <a:gd name="connsiteX1291" fmla="*/ 2083750 w 9124939"/>
              <a:gd name="connsiteY1291" fmla="*/ 3516971 h 6507156"/>
              <a:gd name="connsiteX1292" fmla="*/ 2079622 w 9124939"/>
              <a:gd name="connsiteY1292" fmla="*/ 3524285 h 6507156"/>
              <a:gd name="connsiteX1293" fmla="*/ 2061842 w 9124939"/>
              <a:gd name="connsiteY1293" fmla="*/ 3535097 h 6507156"/>
              <a:gd name="connsiteX1294" fmla="*/ 2056444 w 9124939"/>
              <a:gd name="connsiteY1294" fmla="*/ 3550996 h 6507156"/>
              <a:gd name="connsiteX1295" fmla="*/ 2060890 w 9124939"/>
              <a:gd name="connsiteY1295" fmla="*/ 3553222 h 6507156"/>
              <a:gd name="connsiteX1296" fmla="*/ 2052634 w 9124939"/>
              <a:gd name="connsiteY1296" fmla="*/ 3557992 h 6507156"/>
              <a:gd name="connsiteX1297" fmla="*/ 2053269 w 9124939"/>
              <a:gd name="connsiteY1297" fmla="*/ 3575800 h 6507156"/>
              <a:gd name="connsiteX1298" fmla="*/ 2052731 w 9124939"/>
              <a:gd name="connsiteY1298" fmla="*/ 3576246 h 6507156"/>
              <a:gd name="connsiteX1299" fmla="*/ 2053944 w 9124939"/>
              <a:gd name="connsiteY1299" fmla="*/ 3576744 h 6507156"/>
              <a:gd name="connsiteX1300" fmla="*/ 2053828 w 9124939"/>
              <a:gd name="connsiteY1300" fmla="*/ 3558533 h 6507156"/>
              <a:gd name="connsiteX1301" fmla="*/ 2062072 w 9124939"/>
              <a:gd name="connsiteY1301" fmla="*/ 3553771 h 6507156"/>
              <a:gd name="connsiteX1302" fmla="*/ 2076976 w 9124939"/>
              <a:gd name="connsiteY1302" fmla="*/ 3544246 h 6507156"/>
              <a:gd name="connsiteX1303" fmla="*/ 2085220 w 9124939"/>
              <a:gd name="connsiteY1303" fmla="*/ 3530276 h 6507156"/>
              <a:gd name="connsiteX1304" fmla="*/ 2089648 w 9124939"/>
              <a:gd name="connsiteY1304" fmla="*/ 3534721 h 6507156"/>
              <a:gd name="connsiteX1305" fmla="*/ 2102964 w 9124939"/>
              <a:gd name="connsiteY1305" fmla="*/ 3527736 h 6507156"/>
              <a:gd name="connsiteX1306" fmla="*/ 2113431 w 9124939"/>
              <a:gd name="connsiteY1306" fmla="*/ 3519481 h 6507156"/>
              <a:gd name="connsiteX1307" fmla="*/ 2158138 w 9124939"/>
              <a:gd name="connsiteY1307" fmla="*/ 3520116 h 6507156"/>
              <a:gd name="connsiteX1308" fmla="*/ 2170821 w 9124939"/>
              <a:gd name="connsiteY1308" fmla="*/ 3528688 h 6507156"/>
              <a:gd name="connsiteX1309" fmla="*/ 2182870 w 9124939"/>
              <a:gd name="connsiteY1309" fmla="*/ 3561073 h 6507156"/>
              <a:gd name="connsiteX1310" fmla="*/ 2195554 w 9124939"/>
              <a:gd name="connsiteY1310" fmla="*/ 3585204 h 6507156"/>
              <a:gd name="connsiteX1311" fmla="*/ 2205067 w 9124939"/>
              <a:gd name="connsiteY1311" fmla="*/ 3594411 h 6507156"/>
              <a:gd name="connsiteX1312" fmla="*/ 2204116 w 9124939"/>
              <a:gd name="connsiteY1312" fmla="*/ 3599809 h 6507156"/>
              <a:gd name="connsiteX1313" fmla="*/ 2193652 w 9124939"/>
              <a:gd name="connsiteY1313" fmla="*/ 3608064 h 6507156"/>
              <a:gd name="connsiteX1314" fmla="*/ 2182237 w 9124939"/>
              <a:gd name="connsiteY1314" fmla="*/ 3622351 h 6507156"/>
              <a:gd name="connsiteX1315" fmla="*/ 2186359 w 9124939"/>
              <a:gd name="connsiteY1315" fmla="*/ 3632511 h 6507156"/>
              <a:gd name="connsiteX1316" fmla="*/ 2191749 w 9124939"/>
              <a:gd name="connsiteY1316" fmla="*/ 3622986 h 6507156"/>
              <a:gd name="connsiteX1317" fmla="*/ 2207604 w 9124939"/>
              <a:gd name="connsiteY1317" fmla="*/ 3611239 h 6507156"/>
              <a:gd name="connsiteX1318" fmla="*/ 2219336 w 9124939"/>
              <a:gd name="connsiteY1318" fmla="*/ 3611239 h 6507156"/>
              <a:gd name="connsiteX1319" fmla="*/ 2232020 w 9124939"/>
              <a:gd name="connsiteY1319" fmla="*/ 3621716 h 6507156"/>
              <a:gd name="connsiteX1320" fmla="*/ 2229800 w 9124939"/>
              <a:gd name="connsiteY1320" fmla="*/ 3631241 h 6507156"/>
              <a:gd name="connsiteX1321" fmla="*/ 2235191 w 9124939"/>
              <a:gd name="connsiteY1321" fmla="*/ 3649339 h 6507156"/>
              <a:gd name="connsiteX1322" fmla="*/ 2229166 w 9124939"/>
              <a:gd name="connsiteY1322" fmla="*/ 3656641 h 6507156"/>
              <a:gd name="connsiteX1323" fmla="*/ 2219653 w 9124939"/>
              <a:gd name="connsiteY1323" fmla="*/ 3652514 h 6507156"/>
              <a:gd name="connsiteX1324" fmla="*/ 2217116 w 9124939"/>
              <a:gd name="connsiteY1324" fmla="*/ 3633146 h 6507156"/>
              <a:gd name="connsiteX1325" fmla="*/ 2211726 w 9124939"/>
              <a:gd name="connsiteY1325" fmla="*/ 3636321 h 6507156"/>
              <a:gd name="connsiteX1326" fmla="*/ 2214263 w 9124939"/>
              <a:gd name="connsiteY1326" fmla="*/ 3659816 h 6507156"/>
              <a:gd name="connsiteX1327" fmla="*/ 2222824 w 9124939"/>
              <a:gd name="connsiteY1327" fmla="*/ 3662991 h 6507156"/>
              <a:gd name="connsiteX1328" fmla="*/ 2220604 w 9124939"/>
              <a:gd name="connsiteY1328" fmla="*/ 3673151 h 6507156"/>
              <a:gd name="connsiteX1329" fmla="*/ 2214263 w 9124939"/>
              <a:gd name="connsiteY1329" fmla="*/ 3683946 h 6507156"/>
              <a:gd name="connsiteX1330" fmla="*/ 2196506 w 9124939"/>
              <a:gd name="connsiteY1330" fmla="*/ 3686486 h 6507156"/>
              <a:gd name="connsiteX1331" fmla="*/ 2193335 w 9124939"/>
              <a:gd name="connsiteY1331" fmla="*/ 3691566 h 6507156"/>
              <a:gd name="connsiteX1332" fmla="*/ 2193335 w 9124939"/>
              <a:gd name="connsiteY1332" fmla="*/ 3705536 h 6507156"/>
              <a:gd name="connsiteX1333" fmla="*/ 2192062 w 9124939"/>
              <a:gd name="connsiteY1333" fmla="*/ 3705487 h 6507156"/>
              <a:gd name="connsiteX1334" fmla="*/ 2185024 w 9124939"/>
              <a:gd name="connsiteY1334" fmla="*/ 3712536 h 6507156"/>
              <a:gd name="connsiteX1335" fmla="*/ 2178039 w 9124939"/>
              <a:gd name="connsiteY1335" fmla="*/ 3718895 h 6507156"/>
              <a:gd name="connsiteX1336" fmla="*/ 2169466 w 9124939"/>
              <a:gd name="connsiteY1336" fmla="*/ 3724301 h 6507156"/>
              <a:gd name="connsiteX1337" fmla="*/ 2169149 w 9124939"/>
              <a:gd name="connsiteY1337" fmla="*/ 3724937 h 6507156"/>
              <a:gd name="connsiteX1338" fmla="*/ 2168832 w 9124939"/>
              <a:gd name="connsiteY1338" fmla="*/ 3725255 h 6507156"/>
              <a:gd name="connsiteX1339" fmla="*/ 2167879 w 9124939"/>
              <a:gd name="connsiteY1339" fmla="*/ 3725891 h 6507156"/>
              <a:gd name="connsiteX1340" fmla="*/ 2166926 w 9124939"/>
              <a:gd name="connsiteY1340" fmla="*/ 3726845 h 6507156"/>
              <a:gd name="connsiteX1341" fmla="*/ 2165656 w 9124939"/>
              <a:gd name="connsiteY1341" fmla="*/ 3726845 h 6507156"/>
              <a:gd name="connsiteX1342" fmla="*/ 2163434 w 9124939"/>
              <a:gd name="connsiteY1342" fmla="*/ 3726845 h 6507156"/>
              <a:gd name="connsiteX1343" fmla="*/ 2160894 w 9124939"/>
              <a:gd name="connsiteY1343" fmla="*/ 3726527 h 6507156"/>
              <a:gd name="connsiteX1344" fmla="*/ 2156132 w 9124939"/>
              <a:gd name="connsiteY1344" fmla="*/ 3724937 h 6507156"/>
              <a:gd name="connsiteX1345" fmla="*/ 2152639 w 9124939"/>
              <a:gd name="connsiteY1345" fmla="*/ 3723665 h 6507156"/>
              <a:gd name="connsiteX1346" fmla="*/ 2150418 w 9124939"/>
              <a:gd name="connsiteY1346" fmla="*/ 3722075 h 6507156"/>
              <a:gd name="connsiteX1347" fmla="*/ 2147240 w 9124939"/>
              <a:gd name="connsiteY1347" fmla="*/ 3733841 h 6507156"/>
              <a:gd name="connsiteX1348" fmla="*/ 2152639 w 9124939"/>
              <a:gd name="connsiteY1348" fmla="*/ 3767548 h 6507156"/>
              <a:gd name="connsiteX1349" fmla="*/ 2169149 w 9124939"/>
              <a:gd name="connsiteY1349" fmla="*/ 3788535 h 6507156"/>
              <a:gd name="connsiteX1350" fmla="*/ 2159623 w 9124939"/>
              <a:gd name="connsiteY1350" fmla="*/ 3807615 h 6507156"/>
              <a:gd name="connsiteX1351" fmla="*/ 2165021 w 9124939"/>
              <a:gd name="connsiteY1351" fmla="*/ 3833054 h 6507156"/>
              <a:gd name="connsiteX1352" fmla="*/ 2179309 w 9124939"/>
              <a:gd name="connsiteY1352" fmla="*/ 3894108 h 6507156"/>
              <a:gd name="connsiteX1353" fmla="*/ 2170101 w 9124939"/>
              <a:gd name="connsiteY1353" fmla="*/ 3918276 h 6507156"/>
              <a:gd name="connsiteX1354" fmla="*/ 2152322 w 9124939"/>
              <a:gd name="connsiteY1354" fmla="*/ 3965974 h 6507156"/>
              <a:gd name="connsiteX1355" fmla="*/ 2148513 w 9124939"/>
              <a:gd name="connsiteY1355" fmla="*/ 3981874 h 6507156"/>
              <a:gd name="connsiteX1356" fmla="*/ 2138986 w 9124939"/>
              <a:gd name="connsiteY1356" fmla="*/ 3981874 h 6507156"/>
              <a:gd name="connsiteX1357" fmla="*/ 2141208 w 9124939"/>
              <a:gd name="connsiteY1357" fmla="*/ 3989188 h 6507156"/>
              <a:gd name="connsiteX1358" fmla="*/ 2154861 w 9124939"/>
              <a:gd name="connsiteY1358" fmla="*/ 4007949 h 6507156"/>
              <a:gd name="connsiteX1359" fmla="*/ 2141208 w 9124939"/>
              <a:gd name="connsiteY1359" fmla="*/ 4010493 h 6507156"/>
              <a:gd name="connsiteX1360" fmla="*/ 2120253 w 9124939"/>
              <a:gd name="connsiteY1360" fmla="*/ 4005087 h 6507156"/>
              <a:gd name="connsiteX1361" fmla="*/ 2098981 w 9124939"/>
              <a:gd name="connsiteY1361" fmla="*/ 4013037 h 6507156"/>
              <a:gd name="connsiteX1362" fmla="*/ 2094853 w 9124939"/>
              <a:gd name="connsiteY1362" fmla="*/ 3997137 h 6507156"/>
              <a:gd name="connsiteX1363" fmla="*/ 2087243 w 9124939"/>
              <a:gd name="connsiteY1363" fmla="*/ 4002225 h 6507156"/>
              <a:gd name="connsiteX1364" fmla="*/ 2080892 w 9124939"/>
              <a:gd name="connsiteY1364" fmla="*/ 4016217 h 6507156"/>
              <a:gd name="connsiteX1365" fmla="*/ 2049459 w 9124939"/>
              <a:gd name="connsiteY1365" fmla="*/ 4026074 h 6507156"/>
              <a:gd name="connsiteX1366" fmla="*/ 2028186 w 9124939"/>
              <a:gd name="connsiteY1366" fmla="*/ 4037840 h 6507156"/>
              <a:gd name="connsiteX1367" fmla="*/ 2018979 w 9124939"/>
              <a:gd name="connsiteY1367" fmla="*/ 4050560 h 6507156"/>
              <a:gd name="connsiteX1368" fmla="*/ 2007548 w 9124939"/>
              <a:gd name="connsiteY1368" fmla="*/ 4047380 h 6507156"/>
              <a:gd name="connsiteX1369" fmla="*/ 2000881 w 9124939"/>
              <a:gd name="connsiteY1369" fmla="*/ 4060099 h 6507156"/>
              <a:gd name="connsiteX1370" fmla="*/ 1987228 w 9124939"/>
              <a:gd name="connsiteY1370" fmla="*/ 4062643 h 6507156"/>
              <a:gd name="connsiteX1371" fmla="*/ 1976750 w 9124939"/>
              <a:gd name="connsiteY1371" fmla="*/ 4072183 h 6507156"/>
              <a:gd name="connsiteX1372" fmla="*/ 1966908 w 9124939"/>
              <a:gd name="connsiteY1372" fmla="*/ 4063597 h 6507156"/>
              <a:gd name="connsiteX1373" fmla="*/ 1971353 w 9124939"/>
              <a:gd name="connsiteY1373" fmla="*/ 4048652 h 6507156"/>
              <a:gd name="connsiteX1374" fmla="*/ 1963732 w 9124939"/>
              <a:gd name="connsiteY1374" fmla="*/ 4055012 h 6507156"/>
              <a:gd name="connsiteX1375" fmla="*/ 1956430 w 9124939"/>
              <a:gd name="connsiteY1375" fmla="*/ 4054376 h 6507156"/>
              <a:gd name="connsiteX1376" fmla="*/ 1953572 w 9124939"/>
              <a:gd name="connsiteY1376" fmla="*/ 4066141 h 6507156"/>
              <a:gd name="connsiteX1377" fmla="*/ 1959605 w 9124939"/>
              <a:gd name="connsiteY1377" fmla="*/ 4066777 h 6507156"/>
              <a:gd name="connsiteX1378" fmla="*/ 1958018 w 9124939"/>
              <a:gd name="connsiteY1378" fmla="*/ 4075363 h 6507156"/>
              <a:gd name="connsiteX1379" fmla="*/ 1961192 w 9124939"/>
              <a:gd name="connsiteY1379" fmla="*/ 4084903 h 6507156"/>
              <a:gd name="connsiteX1380" fmla="*/ 1943095 w 9124939"/>
              <a:gd name="connsiteY1380" fmla="*/ 4083949 h 6507156"/>
              <a:gd name="connsiteX1381" fmla="*/ 1937698 w 9124939"/>
              <a:gd name="connsiteY1381" fmla="*/ 4093488 h 6507156"/>
              <a:gd name="connsiteX1382" fmla="*/ 1925950 w 9124939"/>
              <a:gd name="connsiteY1382" fmla="*/ 4093806 h 6507156"/>
              <a:gd name="connsiteX1383" fmla="*/ 1918965 w 9124939"/>
              <a:gd name="connsiteY1383" fmla="*/ 4104300 h 6507156"/>
              <a:gd name="connsiteX1384" fmla="*/ 1907217 w 9124939"/>
              <a:gd name="connsiteY1384" fmla="*/ 4107480 h 6507156"/>
              <a:gd name="connsiteX1385" fmla="*/ 1893564 w 9124939"/>
              <a:gd name="connsiteY1385" fmla="*/ 4111932 h 6507156"/>
              <a:gd name="connsiteX1386" fmla="*/ 1863719 w 9124939"/>
              <a:gd name="connsiteY1386" fmla="*/ 4107798 h 6507156"/>
              <a:gd name="connsiteX1387" fmla="*/ 1856417 w 9124939"/>
              <a:gd name="connsiteY1387" fmla="*/ 4104618 h 6507156"/>
              <a:gd name="connsiteX1388" fmla="*/ 1850385 w 9124939"/>
              <a:gd name="connsiteY1388" fmla="*/ 4110024 h 6507156"/>
              <a:gd name="connsiteX1389" fmla="*/ 1831336 w 9124939"/>
              <a:gd name="connsiteY1389" fmla="*/ 4114794 h 6507156"/>
              <a:gd name="connsiteX1390" fmla="*/ 1831336 w 9124939"/>
              <a:gd name="connsiteY1390" fmla="*/ 4107162 h 6507156"/>
              <a:gd name="connsiteX1391" fmla="*/ 1819589 w 9124939"/>
              <a:gd name="connsiteY1391" fmla="*/ 4103982 h 6507156"/>
              <a:gd name="connsiteX1392" fmla="*/ 1829748 w 9124939"/>
              <a:gd name="connsiteY1392" fmla="*/ 4095396 h 6507156"/>
              <a:gd name="connsiteX1393" fmla="*/ 1837368 w 9124939"/>
              <a:gd name="connsiteY1393" fmla="*/ 4095396 h 6507156"/>
              <a:gd name="connsiteX1394" fmla="*/ 1858322 w 9124939"/>
              <a:gd name="connsiteY1394" fmla="*/ 4084903 h 6507156"/>
              <a:gd name="connsiteX1395" fmla="*/ 1844670 w 9124939"/>
              <a:gd name="connsiteY1395" fmla="*/ 4082677 h 6507156"/>
              <a:gd name="connsiteX1396" fmla="*/ 1851972 w 9124939"/>
              <a:gd name="connsiteY1396" fmla="*/ 4075363 h 6507156"/>
              <a:gd name="connsiteX1397" fmla="*/ 1829748 w 9124939"/>
              <a:gd name="connsiteY1397" fmla="*/ 4081723 h 6507156"/>
              <a:gd name="connsiteX1398" fmla="*/ 1818001 w 9124939"/>
              <a:gd name="connsiteY1398" fmla="*/ 4083313 h 6507156"/>
              <a:gd name="connsiteX1399" fmla="*/ 1808477 w 9124939"/>
              <a:gd name="connsiteY1399" fmla="*/ 4093806 h 6507156"/>
              <a:gd name="connsiteX1400" fmla="*/ 1798317 w 9124939"/>
              <a:gd name="connsiteY1400" fmla="*/ 4102392 h 6507156"/>
              <a:gd name="connsiteX1401" fmla="*/ 1785619 w 9124939"/>
              <a:gd name="connsiteY1401" fmla="*/ 4101120 h 6507156"/>
              <a:gd name="connsiteX1402" fmla="*/ 1801493 w 9124939"/>
              <a:gd name="connsiteY1402" fmla="*/ 4094760 h 6507156"/>
              <a:gd name="connsiteX1403" fmla="*/ 1810699 w 9124939"/>
              <a:gd name="connsiteY1403" fmla="*/ 4074727 h 6507156"/>
              <a:gd name="connsiteX1404" fmla="*/ 1832923 w 9124939"/>
              <a:gd name="connsiteY1404" fmla="*/ 4067095 h 6507156"/>
              <a:gd name="connsiteX1405" fmla="*/ 1838003 w 9124939"/>
              <a:gd name="connsiteY1405" fmla="*/ 4062961 h 6507156"/>
              <a:gd name="connsiteX1406" fmla="*/ 1827209 w 9124939"/>
              <a:gd name="connsiteY1406" fmla="*/ 4056602 h 6507156"/>
              <a:gd name="connsiteX1407" fmla="*/ 1804350 w 9124939"/>
              <a:gd name="connsiteY1407" fmla="*/ 4067095 h 6507156"/>
              <a:gd name="connsiteX1408" fmla="*/ 1797048 w 9124939"/>
              <a:gd name="connsiteY1408" fmla="*/ 4072501 h 6507156"/>
              <a:gd name="connsiteX1409" fmla="*/ 1787206 w 9124939"/>
              <a:gd name="connsiteY1409" fmla="*/ 4061053 h 6507156"/>
              <a:gd name="connsiteX1410" fmla="*/ 1767204 w 9124939"/>
              <a:gd name="connsiteY1410" fmla="*/ 4062325 h 6507156"/>
              <a:gd name="connsiteX1411" fmla="*/ 1779903 w 9124939"/>
              <a:gd name="connsiteY1411" fmla="*/ 4048334 h 6507156"/>
              <a:gd name="connsiteX1412" fmla="*/ 1797683 w 9124939"/>
              <a:gd name="connsiteY1412" fmla="*/ 4035614 h 6507156"/>
              <a:gd name="connsiteX1413" fmla="*/ 1806254 w 9124939"/>
              <a:gd name="connsiteY1413" fmla="*/ 4032434 h 6507156"/>
              <a:gd name="connsiteX1414" fmla="*/ 1822129 w 9124939"/>
              <a:gd name="connsiteY1414" fmla="*/ 4027028 h 6507156"/>
              <a:gd name="connsiteX1415" fmla="*/ 1819907 w 9124939"/>
              <a:gd name="connsiteY1415" fmla="*/ 4022895 h 6507156"/>
              <a:gd name="connsiteX1416" fmla="*/ 1807207 w 9124939"/>
              <a:gd name="connsiteY1416" fmla="*/ 4022895 h 6507156"/>
              <a:gd name="connsiteX1417" fmla="*/ 1791333 w 9124939"/>
              <a:gd name="connsiteY1417" fmla="*/ 4021305 h 6507156"/>
              <a:gd name="connsiteX1418" fmla="*/ 1765617 w 9124939"/>
              <a:gd name="connsiteY1418" fmla="*/ 4020033 h 6507156"/>
              <a:gd name="connsiteX1419" fmla="*/ 1760537 w 9124939"/>
              <a:gd name="connsiteY1419" fmla="*/ 4012083 h 6507156"/>
              <a:gd name="connsiteX1420" fmla="*/ 1765299 w 9124939"/>
              <a:gd name="connsiteY1420" fmla="*/ 3998091 h 6507156"/>
              <a:gd name="connsiteX1421" fmla="*/ 1772919 w 9124939"/>
              <a:gd name="connsiteY1421" fmla="*/ 3997137 h 6507156"/>
              <a:gd name="connsiteX1422" fmla="*/ 1796096 w 9124939"/>
              <a:gd name="connsiteY1422" fmla="*/ 3991413 h 6507156"/>
              <a:gd name="connsiteX1423" fmla="*/ 1789746 w 9124939"/>
              <a:gd name="connsiteY1423" fmla="*/ 4006359 h 6507156"/>
              <a:gd name="connsiteX1424" fmla="*/ 1802445 w 9124939"/>
              <a:gd name="connsiteY1424" fmla="*/ 3995547 h 6507156"/>
              <a:gd name="connsiteX1425" fmla="*/ 1807842 w 9124939"/>
              <a:gd name="connsiteY1425" fmla="*/ 4003815 h 6507156"/>
              <a:gd name="connsiteX1426" fmla="*/ 1817366 w 9124939"/>
              <a:gd name="connsiteY1426" fmla="*/ 4006995 h 6507156"/>
              <a:gd name="connsiteX1427" fmla="*/ 1838638 w 9124939"/>
              <a:gd name="connsiteY1427" fmla="*/ 4006041 h 6507156"/>
              <a:gd name="connsiteX1428" fmla="*/ 1823716 w 9124939"/>
              <a:gd name="connsiteY1428" fmla="*/ 3999681 h 6507156"/>
              <a:gd name="connsiteX1429" fmla="*/ 1815145 w 9124939"/>
              <a:gd name="connsiteY1429" fmla="*/ 3986008 h 6507156"/>
              <a:gd name="connsiteX1430" fmla="*/ 1829748 w 9124939"/>
              <a:gd name="connsiteY1430" fmla="*/ 3979330 h 6507156"/>
              <a:gd name="connsiteX1431" fmla="*/ 1831971 w 9124939"/>
              <a:gd name="connsiteY1431" fmla="*/ 3961522 h 6507156"/>
              <a:gd name="connsiteX1432" fmla="*/ 1842448 w 9124939"/>
              <a:gd name="connsiteY1432" fmla="*/ 3958342 h 6507156"/>
              <a:gd name="connsiteX1433" fmla="*/ 1866576 w 9124939"/>
              <a:gd name="connsiteY1433" fmla="*/ 3957070 h 6507156"/>
              <a:gd name="connsiteX1434" fmla="*/ 1895151 w 9124939"/>
              <a:gd name="connsiteY1434" fmla="*/ 3945941 h 6507156"/>
              <a:gd name="connsiteX1435" fmla="*/ 1912297 w 9124939"/>
              <a:gd name="connsiteY1435" fmla="*/ 3942761 h 6507156"/>
              <a:gd name="connsiteX1436" fmla="*/ 1936746 w 9124939"/>
              <a:gd name="connsiteY1436" fmla="*/ 3946895 h 6507156"/>
              <a:gd name="connsiteX1437" fmla="*/ 1932301 w 9124939"/>
              <a:gd name="connsiteY1437" fmla="*/ 3941807 h 6507156"/>
              <a:gd name="connsiteX1438" fmla="*/ 1912297 w 9124939"/>
              <a:gd name="connsiteY1438" fmla="*/ 3937673 h 6507156"/>
              <a:gd name="connsiteX1439" fmla="*/ 1900549 w 9124939"/>
              <a:gd name="connsiteY1439" fmla="*/ 3934493 h 6507156"/>
              <a:gd name="connsiteX1440" fmla="*/ 1903407 w 9124939"/>
              <a:gd name="connsiteY1440" fmla="*/ 3923045 h 6507156"/>
              <a:gd name="connsiteX1441" fmla="*/ 1909757 w 9124939"/>
              <a:gd name="connsiteY1441" fmla="*/ 3908100 h 6507156"/>
              <a:gd name="connsiteX1442" fmla="*/ 1899279 w 9124939"/>
              <a:gd name="connsiteY1442" fmla="*/ 3913506 h 6507156"/>
              <a:gd name="connsiteX1443" fmla="*/ 1884673 w 9124939"/>
              <a:gd name="connsiteY1443" fmla="*/ 3933539 h 6507156"/>
              <a:gd name="connsiteX1444" fmla="*/ 1873878 w 9124939"/>
              <a:gd name="connsiteY1444" fmla="*/ 3937991 h 6507156"/>
              <a:gd name="connsiteX1445" fmla="*/ 1854829 w 9124939"/>
              <a:gd name="connsiteY1445" fmla="*/ 3942443 h 6507156"/>
              <a:gd name="connsiteX1446" fmla="*/ 1847527 w 9124939"/>
              <a:gd name="connsiteY1446" fmla="*/ 3943715 h 6507156"/>
              <a:gd name="connsiteX1447" fmla="*/ 1849750 w 9124939"/>
              <a:gd name="connsiteY1447" fmla="*/ 3948485 h 6507156"/>
              <a:gd name="connsiteX1448" fmla="*/ 1831971 w 9124939"/>
              <a:gd name="connsiteY1448" fmla="*/ 3948803 h 6507156"/>
              <a:gd name="connsiteX1449" fmla="*/ 1812922 w 9124939"/>
              <a:gd name="connsiteY1449" fmla="*/ 3957388 h 6507156"/>
              <a:gd name="connsiteX1450" fmla="*/ 1809747 w 9124939"/>
              <a:gd name="connsiteY1450" fmla="*/ 3950393 h 6507156"/>
              <a:gd name="connsiteX1451" fmla="*/ 1846575 w 9124939"/>
              <a:gd name="connsiteY1451" fmla="*/ 3931949 h 6507156"/>
              <a:gd name="connsiteX1452" fmla="*/ 1854512 w 9124939"/>
              <a:gd name="connsiteY1452" fmla="*/ 3910644 h 6507156"/>
              <a:gd name="connsiteX1453" fmla="*/ 1870386 w 9124939"/>
              <a:gd name="connsiteY1453" fmla="*/ 3899832 h 6507156"/>
              <a:gd name="connsiteX1454" fmla="*/ 1868482 w 9124939"/>
              <a:gd name="connsiteY1454" fmla="*/ 3894744 h 6507156"/>
              <a:gd name="connsiteX1455" fmla="*/ 1856735 w 9124939"/>
              <a:gd name="connsiteY1455" fmla="*/ 3895698 h 6507156"/>
              <a:gd name="connsiteX1456" fmla="*/ 1867847 w 9124939"/>
              <a:gd name="connsiteY1456" fmla="*/ 3869623 h 6507156"/>
              <a:gd name="connsiteX1457" fmla="*/ 1885943 w 9124939"/>
              <a:gd name="connsiteY1457" fmla="*/ 3857539 h 6507156"/>
              <a:gd name="connsiteX1458" fmla="*/ 1910392 w 9124939"/>
              <a:gd name="connsiteY1458" fmla="*/ 3861673 h 6507156"/>
              <a:gd name="connsiteX1459" fmla="*/ 1902772 w 9124939"/>
              <a:gd name="connsiteY1459" fmla="*/ 3845774 h 6507156"/>
              <a:gd name="connsiteX1460" fmla="*/ 1904677 w 9124939"/>
              <a:gd name="connsiteY1460" fmla="*/ 3834008 h 6507156"/>
              <a:gd name="connsiteX1461" fmla="*/ 1890071 w 9124939"/>
              <a:gd name="connsiteY1461" fmla="*/ 3843866 h 6507156"/>
              <a:gd name="connsiteX1462" fmla="*/ 1847845 w 9124939"/>
              <a:gd name="connsiteY1462" fmla="*/ 3844502 h 6507156"/>
              <a:gd name="connsiteX1463" fmla="*/ 1840543 w 9124939"/>
              <a:gd name="connsiteY1463" fmla="*/ 3838142 h 6507156"/>
              <a:gd name="connsiteX1464" fmla="*/ 1839908 w 9124939"/>
              <a:gd name="connsiteY1464" fmla="*/ 3821924 h 6507156"/>
              <a:gd name="connsiteX1465" fmla="*/ 1827526 w 9124939"/>
              <a:gd name="connsiteY1465" fmla="*/ 3834644 h 6507156"/>
              <a:gd name="connsiteX1466" fmla="*/ 1819272 w 9124939"/>
              <a:gd name="connsiteY1466" fmla="*/ 3835280 h 6507156"/>
              <a:gd name="connsiteX1467" fmla="*/ 1816732 w 9124939"/>
              <a:gd name="connsiteY1467" fmla="*/ 3824468 h 6507156"/>
              <a:gd name="connsiteX1468" fmla="*/ 1802127 w 9124939"/>
              <a:gd name="connsiteY1468" fmla="*/ 3823514 h 6507156"/>
              <a:gd name="connsiteX1469" fmla="*/ 1797683 w 9124939"/>
              <a:gd name="connsiteY1469" fmla="*/ 3817155 h 6507156"/>
              <a:gd name="connsiteX1470" fmla="*/ 1783713 w 9124939"/>
              <a:gd name="connsiteY1470" fmla="*/ 3805707 h 6507156"/>
              <a:gd name="connsiteX1471" fmla="*/ 1796413 w 9124939"/>
              <a:gd name="connsiteY1471" fmla="*/ 3789807 h 6507156"/>
              <a:gd name="connsiteX1472" fmla="*/ 1811017 w 9124939"/>
              <a:gd name="connsiteY1472" fmla="*/ 3784401 h 6507156"/>
              <a:gd name="connsiteX1473" fmla="*/ 1817366 w 9124939"/>
              <a:gd name="connsiteY1473" fmla="*/ 3766276 h 6507156"/>
              <a:gd name="connsiteX1474" fmla="*/ 1845940 w 9124939"/>
              <a:gd name="connsiteY1474" fmla="*/ 3758644 h 6507156"/>
              <a:gd name="connsiteX1475" fmla="*/ 1839273 w 9124939"/>
              <a:gd name="connsiteY1475" fmla="*/ 3753556 h 6507156"/>
              <a:gd name="connsiteX1476" fmla="*/ 1838321 w 9124939"/>
              <a:gd name="connsiteY1476" fmla="*/ 3744017 h 6507156"/>
              <a:gd name="connsiteX1477" fmla="*/ 1821176 w 9124939"/>
              <a:gd name="connsiteY1477" fmla="*/ 3746243 h 6507156"/>
              <a:gd name="connsiteX1478" fmla="*/ 1813239 w 9124939"/>
              <a:gd name="connsiteY1478" fmla="*/ 3752602 h 6507156"/>
              <a:gd name="connsiteX1479" fmla="*/ 1805302 w 9124939"/>
              <a:gd name="connsiteY1479" fmla="*/ 3741155 h 6507156"/>
              <a:gd name="connsiteX1480" fmla="*/ 1806947 w 9124939"/>
              <a:gd name="connsiteY1480" fmla="*/ 3729384 h 6507156"/>
              <a:gd name="connsiteX1481" fmla="*/ 1802887 w 9124939"/>
              <a:gd name="connsiteY1481" fmla="*/ 3740143 h 6507156"/>
              <a:gd name="connsiteX1482" fmla="*/ 1781173 w 9124939"/>
              <a:gd name="connsiteY1482" fmla="*/ 3728713 h 6507156"/>
              <a:gd name="connsiteX1483" fmla="*/ 1801956 w 9124939"/>
              <a:gd name="connsiteY1483" fmla="*/ 3724268 h 6507156"/>
              <a:gd name="connsiteX1484" fmla="*/ 1807428 w 9124939"/>
              <a:gd name="connsiteY1484" fmla="*/ 3725948 h 6507156"/>
              <a:gd name="connsiteX1485" fmla="*/ 1807525 w 9124939"/>
              <a:gd name="connsiteY1485" fmla="*/ 3725255 h 6507156"/>
              <a:gd name="connsiteX1486" fmla="*/ 1825621 w 9124939"/>
              <a:gd name="connsiteY1486" fmla="*/ 3729707 h 6507156"/>
              <a:gd name="connsiteX1487" fmla="*/ 1822447 w 9124939"/>
              <a:gd name="connsiteY1487" fmla="*/ 3718895 h 6507156"/>
              <a:gd name="connsiteX1488" fmla="*/ 1811652 w 9124939"/>
              <a:gd name="connsiteY1488" fmla="*/ 3715715 h 6507156"/>
              <a:gd name="connsiteX1489" fmla="*/ 1807207 w 9124939"/>
              <a:gd name="connsiteY1489" fmla="*/ 3699180 h 6507156"/>
              <a:gd name="connsiteX1490" fmla="*/ 1825303 w 9124939"/>
              <a:gd name="connsiteY1490" fmla="*/ 3691230 h 6507156"/>
              <a:gd name="connsiteX1491" fmla="*/ 1828161 w 9124939"/>
              <a:gd name="connsiteY1491" fmla="*/ 3670561 h 6507156"/>
              <a:gd name="connsiteX1492" fmla="*/ 1850385 w 9124939"/>
              <a:gd name="connsiteY1492" fmla="*/ 3674377 h 6507156"/>
              <a:gd name="connsiteX1493" fmla="*/ 1863084 w 9124939"/>
              <a:gd name="connsiteY1493" fmla="*/ 3672151 h 6507156"/>
              <a:gd name="connsiteX1494" fmla="*/ 1875784 w 9124939"/>
              <a:gd name="connsiteY1494" fmla="*/ 3681373 h 6507156"/>
              <a:gd name="connsiteX1495" fmla="*/ 1877054 w 9124939"/>
              <a:gd name="connsiteY1495" fmla="*/ 3690912 h 6507156"/>
              <a:gd name="connsiteX1496" fmla="*/ 1891024 w 9124939"/>
              <a:gd name="connsiteY1496" fmla="*/ 3696318 h 6507156"/>
              <a:gd name="connsiteX1497" fmla="*/ 1886261 w 9124939"/>
              <a:gd name="connsiteY1497" fmla="*/ 3683598 h 6507156"/>
              <a:gd name="connsiteX1498" fmla="*/ 1899279 w 9124939"/>
              <a:gd name="connsiteY1498" fmla="*/ 3672787 h 6507156"/>
              <a:gd name="connsiteX1499" fmla="*/ 1917060 w 9124939"/>
              <a:gd name="connsiteY1499" fmla="*/ 3680101 h 6507156"/>
              <a:gd name="connsiteX1500" fmla="*/ 1933253 w 9124939"/>
              <a:gd name="connsiteY1500" fmla="*/ 3689640 h 6507156"/>
              <a:gd name="connsiteX1501" fmla="*/ 1939602 w 9124939"/>
              <a:gd name="connsiteY1501" fmla="*/ 3690276 h 6507156"/>
              <a:gd name="connsiteX1502" fmla="*/ 1940238 w 9124939"/>
              <a:gd name="connsiteY1502" fmla="*/ 3671515 h 6507156"/>
              <a:gd name="connsiteX1503" fmla="*/ 1931665 w 9124939"/>
              <a:gd name="connsiteY1503" fmla="*/ 3654343 h 6507156"/>
              <a:gd name="connsiteX1504" fmla="*/ 1944365 w 9124939"/>
              <a:gd name="connsiteY1504" fmla="*/ 3640670 h 6507156"/>
              <a:gd name="connsiteX1505" fmla="*/ 1961192 w 9124939"/>
              <a:gd name="connsiteY1505" fmla="*/ 3640670 h 6507156"/>
              <a:gd name="connsiteX1506" fmla="*/ 1971670 w 9124939"/>
              <a:gd name="connsiteY1506" fmla="*/ 3619364 h 6507156"/>
              <a:gd name="connsiteX1507" fmla="*/ 1955795 w 9124939"/>
              <a:gd name="connsiteY1507" fmla="*/ 3616184 h 6507156"/>
              <a:gd name="connsiteX1508" fmla="*/ 1935476 w 9124939"/>
              <a:gd name="connsiteY1508" fmla="*/ 3621908 h 6507156"/>
              <a:gd name="connsiteX1509" fmla="*/ 1917377 w 9124939"/>
              <a:gd name="connsiteY1509" fmla="*/ 3611097 h 6507156"/>
              <a:gd name="connsiteX1510" fmla="*/ 1924045 w 9124939"/>
              <a:gd name="connsiteY1510" fmla="*/ 3600921 h 6507156"/>
              <a:gd name="connsiteX1511" fmla="*/ 1934206 w 9124939"/>
              <a:gd name="connsiteY1511" fmla="*/ 3590109 h 6507156"/>
              <a:gd name="connsiteX1512" fmla="*/ 1956430 w 9124939"/>
              <a:gd name="connsiteY1512" fmla="*/ 3581523 h 6507156"/>
              <a:gd name="connsiteX1513" fmla="*/ 1952302 w 9124939"/>
              <a:gd name="connsiteY1513" fmla="*/ 3571984 h 6507156"/>
              <a:gd name="connsiteX1514" fmla="*/ 1949128 w 9124939"/>
              <a:gd name="connsiteY1514" fmla="*/ 3559582 h 6507156"/>
              <a:gd name="connsiteX1515" fmla="*/ 1964685 w 9124939"/>
              <a:gd name="connsiteY1515" fmla="*/ 3542411 h 6507156"/>
              <a:gd name="connsiteX1516" fmla="*/ 1980560 w 9124939"/>
              <a:gd name="connsiteY1516" fmla="*/ 3536687 h 6507156"/>
              <a:gd name="connsiteX1517" fmla="*/ 1986593 w 9124939"/>
              <a:gd name="connsiteY1517" fmla="*/ 3523013 h 6507156"/>
              <a:gd name="connsiteX1518" fmla="*/ 2005643 w 9124939"/>
              <a:gd name="connsiteY1518" fmla="*/ 3526193 h 6507156"/>
              <a:gd name="connsiteX1519" fmla="*/ 2002468 w 9124939"/>
              <a:gd name="connsiteY1519" fmla="*/ 3518879 h 6507156"/>
              <a:gd name="connsiteX1520" fmla="*/ 2018343 w 9124939"/>
              <a:gd name="connsiteY1520" fmla="*/ 3513473 h 6507156"/>
              <a:gd name="connsiteX1521" fmla="*/ 2035489 w 9124939"/>
              <a:gd name="connsiteY1521" fmla="*/ 3532235 h 6507156"/>
              <a:gd name="connsiteX1522" fmla="*/ 2025011 w 9124939"/>
              <a:gd name="connsiteY1522" fmla="*/ 3557674 h 6507156"/>
              <a:gd name="connsiteX1523" fmla="*/ 2037711 w 9124939"/>
              <a:gd name="connsiteY1523" fmla="*/ 3558310 h 6507156"/>
              <a:gd name="connsiteX1524" fmla="*/ 2045967 w 9124939"/>
              <a:gd name="connsiteY1524" fmla="*/ 3541775 h 6507156"/>
              <a:gd name="connsiteX1525" fmla="*/ 2041839 w 9124939"/>
              <a:gd name="connsiteY1525" fmla="*/ 3515381 h 6507156"/>
              <a:gd name="connsiteX1526" fmla="*/ 2055174 w 9124939"/>
              <a:gd name="connsiteY1526" fmla="*/ 3515381 h 6507156"/>
              <a:gd name="connsiteX1527" fmla="*/ 2061524 w 9124939"/>
              <a:gd name="connsiteY1527" fmla="*/ 3497256 h 6507156"/>
              <a:gd name="connsiteX1528" fmla="*/ 4162334 w 9124939"/>
              <a:gd name="connsiteY1528" fmla="*/ 3494081 h 6507156"/>
              <a:gd name="connsiteX1529" fmla="*/ 4192921 w 9124939"/>
              <a:gd name="connsiteY1529" fmla="*/ 3520763 h 6507156"/>
              <a:gd name="connsiteX1530" fmla="*/ 4197336 w 9124939"/>
              <a:gd name="connsiteY1530" fmla="*/ 3526295 h 6507156"/>
              <a:gd name="connsiteX1531" fmla="*/ 4191345 w 9124939"/>
              <a:gd name="connsiteY1531" fmla="*/ 3546469 h 6507156"/>
              <a:gd name="connsiteX1532" fmla="*/ 4151298 w 9124939"/>
              <a:gd name="connsiteY1532" fmla="*/ 3524342 h 6507156"/>
              <a:gd name="connsiteX1533" fmla="*/ 4152875 w 9124939"/>
              <a:gd name="connsiteY1533" fmla="*/ 3503843 h 6507156"/>
              <a:gd name="connsiteX1534" fmla="*/ 4162334 w 9124939"/>
              <a:gd name="connsiteY1534" fmla="*/ 3494081 h 6507156"/>
              <a:gd name="connsiteX1535" fmla="*/ 3557573 w 9124939"/>
              <a:gd name="connsiteY1535" fmla="*/ 3470268 h 6507156"/>
              <a:gd name="connsiteX1536" fmla="*/ 3568686 w 9124939"/>
              <a:gd name="connsiteY1536" fmla="*/ 3482968 h 6507156"/>
              <a:gd name="connsiteX1537" fmla="*/ 3560113 w 9124939"/>
              <a:gd name="connsiteY1537" fmla="*/ 3482082 h 6507156"/>
              <a:gd name="connsiteX1538" fmla="*/ 3548048 w 9124939"/>
              <a:gd name="connsiteY1538" fmla="*/ 3472040 h 6507156"/>
              <a:gd name="connsiteX1539" fmla="*/ 3557573 w 9124939"/>
              <a:gd name="connsiteY1539" fmla="*/ 3470268 h 6507156"/>
              <a:gd name="connsiteX1540" fmla="*/ 3768547 w 9124939"/>
              <a:gd name="connsiteY1540" fmla="*/ 3452806 h 6507156"/>
              <a:gd name="connsiteX1541" fmla="*/ 3775060 w 9124939"/>
              <a:gd name="connsiteY1541" fmla="*/ 3471086 h 6507156"/>
              <a:gd name="connsiteX1542" fmla="*/ 3767896 w 9124939"/>
              <a:gd name="connsiteY1542" fmla="*/ 3484556 h 6507156"/>
              <a:gd name="connsiteX1543" fmla="*/ 3762360 w 9124939"/>
              <a:gd name="connsiteY1543" fmla="*/ 3471086 h 6507156"/>
              <a:gd name="connsiteX1544" fmla="*/ 3763011 w 9124939"/>
              <a:gd name="connsiteY1544" fmla="*/ 3454089 h 6507156"/>
              <a:gd name="connsiteX1545" fmla="*/ 3768547 w 9124939"/>
              <a:gd name="connsiteY1545" fmla="*/ 3452806 h 6507156"/>
              <a:gd name="connsiteX1546" fmla="*/ 3723084 w 9124939"/>
              <a:gd name="connsiteY1546" fmla="*/ 3443281 h 6507156"/>
              <a:gd name="connsiteX1547" fmla="*/ 3747377 w 9124939"/>
              <a:gd name="connsiteY1547" fmla="*/ 3452683 h 6507156"/>
              <a:gd name="connsiteX1548" fmla="*/ 3750532 w 9124939"/>
              <a:gd name="connsiteY1548" fmla="*/ 3461771 h 6507156"/>
              <a:gd name="connsiteX1549" fmla="*/ 3754003 w 9124939"/>
              <a:gd name="connsiteY1549" fmla="*/ 3468039 h 6507156"/>
              <a:gd name="connsiteX1550" fmla="*/ 3758420 w 9124939"/>
              <a:gd name="connsiteY1550" fmla="*/ 3473366 h 6507156"/>
              <a:gd name="connsiteX1551" fmla="*/ 3762521 w 9124939"/>
              <a:gd name="connsiteY1551" fmla="*/ 3484649 h 6507156"/>
              <a:gd name="connsiteX1552" fmla="*/ 3783659 w 9124939"/>
              <a:gd name="connsiteY1552" fmla="*/ 3492797 h 6507156"/>
              <a:gd name="connsiteX1553" fmla="*/ 3787761 w 9124939"/>
              <a:gd name="connsiteY1553" fmla="*/ 3508153 h 6507156"/>
              <a:gd name="connsiteX1554" fmla="*/ 3781766 w 9124939"/>
              <a:gd name="connsiteY1554" fmla="*/ 3521942 h 6507156"/>
              <a:gd name="connsiteX1555" fmla="*/ 3771355 w 9124939"/>
              <a:gd name="connsiteY1555" fmla="*/ 3530090 h 6507156"/>
              <a:gd name="connsiteX1556" fmla="*/ 3754318 w 9124939"/>
              <a:gd name="connsiteY1556" fmla="*/ 3540119 h 6507156"/>
              <a:gd name="connsiteX1557" fmla="*/ 3733811 w 9124939"/>
              <a:gd name="connsiteY1557" fmla="*/ 3537925 h 6507156"/>
              <a:gd name="connsiteX1558" fmla="*/ 3720875 w 9124939"/>
              <a:gd name="connsiteY1558" fmla="*/ 3523509 h 6507156"/>
              <a:gd name="connsiteX1559" fmla="*/ 3728132 w 9124939"/>
              <a:gd name="connsiteY1559" fmla="*/ 3517241 h 6507156"/>
              <a:gd name="connsiteX1560" fmla="*/ 3716458 w 9124939"/>
              <a:gd name="connsiteY1560" fmla="*/ 3515048 h 6507156"/>
              <a:gd name="connsiteX1561" fmla="*/ 3714250 w 9124939"/>
              <a:gd name="connsiteY1561" fmla="*/ 3498751 h 6507156"/>
              <a:gd name="connsiteX1562" fmla="*/ 3697528 w 9124939"/>
              <a:gd name="connsiteY1562" fmla="*/ 3487156 h 6507156"/>
              <a:gd name="connsiteX1563" fmla="*/ 3687748 w 9124939"/>
              <a:gd name="connsiteY1563" fmla="*/ 3473993 h 6507156"/>
              <a:gd name="connsiteX1564" fmla="*/ 3689641 w 9124939"/>
              <a:gd name="connsiteY1564" fmla="*/ 3456130 h 6507156"/>
              <a:gd name="connsiteX1565" fmla="*/ 3702576 w 9124939"/>
              <a:gd name="connsiteY1565" fmla="*/ 3462398 h 6507156"/>
              <a:gd name="connsiteX1566" fmla="*/ 3713934 w 9124939"/>
              <a:gd name="connsiteY1566" fmla="*/ 3458950 h 6507156"/>
              <a:gd name="connsiteX1567" fmla="*/ 3723084 w 9124939"/>
              <a:gd name="connsiteY1567" fmla="*/ 3443281 h 6507156"/>
              <a:gd name="connsiteX1568" fmla="*/ 2251292 w 9124939"/>
              <a:gd name="connsiteY1568" fmla="*/ 3440106 h 6507156"/>
              <a:gd name="connsiteX1569" fmla="*/ 2259457 w 9124939"/>
              <a:gd name="connsiteY1569" fmla="*/ 3440106 h 6507156"/>
              <a:gd name="connsiteX1570" fmla="*/ 2262481 w 9124939"/>
              <a:gd name="connsiteY1570" fmla="*/ 3449774 h 6507156"/>
              <a:gd name="connsiteX1571" fmla="*/ 2268529 w 9124939"/>
              <a:gd name="connsiteY1571" fmla="*/ 3466855 h 6507156"/>
              <a:gd name="connsiteX1572" fmla="*/ 2264900 w 9124939"/>
              <a:gd name="connsiteY1572" fmla="*/ 3479746 h 6507156"/>
              <a:gd name="connsiteX1573" fmla="*/ 2259759 w 9124939"/>
              <a:gd name="connsiteY1573" fmla="*/ 3482969 h 6507156"/>
              <a:gd name="connsiteX1574" fmla="*/ 2247664 w 9124939"/>
              <a:gd name="connsiteY1574" fmla="*/ 3475556 h 6507156"/>
              <a:gd name="connsiteX1575" fmla="*/ 2243128 w 9124939"/>
              <a:gd name="connsiteY1575" fmla="*/ 3462665 h 6507156"/>
              <a:gd name="connsiteX1576" fmla="*/ 2245245 w 9124939"/>
              <a:gd name="connsiteY1576" fmla="*/ 3449774 h 6507156"/>
              <a:gd name="connsiteX1577" fmla="*/ 2251292 w 9124939"/>
              <a:gd name="connsiteY1577" fmla="*/ 3440106 h 6507156"/>
              <a:gd name="connsiteX1578" fmla="*/ 2165882 w 9124939"/>
              <a:gd name="connsiteY1578" fmla="*/ 3402011 h 6507156"/>
              <a:gd name="connsiteX1579" fmla="*/ 2174193 w 9124939"/>
              <a:gd name="connsiteY1579" fmla="*/ 3413628 h 6507156"/>
              <a:gd name="connsiteX1580" fmla="*/ 2174193 w 9124939"/>
              <a:gd name="connsiteY1580" fmla="*/ 3426189 h 6507156"/>
              <a:gd name="connsiteX1581" fmla="*/ 2179627 w 9124939"/>
              <a:gd name="connsiteY1581" fmla="*/ 3440315 h 6507156"/>
              <a:gd name="connsiteX1582" fmla="*/ 2167161 w 9124939"/>
              <a:gd name="connsiteY1582" fmla="*/ 3449736 h 6507156"/>
              <a:gd name="connsiteX1583" fmla="*/ 2161727 w 9124939"/>
              <a:gd name="connsiteY1583" fmla="*/ 3459156 h 6507156"/>
              <a:gd name="connsiteX1584" fmla="*/ 2151183 w 9124939"/>
              <a:gd name="connsiteY1584" fmla="*/ 3456644 h 6507156"/>
              <a:gd name="connsiteX1585" fmla="*/ 2148942 w 9124939"/>
              <a:gd name="connsiteY1585" fmla="*/ 3446909 h 6507156"/>
              <a:gd name="connsiteX1586" fmla="*/ 2155016 w 9124939"/>
              <a:gd name="connsiteY1586" fmla="*/ 3430271 h 6507156"/>
              <a:gd name="connsiteX1587" fmla="*/ 2145426 w 9124939"/>
              <a:gd name="connsiteY1587" fmla="*/ 3430271 h 6507156"/>
              <a:gd name="connsiteX1588" fmla="*/ 2137115 w 9124939"/>
              <a:gd name="connsiteY1588" fmla="*/ 3439687 h 6507156"/>
              <a:gd name="connsiteX1589" fmla="*/ 2132961 w 9124939"/>
              <a:gd name="connsiteY1589" fmla="*/ 3445967 h 6507156"/>
              <a:gd name="connsiteX1590" fmla="*/ 2132001 w 9124939"/>
              <a:gd name="connsiteY1590" fmla="*/ 3433724 h 6507156"/>
              <a:gd name="connsiteX1591" fmla="*/ 2141271 w 9124939"/>
              <a:gd name="connsiteY1591" fmla="*/ 3412686 h 6507156"/>
              <a:gd name="connsiteX1592" fmla="*/ 2149582 w 9124939"/>
              <a:gd name="connsiteY1592" fmla="*/ 3418652 h 6507156"/>
              <a:gd name="connsiteX1593" fmla="*/ 2156294 w 9124939"/>
              <a:gd name="connsiteY1593" fmla="*/ 3410488 h 6507156"/>
              <a:gd name="connsiteX1594" fmla="*/ 2165882 w 9124939"/>
              <a:gd name="connsiteY1594" fmla="*/ 3402011 h 6507156"/>
              <a:gd name="connsiteX1595" fmla="*/ 3758979 w 9124939"/>
              <a:gd name="connsiteY1595" fmla="*/ 3381369 h 6507156"/>
              <a:gd name="connsiteX1596" fmla="*/ 3770298 w 9124939"/>
              <a:gd name="connsiteY1596" fmla="*/ 3401555 h 6507156"/>
              <a:gd name="connsiteX1597" fmla="*/ 3764800 w 9124939"/>
              <a:gd name="connsiteY1597" fmla="*/ 3416294 h 6507156"/>
              <a:gd name="connsiteX1598" fmla="*/ 3752835 w 9124939"/>
              <a:gd name="connsiteY1598" fmla="*/ 3408925 h 6507156"/>
              <a:gd name="connsiteX1599" fmla="*/ 3764800 w 9124939"/>
              <a:gd name="connsiteY1599" fmla="*/ 3400273 h 6507156"/>
              <a:gd name="connsiteX1600" fmla="*/ 3758979 w 9124939"/>
              <a:gd name="connsiteY1600" fmla="*/ 3381369 h 6507156"/>
              <a:gd name="connsiteX1601" fmla="*/ 2178038 w 9124939"/>
              <a:gd name="connsiteY1601" fmla="*/ 3371846 h 6507156"/>
              <a:gd name="connsiteX1602" fmla="*/ 2175871 w 9124939"/>
              <a:gd name="connsiteY1602" fmla="*/ 3379751 h 6507156"/>
              <a:gd name="connsiteX1603" fmla="*/ 2165339 w 9124939"/>
              <a:gd name="connsiteY1603" fmla="*/ 3386134 h 6507156"/>
              <a:gd name="connsiteX1604" fmla="*/ 2168746 w 9124939"/>
              <a:gd name="connsiteY1604" fmla="*/ 3377927 h 6507156"/>
              <a:gd name="connsiteX1605" fmla="*/ 2178038 w 9124939"/>
              <a:gd name="connsiteY1605" fmla="*/ 3371846 h 6507156"/>
              <a:gd name="connsiteX1606" fmla="*/ 2207282 w 9124939"/>
              <a:gd name="connsiteY1606" fmla="*/ 3365496 h 6507156"/>
              <a:gd name="connsiteX1607" fmla="*/ 2208202 w 9124939"/>
              <a:gd name="connsiteY1607" fmla="*/ 3373203 h 6507156"/>
              <a:gd name="connsiteX1608" fmla="*/ 2197463 w 9124939"/>
              <a:gd name="connsiteY1608" fmla="*/ 3392474 h 6507156"/>
              <a:gd name="connsiteX1609" fmla="*/ 2195315 w 9124939"/>
              <a:gd name="connsiteY1609" fmla="*/ 3406927 h 6507156"/>
              <a:gd name="connsiteX1610" fmla="*/ 2183348 w 9124939"/>
              <a:gd name="connsiteY1610" fmla="*/ 3421060 h 6507156"/>
              <a:gd name="connsiteX1611" fmla="*/ 2176291 w 9124939"/>
              <a:gd name="connsiteY1611" fmla="*/ 3417205 h 6507156"/>
              <a:gd name="connsiteX1612" fmla="*/ 2176905 w 9124939"/>
              <a:gd name="connsiteY1612" fmla="*/ 3414315 h 6507156"/>
              <a:gd name="connsiteX1613" fmla="*/ 2171689 w 9124939"/>
              <a:gd name="connsiteY1613" fmla="*/ 3405965 h 6507156"/>
              <a:gd name="connsiteX1614" fmla="*/ 2188258 w 9124939"/>
              <a:gd name="connsiteY1614" fmla="*/ 3393438 h 6507156"/>
              <a:gd name="connsiteX1615" fmla="*/ 2183042 w 9124939"/>
              <a:gd name="connsiteY1615" fmla="*/ 3392474 h 6507156"/>
              <a:gd name="connsiteX1616" fmla="*/ 2196235 w 9124939"/>
              <a:gd name="connsiteY1616" fmla="*/ 3376416 h 6507156"/>
              <a:gd name="connsiteX1617" fmla="*/ 2207282 w 9124939"/>
              <a:gd name="connsiteY1617" fmla="*/ 3365496 h 6507156"/>
              <a:gd name="connsiteX1618" fmla="*/ 3926725 w 9124939"/>
              <a:gd name="connsiteY1618" fmla="*/ 3352793 h 6507156"/>
              <a:gd name="connsiteX1619" fmla="*/ 3942469 w 9124939"/>
              <a:gd name="connsiteY1619" fmla="*/ 3360731 h 6507156"/>
              <a:gd name="connsiteX1620" fmla="*/ 3946247 w 9124939"/>
              <a:gd name="connsiteY1620" fmla="*/ 3385179 h 6507156"/>
              <a:gd name="connsiteX1621" fmla="*/ 3952545 w 9124939"/>
              <a:gd name="connsiteY1621" fmla="*/ 3402007 h 6507156"/>
              <a:gd name="connsiteX1622" fmla="*/ 3952860 w 9124939"/>
              <a:gd name="connsiteY1622" fmla="*/ 3417882 h 6507156"/>
              <a:gd name="connsiteX1623" fmla="*/ 3919483 w 9124939"/>
              <a:gd name="connsiteY1623" fmla="*/ 3448678 h 6507156"/>
              <a:gd name="connsiteX1624" fmla="*/ 3920428 w 9124939"/>
              <a:gd name="connsiteY1624" fmla="*/ 3466776 h 6507156"/>
              <a:gd name="connsiteX1625" fmla="*/ 3940580 w 9124939"/>
              <a:gd name="connsiteY1625" fmla="*/ 3488683 h 6507156"/>
              <a:gd name="connsiteX1626" fmla="*/ 3925151 w 9124939"/>
              <a:gd name="connsiteY1626" fmla="*/ 3511861 h 6507156"/>
              <a:gd name="connsiteX1627" fmla="*/ 3908147 w 9124939"/>
              <a:gd name="connsiteY1627" fmla="*/ 3509638 h 6507156"/>
              <a:gd name="connsiteX1628" fmla="*/ 3908462 w 9124939"/>
              <a:gd name="connsiteY1628" fmla="*/ 3519481 h 6507156"/>
              <a:gd name="connsiteX1629" fmla="*/ 3900905 w 9124939"/>
              <a:gd name="connsiteY1629" fmla="*/ 3511861 h 6507156"/>
              <a:gd name="connsiteX1630" fmla="*/ 3899016 w 9124939"/>
              <a:gd name="connsiteY1630" fmla="*/ 3522656 h 6507156"/>
              <a:gd name="connsiteX1631" fmla="*/ 3913815 w 9124939"/>
              <a:gd name="connsiteY1631" fmla="*/ 3542658 h 6507156"/>
              <a:gd name="connsiteX1632" fmla="*/ 3898071 w 9124939"/>
              <a:gd name="connsiteY1632" fmla="*/ 3544881 h 6507156"/>
              <a:gd name="connsiteX1633" fmla="*/ 3887681 w 9124939"/>
              <a:gd name="connsiteY1633" fmla="*/ 3535356 h 6507156"/>
              <a:gd name="connsiteX1634" fmla="*/ 3876030 w 9124939"/>
              <a:gd name="connsiteY1634" fmla="*/ 3533451 h 6507156"/>
              <a:gd name="connsiteX1635" fmla="*/ 3869733 w 9124939"/>
              <a:gd name="connsiteY1635" fmla="*/ 3521703 h 6507156"/>
              <a:gd name="connsiteX1636" fmla="*/ 3884532 w 9124939"/>
              <a:gd name="connsiteY1636" fmla="*/ 3518528 h 6507156"/>
              <a:gd name="connsiteX1637" fmla="*/ 3871307 w 9124939"/>
              <a:gd name="connsiteY1637" fmla="*/ 3502653 h 6507156"/>
              <a:gd name="connsiteX1638" fmla="*/ 3870047 w 9124939"/>
              <a:gd name="connsiteY1638" fmla="*/ 3504558 h 6507156"/>
              <a:gd name="connsiteX1639" fmla="*/ 3866584 w 9124939"/>
              <a:gd name="connsiteY1639" fmla="*/ 3507733 h 6507156"/>
              <a:gd name="connsiteX1640" fmla="*/ 3864380 w 9124939"/>
              <a:gd name="connsiteY1640" fmla="*/ 3509003 h 6507156"/>
              <a:gd name="connsiteX1641" fmla="*/ 3862176 w 9124939"/>
              <a:gd name="connsiteY1641" fmla="*/ 3510591 h 6507156"/>
              <a:gd name="connsiteX1642" fmla="*/ 3860601 w 9124939"/>
              <a:gd name="connsiteY1642" fmla="*/ 3511226 h 6507156"/>
              <a:gd name="connsiteX1643" fmla="*/ 3859971 w 9124939"/>
              <a:gd name="connsiteY1643" fmla="*/ 3511543 h 6507156"/>
              <a:gd name="connsiteX1644" fmla="*/ 3859027 w 9124939"/>
              <a:gd name="connsiteY1644" fmla="*/ 3511543 h 6507156"/>
              <a:gd name="connsiteX1645" fmla="*/ 3855248 w 9124939"/>
              <a:gd name="connsiteY1645" fmla="*/ 3509638 h 6507156"/>
              <a:gd name="connsiteX1646" fmla="*/ 3850210 w 9124939"/>
              <a:gd name="connsiteY1646" fmla="*/ 3507416 h 6507156"/>
              <a:gd name="connsiteX1647" fmla="*/ 3844543 w 9124939"/>
              <a:gd name="connsiteY1647" fmla="*/ 3504241 h 6507156"/>
              <a:gd name="connsiteX1648" fmla="*/ 3832892 w 9124939"/>
              <a:gd name="connsiteY1648" fmla="*/ 3507416 h 6507156"/>
              <a:gd name="connsiteX1649" fmla="*/ 3824390 w 9124939"/>
              <a:gd name="connsiteY1649" fmla="*/ 3495986 h 6507156"/>
              <a:gd name="connsiteX1650" fmla="*/ 3819982 w 9124939"/>
              <a:gd name="connsiteY1650" fmla="*/ 3481063 h 6507156"/>
              <a:gd name="connsiteX1651" fmla="*/ 3826280 w 9124939"/>
              <a:gd name="connsiteY1651" fmla="*/ 3472491 h 6507156"/>
              <a:gd name="connsiteX1652" fmla="*/ 3815574 w 9124939"/>
              <a:gd name="connsiteY1652" fmla="*/ 3456933 h 6507156"/>
              <a:gd name="connsiteX1653" fmla="*/ 3822501 w 9124939"/>
              <a:gd name="connsiteY1653" fmla="*/ 3444233 h 6507156"/>
              <a:gd name="connsiteX1654" fmla="*/ 3800460 w 9124939"/>
              <a:gd name="connsiteY1654" fmla="*/ 3421374 h 6507156"/>
              <a:gd name="connsiteX1655" fmla="*/ 3805813 w 9124939"/>
              <a:gd name="connsiteY1655" fmla="*/ 3414072 h 6507156"/>
              <a:gd name="connsiteX1656" fmla="*/ 3836356 w 9124939"/>
              <a:gd name="connsiteY1656" fmla="*/ 3421057 h 6507156"/>
              <a:gd name="connsiteX1657" fmla="*/ 3845487 w 9124939"/>
              <a:gd name="connsiteY1657" fmla="*/ 3410261 h 6507156"/>
              <a:gd name="connsiteX1658" fmla="*/ 3853989 w 9124939"/>
              <a:gd name="connsiteY1658" fmla="*/ 3396609 h 6507156"/>
              <a:gd name="connsiteX1659" fmla="*/ 3832892 w 9124939"/>
              <a:gd name="connsiteY1659" fmla="*/ 3385179 h 6507156"/>
              <a:gd name="connsiteX1660" fmla="*/ 3832892 w 9124939"/>
              <a:gd name="connsiteY1660" fmla="*/ 3377876 h 6507156"/>
              <a:gd name="connsiteX1661" fmla="*/ 3849581 w 9124939"/>
              <a:gd name="connsiteY1661" fmla="*/ 3387083 h 6507156"/>
              <a:gd name="connsiteX1662" fmla="*/ 3878864 w 9124939"/>
              <a:gd name="connsiteY1662" fmla="*/ 3379464 h 6507156"/>
              <a:gd name="connsiteX1663" fmla="*/ 3861231 w 9124939"/>
              <a:gd name="connsiteY1663" fmla="*/ 3397561 h 6507156"/>
              <a:gd name="connsiteX1664" fmla="*/ 3867528 w 9124939"/>
              <a:gd name="connsiteY1664" fmla="*/ 3403594 h 6507156"/>
              <a:gd name="connsiteX1665" fmla="*/ 3865324 w 9124939"/>
              <a:gd name="connsiteY1665" fmla="*/ 3413119 h 6507156"/>
              <a:gd name="connsiteX1666" fmla="*/ 3884532 w 9124939"/>
              <a:gd name="connsiteY1666" fmla="*/ 3425820 h 6507156"/>
              <a:gd name="connsiteX1667" fmla="*/ 3889570 w 9124939"/>
              <a:gd name="connsiteY1667" fmla="*/ 3403594 h 6507156"/>
              <a:gd name="connsiteX1668" fmla="*/ 3895867 w 9124939"/>
              <a:gd name="connsiteY1668" fmla="*/ 3399466 h 6507156"/>
              <a:gd name="connsiteX1669" fmla="*/ 3905314 w 9124939"/>
              <a:gd name="connsiteY1669" fmla="*/ 3408674 h 6507156"/>
              <a:gd name="connsiteX1670" fmla="*/ 3904999 w 9124939"/>
              <a:gd name="connsiteY1670" fmla="*/ 3396291 h 6507156"/>
              <a:gd name="connsiteX1671" fmla="*/ 3896812 w 9124939"/>
              <a:gd name="connsiteY1671" fmla="*/ 3383591 h 6507156"/>
              <a:gd name="connsiteX1672" fmla="*/ 3926725 w 9124939"/>
              <a:gd name="connsiteY1672" fmla="*/ 3352793 h 6507156"/>
              <a:gd name="connsiteX1673" fmla="*/ 2114541 w 9124939"/>
              <a:gd name="connsiteY1673" fmla="*/ 3295645 h 6507156"/>
              <a:gd name="connsiteX1674" fmla="*/ 2109886 w 9124939"/>
              <a:gd name="connsiteY1674" fmla="*/ 3302947 h 6507156"/>
              <a:gd name="connsiteX1675" fmla="*/ 2105900 w 9124939"/>
              <a:gd name="connsiteY1675" fmla="*/ 3308345 h 6507156"/>
              <a:gd name="connsiteX1676" fmla="*/ 2100250 w 9124939"/>
              <a:gd name="connsiteY1676" fmla="*/ 3305170 h 6507156"/>
              <a:gd name="connsiteX1677" fmla="*/ 2106565 w 9124939"/>
              <a:gd name="connsiteY1677" fmla="*/ 3296597 h 6507156"/>
              <a:gd name="connsiteX1678" fmla="*/ 2114541 w 9124939"/>
              <a:gd name="connsiteY1678" fmla="*/ 3295645 h 6507156"/>
              <a:gd name="connsiteX1679" fmla="*/ 2168070 w 9124939"/>
              <a:gd name="connsiteY1679" fmla="*/ 3276594 h 6507156"/>
              <a:gd name="connsiteX1680" fmla="*/ 2183468 w 9124939"/>
              <a:gd name="connsiteY1680" fmla="*/ 3300941 h 6507156"/>
              <a:gd name="connsiteX1681" fmla="*/ 2200791 w 9124939"/>
              <a:gd name="connsiteY1681" fmla="*/ 3307990 h 6507156"/>
              <a:gd name="connsiteX1682" fmla="*/ 2197584 w 9124939"/>
              <a:gd name="connsiteY1682" fmla="*/ 3319843 h 6507156"/>
              <a:gd name="connsiteX1683" fmla="*/ 2211378 w 9124939"/>
              <a:gd name="connsiteY1683" fmla="*/ 3329454 h 6507156"/>
              <a:gd name="connsiteX1684" fmla="*/ 2195659 w 9124939"/>
              <a:gd name="connsiteY1684" fmla="*/ 3343549 h 6507156"/>
              <a:gd name="connsiteX1685" fmla="*/ 2193413 w 9124939"/>
              <a:gd name="connsiteY1685" fmla="*/ 3337142 h 6507156"/>
              <a:gd name="connsiteX1686" fmla="*/ 2178336 w 9124939"/>
              <a:gd name="connsiteY1686" fmla="*/ 3342267 h 6507156"/>
              <a:gd name="connsiteX1687" fmla="*/ 2170957 w 9124939"/>
              <a:gd name="connsiteY1687" fmla="*/ 3347714 h 6507156"/>
              <a:gd name="connsiteX1688" fmla="*/ 2157163 w 9124939"/>
              <a:gd name="connsiteY1688" fmla="*/ 3348034 h 6507156"/>
              <a:gd name="connsiteX1689" fmla="*/ 2149465 w 9124939"/>
              <a:gd name="connsiteY1689" fmla="*/ 3339384 h 6507156"/>
              <a:gd name="connsiteX1690" fmla="*/ 2161333 w 9124939"/>
              <a:gd name="connsiteY1690" fmla="*/ 3328814 h 6507156"/>
              <a:gd name="connsiteX1691" fmla="*/ 2176411 w 9124939"/>
              <a:gd name="connsiteY1691" fmla="*/ 3329773 h 6507156"/>
              <a:gd name="connsiteX1692" fmla="*/ 2176090 w 9124939"/>
              <a:gd name="connsiteY1692" fmla="*/ 3324647 h 6507156"/>
              <a:gd name="connsiteX1693" fmla="*/ 2164542 w 9124939"/>
              <a:gd name="connsiteY1693" fmla="*/ 3323366 h 6507156"/>
              <a:gd name="connsiteX1694" fmla="*/ 2167428 w 9124939"/>
              <a:gd name="connsiteY1694" fmla="*/ 3315998 h 6507156"/>
              <a:gd name="connsiteX1695" fmla="*/ 2176090 w 9124939"/>
              <a:gd name="connsiteY1695" fmla="*/ 3315038 h 6507156"/>
              <a:gd name="connsiteX1696" fmla="*/ 2181222 w 9124939"/>
              <a:gd name="connsiteY1696" fmla="*/ 3304144 h 6507156"/>
              <a:gd name="connsiteX1697" fmla="*/ 2167428 w 9124939"/>
              <a:gd name="connsiteY1697" fmla="*/ 3305107 h 6507156"/>
              <a:gd name="connsiteX1698" fmla="*/ 2153315 w 9124939"/>
              <a:gd name="connsiteY1698" fmla="*/ 3298058 h 6507156"/>
              <a:gd name="connsiteX1699" fmla="*/ 2150106 w 9124939"/>
              <a:gd name="connsiteY1699" fmla="*/ 3286205 h 6507156"/>
              <a:gd name="connsiteX1700" fmla="*/ 2161975 w 9124939"/>
              <a:gd name="connsiteY1700" fmla="*/ 3288447 h 6507156"/>
              <a:gd name="connsiteX1701" fmla="*/ 2158446 w 9124939"/>
              <a:gd name="connsiteY1701" fmla="*/ 3279798 h 6507156"/>
              <a:gd name="connsiteX1702" fmla="*/ 2168070 w 9124939"/>
              <a:gd name="connsiteY1702" fmla="*/ 3276594 h 6507156"/>
              <a:gd name="connsiteX1703" fmla="*/ 2130366 w 9124939"/>
              <a:gd name="connsiteY1703" fmla="*/ 3273418 h 6507156"/>
              <a:gd name="connsiteX1704" fmla="*/ 2136764 w 9124939"/>
              <a:gd name="connsiteY1704" fmla="*/ 3274371 h 6507156"/>
              <a:gd name="connsiteX1705" fmla="*/ 2125988 w 9124939"/>
              <a:gd name="connsiteY1705" fmla="*/ 3287389 h 6507156"/>
              <a:gd name="connsiteX1706" fmla="*/ 2114541 w 9124939"/>
              <a:gd name="connsiteY1706" fmla="*/ 3289294 h 6507156"/>
              <a:gd name="connsiteX1707" fmla="*/ 2119252 w 9124939"/>
              <a:gd name="connsiteY1707" fmla="*/ 3281039 h 6507156"/>
              <a:gd name="connsiteX1708" fmla="*/ 2130366 w 9124939"/>
              <a:gd name="connsiteY1708" fmla="*/ 3273418 h 6507156"/>
              <a:gd name="connsiteX1709" fmla="*/ 2159307 w 9124939"/>
              <a:gd name="connsiteY1709" fmla="*/ 3232143 h 6507156"/>
              <a:gd name="connsiteX1710" fmla="*/ 2160576 w 9124939"/>
              <a:gd name="connsiteY1710" fmla="*/ 3238493 h 6507156"/>
              <a:gd name="connsiteX1711" fmla="*/ 2154226 w 9124939"/>
              <a:gd name="connsiteY1711" fmla="*/ 3236271 h 6507156"/>
              <a:gd name="connsiteX1712" fmla="*/ 2159307 w 9124939"/>
              <a:gd name="connsiteY1712" fmla="*/ 3232143 h 6507156"/>
              <a:gd name="connsiteX1713" fmla="*/ 3590431 w 9124939"/>
              <a:gd name="connsiteY1713" fmla="*/ 3221031 h 6507156"/>
              <a:gd name="connsiteX1714" fmla="*/ 3606786 w 9124939"/>
              <a:gd name="connsiteY1714" fmla="*/ 3223208 h 6507156"/>
              <a:gd name="connsiteX1715" fmla="*/ 3600810 w 9124939"/>
              <a:gd name="connsiteY1715" fmla="*/ 3241865 h 6507156"/>
              <a:gd name="connsiteX1716" fmla="*/ 3581940 w 9124939"/>
              <a:gd name="connsiteY1716" fmla="*/ 3251194 h 6507156"/>
              <a:gd name="connsiteX1717" fmla="*/ 3573448 w 9124939"/>
              <a:gd name="connsiteY1717" fmla="*/ 3236579 h 6507156"/>
              <a:gd name="connsiteX1718" fmla="*/ 3575649 w 9124939"/>
              <a:gd name="connsiteY1718" fmla="*/ 3228805 h 6507156"/>
              <a:gd name="connsiteX1719" fmla="*/ 3588230 w 9124939"/>
              <a:gd name="connsiteY1719" fmla="*/ 3231604 h 6507156"/>
              <a:gd name="connsiteX1720" fmla="*/ 3590431 w 9124939"/>
              <a:gd name="connsiteY1720" fmla="*/ 3221031 h 6507156"/>
              <a:gd name="connsiteX1721" fmla="*/ 2043303 w 9124939"/>
              <a:gd name="connsiteY1721" fmla="*/ 3213094 h 6507156"/>
              <a:gd name="connsiteX1722" fmla="*/ 2051048 w 9124939"/>
              <a:gd name="connsiteY1722" fmla="*/ 3218174 h 6507156"/>
              <a:gd name="connsiteX1723" fmla="*/ 2039935 w 9124939"/>
              <a:gd name="connsiteY1723" fmla="*/ 3232143 h 6507156"/>
              <a:gd name="connsiteX1724" fmla="*/ 2043303 w 9124939"/>
              <a:gd name="connsiteY1724" fmla="*/ 3213094 h 6507156"/>
              <a:gd name="connsiteX1725" fmla="*/ 2147761 w 9124939"/>
              <a:gd name="connsiteY1725" fmla="*/ 3211507 h 6507156"/>
              <a:gd name="connsiteX1726" fmla="*/ 2154226 w 9124939"/>
              <a:gd name="connsiteY1726" fmla="*/ 3218680 h 6507156"/>
              <a:gd name="connsiteX1727" fmla="*/ 2154226 w 9124939"/>
              <a:gd name="connsiteY1727" fmla="*/ 3224916 h 6507156"/>
              <a:gd name="connsiteX1728" fmla="*/ 2146466 w 9124939"/>
              <a:gd name="connsiteY1728" fmla="*/ 3228970 h 6507156"/>
              <a:gd name="connsiteX1729" fmla="*/ 2137734 w 9124939"/>
              <a:gd name="connsiteY1729" fmla="*/ 3223044 h 6507156"/>
              <a:gd name="connsiteX1730" fmla="*/ 2136763 w 9124939"/>
              <a:gd name="connsiteY1730" fmla="*/ 3213690 h 6507156"/>
              <a:gd name="connsiteX1731" fmla="*/ 2147761 w 9124939"/>
              <a:gd name="connsiteY1731" fmla="*/ 3211507 h 6507156"/>
              <a:gd name="connsiteX1732" fmla="*/ 2051506 w 9124939"/>
              <a:gd name="connsiteY1732" fmla="*/ 3151183 h 6507156"/>
              <a:gd name="connsiteX1733" fmla="*/ 2063747 w 9124939"/>
              <a:gd name="connsiteY1733" fmla="*/ 3159849 h 6507156"/>
              <a:gd name="connsiteX1734" fmla="*/ 2060687 w 9124939"/>
              <a:gd name="connsiteY1734" fmla="*/ 3169478 h 6507156"/>
              <a:gd name="connsiteX1735" fmla="*/ 2051812 w 9124939"/>
              <a:gd name="connsiteY1735" fmla="*/ 3174613 h 6507156"/>
              <a:gd name="connsiteX1736" fmla="*/ 2058851 w 9124939"/>
              <a:gd name="connsiteY1736" fmla="*/ 3195798 h 6507156"/>
              <a:gd name="connsiteX1737" fmla="*/ 2053954 w 9124939"/>
              <a:gd name="connsiteY1737" fmla="*/ 3209920 h 6507156"/>
              <a:gd name="connsiteX1738" fmla="*/ 2044467 w 9124939"/>
              <a:gd name="connsiteY1738" fmla="*/ 3201254 h 6507156"/>
              <a:gd name="connsiteX1739" fmla="*/ 2040489 w 9124939"/>
              <a:gd name="connsiteY1739" fmla="*/ 3190983 h 6507156"/>
              <a:gd name="connsiteX1740" fmla="*/ 2038346 w 9124939"/>
              <a:gd name="connsiteY1740" fmla="*/ 3172688 h 6507156"/>
              <a:gd name="connsiteX1741" fmla="*/ 2038958 w 9124939"/>
              <a:gd name="connsiteY1741" fmla="*/ 3152467 h 6507156"/>
              <a:gd name="connsiteX1742" fmla="*/ 2051506 w 9124939"/>
              <a:gd name="connsiteY1742" fmla="*/ 3151183 h 6507156"/>
              <a:gd name="connsiteX1743" fmla="*/ 3811062 w 9124939"/>
              <a:gd name="connsiteY1743" fmla="*/ 3146418 h 6507156"/>
              <a:gd name="connsiteX1744" fmla="*/ 3816336 w 9124939"/>
              <a:gd name="connsiteY1744" fmla="*/ 3162864 h 6507156"/>
              <a:gd name="connsiteX1745" fmla="*/ 3804858 w 9124939"/>
              <a:gd name="connsiteY1745" fmla="*/ 3158350 h 6507156"/>
              <a:gd name="connsiteX1746" fmla="*/ 3794311 w 9124939"/>
              <a:gd name="connsiteY1746" fmla="*/ 3167056 h 6507156"/>
              <a:gd name="connsiteX1747" fmla="*/ 3789348 w 9124939"/>
              <a:gd name="connsiteY1747" fmla="*/ 3161575 h 6507156"/>
              <a:gd name="connsiteX1748" fmla="*/ 3796483 w 9124939"/>
              <a:gd name="connsiteY1748" fmla="*/ 3150933 h 6507156"/>
              <a:gd name="connsiteX1749" fmla="*/ 3811062 w 9124939"/>
              <a:gd name="connsiteY1749" fmla="*/ 3146418 h 6507156"/>
              <a:gd name="connsiteX1750" fmla="*/ 2174866 w 9124939"/>
              <a:gd name="connsiteY1750" fmla="*/ 3144834 h 6507156"/>
              <a:gd name="connsiteX1751" fmla="*/ 2179362 w 9124939"/>
              <a:gd name="connsiteY1751" fmla="*/ 3146739 h 6507156"/>
              <a:gd name="connsiteX1752" fmla="*/ 2181214 w 9124939"/>
              <a:gd name="connsiteY1752" fmla="*/ 3155311 h 6507156"/>
              <a:gd name="connsiteX1753" fmla="*/ 2177510 w 9124939"/>
              <a:gd name="connsiteY1753" fmla="*/ 3167058 h 6507156"/>
              <a:gd name="connsiteX1754" fmla="*/ 2174866 w 9124939"/>
              <a:gd name="connsiteY1754" fmla="*/ 3157534 h 6507156"/>
              <a:gd name="connsiteX1755" fmla="*/ 2174866 w 9124939"/>
              <a:gd name="connsiteY1755" fmla="*/ 3144834 h 6507156"/>
              <a:gd name="connsiteX1756" fmla="*/ 4371961 w 9124939"/>
              <a:gd name="connsiteY1756" fmla="*/ 3143246 h 6507156"/>
              <a:gd name="connsiteX1757" fmla="*/ 4375136 w 9124939"/>
              <a:gd name="connsiteY1757" fmla="*/ 3147676 h 6507156"/>
              <a:gd name="connsiteX1758" fmla="*/ 4369738 w 9124939"/>
              <a:gd name="connsiteY1758" fmla="*/ 3160965 h 6507156"/>
              <a:gd name="connsiteX1759" fmla="*/ 4365928 w 9124939"/>
              <a:gd name="connsiteY1759" fmla="*/ 3198936 h 6507156"/>
              <a:gd name="connsiteX1760" fmla="*/ 4366246 w 9124939"/>
              <a:gd name="connsiteY1760" fmla="*/ 3222984 h 6507156"/>
              <a:gd name="connsiteX1761" fmla="*/ 4350371 w 9124939"/>
              <a:gd name="connsiteY1761" fmla="*/ 3236590 h 6507156"/>
              <a:gd name="connsiteX1762" fmla="*/ 4345291 w 9124939"/>
              <a:gd name="connsiteY1762" fmla="*/ 3269498 h 6507156"/>
              <a:gd name="connsiteX1763" fmla="*/ 4339258 w 9124939"/>
              <a:gd name="connsiteY1763" fmla="*/ 3297662 h 6507156"/>
              <a:gd name="connsiteX1764" fmla="*/ 4325923 w 9124939"/>
              <a:gd name="connsiteY1764" fmla="*/ 3326143 h 6507156"/>
              <a:gd name="connsiteX1765" fmla="*/ 4314175 w 9124939"/>
              <a:gd name="connsiteY1765" fmla="*/ 3330572 h 6507156"/>
              <a:gd name="connsiteX1766" fmla="*/ 4313223 w 9124939"/>
              <a:gd name="connsiteY1766" fmla="*/ 3316965 h 6507156"/>
              <a:gd name="connsiteX1767" fmla="*/ 4326240 w 9124939"/>
              <a:gd name="connsiteY1767" fmla="*/ 3241336 h 6507156"/>
              <a:gd name="connsiteX1768" fmla="*/ 4343068 w 9124939"/>
              <a:gd name="connsiteY1768" fmla="*/ 3216023 h 6507156"/>
              <a:gd name="connsiteX1769" fmla="*/ 4353228 w 9124939"/>
              <a:gd name="connsiteY1769" fmla="*/ 3195771 h 6507156"/>
              <a:gd name="connsiteX1770" fmla="*/ 4359578 w 9124939"/>
              <a:gd name="connsiteY1770" fmla="*/ 3179951 h 6507156"/>
              <a:gd name="connsiteX1771" fmla="*/ 4358308 w 9124939"/>
              <a:gd name="connsiteY1771" fmla="*/ 3165396 h 6507156"/>
              <a:gd name="connsiteX1772" fmla="*/ 4371961 w 9124939"/>
              <a:gd name="connsiteY1772" fmla="*/ 3143246 h 6507156"/>
              <a:gd name="connsiteX1773" fmla="*/ 2057700 w 9124939"/>
              <a:gd name="connsiteY1773" fmla="*/ 3133721 h 6507156"/>
              <a:gd name="connsiteX1774" fmla="*/ 2068511 w 9124939"/>
              <a:gd name="connsiteY1774" fmla="*/ 3138888 h 6507156"/>
              <a:gd name="connsiteX1775" fmla="*/ 2062942 w 9124939"/>
              <a:gd name="connsiteY1775" fmla="*/ 3148008 h 6507156"/>
              <a:gd name="connsiteX1776" fmla="*/ 2055407 w 9124939"/>
              <a:gd name="connsiteY1776" fmla="*/ 3145880 h 6507156"/>
              <a:gd name="connsiteX1777" fmla="*/ 2047873 w 9124939"/>
              <a:gd name="connsiteY1777" fmla="*/ 3142232 h 6507156"/>
              <a:gd name="connsiteX1778" fmla="*/ 2048855 w 9124939"/>
              <a:gd name="connsiteY1778" fmla="*/ 3134937 h 6507156"/>
              <a:gd name="connsiteX1779" fmla="*/ 2057700 w 9124939"/>
              <a:gd name="connsiteY1779" fmla="*/ 3133721 h 6507156"/>
              <a:gd name="connsiteX1780" fmla="*/ 2054160 w 9124939"/>
              <a:gd name="connsiteY1780" fmla="*/ 3101971 h 6507156"/>
              <a:gd name="connsiteX1781" fmla="*/ 2070098 w 9124939"/>
              <a:gd name="connsiteY1781" fmla="*/ 3102933 h 6507156"/>
              <a:gd name="connsiteX1782" fmla="*/ 2067910 w 9124939"/>
              <a:gd name="connsiteY1782" fmla="*/ 3113837 h 6507156"/>
              <a:gd name="connsiteX1783" fmla="*/ 2062598 w 9124939"/>
              <a:gd name="connsiteY1783" fmla="*/ 3112554 h 6507156"/>
              <a:gd name="connsiteX1784" fmla="*/ 2064785 w 9124939"/>
              <a:gd name="connsiteY1784" fmla="*/ 3121213 h 6507156"/>
              <a:gd name="connsiteX1785" fmla="*/ 2067910 w 9124939"/>
              <a:gd name="connsiteY1785" fmla="*/ 3120892 h 6507156"/>
              <a:gd name="connsiteX1786" fmla="*/ 2068848 w 9124939"/>
              <a:gd name="connsiteY1786" fmla="*/ 3133721 h 6507156"/>
              <a:gd name="connsiteX1787" fmla="*/ 2054160 w 9124939"/>
              <a:gd name="connsiteY1787" fmla="*/ 3126665 h 6507156"/>
              <a:gd name="connsiteX1788" fmla="*/ 2053222 w 9124939"/>
              <a:gd name="connsiteY1788" fmla="*/ 3118006 h 6507156"/>
              <a:gd name="connsiteX1789" fmla="*/ 2035410 w 9124939"/>
              <a:gd name="connsiteY1789" fmla="*/ 3114799 h 6507156"/>
              <a:gd name="connsiteX1790" fmla="*/ 2030409 w 9124939"/>
              <a:gd name="connsiteY1790" fmla="*/ 3105499 h 6507156"/>
              <a:gd name="connsiteX1791" fmla="*/ 2054160 w 9124939"/>
              <a:gd name="connsiteY1791" fmla="*/ 3101971 h 6507156"/>
              <a:gd name="connsiteX1792" fmla="*/ 2141526 w 9124939"/>
              <a:gd name="connsiteY1792" fmla="*/ 3095622 h 6507156"/>
              <a:gd name="connsiteX1793" fmla="*/ 2160894 w 9124939"/>
              <a:gd name="connsiteY1793" fmla="*/ 3110264 h 6507156"/>
              <a:gd name="connsiteX1794" fmla="*/ 2163117 w 9124939"/>
              <a:gd name="connsiteY1794" fmla="*/ 3139866 h 6507156"/>
              <a:gd name="connsiteX1795" fmla="*/ 2159942 w 9124939"/>
              <a:gd name="connsiteY1795" fmla="*/ 3149415 h 6507156"/>
              <a:gd name="connsiteX1796" fmla="*/ 2170736 w 9124939"/>
              <a:gd name="connsiteY1796" fmla="*/ 3154507 h 6507156"/>
              <a:gd name="connsiteX1797" fmla="*/ 2173276 w 9124939"/>
              <a:gd name="connsiteY1797" fmla="*/ 3171377 h 6507156"/>
              <a:gd name="connsiteX1798" fmla="*/ 2178039 w 9124939"/>
              <a:gd name="connsiteY1798" fmla="*/ 3171377 h 6507156"/>
              <a:gd name="connsiteX1799" fmla="*/ 2176452 w 9124939"/>
              <a:gd name="connsiteY1799" fmla="*/ 3183791 h 6507156"/>
              <a:gd name="connsiteX1800" fmla="*/ 2202488 w 9124939"/>
              <a:gd name="connsiteY1800" fmla="*/ 3177425 h 6507156"/>
              <a:gd name="connsiteX1801" fmla="*/ 2205028 w 9124939"/>
              <a:gd name="connsiteY1801" fmla="*/ 3186974 h 6507156"/>
              <a:gd name="connsiteX1802" fmla="*/ 2191057 w 9124939"/>
              <a:gd name="connsiteY1802" fmla="*/ 3197796 h 6507156"/>
              <a:gd name="connsiteX1803" fmla="*/ 2183120 w 9124939"/>
              <a:gd name="connsiteY1803" fmla="*/ 3215939 h 6507156"/>
              <a:gd name="connsiteX1804" fmla="*/ 2174547 w 9124939"/>
              <a:gd name="connsiteY1804" fmla="*/ 3221032 h 6507156"/>
              <a:gd name="connsiteX1805" fmla="*/ 2173594 w 9124939"/>
              <a:gd name="connsiteY1805" fmla="*/ 3214666 h 6507156"/>
              <a:gd name="connsiteX1806" fmla="*/ 2175182 w 9124939"/>
              <a:gd name="connsiteY1806" fmla="*/ 3197796 h 6507156"/>
              <a:gd name="connsiteX1807" fmla="*/ 2160576 w 9124939"/>
              <a:gd name="connsiteY1807" fmla="*/ 3198115 h 6507156"/>
              <a:gd name="connsiteX1808" fmla="*/ 2152958 w 9124939"/>
              <a:gd name="connsiteY1808" fmla="*/ 3201298 h 6507156"/>
              <a:gd name="connsiteX1809" fmla="*/ 2149781 w 9124939"/>
              <a:gd name="connsiteY1809" fmla="*/ 3193977 h 6507156"/>
              <a:gd name="connsiteX1810" fmla="*/ 2139304 w 9124939"/>
              <a:gd name="connsiteY1810" fmla="*/ 3180926 h 6507156"/>
              <a:gd name="connsiteX1811" fmla="*/ 2140256 w 9124939"/>
              <a:gd name="connsiteY1811" fmla="*/ 3173923 h 6507156"/>
              <a:gd name="connsiteX1812" fmla="*/ 2138034 w 9124939"/>
              <a:gd name="connsiteY1812" fmla="*/ 3160237 h 6507156"/>
              <a:gd name="connsiteX1813" fmla="*/ 2125968 w 9124939"/>
              <a:gd name="connsiteY1813" fmla="*/ 3151643 h 6507156"/>
              <a:gd name="connsiteX1814" fmla="*/ 2126603 w 9124939"/>
              <a:gd name="connsiteY1814" fmla="*/ 3164374 h 6507156"/>
              <a:gd name="connsiteX1815" fmla="*/ 2113587 w 9124939"/>
              <a:gd name="connsiteY1815" fmla="*/ 3161192 h 6507156"/>
              <a:gd name="connsiteX1816" fmla="*/ 2106284 w 9124939"/>
              <a:gd name="connsiteY1816" fmla="*/ 3149733 h 6507156"/>
              <a:gd name="connsiteX1817" fmla="*/ 2101837 w 9124939"/>
              <a:gd name="connsiteY1817" fmla="*/ 3139229 h 6507156"/>
              <a:gd name="connsiteX1818" fmla="*/ 2109141 w 9124939"/>
              <a:gd name="connsiteY1818" fmla="*/ 3130635 h 6507156"/>
              <a:gd name="connsiteX1819" fmla="*/ 2117714 w 9124939"/>
              <a:gd name="connsiteY1819" fmla="*/ 3137001 h 6507156"/>
              <a:gd name="connsiteX1820" fmla="*/ 2121841 w 9124939"/>
              <a:gd name="connsiteY1820" fmla="*/ 3133818 h 6507156"/>
              <a:gd name="connsiteX1821" fmla="*/ 2117714 w 9124939"/>
              <a:gd name="connsiteY1821" fmla="*/ 3116948 h 6507156"/>
              <a:gd name="connsiteX1822" fmla="*/ 2119301 w 9124939"/>
              <a:gd name="connsiteY1822" fmla="*/ 3107399 h 6507156"/>
              <a:gd name="connsiteX1823" fmla="*/ 2125968 w 9124939"/>
              <a:gd name="connsiteY1823" fmla="*/ 3122040 h 6507156"/>
              <a:gd name="connsiteX1824" fmla="*/ 2143114 w 9124939"/>
              <a:gd name="connsiteY1824" fmla="*/ 3127134 h 6507156"/>
              <a:gd name="connsiteX1825" fmla="*/ 2133272 w 9124939"/>
              <a:gd name="connsiteY1825" fmla="*/ 3105171 h 6507156"/>
              <a:gd name="connsiteX1826" fmla="*/ 2141526 w 9124939"/>
              <a:gd name="connsiteY1826" fmla="*/ 3095622 h 6507156"/>
              <a:gd name="connsiteX1827" fmla="*/ 3757287 w 9124939"/>
              <a:gd name="connsiteY1827" fmla="*/ 3076569 h 6507156"/>
              <a:gd name="connsiteX1828" fmla="*/ 3762360 w 9124939"/>
              <a:gd name="connsiteY1828" fmla="*/ 3077525 h 6507156"/>
              <a:gd name="connsiteX1829" fmla="*/ 3754434 w 9124939"/>
              <a:gd name="connsiteY1829" fmla="*/ 3087079 h 6507156"/>
              <a:gd name="connsiteX1830" fmla="*/ 3744923 w 9124939"/>
              <a:gd name="connsiteY1830" fmla="*/ 3111286 h 6507156"/>
              <a:gd name="connsiteX1831" fmla="*/ 3753483 w 9124939"/>
              <a:gd name="connsiteY1831" fmla="*/ 3124027 h 6507156"/>
              <a:gd name="connsiteX1832" fmla="*/ 3761092 w 9124939"/>
              <a:gd name="connsiteY1832" fmla="*/ 3141863 h 6507156"/>
              <a:gd name="connsiteX1833" fmla="*/ 3759189 w 9124939"/>
              <a:gd name="connsiteY1833" fmla="*/ 3160018 h 6507156"/>
              <a:gd name="connsiteX1834" fmla="*/ 3745557 w 9124939"/>
              <a:gd name="connsiteY1834" fmla="*/ 3180085 h 6507156"/>
              <a:gd name="connsiteX1835" fmla="*/ 3735094 w 9124939"/>
              <a:gd name="connsiteY1835" fmla="*/ 3200469 h 6507156"/>
              <a:gd name="connsiteX1836" fmla="*/ 3733192 w 9124939"/>
              <a:gd name="connsiteY1836" fmla="*/ 3210024 h 6507156"/>
              <a:gd name="connsiteX1837" fmla="*/ 3727802 w 9124939"/>
              <a:gd name="connsiteY1837" fmla="*/ 3206839 h 6507156"/>
              <a:gd name="connsiteX1838" fmla="*/ 3718291 w 9124939"/>
              <a:gd name="connsiteY1838" fmla="*/ 3197284 h 6507156"/>
              <a:gd name="connsiteX1839" fmla="*/ 3701171 w 9124939"/>
              <a:gd name="connsiteY1839" fmla="*/ 3195373 h 6507156"/>
              <a:gd name="connsiteX1840" fmla="*/ 3685319 w 9124939"/>
              <a:gd name="connsiteY1840" fmla="*/ 3191232 h 6507156"/>
              <a:gd name="connsiteX1841" fmla="*/ 3677076 w 9124939"/>
              <a:gd name="connsiteY1841" fmla="*/ 3199513 h 6507156"/>
              <a:gd name="connsiteX1842" fmla="*/ 3663126 w 9124939"/>
              <a:gd name="connsiteY1842" fmla="*/ 3195692 h 6507156"/>
              <a:gd name="connsiteX1843" fmla="*/ 3642202 w 9124939"/>
              <a:gd name="connsiteY1843" fmla="*/ 3210661 h 6507156"/>
              <a:gd name="connsiteX1844" fmla="*/ 3627618 w 9124939"/>
              <a:gd name="connsiteY1844" fmla="*/ 3203655 h 6507156"/>
              <a:gd name="connsiteX1845" fmla="*/ 3623813 w 9124939"/>
              <a:gd name="connsiteY1845" fmla="*/ 3189640 h 6507156"/>
              <a:gd name="connsiteX1846" fmla="*/ 3597816 w 9124939"/>
              <a:gd name="connsiteY1846" fmla="*/ 3204610 h 6507156"/>
              <a:gd name="connsiteX1847" fmla="*/ 3590524 w 9124939"/>
              <a:gd name="connsiteY1847" fmla="*/ 3217350 h 6507156"/>
              <a:gd name="connsiteX1848" fmla="*/ 3565161 w 9124939"/>
              <a:gd name="connsiteY1848" fmla="*/ 3226269 h 6507156"/>
              <a:gd name="connsiteX1849" fmla="*/ 3561990 w 9124939"/>
              <a:gd name="connsiteY1849" fmla="*/ 3243468 h 6507156"/>
              <a:gd name="connsiteX1850" fmla="*/ 3573087 w 9124939"/>
              <a:gd name="connsiteY1850" fmla="*/ 3251431 h 6507156"/>
              <a:gd name="connsiteX1851" fmla="*/ 3573087 w 9124939"/>
              <a:gd name="connsiteY1851" fmla="*/ 3255890 h 6507156"/>
              <a:gd name="connsiteX1852" fmla="*/ 3579427 w 9124939"/>
              <a:gd name="connsiteY1852" fmla="*/ 3262260 h 6507156"/>
              <a:gd name="connsiteX1853" fmla="*/ 3578476 w 9124939"/>
              <a:gd name="connsiteY1853" fmla="*/ 3276594 h 6507156"/>
              <a:gd name="connsiteX1854" fmla="*/ 3567697 w 9124939"/>
              <a:gd name="connsiteY1854" fmla="*/ 3273726 h 6507156"/>
              <a:gd name="connsiteX1855" fmla="*/ 3570867 w 9124939"/>
              <a:gd name="connsiteY1855" fmla="*/ 3262260 h 6507156"/>
              <a:gd name="connsiteX1856" fmla="*/ 3562624 w 9124939"/>
              <a:gd name="connsiteY1856" fmla="*/ 3267356 h 6507156"/>
              <a:gd name="connsiteX1857" fmla="*/ 3552796 w 9124939"/>
              <a:gd name="connsiteY1857" fmla="*/ 3253979 h 6507156"/>
              <a:gd name="connsiteX1858" fmla="*/ 3543285 w 9124939"/>
              <a:gd name="connsiteY1858" fmla="*/ 3249838 h 6507156"/>
              <a:gd name="connsiteX1859" fmla="*/ 3546138 w 9124939"/>
              <a:gd name="connsiteY1859" fmla="*/ 3239964 h 6507156"/>
              <a:gd name="connsiteX1860" fmla="*/ 3550577 w 9124939"/>
              <a:gd name="connsiteY1860" fmla="*/ 3211298 h 6507156"/>
              <a:gd name="connsiteX1861" fmla="*/ 3575623 w 9124939"/>
              <a:gd name="connsiteY1861" fmla="*/ 3189958 h 6507156"/>
              <a:gd name="connsiteX1862" fmla="*/ 3603206 w 9124939"/>
              <a:gd name="connsiteY1862" fmla="*/ 3184862 h 6507156"/>
              <a:gd name="connsiteX1863" fmla="*/ 3615570 w 9124939"/>
              <a:gd name="connsiteY1863" fmla="*/ 3176262 h 6507156"/>
              <a:gd name="connsiteX1864" fmla="*/ 3655834 w 9124939"/>
              <a:gd name="connsiteY1864" fmla="*/ 3171485 h 6507156"/>
              <a:gd name="connsiteX1865" fmla="*/ 3676442 w 9124939"/>
              <a:gd name="connsiteY1865" fmla="*/ 3139634 h 6507156"/>
              <a:gd name="connsiteX1866" fmla="*/ 3696415 w 9124939"/>
              <a:gd name="connsiteY1866" fmla="*/ 3117338 h 6507156"/>
              <a:gd name="connsiteX1867" fmla="*/ 3709097 w 9124939"/>
              <a:gd name="connsiteY1867" fmla="*/ 3109376 h 6507156"/>
              <a:gd name="connsiteX1868" fmla="*/ 3723998 w 9124939"/>
              <a:gd name="connsiteY1868" fmla="*/ 3109376 h 6507156"/>
              <a:gd name="connsiteX1869" fmla="*/ 3736363 w 9124939"/>
              <a:gd name="connsiteY1869" fmla="*/ 3098864 h 6507156"/>
              <a:gd name="connsiteX1870" fmla="*/ 3757287 w 9124939"/>
              <a:gd name="connsiteY1870" fmla="*/ 3076569 h 6507156"/>
              <a:gd name="connsiteX1871" fmla="*/ 4542223 w 9124939"/>
              <a:gd name="connsiteY1871" fmla="*/ 3041649 h 6507156"/>
              <a:gd name="connsiteX1872" fmla="*/ 4547601 w 9124939"/>
              <a:gd name="connsiteY1872" fmla="*/ 3052405 h 6507156"/>
              <a:gd name="connsiteX1873" fmla="*/ 4559308 w 9124939"/>
              <a:gd name="connsiteY1873" fmla="*/ 3041649 h 6507156"/>
              <a:gd name="connsiteX1874" fmla="*/ 4565636 w 9124939"/>
              <a:gd name="connsiteY1874" fmla="*/ 3053354 h 6507156"/>
              <a:gd name="connsiteX1875" fmla="*/ 4561206 w 9124939"/>
              <a:gd name="connsiteY1875" fmla="*/ 3072019 h 6507156"/>
              <a:gd name="connsiteX1876" fmla="*/ 4546969 w 9124939"/>
              <a:gd name="connsiteY1876" fmla="*/ 3075499 h 6507156"/>
              <a:gd name="connsiteX1877" fmla="*/ 4544121 w 9124939"/>
              <a:gd name="connsiteY1877" fmla="*/ 3122952 h 6507156"/>
              <a:gd name="connsiteX1878" fmla="*/ 4552347 w 9124939"/>
              <a:gd name="connsiteY1878" fmla="*/ 3136238 h 6507156"/>
              <a:gd name="connsiteX1879" fmla="*/ 4535579 w 9124939"/>
              <a:gd name="connsiteY1879" fmla="*/ 3141933 h 6507156"/>
              <a:gd name="connsiteX1880" fmla="*/ 4535895 w 9124939"/>
              <a:gd name="connsiteY1880" fmla="*/ 3159332 h 6507156"/>
              <a:gd name="connsiteX1881" fmla="*/ 4524188 w 9124939"/>
              <a:gd name="connsiteY1881" fmla="*/ 3161547 h 6507156"/>
              <a:gd name="connsiteX1882" fmla="*/ 4501408 w 9124939"/>
              <a:gd name="connsiteY1882" fmla="*/ 3195397 h 6507156"/>
              <a:gd name="connsiteX1883" fmla="*/ 4502357 w 9124939"/>
              <a:gd name="connsiteY1883" fmla="*/ 3211213 h 6507156"/>
              <a:gd name="connsiteX1884" fmla="*/ 4475148 w 9124939"/>
              <a:gd name="connsiteY1884" fmla="*/ 3217857 h 6507156"/>
              <a:gd name="connsiteX1885" fmla="*/ 4492866 w 9124939"/>
              <a:gd name="connsiteY1885" fmla="*/ 3193815 h 6507156"/>
              <a:gd name="connsiteX1886" fmla="*/ 4499194 w 9124939"/>
              <a:gd name="connsiteY1886" fmla="*/ 3183059 h 6507156"/>
              <a:gd name="connsiteX1887" fmla="*/ 4482425 w 9124939"/>
              <a:gd name="connsiteY1887" fmla="*/ 3191600 h 6507156"/>
              <a:gd name="connsiteX1888" fmla="*/ 4484007 w 9124939"/>
              <a:gd name="connsiteY1888" fmla="*/ 3168189 h 6507156"/>
              <a:gd name="connsiteX1889" fmla="*/ 4478628 w 9124939"/>
              <a:gd name="connsiteY1889" fmla="*/ 3153954 h 6507156"/>
              <a:gd name="connsiteX1890" fmla="*/ 4488436 w 9124939"/>
              <a:gd name="connsiteY1890" fmla="*/ 3140035 h 6507156"/>
              <a:gd name="connsiteX1891" fmla="*/ 4478312 w 9124939"/>
              <a:gd name="connsiteY1891" fmla="*/ 3112829 h 6507156"/>
              <a:gd name="connsiteX1892" fmla="*/ 4506787 w 9124939"/>
              <a:gd name="connsiteY1892" fmla="*/ 3073917 h 6507156"/>
              <a:gd name="connsiteX1893" fmla="*/ 4508369 w 9124939"/>
              <a:gd name="connsiteY1893" fmla="*/ 3056834 h 6507156"/>
              <a:gd name="connsiteX1894" fmla="*/ 4535895 w 9124939"/>
              <a:gd name="connsiteY1894" fmla="*/ 3053354 h 6507156"/>
              <a:gd name="connsiteX1895" fmla="*/ 4542223 w 9124939"/>
              <a:gd name="connsiteY1895" fmla="*/ 3041649 h 6507156"/>
              <a:gd name="connsiteX1896" fmla="*/ 4587225 w 9124939"/>
              <a:gd name="connsiteY1896" fmla="*/ 3024187 h 6507156"/>
              <a:gd name="connsiteX1897" fmla="*/ 4589448 w 9124939"/>
              <a:gd name="connsiteY1897" fmla="*/ 3037672 h 6507156"/>
              <a:gd name="connsiteX1898" fmla="*/ 4577700 w 9124939"/>
              <a:gd name="connsiteY1898" fmla="*/ 3036067 h 6507156"/>
              <a:gd name="connsiteX1899" fmla="*/ 4569128 w 9124939"/>
              <a:gd name="connsiteY1899" fmla="*/ 3052762 h 6507156"/>
              <a:gd name="connsiteX1900" fmla="*/ 4567223 w 9124939"/>
              <a:gd name="connsiteY1900" fmla="*/ 3037993 h 6507156"/>
              <a:gd name="connsiteX1901" fmla="*/ 4587225 w 9124939"/>
              <a:gd name="connsiteY1901" fmla="*/ 3024187 h 6507156"/>
              <a:gd name="connsiteX1902" fmla="*/ 3863657 w 9124939"/>
              <a:gd name="connsiteY1902" fmla="*/ 3022599 h 6507156"/>
              <a:gd name="connsiteX1903" fmla="*/ 3863960 w 9124939"/>
              <a:gd name="connsiteY1903" fmla="*/ 3040724 h 6507156"/>
              <a:gd name="connsiteX1904" fmla="*/ 3855796 w 9124939"/>
              <a:gd name="connsiteY1904" fmla="*/ 3055936 h 6507156"/>
              <a:gd name="connsiteX1905" fmla="*/ 3844910 w 9124939"/>
              <a:gd name="connsiteY1905" fmla="*/ 3033280 h 6507156"/>
              <a:gd name="connsiteX1906" fmla="*/ 3848538 w 9124939"/>
              <a:gd name="connsiteY1906" fmla="*/ 3023894 h 6507156"/>
              <a:gd name="connsiteX1907" fmla="*/ 3863657 w 9124939"/>
              <a:gd name="connsiteY1907" fmla="*/ 3022599 h 6507156"/>
              <a:gd name="connsiteX1908" fmla="*/ 2146924 w 9124939"/>
              <a:gd name="connsiteY1908" fmla="*/ 2957508 h 6507156"/>
              <a:gd name="connsiteX1909" fmla="*/ 2154543 w 9124939"/>
              <a:gd name="connsiteY1909" fmla="*/ 2958464 h 6507156"/>
              <a:gd name="connsiteX1910" fmla="*/ 2160258 w 9124939"/>
              <a:gd name="connsiteY1910" fmla="*/ 2982974 h 6507156"/>
              <a:gd name="connsiteX1911" fmla="*/ 2145337 w 9124939"/>
              <a:gd name="connsiteY1911" fmla="*/ 2995704 h 6507156"/>
              <a:gd name="connsiteX1912" fmla="*/ 2147559 w 9124939"/>
              <a:gd name="connsiteY1912" fmla="*/ 3003027 h 6507156"/>
              <a:gd name="connsiteX1913" fmla="*/ 2162163 w 9124939"/>
              <a:gd name="connsiteY1913" fmla="*/ 2988066 h 6507156"/>
              <a:gd name="connsiteX1914" fmla="*/ 2165338 w 9124939"/>
              <a:gd name="connsiteY1914" fmla="*/ 2993156 h 6507156"/>
              <a:gd name="connsiteX1915" fmla="*/ 2157084 w 9124939"/>
              <a:gd name="connsiteY1915" fmla="*/ 3008121 h 6507156"/>
              <a:gd name="connsiteX1916" fmla="*/ 2145654 w 9124939"/>
              <a:gd name="connsiteY1916" fmla="*/ 3009395 h 6507156"/>
              <a:gd name="connsiteX1917" fmla="*/ 2136128 w 9124939"/>
              <a:gd name="connsiteY1917" fmla="*/ 3019898 h 6507156"/>
              <a:gd name="connsiteX1918" fmla="*/ 2124381 w 9124939"/>
              <a:gd name="connsiteY1918" fmla="*/ 3027538 h 6507156"/>
              <a:gd name="connsiteX1919" fmla="*/ 2135175 w 9124939"/>
              <a:gd name="connsiteY1919" fmla="*/ 3029766 h 6507156"/>
              <a:gd name="connsiteX1920" fmla="*/ 2137081 w 9124939"/>
              <a:gd name="connsiteY1920" fmla="*/ 3038997 h 6507156"/>
              <a:gd name="connsiteX1921" fmla="*/ 2134223 w 9124939"/>
              <a:gd name="connsiteY1921" fmla="*/ 3045363 h 6507156"/>
              <a:gd name="connsiteX1922" fmla="*/ 2122793 w 9124939"/>
              <a:gd name="connsiteY1922" fmla="*/ 3053639 h 6507156"/>
              <a:gd name="connsiteX1923" fmla="*/ 2114223 w 9124939"/>
              <a:gd name="connsiteY1923" fmla="*/ 3053002 h 6507156"/>
              <a:gd name="connsiteX1924" fmla="*/ 2104695 w 9124939"/>
              <a:gd name="connsiteY1924" fmla="*/ 3052047 h 6507156"/>
              <a:gd name="connsiteX1925" fmla="*/ 2103424 w 9124939"/>
              <a:gd name="connsiteY1925" fmla="*/ 3059368 h 6507156"/>
              <a:gd name="connsiteX1926" fmla="*/ 2098663 w 9124939"/>
              <a:gd name="connsiteY1926" fmla="*/ 3075283 h 6507156"/>
              <a:gd name="connsiteX1927" fmla="*/ 2081527 w 9124939"/>
              <a:gd name="connsiteY1927" fmla="*/ 3082923 h 6507156"/>
              <a:gd name="connsiteX1928" fmla="*/ 2070097 w 9124939"/>
              <a:gd name="connsiteY1928" fmla="*/ 3075283 h 6507156"/>
              <a:gd name="connsiteX1929" fmla="*/ 2080575 w 9124939"/>
              <a:gd name="connsiteY1929" fmla="*/ 3067962 h 6507156"/>
              <a:gd name="connsiteX1930" fmla="*/ 2088820 w 9124939"/>
              <a:gd name="connsiteY1930" fmla="*/ 3053002 h 6507156"/>
              <a:gd name="connsiteX1931" fmla="*/ 2080257 w 9124939"/>
              <a:gd name="connsiteY1931" fmla="*/ 3049183 h 6507156"/>
              <a:gd name="connsiteX1932" fmla="*/ 2077082 w 9124939"/>
              <a:gd name="connsiteY1932" fmla="*/ 3042817 h 6507156"/>
              <a:gd name="connsiteX1933" fmla="*/ 2085655 w 9124939"/>
              <a:gd name="connsiteY1933" fmla="*/ 3036451 h 6507156"/>
              <a:gd name="connsiteX1934" fmla="*/ 2073907 w 9124939"/>
              <a:gd name="connsiteY1934" fmla="*/ 3036451 h 6507156"/>
              <a:gd name="connsiteX1935" fmla="*/ 2070415 w 9124939"/>
              <a:gd name="connsiteY1935" fmla="*/ 3017351 h 6507156"/>
              <a:gd name="connsiteX1936" fmla="*/ 2083115 w 9124939"/>
              <a:gd name="connsiteY1936" fmla="*/ 3000161 h 6507156"/>
              <a:gd name="connsiteX1937" fmla="*/ 2089455 w 9124939"/>
              <a:gd name="connsiteY1937" fmla="*/ 3007485 h 6507156"/>
              <a:gd name="connsiteX1938" fmla="*/ 2090407 w 9124939"/>
              <a:gd name="connsiteY1938" fmla="*/ 3002390 h 6507156"/>
              <a:gd name="connsiteX1939" fmla="*/ 2103107 w 9124939"/>
              <a:gd name="connsiteY1939" fmla="*/ 3004301 h 6507156"/>
              <a:gd name="connsiteX1940" fmla="*/ 2106283 w 9124939"/>
              <a:gd name="connsiteY1940" fmla="*/ 3011942 h 6507156"/>
              <a:gd name="connsiteX1941" fmla="*/ 2106283 w 9124939"/>
              <a:gd name="connsiteY1941" fmla="*/ 3001117 h 6507156"/>
              <a:gd name="connsiteX1942" fmla="*/ 2108187 w 9124939"/>
              <a:gd name="connsiteY1942" fmla="*/ 2992838 h 6507156"/>
              <a:gd name="connsiteX1943" fmla="*/ 2135810 w 9124939"/>
              <a:gd name="connsiteY1943" fmla="*/ 2971514 h 6507156"/>
              <a:gd name="connsiteX1944" fmla="*/ 2145019 w 9124939"/>
              <a:gd name="connsiteY1944" fmla="*/ 2966103 h 6507156"/>
              <a:gd name="connsiteX1945" fmla="*/ 2146924 w 9124939"/>
              <a:gd name="connsiteY1945" fmla="*/ 2957508 h 6507156"/>
              <a:gd name="connsiteX1946" fmla="*/ 2443869 w 9124939"/>
              <a:gd name="connsiteY1946" fmla="*/ 2919412 h 6507156"/>
              <a:gd name="connsiteX1947" fmla="*/ 2451484 w 9124939"/>
              <a:gd name="connsiteY1947" fmla="*/ 2926719 h 6507156"/>
              <a:gd name="connsiteX1948" fmla="*/ 2449262 w 9124939"/>
              <a:gd name="connsiteY1948" fmla="*/ 2938156 h 6507156"/>
              <a:gd name="connsiteX1949" fmla="*/ 2453387 w 9124939"/>
              <a:gd name="connsiteY1949" fmla="*/ 2945780 h 6507156"/>
              <a:gd name="connsiteX1950" fmla="*/ 2464175 w 9124939"/>
              <a:gd name="connsiteY1950" fmla="*/ 2947686 h 6507156"/>
              <a:gd name="connsiteX1951" fmla="*/ 2454974 w 9124939"/>
              <a:gd name="connsiteY1951" fmla="*/ 2970879 h 6507156"/>
              <a:gd name="connsiteX1952" fmla="*/ 2433716 w 9124939"/>
              <a:gd name="connsiteY1952" fmla="*/ 2983906 h 6507156"/>
              <a:gd name="connsiteX1953" fmla="*/ 2401361 w 9124939"/>
              <a:gd name="connsiteY1953" fmla="*/ 3012501 h 6507156"/>
              <a:gd name="connsiteX1954" fmla="*/ 2392160 w 9124939"/>
              <a:gd name="connsiteY1954" fmla="*/ 3027434 h 6507156"/>
              <a:gd name="connsiteX1955" fmla="*/ 2378203 w 9124939"/>
              <a:gd name="connsiteY1955" fmla="*/ 3033788 h 6507156"/>
              <a:gd name="connsiteX1956" fmla="*/ 2377251 w 9124939"/>
              <a:gd name="connsiteY1956" fmla="*/ 3041412 h 6507156"/>
              <a:gd name="connsiteX1957" fmla="*/ 2360438 w 9124939"/>
              <a:gd name="connsiteY1957" fmla="*/ 3058251 h 6507156"/>
              <a:gd name="connsiteX1958" fmla="*/ 2353142 w 9124939"/>
              <a:gd name="connsiteY1958" fmla="*/ 3057298 h 6507156"/>
              <a:gd name="connsiteX1959" fmla="*/ 2337279 w 9124939"/>
              <a:gd name="connsiteY1959" fmla="*/ 3061746 h 6507156"/>
              <a:gd name="connsiteX1960" fmla="*/ 2352191 w 9124939"/>
              <a:gd name="connsiteY1960" fmla="*/ 3064605 h 6507156"/>
              <a:gd name="connsiteX1961" fmla="*/ 2355363 w 9124939"/>
              <a:gd name="connsiteY1961" fmla="*/ 3070006 h 6507156"/>
              <a:gd name="connsiteX1962" fmla="*/ 2383913 w 9124939"/>
              <a:gd name="connsiteY1962" fmla="*/ 3061110 h 6507156"/>
              <a:gd name="connsiteX1963" fmla="*/ 2389306 w 9124939"/>
              <a:gd name="connsiteY1963" fmla="*/ 3063334 h 6507156"/>
              <a:gd name="connsiteX1964" fmla="*/ 2372493 w 9124939"/>
              <a:gd name="connsiteY1964" fmla="*/ 3085574 h 6507156"/>
              <a:gd name="connsiteX1965" fmla="*/ 2366783 w 9124939"/>
              <a:gd name="connsiteY1965" fmla="*/ 3078584 h 6507156"/>
              <a:gd name="connsiteX1966" fmla="*/ 2339816 w 9124939"/>
              <a:gd name="connsiteY1966" fmla="*/ 3089069 h 6507156"/>
              <a:gd name="connsiteX1967" fmla="*/ 2326176 w 9124939"/>
              <a:gd name="connsiteY1967" fmla="*/ 3104954 h 6507156"/>
              <a:gd name="connsiteX1968" fmla="*/ 2327445 w 9124939"/>
              <a:gd name="connsiteY1968" fmla="*/ 3109084 h 6507156"/>
              <a:gd name="connsiteX1969" fmla="*/ 2339816 w 9124939"/>
              <a:gd name="connsiteY1969" fmla="*/ 3099553 h 6507156"/>
              <a:gd name="connsiteX1970" fmla="*/ 2355680 w 9124939"/>
              <a:gd name="connsiteY1970" fmla="*/ 3093199 h 6507156"/>
              <a:gd name="connsiteX1971" fmla="*/ 2361072 w 9124939"/>
              <a:gd name="connsiteY1971" fmla="*/ 3092881 h 6507156"/>
              <a:gd name="connsiteX1972" fmla="*/ 2355680 w 9124939"/>
              <a:gd name="connsiteY1972" fmla="*/ 3114168 h 6507156"/>
              <a:gd name="connsiteX1973" fmla="*/ 2345529 w 9124939"/>
              <a:gd name="connsiteY1973" fmla="*/ 3119569 h 6507156"/>
              <a:gd name="connsiteX1974" fmla="*/ 2334741 w 9124939"/>
              <a:gd name="connsiteY1974" fmla="*/ 3122110 h 6507156"/>
              <a:gd name="connsiteX1975" fmla="*/ 2328396 w 9124939"/>
              <a:gd name="connsiteY1975" fmla="*/ 3120840 h 6507156"/>
              <a:gd name="connsiteX1976" fmla="*/ 2325225 w 9124939"/>
              <a:gd name="connsiteY1976" fmla="*/ 3124016 h 6507156"/>
              <a:gd name="connsiteX1977" fmla="*/ 2342037 w 9124939"/>
              <a:gd name="connsiteY1977" fmla="*/ 3134501 h 6507156"/>
              <a:gd name="connsiteX1978" fmla="*/ 2349654 w 9124939"/>
              <a:gd name="connsiteY1978" fmla="*/ 3133230 h 6507156"/>
              <a:gd name="connsiteX1979" fmla="*/ 2366466 w 9124939"/>
              <a:gd name="connsiteY1979" fmla="*/ 3119569 h 6507156"/>
              <a:gd name="connsiteX1980" fmla="*/ 2361072 w 9124939"/>
              <a:gd name="connsiteY1980" fmla="*/ 3113214 h 6507156"/>
              <a:gd name="connsiteX1981" fmla="*/ 2383278 w 9124939"/>
              <a:gd name="connsiteY1981" fmla="*/ 3108766 h 6507156"/>
              <a:gd name="connsiteX1982" fmla="*/ 2387402 w 9124939"/>
              <a:gd name="connsiteY1982" fmla="*/ 3104636 h 6507156"/>
              <a:gd name="connsiteX1983" fmla="*/ 2402312 w 9124939"/>
              <a:gd name="connsiteY1983" fmla="*/ 3103365 h 6507156"/>
              <a:gd name="connsiteX1984" fmla="*/ 2412780 w 9124939"/>
              <a:gd name="connsiteY1984" fmla="*/ 3100188 h 6507156"/>
              <a:gd name="connsiteX1985" fmla="*/ 2421027 w 9124939"/>
              <a:gd name="connsiteY1985" fmla="*/ 3093516 h 6507156"/>
              <a:gd name="connsiteX1986" fmla="*/ 2435936 w 9124939"/>
              <a:gd name="connsiteY1986" fmla="*/ 3087162 h 6507156"/>
              <a:gd name="connsiteX1987" fmla="*/ 2452752 w 9124939"/>
              <a:gd name="connsiteY1987" fmla="*/ 3093199 h 6507156"/>
              <a:gd name="connsiteX1988" fmla="*/ 2465444 w 9124939"/>
              <a:gd name="connsiteY1988" fmla="*/ 3097647 h 6507156"/>
              <a:gd name="connsiteX1989" fmla="*/ 2476231 w 9124939"/>
              <a:gd name="connsiteY1989" fmla="*/ 3091928 h 6507156"/>
              <a:gd name="connsiteX1990" fmla="*/ 2495269 w 9124939"/>
              <a:gd name="connsiteY1990" fmla="*/ 3086527 h 6507156"/>
              <a:gd name="connsiteX1991" fmla="*/ 2507960 w 9124939"/>
              <a:gd name="connsiteY1991" fmla="*/ 3092881 h 6507156"/>
              <a:gd name="connsiteX1992" fmla="*/ 2531115 w 9124939"/>
              <a:gd name="connsiteY1992" fmla="*/ 3090340 h 6507156"/>
              <a:gd name="connsiteX1993" fmla="*/ 2555222 w 9124939"/>
              <a:gd name="connsiteY1993" fmla="*/ 3091292 h 6507156"/>
              <a:gd name="connsiteX1994" fmla="*/ 2567911 w 9124939"/>
              <a:gd name="connsiteY1994" fmla="*/ 3095423 h 6507156"/>
              <a:gd name="connsiteX1995" fmla="*/ 2574890 w 9124939"/>
              <a:gd name="connsiteY1995" fmla="*/ 3114485 h 6507156"/>
              <a:gd name="connsiteX1996" fmla="*/ 2572986 w 9124939"/>
              <a:gd name="connsiteY1996" fmla="*/ 3148162 h 6507156"/>
              <a:gd name="connsiteX1997" fmla="*/ 2553002 w 9124939"/>
              <a:gd name="connsiteY1997" fmla="*/ 3174849 h 6507156"/>
              <a:gd name="connsiteX1998" fmla="*/ 2548879 w 9124939"/>
              <a:gd name="connsiteY1998" fmla="*/ 3204079 h 6507156"/>
              <a:gd name="connsiteX1999" fmla="*/ 2534605 w 9124939"/>
              <a:gd name="connsiteY1999" fmla="*/ 3233943 h 6507156"/>
              <a:gd name="connsiteX2000" fmla="*/ 2531750 w 9124939"/>
              <a:gd name="connsiteY2000" fmla="*/ 3255229 h 6507156"/>
              <a:gd name="connsiteX2001" fmla="*/ 2515890 w 9124939"/>
              <a:gd name="connsiteY2001" fmla="*/ 3265714 h 6507156"/>
              <a:gd name="connsiteX2002" fmla="*/ 2514622 w 9124939"/>
              <a:gd name="connsiteY2002" fmla="*/ 3279377 h 6507156"/>
              <a:gd name="connsiteX2003" fmla="*/ 2500345 w 9124939"/>
              <a:gd name="connsiteY2003" fmla="*/ 3288907 h 6507156"/>
              <a:gd name="connsiteX2004" fmla="*/ 2495902 w 9124939"/>
              <a:gd name="connsiteY2004" fmla="*/ 3300664 h 6507156"/>
              <a:gd name="connsiteX2005" fmla="*/ 2487971 w 9124939"/>
              <a:gd name="connsiteY2005" fmla="*/ 3314644 h 6507156"/>
              <a:gd name="connsiteX2006" fmla="*/ 2465444 w 9124939"/>
              <a:gd name="connsiteY2006" fmla="*/ 3307019 h 6507156"/>
              <a:gd name="connsiteX2007" fmla="*/ 2452752 w 9124939"/>
              <a:gd name="connsiteY2007" fmla="*/ 3319092 h 6507156"/>
              <a:gd name="connsiteX2008" fmla="*/ 2454974 w 9124939"/>
              <a:gd name="connsiteY2008" fmla="*/ 3324177 h 6507156"/>
              <a:gd name="connsiteX2009" fmla="*/ 2464492 w 9124939"/>
              <a:gd name="connsiteY2009" fmla="*/ 3317821 h 6507156"/>
              <a:gd name="connsiteX2010" fmla="*/ 2477183 w 9124939"/>
              <a:gd name="connsiteY2010" fmla="*/ 3316551 h 6507156"/>
              <a:gd name="connsiteX2011" fmla="*/ 2485750 w 9124939"/>
              <a:gd name="connsiteY2011" fmla="*/ 3321952 h 6507156"/>
              <a:gd name="connsiteX2012" fmla="*/ 2483528 w 9124939"/>
              <a:gd name="connsiteY2012" fmla="*/ 3328307 h 6507156"/>
              <a:gd name="connsiteX2013" fmla="*/ 2495269 w 9124939"/>
              <a:gd name="connsiteY2013" fmla="*/ 3332120 h 6507156"/>
              <a:gd name="connsiteX2014" fmla="*/ 2498441 w 9124939"/>
              <a:gd name="connsiteY2014" fmla="*/ 3339744 h 6507156"/>
              <a:gd name="connsiteX2015" fmla="*/ 2497489 w 9124939"/>
              <a:gd name="connsiteY2015" fmla="*/ 3345147 h 6507156"/>
              <a:gd name="connsiteX2016" fmla="*/ 2493047 w 9124939"/>
              <a:gd name="connsiteY2016" fmla="*/ 3351498 h 6507156"/>
              <a:gd name="connsiteX2017" fmla="*/ 2479721 w 9124939"/>
              <a:gd name="connsiteY2017" fmla="*/ 3351498 h 6507156"/>
              <a:gd name="connsiteX2018" fmla="*/ 2467982 w 9124939"/>
              <a:gd name="connsiteY2018" fmla="*/ 3350546 h 6507156"/>
              <a:gd name="connsiteX2019" fmla="*/ 2464810 w 9124939"/>
              <a:gd name="connsiteY2019" fmla="*/ 3359761 h 6507156"/>
              <a:gd name="connsiteX2020" fmla="*/ 2457512 w 9124939"/>
              <a:gd name="connsiteY2020" fmla="*/ 3369291 h 6507156"/>
              <a:gd name="connsiteX2021" fmla="*/ 2442600 w 9124939"/>
              <a:gd name="connsiteY2021" fmla="*/ 3376280 h 6507156"/>
              <a:gd name="connsiteX2022" fmla="*/ 2432446 w 9124939"/>
              <a:gd name="connsiteY2022" fmla="*/ 3374057 h 6507156"/>
              <a:gd name="connsiteX2023" fmla="*/ 2406754 w 9124939"/>
              <a:gd name="connsiteY2023" fmla="*/ 3374374 h 6507156"/>
              <a:gd name="connsiteX2024" fmla="*/ 2382644 w 9124939"/>
              <a:gd name="connsiteY2024" fmla="*/ 3376599 h 6507156"/>
              <a:gd name="connsiteX2025" fmla="*/ 2382644 w 9124939"/>
              <a:gd name="connsiteY2025" fmla="*/ 3381683 h 6507156"/>
              <a:gd name="connsiteX2026" fmla="*/ 2397236 w 9124939"/>
              <a:gd name="connsiteY2026" fmla="*/ 3379776 h 6507156"/>
              <a:gd name="connsiteX2027" fmla="*/ 2413097 w 9124939"/>
              <a:gd name="connsiteY2027" fmla="*/ 3381365 h 6507156"/>
              <a:gd name="connsiteX2028" fmla="*/ 2424832 w 9124939"/>
              <a:gd name="connsiteY2028" fmla="*/ 3385813 h 6507156"/>
              <a:gd name="connsiteX2029" fmla="*/ 2440696 w 9124939"/>
              <a:gd name="connsiteY2029" fmla="*/ 3390580 h 6507156"/>
              <a:gd name="connsiteX2030" fmla="*/ 2463222 w 9124939"/>
              <a:gd name="connsiteY2030" fmla="*/ 3392803 h 6507156"/>
              <a:gd name="connsiteX2031" fmla="*/ 2471472 w 9124939"/>
              <a:gd name="connsiteY2031" fmla="*/ 3390580 h 6507156"/>
              <a:gd name="connsiteX2032" fmla="*/ 2486067 w 9124939"/>
              <a:gd name="connsiteY2032" fmla="*/ 3376917 h 6507156"/>
              <a:gd name="connsiteX2033" fmla="*/ 2497806 w 9124939"/>
              <a:gd name="connsiteY2033" fmla="*/ 3377552 h 6507156"/>
              <a:gd name="connsiteX2034" fmla="*/ 2509546 w 9124939"/>
              <a:gd name="connsiteY2034" fmla="*/ 3383906 h 6507156"/>
              <a:gd name="connsiteX2035" fmla="*/ 2520014 w 9124939"/>
              <a:gd name="connsiteY2035" fmla="*/ 3395344 h 6507156"/>
              <a:gd name="connsiteX2036" fmla="*/ 2534922 w 9124939"/>
              <a:gd name="connsiteY2036" fmla="*/ 3400429 h 6507156"/>
              <a:gd name="connsiteX2037" fmla="*/ 2553002 w 9124939"/>
              <a:gd name="connsiteY2037" fmla="*/ 3407735 h 6507156"/>
              <a:gd name="connsiteX2038" fmla="*/ 2576476 w 9124939"/>
              <a:gd name="connsiteY2038" fmla="*/ 3441409 h 6507156"/>
              <a:gd name="connsiteX2039" fmla="*/ 2578062 w 9124939"/>
              <a:gd name="connsiteY2039" fmla="*/ 3442680 h 6507156"/>
              <a:gd name="connsiteX2040" fmla="*/ 2580284 w 9124939"/>
              <a:gd name="connsiteY2040" fmla="*/ 3443951 h 6507156"/>
              <a:gd name="connsiteX2041" fmla="*/ 2586313 w 9124939"/>
              <a:gd name="connsiteY2041" fmla="*/ 3447764 h 6507156"/>
              <a:gd name="connsiteX2042" fmla="*/ 2594558 w 9124939"/>
              <a:gd name="connsiteY2042" fmla="*/ 3451576 h 6507156"/>
              <a:gd name="connsiteX2043" fmla="*/ 2606619 w 9124939"/>
              <a:gd name="connsiteY2043" fmla="*/ 3476675 h 6507156"/>
              <a:gd name="connsiteX2044" fmla="*/ 2596145 w 9124939"/>
              <a:gd name="connsiteY2044" fmla="*/ 3482394 h 6507156"/>
              <a:gd name="connsiteX2045" fmla="*/ 2591705 w 9124939"/>
              <a:gd name="connsiteY2045" fmla="*/ 3490973 h 6507156"/>
              <a:gd name="connsiteX2046" fmla="*/ 2602489 w 9124939"/>
              <a:gd name="connsiteY2046" fmla="*/ 3495738 h 6507156"/>
              <a:gd name="connsiteX2047" fmla="*/ 2609154 w 9124939"/>
              <a:gd name="connsiteY2047" fmla="*/ 3511624 h 6507156"/>
              <a:gd name="connsiteX2048" fmla="*/ 2613278 w 9124939"/>
              <a:gd name="connsiteY2048" fmla="*/ 3548479 h 6507156"/>
              <a:gd name="connsiteX2049" fmla="*/ 2623110 w 9124939"/>
              <a:gd name="connsiteY2049" fmla="*/ 3570401 h 6507156"/>
              <a:gd name="connsiteX2050" fmla="*/ 2619940 w 9124939"/>
              <a:gd name="connsiteY2050" fmla="*/ 3576755 h 6507156"/>
              <a:gd name="connsiteX2051" fmla="*/ 2632630 w 9124939"/>
              <a:gd name="connsiteY2051" fmla="*/ 3582156 h 6507156"/>
              <a:gd name="connsiteX2052" fmla="*/ 2638023 w 9124939"/>
              <a:gd name="connsiteY2052" fmla="*/ 3589146 h 6507156"/>
              <a:gd name="connsiteX2053" fmla="*/ 2646904 w 9124939"/>
              <a:gd name="connsiteY2053" fmla="*/ 3599948 h 6507156"/>
              <a:gd name="connsiteX2054" fmla="*/ 2640562 w 9124939"/>
              <a:gd name="connsiteY2054" fmla="*/ 3611386 h 6507156"/>
              <a:gd name="connsiteX2055" fmla="*/ 2634216 w 9124939"/>
              <a:gd name="connsiteY2055" fmla="*/ 3627589 h 6507156"/>
              <a:gd name="connsiteX2056" fmla="*/ 2640562 w 9124939"/>
              <a:gd name="connsiteY2056" fmla="*/ 3621235 h 6507156"/>
              <a:gd name="connsiteX2057" fmla="*/ 2651030 w 9124939"/>
              <a:gd name="connsiteY2057" fmla="*/ 3619647 h 6507156"/>
              <a:gd name="connsiteX2058" fmla="*/ 2654203 w 9124939"/>
              <a:gd name="connsiteY2058" fmla="*/ 3614245 h 6507156"/>
              <a:gd name="connsiteX2059" fmla="*/ 2663720 w 9124939"/>
              <a:gd name="connsiteY2059" fmla="*/ 3614245 h 6507156"/>
              <a:gd name="connsiteX2060" fmla="*/ 2672285 w 9124939"/>
              <a:gd name="connsiteY2060" fmla="*/ 3622824 h 6507156"/>
              <a:gd name="connsiteX2061" fmla="*/ 2688147 w 9124939"/>
              <a:gd name="connsiteY2061" fmla="*/ 3634261 h 6507156"/>
              <a:gd name="connsiteX2062" fmla="*/ 2712574 w 9124939"/>
              <a:gd name="connsiteY2062" fmla="*/ 3656184 h 6507156"/>
              <a:gd name="connsiteX2063" fmla="*/ 2723677 w 9124939"/>
              <a:gd name="connsiteY2063" fmla="*/ 3680330 h 6507156"/>
              <a:gd name="connsiteX2064" fmla="*/ 2742711 w 9124939"/>
              <a:gd name="connsiteY2064" fmla="*/ 3693038 h 6507156"/>
              <a:gd name="connsiteX2065" fmla="*/ 2734145 w 9124939"/>
              <a:gd name="connsiteY2065" fmla="*/ 3704476 h 6507156"/>
              <a:gd name="connsiteX2066" fmla="*/ 2749373 w 9124939"/>
              <a:gd name="connsiteY2066" fmla="*/ 3743237 h 6507156"/>
              <a:gd name="connsiteX2067" fmla="*/ 2773165 w 9124939"/>
              <a:gd name="connsiteY2067" fmla="*/ 3766113 h 6507156"/>
              <a:gd name="connsiteX2068" fmla="*/ 2779510 w 9124939"/>
              <a:gd name="connsiteY2068" fmla="*/ 3783269 h 6507156"/>
              <a:gd name="connsiteX2069" fmla="*/ 2768724 w 9124939"/>
              <a:gd name="connsiteY2069" fmla="*/ 3771514 h 6507156"/>
              <a:gd name="connsiteX2070" fmla="*/ 2748738 w 9124939"/>
              <a:gd name="connsiteY2070" fmla="*/ 3775009 h 6507156"/>
              <a:gd name="connsiteX2071" fmla="*/ 2743345 w 9124939"/>
              <a:gd name="connsiteY2071" fmla="*/ 3770878 h 6507156"/>
              <a:gd name="connsiteX2072" fmla="*/ 2729704 w 9124939"/>
              <a:gd name="connsiteY2072" fmla="*/ 3770878 h 6507156"/>
              <a:gd name="connsiteX2073" fmla="*/ 2713842 w 9124939"/>
              <a:gd name="connsiteY2073" fmla="*/ 3761665 h 6507156"/>
              <a:gd name="connsiteX2074" fmla="*/ 2696712 w 9124939"/>
              <a:gd name="connsiteY2074" fmla="*/ 3762618 h 6507156"/>
              <a:gd name="connsiteX2075" fmla="*/ 2683071 w 9124939"/>
              <a:gd name="connsiteY2075" fmla="*/ 3761982 h 6507156"/>
              <a:gd name="connsiteX2076" fmla="*/ 2680216 w 9124939"/>
              <a:gd name="connsiteY2076" fmla="*/ 3768337 h 6507156"/>
              <a:gd name="connsiteX2077" fmla="*/ 2693540 w 9124939"/>
              <a:gd name="connsiteY2077" fmla="*/ 3767066 h 6507156"/>
              <a:gd name="connsiteX2078" fmla="*/ 2706229 w 9124939"/>
              <a:gd name="connsiteY2078" fmla="*/ 3767066 h 6507156"/>
              <a:gd name="connsiteX2079" fmla="*/ 2714794 w 9124939"/>
              <a:gd name="connsiteY2079" fmla="*/ 3774373 h 6507156"/>
              <a:gd name="connsiteX2080" fmla="*/ 2727484 w 9124939"/>
              <a:gd name="connsiteY2080" fmla="*/ 3775009 h 6507156"/>
              <a:gd name="connsiteX2081" fmla="*/ 2740173 w 9124939"/>
              <a:gd name="connsiteY2081" fmla="*/ 3774055 h 6507156"/>
              <a:gd name="connsiteX2082" fmla="*/ 2747786 w 9124939"/>
              <a:gd name="connsiteY2082" fmla="*/ 3784540 h 6507156"/>
              <a:gd name="connsiteX2083" fmla="*/ 2762379 w 9124939"/>
              <a:gd name="connsiteY2083" fmla="*/ 3791847 h 6507156"/>
              <a:gd name="connsiteX2084" fmla="*/ 2777606 w 9124939"/>
              <a:gd name="connsiteY2084" fmla="*/ 3807415 h 6507156"/>
              <a:gd name="connsiteX2085" fmla="*/ 2786171 w 9124939"/>
              <a:gd name="connsiteY2085" fmla="*/ 3822030 h 6507156"/>
              <a:gd name="connsiteX2086" fmla="*/ 2788709 w 9124939"/>
              <a:gd name="connsiteY2086" fmla="*/ 3849353 h 6507156"/>
              <a:gd name="connsiteX2087" fmla="*/ 2781096 w 9124939"/>
              <a:gd name="connsiteY2087" fmla="*/ 3861109 h 6507156"/>
              <a:gd name="connsiteX2088" fmla="*/ 2767772 w 9124939"/>
              <a:gd name="connsiteY2088" fmla="*/ 3873817 h 6507156"/>
              <a:gd name="connsiteX2089" fmla="*/ 2759207 w 9124939"/>
              <a:gd name="connsiteY2089" fmla="*/ 3892880 h 6507156"/>
              <a:gd name="connsiteX2090" fmla="*/ 2767772 w 9124939"/>
              <a:gd name="connsiteY2090" fmla="*/ 3903683 h 6507156"/>
              <a:gd name="connsiteX2091" fmla="*/ 2785854 w 9124939"/>
              <a:gd name="connsiteY2091" fmla="*/ 3910672 h 6507156"/>
              <a:gd name="connsiteX2092" fmla="*/ 2791247 w 9124939"/>
              <a:gd name="connsiteY2092" fmla="*/ 3908448 h 6507156"/>
              <a:gd name="connsiteX2093" fmla="*/ 2795371 w 9124939"/>
              <a:gd name="connsiteY2093" fmla="*/ 3893516 h 6507156"/>
              <a:gd name="connsiteX2094" fmla="*/ 2799178 w 9124939"/>
              <a:gd name="connsiteY2094" fmla="*/ 3882078 h 6507156"/>
              <a:gd name="connsiteX2095" fmla="*/ 2814088 w 9124939"/>
              <a:gd name="connsiteY2095" fmla="*/ 3878901 h 6507156"/>
              <a:gd name="connsiteX2096" fmla="*/ 2827728 w 9124939"/>
              <a:gd name="connsiteY2096" fmla="*/ 3876677 h 6507156"/>
              <a:gd name="connsiteX2097" fmla="*/ 2848983 w 9124939"/>
              <a:gd name="connsiteY2097" fmla="*/ 3880489 h 6507156"/>
              <a:gd name="connsiteX2098" fmla="*/ 2894664 w 9124939"/>
              <a:gd name="connsiteY2098" fmla="*/ 3888750 h 6507156"/>
              <a:gd name="connsiteX2099" fmla="*/ 2906402 w 9124939"/>
              <a:gd name="connsiteY2099" fmla="*/ 3907495 h 6507156"/>
              <a:gd name="connsiteX2100" fmla="*/ 2928925 w 9124939"/>
              <a:gd name="connsiteY2100" fmla="*/ 3949433 h 6507156"/>
              <a:gd name="connsiteX2101" fmla="*/ 2925118 w 9124939"/>
              <a:gd name="connsiteY2101" fmla="*/ 3972626 h 6507156"/>
              <a:gd name="connsiteX2102" fmla="*/ 2918774 w 9124939"/>
              <a:gd name="connsiteY2102" fmla="*/ 3998043 h 6507156"/>
              <a:gd name="connsiteX2103" fmla="*/ 2903229 w 9124939"/>
              <a:gd name="connsiteY2103" fmla="*/ 4024731 h 6507156"/>
              <a:gd name="connsiteX2104" fmla="*/ 2890540 w 9124939"/>
              <a:gd name="connsiteY2104" fmla="*/ 4022507 h 6507156"/>
              <a:gd name="connsiteX2105" fmla="*/ 2879120 w 9124939"/>
              <a:gd name="connsiteY2105" fmla="*/ 4028862 h 6507156"/>
              <a:gd name="connsiteX2106" fmla="*/ 2879120 w 9124939"/>
              <a:gd name="connsiteY2106" fmla="*/ 4042523 h 6507156"/>
              <a:gd name="connsiteX2107" fmla="*/ 2885465 w 9124939"/>
              <a:gd name="connsiteY2107" fmla="*/ 4047924 h 6507156"/>
              <a:gd name="connsiteX2108" fmla="*/ 2882292 w 9124939"/>
              <a:gd name="connsiteY2108" fmla="*/ 4058727 h 6507156"/>
              <a:gd name="connsiteX2109" fmla="*/ 2870555 w 9124939"/>
              <a:gd name="connsiteY2109" fmla="*/ 4061904 h 6507156"/>
              <a:gd name="connsiteX2110" fmla="*/ 2859452 w 9124939"/>
              <a:gd name="connsiteY2110" fmla="*/ 4060633 h 6507156"/>
              <a:gd name="connsiteX2111" fmla="*/ 2853107 w 9124939"/>
              <a:gd name="connsiteY2111" fmla="*/ 4056820 h 6507156"/>
              <a:gd name="connsiteX2112" fmla="*/ 2847714 w 9124939"/>
              <a:gd name="connsiteY2112" fmla="*/ 4065399 h 6507156"/>
              <a:gd name="connsiteX2113" fmla="*/ 2835025 w 9124939"/>
              <a:gd name="connsiteY2113" fmla="*/ 4064128 h 6507156"/>
              <a:gd name="connsiteX2114" fmla="*/ 2828680 w 9124939"/>
              <a:gd name="connsiteY2114" fmla="*/ 4067305 h 6507156"/>
              <a:gd name="connsiteX2115" fmla="*/ 2844542 w 9124939"/>
              <a:gd name="connsiteY2115" fmla="*/ 4076519 h 6507156"/>
              <a:gd name="connsiteX2116" fmla="*/ 2843590 w 9124939"/>
              <a:gd name="connsiteY2116" fmla="*/ 4085097 h 6507156"/>
              <a:gd name="connsiteX2117" fmla="*/ 2835342 w 9124939"/>
              <a:gd name="connsiteY2117" fmla="*/ 4093675 h 6507156"/>
              <a:gd name="connsiteX2118" fmla="*/ 2831218 w 9124939"/>
              <a:gd name="connsiteY2118" fmla="*/ 4108608 h 6507156"/>
              <a:gd name="connsiteX2119" fmla="*/ 2822653 w 9124939"/>
              <a:gd name="connsiteY2119" fmla="*/ 4115915 h 6507156"/>
              <a:gd name="connsiteX2120" fmla="*/ 2806791 w 9124939"/>
              <a:gd name="connsiteY2120" fmla="*/ 4109879 h 6507156"/>
              <a:gd name="connsiteX2121" fmla="*/ 2820432 w 9124939"/>
              <a:gd name="connsiteY2121" fmla="*/ 4120045 h 6507156"/>
              <a:gd name="connsiteX2122" fmla="*/ 2808060 w 9124939"/>
              <a:gd name="connsiteY2122" fmla="*/ 4131801 h 6507156"/>
              <a:gd name="connsiteX2123" fmla="*/ 2813453 w 9124939"/>
              <a:gd name="connsiteY2123" fmla="*/ 4137202 h 6507156"/>
              <a:gd name="connsiteX2124" fmla="*/ 2823922 w 9124939"/>
              <a:gd name="connsiteY2124" fmla="*/ 4125447 h 6507156"/>
              <a:gd name="connsiteX2125" fmla="*/ 2834708 w 9124939"/>
              <a:gd name="connsiteY2125" fmla="*/ 4134660 h 6507156"/>
              <a:gd name="connsiteX2126" fmla="*/ 2855962 w 9124939"/>
              <a:gd name="connsiteY2126" fmla="*/ 4137837 h 6507156"/>
              <a:gd name="connsiteX2127" fmla="*/ 2867065 w 9124939"/>
              <a:gd name="connsiteY2127" fmla="*/ 4132436 h 6507156"/>
              <a:gd name="connsiteX2128" fmla="*/ 2888320 w 9124939"/>
              <a:gd name="connsiteY2128" fmla="*/ 4125764 h 6507156"/>
              <a:gd name="connsiteX2129" fmla="*/ 2897837 w 9124939"/>
              <a:gd name="connsiteY2129" fmla="*/ 4127035 h 6507156"/>
              <a:gd name="connsiteX2130" fmla="*/ 2891492 w 9124939"/>
              <a:gd name="connsiteY2130" fmla="*/ 4136567 h 6507156"/>
              <a:gd name="connsiteX2131" fmla="*/ 2894981 w 9124939"/>
              <a:gd name="connsiteY2131" fmla="*/ 4158489 h 6507156"/>
              <a:gd name="connsiteX2132" fmla="*/ 2887685 w 9124939"/>
              <a:gd name="connsiteY2132" fmla="*/ 4167067 h 6507156"/>
              <a:gd name="connsiteX2133" fmla="*/ 2855010 w 9124939"/>
              <a:gd name="connsiteY2133" fmla="*/ 4175645 h 6507156"/>
              <a:gd name="connsiteX2134" fmla="*/ 2849935 w 9124939"/>
              <a:gd name="connsiteY2134" fmla="*/ 4195979 h 6507156"/>
              <a:gd name="connsiteX2135" fmla="*/ 2820432 w 9124939"/>
              <a:gd name="connsiteY2135" fmla="*/ 4201380 h 6507156"/>
              <a:gd name="connsiteX2136" fmla="*/ 2766820 w 9124939"/>
              <a:gd name="connsiteY2136" fmla="*/ 4220761 h 6507156"/>
              <a:gd name="connsiteX2137" fmla="*/ 2754766 w 9124939"/>
              <a:gd name="connsiteY2137" fmla="*/ 4212500 h 6507156"/>
              <a:gd name="connsiteX2138" fmla="*/ 2705278 w 9124939"/>
              <a:gd name="connsiteY2138" fmla="*/ 4211865 h 6507156"/>
              <a:gd name="connsiteX2139" fmla="*/ 2695760 w 9124939"/>
              <a:gd name="connsiteY2139" fmla="*/ 4227750 h 6507156"/>
              <a:gd name="connsiteX2140" fmla="*/ 2677678 w 9124939"/>
              <a:gd name="connsiteY2140" fmla="*/ 4220761 h 6507156"/>
              <a:gd name="connsiteX2141" fmla="*/ 2673554 w 9124939"/>
              <a:gd name="connsiteY2141" fmla="*/ 4209958 h 6507156"/>
              <a:gd name="connsiteX2142" fmla="*/ 2662768 w 9124939"/>
              <a:gd name="connsiteY2142" fmla="*/ 4209005 h 6507156"/>
              <a:gd name="connsiteX2143" fmla="*/ 2658644 w 9124939"/>
              <a:gd name="connsiteY2143" fmla="*/ 4206146 h 6507156"/>
              <a:gd name="connsiteX2144" fmla="*/ 2651030 w 9124939"/>
              <a:gd name="connsiteY2144" fmla="*/ 4215677 h 6507156"/>
              <a:gd name="connsiteX2145" fmla="*/ 2642782 w 9124939"/>
              <a:gd name="connsiteY2145" fmla="*/ 4211547 h 6507156"/>
              <a:gd name="connsiteX2146" fmla="*/ 2628823 w 9124939"/>
              <a:gd name="connsiteY2146" fmla="*/ 4193755 h 6507156"/>
              <a:gd name="connsiteX2147" fmla="*/ 2613913 w 9124939"/>
              <a:gd name="connsiteY2147" fmla="*/ 4193755 h 6507156"/>
              <a:gd name="connsiteX2148" fmla="*/ 2622478 w 9124939"/>
              <a:gd name="connsiteY2148" fmla="*/ 4201380 h 6507156"/>
              <a:gd name="connsiteX2149" fmla="*/ 2626602 w 9124939"/>
              <a:gd name="connsiteY2149" fmla="*/ 4207417 h 6507156"/>
              <a:gd name="connsiteX2150" fmla="*/ 2624064 w 9124939"/>
              <a:gd name="connsiteY2150" fmla="*/ 4213771 h 6507156"/>
              <a:gd name="connsiteX2151" fmla="*/ 2607885 w 9124939"/>
              <a:gd name="connsiteY2151" fmla="*/ 4224573 h 6507156"/>
              <a:gd name="connsiteX2152" fmla="*/ 2603758 w 9124939"/>
              <a:gd name="connsiteY2152" fmla="*/ 4229974 h 6507156"/>
              <a:gd name="connsiteX2153" fmla="*/ 2587900 w 9124939"/>
              <a:gd name="connsiteY2153" fmla="*/ 4227750 h 6507156"/>
              <a:gd name="connsiteX2154" fmla="*/ 2572034 w 9124939"/>
              <a:gd name="connsiteY2154" fmla="*/ 4221396 h 6507156"/>
              <a:gd name="connsiteX2155" fmla="*/ 2566642 w 9124939"/>
              <a:gd name="connsiteY2155" fmla="*/ 4229974 h 6507156"/>
              <a:gd name="connsiteX2156" fmla="*/ 2579648 w 9124939"/>
              <a:gd name="connsiteY2156" fmla="*/ 4238553 h 6507156"/>
              <a:gd name="connsiteX2157" fmla="*/ 2567911 w 9124939"/>
              <a:gd name="connsiteY2157" fmla="*/ 4253167 h 6507156"/>
              <a:gd name="connsiteX2158" fmla="*/ 2563787 w 9124939"/>
              <a:gd name="connsiteY2158" fmla="*/ 4249037 h 6507156"/>
              <a:gd name="connsiteX2159" fmla="*/ 2544756 w 9124939"/>
              <a:gd name="connsiteY2159" fmla="*/ 4246178 h 6507156"/>
              <a:gd name="connsiteX2160" fmla="*/ 2524455 w 9124939"/>
              <a:gd name="connsiteY2160" fmla="*/ 4253803 h 6507156"/>
              <a:gd name="connsiteX2161" fmla="*/ 2509863 w 9124939"/>
              <a:gd name="connsiteY2161" fmla="*/ 4230610 h 6507156"/>
              <a:gd name="connsiteX2162" fmla="*/ 2469568 w 9124939"/>
              <a:gd name="connsiteY2162" fmla="*/ 4227750 h 6507156"/>
              <a:gd name="connsiteX2163" fmla="*/ 2445455 w 9124939"/>
              <a:gd name="connsiteY2163" fmla="*/ 4245860 h 6507156"/>
              <a:gd name="connsiteX2164" fmla="*/ 2433716 w 9124939"/>
              <a:gd name="connsiteY2164" fmla="*/ 4243954 h 6507156"/>
              <a:gd name="connsiteX2165" fmla="*/ 2429591 w 9124939"/>
              <a:gd name="connsiteY2165" fmla="*/ 4234422 h 6507156"/>
              <a:gd name="connsiteX2166" fmla="*/ 2418807 w 9124939"/>
              <a:gd name="connsiteY2166" fmla="*/ 4258886 h 6507156"/>
              <a:gd name="connsiteX2167" fmla="*/ 2420392 w 9124939"/>
              <a:gd name="connsiteY2167" fmla="*/ 4293517 h 6507156"/>
              <a:gd name="connsiteX2168" fmla="*/ 2405802 w 9124939"/>
              <a:gd name="connsiteY2168" fmla="*/ 4296694 h 6507156"/>
              <a:gd name="connsiteX2169" fmla="*/ 2389940 w 9124939"/>
              <a:gd name="connsiteY2169" fmla="*/ 4289704 h 6507156"/>
              <a:gd name="connsiteX2170" fmla="*/ 2365514 w 9124939"/>
              <a:gd name="connsiteY2170" fmla="*/ 4286845 h 6507156"/>
              <a:gd name="connsiteX2171" fmla="*/ 2336962 w 9124939"/>
              <a:gd name="connsiteY2171" fmla="*/ 4277314 h 6507156"/>
              <a:gd name="connsiteX2172" fmla="*/ 2312535 w 9124939"/>
              <a:gd name="connsiteY2172" fmla="*/ 4279855 h 6507156"/>
              <a:gd name="connsiteX2173" fmla="*/ 2304922 w 9124939"/>
              <a:gd name="connsiteY2173" fmla="*/ 4295741 h 6507156"/>
              <a:gd name="connsiteX2174" fmla="*/ 2275736 w 9124939"/>
              <a:gd name="connsiteY2174" fmla="*/ 4313851 h 6507156"/>
              <a:gd name="connsiteX2175" fmla="*/ 2281129 w 9124939"/>
              <a:gd name="connsiteY2175" fmla="*/ 4328783 h 6507156"/>
              <a:gd name="connsiteX2176" fmla="*/ 2278274 w 9124939"/>
              <a:gd name="connsiteY2176" fmla="*/ 4337044 h 6507156"/>
              <a:gd name="connsiteX2177" fmla="*/ 2265584 w 9124939"/>
              <a:gd name="connsiteY2177" fmla="*/ 4331960 h 6507156"/>
              <a:gd name="connsiteX2178" fmla="*/ 2244329 w 9124939"/>
              <a:gd name="connsiteY2178" fmla="*/ 4319570 h 6507156"/>
              <a:gd name="connsiteX2179" fmla="*/ 2229418 w 9124939"/>
              <a:gd name="connsiteY2179" fmla="*/ 4324653 h 6507156"/>
              <a:gd name="connsiteX2180" fmla="*/ 2228467 w 9124939"/>
              <a:gd name="connsiteY2180" fmla="*/ 4336408 h 6507156"/>
              <a:gd name="connsiteX2181" fmla="*/ 2214508 w 9124939"/>
              <a:gd name="connsiteY2181" fmla="*/ 4325288 h 6507156"/>
              <a:gd name="connsiteX2182" fmla="*/ 2218949 w 9124939"/>
              <a:gd name="connsiteY2182" fmla="*/ 4311309 h 6507156"/>
              <a:gd name="connsiteX2183" fmla="*/ 2231322 w 9124939"/>
              <a:gd name="connsiteY2183" fmla="*/ 4311944 h 6507156"/>
              <a:gd name="connsiteX2184" fmla="*/ 2235446 w 9124939"/>
              <a:gd name="connsiteY2184" fmla="*/ 4304955 h 6507156"/>
              <a:gd name="connsiteX2185" fmla="*/ 2269074 w 9124939"/>
              <a:gd name="connsiteY2185" fmla="*/ 4285574 h 6507156"/>
              <a:gd name="connsiteX2186" fmla="*/ 2294136 w 9124939"/>
              <a:gd name="connsiteY2186" fmla="*/ 4242047 h 6507156"/>
              <a:gd name="connsiteX2187" fmla="*/ 2323956 w 9124939"/>
              <a:gd name="connsiteY2187" fmla="*/ 4231245 h 6507156"/>
              <a:gd name="connsiteX2188" fmla="*/ 2332521 w 9124939"/>
              <a:gd name="connsiteY2188" fmla="*/ 4179458 h 6507156"/>
              <a:gd name="connsiteX2189" fmla="*/ 2343308 w 9124939"/>
              <a:gd name="connsiteY2189" fmla="*/ 4178187 h 6507156"/>
              <a:gd name="connsiteX2190" fmla="*/ 2355997 w 9124939"/>
              <a:gd name="connsiteY2190" fmla="*/ 4185812 h 6507156"/>
              <a:gd name="connsiteX2191" fmla="*/ 2372810 w 9124939"/>
              <a:gd name="connsiteY2191" fmla="*/ 4171833 h 6507156"/>
              <a:gd name="connsiteX2192" fmla="*/ 2356948 w 9124939"/>
              <a:gd name="connsiteY2192" fmla="*/ 4176281 h 6507156"/>
              <a:gd name="connsiteX2193" fmla="*/ 2353777 w 9124939"/>
              <a:gd name="connsiteY2193" fmla="*/ 4169609 h 6507156"/>
              <a:gd name="connsiteX2194" fmla="*/ 2357900 w 9124939"/>
              <a:gd name="connsiteY2194" fmla="*/ 4155947 h 6507156"/>
              <a:gd name="connsiteX2195" fmla="*/ 2400092 w 9124939"/>
              <a:gd name="connsiteY2195" fmla="*/ 4149275 h 6507156"/>
              <a:gd name="connsiteX2196" fmla="*/ 2448945 w 9124939"/>
              <a:gd name="connsiteY2196" fmla="*/ 4157218 h 6507156"/>
              <a:gd name="connsiteX2197" fmla="*/ 2469886 w 9124939"/>
              <a:gd name="connsiteY2197" fmla="*/ 4154994 h 6507156"/>
              <a:gd name="connsiteX2198" fmla="*/ 2476231 w 9124939"/>
              <a:gd name="connsiteY2198" fmla="*/ 4126717 h 6507156"/>
              <a:gd name="connsiteX2199" fmla="*/ 2507642 w 9124939"/>
              <a:gd name="connsiteY2199" fmla="*/ 4107019 h 6507156"/>
              <a:gd name="connsiteX2200" fmla="*/ 2512718 w 9124939"/>
              <a:gd name="connsiteY2200" fmla="*/ 4088274 h 6507156"/>
              <a:gd name="connsiteX2201" fmla="*/ 2538728 w 9124939"/>
              <a:gd name="connsiteY2201" fmla="*/ 4062539 h 6507156"/>
              <a:gd name="connsiteX2202" fmla="*/ 2540949 w 9124939"/>
              <a:gd name="connsiteY2202" fmla="*/ 4053326 h 6507156"/>
              <a:gd name="connsiteX2203" fmla="*/ 2532384 w 9124939"/>
              <a:gd name="connsiteY2203" fmla="*/ 4063810 h 6507156"/>
              <a:gd name="connsiteX2204" fmla="*/ 2512718 w 9124939"/>
              <a:gd name="connsiteY2204" fmla="*/ 4079696 h 6507156"/>
              <a:gd name="connsiteX2205" fmla="*/ 2499710 w 9124939"/>
              <a:gd name="connsiteY2205" fmla="*/ 4086368 h 6507156"/>
              <a:gd name="connsiteX2206" fmla="*/ 2486385 w 9124939"/>
              <a:gd name="connsiteY2206" fmla="*/ 4100983 h 6507156"/>
              <a:gd name="connsiteX2207" fmla="*/ 2470521 w 9124939"/>
              <a:gd name="connsiteY2207" fmla="*/ 4103207 h 6507156"/>
              <a:gd name="connsiteX2208" fmla="*/ 2452752 w 9124939"/>
              <a:gd name="connsiteY2208" fmla="*/ 4121634 h 6507156"/>
              <a:gd name="connsiteX2209" fmla="*/ 2428322 w 9124939"/>
              <a:gd name="connsiteY2209" fmla="*/ 4127035 h 6507156"/>
              <a:gd name="connsiteX2210" fmla="*/ 2408340 w 9124939"/>
              <a:gd name="connsiteY2210" fmla="*/ 4105113 h 6507156"/>
              <a:gd name="connsiteX2211" fmla="*/ 2390892 w 9124939"/>
              <a:gd name="connsiteY2211" fmla="*/ 4087321 h 6507156"/>
              <a:gd name="connsiteX2212" fmla="*/ 2375348 w 9124939"/>
              <a:gd name="connsiteY2212" fmla="*/ 4100983 h 6507156"/>
              <a:gd name="connsiteX2213" fmla="*/ 2350922 w 9124939"/>
              <a:gd name="connsiteY2213" fmla="*/ 4100347 h 6507156"/>
              <a:gd name="connsiteX2214" fmla="*/ 2336327 w 9124939"/>
              <a:gd name="connsiteY2214" fmla="*/ 4093993 h 6507156"/>
              <a:gd name="connsiteX2215" fmla="*/ 2366466 w 9124939"/>
              <a:gd name="connsiteY2215" fmla="*/ 4075883 h 6507156"/>
              <a:gd name="connsiteX2216" fmla="*/ 2336962 w 9124939"/>
              <a:gd name="connsiteY2216" fmla="*/ 4074930 h 6507156"/>
              <a:gd name="connsiteX2217" fmla="*/ 2336962 w 9124939"/>
              <a:gd name="connsiteY2217" fmla="*/ 4064763 h 6507156"/>
              <a:gd name="connsiteX2218" fmla="*/ 2321418 w 9124939"/>
              <a:gd name="connsiteY2218" fmla="*/ 4078425 h 6507156"/>
              <a:gd name="connsiteX2219" fmla="*/ 2300163 w 9124939"/>
              <a:gd name="connsiteY2219" fmla="*/ 4085732 h 6507156"/>
              <a:gd name="connsiteX2220" fmla="*/ 2293818 w 9124939"/>
              <a:gd name="connsiteY2220" fmla="*/ 4096535 h 6507156"/>
              <a:gd name="connsiteX2221" fmla="*/ 2278274 w 9124939"/>
              <a:gd name="connsiteY2221" fmla="*/ 4096852 h 6507156"/>
              <a:gd name="connsiteX2222" fmla="*/ 2272564 w 9124939"/>
              <a:gd name="connsiteY2222" fmla="*/ 4081920 h 6507156"/>
              <a:gd name="connsiteX2223" fmla="*/ 2258922 w 9124939"/>
              <a:gd name="connsiteY2223" fmla="*/ 4075566 h 6507156"/>
              <a:gd name="connsiteX2224" fmla="*/ 2258922 w 9124939"/>
              <a:gd name="connsiteY2224" fmla="*/ 4067305 h 6507156"/>
              <a:gd name="connsiteX2225" fmla="*/ 2269390 w 9124939"/>
              <a:gd name="connsiteY2225" fmla="*/ 4056820 h 6507156"/>
              <a:gd name="connsiteX2226" fmla="*/ 2250356 w 9124939"/>
              <a:gd name="connsiteY2226" fmla="*/ 4053643 h 6507156"/>
              <a:gd name="connsiteX2227" fmla="*/ 2249087 w 9124939"/>
              <a:gd name="connsiteY2227" fmla="*/ 4050466 h 6507156"/>
              <a:gd name="connsiteX2228" fmla="*/ 2259874 w 9124939"/>
              <a:gd name="connsiteY2228" fmla="*/ 4051419 h 6507156"/>
              <a:gd name="connsiteX2229" fmla="*/ 2264633 w 9124939"/>
              <a:gd name="connsiteY2229" fmla="*/ 4044112 h 6507156"/>
              <a:gd name="connsiteX2230" fmla="*/ 2276370 w 9124939"/>
              <a:gd name="connsiteY2230" fmla="*/ 4034580 h 6507156"/>
              <a:gd name="connsiteX2231" fmla="*/ 2298577 w 9124939"/>
              <a:gd name="connsiteY2231" fmla="*/ 4032992 h 6507156"/>
              <a:gd name="connsiteX2232" fmla="*/ 2314122 w 9124939"/>
              <a:gd name="connsiteY2232" fmla="*/ 4020283 h 6507156"/>
              <a:gd name="connsiteX2233" fmla="*/ 2333473 w 9124939"/>
              <a:gd name="connsiteY2233" fmla="*/ 4006622 h 6507156"/>
              <a:gd name="connsiteX2234" fmla="*/ 2355363 w 9124939"/>
              <a:gd name="connsiteY2234" fmla="*/ 3995819 h 6507156"/>
              <a:gd name="connsiteX2235" fmla="*/ 2368052 w 9124939"/>
              <a:gd name="connsiteY2235" fmla="*/ 3973579 h 6507156"/>
              <a:gd name="connsiteX2236" fmla="*/ 2382644 w 9124939"/>
              <a:gd name="connsiteY2236" fmla="*/ 3941808 h 6507156"/>
              <a:gd name="connsiteX2237" fmla="*/ 2369638 w 9124939"/>
              <a:gd name="connsiteY2237" fmla="*/ 3940855 h 6507156"/>
              <a:gd name="connsiteX2238" fmla="*/ 2372493 w 9124939"/>
              <a:gd name="connsiteY2238" fmla="*/ 3920839 h 6507156"/>
              <a:gd name="connsiteX2239" fmla="*/ 2362976 w 9124939"/>
              <a:gd name="connsiteY2239" fmla="*/ 3913532 h 6507156"/>
              <a:gd name="connsiteX2240" fmla="*/ 2361072 w 9124939"/>
              <a:gd name="connsiteY2240" fmla="*/ 3899552 h 6507156"/>
              <a:gd name="connsiteX2241" fmla="*/ 2363611 w 9124939"/>
              <a:gd name="connsiteY2241" fmla="*/ 3890021 h 6507156"/>
              <a:gd name="connsiteX2242" fmla="*/ 2353460 w 9124939"/>
              <a:gd name="connsiteY2242" fmla="*/ 3895740 h 6507156"/>
              <a:gd name="connsiteX2243" fmla="*/ 2331251 w 9124939"/>
              <a:gd name="connsiteY2243" fmla="*/ 3899870 h 6507156"/>
              <a:gd name="connsiteX2244" fmla="*/ 2328079 w 9124939"/>
              <a:gd name="connsiteY2244" fmla="*/ 3910672 h 6507156"/>
              <a:gd name="connsiteX2245" fmla="*/ 2321735 w 9124939"/>
              <a:gd name="connsiteY2245" fmla="*/ 3914802 h 6507156"/>
              <a:gd name="connsiteX2246" fmla="*/ 2307777 w 9124939"/>
              <a:gd name="connsiteY2246" fmla="*/ 3908766 h 6507156"/>
              <a:gd name="connsiteX2247" fmla="*/ 2295404 w 9124939"/>
              <a:gd name="connsiteY2247" fmla="*/ 3919568 h 6507156"/>
              <a:gd name="connsiteX2248" fmla="*/ 2290329 w 9124939"/>
              <a:gd name="connsiteY2248" fmla="*/ 3915120 h 6507156"/>
              <a:gd name="connsiteX2249" fmla="*/ 2315390 w 9124939"/>
              <a:gd name="connsiteY2249" fmla="*/ 3887479 h 6507156"/>
              <a:gd name="connsiteX2250" fmla="*/ 2325859 w 9124939"/>
              <a:gd name="connsiteY2250" fmla="*/ 3885573 h 6507156"/>
              <a:gd name="connsiteX2251" fmla="*/ 2337279 w 9124939"/>
              <a:gd name="connsiteY2251" fmla="*/ 3879854 h 6507156"/>
              <a:gd name="connsiteX2252" fmla="*/ 2349970 w 9124939"/>
              <a:gd name="connsiteY2252" fmla="*/ 3867145 h 6507156"/>
              <a:gd name="connsiteX2253" fmla="*/ 2349020 w 9124939"/>
              <a:gd name="connsiteY2253" fmla="*/ 3850624 h 6507156"/>
              <a:gd name="connsiteX2254" fmla="*/ 2360122 w 9124939"/>
              <a:gd name="connsiteY2254" fmla="*/ 3842046 h 6507156"/>
              <a:gd name="connsiteX2255" fmla="*/ 2390892 w 9124939"/>
              <a:gd name="connsiteY2255" fmla="*/ 3824572 h 6507156"/>
              <a:gd name="connsiteX2256" fmla="*/ 2405802 w 9124939"/>
              <a:gd name="connsiteY2256" fmla="*/ 3830926 h 6507156"/>
              <a:gd name="connsiteX2257" fmla="*/ 2422930 w 9124939"/>
              <a:gd name="connsiteY2257" fmla="*/ 3836010 h 6507156"/>
              <a:gd name="connsiteX2258" fmla="*/ 2436254 w 9124939"/>
              <a:gd name="connsiteY2258" fmla="*/ 3826478 h 6507156"/>
              <a:gd name="connsiteX2259" fmla="*/ 2445772 w 9124939"/>
              <a:gd name="connsiteY2259" fmla="*/ 3831562 h 6507156"/>
              <a:gd name="connsiteX2260" fmla="*/ 2470203 w 9124939"/>
              <a:gd name="connsiteY2260" fmla="*/ 3836645 h 6507156"/>
              <a:gd name="connsiteX2261" fmla="*/ 2448945 w 9124939"/>
              <a:gd name="connsiteY2261" fmla="*/ 3824254 h 6507156"/>
              <a:gd name="connsiteX2262" fmla="*/ 2453070 w 9124939"/>
              <a:gd name="connsiteY2262" fmla="*/ 3816947 h 6507156"/>
              <a:gd name="connsiteX2263" fmla="*/ 2467665 w 9124939"/>
              <a:gd name="connsiteY2263" fmla="*/ 3804874 h 6507156"/>
              <a:gd name="connsiteX2264" fmla="*/ 2471155 w 9124939"/>
              <a:gd name="connsiteY2264" fmla="*/ 3821712 h 6507156"/>
              <a:gd name="connsiteX2265" fmla="*/ 2483846 w 9124939"/>
              <a:gd name="connsiteY2265" fmla="*/ 3828067 h 6507156"/>
              <a:gd name="connsiteX2266" fmla="*/ 2492412 w 9124939"/>
              <a:gd name="connsiteY2266" fmla="*/ 3822348 h 6507156"/>
              <a:gd name="connsiteX2267" fmla="*/ 2477501 w 9124939"/>
              <a:gd name="connsiteY2267" fmla="*/ 3814405 h 6507156"/>
              <a:gd name="connsiteX2268" fmla="*/ 2467665 w 9124939"/>
              <a:gd name="connsiteY2268" fmla="*/ 3799790 h 6507156"/>
              <a:gd name="connsiteX2269" fmla="*/ 2465444 w 9124939"/>
              <a:gd name="connsiteY2269" fmla="*/ 3780727 h 6507156"/>
              <a:gd name="connsiteX2270" fmla="*/ 2473693 w 9124939"/>
              <a:gd name="connsiteY2270" fmla="*/ 3760711 h 6507156"/>
              <a:gd name="connsiteX2271" fmla="*/ 2485432 w 9124939"/>
              <a:gd name="connsiteY2271" fmla="*/ 3756263 h 6507156"/>
              <a:gd name="connsiteX2272" fmla="*/ 2471472 w 9124939"/>
              <a:gd name="connsiteY2272" fmla="*/ 3755310 h 6507156"/>
              <a:gd name="connsiteX2273" fmla="*/ 2469568 w 9124939"/>
              <a:gd name="connsiteY2273" fmla="*/ 3735294 h 6507156"/>
              <a:gd name="connsiteX2274" fmla="*/ 2478770 w 9124939"/>
              <a:gd name="connsiteY2274" fmla="*/ 3727034 h 6507156"/>
              <a:gd name="connsiteX2275" fmla="*/ 2488288 w 9124939"/>
              <a:gd name="connsiteY2275" fmla="*/ 3725763 h 6507156"/>
              <a:gd name="connsiteX2276" fmla="*/ 2490192 w 9124939"/>
              <a:gd name="connsiteY2276" fmla="*/ 3718456 h 6507156"/>
              <a:gd name="connsiteX2277" fmla="*/ 2477501 w 9124939"/>
              <a:gd name="connsiteY2277" fmla="*/ 3702570 h 6507156"/>
              <a:gd name="connsiteX2278" fmla="*/ 2474011 w 9124939"/>
              <a:gd name="connsiteY2278" fmla="*/ 3694309 h 6507156"/>
              <a:gd name="connsiteX2279" fmla="*/ 2486701 w 9124939"/>
              <a:gd name="connsiteY2279" fmla="*/ 3683507 h 6507156"/>
              <a:gd name="connsiteX2280" fmla="*/ 2481625 w 9124939"/>
              <a:gd name="connsiteY2280" fmla="*/ 3676200 h 6507156"/>
              <a:gd name="connsiteX2281" fmla="*/ 2476231 w 9124939"/>
              <a:gd name="connsiteY2281" fmla="*/ 3685731 h 6507156"/>
              <a:gd name="connsiteX2282" fmla="*/ 2466712 w 9124939"/>
              <a:gd name="connsiteY2282" fmla="*/ 3691132 h 6507156"/>
              <a:gd name="connsiteX2283" fmla="*/ 2465444 w 9124939"/>
              <a:gd name="connsiteY2283" fmla="*/ 3685731 h 6507156"/>
              <a:gd name="connsiteX2284" fmla="*/ 2458463 w 9124939"/>
              <a:gd name="connsiteY2284" fmla="*/ 3695580 h 6507156"/>
              <a:gd name="connsiteX2285" fmla="*/ 2454339 w 9124939"/>
              <a:gd name="connsiteY2285" fmla="*/ 3701934 h 6507156"/>
              <a:gd name="connsiteX2286" fmla="*/ 2445455 w 9124939"/>
              <a:gd name="connsiteY2286" fmla="*/ 3684778 h 6507156"/>
              <a:gd name="connsiteX2287" fmla="*/ 2447676 w 9124939"/>
              <a:gd name="connsiteY2287" fmla="*/ 3673340 h 6507156"/>
              <a:gd name="connsiteX2288" fmla="*/ 2436889 w 9124939"/>
              <a:gd name="connsiteY2288" fmla="*/ 3681918 h 6507156"/>
              <a:gd name="connsiteX2289" fmla="*/ 2426419 w 9124939"/>
              <a:gd name="connsiteY2289" fmla="*/ 3677788 h 6507156"/>
              <a:gd name="connsiteX2290" fmla="*/ 2420075 w 9124939"/>
              <a:gd name="connsiteY2290" fmla="*/ 3665397 h 6507156"/>
              <a:gd name="connsiteX2291" fmla="*/ 2411194 w 9124939"/>
              <a:gd name="connsiteY2291" fmla="*/ 3632355 h 6507156"/>
              <a:gd name="connsiteX2292" fmla="*/ 2419758 w 9124939"/>
              <a:gd name="connsiteY2292" fmla="*/ 3603125 h 6507156"/>
              <a:gd name="connsiteX2293" fmla="*/ 2428640 w 9124939"/>
              <a:gd name="connsiteY2293" fmla="*/ 3589146 h 6507156"/>
              <a:gd name="connsiteX2294" fmla="*/ 2435302 w 9124939"/>
              <a:gd name="connsiteY2294" fmla="*/ 3575484 h 6507156"/>
              <a:gd name="connsiteX2295" fmla="*/ 2446407 w 9124939"/>
              <a:gd name="connsiteY2295" fmla="*/ 3566906 h 6507156"/>
              <a:gd name="connsiteX2296" fmla="*/ 2466712 w 9124939"/>
              <a:gd name="connsiteY2296" fmla="*/ 3568812 h 6507156"/>
              <a:gd name="connsiteX2297" fmla="*/ 2474962 w 9124939"/>
              <a:gd name="connsiteY2297" fmla="*/ 3561187 h 6507156"/>
              <a:gd name="connsiteX2298" fmla="*/ 2465444 w 9124939"/>
              <a:gd name="connsiteY2298" fmla="*/ 3564364 h 6507156"/>
              <a:gd name="connsiteX2299" fmla="*/ 2457195 w 9124939"/>
              <a:gd name="connsiteY2299" fmla="*/ 3559599 h 6507156"/>
              <a:gd name="connsiteX2300" fmla="*/ 2445455 w 9124939"/>
              <a:gd name="connsiteY2300" fmla="*/ 3557375 h 6507156"/>
              <a:gd name="connsiteX2301" fmla="*/ 2429591 w 9124939"/>
              <a:gd name="connsiteY2301" fmla="*/ 3554198 h 6507156"/>
              <a:gd name="connsiteX2302" fmla="*/ 2424198 w 9124939"/>
              <a:gd name="connsiteY2302" fmla="*/ 3545937 h 6507156"/>
              <a:gd name="connsiteX2303" fmla="*/ 2417855 w 9124939"/>
              <a:gd name="connsiteY2303" fmla="*/ 3560870 h 6507156"/>
              <a:gd name="connsiteX2304" fmla="*/ 2409609 w 9124939"/>
              <a:gd name="connsiteY2304" fmla="*/ 3574849 h 6507156"/>
              <a:gd name="connsiteX2305" fmla="*/ 2389622 w 9124939"/>
              <a:gd name="connsiteY2305" fmla="*/ 3575802 h 6507156"/>
              <a:gd name="connsiteX2306" fmla="*/ 2386450 w 9124939"/>
              <a:gd name="connsiteY2306" fmla="*/ 3570401 h 6507156"/>
              <a:gd name="connsiteX2307" fmla="*/ 2376934 w 9124939"/>
              <a:gd name="connsiteY2307" fmla="*/ 3582156 h 6507156"/>
              <a:gd name="connsiteX2308" fmla="*/ 2355997 w 9124939"/>
              <a:gd name="connsiteY2308" fmla="*/ 3588828 h 6507156"/>
              <a:gd name="connsiteX2309" fmla="*/ 2345529 w 9124939"/>
              <a:gd name="connsiteY2309" fmla="*/ 3577073 h 6507156"/>
              <a:gd name="connsiteX2310" fmla="*/ 2342990 w 9124939"/>
              <a:gd name="connsiteY2310" fmla="*/ 3568812 h 6507156"/>
              <a:gd name="connsiteX2311" fmla="*/ 2336962 w 9124939"/>
              <a:gd name="connsiteY2311" fmla="*/ 3576120 h 6507156"/>
              <a:gd name="connsiteX2312" fmla="*/ 2347433 w 9124939"/>
              <a:gd name="connsiteY2312" fmla="*/ 3595183 h 6507156"/>
              <a:gd name="connsiteX2313" fmla="*/ 2338864 w 9124939"/>
              <a:gd name="connsiteY2313" fmla="*/ 3606938 h 6507156"/>
              <a:gd name="connsiteX2314" fmla="*/ 2324273 w 9124939"/>
              <a:gd name="connsiteY2314" fmla="*/ 3605985 h 6507156"/>
              <a:gd name="connsiteX2315" fmla="*/ 2315708 w 9124939"/>
              <a:gd name="connsiteY2315" fmla="*/ 3601537 h 6507156"/>
              <a:gd name="connsiteX2316" fmla="*/ 2303970 w 9124939"/>
              <a:gd name="connsiteY2316" fmla="*/ 3577391 h 6507156"/>
              <a:gd name="connsiteX2317" fmla="*/ 2284935 w 9124939"/>
              <a:gd name="connsiteY2317" fmla="*/ 3584380 h 6507156"/>
              <a:gd name="connsiteX2318" fmla="*/ 2287473 w 9124939"/>
              <a:gd name="connsiteY2318" fmla="*/ 3600901 h 6507156"/>
              <a:gd name="connsiteX2319" fmla="*/ 2296991 w 9124939"/>
              <a:gd name="connsiteY2319" fmla="*/ 3609480 h 6507156"/>
              <a:gd name="connsiteX2320" fmla="*/ 2296991 w 9124939"/>
              <a:gd name="connsiteY2320" fmla="*/ 3616787 h 6507156"/>
              <a:gd name="connsiteX2321" fmla="*/ 2283032 w 9124939"/>
              <a:gd name="connsiteY2321" fmla="*/ 3609480 h 6507156"/>
              <a:gd name="connsiteX2322" fmla="*/ 2275419 w 9124939"/>
              <a:gd name="connsiteY2322" fmla="*/ 3588511 h 6507156"/>
              <a:gd name="connsiteX2323" fmla="*/ 2259557 w 9124939"/>
              <a:gd name="connsiteY2323" fmla="*/ 3578026 h 6507156"/>
              <a:gd name="connsiteX2324" fmla="*/ 2256384 w 9124939"/>
              <a:gd name="connsiteY2324" fmla="*/ 3567542 h 6507156"/>
              <a:gd name="connsiteX2325" fmla="*/ 2263681 w 9124939"/>
              <a:gd name="connsiteY2325" fmla="*/ 3557057 h 6507156"/>
              <a:gd name="connsiteX2326" fmla="*/ 2271295 w 9124939"/>
              <a:gd name="connsiteY2326" fmla="*/ 3558646 h 6507156"/>
              <a:gd name="connsiteX2327" fmla="*/ 2277640 w 9124939"/>
              <a:gd name="connsiteY2327" fmla="*/ 3572625 h 6507156"/>
              <a:gd name="connsiteX2328" fmla="*/ 2280812 w 9124939"/>
              <a:gd name="connsiteY2328" fmla="*/ 3569448 h 6507156"/>
              <a:gd name="connsiteX2329" fmla="*/ 2273832 w 9124939"/>
              <a:gd name="connsiteY2329" fmla="*/ 3546255 h 6507156"/>
              <a:gd name="connsiteX2330" fmla="*/ 2280177 w 9124939"/>
              <a:gd name="connsiteY2330" fmla="*/ 3528463 h 6507156"/>
              <a:gd name="connsiteX2331" fmla="*/ 2296039 w 9124939"/>
              <a:gd name="connsiteY2331" fmla="*/ 3488113 h 6507156"/>
              <a:gd name="connsiteX2332" fmla="*/ 2301749 w 9124939"/>
              <a:gd name="connsiteY2332" fmla="*/ 3481759 h 6507156"/>
              <a:gd name="connsiteX2333" fmla="*/ 2306191 w 9124939"/>
              <a:gd name="connsiteY2333" fmla="*/ 3464602 h 6507156"/>
              <a:gd name="connsiteX2334" fmla="*/ 2293501 w 9124939"/>
              <a:gd name="connsiteY2334" fmla="*/ 3458566 h 6507156"/>
              <a:gd name="connsiteX2335" fmla="*/ 2292232 w 9124939"/>
              <a:gd name="connsiteY2335" fmla="*/ 3449988 h 6507156"/>
              <a:gd name="connsiteX2336" fmla="*/ 2284619 w 9124939"/>
              <a:gd name="connsiteY2336" fmla="*/ 3432517 h 6507156"/>
              <a:gd name="connsiteX2337" fmla="*/ 2284619 w 9124939"/>
              <a:gd name="connsiteY2337" fmla="*/ 3416631 h 6507156"/>
              <a:gd name="connsiteX2338" fmla="*/ 2296991 w 9124939"/>
              <a:gd name="connsiteY2338" fmla="*/ 3393120 h 6507156"/>
              <a:gd name="connsiteX2339" fmla="*/ 2306508 w 9124939"/>
              <a:gd name="connsiteY2339" fmla="*/ 3397252 h 6507156"/>
              <a:gd name="connsiteX2340" fmla="*/ 2316976 w 9124939"/>
              <a:gd name="connsiteY2340" fmla="*/ 3392166 h 6507156"/>
              <a:gd name="connsiteX2341" fmla="*/ 2318246 w 9124939"/>
              <a:gd name="connsiteY2341" fmla="*/ 3388990 h 6507156"/>
              <a:gd name="connsiteX2342" fmla="*/ 2292549 w 9124939"/>
              <a:gd name="connsiteY2342" fmla="*/ 3386766 h 6507156"/>
              <a:gd name="connsiteX2343" fmla="*/ 2282715 w 9124939"/>
              <a:gd name="connsiteY2343" fmla="*/ 3359442 h 6507156"/>
              <a:gd name="connsiteX2344" fmla="*/ 2283032 w 9124939"/>
              <a:gd name="connsiteY2344" fmla="*/ 3382954 h 6507156"/>
              <a:gd name="connsiteX2345" fmla="*/ 2281129 w 9124939"/>
              <a:gd name="connsiteY2345" fmla="*/ 3393438 h 6507156"/>
              <a:gd name="connsiteX2346" fmla="*/ 2270660 w 9124939"/>
              <a:gd name="connsiteY2346" fmla="*/ 3396616 h 6507156"/>
              <a:gd name="connsiteX2347" fmla="*/ 2264316 w 9124939"/>
              <a:gd name="connsiteY2347" fmla="*/ 3394391 h 6507156"/>
              <a:gd name="connsiteX2348" fmla="*/ 2260191 w 9124939"/>
              <a:gd name="connsiteY2348" fmla="*/ 3402018 h 6507156"/>
              <a:gd name="connsiteX2349" fmla="*/ 2251626 w 9124939"/>
              <a:gd name="connsiteY2349" fmla="*/ 3393438 h 6507156"/>
              <a:gd name="connsiteX2350" fmla="*/ 2251308 w 9124939"/>
              <a:gd name="connsiteY2350" fmla="*/ 3382954 h 6507156"/>
              <a:gd name="connsiteX2351" fmla="*/ 2267805 w 9124939"/>
              <a:gd name="connsiteY2351" fmla="*/ 3349275 h 6507156"/>
              <a:gd name="connsiteX2352" fmla="*/ 2269074 w 9124939"/>
              <a:gd name="connsiteY2352" fmla="*/ 3339744 h 6507156"/>
              <a:gd name="connsiteX2353" fmla="*/ 2242743 w 9124939"/>
              <a:gd name="connsiteY2353" fmla="*/ 3376917 h 6507156"/>
              <a:gd name="connsiteX2354" fmla="*/ 2238618 w 9124939"/>
              <a:gd name="connsiteY2354" fmla="*/ 3373740 h 6507156"/>
              <a:gd name="connsiteX2355" fmla="*/ 2233543 w 9124939"/>
              <a:gd name="connsiteY2355" fmla="*/ 3388672 h 6507156"/>
              <a:gd name="connsiteX2356" fmla="*/ 2241156 w 9124939"/>
              <a:gd name="connsiteY2356" fmla="*/ 3398840 h 6507156"/>
              <a:gd name="connsiteX2357" fmla="*/ 2248453 w 9124939"/>
              <a:gd name="connsiteY2357" fmla="*/ 3408371 h 6507156"/>
              <a:gd name="connsiteX2358" fmla="*/ 2245281 w 9124939"/>
              <a:gd name="connsiteY2358" fmla="*/ 3424258 h 6507156"/>
              <a:gd name="connsiteX2359" fmla="*/ 2237350 w 9124939"/>
              <a:gd name="connsiteY2359" fmla="*/ 3436013 h 6507156"/>
              <a:gd name="connsiteX2360" fmla="*/ 2231322 w 9124939"/>
              <a:gd name="connsiteY2360" fmla="*/ 3466509 h 6507156"/>
              <a:gd name="connsiteX2361" fmla="*/ 2228150 w 9124939"/>
              <a:gd name="connsiteY2361" fmla="*/ 3483347 h 6507156"/>
              <a:gd name="connsiteX2362" fmla="*/ 2222122 w 9124939"/>
              <a:gd name="connsiteY2362" fmla="*/ 3503681 h 6507156"/>
              <a:gd name="connsiteX2363" fmla="*/ 2211336 w 9124939"/>
              <a:gd name="connsiteY2363" fmla="*/ 3508765 h 6507156"/>
              <a:gd name="connsiteX2364" fmla="*/ 2199597 w 9124939"/>
              <a:gd name="connsiteY2364" fmla="*/ 3508765 h 6507156"/>
              <a:gd name="connsiteX2365" fmla="*/ 2195473 w 9124939"/>
              <a:gd name="connsiteY2365" fmla="*/ 3494467 h 6507156"/>
              <a:gd name="connsiteX2366" fmla="*/ 2201501 w 9124939"/>
              <a:gd name="connsiteY2366" fmla="*/ 3478582 h 6507156"/>
              <a:gd name="connsiteX2367" fmla="*/ 2211970 w 9124939"/>
              <a:gd name="connsiteY2367" fmla="*/ 3457295 h 6507156"/>
              <a:gd name="connsiteX2368" fmla="*/ 2222439 w 9124939"/>
              <a:gd name="connsiteY2368" fmla="*/ 3431564 h 6507156"/>
              <a:gd name="connsiteX2369" fmla="*/ 2222439 w 9124939"/>
              <a:gd name="connsiteY2369" fmla="*/ 3424258 h 6507156"/>
              <a:gd name="connsiteX2370" fmla="*/ 2211652 w 9124939"/>
              <a:gd name="connsiteY2370" fmla="*/ 3427751 h 6507156"/>
              <a:gd name="connsiteX2371" fmla="*/ 2209749 w 9124939"/>
              <a:gd name="connsiteY2371" fmla="*/ 3420444 h 6507156"/>
              <a:gd name="connsiteX2372" fmla="*/ 2216729 w 9124939"/>
              <a:gd name="connsiteY2372" fmla="*/ 3410912 h 6507156"/>
              <a:gd name="connsiteX2373" fmla="*/ 2220853 w 9124939"/>
              <a:gd name="connsiteY2373" fmla="*/ 3390580 h 6507156"/>
              <a:gd name="connsiteX2374" fmla="*/ 2211336 w 9124939"/>
              <a:gd name="connsiteY2374" fmla="*/ 3392803 h 6507156"/>
              <a:gd name="connsiteX2375" fmla="*/ 2218315 w 9124939"/>
              <a:gd name="connsiteY2375" fmla="*/ 3376917 h 6507156"/>
              <a:gd name="connsiteX2376" fmla="*/ 2226880 w 9124939"/>
              <a:gd name="connsiteY2376" fmla="*/ 3364208 h 6507156"/>
              <a:gd name="connsiteX2377" fmla="*/ 2232273 w 9124939"/>
              <a:gd name="connsiteY2377" fmla="*/ 3352769 h 6507156"/>
              <a:gd name="connsiteX2378" fmla="*/ 2220219 w 9124939"/>
              <a:gd name="connsiteY2378" fmla="*/ 3339108 h 6507156"/>
              <a:gd name="connsiteX2379" fmla="*/ 2220219 w 9124939"/>
              <a:gd name="connsiteY2379" fmla="*/ 3327352 h 6507156"/>
              <a:gd name="connsiteX2380" fmla="*/ 2236080 w 9124939"/>
              <a:gd name="connsiteY2380" fmla="*/ 3324177 h 6507156"/>
              <a:gd name="connsiteX2381" fmla="*/ 2235129 w 9124939"/>
              <a:gd name="connsiteY2381" fmla="*/ 3314644 h 6507156"/>
              <a:gd name="connsiteX2382" fmla="*/ 2240522 w 9124939"/>
              <a:gd name="connsiteY2382" fmla="*/ 3316551 h 6507156"/>
              <a:gd name="connsiteX2383" fmla="*/ 2238936 w 9124939"/>
              <a:gd name="connsiteY2383" fmla="*/ 3303841 h 6507156"/>
              <a:gd name="connsiteX2384" fmla="*/ 2256067 w 9124939"/>
              <a:gd name="connsiteY2384" fmla="*/ 3290178 h 6507156"/>
              <a:gd name="connsiteX2385" fmla="*/ 2252895 w 9124939"/>
              <a:gd name="connsiteY2385" fmla="*/ 3283825 h 6507156"/>
              <a:gd name="connsiteX2386" fmla="*/ 2256701 w 9124939"/>
              <a:gd name="connsiteY2386" fmla="*/ 3275246 h 6507156"/>
              <a:gd name="connsiteX2387" fmla="*/ 2252260 w 9124939"/>
              <a:gd name="connsiteY2387" fmla="*/ 3264761 h 6507156"/>
              <a:gd name="connsiteX2388" fmla="*/ 2250356 w 9124939"/>
              <a:gd name="connsiteY2388" fmla="*/ 3263807 h 6507156"/>
              <a:gd name="connsiteX2389" fmla="*/ 2238936 w 9124939"/>
              <a:gd name="connsiteY2389" fmla="*/ 3272386 h 6507156"/>
              <a:gd name="connsiteX2390" fmla="*/ 2238936 w 9124939"/>
              <a:gd name="connsiteY2390" fmla="*/ 3286366 h 6507156"/>
              <a:gd name="connsiteX2391" fmla="*/ 2224025 w 9124939"/>
              <a:gd name="connsiteY2391" fmla="*/ 3296851 h 6507156"/>
              <a:gd name="connsiteX2392" fmla="*/ 2219267 w 9124939"/>
              <a:gd name="connsiteY2392" fmla="*/ 3305430 h 6507156"/>
              <a:gd name="connsiteX2393" fmla="*/ 2207529 w 9124939"/>
              <a:gd name="connsiteY2393" fmla="*/ 3304159 h 6507156"/>
              <a:gd name="connsiteX2394" fmla="*/ 2197694 w 9124939"/>
              <a:gd name="connsiteY2394" fmla="*/ 3293038 h 6507156"/>
              <a:gd name="connsiteX2395" fmla="*/ 2185004 w 9124939"/>
              <a:gd name="connsiteY2395" fmla="*/ 3285413 h 6507156"/>
              <a:gd name="connsiteX2396" fmla="*/ 2186273 w 9124939"/>
              <a:gd name="connsiteY2396" fmla="*/ 3272704 h 6507156"/>
              <a:gd name="connsiteX2397" fmla="*/ 2201818 w 9124939"/>
              <a:gd name="connsiteY2397" fmla="*/ 3267620 h 6507156"/>
              <a:gd name="connsiteX2398" fmla="*/ 2185321 w 9124939"/>
              <a:gd name="connsiteY2398" fmla="*/ 3265397 h 6507156"/>
              <a:gd name="connsiteX2399" fmla="*/ 2184687 w 9124939"/>
              <a:gd name="connsiteY2399" fmla="*/ 3271433 h 6507156"/>
              <a:gd name="connsiteX2400" fmla="*/ 2176438 w 9124939"/>
              <a:gd name="connsiteY2400" fmla="*/ 3274292 h 6507156"/>
              <a:gd name="connsiteX2401" fmla="*/ 2160576 w 9124939"/>
              <a:gd name="connsiteY2401" fmla="*/ 3266667 h 6507156"/>
              <a:gd name="connsiteX2402" fmla="*/ 2161528 w 9124939"/>
              <a:gd name="connsiteY2402" fmla="*/ 3259361 h 6507156"/>
              <a:gd name="connsiteX2403" fmla="*/ 2181832 w 9124939"/>
              <a:gd name="connsiteY2403" fmla="*/ 3255229 h 6507156"/>
              <a:gd name="connsiteX2404" fmla="*/ 2192301 w 9124939"/>
              <a:gd name="connsiteY2404" fmla="*/ 3257771 h 6507156"/>
              <a:gd name="connsiteX2405" fmla="*/ 2200867 w 9124939"/>
              <a:gd name="connsiteY2405" fmla="*/ 3256818 h 6507156"/>
              <a:gd name="connsiteX2406" fmla="*/ 2202453 w 9124939"/>
              <a:gd name="connsiteY2406" fmla="*/ 3245063 h 6507156"/>
              <a:gd name="connsiteX2407" fmla="*/ 2192936 w 9124939"/>
              <a:gd name="connsiteY2407" fmla="*/ 3232672 h 6507156"/>
              <a:gd name="connsiteX2408" fmla="*/ 2197059 w 9124939"/>
              <a:gd name="connsiteY2408" fmla="*/ 3219328 h 6507156"/>
              <a:gd name="connsiteX2409" fmla="*/ 2217046 w 9124939"/>
              <a:gd name="connsiteY2409" fmla="*/ 3216787 h 6507156"/>
              <a:gd name="connsiteX2410" fmla="*/ 2198011 w 9124939"/>
              <a:gd name="connsiteY2410" fmla="*/ 3207255 h 6507156"/>
              <a:gd name="connsiteX2411" fmla="*/ 2212922 w 9124939"/>
              <a:gd name="connsiteY2411" fmla="*/ 3197724 h 6507156"/>
              <a:gd name="connsiteX2412" fmla="*/ 2225612 w 9124939"/>
              <a:gd name="connsiteY2412" fmla="*/ 3204079 h 6507156"/>
              <a:gd name="connsiteX2413" fmla="*/ 2210701 w 9124939"/>
              <a:gd name="connsiteY2413" fmla="*/ 3187240 h 6507156"/>
              <a:gd name="connsiteX2414" fmla="*/ 2216729 w 9124939"/>
              <a:gd name="connsiteY2414" fmla="*/ 3178662 h 6507156"/>
              <a:gd name="connsiteX2415" fmla="*/ 2233543 w 9124939"/>
              <a:gd name="connsiteY2415" fmla="*/ 3175485 h 6507156"/>
              <a:gd name="connsiteX2416" fmla="*/ 2234812 w 9124939"/>
              <a:gd name="connsiteY2416" fmla="*/ 3170084 h 6507156"/>
              <a:gd name="connsiteX2417" fmla="*/ 2217680 w 9124939"/>
              <a:gd name="connsiteY2417" fmla="*/ 3164048 h 6507156"/>
              <a:gd name="connsiteX2418" fmla="*/ 2241791 w 9124939"/>
              <a:gd name="connsiteY2418" fmla="*/ 3148798 h 6507156"/>
              <a:gd name="connsiteX2419" fmla="*/ 2219901 w 9124939"/>
              <a:gd name="connsiteY2419" fmla="*/ 3156740 h 6507156"/>
              <a:gd name="connsiteX2420" fmla="*/ 2219901 w 9124939"/>
              <a:gd name="connsiteY2420" fmla="*/ 3148162 h 6507156"/>
              <a:gd name="connsiteX2421" fmla="*/ 2208163 w 9124939"/>
              <a:gd name="connsiteY2421" fmla="*/ 3164048 h 6507156"/>
              <a:gd name="connsiteX2422" fmla="*/ 2194521 w 9124939"/>
              <a:gd name="connsiteY2422" fmla="*/ 3145302 h 6507156"/>
              <a:gd name="connsiteX2423" fmla="*/ 2189763 w 9124939"/>
              <a:gd name="connsiteY2423" fmla="*/ 3124016 h 6507156"/>
              <a:gd name="connsiteX2424" fmla="*/ 2198328 w 9124939"/>
              <a:gd name="connsiteY2424" fmla="*/ 3119886 h 6507156"/>
              <a:gd name="connsiteX2425" fmla="*/ 2216411 w 9124939"/>
              <a:gd name="connsiteY2425" fmla="*/ 3130053 h 6507156"/>
              <a:gd name="connsiteX2426" fmla="*/ 2228150 w 9124939"/>
              <a:gd name="connsiteY2426" fmla="*/ 3129100 h 6507156"/>
              <a:gd name="connsiteX2427" fmla="*/ 2215142 w 9124939"/>
              <a:gd name="connsiteY2427" fmla="*/ 3124016 h 6507156"/>
              <a:gd name="connsiteX2428" fmla="*/ 2195791 w 9124939"/>
              <a:gd name="connsiteY2428" fmla="*/ 3100188 h 6507156"/>
              <a:gd name="connsiteX2429" fmla="*/ 2200232 w 9124939"/>
              <a:gd name="connsiteY2429" fmla="*/ 3093516 h 6507156"/>
              <a:gd name="connsiteX2430" fmla="*/ 2208480 w 9124939"/>
              <a:gd name="connsiteY2430" fmla="*/ 3092246 h 6507156"/>
              <a:gd name="connsiteX2431" fmla="*/ 2193887 w 9124939"/>
              <a:gd name="connsiteY2431" fmla="*/ 3072548 h 6507156"/>
              <a:gd name="connsiteX2432" fmla="*/ 2202770 w 9124939"/>
              <a:gd name="connsiteY2432" fmla="*/ 3063017 h 6507156"/>
              <a:gd name="connsiteX2433" fmla="*/ 2215777 w 9124939"/>
              <a:gd name="connsiteY2433" fmla="*/ 3063017 h 6507156"/>
              <a:gd name="connsiteX2434" fmla="*/ 2238936 w 9124939"/>
              <a:gd name="connsiteY2434" fmla="*/ 3063652 h 6507156"/>
              <a:gd name="connsiteX2435" fmla="*/ 2234812 w 9124939"/>
              <a:gd name="connsiteY2435" fmla="*/ 3058251 h 6507156"/>
              <a:gd name="connsiteX2436" fmla="*/ 2237984 w 9124939"/>
              <a:gd name="connsiteY2436" fmla="*/ 3054121 h 6507156"/>
              <a:gd name="connsiteX2437" fmla="*/ 2250674 w 9124939"/>
              <a:gd name="connsiteY2437" fmla="*/ 3062381 h 6507156"/>
              <a:gd name="connsiteX2438" fmla="*/ 2254798 w 9124939"/>
              <a:gd name="connsiteY2438" fmla="*/ 3058251 h 6507156"/>
              <a:gd name="connsiteX2439" fmla="*/ 2244329 w 9124939"/>
              <a:gd name="connsiteY2439" fmla="*/ 3040460 h 6507156"/>
              <a:gd name="connsiteX2440" fmla="*/ 2230053 w 9124939"/>
              <a:gd name="connsiteY2440" fmla="*/ 3029022 h 6507156"/>
              <a:gd name="connsiteX2441" fmla="*/ 2230053 w 9124939"/>
              <a:gd name="connsiteY2441" fmla="*/ 3022668 h 6507156"/>
              <a:gd name="connsiteX2442" fmla="*/ 2237667 w 9124939"/>
              <a:gd name="connsiteY2442" fmla="*/ 3020443 h 6507156"/>
              <a:gd name="connsiteX2443" fmla="*/ 2247184 w 9124939"/>
              <a:gd name="connsiteY2443" fmla="*/ 3025845 h 6507156"/>
              <a:gd name="connsiteX2444" fmla="*/ 2249087 w 9124939"/>
              <a:gd name="connsiteY2444" fmla="*/ 3020443 h 6507156"/>
              <a:gd name="connsiteX2445" fmla="*/ 2240839 w 9124939"/>
              <a:gd name="connsiteY2445" fmla="*/ 3005510 h 6507156"/>
              <a:gd name="connsiteX2446" fmla="*/ 2250039 w 9124939"/>
              <a:gd name="connsiteY2446" fmla="*/ 2996929 h 6507156"/>
              <a:gd name="connsiteX2447" fmla="*/ 2260509 w 9124939"/>
              <a:gd name="connsiteY2447" fmla="*/ 2990576 h 6507156"/>
              <a:gd name="connsiteX2448" fmla="*/ 2275419 w 9124939"/>
              <a:gd name="connsiteY2448" fmla="*/ 2999790 h 6507156"/>
              <a:gd name="connsiteX2449" fmla="*/ 2275419 w 9124939"/>
              <a:gd name="connsiteY2449" fmla="*/ 2993751 h 6507156"/>
              <a:gd name="connsiteX2450" fmla="*/ 2257336 w 9124939"/>
              <a:gd name="connsiteY2450" fmla="*/ 2984223 h 6507156"/>
              <a:gd name="connsiteX2451" fmla="*/ 2255115 w 9124939"/>
              <a:gd name="connsiteY2451" fmla="*/ 2973103 h 6507156"/>
              <a:gd name="connsiteX2452" fmla="*/ 2256067 w 9124939"/>
              <a:gd name="connsiteY2452" fmla="*/ 2961347 h 6507156"/>
              <a:gd name="connsiteX2453" fmla="*/ 2268757 w 9124939"/>
              <a:gd name="connsiteY2453" fmla="*/ 2944192 h 6507156"/>
              <a:gd name="connsiteX2454" fmla="*/ 2270660 w 9124939"/>
              <a:gd name="connsiteY2454" fmla="*/ 2931484 h 6507156"/>
              <a:gd name="connsiteX2455" fmla="*/ 2275736 w 9124939"/>
              <a:gd name="connsiteY2455" fmla="*/ 2931484 h 6507156"/>
              <a:gd name="connsiteX2456" fmla="*/ 2286205 w 9124939"/>
              <a:gd name="connsiteY2456" fmla="*/ 2927354 h 6507156"/>
              <a:gd name="connsiteX2457" fmla="*/ 2296039 w 9124939"/>
              <a:gd name="connsiteY2457" fmla="*/ 2933391 h 6507156"/>
              <a:gd name="connsiteX2458" fmla="*/ 2307459 w 9124939"/>
              <a:gd name="connsiteY2458" fmla="*/ 2942920 h 6507156"/>
              <a:gd name="connsiteX2459" fmla="*/ 2310632 w 9124939"/>
              <a:gd name="connsiteY2459" fmla="*/ 2936567 h 6507156"/>
              <a:gd name="connsiteX2460" fmla="*/ 2318246 w 9124939"/>
              <a:gd name="connsiteY2460" fmla="*/ 2936567 h 6507156"/>
              <a:gd name="connsiteX2461" fmla="*/ 2327762 w 9124939"/>
              <a:gd name="connsiteY2461" fmla="*/ 2943556 h 6507156"/>
              <a:gd name="connsiteX2462" fmla="*/ 2335059 w 9124939"/>
              <a:gd name="connsiteY2462" fmla="*/ 2947686 h 6507156"/>
              <a:gd name="connsiteX2463" fmla="*/ 2347751 w 9124939"/>
              <a:gd name="connsiteY2463" fmla="*/ 2941332 h 6507156"/>
              <a:gd name="connsiteX2464" fmla="*/ 2373445 w 9124939"/>
              <a:gd name="connsiteY2464" fmla="*/ 2931484 h 6507156"/>
              <a:gd name="connsiteX2465" fmla="*/ 2389306 w 9124939"/>
              <a:gd name="connsiteY2465" fmla="*/ 2941014 h 6507156"/>
              <a:gd name="connsiteX2466" fmla="*/ 2404850 w 9124939"/>
              <a:gd name="connsiteY2466" fmla="*/ 2930531 h 6507156"/>
              <a:gd name="connsiteX2467" fmla="*/ 2443869 w 9124939"/>
              <a:gd name="connsiteY2467" fmla="*/ 2919412 h 6507156"/>
              <a:gd name="connsiteX2468" fmla="*/ 4948170 w 9124939"/>
              <a:gd name="connsiteY2468" fmla="*/ 2914651 h 6507156"/>
              <a:gd name="connsiteX2469" fmla="*/ 4958990 w 9124939"/>
              <a:gd name="connsiteY2469" fmla="*/ 2924199 h 6507156"/>
              <a:gd name="connsiteX2470" fmla="*/ 4970448 w 9124939"/>
              <a:gd name="connsiteY2470" fmla="*/ 2937566 h 6507156"/>
              <a:gd name="connsiteX2471" fmla="*/ 4969811 w 9124939"/>
              <a:gd name="connsiteY2471" fmla="*/ 2947115 h 6507156"/>
              <a:gd name="connsiteX2472" fmla="*/ 4959309 w 9124939"/>
              <a:gd name="connsiteY2472" fmla="*/ 2944250 h 6507156"/>
              <a:gd name="connsiteX2473" fmla="*/ 4949761 w 9124939"/>
              <a:gd name="connsiteY2473" fmla="*/ 2952844 h 6507156"/>
              <a:gd name="connsiteX2474" fmla="*/ 4941168 w 9124939"/>
              <a:gd name="connsiteY2474" fmla="*/ 2963348 h 6507156"/>
              <a:gd name="connsiteX2475" fmla="*/ 4926528 w 9124939"/>
              <a:gd name="connsiteY2475" fmla="*/ 2970032 h 6507156"/>
              <a:gd name="connsiteX2476" fmla="*/ 4923346 w 9124939"/>
              <a:gd name="connsiteY2476" fmla="*/ 2985948 h 6507156"/>
              <a:gd name="connsiteX2477" fmla="*/ 4891520 w 9124939"/>
              <a:gd name="connsiteY2477" fmla="*/ 2978626 h 6507156"/>
              <a:gd name="connsiteX2478" fmla="*/ 4884200 w 9124939"/>
              <a:gd name="connsiteY2478" fmla="*/ 2984994 h 6507156"/>
              <a:gd name="connsiteX2479" fmla="*/ 4881336 w 9124939"/>
              <a:gd name="connsiteY2479" fmla="*/ 3009186 h 6507156"/>
              <a:gd name="connsiteX2480" fmla="*/ 4858103 w 9124939"/>
              <a:gd name="connsiteY2480" fmla="*/ 3040062 h 6507156"/>
              <a:gd name="connsiteX2481" fmla="*/ 4845372 w 9124939"/>
              <a:gd name="connsiteY2481" fmla="*/ 3022236 h 6507156"/>
              <a:gd name="connsiteX2482" fmla="*/ 4852374 w 9124939"/>
              <a:gd name="connsiteY2482" fmla="*/ 3009505 h 6507156"/>
              <a:gd name="connsiteX2483" fmla="*/ 4871788 w 9124939"/>
              <a:gd name="connsiteY2483" fmla="*/ 3002181 h 6507156"/>
              <a:gd name="connsiteX2484" fmla="*/ 4872743 w 9124939"/>
              <a:gd name="connsiteY2484" fmla="*/ 2995813 h 6507156"/>
              <a:gd name="connsiteX2485" fmla="*/ 4848873 w 9124939"/>
              <a:gd name="connsiteY2485" fmla="*/ 2974807 h 6507156"/>
              <a:gd name="connsiteX2486" fmla="*/ 4837098 w 9124939"/>
              <a:gd name="connsiteY2486" fmla="*/ 2957936 h 6507156"/>
              <a:gd name="connsiteX2487" fmla="*/ 4855238 w 9124939"/>
              <a:gd name="connsiteY2487" fmla="*/ 2956664 h 6507156"/>
              <a:gd name="connsiteX2488" fmla="*/ 4839962 w 9124939"/>
              <a:gd name="connsiteY2488" fmla="*/ 2932792 h 6507156"/>
              <a:gd name="connsiteX2489" fmla="*/ 4845372 w 9124939"/>
              <a:gd name="connsiteY2489" fmla="*/ 2927382 h 6507156"/>
              <a:gd name="connsiteX2490" fmla="*/ 4866696 w 9124939"/>
              <a:gd name="connsiteY2490" fmla="*/ 2941704 h 6507156"/>
              <a:gd name="connsiteX2491" fmla="*/ 4868924 w 9124939"/>
              <a:gd name="connsiteY2491" fmla="*/ 2931201 h 6507156"/>
              <a:gd name="connsiteX2492" fmla="*/ 4883563 w 9124939"/>
              <a:gd name="connsiteY2492" fmla="*/ 2938521 h 6507156"/>
              <a:gd name="connsiteX2493" fmla="*/ 4873061 w 9124939"/>
              <a:gd name="connsiteY2493" fmla="*/ 2931201 h 6507156"/>
              <a:gd name="connsiteX2494" fmla="*/ 4895975 w 9124939"/>
              <a:gd name="connsiteY2494" fmla="*/ 2915287 h 6507156"/>
              <a:gd name="connsiteX2495" fmla="*/ 4912207 w 9124939"/>
              <a:gd name="connsiteY2495" fmla="*/ 2919107 h 6507156"/>
              <a:gd name="connsiteX2496" fmla="*/ 4948170 w 9124939"/>
              <a:gd name="connsiteY2496" fmla="*/ 2914651 h 6507156"/>
              <a:gd name="connsiteX2497" fmla="*/ 4975319 w 9124939"/>
              <a:gd name="connsiteY2497" fmla="*/ 2900364 h 6507156"/>
              <a:gd name="connsiteX2498" fmla="*/ 4983148 w 9124939"/>
              <a:gd name="connsiteY2498" fmla="*/ 2918665 h 6507156"/>
              <a:gd name="connsiteX2499" fmla="*/ 4973362 w 9124939"/>
              <a:gd name="connsiteY2499" fmla="*/ 2927350 h 6507156"/>
              <a:gd name="connsiteX2500" fmla="*/ 4960313 w 9124939"/>
              <a:gd name="connsiteY2500" fmla="*/ 2918975 h 6507156"/>
              <a:gd name="connsiteX2501" fmla="*/ 4959335 w 9124939"/>
              <a:gd name="connsiteY2501" fmla="*/ 2907499 h 6507156"/>
              <a:gd name="connsiteX2502" fmla="*/ 4975319 w 9124939"/>
              <a:gd name="connsiteY2502" fmla="*/ 2900364 h 6507156"/>
              <a:gd name="connsiteX2503" fmla="*/ 2472000 w 9124939"/>
              <a:gd name="connsiteY2503" fmla="*/ 2881314 h 6507156"/>
              <a:gd name="connsiteX2504" fmla="*/ 2478081 w 9124939"/>
              <a:gd name="connsiteY2504" fmla="*/ 2888119 h 6507156"/>
              <a:gd name="connsiteX2505" fmla="*/ 2471324 w 9124939"/>
              <a:gd name="connsiteY2505" fmla="*/ 2900363 h 6507156"/>
              <a:gd name="connsiteX2506" fmla="*/ 2464568 w 9124939"/>
              <a:gd name="connsiteY2506" fmla="*/ 2895941 h 6507156"/>
              <a:gd name="connsiteX2507" fmla="*/ 2462203 w 9124939"/>
              <a:gd name="connsiteY2507" fmla="*/ 2885737 h 6507156"/>
              <a:gd name="connsiteX2508" fmla="*/ 2472000 w 9124939"/>
              <a:gd name="connsiteY2508" fmla="*/ 2881314 h 6507156"/>
              <a:gd name="connsiteX2509" fmla="*/ 2436034 w 9124939"/>
              <a:gd name="connsiteY2509" fmla="*/ 2865435 h 6507156"/>
              <a:gd name="connsiteX2510" fmla="*/ 2451089 w 9124939"/>
              <a:gd name="connsiteY2510" fmla="*/ 2883712 h 6507156"/>
              <a:gd name="connsiteX2511" fmla="*/ 2438544 w 9124939"/>
              <a:gd name="connsiteY2511" fmla="*/ 2890840 h 6507156"/>
              <a:gd name="connsiteX2512" fmla="*/ 2425685 w 9124939"/>
              <a:gd name="connsiteY2512" fmla="*/ 2880927 h 6507156"/>
              <a:gd name="connsiteX2513" fmla="*/ 2425685 w 9124939"/>
              <a:gd name="connsiteY2513" fmla="*/ 2871629 h 6507156"/>
              <a:gd name="connsiteX2514" fmla="*/ 2436034 w 9124939"/>
              <a:gd name="connsiteY2514" fmla="*/ 2865435 h 6507156"/>
              <a:gd name="connsiteX2515" fmla="*/ 4901716 w 9124939"/>
              <a:gd name="connsiteY2515" fmla="*/ 2840036 h 6507156"/>
              <a:gd name="connsiteX2516" fmla="*/ 4927209 w 9124939"/>
              <a:gd name="connsiteY2516" fmla="*/ 2841942 h 6507156"/>
              <a:gd name="connsiteX2517" fmla="*/ 4937088 w 9124939"/>
              <a:gd name="connsiteY2517" fmla="*/ 2855593 h 6507156"/>
              <a:gd name="connsiteX2518" fmla="*/ 4943461 w 9124939"/>
              <a:gd name="connsiteY2518" fmla="*/ 2872421 h 6507156"/>
              <a:gd name="connsiteX2519" fmla="*/ 4938362 w 9124939"/>
              <a:gd name="connsiteY2519" fmla="*/ 2875915 h 6507156"/>
              <a:gd name="connsiteX2520" fmla="*/ 4932945 w 9124939"/>
              <a:gd name="connsiteY2520" fmla="*/ 2870516 h 6507156"/>
              <a:gd name="connsiteX2521" fmla="*/ 4924341 w 9124939"/>
              <a:gd name="connsiteY2521" fmla="*/ 2876867 h 6507156"/>
              <a:gd name="connsiteX2522" fmla="*/ 4917331 w 9124939"/>
              <a:gd name="connsiteY2522" fmla="*/ 2889570 h 6507156"/>
              <a:gd name="connsiteX2523" fmla="*/ 4910957 w 9124939"/>
              <a:gd name="connsiteY2523" fmla="*/ 2900364 h 6507156"/>
              <a:gd name="connsiteX2524" fmla="*/ 4898211 w 9124939"/>
              <a:gd name="connsiteY2524" fmla="*/ 2900364 h 6507156"/>
              <a:gd name="connsiteX2525" fmla="*/ 4887376 w 9124939"/>
              <a:gd name="connsiteY2525" fmla="*/ 2891158 h 6507156"/>
              <a:gd name="connsiteX2526" fmla="*/ 4889288 w 9124939"/>
              <a:gd name="connsiteY2526" fmla="*/ 2875279 h 6507156"/>
              <a:gd name="connsiteX2527" fmla="*/ 4872718 w 9124939"/>
              <a:gd name="connsiteY2527" fmla="*/ 2872104 h 6507156"/>
              <a:gd name="connsiteX2528" fmla="*/ 4859653 w 9124939"/>
              <a:gd name="connsiteY2528" fmla="*/ 2870198 h 6507156"/>
              <a:gd name="connsiteX2529" fmla="*/ 4856148 w 9124939"/>
              <a:gd name="connsiteY2529" fmla="*/ 2862893 h 6507156"/>
              <a:gd name="connsiteX2530" fmla="*/ 4874311 w 9124939"/>
              <a:gd name="connsiteY2530" fmla="*/ 2857496 h 6507156"/>
              <a:gd name="connsiteX2531" fmla="*/ 4887058 w 9124939"/>
              <a:gd name="connsiteY2531" fmla="*/ 2857179 h 6507156"/>
              <a:gd name="connsiteX2532" fmla="*/ 4896618 w 9124939"/>
              <a:gd name="connsiteY2532" fmla="*/ 2848609 h 6507156"/>
              <a:gd name="connsiteX2533" fmla="*/ 4901716 w 9124939"/>
              <a:gd name="connsiteY2533" fmla="*/ 2840036 h 6507156"/>
              <a:gd name="connsiteX2534" fmla="*/ 2490781 w 9124939"/>
              <a:gd name="connsiteY2534" fmla="*/ 2835273 h 6507156"/>
              <a:gd name="connsiteX2535" fmla="*/ 2483139 w 9124939"/>
              <a:gd name="connsiteY2535" fmla="*/ 2843212 h 6507156"/>
              <a:gd name="connsiteX2536" fmla="*/ 2476492 w 9124939"/>
              <a:gd name="connsiteY2536" fmla="*/ 2838506 h 6507156"/>
              <a:gd name="connsiteX2537" fmla="*/ 2490781 w 9124939"/>
              <a:gd name="connsiteY2537" fmla="*/ 2835273 h 6507156"/>
              <a:gd name="connsiteX2538" fmla="*/ 3825906 w 9124939"/>
              <a:gd name="connsiteY2538" fmla="*/ 2835128 h 6507156"/>
              <a:gd name="connsiteX2539" fmla="*/ 3843966 w 9124939"/>
              <a:gd name="connsiteY2539" fmla="*/ 2866495 h 6507156"/>
              <a:gd name="connsiteX2540" fmla="*/ 3844391 w 9124939"/>
              <a:gd name="connsiteY2540" fmla="*/ 2866209 h 6507156"/>
              <a:gd name="connsiteX2541" fmla="*/ 3826590 w 9124939"/>
              <a:gd name="connsiteY2541" fmla="*/ 2835280 h 6507156"/>
              <a:gd name="connsiteX2542" fmla="*/ 3825906 w 9124939"/>
              <a:gd name="connsiteY2542" fmla="*/ 2835128 h 6507156"/>
              <a:gd name="connsiteX2543" fmla="*/ 4978068 w 9124939"/>
              <a:gd name="connsiteY2543" fmla="*/ 2832099 h 6507156"/>
              <a:gd name="connsiteX2544" fmla="*/ 4979973 w 9124939"/>
              <a:gd name="connsiteY2544" fmla="*/ 2845527 h 6507156"/>
              <a:gd name="connsiteX2545" fmla="*/ 4969495 w 9124939"/>
              <a:gd name="connsiteY2545" fmla="*/ 2844590 h 6507156"/>
              <a:gd name="connsiteX2546" fmla="*/ 4969178 w 9124939"/>
              <a:gd name="connsiteY2546" fmla="*/ 2845527 h 6507156"/>
              <a:gd name="connsiteX2547" fmla="*/ 4967908 w 9124939"/>
              <a:gd name="connsiteY2547" fmla="*/ 2847401 h 6507156"/>
              <a:gd name="connsiteX2548" fmla="*/ 4966320 w 9124939"/>
              <a:gd name="connsiteY2548" fmla="*/ 2849275 h 6507156"/>
              <a:gd name="connsiteX2549" fmla="*/ 4965050 w 9124939"/>
              <a:gd name="connsiteY2549" fmla="*/ 2850524 h 6507156"/>
              <a:gd name="connsiteX2550" fmla="*/ 4964098 w 9124939"/>
              <a:gd name="connsiteY2550" fmla="*/ 2850837 h 6507156"/>
              <a:gd name="connsiteX2551" fmla="*/ 4963463 w 9124939"/>
              <a:gd name="connsiteY2551" fmla="*/ 2851149 h 6507156"/>
              <a:gd name="connsiteX2552" fmla="*/ 4963145 w 9124939"/>
              <a:gd name="connsiteY2552" fmla="*/ 2850837 h 6507156"/>
              <a:gd name="connsiteX2553" fmla="*/ 4961875 w 9124939"/>
              <a:gd name="connsiteY2553" fmla="*/ 2849900 h 6507156"/>
              <a:gd name="connsiteX2554" fmla="*/ 4960605 w 9124939"/>
              <a:gd name="connsiteY2554" fmla="*/ 2848338 h 6507156"/>
              <a:gd name="connsiteX2555" fmla="*/ 4959970 w 9124939"/>
              <a:gd name="connsiteY2555" fmla="*/ 2846777 h 6507156"/>
              <a:gd name="connsiteX2556" fmla="*/ 4958383 w 9124939"/>
              <a:gd name="connsiteY2556" fmla="*/ 2843029 h 6507156"/>
              <a:gd name="connsiteX2557" fmla="*/ 4957748 w 9124939"/>
              <a:gd name="connsiteY2557" fmla="*/ 2841780 h 6507156"/>
              <a:gd name="connsiteX2558" fmla="*/ 4959970 w 9124939"/>
              <a:gd name="connsiteY2558" fmla="*/ 2833348 h 6507156"/>
              <a:gd name="connsiteX2559" fmla="*/ 4978068 w 9124939"/>
              <a:gd name="connsiteY2559" fmla="*/ 2832099 h 6507156"/>
              <a:gd name="connsiteX2560" fmla="*/ 2432454 w 9124939"/>
              <a:gd name="connsiteY2560" fmla="*/ 2827338 h 6507156"/>
              <a:gd name="connsiteX2561" fmla="*/ 2448525 w 9124939"/>
              <a:gd name="connsiteY2561" fmla="*/ 2830154 h 6507156"/>
              <a:gd name="connsiteX2562" fmla="*/ 2454309 w 9124939"/>
              <a:gd name="connsiteY2562" fmla="*/ 2838605 h 6507156"/>
              <a:gd name="connsiteX2563" fmla="*/ 2451096 w 9124939"/>
              <a:gd name="connsiteY2563" fmla="*/ 2850187 h 6507156"/>
              <a:gd name="connsiteX2564" fmla="*/ 2457524 w 9124939"/>
              <a:gd name="connsiteY2564" fmla="*/ 2858637 h 6507156"/>
              <a:gd name="connsiteX2565" fmla="*/ 2473593 w 9124939"/>
              <a:gd name="connsiteY2565" fmla="*/ 2845492 h 6507156"/>
              <a:gd name="connsiteX2566" fmla="*/ 2483236 w 9124939"/>
              <a:gd name="connsiteY2566" fmla="*/ 2853944 h 6507156"/>
              <a:gd name="connsiteX2567" fmla="*/ 2489665 w 9124939"/>
              <a:gd name="connsiteY2567" fmla="*/ 2859263 h 6507156"/>
              <a:gd name="connsiteX2568" fmla="*/ 2503484 w 9124939"/>
              <a:gd name="connsiteY2568" fmla="*/ 2854882 h 6507156"/>
              <a:gd name="connsiteX2569" fmla="*/ 2498342 w 9124939"/>
              <a:gd name="connsiteY2569" fmla="*/ 2868339 h 6507156"/>
              <a:gd name="connsiteX2570" fmla="*/ 2483236 w 9124939"/>
              <a:gd name="connsiteY2570" fmla="*/ 2871786 h 6507156"/>
              <a:gd name="connsiteX2571" fmla="*/ 2476808 w 9124939"/>
              <a:gd name="connsiteY2571" fmla="*/ 2853944 h 6507156"/>
              <a:gd name="connsiteX2572" fmla="*/ 2451096 w 9124939"/>
              <a:gd name="connsiteY2572" fmla="*/ 2869907 h 6507156"/>
              <a:gd name="connsiteX2573" fmla="*/ 2443382 w 9124939"/>
              <a:gd name="connsiteY2573" fmla="*/ 2863644 h 6507156"/>
              <a:gd name="connsiteX2574" fmla="*/ 2432775 w 9124939"/>
              <a:gd name="connsiteY2574" fmla="*/ 2862703 h 6507156"/>
              <a:gd name="connsiteX2575" fmla="*/ 2424099 w 9124939"/>
              <a:gd name="connsiteY2575" fmla="*/ 2851439 h 6507156"/>
              <a:gd name="connsiteX2576" fmla="*/ 2432454 w 9124939"/>
              <a:gd name="connsiteY2576" fmla="*/ 2827338 h 6507156"/>
              <a:gd name="connsiteX2577" fmla="*/ 5360338 w 9124939"/>
              <a:gd name="connsiteY2577" fmla="*/ 2826295 h 6507156"/>
              <a:gd name="connsiteX2578" fmla="*/ 5349226 w 9124939"/>
              <a:gd name="connsiteY2578" fmla="*/ 2838666 h 6507156"/>
              <a:gd name="connsiteX2579" fmla="*/ 5340653 w 9124939"/>
              <a:gd name="connsiteY2579" fmla="*/ 2848500 h 6507156"/>
              <a:gd name="connsiteX2580" fmla="*/ 5334303 w 9124939"/>
              <a:gd name="connsiteY2580" fmla="*/ 2856111 h 6507156"/>
              <a:gd name="connsiteX2581" fmla="*/ 5332398 w 9124939"/>
              <a:gd name="connsiteY2581" fmla="*/ 2859282 h 6507156"/>
              <a:gd name="connsiteX2582" fmla="*/ 5330811 w 9124939"/>
              <a:gd name="connsiteY2582" fmla="*/ 2863085 h 6507156"/>
              <a:gd name="connsiteX2583" fmla="*/ 5329858 w 9124939"/>
              <a:gd name="connsiteY2583" fmla="*/ 2867214 h 6507156"/>
              <a:gd name="connsiteX2584" fmla="*/ 5329223 w 9124939"/>
              <a:gd name="connsiteY2584" fmla="*/ 2871652 h 6507156"/>
              <a:gd name="connsiteX2585" fmla="*/ 5328588 w 9124939"/>
              <a:gd name="connsiteY2585" fmla="*/ 2878317 h 6507156"/>
              <a:gd name="connsiteX2586" fmla="*/ 5328271 w 9124939"/>
              <a:gd name="connsiteY2586" fmla="*/ 2881489 h 6507156"/>
              <a:gd name="connsiteX2587" fmla="*/ 5347956 w 9124939"/>
              <a:gd name="connsiteY2587" fmla="*/ 2890376 h 6507156"/>
              <a:gd name="connsiteX2588" fmla="*/ 5345416 w 9124939"/>
              <a:gd name="connsiteY2588" fmla="*/ 2910993 h 6507156"/>
              <a:gd name="connsiteX2589" fmla="*/ 5356211 w 9124939"/>
              <a:gd name="connsiteY2589" fmla="*/ 2953496 h 6507156"/>
              <a:gd name="connsiteX2590" fmla="*/ 5370181 w 9124939"/>
              <a:gd name="connsiteY2590" fmla="*/ 2977289 h 6507156"/>
              <a:gd name="connsiteX2591" fmla="*/ 5379388 w 9124939"/>
              <a:gd name="connsiteY2591" fmla="*/ 2985853 h 6507156"/>
              <a:gd name="connsiteX2592" fmla="*/ 5384468 w 9124939"/>
              <a:gd name="connsiteY2592" fmla="*/ 3002665 h 6507156"/>
              <a:gd name="connsiteX2593" fmla="*/ 5395263 w 9124939"/>
              <a:gd name="connsiteY2593" fmla="*/ 3002982 h 6507156"/>
              <a:gd name="connsiteX2594" fmla="*/ 5395388 w 9124939"/>
              <a:gd name="connsiteY2594" fmla="*/ 3003134 h 6507156"/>
              <a:gd name="connsiteX2595" fmla="*/ 5400031 w 9124939"/>
              <a:gd name="connsiteY2595" fmla="*/ 3003378 h 6507156"/>
              <a:gd name="connsiteX2596" fmla="*/ 5413051 w 9124939"/>
              <a:gd name="connsiteY2596" fmla="*/ 3018297 h 6507156"/>
              <a:gd name="connsiteX2597" fmla="*/ 5417179 w 9124939"/>
              <a:gd name="connsiteY2597" fmla="*/ 3037343 h 6507156"/>
              <a:gd name="connsiteX2598" fmla="*/ 5434009 w 9124939"/>
              <a:gd name="connsiteY2598" fmla="*/ 3039883 h 6507156"/>
              <a:gd name="connsiteX2599" fmla="*/ 5442583 w 9124939"/>
              <a:gd name="connsiteY2599" fmla="*/ 3029724 h 6507156"/>
              <a:gd name="connsiteX2600" fmla="*/ 5442266 w 9124939"/>
              <a:gd name="connsiteY2600" fmla="*/ 3012583 h 6507156"/>
              <a:gd name="connsiteX2601" fmla="*/ 5435597 w 9124939"/>
              <a:gd name="connsiteY2601" fmla="*/ 2986236 h 6507156"/>
              <a:gd name="connsiteX2602" fmla="*/ 5424800 w 9124939"/>
              <a:gd name="connsiteY2602" fmla="*/ 2978618 h 6507156"/>
              <a:gd name="connsiteX2603" fmla="*/ 5408922 w 9124939"/>
              <a:gd name="connsiteY2603" fmla="*/ 2985919 h 6507156"/>
              <a:gd name="connsiteX2604" fmla="*/ 5392092 w 9124939"/>
              <a:gd name="connsiteY2604" fmla="*/ 2986236 h 6507156"/>
              <a:gd name="connsiteX2605" fmla="*/ 5381613 w 9124939"/>
              <a:gd name="connsiteY2605" fmla="*/ 2966873 h 6507156"/>
              <a:gd name="connsiteX2606" fmla="*/ 5385106 w 9124939"/>
              <a:gd name="connsiteY2606" fmla="*/ 2954175 h 6507156"/>
              <a:gd name="connsiteX2607" fmla="*/ 5389869 w 9124939"/>
              <a:gd name="connsiteY2607" fmla="*/ 2943065 h 6507156"/>
              <a:gd name="connsiteX2608" fmla="*/ 5407335 w 9124939"/>
              <a:gd name="connsiteY2608" fmla="*/ 2931636 h 6507156"/>
              <a:gd name="connsiteX2609" fmla="*/ 5406700 w 9124939"/>
              <a:gd name="connsiteY2609" fmla="*/ 2903385 h 6507156"/>
              <a:gd name="connsiteX2610" fmla="*/ 5403206 w 9124939"/>
              <a:gd name="connsiteY2610" fmla="*/ 2873546 h 6507156"/>
              <a:gd name="connsiteX2611" fmla="*/ 5408287 w 9124939"/>
              <a:gd name="connsiteY2611" fmla="*/ 2849739 h 6507156"/>
              <a:gd name="connsiteX2612" fmla="*/ 5407652 w 9124939"/>
              <a:gd name="connsiteY2612" fmla="*/ 2845929 h 6507156"/>
              <a:gd name="connsiteX2613" fmla="*/ 5408557 w 9124939"/>
              <a:gd name="connsiteY2613" fmla="*/ 2844474 h 6507156"/>
              <a:gd name="connsiteX2614" fmla="*/ 5406693 w 9124939"/>
              <a:gd name="connsiteY2614" fmla="*/ 2836762 h 6507156"/>
              <a:gd name="connsiteX2615" fmla="*/ 5389231 w 9124939"/>
              <a:gd name="connsiteY2615" fmla="*/ 2845010 h 6507156"/>
              <a:gd name="connsiteX2616" fmla="*/ 5387643 w 9124939"/>
              <a:gd name="connsiteY2616" fmla="*/ 2834541 h 6507156"/>
              <a:gd name="connsiteX2617" fmla="*/ 5360338 w 9124939"/>
              <a:gd name="connsiteY2617" fmla="*/ 2826295 h 6507156"/>
              <a:gd name="connsiteX2618" fmla="*/ 2454900 w 9124939"/>
              <a:gd name="connsiteY2618" fmla="*/ 2817812 h 6507156"/>
              <a:gd name="connsiteX2619" fmla="*/ 2468555 w 9124939"/>
              <a:gd name="connsiteY2619" fmla="*/ 2820590 h 6507156"/>
              <a:gd name="connsiteX2620" fmla="*/ 2459027 w 9124939"/>
              <a:gd name="connsiteY2620" fmla="*/ 2828926 h 6507156"/>
              <a:gd name="connsiteX2621" fmla="*/ 2452677 w 9124939"/>
              <a:gd name="connsiteY2621" fmla="*/ 2822751 h 6507156"/>
              <a:gd name="connsiteX2622" fmla="*/ 2454900 w 9124939"/>
              <a:gd name="connsiteY2622" fmla="*/ 2817812 h 6507156"/>
              <a:gd name="connsiteX2623" fmla="*/ 2503248 w 9124939"/>
              <a:gd name="connsiteY2623" fmla="*/ 2816223 h 6507156"/>
              <a:gd name="connsiteX2624" fmla="*/ 2505072 w 9124939"/>
              <a:gd name="connsiteY2624" fmla="*/ 2827337 h 6507156"/>
              <a:gd name="connsiteX2625" fmla="*/ 2490781 w 9124939"/>
              <a:gd name="connsiteY2625" fmla="*/ 2823296 h 6507156"/>
              <a:gd name="connsiteX2626" fmla="*/ 2503248 w 9124939"/>
              <a:gd name="connsiteY2626" fmla="*/ 2816223 h 6507156"/>
              <a:gd name="connsiteX2627" fmla="*/ 2517771 w 9124939"/>
              <a:gd name="connsiteY2627" fmla="*/ 2792411 h 6507156"/>
              <a:gd name="connsiteX2628" fmla="*/ 2513426 w 9124939"/>
              <a:gd name="connsiteY2628" fmla="*/ 2799611 h 6507156"/>
              <a:gd name="connsiteX2629" fmla="*/ 2492369 w 9124939"/>
              <a:gd name="connsiteY2629" fmla="*/ 2814636 h 6507156"/>
              <a:gd name="connsiteX2630" fmla="*/ 2493037 w 9124939"/>
              <a:gd name="connsiteY2630" fmla="*/ 2802115 h 6507156"/>
              <a:gd name="connsiteX2631" fmla="*/ 2504402 w 9124939"/>
              <a:gd name="connsiteY2631" fmla="*/ 2792725 h 6507156"/>
              <a:gd name="connsiteX2632" fmla="*/ 2517771 w 9124939"/>
              <a:gd name="connsiteY2632" fmla="*/ 2792411 h 6507156"/>
              <a:gd name="connsiteX2633" fmla="*/ 2470860 w 9124939"/>
              <a:gd name="connsiteY2633" fmla="*/ 2790824 h 6507156"/>
              <a:gd name="connsiteX2634" fmla="*/ 2468577 w 9124939"/>
              <a:gd name="connsiteY2634" fmla="*/ 2796913 h 6507156"/>
              <a:gd name="connsiteX2635" fmla="*/ 2479669 w 9124939"/>
              <a:gd name="connsiteY2635" fmla="*/ 2805742 h 6507156"/>
              <a:gd name="connsiteX2636" fmla="*/ 2476733 w 9124939"/>
              <a:gd name="connsiteY2636" fmla="*/ 2813048 h 6507156"/>
              <a:gd name="connsiteX2637" fmla="*/ 2466293 w 9124939"/>
              <a:gd name="connsiteY2637" fmla="*/ 2803308 h 6507156"/>
              <a:gd name="connsiteX2638" fmla="*/ 2455853 w 9124939"/>
              <a:gd name="connsiteY2638" fmla="*/ 2801177 h 6507156"/>
              <a:gd name="connsiteX2639" fmla="*/ 2462051 w 9124939"/>
              <a:gd name="connsiteY2639" fmla="*/ 2792956 h 6507156"/>
              <a:gd name="connsiteX2640" fmla="*/ 2470860 w 9124939"/>
              <a:gd name="connsiteY2640" fmla="*/ 2790824 h 6507156"/>
              <a:gd name="connsiteX2641" fmla="*/ 3258702 w 9124939"/>
              <a:gd name="connsiteY2641" fmla="*/ 2786068 h 6507156"/>
              <a:gd name="connsiteX2642" fmla="*/ 3262305 w 9124939"/>
              <a:gd name="connsiteY2642" fmla="*/ 2798506 h 6507156"/>
              <a:gd name="connsiteX2643" fmla="*/ 3257199 w 9124939"/>
              <a:gd name="connsiteY2643" fmla="*/ 2816231 h 6507156"/>
              <a:gd name="connsiteX2644" fmla="*/ 3251193 w 9124939"/>
              <a:gd name="connsiteY2644" fmla="*/ 2810945 h 6507156"/>
              <a:gd name="connsiteX2645" fmla="*/ 3254796 w 9124939"/>
              <a:gd name="connsiteY2645" fmla="*/ 2791354 h 6507156"/>
              <a:gd name="connsiteX2646" fmla="*/ 3258702 w 9124939"/>
              <a:gd name="connsiteY2646" fmla="*/ 2786068 h 6507156"/>
              <a:gd name="connsiteX2647" fmla="*/ 5421298 w 9124939"/>
              <a:gd name="connsiteY2647" fmla="*/ 2781883 h 6507156"/>
              <a:gd name="connsiteX2648" fmla="*/ 5418441 w 9124939"/>
              <a:gd name="connsiteY2648" fmla="*/ 2793304 h 6507156"/>
              <a:gd name="connsiteX2649" fmla="*/ 5412091 w 9124939"/>
              <a:gd name="connsiteY2649" fmla="*/ 2800600 h 6507156"/>
              <a:gd name="connsiteX2650" fmla="*/ 5415583 w 9124939"/>
              <a:gd name="connsiteY2650" fmla="*/ 2803455 h 6507156"/>
              <a:gd name="connsiteX2651" fmla="*/ 5422252 w 9124939"/>
              <a:gd name="connsiteY2651" fmla="*/ 2803189 h 6507156"/>
              <a:gd name="connsiteX2652" fmla="*/ 5422260 w 9124939"/>
              <a:gd name="connsiteY2652" fmla="*/ 2803075 h 6507156"/>
              <a:gd name="connsiteX2653" fmla="*/ 5428293 w 9124939"/>
              <a:gd name="connsiteY2653" fmla="*/ 2802440 h 6507156"/>
              <a:gd name="connsiteX2654" fmla="*/ 5431151 w 9124939"/>
              <a:gd name="connsiteY2654" fmla="*/ 2806250 h 6507156"/>
              <a:gd name="connsiteX2655" fmla="*/ 5426388 w 9124939"/>
              <a:gd name="connsiteY2655" fmla="*/ 2820216 h 6507156"/>
              <a:gd name="connsiteX2656" fmla="*/ 5438772 w 9124939"/>
              <a:gd name="connsiteY2656" fmla="*/ 2803393 h 6507156"/>
              <a:gd name="connsiteX2657" fmla="*/ 5433374 w 9124939"/>
              <a:gd name="connsiteY2657" fmla="*/ 2797043 h 6507156"/>
              <a:gd name="connsiteX2658" fmla="*/ 5440043 w 9124939"/>
              <a:gd name="connsiteY2658" fmla="*/ 2794821 h 6507156"/>
              <a:gd name="connsiteX2659" fmla="*/ 5432739 w 9124939"/>
              <a:gd name="connsiteY2659" fmla="*/ 2788791 h 6507156"/>
              <a:gd name="connsiteX2660" fmla="*/ 5424165 w 9124939"/>
              <a:gd name="connsiteY2660" fmla="*/ 2783711 h 6507156"/>
              <a:gd name="connsiteX2661" fmla="*/ 5424214 w 9124939"/>
              <a:gd name="connsiteY2661" fmla="*/ 2783227 h 6507156"/>
              <a:gd name="connsiteX2662" fmla="*/ 5421298 w 9124939"/>
              <a:gd name="connsiteY2662" fmla="*/ 2781883 h 6507156"/>
              <a:gd name="connsiteX2663" fmla="*/ 4514836 w 9124939"/>
              <a:gd name="connsiteY2663" fmla="*/ 2779712 h 6507156"/>
              <a:gd name="connsiteX2664" fmla="*/ 4513312 w 9124939"/>
              <a:gd name="connsiteY2664" fmla="*/ 2795150 h 6507156"/>
              <a:gd name="connsiteX2665" fmla="*/ 4506000 w 9124939"/>
              <a:gd name="connsiteY2665" fmla="*/ 2808288 h 6507156"/>
              <a:gd name="connsiteX2666" fmla="*/ 4496860 w 9124939"/>
              <a:gd name="connsiteY2666" fmla="*/ 2796135 h 6507156"/>
              <a:gd name="connsiteX2667" fmla="*/ 4489852 w 9124939"/>
              <a:gd name="connsiteY2667" fmla="*/ 2797778 h 6507156"/>
              <a:gd name="connsiteX2668" fmla="*/ 4484673 w 9124939"/>
              <a:gd name="connsiteY2668" fmla="*/ 2784641 h 6507156"/>
              <a:gd name="connsiteX2669" fmla="*/ 4496860 w 9124939"/>
              <a:gd name="connsiteY2669" fmla="*/ 2786610 h 6507156"/>
              <a:gd name="connsiteX2670" fmla="*/ 4514836 w 9124939"/>
              <a:gd name="connsiteY2670" fmla="*/ 2779712 h 6507156"/>
              <a:gd name="connsiteX2671" fmla="*/ 4436095 w 9124939"/>
              <a:gd name="connsiteY2671" fmla="*/ 2771775 h 6507156"/>
              <a:gd name="connsiteX2672" fmla="*/ 4443398 w 9124939"/>
              <a:gd name="connsiteY2672" fmla="*/ 2780747 h 6507156"/>
              <a:gd name="connsiteX2673" fmla="*/ 4431650 w 9124939"/>
              <a:gd name="connsiteY2673" fmla="*/ 2787650 h 6507156"/>
              <a:gd name="connsiteX2674" fmla="*/ 4421173 w 9124939"/>
              <a:gd name="connsiteY2674" fmla="*/ 2776604 h 6507156"/>
              <a:gd name="connsiteX2675" fmla="*/ 4436095 w 9124939"/>
              <a:gd name="connsiteY2675" fmla="*/ 2771775 h 6507156"/>
              <a:gd name="connsiteX2676" fmla="*/ 4527535 w 9124939"/>
              <a:gd name="connsiteY2676" fmla="*/ 2741614 h 6507156"/>
              <a:gd name="connsiteX2677" fmla="*/ 4523337 w 9124939"/>
              <a:gd name="connsiteY2677" fmla="*/ 2751091 h 6507156"/>
              <a:gd name="connsiteX2678" fmla="*/ 4520108 w 9124939"/>
              <a:gd name="connsiteY2678" fmla="*/ 2758284 h 6507156"/>
              <a:gd name="connsiteX2679" fmla="*/ 4518171 w 9124939"/>
              <a:gd name="connsiteY2679" fmla="*/ 2763513 h 6507156"/>
              <a:gd name="connsiteX2680" fmla="*/ 4517848 w 9124939"/>
              <a:gd name="connsiteY2680" fmla="*/ 2763839 h 6507156"/>
              <a:gd name="connsiteX2681" fmla="*/ 4517525 w 9124939"/>
              <a:gd name="connsiteY2681" fmla="*/ 2763839 h 6507156"/>
              <a:gd name="connsiteX2682" fmla="*/ 4515911 w 9124939"/>
              <a:gd name="connsiteY2682" fmla="*/ 2763185 h 6507156"/>
              <a:gd name="connsiteX2683" fmla="*/ 4514619 w 9124939"/>
              <a:gd name="connsiteY2683" fmla="*/ 2761223 h 6507156"/>
              <a:gd name="connsiteX2684" fmla="*/ 4512682 w 9124939"/>
              <a:gd name="connsiteY2684" fmla="*/ 2758937 h 6507156"/>
              <a:gd name="connsiteX2685" fmla="*/ 4509453 w 9124939"/>
              <a:gd name="connsiteY2685" fmla="*/ 2754688 h 6507156"/>
              <a:gd name="connsiteX2686" fmla="*/ 4508485 w 9124939"/>
              <a:gd name="connsiteY2686" fmla="*/ 2752400 h 6507156"/>
              <a:gd name="connsiteX2687" fmla="*/ 4527535 w 9124939"/>
              <a:gd name="connsiteY2687" fmla="*/ 2741614 h 6507156"/>
              <a:gd name="connsiteX2688" fmla="*/ 3264846 w 9124939"/>
              <a:gd name="connsiteY2688" fmla="*/ 2740032 h 6507156"/>
              <a:gd name="connsiteX2689" fmla="*/ 3275640 w 9124939"/>
              <a:gd name="connsiteY2689" fmla="*/ 2740032 h 6507156"/>
              <a:gd name="connsiteX2690" fmla="*/ 3268020 w 9124939"/>
              <a:gd name="connsiteY2690" fmla="*/ 2756591 h 6507156"/>
              <a:gd name="connsiteX2691" fmla="*/ 3279768 w 9124939"/>
              <a:gd name="connsiteY2691" fmla="*/ 2762761 h 6507156"/>
              <a:gd name="connsiteX2692" fmla="*/ 3284530 w 9124939"/>
              <a:gd name="connsiteY2692" fmla="*/ 2770229 h 6507156"/>
              <a:gd name="connsiteX2693" fmla="*/ 3275959 w 9124939"/>
              <a:gd name="connsiteY2693" fmla="*/ 2777697 h 6507156"/>
              <a:gd name="connsiteX2694" fmla="*/ 3282308 w 9124939"/>
              <a:gd name="connsiteY2694" fmla="*/ 2797179 h 6507156"/>
              <a:gd name="connsiteX2695" fmla="*/ 3275004 w 9124939"/>
              <a:gd name="connsiteY2695" fmla="*/ 2793932 h 6507156"/>
              <a:gd name="connsiteX2696" fmla="*/ 3260082 w 9124939"/>
              <a:gd name="connsiteY2696" fmla="*/ 2777047 h 6507156"/>
              <a:gd name="connsiteX2697" fmla="*/ 3257543 w 9124939"/>
              <a:gd name="connsiteY2697" fmla="*/ 2754318 h 6507156"/>
              <a:gd name="connsiteX2698" fmla="*/ 3264846 w 9124939"/>
              <a:gd name="connsiteY2698" fmla="*/ 2740032 h 6507156"/>
              <a:gd name="connsiteX2699" fmla="*/ 3258378 w 9124939"/>
              <a:gd name="connsiteY2699" fmla="*/ 2681296 h 6507156"/>
              <a:gd name="connsiteX2700" fmla="*/ 3264059 w 9124939"/>
              <a:gd name="connsiteY2700" fmla="*/ 2681936 h 6507156"/>
              <a:gd name="connsiteX2701" fmla="*/ 3273417 w 9124939"/>
              <a:gd name="connsiteY2701" fmla="*/ 2699239 h 6507156"/>
              <a:gd name="connsiteX2702" fmla="*/ 3269073 w 9124939"/>
              <a:gd name="connsiteY2702" fmla="*/ 2716220 h 6507156"/>
              <a:gd name="connsiteX2703" fmla="*/ 3254368 w 9124939"/>
              <a:gd name="connsiteY2703" fmla="*/ 2692830 h 6507156"/>
              <a:gd name="connsiteX2704" fmla="*/ 3258378 w 9124939"/>
              <a:gd name="connsiteY2704" fmla="*/ 2681296 h 6507156"/>
              <a:gd name="connsiteX2705" fmla="*/ 3295235 w 9124939"/>
              <a:gd name="connsiteY2705" fmla="*/ 2647958 h 6507156"/>
              <a:gd name="connsiteX2706" fmla="*/ 3303581 w 9124939"/>
              <a:gd name="connsiteY2706" fmla="*/ 2647958 h 6507156"/>
              <a:gd name="connsiteX2707" fmla="*/ 3301725 w 9124939"/>
              <a:gd name="connsiteY2707" fmla="*/ 2667469 h 6507156"/>
              <a:gd name="connsiteX2708" fmla="*/ 3275454 w 9124939"/>
              <a:gd name="connsiteY2708" fmla="*/ 2690819 h 6507156"/>
              <a:gd name="connsiteX2709" fmla="*/ 3268654 w 9124939"/>
              <a:gd name="connsiteY2709" fmla="*/ 2673866 h 6507156"/>
              <a:gd name="connsiteX2710" fmla="*/ 3273910 w 9124939"/>
              <a:gd name="connsiteY2710" fmla="*/ 2658193 h 6507156"/>
              <a:gd name="connsiteX2711" fmla="*/ 3295235 w 9124939"/>
              <a:gd name="connsiteY2711" fmla="*/ 2647958 h 6507156"/>
              <a:gd name="connsiteX2712" fmla="*/ 3242236 w 9124939"/>
              <a:gd name="connsiteY2712" fmla="*/ 2647958 h 6507156"/>
              <a:gd name="connsiteX2713" fmla="*/ 3248397 w 9124939"/>
              <a:gd name="connsiteY2713" fmla="*/ 2649546 h 6507156"/>
              <a:gd name="connsiteX2714" fmla="*/ 3260718 w 9124939"/>
              <a:gd name="connsiteY2714" fmla="*/ 2659070 h 6507156"/>
              <a:gd name="connsiteX2715" fmla="*/ 3252403 w 9124939"/>
              <a:gd name="connsiteY2715" fmla="*/ 2671771 h 6507156"/>
              <a:gd name="connsiteX2716" fmla="*/ 3246240 w 9124939"/>
              <a:gd name="connsiteY2716" fmla="*/ 2674945 h 6507156"/>
              <a:gd name="connsiteX2717" fmla="*/ 3240080 w 9124939"/>
              <a:gd name="connsiteY2717" fmla="*/ 2660340 h 6507156"/>
              <a:gd name="connsiteX2718" fmla="*/ 3242236 w 9124939"/>
              <a:gd name="connsiteY2718" fmla="*/ 2647958 h 6507156"/>
              <a:gd name="connsiteX2719" fmla="*/ 4776704 w 9124939"/>
              <a:gd name="connsiteY2719" fmla="*/ 2632074 h 6507156"/>
              <a:gd name="connsiteX2720" fmla="*/ 4787886 w 9124939"/>
              <a:gd name="connsiteY2720" fmla="*/ 2644038 h 6507156"/>
              <a:gd name="connsiteX2721" fmla="*/ 4783227 w 9124939"/>
              <a:gd name="connsiteY2721" fmla="*/ 2649537 h 6507156"/>
              <a:gd name="connsiteX2722" fmla="*/ 4773598 w 9124939"/>
              <a:gd name="connsiteY2722" fmla="*/ 2644038 h 6507156"/>
              <a:gd name="connsiteX2723" fmla="*/ 4776704 w 9124939"/>
              <a:gd name="connsiteY2723" fmla="*/ 2632074 h 6507156"/>
              <a:gd name="connsiteX2724" fmla="*/ 4824715 w 9124939"/>
              <a:gd name="connsiteY2724" fmla="*/ 2620963 h 6507156"/>
              <a:gd name="connsiteX2725" fmla="*/ 4829160 w 9124939"/>
              <a:gd name="connsiteY2725" fmla="*/ 2628900 h 6507156"/>
              <a:gd name="connsiteX2726" fmla="*/ 4827255 w 9124939"/>
              <a:gd name="connsiteY2726" fmla="*/ 2641599 h 6507156"/>
              <a:gd name="connsiteX2727" fmla="*/ 4816460 w 9124939"/>
              <a:gd name="connsiteY2727" fmla="*/ 2624137 h 6507156"/>
              <a:gd name="connsiteX2728" fmla="*/ 4824715 w 9124939"/>
              <a:gd name="connsiteY2728" fmla="*/ 2620963 h 6507156"/>
              <a:gd name="connsiteX2729" fmla="*/ 4807047 w 9124939"/>
              <a:gd name="connsiteY2729" fmla="*/ 2620963 h 6507156"/>
              <a:gd name="connsiteX2730" fmla="*/ 4810111 w 9124939"/>
              <a:gd name="connsiteY2730" fmla="*/ 2633032 h 6507156"/>
              <a:gd name="connsiteX2731" fmla="*/ 4798775 w 9124939"/>
              <a:gd name="connsiteY2731" fmla="*/ 2644773 h 6507156"/>
              <a:gd name="connsiteX2732" fmla="*/ 4792648 w 9124939"/>
              <a:gd name="connsiteY2732" fmla="*/ 2631727 h 6507156"/>
              <a:gd name="connsiteX2733" fmla="*/ 4793567 w 9124939"/>
              <a:gd name="connsiteY2733" fmla="*/ 2626508 h 6507156"/>
              <a:gd name="connsiteX2734" fmla="*/ 4807047 w 9124939"/>
              <a:gd name="connsiteY2734" fmla="*/ 2620963 h 6507156"/>
              <a:gd name="connsiteX2735" fmla="*/ 4845643 w 9124939"/>
              <a:gd name="connsiteY2735" fmla="*/ 2606677 h 6507156"/>
              <a:gd name="connsiteX2736" fmla="*/ 4851385 w 9124939"/>
              <a:gd name="connsiteY2736" fmla="*/ 2613025 h 6507156"/>
              <a:gd name="connsiteX2737" fmla="*/ 4850034 w 9124939"/>
              <a:gd name="connsiteY2737" fmla="*/ 2628898 h 6507156"/>
              <a:gd name="connsiteX2738" fmla="*/ 4842603 w 9124939"/>
              <a:gd name="connsiteY2738" fmla="*/ 2635249 h 6507156"/>
              <a:gd name="connsiteX2739" fmla="*/ 4835510 w 9124939"/>
              <a:gd name="connsiteY2739" fmla="*/ 2624772 h 6507156"/>
              <a:gd name="connsiteX2740" fmla="*/ 4845643 w 9124939"/>
              <a:gd name="connsiteY2740" fmla="*/ 2606677 h 6507156"/>
              <a:gd name="connsiteX2741" fmla="*/ 4920644 w 9124939"/>
              <a:gd name="connsiteY2741" fmla="*/ 2603501 h 6507156"/>
              <a:gd name="connsiteX2742" fmla="*/ 4922823 w 9124939"/>
              <a:gd name="connsiteY2742" fmla="*/ 2612912 h 6507156"/>
              <a:gd name="connsiteX2743" fmla="*/ 4912862 w 9124939"/>
              <a:gd name="connsiteY2743" fmla="*/ 2625458 h 6507156"/>
              <a:gd name="connsiteX2744" fmla="*/ 4907570 w 9124939"/>
              <a:gd name="connsiteY2744" fmla="*/ 2630790 h 6507156"/>
              <a:gd name="connsiteX2745" fmla="*/ 4904458 w 9124939"/>
              <a:gd name="connsiteY2745" fmla="*/ 2644278 h 6507156"/>
              <a:gd name="connsiteX2746" fmla="*/ 4902590 w 9124939"/>
              <a:gd name="connsiteY2746" fmla="*/ 2655887 h 6507156"/>
              <a:gd name="connsiteX2747" fmla="*/ 4889205 w 9124939"/>
              <a:gd name="connsiteY2747" fmla="*/ 2650866 h 6507156"/>
              <a:gd name="connsiteX2748" fmla="*/ 4883913 w 9124939"/>
              <a:gd name="connsiteY2748" fmla="*/ 2644278 h 6507156"/>
              <a:gd name="connsiteX2749" fmla="*/ 4875198 w 9124939"/>
              <a:gd name="connsiteY2749" fmla="*/ 2632045 h 6507156"/>
              <a:gd name="connsiteX2750" fmla="*/ 4881735 w 9124939"/>
              <a:gd name="connsiteY2750" fmla="*/ 2625771 h 6507156"/>
              <a:gd name="connsiteX2751" fmla="*/ 4909749 w 9124939"/>
              <a:gd name="connsiteY2751" fmla="*/ 2612912 h 6507156"/>
              <a:gd name="connsiteX2752" fmla="*/ 4920644 w 9124939"/>
              <a:gd name="connsiteY2752" fmla="*/ 2603501 h 6507156"/>
              <a:gd name="connsiteX2753" fmla="*/ 3231949 w 9124939"/>
              <a:gd name="connsiteY2753" fmla="*/ 2593985 h 6507156"/>
              <a:gd name="connsiteX2754" fmla="*/ 3238706 w 9124939"/>
              <a:gd name="connsiteY2754" fmla="*/ 2610020 h 6507156"/>
              <a:gd name="connsiteX2755" fmla="*/ 3246431 w 9124939"/>
              <a:gd name="connsiteY2755" fmla="*/ 2625735 h 6507156"/>
              <a:gd name="connsiteX2756" fmla="*/ 3225835 w 9124939"/>
              <a:gd name="connsiteY2756" fmla="*/ 2615473 h 6507156"/>
              <a:gd name="connsiteX2757" fmla="*/ 3222616 w 9124939"/>
              <a:gd name="connsiteY2757" fmla="*/ 2601359 h 6507156"/>
              <a:gd name="connsiteX2758" fmla="*/ 3231949 w 9124939"/>
              <a:gd name="connsiteY2758" fmla="*/ 2593985 h 6507156"/>
              <a:gd name="connsiteX2759" fmla="*/ 4863937 w 9124939"/>
              <a:gd name="connsiteY2759" fmla="*/ 2587628 h 6507156"/>
              <a:gd name="connsiteX2760" fmla="*/ 4873611 w 9124939"/>
              <a:gd name="connsiteY2760" fmla="*/ 2592356 h 6507156"/>
              <a:gd name="connsiteX2761" fmla="*/ 4873611 w 9124939"/>
              <a:gd name="connsiteY2761" fmla="*/ 2601137 h 6507156"/>
              <a:gd name="connsiteX2762" fmla="*/ 4863292 w 9124939"/>
              <a:gd name="connsiteY2762" fmla="*/ 2603501 h 6507156"/>
              <a:gd name="connsiteX2763" fmla="*/ 4852973 w 9124939"/>
              <a:gd name="connsiteY2763" fmla="*/ 2592356 h 6507156"/>
              <a:gd name="connsiteX2764" fmla="*/ 4863937 w 9124939"/>
              <a:gd name="connsiteY2764" fmla="*/ 2587628 h 6507156"/>
              <a:gd name="connsiteX2765" fmla="*/ 2619852 w 9124939"/>
              <a:gd name="connsiteY2765" fmla="*/ 2576514 h 6507156"/>
              <a:gd name="connsiteX2766" fmla="*/ 2626234 w 9124939"/>
              <a:gd name="connsiteY2766" fmla="*/ 2582864 h 6507156"/>
              <a:gd name="connsiteX2767" fmla="*/ 2635804 w 9124939"/>
              <a:gd name="connsiteY2767" fmla="*/ 2578420 h 6507156"/>
              <a:gd name="connsiteX2768" fmla="*/ 2643462 w 9124939"/>
              <a:gd name="connsiteY2768" fmla="*/ 2584451 h 6507156"/>
              <a:gd name="connsiteX2769" fmla="*/ 2634209 w 9124939"/>
              <a:gd name="connsiteY2769" fmla="*/ 2590801 h 6507156"/>
              <a:gd name="connsiteX2770" fmla="*/ 2641548 w 9124939"/>
              <a:gd name="connsiteY2770" fmla="*/ 2605723 h 6507156"/>
              <a:gd name="connsiteX2771" fmla="*/ 2634209 w 9124939"/>
              <a:gd name="connsiteY2771" fmla="*/ 2609850 h 6507156"/>
              <a:gd name="connsiteX2772" fmla="*/ 2632933 w 9124939"/>
              <a:gd name="connsiteY2772" fmla="*/ 2617469 h 6507156"/>
              <a:gd name="connsiteX2773" fmla="*/ 2651118 w 9124939"/>
              <a:gd name="connsiteY2773" fmla="*/ 2626676 h 6507156"/>
              <a:gd name="connsiteX2774" fmla="*/ 2648246 w 9124939"/>
              <a:gd name="connsiteY2774" fmla="*/ 2635248 h 6507156"/>
              <a:gd name="connsiteX2775" fmla="*/ 2644099 w 9124939"/>
              <a:gd name="connsiteY2775" fmla="*/ 2629851 h 6507156"/>
              <a:gd name="connsiteX2776" fmla="*/ 2638676 w 9124939"/>
              <a:gd name="connsiteY2776" fmla="*/ 2638422 h 6507156"/>
              <a:gd name="connsiteX2777" fmla="*/ 2638676 w 9124939"/>
              <a:gd name="connsiteY2777" fmla="*/ 2660649 h 6507156"/>
              <a:gd name="connsiteX2778" fmla="*/ 2629424 w 9124939"/>
              <a:gd name="connsiteY2778" fmla="*/ 2674302 h 6507156"/>
              <a:gd name="connsiteX2779" fmla="*/ 2624000 w 9124939"/>
              <a:gd name="connsiteY2779" fmla="*/ 2689226 h 6507156"/>
              <a:gd name="connsiteX2780" fmla="*/ 2612515 w 9124939"/>
              <a:gd name="connsiteY2780" fmla="*/ 2681922 h 6507156"/>
              <a:gd name="connsiteX2781" fmla="*/ 2623680 w 9124939"/>
              <a:gd name="connsiteY2781" fmla="*/ 2657473 h 6507156"/>
              <a:gd name="connsiteX2782" fmla="*/ 2625914 w 9124939"/>
              <a:gd name="connsiteY2782" fmla="*/ 2633343 h 6507156"/>
              <a:gd name="connsiteX2783" fmla="*/ 2624957 w 9124939"/>
              <a:gd name="connsiteY2783" fmla="*/ 2626041 h 6507156"/>
              <a:gd name="connsiteX2784" fmla="*/ 2616344 w 9124939"/>
              <a:gd name="connsiteY2784" fmla="*/ 2624772 h 6507156"/>
              <a:gd name="connsiteX2785" fmla="*/ 2604538 w 9124939"/>
              <a:gd name="connsiteY2785" fmla="*/ 2640645 h 6507156"/>
              <a:gd name="connsiteX2786" fmla="*/ 2584441 w 9124939"/>
              <a:gd name="connsiteY2786" fmla="*/ 2623184 h 6507156"/>
              <a:gd name="connsiteX2787" fmla="*/ 2585397 w 9124939"/>
              <a:gd name="connsiteY2787" fmla="*/ 2612389 h 6507156"/>
              <a:gd name="connsiteX2788" fmla="*/ 2607414 w 9124939"/>
              <a:gd name="connsiteY2788" fmla="*/ 2606040 h 6507156"/>
              <a:gd name="connsiteX2789" fmla="*/ 2612833 w 9124939"/>
              <a:gd name="connsiteY2789" fmla="*/ 2612389 h 6507156"/>
              <a:gd name="connsiteX2790" fmla="*/ 2614748 w 9124939"/>
              <a:gd name="connsiteY2790" fmla="*/ 2606040 h 6507156"/>
              <a:gd name="connsiteX2791" fmla="*/ 2610601 w 9124939"/>
              <a:gd name="connsiteY2791" fmla="*/ 2598739 h 6507156"/>
              <a:gd name="connsiteX2792" fmla="*/ 2614748 w 9124939"/>
              <a:gd name="connsiteY2792" fmla="*/ 2583817 h 6507156"/>
              <a:gd name="connsiteX2793" fmla="*/ 2619852 w 9124939"/>
              <a:gd name="connsiteY2793" fmla="*/ 2576514 h 6507156"/>
              <a:gd name="connsiteX2794" fmla="*/ 4648167 w 9124939"/>
              <a:gd name="connsiteY2794" fmla="*/ 2574928 h 6507156"/>
              <a:gd name="connsiteX2795" fmla="*/ 4675173 w 9124939"/>
              <a:gd name="connsiteY2795" fmla="*/ 2606903 h 6507156"/>
              <a:gd name="connsiteX2796" fmla="*/ 4659652 w 9124939"/>
              <a:gd name="connsiteY2796" fmla="*/ 2605022 h 6507156"/>
              <a:gd name="connsiteX2797" fmla="*/ 4660894 w 9124939"/>
              <a:gd name="connsiteY2797" fmla="*/ 2620696 h 6507156"/>
              <a:gd name="connsiteX2798" fmla="*/ 4652823 w 9124939"/>
              <a:gd name="connsiteY2798" fmla="*/ 2622576 h 6507156"/>
              <a:gd name="connsiteX2799" fmla="*/ 4653755 w 9124939"/>
              <a:gd name="connsiteY2799" fmla="*/ 2631981 h 6507156"/>
              <a:gd name="connsiteX2800" fmla="*/ 4669275 w 9124939"/>
              <a:gd name="connsiteY2800" fmla="*/ 2640131 h 6507156"/>
              <a:gd name="connsiteX2801" fmla="*/ 4662446 w 9124939"/>
              <a:gd name="connsiteY2801" fmla="*/ 2649537 h 6507156"/>
              <a:gd name="connsiteX2802" fmla="*/ 4653755 w 9124939"/>
              <a:gd name="connsiteY2802" fmla="*/ 2636370 h 6507156"/>
              <a:gd name="connsiteX2803" fmla="*/ 4636372 w 9124939"/>
              <a:gd name="connsiteY2803" fmla="*/ 2638564 h 6507156"/>
              <a:gd name="connsiteX2804" fmla="*/ 4627680 w 9124939"/>
              <a:gd name="connsiteY2804" fmla="*/ 2623203 h 6507156"/>
              <a:gd name="connsiteX2805" fmla="*/ 4619610 w 9124939"/>
              <a:gd name="connsiteY2805" fmla="*/ 2607216 h 6507156"/>
              <a:gd name="connsiteX2806" fmla="*/ 4619610 w 9124939"/>
              <a:gd name="connsiteY2806" fmla="*/ 2597812 h 6507156"/>
              <a:gd name="connsiteX2807" fmla="*/ 4632026 w 9124939"/>
              <a:gd name="connsiteY2807" fmla="*/ 2609410 h 6507156"/>
              <a:gd name="connsiteX2808" fmla="*/ 4636061 w 9124939"/>
              <a:gd name="connsiteY2808" fmla="*/ 2600006 h 6507156"/>
              <a:gd name="connsiteX2809" fmla="*/ 4637924 w 9124939"/>
              <a:gd name="connsiteY2809" fmla="*/ 2588408 h 6507156"/>
              <a:gd name="connsiteX2810" fmla="*/ 4647236 w 9124939"/>
              <a:gd name="connsiteY2810" fmla="*/ 2593737 h 6507156"/>
              <a:gd name="connsiteX2811" fmla="*/ 4649409 w 9124939"/>
              <a:gd name="connsiteY2811" fmla="*/ 2583393 h 6507156"/>
              <a:gd name="connsiteX2812" fmla="*/ 4644132 w 9124939"/>
              <a:gd name="connsiteY2812" fmla="*/ 2576809 h 6507156"/>
              <a:gd name="connsiteX2813" fmla="*/ 4648167 w 9124939"/>
              <a:gd name="connsiteY2813" fmla="*/ 2574928 h 6507156"/>
              <a:gd name="connsiteX2814" fmla="*/ 4498960 w 9124939"/>
              <a:gd name="connsiteY2814" fmla="*/ 2570165 h 6507156"/>
              <a:gd name="connsiteX2815" fmla="*/ 4514835 w 9124939"/>
              <a:gd name="connsiteY2815" fmla="*/ 2588651 h 6507156"/>
              <a:gd name="connsiteX2816" fmla="*/ 4511660 w 9124939"/>
              <a:gd name="connsiteY2816" fmla="*/ 2593979 h 6507156"/>
              <a:gd name="connsiteX2817" fmla="*/ 4501182 w 9124939"/>
              <a:gd name="connsiteY2817" fmla="*/ 2585833 h 6507156"/>
              <a:gd name="connsiteX2818" fmla="*/ 4498960 w 9124939"/>
              <a:gd name="connsiteY2818" fmla="*/ 2570165 h 6507156"/>
              <a:gd name="connsiteX2819" fmla="*/ 4823687 w 9124939"/>
              <a:gd name="connsiteY2819" fmla="*/ 2563814 h 6507156"/>
              <a:gd name="connsiteX2820" fmla="*/ 4835960 w 9124939"/>
              <a:gd name="connsiteY2820" fmla="*/ 2567670 h 6507156"/>
              <a:gd name="connsiteX2821" fmla="*/ 4840273 w 9124939"/>
              <a:gd name="connsiteY2821" fmla="*/ 2587253 h 6507156"/>
              <a:gd name="connsiteX2822" fmla="*/ 4825014 w 9124939"/>
              <a:gd name="connsiteY2822" fmla="*/ 2592390 h 6507156"/>
              <a:gd name="connsiteX2823" fmla="*/ 4818379 w 9124939"/>
              <a:gd name="connsiteY2823" fmla="*/ 2585970 h 6507156"/>
              <a:gd name="connsiteX2824" fmla="*/ 4818048 w 9124939"/>
              <a:gd name="connsiteY2824" fmla="*/ 2568311 h 6507156"/>
              <a:gd name="connsiteX2825" fmla="*/ 4823687 w 9124939"/>
              <a:gd name="connsiteY2825" fmla="*/ 2563814 h 6507156"/>
              <a:gd name="connsiteX2826" fmla="*/ 2618081 w 9124939"/>
              <a:gd name="connsiteY2826" fmla="*/ 2551111 h 6507156"/>
              <a:gd name="connsiteX2827" fmla="*/ 2619366 w 9124939"/>
              <a:gd name="connsiteY2827" fmla="*/ 2571399 h 6507156"/>
              <a:gd name="connsiteX2828" fmla="*/ 2610044 w 9124939"/>
              <a:gd name="connsiteY2828" fmla="*/ 2580090 h 6507156"/>
              <a:gd name="connsiteX2829" fmla="*/ 2602321 w 9124939"/>
              <a:gd name="connsiteY2829" fmla="*/ 2597151 h 6507156"/>
              <a:gd name="connsiteX2830" fmla="*/ 2593965 w 9124939"/>
              <a:gd name="connsiteY2830" fmla="*/ 2592966 h 6507156"/>
              <a:gd name="connsiteX2831" fmla="*/ 2606509 w 9124939"/>
              <a:gd name="connsiteY2831" fmla="*/ 2576871 h 6507156"/>
              <a:gd name="connsiteX2832" fmla="*/ 2600072 w 9124939"/>
              <a:gd name="connsiteY2832" fmla="*/ 2566239 h 6507156"/>
              <a:gd name="connsiteX2833" fmla="*/ 2604254 w 9124939"/>
              <a:gd name="connsiteY2833" fmla="*/ 2552400 h 6507156"/>
              <a:gd name="connsiteX2834" fmla="*/ 2618081 w 9124939"/>
              <a:gd name="connsiteY2834" fmla="*/ 2551111 h 6507156"/>
              <a:gd name="connsiteX2835" fmla="*/ 2659056 w 9124939"/>
              <a:gd name="connsiteY2835" fmla="*/ 2533652 h 6507156"/>
              <a:gd name="connsiteX2836" fmla="*/ 2652293 w 9124939"/>
              <a:gd name="connsiteY2836" fmla="*/ 2546349 h 6507156"/>
              <a:gd name="connsiteX2837" fmla="*/ 2651118 w 9124939"/>
              <a:gd name="connsiteY2837" fmla="*/ 2535557 h 6507156"/>
              <a:gd name="connsiteX2838" fmla="*/ 2659056 w 9124939"/>
              <a:gd name="connsiteY2838" fmla="*/ 2533652 h 6507156"/>
              <a:gd name="connsiteX2839" fmla="*/ 3201980 w 9124939"/>
              <a:gd name="connsiteY2839" fmla="*/ 2532072 h 6507156"/>
              <a:gd name="connsiteX2840" fmla="*/ 3221953 w 9124939"/>
              <a:gd name="connsiteY2840" fmla="*/ 2550975 h 6507156"/>
              <a:gd name="connsiteX2841" fmla="*/ 3222617 w 9124939"/>
              <a:gd name="connsiteY2841" fmla="*/ 2566993 h 6507156"/>
              <a:gd name="connsiteX2842" fmla="*/ 3205642 w 9124939"/>
              <a:gd name="connsiteY2842" fmla="*/ 2555455 h 6507156"/>
              <a:gd name="connsiteX2843" fmla="*/ 3201980 w 9124939"/>
              <a:gd name="connsiteY2843" fmla="*/ 2532072 h 6507156"/>
              <a:gd name="connsiteX2844" fmla="*/ 2636008 w 9124939"/>
              <a:gd name="connsiteY2844" fmla="*/ 2532067 h 6507156"/>
              <a:gd name="connsiteX2845" fmla="*/ 2644739 w 9124939"/>
              <a:gd name="connsiteY2845" fmla="*/ 2538993 h 6507156"/>
              <a:gd name="connsiteX2846" fmla="*/ 2646354 w 9124939"/>
              <a:gd name="connsiteY2846" fmla="*/ 2557891 h 6507156"/>
              <a:gd name="connsiteX2847" fmla="*/ 2641830 w 9124939"/>
              <a:gd name="connsiteY2847" fmla="*/ 2566392 h 6507156"/>
              <a:gd name="connsiteX2848" fmla="*/ 2631155 w 9124939"/>
              <a:gd name="connsiteY2848" fmla="*/ 2571753 h 6507156"/>
              <a:gd name="connsiteX2849" fmla="*/ 2628892 w 9124939"/>
              <a:gd name="connsiteY2849" fmla="*/ 2560092 h 6507156"/>
              <a:gd name="connsiteX2850" fmla="*/ 2632773 w 9124939"/>
              <a:gd name="connsiteY2850" fmla="*/ 2539310 h 6507156"/>
              <a:gd name="connsiteX2851" fmla="*/ 2636008 w 9124939"/>
              <a:gd name="connsiteY2851" fmla="*/ 2532067 h 6507156"/>
              <a:gd name="connsiteX2852" fmla="*/ 3216267 w 9124939"/>
              <a:gd name="connsiteY2852" fmla="*/ 2519372 h 6507156"/>
              <a:gd name="connsiteX2853" fmla="*/ 3231963 w 9124939"/>
              <a:gd name="connsiteY2853" fmla="*/ 2527164 h 6507156"/>
              <a:gd name="connsiteX2854" fmla="*/ 3236044 w 9124939"/>
              <a:gd name="connsiteY2854" fmla="*/ 2520929 h 6507156"/>
              <a:gd name="connsiteX2855" fmla="*/ 3248601 w 9124939"/>
              <a:gd name="connsiteY2855" fmla="*/ 2534650 h 6507156"/>
              <a:gd name="connsiteX2856" fmla="*/ 3263355 w 9124939"/>
              <a:gd name="connsiteY2856" fmla="*/ 2536208 h 6507156"/>
              <a:gd name="connsiteX2857" fmla="*/ 3271831 w 9124939"/>
              <a:gd name="connsiteY2857" fmla="*/ 2543689 h 6507156"/>
              <a:gd name="connsiteX2858" fmla="*/ 3242322 w 9124939"/>
              <a:gd name="connsiteY2858" fmla="*/ 2554293 h 6507156"/>
              <a:gd name="connsiteX2859" fmla="*/ 3221291 w 9124939"/>
              <a:gd name="connsiteY2859" fmla="*/ 2537767 h 6507156"/>
              <a:gd name="connsiteX2860" fmla="*/ 3216267 w 9124939"/>
              <a:gd name="connsiteY2860" fmla="*/ 2519372 h 6507156"/>
              <a:gd name="connsiteX2861" fmla="*/ 2644414 w 9124939"/>
              <a:gd name="connsiteY2861" fmla="*/ 2506666 h 6507156"/>
              <a:gd name="connsiteX2862" fmla="*/ 2651118 w 9124939"/>
              <a:gd name="connsiteY2862" fmla="*/ 2515424 h 6507156"/>
              <a:gd name="connsiteX2863" fmla="*/ 2643829 w 9124939"/>
              <a:gd name="connsiteY2863" fmla="*/ 2528892 h 6507156"/>
              <a:gd name="connsiteX2864" fmla="*/ 2636831 w 9124939"/>
              <a:gd name="connsiteY2864" fmla="*/ 2522495 h 6507156"/>
              <a:gd name="connsiteX2865" fmla="*/ 2644414 w 9124939"/>
              <a:gd name="connsiteY2865" fmla="*/ 2506666 h 6507156"/>
              <a:gd name="connsiteX2866" fmla="*/ 3203663 w 9124939"/>
              <a:gd name="connsiteY2866" fmla="*/ 2447936 h 6507156"/>
              <a:gd name="connsiteX2867" fmla="*/ 3214680 w 9124939"/>
              <a:gd name="connsiteY2867" fmla="*/ 2461942 h 6507156"/>
              <a:gd name="connsiteX2868" fmla="*/ 3202746 w 9124939"/>
              <a:gd name="connsiteY2868" fmla="*/ 2479684 h 6507156"/>
              <a:gd name="connsiteX2869" fmla="*/ 3191728 w 9124939"/>
              <a:gd name="connsiteY2869" fmla="*/ 2471592 h 6507156"/>
              <a:gd name="connsiteX2870" fmla="*/ 3189280 w 9124939"/>
              <a:gd name="connsiteY2870" fmla="*/ 2459452 h 6507156"/>
              <a:gd name="connsiteX2871" fmla="*/ 3199380 w 9124939"/>
              <a:gd name="connsiteY2871" fmla="*/ 2457274 h 6507156"/>
              <a:gd name="connsiteX2872" fmla="*/ 3203663 w 9124939"/>
              <a:gd name="connsiteY2872" fmla="*/ 2447936 h 6507156"/>
              <a:gd name="connsiteX2873" fmla="*/ 3246547 w 9124939"/>
              <a:gd name="connsiteY2873" fmla="*/ 2382847 h 6507156"/>
              <a:gd name="connsiteX2874" fmla="*/ 3262305 w 9124939"/>
              <a:gd name="connsiteY2874" fmla="*/ 2388740 h 6507156"/>
              <a:gd name="connsiteX2875" fmla="*/ 3256002 w 9124939"/>
              <a:gd name="connsiteY2875" fmla="*/ 2398048 h 6507156"/>
              <a:gd name="connsiteX2876" fmla="*/ 3239928 w 9124939"/>
              <a:gd name="connsiteY2876" fmla="*/ 2396185 h 6507156"/>
              <a:gd name="connsiteX2877" fmla="*/ 3221334 w 9124939"/>
              <a:gd name="connsiteY2877" fmla="*/ 2409835 h 6507156"/>
              <a:gd name="connsiteX2878" fmla="*/ 3219443 w 9124939"/>
              <a:gd name="connsiteY2878" fmla="*/ 2403630 h 6507156"/>
              <a:gd name="connsiteX2879" fmla="*/ 3246547 w 9124939"/>
              <a:gd name="connsiteY2879" fmla="*/ 2382847 h 6507156"/>
              <a:gd name="connsiteX2880" fmla="*/ 3226122 w 9124939"/>
              <a:gd name="connsiteY2880" fmla="*/ 2301880 h 6507156"/>
              <a:gd name="connsiteX2881" fmla="*/ 3238494 w 9124939"/>
              <a:gd name="connsiteY2881" fmla="*/ 2314262 h 6507156"/>
              <a:gd name="connsiteX2882" fmla="*/ 3217154 w 9124939"/>
              <a:gd name="connsiteY2882" fmla="*/ 2327281 h 6507156"/>
              <a:gd name="connsiteX2883" fmla="*/ 3214680 w 9124939"/>
              <a:gd name="connsiteY2883" fmla="*/ 2313628 h 6507156"/>
              <a:gd name="connsiteX2884" fmla="*/ 3226122 w 9124939"/>
              <a:gd name="connsiteY2884" fmla="*/ 2301880 h 6507156"/>
              <a:gd name="connsiteX2885" fmla="*/ 3257870 w 9124939"/>
              <a:gd name="connsiteY2885" fmla="*/ 2252665 h 6507156"/>
              <a:gd name="connsiteX2886" fmla="*/ 3267067 w 9124939"/>
              <a:gd name="connsiteY2886" fmla="*/ 2267889 h 6507156"/>
              <a:gd name="connsiteX2887" fmla="*/ 3252945 w 9124939"/>
              <a:gd name="connsiteY2887" fmla="*/ 2274893 h 6507156"/>
              <a:gd name="connsiteX2888" fmla="*/ 3244076 w 9124939"/>
              <a:gd name="connsiteY2888" fmla="*/ 2265756 h 6507156"/>
              <a:gd name="connsiteX2889" fmla="*/ 3238493 w 9124939"/>
              <a:gd name="connsiteY2889" fmla="*/ 2252969 h 6507156"/>
              <a:gd name="connsiteX2890" fmla="*/ 3257870 w 9124939"/>
              <a:gd name="connsiteY2890" fmla="*/ 2252665 h 6507156"/>
              <a:gd name="connsiteX2891" fmla="*/ 3274595 w 9124939"/>
              <a:gd name="connsiteY2891" fmla="*/ 2247899 h 6507156"/>
              <a:gd name="connsiteX2892" fmla="*/ 3287391 w 9124939"/>
              <a:gd name="connsiteY2892" fmla="*/ 2257050 h 6507156"/>
              <a:gd name="connsiteX2893" fmla="*/ 3289951 w 9124939"/>
              <a:gd name="connsiteY2893" fmla="*/ 2267775 h 6507156"/>
              <a:gd name="connsiteX2894" fmla="*/ 3309786 w 9124939"/>
              <a:gd name="connsiteY2894" fmla="*/ 2252002 h 6507156"/>
              <a:gd name="connsiteX2895" fmla="*/ 3325782 w 9124939"/>
              <a:gd name="connsiteY2895" fmla="*/ 2257679 h 6507156"/>
              <a:gd name="connsiteX2896" fmla="*/ 3328980 w 9124939"/>
              <a:gd name="connsiteY2896" fmla="*/ 2264305 h 6507156"/>
              <a:gd name="connsiteX2897" fmla="*/ 3312985 w 9124939"/>
              <a:gd name="connsiteY2897" fmla="*/ 2268407 h 6507156"/>
              <a:gd name="connsiteX2898" fmla="*/ 3326741 w 9124939"/>
              <a:gd name="connsiteY2898" fmla="*/ 2274715 h 6507156"/>
              <a:gd name="connsiteX2899" fmla="*/ 3324182 w 9124939"/>
              <a:gd name="connsiteY2899" fmla="*/ 2281971 h 6507156"/>
              <a:gd name="connsiteX2900" fmla="*/ 3275874 w 9124939"/>
              <a:gd name="connsiteY2900" fmla="*/ 2286703 h 6507156"/>
              <a:gd name="connsiteX2901" fmla="*/ 3256040 w 9124939"/>
              <a:gd name="connsiteY2901" fmla="*/ 2297115 h 6507156"/>
              <a:gd name="connsiteX2902" fmla="*/ 3244842 w 9124939"/>
              <a:gd name="connsiteY2902" fmla="*/ 2281655 h 6507156"/>
              <a:gd name="connsiteX2903" fmla="*/ 3259879 w 9124939"/>
              <a:gd name="connsiteY2903" fmla="*/ 2279763 h 6507156"/>
              <a:gd name="connsiteX2904" fmla="*/ 3270436 w 9124939"/>
              <a:gd name="connsiteY2904" fmla="*/ 2269036 h 6507156"/>
              <a:gd name="connsiteX2905" fmla="*/ 3280033 w 9124939"/>
              <a:gd name="connsiteY2905" fmla="*/ 2269667 h 6507156"/>
              <a:gd name="connsiteX2906" fmla="*/ 3274595 w 9124939"/>
              <a:gd name="connsiteY2906" fmla="*/ 2247899 h 6507156"/>
              <a:gd name="connsiteX2907" fmla="*/ 3292151 w 9124939"/>
              <a:gd name="connsiteY2907" fmla="*/ 2219324 h 6507156"/>
              <a:gd name="connsiteX2908" fmla="*/ 3295642 w 9124939"/>
              <a:gd name="connsiteY2908" fmla="*/ 2232923 h 6507156"/>
              <a:gd name="connsiteX2909" fmla="*/ 3279768 w 9124939"/>
              <a:gd name="connsiteY2909" fmla="*/ 2241549 h 6507156"/>
              <a:gd name="connsiteX2910" fmla="*/ 3282625 w 9124939"/>
              <a:gd name="connsiteY2910" fmla="*/ 2222641 h 6507156"/>
              <a:gd name="connsiteX2911" fmla="*/ 3292151 w 9124939"/>
              <a:gd name="connsiteY2911" fmla="*/ 2219324 h 6507156"/>
              <a:gd name="connsiteX2912" fmla="*/ 6118213 w 9124939"/>
              <a:gd name="connsiteY2912" fmla="*/ 2216148 h 6507156"/>
              <a:gd name="connsiteX2913" fmla="*/ 6119801 w 9124939"/>
              <a:gd name="connsiteY2913" fmla="*/ 2234691 h 6507156"/>
              <a:gd name="connsiteX2914" fmla="*/ 6115038 w 9124939"/>
              <a:gd name="connsiteY2914" fmla="*/ 2252909 h 6507156"/>
              <a:gd name="connsiteX2915" fmla="*/ 6105513 w 9124939"/>
              <a:gd name="connsiteY2915" fmla="*/ 2255836 h 6507156"/>
              <a:gd name="connsiteX2916" fmla="*/ 6100751 w 9124939"/>
              <a:gd name="connsiteY2916" fmla="*/ 2232089 h 6507156"/>
              <a:gd name="connsiteX2917" fmla="*/ 6107418 w 9124939"/>
              <a:gd name="connsiteY2917" fmla="*/ 2220377 h 6507156"/>
              <a:gd name="connsiteX2918" fmla="*/ 6118213 w 9124939"/>
              <a:gd name="connsiteY2918" fmla="*/ 2216148 h 6507156"/>
              <a:gd name="connsiteX2919" fmla="*/ 3343269 w 9124939"/>
              <a:gd name="connsiteY2919" fmla="*/ 2187573 h 6507156"/>
              <a:gd name="connsiteX2920" fmla="*/ 3343269 w 9124939"/>
              <a:gd name="connsiteY2920" fmla="*/ 2192539 h 6507156"/>
              <a:gd name="connsiteX2921" fmla="*/ 3322480 w 9124939"/>
              <a:gd name="connsiteY2921" fmla="*/ 2208366 h 6507156"/>
              <a:gd name="connsiteX2922" fmla="*/ 3321535 w 9124939"/>
              <a:gd name="connsiteY2922" fmla="*/ 2218609 h 6507156"/>
              <a:gd name="connsiteX2923" fmla="*/ 3312085 w 9124939"/>
              <a:gd name="connsiteY2923" fmla="*/ 2228849 h 6507156"/>
              <a:gd name="connsiteX2924" fmla="*/ 3304525 w 9124939"/>
              <a:gd name="connsiteY2924" fmla="*/ 2215815 h 6507156"/>
              <a:gd name="connsiteX2925" fmla="*/ 3303581 w 9124939"/>
              <a:gd name="connsiteY2925" fmla="*/ 2197194 h 6507156"/>
              <a:gd name="connsiteX2926" fmla="*/ 3316180 w 9124939"/>
              <a:gd name="connsiteY2926" fmla="*/ 2198126 h 6507156"/>
              <a:gd name="connsiteX2927" fmla="*/ 3343269 w 9124939"/>
              <a:gd name="connsiteY2927" fmla="*/ 2187573 h 6507156"/>
              <a:gd name="connsiteX2928" fmla="*/ 3367715 w 9124939"/>
              <a:gd name="connsiteY2928" fmla="*/ 2181224 h 6507156"/>
              <a:gd name="connsiteX2929" fmla="*/ 3375018 w 9124939"/>
              <a:gd name="connsiteY2929" fmla="*/ 2191562 h 6507156"/>
              <a:gd name="connsiteX2930" fmla="*/ 3356920 w 9124939"/>
              <a:gd name="connsiteY2930" fmla="*/ 2193923 h 6507156"/>
              <a:gd name="connsiteX2931" fmla="*/ 3352793 w 9124939"/>
              <a:gd name="connsiteY2931" fmla="*/ 2182996 h 6507156"/>
              <a:gd name="connsiteX2932" fmla="*/ 3367715 w 9124939"/>
              <a:gd name="connsiteY2932" fmla="*/ 2181224 h 6507156"/>
              <a:gd name="connsiteX2933" fmla="*/ 3374066 w 9124939"/>
              <a:gd name="connsiteY2933" fmla="*/ 2157411 h 6507156"/>
              <a:gd name="connsiteX2934" fmla="*/ 3381369 w 9124939"/>
              <a:gd name="connsiteY2934" fmla="*/ 2159675 h 6507156"/>
              <a:gd name="connsiteX2935" fmla="*/ 3368668 w 9124939"/>
              <a:gd name="connsiteY2935" fmla="*/ 2174874 h 6507156"/>
              <a:gd name="connsiteX2936" fmla="*/ 3352793 w 9124939"/>
              <a:gd name="connsiteY2936" fmla="*/ 2170669 h 6507156"/>
              <a:gd name="connsiteX2937" fmla="*/ 3355015 w 9124939"/>
              <a:gd name="connsiteY2937" fmla="*/ 2159027 h 6507156"/>
              <a:gd name="connsiteX2938" fmla="*/ 3374066 w 9124939"/>
              <a:gd name="connsiteY2938" fmla="*/ 2157411 h 6507156"/>
              <a:gd name="connsiteX2939" fmla="*/ 3385812 w 9124939"/>
              <a:gd name="connsiteY2939" fmla="*/ 2127247 h 6507156"/>
              <a:gd name="connsiteX2940" fmla="*/ 3406769 w 9124939"/>
              <a:gd name="connsiteY2940" fmla="*/ 2138725 h 6507156"/>
              <a:gd name="connsiteX2941" fmla="*/ 3396608 w 9124939"/>
              <a:gd name="connsiteY2941" fmla="*/ 2154235 h 6507156"/>
              <a:gd name="connsiteX2942" fmla="*/ 3379782 w 9124939"/>
              <a:gd name="connsiteY2942" fmla="*/ 2144928 h 6507156"/>
              <a:gd name="connsiteX2943" fmla="*/ 3385812 w 9124939"/>
              <a:gd name="connsiteY2943" fmla="*/ 2127247 h 6507156"/>
              <a:gd name="connsiteX2944" fmla="*/ 4766612 w 9124939"/>
              <a:gd name="connsiteY2944" fmla="*/ 2001849 h 6507156"/>
              <a:gd name="connsiteX2945" fmla="*/ 4789155 w 9124939"/>
              <a:gd name="connsiteY2945" fmla="*/ 2002813 h 6507156"/>
              <a:gd name="connsiteX2946" fmla="*/ 4794235 w 9124939"/>
              <a:gd name="connsiteY2946" fmla="*/ 2014398 h 6507156"/>
              <a:gd name="connsiteX2947" fmla="*/ 4782805 w 9124939"/>
              <a:gd name="connsiteY2947" fmla="*/ 2012788 h 6507156"/>
              <a:gd name="connsiteX2948" fmla="*/ 4785980 w 9124939"/>
              <a:gd name="connsiteY2948" fmla="*/ 2021798 h 6507156"/>
              <a:gd name="connsiteX2949" fmla="*/ 4771057 w 9124939"/>
              <a:gd name="connsiteY2949" fmla="*/ 2025659 h 6507156"/>
              <a:gd name="connsiteX2950" fmla="*/ 4762485 w 9124939"/>
              <a:gd name="connsiteY2950" fmla="*/ 2008283 h 6507156"/>
              <a:gd name="connsiteX2951" fmla="*/ 4766612 w 9124939"/>
              <a:gd name="connsiteY2951" fmla="*/ 2001849 h 6507156"/>
              <a:gd name="connsiteX2952" fmla="*/ 3517283 w 9124939"/>
              <a:gd name="connsiteY2952" fmla="*/ 1955802 h 6507156"/>
              <a:gd name="connsiteX2953" fmla="*/ 3536944 w 9124939"/>
              <a:gd name="connsiteY2953" fmla="*/ 1977709 h 6507156"/>
              <a:gd name="connsiteX2954" fmla="*/ 3536944 w 9124939"/>
              <a:gd name="connsiteY2954" fmla="*/ 1986281 h 6507156"/>
              <a:gd name="connsiteX2955" fmla="*/ 3526646 w 9124939"/>
              <a:gd name="connsiteY2955" fmla="*/ 1990727 h 6507156"/>
              <a:gd name="connsiteX2956" fmla="*/ 3517283 w 9124939"/>
              <a:gd name="connsiteY2956" fmla="*/ 1976121 h 6507156"/>
              <a:gd name="connsiteX2957" fmla="*/ 3500432 w 9124939"/>
              <a:gd name="connsiteY2957" fmla="*/ 1966914 h 6507156"/>
              <a:gd name="connsiteX2958" fmla="*/ 3518220 w 9124939"/>
              <a:gd name="connsiteY2958" fmla="*/ 1966596 h 6507156"/>
              <a:gd name="connsiteX2959" fmla="*/ 3517283 w 9124939"/>
              <a:gd name="connsiteY2959" fmla="*/ 1955802 h 6507156"/>
              <a:gd name="connsiteX2960" fmla="*/ 3580011 w 9124939"/>
              <a:gd name="connsiteY2960" fmla="*/ 1892303 h 6507156"/>
              <a:gd name="connsiteX2961" fmla="*/ 3591080 w 9124939"/>
              <a:gd name="connsiteY2961" fmla="*/ 1917609 h 6507156"/>
              <a:gd name="connsiteX2962" fmla="*/ 3613218 w 9124939"/>
              <a:gd name="connsiteY2962" fmla="*/ 1916648 h 6507156"/>
              <a:gd name="connsiteX2963" fmla="*/ 3613218 w 9124939"/>
              <a:gd name="connsiteY2963" fmla="*/ 1924017 h 6507156"/>
              <a:gd name="connsiteX2964" fmla="*/ 3632194 w 9124939"/>
              <a:gd name="connsiteY2964" fmla="*/ 1933307 h 6507156"/>
              <a:gd name="connsiteX2965" fmla="*/ 3620493 w 9124939"/>
              <a:gd name="connsiteY2965" fmla="*/ 1934268 h 6507156"/>
              <a:gd name="connsiteX2966" fmla="*/ 3609423 w 9124939"/>
              <a:gd name="connsiteY2966" fmla="*/ 1948364 h 6507156"/>
              <a:gd name="connsiteX2967" fmla="*/ 3588234 w 9124939"/>
              <a:gd name="connsiteY2967" fmla="*/ 1946441 h 6507156"/>
              <a:gd name="connsiteX2968" fmla="*/ 3575583 w 9124939"/>
              <a:gd name="connsiteY2968" fmla="*/ 1961498 h 6507156"/>
              <a:gd name="connsiteX2969" fmla="*/ 3560719 w 9124939"/>
              <a:gd name="connsiteY2969" fmla="*/ 1963740 h 6507156"/>
              <a:gd name="connsiteX2970" fmla="*/ 3551231 w 9124939"/>
              <a:gd name="connsiteY2970" fmla="*/ 1948043 h 6507156"/>
              <a:gd name="connsiteX2971" fmla="*/ 3559453 w 9124939"/>
              <a:gd name="connsiteY2971" fmla="*/ 1935229 h 6507156"/>
              <a:gd name="connsiteX2972" fmla="*/ 3583806 w 9124939"/>
              <a:gd name="connsiteY2972" fmla="*/ 1940034 h 6507156"/>
              <a:gd name="connsiteX2973" fmla="*/ 3574002 w 9124939"/>
              <a:gd name="connsiteY2973" fmla="*/ 1923376 h 6507156"/>
              <a:gd name="connsiteX2974" fmla="*/ 3586652 w 9124939"/>
              <a:gd name="connsiteY2974" fmla="*/ 1919852 h 6507156"/>
              <a:gd name="connsiteX2975" fmla="*/ 3552812 w 9124939"/>
              <a:gd name="connsiteY2975" fmla="*/ 1909280 h 6507156"/>
              <a:gd name="connsiteX2976" fmla="*/ 3576217 w 9124939"/>
              <a:gd name="connsiteY2976" fmla="*/ 1905116 h 6507156"/>
              <a:gd name="connsiteX2977" fmla="*/ 3580011 w 9124939"/>
              <a:gd name="connsiteY2977" fmla="*/ 1892303 h 6507156"/>
              <a:gd name="connsiteX2978" fmla="*/ 4931770 w 9124939"/>
              <a:gd name="connsiteY2978" fmla="*/ 1871673 h 6507156"/>
              <a:gd name="connsiteX2979" fmla="*/ 4941873 w 9124939"/>
              <a:gd name="connsiteY2979" fmla="*/ 1886464 h 6507156"/>
              <a:gd name="connsiteX2980" fmla="*/ 4934464 w 9124939"/>
              <a:gd name="connsiteY2980" fmla="*/ 1897074 h 6507156"/>
              <a:gd name="connsiteX2981" fmla="*/ 4919648 w 9124939"/>
              <a:gd name="connsiteY2981" fmla="*/ 1888714 h 6507156"/>
              <a:gd name="connsiteX2982" fmla="*/ 4931770 w 9124939"/>
              <a:gd name="connsiteY2982" fmla="*/ 1871673 h 6507156"/>
              <a:gd name="connsiteX2983" fmla="*/ 5107290 w 9124939"/>
              <a:gd name="connsiteY2983" fmla="*/ 1603385 h 6507156"/>
              <a:gd name="connsiteX2984" fmla="*/ 5124435 w 9124939"/>
              <a:gd name="connsiteY2984" fmla="*/ 1606139 h 6507156"/>
              <a:gd name="connsiteX2985" fmla="*/ 5140310 w 9124939"/>
              <a:gd name="connsiteY2985" fmla="*/ 1608281 h 6507156"/>
              <a:gd name="connsiteX2986" fmla="*/ 5136182 w 9124939"/>
              <a:gd name="connsiteY2986" fmla="*/ 1612260 h 6507156"/>
              <a:gd name="connsiteX2987" fmla="*/ 5124435 w 9124939"/>
              <a:gd name="connsiteY2987" fmla="*/ 1616544 h 6507156"/>
              <a:gd name="connsiteX2988" fmla="*/ 5126657 w 9124939"/>
              <a:gd name="connsiteY2988" fmla="*/ 1626643 h 6507156"/>
              <a:gd name="connsiteX2989" fmla="*/ 5121260 w 9124939"/>
              <a:gd name="connsiteY2989" fmla="*/ 1628785 h 6507156"/>
              <a:gd name="connsiteX2990" fmla="*/ 5112687 w 9124939"/>
              <a:gd name="connsiteY2990" fmla="*/ 1616544 h 6507156"/>
              <a:gd name="connsiteX2991" fmla="*/ 5110465 w 9124939"/>
              <a:gd name="connsiteY2991" fmla="*/ 1625725 h 6507156"/>
              <a:gd name="connsiteX2992" fmla="*/ 5099035 w 9124939"/>
              <a:gd name="connsiteY2992" fmla="*/ 1619604 h 6507156"/>
              <a:gd name="connsiteX2993" fmla="*/ 5099035 w 9124939"/>
              <a:gd name="connsiteY2993" fmla="*/ 1608587 h 6507156"/>
              <a:gd name="connsiteX2994" fmla="*/ 5107290 w 9124939"/>
              <a:gd name="connsiteY2994" fmla="*/ 1603385 h 6507156"/>
              <a:gd name="connsiteX2995" fmla="*/ 6156863 w 9124939"/>
              <a:gd name="connsiteY2995" fmla="*/ 1581149 h 6507156"/>
              <a:gd name="connsiteX2996" fmla="*/ 6164652 w 9124939"/>
              <a:gd name="connsiteY2996" fmla="*/ 1589663 h 6507156"/>
              <a:gd name="connsiteX2997" fmla="*/ 6161224 w 9124939"/>
              <a:gd name="connsiteY2997" fmla="*/ 1599439 h 6507156"/>
              <a:gd name="connsiteX2998" fmla="*/ 6169014 w 9124939"/>
              <a:gd name="connsiteY2998" fmla="*/ 1608268 h 6507156"/>
              <a:gd name="connsiteX2999" fmla="*/ 6162159 w 9124939"/>
              <a:gd name="connsiteY2999" fmla="*/ 1627187 h 6507156"/>
              <a:gd name="connsiteX3000" fmla="*/ 6156551 w 9124939"/>
              <a:gd name="connsiteY3000" fmla="*/ 1610160 h 6507156"/>
              <a:gd name="connsiteX3001" fmla="*/ 6135676 w 9124939"/>
              <a:gd name="connsiteY3001" fmla="*/ 1600069 h 6507156"/>
              <a:gd name="connsiteX3002" fmla="*/ 6142530 w 9124939"/>
              <a:gd name="connsiteY3002" fmla="*/ 1585249 h 6507156"/>
              <a:gd name="connsiteX3003" fmla="*/ 6150008 w 9124939"/>
              <a:gd name="connsiteY3003" fmla="*/ 1592501 h 6507156"/>
              <a:gd name="connsiteX3004" fmla="*/ 6156863 w 9124939"/>
              <a:gd name="connsiteY3004" fmla="*/ 1581149 h 6507156"/>
              <a:gd name="connsiteX3005" fmla="*/ 6164251 w 9124939"/>
              <a:gd name="connsiteY3005" fmla="*/ 1579563 h 6507156"/>
              <a:gd name="connsiteX3006" fmla="*/ 6180126 w 9124939"/>
              <a:gd name="connsiteY3006" fmla="*/ 1583250 h 6507156"/>
              <a:gd name="connsiteX3007" fmla="*/ 6168462 w 9124939"/>
              <a:gd name="connsiteY3007" fmla="*/ 1589088 h 6507156"/>
              <a:gd name="connsiteX3008" fmla="*/ 6164251 w 9124939"/>
              <a:gd name="connsiteY3008" fmla="*/ 1579563 h 6507156"/>
              <a:gd name="connsiteX3009" fmla="*/ 3887464 w 9124939"/>
              <a:gd name="connsiteY3009" fmla="*/ 1465266 h 6507156"/>
              <a:gd name="connsiteX3010" fmla="*/ 3902069 w 9124939"/>
              <a:gd name="connsiteY3010" fmla="*/ 1482345 h 6507156"/>
              <a:gd name="connsiteX3011" fmla="*/ 3890639 w 9124939"/>
              <a:gd name="connsiteY3011" fmla="*/ 1493512 h 6507156"/>
              <a:gd name="connsiteX3012" fmla="*/ 3871906 w 9124939"/>
              <a:gd name="connsiteY3012" fmla="*/ 1493841 h 6507156"/>
              <a:gd name="connsiteX3013" fmla="*/ 3876669 w 9124939"/>
              <a:gd name="connsiteY3013" fmla="*/ 1471835 h 6507156"/>
              <a:gd name="connsiteX3014" fmla="*/ 3887464 w 9124939"/>
              <a:gd name="connsiteY3014" fmla="*/ 1465266 h 6507156"/>
              <a:gd name="connsiteX3015" fmla="*/ 4875198 w 9124939"/>
              <a:gd name="connsiteY3015" fmla="*/ 1458924 h 6507156"/>
              <a:gd name="connsiteX3016" fmla="*/ 4874563 w 9124939"/>
              <a:gd name="connsiteY3016" fmla="*/ 1481916 h 6507156"/>
              <a:gd name="connsiteX3017" fmla="*/ 4869482 w 9124939"/>
              <a:gd name="connsiteY3017" fmla="*/ 1487499 h 6507156"/>
              <a:gd name="connsiteX3018" fmla="*/ 4864085 w 9124939"/>
              <a:gd name="connsiteY3018" fmla="*/ 1475348 h 6507156"/>
              <a:gd name="connsiteX3019" fmla="*/ 4870118 w 9124939"/>
              <a:gd name="connsiteY3019" fmla="*/ 1465494 h 6507156"/>
              <a:gd name="connsiteX3020" fmla="*/ 4875198 w 9124939"/>
              <a:gd name="connsiteY3020" fmla="*/ 1458924 h 6507156"/>
              <a:gd name="connsiteX3021" fmla="*/ 3987794 w 9124939"/>
              <a:gd name="connsiteY3021" fmla="*/ 1274767 h 6507156"/>
              <a:gd name="connsiteX3022" fmla="*/ 4006608 w 9124939"/>
              <a:gd name="connsiteY3022" fmla="*/ 1296674 h 6507156"/>
              <a:gd name="connsiteX3023" fmla="*/ 4013194 w 9124939"/>
              <a:gd name="connsiteY3023" fmla="*/ 1322074 h 6507156"/>
              <a:gd name="connsiteX3024" fmla="*/ 3996573 w 9124939"/>
              <a:gd name="connsiteY3024" fmla="*/ 1322392 h 6507156"/>
              <a:gd name="connsiteX3025" fmla="*/ 3998456 w 9124939"/>
              <a:gd name="connsiteY3025" fmla="*/ 1308421 h 6507156"/>
              <a:gd name="connsiteX3026" fmla="*/ 3988734 w 9124939"/>
              <a:gd name="connsiteY3026" fmla="*/ 1293499 h 6507156"/>
              <a:gd name="connsiteX3027" fmla="*/ 3987794 w 9124939"/>
              <a:gd name="connsiteY3027" fmla="*/ 1274767 h 6507156"/>
              <a:gd name="connsiteX3028" fmla="*/ 1222367 w 9124939"/>
              <a:gd name="connsiteY3028" fmla="*/ 1271588 h 6507156"/>
              <a:gd name="connsiteX3029" fmla="*/ 1244910 w 9124939"/>
              <a:gd name="connsiteY3029" fmla="*/ 1299845 h 6507156"/>
              <a:gd name="connsiteX3030" fmla="*/ 1245863 w 9124939"/>
              <a:gd name="connsiteY3030" fmla="*/ 1317943 h 6507156"/>
              <a:gd name="connsiteX3031" fmla="*/ 1259833 w 9124939"/>
              <a:gd name="connsiteY3031" fmla="*/ 1323023 h 6507156"/>
              <a:gd name="connsiteX3032" fmla="*/ 1250625 w 9124939"/>
              <a:gd name="connsiteY3032" fmla="*/ 1341120 h 6507156"/>
              <a:gd name="connsiteX3033" fmla="*/ 1265230 w 9124939"/>
              <a:gd name="connsiteY3033" fmla="*/ 1351280 h 6507156"/>
              <a:gd name="connsiteX3034" fmla="*/ 1280153 w 9124939"/>
              <a:gd name="connsiteY3034" fmla="*/ 1352233 h 6507156"/>
              <a:gd name="connsiteX3035" fmla="*/ 1285550 w 9124939"/>
              <a:gd name="connsiteY3035" fmla="*/ 1366203 h 6507156"/>
              <a:gd name="connsiteX3036" fmla="*/ 1302378 w 9124939"/>
              <a:gd name="connsiteY3036" fmla="*/ 1372235 h 6507156"/>
              <a:gd name="connsiteX3037" fmla="*/ 1301425 w 9124939"/>
              <a:gd name="connsiteY3037" fmla="*/ 1355090 h 6507156"/>
              <a:gd name="connsiteX3038" fmla="*/ 1307458 w 9124939"/>
              <a:gd name="connsiteY3038" fmla="*/ 1344613 h 6507156"/>
              <a:gd name="connsiteX3039" fmla="*/ 1321428 w 9124939"/>
              <a:gd name="connsiteY3039" fmla="*/ 1350963 h 6507156"/>
              <a:gd name="connsiteX3040" fmla="*/ 1345240 w 9124939"/>
              <a:gd name="connsiteY3040" fmla="*/ 1316038 h 6507156"/>
              <a:gd name="connsiteX3041" fmla="*/ 1374133 w 9124939"/>
              <a:gd name="connsiteY3041" fmla="*/ 1317625 h 6507156"/>
              <a:gd name="connsiteX3042" fmla="*/ 1378260 w 9124939"/>
              <a:gd name="connsiteY3042" fmla="*/ 1329373 h 6507156"/>
              <a:gd name="connsiteX3043" fmla="*/ 1357305 w 9124939"/>
              <a:gd name="connsiteY3043" fmla="*/ 1335723 h 6507156"/>
              <a:gd name="connsiteX3044" fmla="*/ 1340477 w 9124939"/>
              <a:gd name="connsiteY3044" fmla="*/ 1342390 h 6507156"/>
              <a:gd name="connsiteX3045" fmla="*/ 1344923 w 9124939"/>
              <a:gd name="connsiteY3045" fmla="*/ 1362393 h 6507156"/>
              <a:gd name="connsiteX3046" fmla="*/ 1317300 w 9124939"/>
              <a:gd name="connsiteY3046" fmla="*/ 1379220 h 6507156"/>
              <a:gd name="connsiteX3047" fmla="*/ 1329048 w 9124939"/>
              <a:gd name="connsiteY3047" fmla="*/ 1391920 h 6507156"/>
              <a:gd name="connsiteX3048" fmla="*/ 1329365 w 9124939"/>
              <a:gd name="connsiteY3048" fmla="*/ 1401445 h 6507156"/>
              <a:gd name="connsiteX3049" fmla="*/ 1338890 w 9124939"/>
              <a:gd name="connsiteY3049" fmla="*/ 1399540 h 6507156"/>
              <a:gd name="connsiteX3050" fmla="*/ 1345240 w 9124939"/>
              <a:gd name="connsiteY3050" fmla="*/ 1415098 h 6507156"/>
              <a:gd name="connsiteX3051" fmla="*/ 1365243 w 9124939"/>
              <a:gd name="connsiteY3051" fmla="*/ 1398905 h 6507156"/>
              <a:gd name="connsiteX3052" fmla="*/ 1370323 w 9124939"/>
              <a:gd name="connsiteY3052" fmla="*/ 1401128 h 6507156"/>
              <a:gd name="connsiteX3053" fmla="*/ 1374450 w 9124939"/>
              <a:gd name="connsiteY3053" fmla="*/ 1451610 h 6507156"/>
              <a:gd name="connsiteX3054" fmla="*/ 1347780 w 9124939"/>
              <a:gd name="connsiteY3054" fmla="*/ 1467803 h 6507156"/>
              <a:gd name="connsiteX3055" fmla="*/ 1355718 w 9124939"/>
              <a:gd name="connsiteY3055" fmla="*/ 1478915 h 6507156"/>
              <a:gd name="connsiteX3056" fmla="*/ 1366830 w 9124939"/>
              <a:gd name="connsiteY3056" fmla="*/ 1469390 h 6507156"/>
              <a:gd name="connsiteX3057" fmla="*/ 1397628 w 9124939"/>
              <a:gd name="connsiteY3057" fmla="*/ 1459865 h 6507156"/>
              <a:gd name="connsiteX3058" fmla="*/ 1403978 w 9124939"/>
              <a:gd name="connsiteY3058" fmla="*/ 1463993 h 6507156"/>
              <a:gd name="connsiteX3059" fmla="*/ 1398898 w 9124939"/>
              <a:gd name="connsiteY3059" fmla="*/ 1479550 h 6507156"/>
              <a:gd name="connsiteX3060" fmla="*/ 1403025 w 9124939"/>
              <a:gd name="connsiteY3060" fmla="*/ 1493520 h 6507156"/>
              <a:gd name="connsiteX3061" fmla="*/ 1410328 w 9124939"/>
              <a:gd name="connsiteY3061" fmla="*/ 1495743 h 6507156"/>
              <a:gd name="connsiteX3062" fmla="*/ 1409692 w 9124939"/>
              <a:gd name="connsiteY3062" fmla="*/ 1511300 h 6507156"/>
              <a:gd name="connsiteX3063" fmla="*/ 1421440 w 9124939"/>
              <a:gd name="connsiteY3063" fmla="*/ 1510030 h 6507156"/>
              <a:gd name="connsiteX3064" fmla="*/ 1423028 w 9124939"/>
              <a:gd name="connsiteY3064" fmla="*/ 1488123 h 6507156"/>
              <a:gd name="connsiteX3065" fmla="*/ 1430648 w 9124939"/>
              <a:gd name="connsiteY3065" fmla="*/ 1475423 h 6507156"/>
              <a:gd name="connsiteX3066" fmla="*/ 1444300 w 9124939"/>
              <a:gd name="connsiteY3066" fmla="*/ 1494155 h 6507156"/>
              <a:gd name="connsiteX3067" fmla="*/ 1443665 w 9124939"/>
              <a:gd name="connsiteY3067" fmla="*/ 1509078 h 6507156"/>
              <a:gd name="connsiteX3068" fmla="*/ 1461445 w 9124939"/>
              <a:gd name="connsiteY3068" fmla="*/ 1503363 h 6507156"/>
              <a:gd name="connsiteX3069" fmla="*/ 1450968 w 9124939"/>
              <a:gd name="connsiteY3069" fmla="*/ 1518285 h 6507156"/>
              <a:gd name="connsiteX3070" fmla="*/ 1462715 w 9124939"/>
              <a:gd name="connsiteY3070" fmla="*/ 1528762 h 6507156"/>
              <a:gd name="connsiteX3071" fmla="*/ 1458905 w 9124939"/>
              <a:gd name="connsiteY3071" fmla="*/ 1559243 h 6507156"/>
              <a:gd name="connsiteX3072" fmla="*/ 1443983 w 9124939"/>
              <a:gd name="connsiteY3072" fmla="*/ 1573213 h 6507156"/>
              <a:gd name="connsiteX3073" fmla="*/ 1458905 w 9124939"/>
              <a:gd name="connsiteY3073" fmla="*/ 1576388 h 6507156"/>
              <a:gd name="connsiteX3074" fmla="*/ 1462397 w 9124939"/>
              <a:gd name="connsiteY3074" fmla="*/ 1599248 h 6507156"/>
              <a:gd name="connsiteX3075" fmla="*/ 1466207 w 9124939"/>
              <a:gd name="connsiteY3075" fmla="*/ 1587500 h 6507156"/>
              <a:gd name="connsiteX3076" fmla="*/ 1478908 w 9124939"/>
              <a:gd name="connsiteY3076" fmla="*/ 1586547 h 6507156"/>
              <a:gd name="connsiteX3077" fmla="*/ 1484305 w 9124939"/>
              <a:gd name="connsiteY3077" fmla="*/ 1598295 h 6507156"/>
              <a:gd name="connsiteX3078" fmla="*/ 1466525 w 9124939"/>
              <a:gd name="connsiteY3078" fmla="*/ 1607820 h 6507156"/>
              <a:gd name="connsiteX3079" fmla="*/ 1477320 w 9124939"/>
              <a:gd name="connsiteY3079" fmla="*/ 1606550 h 6507156"/>
              <a:gd name="connsiteX3080" fmla="*/ 1476368 w 9124939"/>
              <a:gd name="connsiteY3080" fmla="*/ 1626552 h 6507156"/>
              <a:gd name="connsiteX3081" fmla="*/ 1459223 w 9124939"/>
              <a:gd name="connsiteY3081" fmla="*/ 1627822 h 6507156"/>
              <a:gd name="connsiteX3082" fmla="*/ 1445888 w 9124939"/>
              <a:gd name="connsiteY3082" fmla="*/ 1641792 h 6507156"/>
              <a:gd name="connsiteX3083" fmla="*/ 1455413 w 9124939"/>
              <a:gd name="connsiteY3083" fmla="*/ 1655127 h 6507156"/>
              <a:gd name="connsiteX3084" fmla="*/ 1443030 w 9124939"/>
              <a:gd name="connsiteY3084" fmla="*/ 1670050 h 6507156"/>
              <a:gd name="connsiteX3085" fmla="*/ 1441760 w 9124939"/>
              <a:gd name="connsiteY3085" fmla="*/ 1683702 h 6507156"/>
              <a:gd name="connsiteX3086" fmla="*/ 1430330 w 9124939"/>
              <a:gd name="connsiteY3086" fmla="*/ 1684972 h 6507156"/>
              <a:gd name="connsiteX3087" fmla="*/ 1421123 w 9124939"/>
              <a:gd name="connsiteY3087" fmla="*/ 1696402 h 6507156"/>
              <a:gd name="connsiteX3088" fmla="*/ 1412550 w 9124939"/>
              <a:gd name="connsiteY3088" fmla="*/ 1701165 h 6507156"/>
              <a:gd name="connsiteX3089" fmla="*/ 1406835 w 9124939"/>
              <a:gd name="connsiteY3089" fmla="*/ 1684020 h 6507156"/>
              <a:gd name="connsiteX3090" fmla="*/ 1391913 w 9124939"/>
              <a:gd name="connsiteY3090" fmla="*/ 1664335 h 6507156"/>
              <a:gd name="connsiteX3091" fmla="*/ 1385563 w 9124939"/>
              <a:gd name="connsiteY3091" fmla="*/ 1678305 h 6507156"/>
              <a:gd name="connsiteX3092" fmla="*/ 1394453 w 9124939"/>
              <a:gd name="connsiteY3092" fmla="*/ 1690687 h 6507156"/>
              <a:gd name="connsiteX3093" fmla="*/ 1395723 w 9124939"/>
              <a:gd name="connsiteY3093" fmla="*/ 1698942 h 6507156"/>
              <a:gd name="connsiteX3094" fmla="*/ 1380800 w 9124939"/>
              <a:gd name="connsiteY3094" fmla="*/ 1707515 h 6507156"/>
              <a:gd name="connsiteX3095" fmla="*/ 1378895 w 9124939"/>
              <a:gd name="connsiteY3095" fmla="*/ 1728787 h 6507156"/>
              <a:gd name="connsiteX3096" fmla="*/ 1407153 w 9124939"/>
              <a:gd name="connsiteY3096" fmla="*/ 1713547 h 6507156"/>
              <a:gd name="connsiteX3097" fmla="*/ 1411598 w 9124939"/>
              <a:gd name="connsiteY3097" fmla="*/ 1717675 h 6507156"/>
              <a:gd name="connsiteX3098" fmla="*/ 1389690 w 9124939"/>
              <a:gd name="connsiteY3098" fmla="*/ 1737995 h 6507156"/>
              <a:gd name="connsiteX3099" fmla="*/ 1372863 w 9124939"/>
              <a:gd name="connsiteY3099" fmla="*/ 1770698 h 6507156"/>
              <a:gd name="connsiteX3100" fmla="*/ 1349685 w 9124939"/>
              <a:gd name="connsiteY3100" fmla="*/ 1773237 h 6507156"/>
              <a:gd name="connsiteX3101" fmla="*/ 1336033 w 9124939"/>
              <a:gd name="connsiteY3101" fmla="*/ 1804670 h 6507156"/>
              <a:gd name="connsiteX3102" fmla="*/ 1314760 w 9124939"/>
              <a:gd name="connsiteY3102" fmla="*/ 1810385 h 6507156"/>
              <a:gd name="connsiteX3103" fmla="*/ 1311585 w 9124939"/>
              <a:gd name="connsiteY3103" fmla="*/ 1806257 h 6507156"/>
              <a:gd name="connsiteX3104" fmla="*/ 1322380 w 9124939"/>
              <a:gd name="connsiteY3104" fmla="*/ 1801813 h 6507156"/>
              <a:gd name="connsiteX3105" fmla="*/ 1325555 w 9124939"/>
              <a:gd name="connsiteY3105" fmla="*/ 1792287 h 6507156"/>
              <a:gd name="connsiteX3106" fmla="*/ 1317935 w 9124939"/>
              <a:gd name="connsiteY3106" fmla="*/ 1784032 h 6507156"/>
              <a:gd name="connsiteX3107" fmla="*/ 1316665 w 9124939"/>
              <a:gd name="connsiteY3107" fmla="*/ 1765300 h 6507156"/>
              <a:gd name="connsiteX3108" fmla="*/ 1301743 w 9124939"/>
              <a:gd name="connsiteY3108" fmla="*/ 1763077 h 6507156"/>
              <a:gd name="connsiteX3109" fmla="*/ 1297933 w 9124939"/>
              <a:gd name="connsiteY3109" fmla="*/ 1772602 h 6507156"/>
              <a:gd name="connsiteX3110" fmla="*/ 1301108 w 9124939"/>
              <a:gd name="connsiteY3110" fmla="*/ 1782127 h 6507156"/>
              <a:gd name="connsiteX3111" fmla="*/ 1293805 w 9124939"/>
              <a:gd name="connsiteY3111" fmla="*/ 1791653 h 6507156"/>
              <a:gd name="connsiteX3112" fmla="*/ 1269675 w 9124939"/>
              <a:gd name="connsiteY3112" fmla="*/ 1799272 h 6507156"/>
              <a:gd name="connsiteX3113" fmla="*/ 1256975 w 9124939"/>
              <a:gd name="connsiteY3113" fmla="*/ 1823403 h 6507156"/>
              <a:gd name="connsiteX3114" fmla="*/ 1204588 w 9124939"/>
              <a:gd name="connsiteY3114" fmla="*/ 1877695 h 6507156"/>
              <a:gd name="connsiteX3115" fmla="*/ 1181093 w 9124939"/>
              <a:gd name="connsiteY3115" fmla="*/ 1878965 h 6507156"/>
              <a:gd name="connsiteX3116" fmla="*/ 1157280 w 9124939"/>
              <a:gd name="connsiteY3116" fmla="*/ 1892935 h 6507156"/>
              <a:gd name="connsiteX3117" fmla="*/ 1129658 w 9124939"/>
              <a:gd name="connsiteY3117" fmla="*/ 1887855 h 6507156"/>
              <a:gd name="connsiteX3118" fmla="*/ 1134103 w 9124939"/>
              <a:gd name="connsiteY3118" fmla="*/ 1911350 h 6507156"/>
              <a:gd name="connsiteX3119" fmla="*/ 1083620 w 9124939"/>
              <a:gd name="connsiteY3119" fmla="*/ 1931353 h 6507156"/>
              <a:gd name="connsiteX3120" fmla="*/ 1046790 w 9124939"/>
              <a:gd name="connsiteY3120" fmla="*/ 1985645 h 6507156"/>
              <a:gd name="connsiteX3121" fmla="*/ 949317 w 9124939"/>
              <a:gd name="connsiteY3121" fmla="*/ 1987550 h 6507156"/>
              <a:gd name="connsiteX3122" fmla="*/ 923917 w 9124939"/>
              <a:gd name="connsiteY3122" fmla="*/ 1973263 h 6507156"/>
              <a:gd name="connsiteX3123" fmla="*/ 855972 w 9124939"/>
              <a:gd name="connsiteY3123" fmla="*/ 1961197 h 6507156"/>
              <a:gd name="connsiteX3124" fmla="*/ 829620 w 9124939"/>
              <a:gd name="connsiteY3124" fmla="*/ 1944370 h 6507156"/>
              <a:gd name="connsiteX3125" fmla="*/ 790250 w 9124939"/>
              <a:gd name="connsiteY3125" fmla="*/ 1912938 h 6507156"/>
              <a:gd name="connsiteX3126" fmla="*/ 764850 w 9124939"/>
              <a:gd name="connsiteY3126" fmla="*/ 1909127 h 6507156"/>
              <a:gd name="connsiteX3127" fmla="*/ 745800 w 9124939"/>
              <a:gd name="connsiteY3127" fmla="*/ 1900873 h 6507156"/>
              <a:gd name="connsiteX3128" fmla="*/ 752785 w 9124939"/>
              <a:gd name="connsiteY3128" fmla="*/ 1894523 h 6507156"/>
              <a:gd name="connsiteX3129" fmla="*/ 749610 w 9124939"/>
              <a:gd name="connsiteY3129" fmla="*/ 1874520 h 6507156"/>
              <a:gd name="connsiteX3130" fmla="*/ 722305 w 9124939"/>
              <a:gd name="connsiteY3130" fmla="*/ 1903095 h 6507156"/>
              <a:gd name="connsiteX3131" fmla="*/ 709605 w 9124939"/>
              <a:gd name="connsiteY3131" fmla="*/ 1896111 h 6507156"/>
              <a:gd name="connsiteX3132" fmla="*/ 681030 w 9124939"/>
              <a:gd name="connsiteY3132" fmla="*/ 1896428 h 6507156"/>
              <a:gd name="connsiteX3133" fmla="*/ 659122 w 9124939"/>
              <a:gd name="connsiteY3133" fmla="*/ 1905000 h 6507156"/>
              <a:gd name="connsiteX3134" fmla="*/ 637532 w 9124939"/>
              <a:gd name="connsiteY3134" fmla="*/ 1896745 h 6507156"/>
              <a:gd name="connsiteX3135" fmla="*/ 617530 w 9124939"/>
              <a:gd name="connsiteY3135" fmla="*/ 1905317 h 6507156"/>
              <a:gd name="connsiteX3136" fmla="*/ 603560 w 9124939"/>
              <a:gd name="connsiteY3136" fmla="*/ 1885315 h 6507156"/>
              <a:gd name="connsiteX3137" fmla="*/ 618165 w 9124939"/>
              <a:gd name="connsiteY3137" fmla="*/ 1872615 h 6507156"/>
              <a:gd name="connsiteX3138" fmla="*/ 599115 w 9124939"/>
              <a:gd name="connsiteY3138" fmla="*/ 1858963 h 6507156"/>
              <a:gd name="connsiteX3139" fmla="*/ 602290 w 9124939"/>
              <a:gd name="connsiteY3139" fmla="*/ 1852613 h 6507156"/>
              <a:gd name="connsiteX3140" fmla="*/ 628007 w 9124939"/>
              <a:gd name="connsiteY3140" fmla="*/ 1864360 h 6507156"/>
              <a:gd name="connsiteX3141" fmla="*/ 658170 w 9124939"/>
              <a:gd name="connsiteY3141" fmla="*/ 1859597 h 6507156"/>
              <a:gd name="connsiteX3142" fmla="*/ 688650 w 9124939"/>
              <a:gd name="connsiteY3142" fmla="*/ 1822450 h 6507156"/>
              <a:gd name="connsiteX3143" fmla="*/ 696270 w 9124939"/>
              <a:gd name="connsiteY3143" fmla="*/ 1805622 h 6507156"/>
              <a:gd name="connsiteX3144" fmla="*/ 716907 w 9124939"/>
              <a:gd name="connsiteY3144" fmla="*/ 1781175 h 6507156"/>
              <a:gd name="connsiteX3145" fmla="*/ 702302 w 9124939"/>
              <a:gd name="connsiteY3145" fmla="*/ 1783080 h 6507156"/>
              <a:gd name="connsiteX3146" fmla="*/ 665155 w 9124939"/>
              <a:gd name="connsiteY3146" fmla="*/ 1790065 h 6507156"/>
              <a:gd name="connsiteX3147" fmla="*/ 660710 w 9124939"/>
              <a:gd name="connsiteY3147" fmla="*/ 1781492 h 6507156"/>
              <a:gd name="connsiteX3148" fmla="*/ 671505 w 9124939"/>
              <a:gd name="connsiteY3148" fmla="*/ 1771967 h 6507156"/>
              <a:gd name="connsiteX3149" fmla="*/ 675632 w 9124939"/>
              <a:gd name="connsiteY3149" fmla="*/ 1759267 h 6507156"/>
              <a:gd name="connsiteX3150" fmla="*/ 688015 w 9124939"/>
              <a:gd name="connsiteY3150" fmla="*/ 1737360 h 6507156"/>
              <a:gd name="connsiteX3151" fmla="*/ 668965 w 9124939"/>
              <a:gd name="connsiteY3151" fmla="*/ 1738312 h 6507156"/>
              <a:gd name="connsiteX3152" fmla="*/ 657217 w 9124939"/>
              <a:gd name="connsiteY3152" fmla="*/ 1746885 h 6507156"/>
              <a:gd name="connsiteX3153" fmla="*/ 648645 w 9124939"/>
              <a:gd name="connsiteY3153" fmla="*/ 1739265 h 6507156"/>
              <a:gd name="connsiteX3154" fmla="*/ 636262 w 9124939"/>
              <a:gd name="connsiteY3154" fmla="*/ 1744027 h 6507156"/>
              <a:gd name="connsiteX3155" fmla="*/ 635945 w 9124939"/>
              <a:gd name="connsiteY3155" fmla="*/ 1716405 h 6507156"/>
              <a:gd name="connsiteX3156" fmla="*/ 623880 w 9124939"/>
              <a:gd name="connsiteY3156" fmla="*/ 1684972 h 6507156"/>
              <a:gd name="connsiteX3157" fmla="*/ 605782 w 9124939"/>
              <a:gd name="connsiteY3157" fmla="*/ 1684020 h 6507156"/>
              <a:gd name="connsiteX3158" fmla="*/ 589272 w 9124939"/>
              <a:gd name="connsiteY3158" fmla="*/ 1689417 h 6507156"/>
              <a:gd name="connsiteX3159" fmla="*/ 556252 w 9124939"/>
              <a:gd name="connsiteY3159" fmla="*/ 1677035 h 6507156"/>
              <a:gd name="connsiteX3160" fmla="*/ 529900 w 9124939"/>
              <a:gd name="connsiteY3160" fmla="*/ 1691005 h 6507156"/>
              <a:gd name="connsiteX3161" fmla="*/ 522597 w 9124939"/>
              <a:gd name="connsiteY3161" fmla="*/ 1685925 h 6507156"/>
              <a:gd name="connsiteX3162" fmla="*/ 514025 w 9124939"/>
              <a:gd name="connsiteY3162" fmla="*/ 1698625 h 6507156"/>
              <a:gd name="connsiteX3163" fmla="*/ 492117 w 9124939"/>
              <a:gd name="connsiteY3163" fmla="*/ 1701800 h 6507156"/>
              <a:gd name="connsiteX3164" fmla="*/ 484180 w 9124939"/>
              <a:gd name="connsiteY3164" fmla="*/ 1690687 h 6507156"/>
              <a:gd name="connsiteX3165" fmla="*/ 499102 w 9124939"/>
              <a:gd name="connsiteY3165" fmla="*/ 1671320 h 6507156"/>
              <a:gd name="connsiteX3166" fmla="*/ 541330 w 9124939"/>
              <a:gd name="connsiteY3166" fmla="*/ 1658302 h 6507156"/>
              <a:gd name="connsiteX3167" fmla="*/ 585462 w 9124939"/>
              <a:gd name="connsiteY3167" fmla="*/ 1647507 h 6507156"/>
              <a:gd name="connsiteX3168" fmla="*/ 589590 w 9124939"/>
              <a:gd name="connsiteY3168" fmla="*/ 1633537 h 6507156"/>
              <a:gd name="connsiteX3169" fmla="*/ 597210 w 9124939"/>
              <a:gd name="connsiteY3169" fmla="*/ 1630362 h 6507156"/>
              <a:gd name="connsiteX3170" fmla="*/ 601337 w 9124939"/>
              <a:gd name="connsiteY3170" fmla="*/ 1642110 h 6507156"/>
              <a:gd name="connsiteX3171" fmla="*/ 611815 w 9124939"/>
              <a:gd name="connsiteY3171" fmla="*/ 1630362 h 6507156"/>
              <a:gd name="connsiteX3172" fmla="*/ 623562 w 9124939"/>
              <a:gd name="connsiteY3172" fmla="*/ 1625918 h 6507156"/>
              <a:gd name="connsiteX3173" fmla="*/ 634357 w 9124939"/>
              <a:gd name="connsiteY3173" fmla="*/ 1639570 h 6507156"/>
              <a:gd name="connsiteX3174" fmla="*/ 676585 w 9124939"/>
              <a:gd name="connsiteY3174" fmla="*/ 1640205 h 6507156"/>
              <a:gd name="connsiteX3175" fmla="*/ 696270 w 9124939"/>
              <a:gd name="connsiteY3175" fmla="*/ 1594802 h 6507156"/>
              <a:gd name="connsiteX3176" fmla="*/ 686745 w 9124939"/>
              <a:gd name="connsiteY3176" fmla="*/ 1593533 h 6507156"/>
              <a:gd name="connsiteX3177" fmla="*/ 671187 w 9124939"/>
              <a:gd name="connsiteY3177" fmla="*/ 1613852 h 6507156"/>
              <a:gd name="connsiteX3178" fmla="*/ 644517 w 9124939"/>
              <a:gd name="connsiteY3178" fmla="*/ 1609725 h 6507156"/>
              <a:gd name="connsiteX3179" fmla="*/ 629595 w 9124939"/>
              <a:gd name="connsiteY3179" fmla="*/ 1611312 h 6507156"/>
              <a:gd name="connsiteX3180" fmla="*/ 622292 w 9124939"/>
              <a:gd name="connsiteY3180" fmla="*/ 1599565 h 6507156"/>
              <a:gd name="connsiteX3181" fmla="*/ 687380 w 9124939"/>
              <a:gd name="connsiteY3181" fmla="*/ 1532890 h 6507156"/>
              <a:gd name="connsiteX3182" fmla="*/ 665155 w 9124939"/>
              <a:gd name="connsiteY3182" fmla="*/ 1529715 h 6507156"/>
              <a:gd name="connsiteX3183" fmla="*/ 654360 w 9124939"/>
              <a:gd name="connsiteY3183" fmla="*/ 1539240 h 6507156"/>
              <a:gd name="connsiteX3184" fmla="*/ 641660 w 9124939"/>
              <a:gd name="connsiteY3184" fmla="*/ 1533208 h 6507156"/>
              <a:gd name="connsiteX3185" fmla="*/ 639120 w 9124939"/>
              <a:gd name="connsiteY3185" fmla="*/ 1509713 h 6507156"/>
              <a:gd name="connsiteX3186" fmla="*/ 614990 w 9124939"/>
              <a:gd name="connsiteY3186" fmla="*/ 1517650 h 6507156"/>
              <a:gd name="connsiteX3187" fmla="*/ 603560 w 9124939"/>
              <a:gd name="connsiteY3187" fmla="*/ 1506855 h 6507156"/>
              <a:gd name="connsiteX3188" fmla="*/ 582287 w 9124939"/>
              <a:gd name="connsiteY3188" fmla="*/ 1499870 h 6507156"/>
              <a:gd name="connsiteX3189" fmla="*/ 554030 w 9124939"/>
              <a:gd name="connsiteY3189" fmla="*/ 1528445 h 6507156"/>
              <a:gd name="connsiteX3190" fmla="*/ 491800 w 9124939"/>
              <a:gd name="connsiteY3190" fmla="*/ 1542733 h 6507156"/>
              <a:gd name="connsiteX3191" fmla="*/ 461002 w 9124939"/>
              <a:gd name="connsiteY3191" fmla="*/ 1533525 h 6507156"/>
              <a:gd name="connsiteX3192" fmla="*/ 432110 w 9124939"/>
              <a:gd name="connsiteY3192" fmla="*/ 1541145 h 6507156"/>
              <a:gd name="connsiteX3193" fmla="*/ 423855 w 9124939"/>
              <a:gd name="connsiteY3193" fmla="*/ 1534795 h 6507156"/>
              <a:gd name="connsiteX3194" fmla="*/ 441317 w 9124939"/>
              <a:gd name="connsiteY3194" fmla="*/ 1521143 h 6507156"/>
              <a:gd name="connsiteX3195" fmla="*/ 445762 w 9124939"/>
              <a:gd name="connsiteY3195" fmla="*/ 1496060 h 6507156"/>
              <a:gd name="connsiteX3196" fmla="*/ 490212 w 9124939"/>
              <a:gd name="connsiteY3196" fmla="*/ 1524953 h 6507156"/>
              <a:gd name="connsiteX3197" fmla="*/ 499737 w 9124939"/>
              <a:gd name="connsiteY3197" fmla="*/ 1521777 h 6507156"/>
              <a:gd name="connsiteX3198" fmla="*/ 482910 w 9124939"/>
              <a:gd name="connsiteY3198" fmla="*/ 1508125 h 6507156"/>
              <a:gd name="connsiteX3199" fmla="*/ 495292 w 9124939"/>
              <a:gd name="connsiteY3199" fmla="*/ 1498600 h 6507156"/>
              <a:gd name="connsiteX3200" fmla="*/ 474972 w 9124939"/>
              <a:gd name="connsiteY3200" fmla="*/ 1488123 h 6507156"/>
              <a:gd name="connsiteX3201" fmla="*/ 464495 w 9124939"/>
              <a:gd name="connsiteY3201" fmla="*/ 1471613 h 6507156"/>
              <a:gd name="connsiteX3202" fmla="*/ 464495 w 9124939"/>
              <a:gd name="connsiteY3202" fmla="*/ 1459865 h 6507156"/>
              <a:gd name="connsiteX3203" fmla="*/ 513390 w 9124939"/>
              <a:gd name="connsiteY3203" fmla="*/ 1479233 h 6507156"/>
              <a:gd name="connsiteX3204" fmla="*/ 516565 w 9124939"/>
              <a:gd name="connsiteY3204" fmla="*/ 1500505 h 6507156"/>
              <a:gd name="connsiteX3205" fmla="*/ 553712 w 9124939"/>
              <a:gd name="connsiteY3205" fmla="*/ 1485265 h 6507156"/>
              <a:gd name="connsiteX3206" fmla="*/ 534345 w 9124939"/>
              <a:gd name="connsiteY3206" fmla="*/ 1478280 h 6507156"/>
              <a:gd name="connsiteX3207" fmla="*/ 549902 w 9124939"/>
              <a:gd name="connsiteY3207" fmla="*/ 1462405 h 6507156"/>
              <a:gd name="connsiteX3208" fmla="*/ 520375 w 9124939"/>
              <a:gd name="connsiteY3208" fmla="*/ 1468755 h 6507156"/>
              <a:gd name="connsiteX3209" fmla="*/ 498150 w 9124939"/>
              <a:gd name="connsiteY3209" fmla="*/ 1440498 h 6507156"/>
              <a:gd name="connsiteX3210" fmla="*/ 500055 w 9124939"/>
              <a:gd name="connsiteY3210" fmla="*/ 1434148 h 6507156"/>
              <a:gd name="connsiteX3211" fmla="*/ 524502 w 9124939"/>
              <a:gd name="connsiteY3211" fmla="*/ 1446848 h 6507156"/>
              <a:gd name="connsiteX3212" fmla="*/ 526725 w 9124939"/>
              <a:gd name="connsiteY3212" fmla="*/ 1441450 h 6507156"/>
              <a:gd name="connsiteX3213" fmla="*/ 489260 w 9124939"/>
              <a:gd name="connsiteY3213" fmla="*/ 1400493 h 6507156"/>
              <a:gd name="connsiteX3214" fmla="*/ 518787 w 9124939"/>
              <a:gd name="connsiteY3214" fmla="*/ 1415098 h 6507156"/>
              <a:gd name="connsiteX3215" fmla="*/ 530535 w 9124939"/>
              <a:gd name="connsiteY3215" fmla="*/ 1411923 h 6507156"/>
              <a:gd name="connsiteX3216" fmla="*/ 507357 w 9124939"/>
              <a:gd name="connsiteY3216" fmla="*/ 1394143 h 6507156"/>
              <a:gd name="connsiteX3217" fmla="*/ 516565 w 9124939"/>
              <a:gd name="connsiteY3217" fmla="*/ 1390968 h 6507156"/>
              <a:gd name="connsiteX3218" fmla="*/ 529582 w 9124939"/>
              <a:gd name="connsiteY3218" fmla="*/ 1405573 h 6507156"/>
              <a:gd name="connsiteX3219" fmla="*/ 540695 w 9124939"/>
              <a:gd name="connsiteY3219" fmla="*/ 1397000 h 6507156"/>
              <a:gd name="connsiteX3220" fmla="*/ 515295 w 9124939"/>
              <a:gd name="connsiteY3220" fmla="*/ 1380173 h 6507156"/>
              <a:gd name="connsiteX3221" fmla="*/ 524820 w 9124939"/>
              <a:gd name="connsiteY3221" fmla="*/ 1366520 h 6507156"/>
              <a:gd name="connsiteX3222" fmla="*/ 566412 w 9124939"/>
              <a:gd name="connsiteY3222" fmla="*/ 1392555 h 6507156"/>
              <a:gd name="connsiteX3223" fmla="*/ 564507 w 9124939"/>
              <a:gd name="connsiteY3223" fmla="*/ 1411288 h 6507156"/>
              <a:gd name="connsiteX3224" fmla="*/ 584827 w 9124939"/>
              <a:gd name="connsiteY3224" fmla="*/ 1420495 h 6507156"/>
              <a:gd name="connsiteX3225" fmla="*/ 591812 w 9124939"/>
              <a:gd name="connsiteY3225" fmla="*/ 1410335 h 6507156"/>
              <a:gd name="connsiteX3226" fmla="*/ 602290 w 9124939"/>
              <a:gd name="connsiteY3226" fmla="*/ 1414145 h 6507156"/>
              <a:gd name="connsiteX3227" fmla="*/ 599432 w 9124939"/>
              <a:gd name="connsiteY3227" fmla="*/ 1437640 h 6507156"/>
              <a:gd name="connsiteX3228" fmla="*/ 602607 w 9124939"/>
              <a:gd name="connsiteY3228" fmla="*/ 1450975 h 6507156"/>
              <a:gd name="connsiteX3229" fmla="*/ 612450 w 9124939"/>
              <a:gd name="connsiteY3229" fmla="*/ 1438275 h 6507156"/>
              <a:gd name="connsiteX3230" fmla="*/ 620705 w 9124939"/>
              <a:gd name="connsiteY3230" fmla="*/ 1453198 h 6507156"/>
              <a:gd name="connsiteX3231" fmla="*/ 632452 w 9124939"/>
              <a:gd name="connsiteY3231" fmla="*/ 1440498 h 6507156"/>
              <a:gd name="connsiteX3232" fmla="*/ 624832 w 9124939"/>
              <a:gd name="connsiteY3232" fmla="*/ 1410018 h 6507156"/>
              <a:gd name="connsiteX3233" fmla="*/ 634357 w 9124939"/>
              <a:gd name="connsiteY3233" fmla="*/ 1393190 h 6507156"/>
              <a:gd name="connsiteX3234" fmla="*/ 616260 w 9124939"/>
              <a:gd name="connsiteY3234" fmla="*/ 1390968 h 6507156"/>
              <a:gd name="connsiteX3235" fmla="*/ 578795 w 9124939"/>
              <a:gd name="connsiteY3235" fmla="*/ 1361758 h 6507156"/>
              <a:gd name="connsiteX3236" fmla="*/ 592447 w 9124939"/>
              <a:gd name="connsiteY3236" fmla="*/ 1353503 h 6507156"/>
              <a:gd name="connsiteX3237" fmla="*/ 615942 w 9124939"/>
              <a:gd name="connsiteY3237" fmla="*/ 1357313 h 6507156"/>
              <a:gd name="connsiteX3238" fmla="*/ 624197 w 9124939"/>
              <a:gd name="connsiteY3238" fmla="*/ 1354138 h 6507156"/>
              <a:gd name="connsiteX3239" fmla="*/ 609275 w 9124939"/>
              <a:gd name="connsiteY3239" fmla="*/ 1339215 h 6507156"/>
              <a:gd name="connsiteX3240" fmla="*/ 611180 w 9124939"/>
              <a:gd name="connsiteY3240" fmla="*/ 1331278 h 6507156"/>
              <a:gd name="connsiteX3241" fmla="*/ 575302 w 9124939"/>
              <a:gd name="connsiteY3241" fmla="*/ 1333183 h 6507156"/>
              <a:gd name="connsiteX3242" fmla="*/ 567047 w 9124939"/>
              <a:gd name="connsiteY3242" fmla="*/ 1344930 h 6507156"/>
              <a:gd name="connsiteX3243" fmla="*/ 558475 w 9124939"/>
              <a:gd name="connsiteY3243" fmla="*/ 1334770 h 6507156"/>
              <a:gd name="connsiteX3244" fmla="*/ 563555 w 9124939"/>
              <a:gd name="connsiteY3244" fmla="*/ 1329373 h 6507156"/>
              <a:gd name="connsiteX3245" fmla="*/ 553077 w 9124939"/>
              <a:gd name="connsiteY3245" fmla="*/ 1329373 h 6507156"/>
              <a:gd name="connsiteX3246" fmla="*/ 561332 w 9124939"/>
              <a:gd name="connsiteY3246" fmla="*/ 1316673 h 6507156"/>
              <a:gd name="connsiteX3247" fmla="*/ 592130 w 9124939"/>
              <a:gd name="connsiteY3247" fmla="*/ 1304925 h 6507156"/>
              <a:gd name="connsiteX3248" fmla="*/ 604830 w 9124939"/>
              <a:gd name="connsiteY3248" fmla="*/ 1314133 h 6507156"/>
              <a:gd name="connsiteX3249" fmla="*/ 622610 w 9124939"/>
              <a:gd name="connsiteY3249" fmla="*/ 1310005 h 6507156"/>
              <a:gd name="connsiteX3250" fmla="*/ 641025 w 9124939"/>
              <a:gd name="connsiteY3250" fmla="*/ 1324293 h 6507156"/>
              <a:gd name="connsiteX3251" fmla="*/ 644200 w 9124939"/>
              <a:gd name="connsiteY3251" fmla="*/ 1346200 h 6507156"/>
              <a:gd name="connsiteX3252" fmla="*/ 686745 w 9124939"/>
              <a:gd name="connsiteY3252" fmla="*/ 1363980 h 6507156"/>
              <a:gd name="connsiteX3253" fmla="*/ 693412 w 9124939"/>
              <a:gd name="connsiteY3253" fmla="*/ 1383983 h 6507156"/>
              <a:gd name="connsiteX3254" fmla="*/ 695317 w 9124939"/>
              <a:gd name="connsiteY3254" fmla="*/ 1387158 h 6507156"/>
              <a:gd name="connsiteX3255" fmla="*/ 699762 w 9124939"/>
              <a:gd name="connsiteY3255" fmla="*/ 1395413 h 6507156"/>
              <a:gd name="connsiteX3256" fmla="*/ 714685 w 9124939"/>
              <a:gd name="connsiteY3256" fmla="*/ 1390333 h 6507156"/>
              <a:gd name="connsiteX3257" fmla="*/ 716590 w 9124939"/>
              <a:gd name="connsiteY3257" fmla="*/ 1415415 h 6507156"/>
              <a:gd name="connsiteX3258" fmla="*/ 722940 w 9124939"/>
              <a:gd name="connsiteY3258" fmla="*/ 1406843 h 6507156"/>
              <a:gd name="connsiteX3259" fmla="*/ 734687 w 9124939"/>
              <a:gd name="connsiteY3259" fmla="*/ 1410018 h 6507156"/>
              <a:gd name="connsiteX3260" fmla="*/ 726115 w 9124939"/>
              <a:gd name="connsiteY3260" fmla="*/ 1417320 h 6507156"/>
              <a:gd name="connsiteX3261" fmla="*/ 725480 w 9124939"/>
              <a:gd name="connsiteY3261" fmla="*/ 1424940 h 6507156"/>
              <a:gd name="connsiteX3262" fmla="*/ 736275 w 9124939"/>
              <a:gd name="connsiteY3262" fmla="*/ 1439228 h 6507156"/>
              <a:gd name="connsiteX3263" fmla="*/ 729607 w 9124939"/>
              <a:gd name="connsiteY3263" fmla="*/ 1444625 h 6507156"/>
              <a:gd name="connsiteX3264" fmla="*/ 734052 w 9124939"/>
              <a:gd name="connsiteY3264" fmla="*/ 1461770 h 6507156"/>
              <a:gd name="connsiteX3265" fmla="*/ 722622 w 9124939"/>
              <a:gd name="connsiteY3265" fmla="*/ 1463675 h 6507156"/>
              <a:gd name="connsiteX3266" fmla="*/ 728972 w 9124939"/>
              <a:gd name="connsiteY3266" fmla="*/ 1481773 h 6507156"/>
              <a:gd name="connsiteX3267" fmla="*/ 721670 w 9124939"/>
              <a:gd name="connsiteY3267" fmla="*/ 1494155 h 6507156"/>
              <a:gd name="connsiteX3268" fmla="*/ 695000 w 9124939"/>
              <a:gd name="connsiteY3268" fmla="*/ 1478598 h 6507156"/>
              <a:gd name="connsiteX3269" fmla="*/ 714685 w 9124939"/>
              <a:gd name="connsiteY3269" fmla="*/ 1504950 h 6507156"/>
              <a:gd name="connsiteX3270" fmla="*/ 732465 w 9124939"/>
              <a:gd name="connsiteY3270" fmla="*/ 1505902 h 6507156"/>
              <a:gd name="connsiteX3271" fmla="*/ 732465 w 9124939"/>
              <a:gd name="connsiteY3271" fmla="*/ 1540510 h 6507156"/>
              <a:gd name="connsiteX3272" fmla="*/ 743577 w 9124939"/>
              <a:gd name="connsiteY3272" fmla="*/ 1548130 h 6507156"/>
              <a:gd name="connsiteX3273" fmla="*/ 750880 w 9124939"/>
              <a:gd name="connsiteY3273" fmla="*/ 1576388 h 6507156"/>
              <a:gd name="connsiteX3274" fmla="*/ 756277 w 9124939"/>
              <a:gd name="connsiteY3274" fmla="*/ 1551940 h 6507156"/>
              <a:gd name="connsiteX3275" fmla="*/ 761357 w 9124939"/>
              <a:gd name="connsiteY3275" fmla="*/ 1547495 h 6507156"/>
              <a:gd name="connsiteX3276" fmla="*/ 774375 w 9124939"/>
              <a:gd name="connsiteY3276" fmla="*/ 1563687 h 6507156"/>
              <a:gd name="connsiteX3277" fmla="*/ 772787 w 9124939"/>
              <a:gd name="connsiteY3277" fmla="*/ 1524635 h 6507156"/>
              <a:gd name="connsiteX3278" fmla="*/ 800727 w 9124939"/>
              <a:gd name="connsiteY3278" fmla="*/ 1481138 h 6507156"/>
              <a:gd name="connsiteX3279" fmla="*/ 802315 w 9124939"/>
              <a:gd name="connsiteY3279" fmla="*/ 1499870 h 6507156"/>
              <a:gd name="connsiteX3280" fmla="*/ 812792 w 9124939"/>
              <a:gd name="connsiteY3280" fmla="*/ 1513522 h 6507156"/>
              <a:gd name="connsiteX3281" fmla="*/ 822317 w 9124939"/>
              <a:gd name="connsiteY3281" fmla="*/ 1524953 h 6507156"/>
              <a:gd name="connsiteX3282" fmla="*/ 827715 w 9124939"/>
              <a:gd name="connsiteY3282" fmla="*/ 1510030 h 6507156"/>
              <a:gd name="connsiteX3283" fmla="*/ 842320 w 9124939"/>
              <a:gd name="connsiteY3283" fmla="*/ 1472248 h 6507156"/>
              <a:gd name="connsiteX3284" fmla="*/ 827080 w 9124939"/>
              <a:gd name="connsiteY3284" fmla="*/ 1431290 h 6507156"/>
              <a:gd name="connsiteX3285" fmla="*/ 824540 w 9124939"/>
              <a:gd name="connsiteY3285" fmla="*/ 1395413 h 6507156"/>
              <a:gd name="connsiteX3286" fmla="*/ 848670 w 9124939"/>
              <a:gd name="connsiteY3286" fmla="*/ 1383348 h 6507156"/>
              <a:gd name="connsiteX3287" fmla="*/ 892485 w 9124939"/>
              <a:gd name="connsiteY3287" fmla="*/ 1434783 h 6507156"/>
              <a:gd name="connsiteX3288" fmla="*/ 886452 w 9124939"/>
              <a:gd name="connsiteY3288" fmla="*/ 1447483 h 6507156"/>
              <a:gd name="connsiteX3289" fmla="*/ 891850 w 9124939"/>
              <a:gd name="connsiteY3289" fmla="*/ 1472883 h 6507156"/>
              <a:gd name="connsiteX3290" fmla="*/ 914392 w 9124939"/>
              <a:gd name="connsiteY3290" fmla="*/ 1503045 h 6507156"/>
              <a:gd name="connsiteX3291" fmla="*/ 926457 w 9124939"/>
              <a:gd name="connsiteY3291" fmla="*/ 1448118 h 6507156"/>
              <a:gd name="connsiteX3292" fmla="*/ 911535 w 9124939"/>
              <a:gd name="connsiteY3292" fmla="*/ 1430655 h 6507156"/>
              <a:gd name="connsiteX3293" fmla="*/ 919155 w 9124939"/>
              <a:gd name="connsiteY3293" fmla="*/ 1419860 h 6507156"/>
              <a:gd name="connsiteX3294" fmla="*/ 913440 w 9124939"/>
              <a:gd name="connsiteY3294" fmla="*/ 1401763 h 6507156"/>
              <a:gd name="connsiteX3295" fmla="*/ 936617 w 9124939"/>
              <a:gd name="connsiteY3295" fmla="*/ 1395413 h 6507156"/>
              <a:gd name="connsiteX3296" fmla="*/ 953762 w 9124939"/>
              <a:gd name="connsiteY3296" fmla="*/ 1401445 h 6507156"/>
              <a:gd name="connsiteX3297" fmla="*/ 948365 w 9124939"/>
              <a:gd name="connsiteY3297" fmla="*/ 1382713 h 6507156"/>
              <a:gd name="connsiteX3298" fmla="*/ 952175 w 9124939"/>
              <a:gd name="connsiteY3298" fmla="*/ 1370965 h 6507156"/>
              <a:gd name="connsiteX3299" fmla="*/ 963922 w 9124939"/>
              <a:gd name="connsiteY3299" fmla="*/ 1378585 h 6507156"/>
              <a:gd name="connsiteX3300" fmla="*/ 964875 w 9124939"/>
              <a:gd name="connsiteY3300" fmla="*/ 1372235 h 6507156"/>
              <a:gd name="connsiteX3301" fmla="*/ 975670 w 9124939"/>
              <a:gd name="connsiteY3301" fmla="*/ 1369695 h 6507156"/>
              <a:gd name="connsiteX3302" fmla="*/ 988370 w 9124939"/>
              <a:gd name="connsiteY3302" fmla="*/ 1390968 h 6507156"/>
              <a:gd name="connsiteX3303" fmla="*/ 998847 w 9124939"/>
              <a:gd name="connsiteY3303" fmla="*/ 1390650 h 6507156"/>
              <a:gd name="connsiteX3304" fmla="*/ 1001387 w 9124939"/>
              <a:gd name="connsiteY3304" fmla="*/ 1410653 h 6507156"/>
              <a:gd name="connsiteX3305" fmla="*/ 1020437 w 9124939"/>
              <a:gd name="connsiteY3305" fmla="*/ 1430655 h 6507156"/>
              <a:gd name="connsiteX3306" fmla="*/ 1031550 w 9124939"/>
              <a:gd name="connsiteY3306" fmla="*/ 1462088 h 6507156"/>
              <a:gd name="connsiteX3307" fmla="*/ 1035042 w 9124939"/>
              <a:gd name="connsiteY3307" fmla="*/ 1492568 h 6507156"/>
              <a:gd name="connsiteX3308" fmla="*/ 1052823 w 9124939"/>
              <a:gd name="connsiteY3308" fmla="*/ 1487170 h 6507156"/>
              <a:gd name="connsiteX3309" fmla="*/ 1035677 w 9124939"/>
              <a:gd name="connsiteY3309" fmla="*/ 1454468 h 6507156"/>
              <a:gd name="connsiteX3310" fmla="*/ 1044885 w 9124939"/>
              <a:gd name="connsiteY3310" fmla="*/ 1438593 h 6507156"/>
              <a:gd name="connsiteX3311" fmla="*/ 1024565 w 9124939"/>
              <a:gd name="connsiteY3311" fmla="*/ 1403985 h 6507156"/>
              <a:gd name="connsiteX3312" fmla="*/ 1021390 w 9124939"/>
              <a:gd name="connsiteY3312" fmla="*/ 1371600 h 6507156"/>
              <a:gd name="connsiteX3313" fmla="*/ 1035995 w 9124939"/>
              <a:gd name="connsiteY3313" fmla="*/ 1384300 h 6507156"/>
              <a:gd name="connsiteX3314" fmla="*/ 1055998 w 9124939"/>
              <a:gd name="connsiteY3314" fmla="*/ 1376363 h 6507156"/>
              <a:gd name="connsiteX3315" fmla="*/ 1090288 w 9124939"/>
              <a:gd name="connsiteY3315" fmla="*/ 1406843 h 6507156"/>
              <a:gd name="connsiteX3316" fmla="*/ 1102035 w 9124939"/>
              <a:gd name="connsiteY3316" fmla="*/ 1409700 h 6507156"/>
              <a:gd name="connsiteX3317" fmla="*/ 1105210 w 9124939"/>
              <a:gd name="connsiteY3317" fmla="*/ 1397318 h 6507156"/>
              <a:gd name="connsiteX3318" fmla="*/ 1119498 w 9124939"/>
              <a:gd name="connsiteY3318" fmla="*/ 1386205 h 6507156"/>
              <a:gd name="connsiteX3319" fmla="*/ 1126800 w 9124939"/>
              <a:gd name="connsiteY3319" fmla="*/ 1363345 h 6507156"/>
              <a:gd name="connsiteX3320" fmla="*/ 1141405 w 9124939"/>
              <a:gd name="connsiteY3320" fmla="*/ 1363028 h 6507156"/>
              <a:gd name="connsiteX3321" fmla="*/ 1148390 w 9124939"/>
              <a:gd name="connsiteY3321" fmla="*/ 1385253 h 6507156"/>
              <a:gd name="connsiteX3322" fmla="*/ 1170615 w 9124939"/>
              <a:gd name="connsiteY3322" fmla="*/ 1384935 h 6507156"/>
              <a:gd name="connsiteX3323" fmla="*/ 1178553 w 9124939"/>
              <a:gd name="connsiteY3323" fmla="*/ 1376363 h 6507156"/>
              <a:gd name="connsiteX3324" fmla="*/ 1195698 w 9124939"/>
              <a:gd name="connsiteY3324" fmla="*/ 1375410 h 6507156"/>
              <a:gd name="connsiteX3325" fmla="*/ 1199825 w 9124939"/>
              <a:gd name="connsiteY3325" fmla="*/ 1362710 h 6507156"/>
              <a:gd name="connsiteX3326" fmla="*/ 1185538 w 9124939"/>
              <a:gd name="connsiteY3326" fmla="*/ 1295400 h 6507156"/>
              <a:gd name="connsiteX3327" fmla="*/ 1191888 w 9124939"/>
              <a:gd name="connsiteY3327" fmla="*/ 1290955 h 6507156"/>
              <a:gd name="connsiteX3328" fmla="*/ 1199190 w 9124939"/>
              <a:gd name="connsiteY3328" fmla="*/ 1299210 h 6507156"/>
              <a:gd name="connsiteX3329" fmla="*/ 1216335 w 9124939"/>
              <a:gd name="connsiteY3329" fmla="*/ 1289685 h 6507156"/>
              <a:gd name="connsiteX3330" fmla="*/ 1214113 w 9124939"/>
              <a:gd name="connsiteY3330" fmla="*/ 1280160 h 6507156"/>
              <a:gd name="connsiteX3331" fmla="*/ 1222367 w 9124939"/>
              <a:gd name="connsiteY3331" fmla="*/ 1271588 h 6507156"/>
              <a:gd name="connsiteX3332" fmla="*/ 6804013 w 9124939"/>
              <a:gd name="connsiteY3332" fmla="*/ 1201739 h 6507156"/>
              <a:gd name="connsiteX3333" fmla="*/ 6821476 w 9124939"/>
              <a:gd name="connsiteY3333" fmla="*/ 1214122 h 6507156"/>
              <a:gd name="connsiteX3334" fmla="*/ 6817192 w 9124939"/>
              <a:gd name="connsiteY3334" fmla="*/ 1235077 h 6507156"/>
              <a:gd name="connsiteX3335" fmla="*/ 6805331 w 9124939"/>
              <a:gd name="connsiteY3335" fmla="*/ 1223965 h 6507156"/>
              <a:gd name="connsiteX3336" fmla="*/ 6804013 w 9124939"/>
              <a:gd name="connsiteY3336" fmla="*/ 1201739 h 6507156"/>
              <a:gd name="connsiteX3337" fmla="*/ 4134478 w 9124939"/>
              <a:gd name="connsiteY3337" fmla="*/ 1071569 h 6507156"/>
              <a:gd name="connsiteX3338" fmla="*/ 4146543 w 9124939"/>
              <a:gd name="connsiteY3338" fmla="*/ 1081094 h 6507156"/>
              <a:gd name="connsiteX3339" fmla="*/ 4114793 w 9124939"/>
              <a:gd name="connsiteY3339" fmla="*/ 1090619 h 6507156"/>
              <a:gd name="connsiteX3340" fmla="*/ 4111618 w 9124939"/>
              <a:gd name="connsiteY3340" fmla="*/ 1082682 h 6507156"/>
              <a:gd name="connsiteX3341" fmla="*/ 4134478 w 9124939"/>
              <a:gd name="connsiteY3341" fmla="*/ 1071569 h 6507156"/>
              <a:gd name="connsiteX3342" fmla="*/ 4165949 w 9124939"/>
              <a:gd name="connsiteY3342" fmla="*/ 973143 h 6507156"/>
              <a:gd name="connsiteX3343" fmla="*/ 4167181 w 9124939"/>
              <a:gd name="connsiteY3343" fmla="*/ 988850 h 6507156"/>
              <a:gd name="connsiteX3344" fmla="*/ 4146543 w 9124939"/>
              <a:gd name="connsiteY3344" fmla="*/ 992193 h 6507156"/>
              <a:gd name="connsiteX3345" fmla="*/ 4165949 w 9124939"/>
              <a:gd name="connsiteY3345" fmla="*/ 973143 h 6507156"/>
              <a:gd name="connsiteX3346" fmla="*/ 4200831 w 9124939"/>
              <a:gd name="connsiteY3346" fmla="*/ 963617 h 6507156"/>
              <a:gd name="connsiteX3347" fmla="*/ 4214801 w 9124939"/>
              <a:gd name="connsiteY3347" fmla="*/ 990366 h 6507156"/>
              <a:gd name="connsiteX3348" fmla="*/ 4198926 w 9124939"/>
              <a:gd name="connsiteY3348" fmla="*/ 1006480 h 6507156"/>
              <a:gd name="connsiteX3349" fmla="*/ 4192576 w 9124939"/>
              <a:gd name="connsiteY3349" fmla="*/ 996812 h 6507156"/>
              <a:gd name="connsiteX3350" fmla="*/ 4192576 w 9124939"/>
              <a:gd name="connsiteY3350" fmla="*/ 987143 h 6507156"/>
              <a:gd name="connsiteX3351" fmla="*/ 4199561 w 9124939"/>
              <a:gd name="connsiteY3351" fmla="*/ 978442 h 6507156"/>
              <a:gd name="connsiteX3352" fmla="*/ 4200831 w 9124939"/>
              <a:gd name="connsiteY3352" fmla="*/ 963617 h 6507156"/>
              <a:gd name="connsiteX3353" fmla="*/ 4193170 w 9124939"/>
              <a:gd name="connsiteY3353" fmla="*/ 938217 h 6507156"/>
              <a:gd name="connsiteX3354" fmla="*/ 4198926 w 9124939"/>
              <a:gd name="connsiteY3354" fmla="*/ 946846 h 6507156"/>
              <a:gd name="connsiteX3355" fmla="*/ 4187094 w 9124939"/>
              <a:gd name="connsiteY3355" fmla="*/ 958350 h 6507156"/>
              <a:gd name="connsiteX3356" fmla="*/ 4185175 w 9124939"/>
              <a:gd name="connsiteY3356" fmla="*/ 976565 h 6507156"/>
              <a:gd name="connsiteX3357" fmla="*/ 4173668 w 9124939"/>
              <a:gd name="connsiteY3357" fmla="*/ 987430 h 6507156"/>
              <a:gd name="connsiteX3358" fmla="*/ 4173348 w 9124939"/>
              <a:gd name="connsiteY3358" fmla="*/ 966978 h 6507156"/>
              <a:gd name="connsiteX3359" fmla="*/ 4154481 w 9124939"/>
              <a:gd name="connsiteY3359" fmla="*/ 968576 h 6507156"/>
              <a:gd name="connsiteX3360" fmla="*/ 4156080 w 9124939"/>
              <a:gd name="connsiteY3360" fmla="*/ 955794 h 6507156"/>
              <a:gd name="connsiteX3361" fmla="*/ 4176546 w 9124939"/>
              <a:gd name="connsiteY3361" fmla="*/ 947165 h 6507156"/>
              <a:gd name="connsiteX3362" fmla="*/ 4193170 w 9124939"/>
              <a:gd name="connsiteY3362" fmla="*/ 938217 h 6507156"/>
              <a:gd name="connsiteX3363" fmla="*/ 7802110 w 9124939"/>
              <a:gd name="connsiteY3363" fmla="*/ 908049 h 6507156"/>
              <a:gd name="connsiteX3364" fmla="*/ 7820417 w 9124939"/>
              <a:gd name="connsiteY3364" fmla="*/ 911147 h 6507156"/>
              <a:gd name="connsiteX3365" fmla="*/ 7840651 w 9124939"/>
              <a:gd name="connsiteY3365" fmla="*/ 914864 h 6507156"/>
              <a:gd name="connsiteX3366" fmla="*/ 7823950 w 9124939"/>
              <a:gd name="connsiteY3366" fmla="*/ 933449 h 6507156"/>
              <a:gd name="connsiteX3367" fmla="*/ 7800183 w 9124939"/>
              <a:gd name="connsiteY3367" fmla="*/ 931900 h 6507156"/>
              <a:gd name="connsiteX3368" fmla="*/ 7785088 w 9124939"/>
              <a:gd name="connsiteY3368" fmla="*/ 925705 h 6507156"/>
              <a:gd name="connsiteX3369" fmla="*/ 7802110 w 9124939"/>
              <a:gd name="connsiteY3369" fmla="*/ 908049 h 6507156"/>
              <a:gd name="connsiteX3370" fmla="*/ 3989486 w 9124939"/>
              <a:gd name="connsiteY3370" fmla="*/ 896939 h 6507156"/>
              <a:gd name="connsiteX3371" fmla="*/ 3993890 w 9124939"/>
              <a:gd name="connsiteY3371" fmla="*/ 905284 h 6507156"/>
              <a:gd name="connsiteX3372" fmla="*/ 3993260 w 9124939"/>
              <a:gd name="connsiteY3372" fmla="*/ 917160 h 6507156"/>
              <a:gd name="connsiteX3373" fmla="*/ 4000180 w 9124939"/>
              <a:gd name="connsiteY3373" fmla="*/ 913951 h 6507156"/>
              <a:gd name="connsiteX3374" fmla="*/ 4000494 w 9124939"/>
              <a:gd name="connsiteY3374" fmla="*/ 922617 h 6507156"/>
              <a:gd name="connsiteX3375" fmla="*/ 3986970 w 9124939"/>
              <a:gd name="connsiteY3375" fmla="*/ 925827 h 6507156"/>
              <a:gd name="connsiteX3376" fmla="*/ 3977850 w 9124939"/>
              <a:gd name="connsiteY3376" fmla="*/ 948295 h 6507156"/>
              <a:gd name="connsiteX3377" fmla="*/ 3967156 w 9124939"/>
              <a:gd name="connsiteY3377" fmla="*/ 955677 h 6507156"/>
              <a:gd name="connsiteX3378" fmla="*/ 3973131 w 9124939"/>
              <a:gd name="connsiteY3378" fmla="*/ 938665 h 6507156"/>
              <a:gd name="connsiteX3379" fmla="*/ 3970931 w 9124939"/>
              <a:gd name="connsiteY3379" fmla="*/ 919407 h 6507156"/>
              <a:gd name="connsiteX3380" fmla="*/ 3984769 w 9124939"/>
              <a:gd name="connsiteY3380" fmla="*/ 916197 h 6507156"/>
              <a:gd name="connsiteX3381" fmla="*/ 3989486 w 9124939"/>
              <a:gd name="connsiteY3381" fmla="*/ 896939 h 6507156"/>
              <a:gd name="connsiteX3382" fmla="*/ 4006385 w 9124939"/>
              <a:gd name="connsiteY3382" fmla="*/ 884239 h 6507156"/>
              <a:gd name="connsiteX3383" fmla="*/ 4017706 w 9124939"/>
              <a:gd name="connsiteY3383" fmla="*/ 891771 h 6507156"/>
              <a:gd name="connsiteX3384" fmla="*/ 4019543 w 9124939"/>
              <a:gd name="connsiteY3384" fmla="*/ 898047 h 6507156"/>
              <a:gd name="connsiteX3385" fmla="*/ 4016483 w 9124939"/>
              <a:gd name="connsiteY3385" fmla="*/ 911227 h 6507156"/>
              <a:gd name="connsiteX3386" fmla="*/ 4006385 w 9124939"/>
              <a:gd name="connsiteY3386" fmla="*/ 910599 h 6507156"/>
              <a:gd name="connsiteX3387" fmla="*/ 3998122 w 9124939"/>
              <a:gd name="connsiteY3387" fmla="*/ 903382 h 6507156"/>
              <a:gd name="connsiteX3388" fmla="*/ 3994143 w 9124939"/>
              <a:gd name="connsiteY3388" fmla="*/ 892712 h 6507156"/>
              <a:gd name="connsiteX3389" fmla="*/ 4009444 w 9124939"/>
              <a:gd name="connsiteY3389" fmla="*/ 893967 h 6507156"/>
              <a:gd name="connsiteX3390" fmla="*/ 4006385 w 9124939"/>
              <a:gd name="connsiteY3390" fmla="*/ 884239 h 6507156"/>
              <a:gd name="connsiteX3391" fmla="*/ 4209307 w 9124939"/>
              <a:gd name="connsiteY3391" fmla="*/ 882654 h 6507156"/>
              <a:gd name="connsiteX3392" fmla="*/ 4222780 w 9124939"/>
              <a:gd name="connsiteY3392" fmla="*/ 891617 h 6507156"/>
              <a:gd name="connsiteX3393" fmla="*/ 4225914 w 9124939"/>
              <a:gd name="connsiteY3393" fmla="*/ 902743 h 6507156"/>
              <a:gd name="connsiteX3394" fmla="*/ 4219021 w 9124939"/>
              <a:gd name="connsiteY3394" fmla="*/ 912015 h 6507156"/>
              <a:gd name="connsiteX3395" fmla="*/ 4202101 w 9124939"/>
              <a:gd name="connsiteY3395" fmla="*/ 917579 h 6507156"/>
              <a:gd name="connsiteX3396" fmla="*/ 4206174 w 9124939"/>
              <a:gd name="connsiteY3396" fmla="*/ 903052 h 6507156"/>
              <a:gd name="connsiteX3397" fmla="*/ 4209307 w 9124939"/>
              <a:gd name="connsiteY3397" fmla="*/ 882654 h 6507156"/>
              <a:gd name="connsiteX3398" fmla="*/ 7856129 w 9124939"/>
              <a:gd name="connsiteY3398" fmla="*/ 862012 h 6507156"/>
              <a:gd name="connsiteX3399" fmla="*/ 7864463 w 9124939"/>
              <a:gd name="connsiteY3399" fmla="*/ 876348 h 6507156"/>
              <a:gd name="connsiteX3400" fmla="*/ 7859833 w 9124939"/>
              <a:gd name="connsiteY3400" fmla="*/ 903463 h 6507156"/>
              <a:gd name="connsiteX3401" fmla="*/ 7851499 w 9124939"/>
              <a:gd name="connsiteY3401" fmla="*/ 912812 h 6507156"/>
              <a:gd name="connsiteX3402" fmla="*/ 7842238 w 9124939"/>
              <a:gd name="connsiteY3402" fmla="*/ 909696 h 6507156"/>
              <a:gd name="connsiteX3403" fmla="*/ 7847177 w 9124939"/>
              <a:gd name="connsiteY3403" fmla="*/ 886633 h 6507156"/>
              <a:gd name="connsiteX3404" fmla="*/ 7856129 w 9124939"/>
              <a:gd name="connsiteY3404" fmla="*/ 862012 h 6507156"/>
              <a:gd name="connsiteX3405" fmla="*/ 7837476 w 9124939"/>
              <a:gd name="connsiteY3405" fmla="*/ 849312 h 6507156"/>
              <a:gd name="connsiteX3406" fmla="*/ 7829539 w 9124939"/>
              <a:gd name="connsiteY3406" fmla="*/ 887412 h 6507156"/>
              <a:gd name="connsiteX3407" fmla="*/ 7821601 w 9124939"/>
              <a:gd name="connsiteY3407" fmla="*/ 872490 h 6507156"/>
              <a:gd name="connsiteX3408" fmla="*/ 7821601 w 9124939"/>
              <a:gd name="connsiteY3408" fmla="*/ 856932 h 6507156"/>
              <a:gd name="connsiteX3409" fmla="*/ 7837476 w 9124939"/>
              <a:gd name="connsiteY3409" fmla="*/ 849312 h 6507156"/>
              <a:gd name="connsiteX3410" fmla="*/ 4079889 w 9124939"/>
              <a:gd name="connsiteY3410" fmla="*/ 846139 h 6507156"/>
              <a:gd name="connsiteX3411" fmla="*/ 4083044 w 9124939"/>
              <a:gd name="connsiteY3411" fmla="*/ 854711 h 6507156"/>
              <a:gd name="connsiteX3412" fmla="*/ 4044542 w 9124939"/>
              <a:gd name="connsiteY3412" fmla="*/ 896939 h 6507156"/>
              <a:gd name="connsiteX3413" fmla="*/ 4031918 w 9124939"/>
              <a:gd name="connsiteY3413" fmla="*/ 891859 h 6507156"/>
              <a:gd name="connsiteX3414" fmla="*/ 4030656 w 9124939"/>
              <a:gd name="connsiteY3414" fmla="*/ 877254 h 6507156"/>
              <a:gd name="connsiteX3415" fmla="*/ 4037914 w 9124939"/>
              <a:gd name="connsiteY3415" fmla="*/ 865506 h 6507156"/>
              <a:gd name="connsiteX3416" fmla="*/ 4050538 w 9124939"/>
              <a:gd name="connsiteY3416" fmla="*/ 867411 h 6507156"/>
              <a:gd name="connsiteX3417" fmla="*/ 4056850 w 9124939"/>
              <a:gd name="connsiteY3417" fmla="*/ 858839 h 6507156"/>
              <a:gd name="connsiteX3418" fmla="*/ 4062846 w 9124939"/>
              <a:gd name="connsiteY3418" fmla="*/ 846456 h 6507156"/>
              <a:gd name="connsiteX3419" fmla="*/ 4079889 w 9124939"/>
              <a:gd name="connsiteY3419" fmla="*/ 846139 h 6507156"/>
              <a:gd name="connsiteX3420" fmla="*/ 4275636 w 9124939"/>
              <a:gd name="connsiteY3420" fmla="*/ 839793 h 6507156"/>
              <a:gd name="connsiteX3421" fmla="*/ 4283063 w 9124939"/>
              <a:gd name="connsiteY3421" fmla="*/ 848779 h 6507156"/>
              <a:gd name="connsiteX3422" fmla="*/ 4274991 w 9124939"/>
              <a:gd name="connsiteY3422" fmla="*/ 855668 h 6507156"/>
              <a:gd name="connsiteX3423" fmla="*/ 4264013 w 9124939"/>
              <a:gd name="connsiteY3423" fmla="*/ 849677 h 6507156"/>
              <a:gd name="connsiteX3424" fmla="*/ 4275636 w 9124939"/>
              <a:gd name="connsiteY3424" fmla="*/ 839793 h 6507156"/>
              <a:gd name="connsiteX3425" fmla="*/ 4083044 w 9124939"/>
              <a:gd name="connsiteY3425" fmla="*/ 822327 h 6507156"/>
              <a:gd name="connsiteX3426" fmla="*/ 4094156 w 9124939"/>
              <a:gd name="connsiteY3426" fmla="*/ 832937 h 6507156"/>
              <a:gd name="connsiteX3427" fmla="*/ 4090888 w 9124939"/>
              <a:gd name="connsiteY3427" fmla="*/ 847727 h 6507156"/>
              <a:gd name="connsiteX3428" fmla="*/ 4083369 w 9124939"/>
              <a:gd name="connsiteY3428" fmla="*/ 841297 h 6507156"/>
              <a:gd name="connsiteX3429" fmla="*/ 4083044 w 9124939"/>
              <a:gd name="connsiteY3429" fmla="*/ 822327 h 6507156"/>
              <a:gd name="connsiteX3430" fmla="*/ 7888276 w 9124939"/>
              <a:gd name="connsiteY3430" fmla="*/ 822324 h 6507156"/>
              <a:gd name="connsiteX3431" fmla="*/ 7888276 w 9124939"/>
              <a:gd name="connsiteY3431" fmla="*/ 833540 h 6507156"/>
              <a:gd name="connsiteX3432" fmla="*/ 7865576 w 9124939"/>
              <a:gd name="connsiteY3432" fmla="*/ 855662 h 6507156"/>
              <a:gd name="connsiteX3433" fmla="*/ 7858113 w 9124939"/>
              <a:gd name="connsiteY3433" fmla="*/ 844445 h 6507156"/>
              <a:gd name="connsiteX3434" fmla="*/ 7888276 w 9124939"/>
              <a:gd name="connsiteY3434" fmla="*/ 822324 h 6507156"/>
              <a:gd name="connsiteX3435" fmla="*/ 4178483 w 9124939"/>
              <a:gd name="connsiteY3435" fmla="*/ 795342 h 6507156"/>
              <a:gd name="connsiteX3436" fmla="*/ 4189401 w 9124939"/>
              <a:gd name="connsiteY3436" fmla="*/ 806546 h 6507156"/>
              <a:gd name="connsiteX3437" fmla="*/ 4183301 w 9124939"/>
              <a:gd name="connsiteY3437" fmla="*/ 823832 h 6507156"/>
              <a:gd name="connsiteX3438" fmla="*/ 4172378 w 9124939"/>
              <a:gd name="connsiteY3438" fmla="*/ 840798 h 6507156"/>
              <a:gd name="connsiteX3439" fmla="*/ 4167237 w 9124939"/>
              <a:gd name="connsiteY3439" fmla="*/ 846240 h 6507156"/>
              <a:gd name="connsiteX3440" fmla="*/ 4155351 w 9124939"/>
              <a:gd name="connsiteY3440" fmla="*/ 850722 h 6507156"/>
              <a:gd name="connsiteX3441" fmla="*/ 4156635 w 9124939"/>
              <a:gd name="connsiteY3441" fmla="*/ 861286 h 6507156"/>
              <a:gd name="connsiteX3442" fmla="*/ 4158884 w 9124939"/>
              <a:gd name="connsiteY3442" fmla="*/ 873130 h 6507156"/>
              <a:gd name="connsiteX3443" fmla="*/ 4150210 w 9124939"/>
              <a:gd name="connsiteY3443" fmla="*/ 870889 h 6507156"/>
              <a:gd name="connsiteX3444" fmla="*/ 4148282 w 9124939"/>
              <a:gd name="connsiteY3444" fmla="*/ 850722 h 6507156"/>
              <a:gd name="connsiteX3445" fmla="*/ 4157599 w 9124939"/>
              <a:gd name="connsiteY3445" fmla="*/ 827994 h 6507156"/>
              <a:gd name="connsiteX3446" fmla="*/ 4139287 w 9124939"/>
              <a:gd name="connsiteY3446" fmla="*/ 835036 h 6507156"/>
              <a:gd name="connsiteX3447" fmla="*/ 4122258 w 9124939"/>
              <a:gd name="connsiteY3447" fmla="*/ 864807 h 6507156"/>
              <a:gd name="connsiteX3448" fmla="*/ 4110692 w 9124939"/>
              <a:gd name="connsiteY3448" fmla="*/ 857444 h 6507156"/>
              <a:gd name="connsiteX3449" fmla="*/ 4108443 w 9124939"/>
              <a:gd name="connsiteY3449" fmla="*/ 846560 h 6507156"/>
              <a:gd name="connsiteX3450" fmla="*/ 4121937 w 9124939"/>
              <a:gd name="connsiteY3450" fmla="*/ 828314 h 6507156"/>
              <a:gd name="connsiteX3451" fmla="*/ 4139287 w 9124939"/>
              <a:gd name="connsiteY3451" fmla="*/ 811348 h 6507156"/>
              <a:gd name="connsiteX3452" fmla="*/ 4159206 w 9124939"/>
              <a:gd name="connsiteY3452" fmla="*/ 805906 h 6507156"/>
              <a:gd name="connsiteX3453" fmla="*/ 4178483 w 9124939"/>
              <a:gd name="connsiteY3453" fmla="*/ 795342 h 6507156"/>
              <a:gd name="connsiteX3454" fmla="*/ 4298939 w 9124939"/>
              <a:gd name="connsiteY3454" fmla="*/ 781055 h 6507156"/>
              <a:gd name="connsiteX3455" fmla="*/ 4297063 w 9124939"/>
              <a:gd name="connsiteY3455" fmla="*/ 798304 h 6507156"/>
              <a:gd name="connsiteX3456" fmla="*/ 4283617 w 9124939"/>
              <a:gd name="connsiteY3456" fmla="*/ 801693 h 6507156"/>
              <a:gd name="connsiteX3457" fmla="*/ 4278301 w 9124939"/>
              <a:gd name="connsiteY3457" fmla="*/ 788139 h 6507156"/>
              <a:gd name="connsiteX3458" fmla="*/ 4298939 w 9124939"/>
              <a:gd name="connsiteY3458" fmla="*/ 781055 h 6507156"/>
              <a:gd name="connsiteX3459" fmla="*/ 7658089 w 9124939"/>
              <a:gd name="connsiteY3459" fmla="*/ 765175 h 6507156"/>
              <a:gd name="connsiteX3460" fmla="*/ 7647678 w 9124939"/>
              <a:gd name="connsiteY3460" fmla="*/ 772177 h 6507156"/>
              <a:gd name="connsiteX3461" fmla="*/ 7610138 w 9124939"/>
              <a:gd name="connsiteY3461" fmla="*/ 787400 h 6507156"/>
              <a:gd name="connsiteX3462" fmla="*/ 7608876 w 9124939"/>
              <a:gd name="connsiteY3462" fmla="*/ 779789 h 6507156"/>
              <a:gd name="connsiteX3463" fmla="*/ 7627488 w 9124939"/>
              <a:gd name="connsiteY3463" fmla="*/ 767002 h 6507156"/>
              <a:gd name="connsiteX3464" fmla="*/ 7658089 w 9124939"/>
              <a:gd name="connsiteY3464" fmla="*/ 765175 h 6507156"/>
              <a:gd name="connsiteX3465" fmla="*/ 4141812 w 9124939"/>
              <a:gd name="connsiteY3465" fmla="*/ 762004 h 6507156"/>
              <a:gd name="connsiteX3466" fmla="*/ 4149536 w 9124939"/>
              <a:gd name="connsiteY3466" fmla="*/ 765179 h 6507156"/>
              <a:gd name="connsiteX3467" fmla="*/ 4152894 w 9124939"/>
              <a:gd name="connsiteY3467" fmla="*/ 773434 h 6507156"/>
              <a:gd name="connsiteX3468" fmla="*/ 4150879 w 9124939"/>
              <a:gd name="connsiteY3468" fmla="*/ 787087 h 6507156"/>
              <a:gd name="connsiteX3469" fmla="*/ 4138790 w 9124939"/>
              <a:gd name="connsiteY3469" fmla="*/ 787404 h 6507156"/>
              <a:gd name="connsiteX3470" fmla="*/ 4135431 w 9124939"/>
              <a:gd name="connsiteY3470" fmla="*/ 771529 h 6507156"/>
              <a:gd name="connsiteX3471" fmla="*/ 4141812 w 9124939"/>
              <a:gd name="connsiteY3471" fmla="*/ 762004 h 6507156"/>
              <a:gd name="connsiteX3472" fmla="*/ 4241401 w 9124939"/>
              <a:gd name="connsiteY3472" fmla="*/ 669928 h 6507156"/>
              <a:gd name="connsiteX3473" fmla="*/ 4250857 w 9124939"/>
              <a:gd name="connsiteY3473" fmla="*/ 671208 h 6507156"/>
              <a:gd name="connsiteX3474" fmla="*/ 4257477 w 9124939"/>
              <a:gd name="connsiteY3474" fmla="*/ 694568 h 6507156"/>
              <a:gd name="connsiteX3475" fmla="*/ 4248020 w 9124939"/>
              <a:gd name="connsiteY3475" fmla="*/ 710249 h 6507156"/>
              <a:gd name="connsiteX3476" fmla="*/ 4259683 w 9124939"/>
              <a:gd name="connsiteY3476" fmla="*/ 721129 h 6507156"/>
              <a:gd name="connsiteX3477" fmla="*/ 4259683 w 9124939"/>
              <a:gd name="connsiteY3477" fmla="*/ 728489 h 6507156"/>
              <a:gd name="connsiteX3478" fmla="*/ 4244238 w 9124939"/>
              <a:gd name="connsiteY3478" fmla="*/ 748970 h 6507156"/>
              <a:gd name="connsiteX3479" fmla="*/ 4246129 w 9124939"/>
              <a:gd name="connsiteY3479" fmla="*/ 761450 h 6507156"/>
              <a:gd name="connsiteX3480" fmla="*/ 4260944 w 9124939"/>
              <a:gd name="connsiteY3480" fmla="*/ 758250 h 6507156"/>
              <a:gd name="connsiteX3481" fmla="*/ 4267249 w 9124939"/>
              <a:gd name="connsiteY3481" fmla="*/ 737770 h 6507156"/>
              <a:gd name="connsiteX3482" fmla="*/ 4272292 w 9124939"/>
              <a:gd name="connsiteY3482" fmla="*/ 719849 h 6507156"/>
              <a:gd name="connsiteX3483" fmla="*/ 4287108 w 9124939"/>
              <a:gd name="connsiteY3483" fmla="*/ 713129 h 6507156"/>
              <a:gd name="connsiteX3484" fmla="*/ 4277021 w 9124939"/>
              <a:gd name="connsiteY3484" fmla="*/ 696488 h 6507156"/>
              <a:gd name="connsiteX3485" fmla="*/ 4286793 w 9124939"/>
              <a:gd name="connsiteY3485" fmla="*/ 683688 h 6507156"/>
              <a:gd name="connsiteX3486" fmla="*/ 4290575 w 9124939"/>
              <a:gd name="connsiteY3486" fmla="*/ 687528 h 6507156"/>
              <a:gd name="connsiteX3487" fmla="*/ 4293412 w 9124939"/>
              <a:gd name="connsiteY3487" fmla="*/ 691048 h 6507156"/>
              <a:gd name="connsiteX3488" fmla="*/ 4294358 w 9124939"/>
              <a:gd name="connsiteY3488" fmla="*/ 692968 h 6507156"/>
              <a:gd name="connsiteX3489" fmla="*/ 4294988 w 9124939"/>
              <a:gd name="connsiteY3489" fmla="*/ 694248 h 6507156"/>
              <a:gd name="connsiteX3490" fmla="*/ 4295934 w 9124939"/>
              <a:gd name="connsiteY3490" fmla="*/ 694888 h 6507156"/>
              <a:gd name="connsiteX3491" fmla="*/ 4296880 w 9124939"/>
              <a:gd name="connsiteY3491" fmla="*/ 695528 h 6507156"/>
              <a:gd name="connsiteX3492" fmla="*/ 4297825 w 9124939"/>
              <a:gd name="connsiteY3492" fmla="*/ 694888 h 6507156"/>
              <a:gd name="connsiteX3493" fmla="*/ 4299402 w 9124939"/>
              <a:gd name="connsiteY3493" fmla="*/ 694568 h 6507156"/>
              <a:gd name="connsiteX3494" fmla="*/ 4301293 w 9124939"/>
              <a:gd name="connsiteY3494" fmla="*/ 693608 h 6507156"/>
              <a:gd name="connsiteX3495" fmla="*/ 4302554 w 9124939"/>
              <a:gd name="connsiteY3495" fmla="*/ 692968 h 6507156"/>
              <a:gd name="connsiteX3496" fmla="*/ 4313902 w 9124939"/>
              <a:gd name="connsiteY3496" fmla="*/ 704489 h 6507156"/>
              <a:gd name="connsiteX3497" fmla="*/ 4319576 w 9124939"/>
              <a:gd name="connsiteY3497" fmla="*/ 716009 h 6507156"/>
              <a:gd name="connsiteX3498" fmla="*/ 4300662 w 9124939"/>
              <a:gd name="connsiteY3498" fmla="*/ 740010 h 6507156"/>
              <a:gd name="connsiteX3499" fmla="*/ 4299086 w 9124939"/>
              <a:gd name="connsiteY3499" fmla="*/ 762090 h 6507156"/>
              <a:gd name="connsiteX3500" fmla="*/ 4278912 w 9124939"/>
              <a:gd name="connsiteY3500" fmla="*/ 760170 h 6507156"/>
              <a:gd name="connsiteX3501" fmla="*/ 4275129 w 9124939"/>
              <a:gd name="connsiteY3501" fmla="*/ 778091 h 6507156"/>
              <a:gd name="connsiteX3502" fmla="*/ 4267564 w 9124939"/>
              <a:gd name="connsiteY3502" fmla="*/ 788651 h 6507156"/>
              <a:gd name="connsiteX3503" fmla="*/ 4278282 w 9124939"/>
              <a:gd name="connsiteY3503" fmla="*/ 804972 h 6507156"/>
              <a:gd name="connsiteX3504" fmla="*/ 4267564 w 9124939"/>
              <a:gd name="connsiteY3504" fmla="*/ 808172 h 6507156"/>
              <a:gd name="connsiteX3505" fmla="*/ 4254009 w 9124939"/>
              <a:gd name="connsiteY3505" fmla="*/ 800812 h 6507156"/>
              <a:gd name="connsiteX3506" fmla="*/ 4250857 w 9124939"/>
              <a:gd name="connsiteY3506" fmla="*/ 784811 h 6507156"/>
              <a:gd name="connsiteX3507" fmla="*/ 4248335 w 9124939"/>
              <a:gd name="connsiteY3507" fmla="*/ 792811 h 6507156"/>
              <a:gd name="connsiteX3508" fmla="*/ 4246759 w 9124939"/>
              <a:gd name="connsiteY3508" fmla="*/ 798891 h 6507156"/>
              <a:gd name="connsiteX3509" fmla="*/ 4245814 w 9124939"/>
              <a:gd name="connsiteY3509" fmla="*/ 801132 h 6507156"/>
              <a:gd name="connsiteX3510" fmla="*/ 4245498 w 9124939"/>
              <a:gd name="connsiteY3510" fmla="*/ 803052 h 6507156"/>
              <a:gd name="connsiteX3511" fmla="*/ 4245183 w 9124939"/>
              <a:gd name="connsiteY3511" fmla="*/ 805292 h 6507156"/>
              <a:gd name="connsiteX3512" fmla="*/ 4243292 w 9124939"/>
              <a:gd name="connsiteY3512" fmla="*/ 808812 h 6507156"/>
              <a:gd name="connsiteX3513" fmla="*/ 4237933 w 9124939"/>
              <a:gd name="connsiteY3513" fmla="*/ 818412 h 6507156"/>
              <a:gd name="connsiteX3514" fmla="*/ 4230053 w 9124939"/>
              <a:gd name="connsiteY3514" fmla="*/ 831852 h 6507156"/>
              <a:gd name="connsiteX3515" fmla="*/ 4220596 w 9124939"/>
              <a:gd name="connsiteY3515" fmla="*/ 822252 h 6507156"/>
              <a:gd name="connsiteX3516" fmla="*/ 4223433 w 9124939"/>
              <a:gd name="connsiteY3516" fmla="*/ 789611 h 6507156"/>
              <a:gd name="connsiteX3517" fmla="*/ 4210194 w 9124939"/>
              <a:gd name="connsiteY3517" fmla="*/ 802412 h 6507156"/>
              <a:gd name="connsiteX3518" fmla="*/ 4198846 w 9124939"/>
              <a:gd name="connsiteY3518" fmla="*/ 830892 h 6507156"/>
              <a:gd name="connsiteX3519" fmla="*/ 4191595 w 9124939"/>
              <a:gd name="connsiteY3519" fmla="*/ 828972 h 6507156"/>
              <a:gd name="connsiteX3520" fmla="*/ 4201683 w 9124939"/>
              <a:gd name="connsiteY3520" fmla="*/ 804332 h 6507156"/>
              <a:gd name="connsiteX3521" fmla="*/ 4190019 w 9124939"/>
              <a:gd name="connsiteY3521" fmla="*/ 802412 h 6507156"/>
              <a:gd name="connsiteX3522" fmla="*/ 4187813 w 9124939"/>
              <a:gd name="connsiteY3522" fmla="*/ 796011 h 6507156"/>
              <a:gd name="connsiteX3523" fmla="*/ 4201367 w 9124939"/>
              <a:gd name="connsiteY3523" fmla="*/ 789611 h 6507156"/>
              <a:gd name="connsiteX3524" fmla="*/ 4193802 w 9124939"/>
              <a:gd name="connsiteY3524" fmla="*/ 779051 h 6507156"/>
              <a:gd name="connsiteX3525" fmla="*/ 4220911 w 9124939"/>
              <a:gd name="connsiteY3525" fmla="*/ 748970 h 6507156"/>
              <a:gd name="connsiteX3526" fmla="*/ 4220911 w 9124939"/>
              <a:gd name="connsiteY3526" fmla="*/ 730089 h 6507156"/>
              <a:gd name="connsiteX3527" fmla="*/ 4229107 w 9124939"/>
              <a:gd name="connsiteY3527" fmla="*/ 718249 h 6507156"/>
              <a:gd name="connsiteX3528" fmla="*/ 4222802 w 9124939"/>
              <a:gd name="connsiteY3528" fmla="*/ 708649 h 6507156"/>
              <a:gd name="connsiteX3529" fmla="*/ 4241401 w 9124939"/>
              <a:gd name="connsiteY3529" fmla="*/ 669928 h 6507156"/>
              <a:gd name="connsiteX3530" fmla="*/ 4180619 w 9124939"/>
              <a:gd name="connsiteY3530" fmla="*/ 663579 h 6507156"/>
              <a:gd name="connsiteX3531" fmla="*/ 4194710 w 9124939"/>
              <a:gd name="connsiteY3531" fmla="*/ 680407 h 6507156"/>
              <a:gd name="connsiteX3532" fmla="*/ 4189385 w 9124939"/>
              <a:gd name="connsiteY3532" fmla="*/ 690884 h 6507156"/>
              <a:gd name="connsiteX3533" fmla="*/ 4194084 w 9124939"/>
              <a:gd name="connsiteY3533" fmla="*/ 711204 h 6507156"/>
              <a:gd name="connsiteX3534" fmla="*/ 4189698 w 9124939"/>
              <a:gd name="connsiteY3534" fmla="*/ 720729 h 6507156"/>
              <a:gd name="connsiteX3535" fmla="*/ 4211626 w 9124939"/>
              <a:gd name="connsiteY3535" fmla="*/ 725492 h 6507156"/>
              <a:gd name="connsiteX3536" fmla="*/ 4201288 w 9124939"/>
              <a:gd name="connsiteY3536" fmla="*/ 742637 h 6507156"/>
              <a:gd name="connsiteX3537" fmla="*/ 4186565 w 9124939"/>
              <a:gd name="connsiteY3537" fmla="*/ 744542 h 6507156"/>
              <a:gd name="connsiteX3538" fmla="*/ 4160883 w 9124939"/>
              <a:gd name="connsiteY3538" fmla="*/ 762004 h 6507156"/>
              <a:gd name="connsiteX3539" fmla="*/ 4148354 w 9124939"/>
              <a:gd name="connsiteY3539" fmla="*/ 758829 h 6507156"/>
              <a:gd name="connsiteX3540" fmla="*/ 4176233 w 9124939"/>
              <a:gd name="connsiteY3540" fmla="*/ 723904 h 6507156"/>
              <a:gd name="connsiteX3541" fmla="*/ 4146161 w 9124939"/>
              <a:gd name="connsiteY3541" fmla="*/ 741684 h 6507156"/>
              <a:gd name="connsiteX3542" fmla="*/ 4136763 w 9124939"/>
              <a:gd name="connsiteY3542" fmla="*/ 741049 h 6507156"/>
              <a:gd name="connsiteX3543" fmla="*/ 4122980 w 9124939"/>
              <a:gd name="connsiteY3543" fmla="*/ 759147 h 6507156"/>
              <a:gd name="connsiteX3544" fmla="*/ 4117968 w 9124939"/>
              <a:gd name="connsiteY3544" fmla="*/ 745494 h 6507156"/>
              <a:gd name="connsiteX3545" fmla="*/ 4128305 w 9124939"/>
              <a:gd name="connsiteY3545" fmla="*/ 737874 h 6507156"/>
              <a:gd name="connsiteX3546" fmla="*/ 4124860 w 9124939"/>
              <a:gd name="connsiteY3546" fmla="*/ 724222 h 6507156"/>
              <a:gd name="connsiteX3547" fmla="*/ 4136450 w 9124939"/>
              <a:gd name="connsiteY3547" fmla="*/ 714697 h 6507156"/>
              <a:gd name="connsiteX3548" fmla="*/ 4151173 w 9124939"/>
              <a:gd name="connsiteY3548" fmla="*/ 711522 h 6507156"/>
              <a:gd name="connsiteX3549" fmla="*/ 4165270 w 9124939"/>
              <a:gd name="connsiteY3549" fmla="*/ 691202 h 6507156"/>
              <a:gd name="connsiteX3550" fmla="*/ 4177800 w 9124939"/>
              <a:gd name="connsiteY3550" fmla="*/ 690249 h 6507156"/>
              <a:gd name="connsiteX3551" fmla="*/ 4173727 w 9124939"/>
              <a:gd name="connsiteY3551" fmla="*/ 673104 h 6507156"/>
              <a:gd name="connsiteX3552" fmla="*/ 4180619 w 9124939"/>
              <a:gd name="connsiteY3552" fmla="*/ 663579 h 6507156"/>
              <a:gd name="connsiteX3553" fmla="*/ 4292588 w 9124939"/>
              <a:gd name="connsiteY3553" fmla="*/ 658818 h 6507156"/>
              <a:gd name="connsiteX3554" fmla="*/ 4302770 w 9124939"/>
              <a:gd name="connsiteY3554" fmla="*/ 659781 h 6507156"/>
              <a:gd name="connsiteX3555" fmla="*/ 4308025 w 9124939"/>
              <a:gd name="connsiteY3555" fmla="*/ 665239 h 6507156"/>
              <a:gd name="connsiteX3556" fmla="*/ 4313608 w 9124939"/>
              <a:gd name="connsiteY3556" fmla="*/ 662991 h 6507156"/>
              <a:gd name="connsiteX3557" fmla="*/ 4321163 w 9124939"/>
              <a:gd name="connsiteY3557" fmla="*/ 673266 h 6507156"/>
              <a:gd name="connsiteX3558" fmla="*/ 4311638 w 9124939"/>
              <a:gd name="connsiteY3558" fmla="*/ 687393 h 6507156"/>
              <a:gd name="connsiteX3559" fmla="*/ 4295215 w 9124939"/>
              <a:gd name="connsiteY3559" fmla="*/ 671660 h 6507156"/>
              <a:gd name="connsiteX3560" fmla="*/ 4292588 w 9124939"/>
              <a:gd name="connsiteY3560" fmla="*/ 658818 h 6507156"/>
              <a:gd name="connsiteX3561" fmla="*/ 8002576 w 9124939"/>
              <a:gd name="connsiteY3561" fmla="*/ 657224 h 6507156"/>
              <a:gd name="connsiteX3562" fmla="*/ 8033574 w 9124939"/>
              <a:gd name="connsiteY3562" fmla="*/ 658177 h 6507156"/>
              <a:gd name="connsiteX3563" fmla="*/ 8050511 w 9124939"/>
              <a:gd name="connsiteY3563" fmla="*/ 674687 h 6507156"/>
              <a:gd name="connsiteX3564" fmla="*/ 8051789 w 9124939"/>
              <a:gd name="connsiteY3564" fmla="*/ 684212 h 6507156"/>
              <a:gd name="connsiteX3565" fmla="*/ 8025904 w 9124939"/>
              <a:gd name="connsiteY3565" fmla="*/ 666432 h 6507156"/>
              <a:gd name="connsiteX3566" fmla="*/ 8002576 w 9124939"/>
              <a:gd name="connsiteY3566" fmla="*/ 657224 h 6507156"/>
              <a:gd name="connsiteX3567" fmla="*/ 4258717 w 9124939"/>
              <a:gd name="connsiteY3567" fmla="*/ 566742 h 6507156"/>
              <a:gd name="connsiteX3568" fmla="*/ 4282121 w 9124939"/>
              <a:gd name="connsiteY3568" fmla="*/ 571822 h 6507156"/>
              <a:gd name="connsiteX3569" fmla="*/ 4284651 w 9124939"/>
              <a:gd name="connsiteY3569" fmla="*/ 585475 h 6507156"/>
              <a:gd name="connsiteX3570" fmla="*/ 4276112 w 9124939"/>
              <a:gd name="connsiteY3570" fmla="*/ 597222 h 6507156"/>
              <a:gd name="connsiteX3571" fmla="*/ 4278326 w 9124939"/>
              <a:gd name="connsiteY3571" fmla="*/ 616272 h 6507156"/>
              <a:gd name="connsiteX3572" fmla="*/ 4265991 w 9124939"/>
              <a:gd name="connsiteY3572" fmla="*/ 628020 h 6507156"/>
              <a:gd name="connsiteX3573" fmla="*/ 4258401 w 9124939"/>
              <a:gd name="connsiteY3573" fmla="*/ 644847 h 6507156"/>
              <a:gd name="connsiteX3574" fmla="*/ 4230254 w 9124939"/>
              <a:gd name="connsiteY3574" fmla="*/ 654372 h 6507156"/>
              <a:gd name="connsiteX3575" fmla="*/ 4217920 w 9124939"/>
              <a:gd name="connsiteY3575" fmla="*/ 684217 h 6507156"/>
              <a:gd name="connsiteX3576" fmla="*/ 4213808 w 9124939"/>
              <a:gd name="connsiteY3576" fmla="*/ 681042 h 6507156"/>
              <a:gd name="connsiteX3577" fmla="*/ 4214441 w 9124939"/>
              <a:gd name="connsiteY3577" fmla="*/ 673740 h 6507156"/>
              <a:gd name="connsiteX3578" fmla="*/ 4203688 w 9124939"/>
              <a:gd name="connsiteY3578" fmla="*/ 664532 h 6507156"/>
              <a:gd name="connsiteX3579" fmla="*/ 4226775 w 9124939"/>
              <a:gd name="connsiteY3579" fmla="*/ 640720 h 6507156"/>
              <a:gd name="connsiteX3580" fmla="*/ 4229937 w 9124939"/>
              <a:gd name="connsiteY3580" fmla="*/ 617860 h 6507156"/>
              <a:gd name="connsiteX3581" fmla="*/ 4245751 w 9124939"/>
              <a:gd name="connsiteY3581" fmla="*/ 615320 h 6507156"/>
              <a:gd name="connsiteX3582" fmla="*/ 4249546 w 9124939"/>
              <a:gd name="connsiteY3582" fmla="*/ 604842 h 6507156"/>
              <a:gd name="connsiteX3583" fmla="*/ 4245434 w 9124939"/>
              <a:gd name="connsiteY3583" fmla="*/ 593412 h 6507156"/>
              <a:gd name="connsiteX3584" fmla="*/ 4251760 w 9124939"/>
              <a:gd name="connsiteY3584" fmla="*/ 585792 h 6507156"/>
              <a:gd name="connsiteX3585" fmla="*/ 4258717 w 9124939"/>
              <a:gd name="connsiteY3585" fmla="*/ 566742 h 6507156"/>
              <a:gd name="connsiteX3586" fmla="*/ 5458581 w 9124939"/>
              <a:gd name="connsiteY3586" fmla="*/ 533341 h 6507156"/>
              <a:gd name="connsiteX3587" fmla="*/ 5445873 w 9124939"/>
              <a:gd name="connsiteY3587" fmla="*/ 535245 h 6507156"/>
              <a:gd name="connsiteX3588" fmla="*/ 5443014 w 9124939"/>
              <a:gd name="connsiteY3588" fmla="*/ 554287 h 6507156"/>
              <a:gd name="connsiteX3589" fmla="*/ 5447144 w 9124939"/>
              <a:gd name="connsiteY3589" fmla="*/ 566982 h 6507156"/>
              <a:gd name="connsiteX3590" fmla="*/ 5439519 w 9124939"/>
              <a:gd name="connsiteY3590" fmla="*/ 576186 h 6507156"/>
              <a:gd name="connsiteX3591" fmla="*/ 5432212 w 9124939"/>
              <a:gd name="connsiteY3591" fmla="*/ 567300 h 6507156"/>
              <a:gd name="connsiteX3592" fmla="*/ 5435389 w 9124939"/>
              <a:gd name="connsiteY3592" fmla="*/ 554922 h 6507156"/>
              <a:gd name="connsiteX3593" fmla="*/ 5430941 w 9124939"/>
              <a:gd name="connsiteY3593" fmla="*/ 541275 h 6507156"/>
              <a:gd name="connsiteX3594" fmla="*/ 5416645 w 9124939"/>
              <a:gd name="connsiteY3594" fmla="*/ 551431 h 6507156"/>
              <a:gd name="connsiteX3595" fmla="*/ 5409020 w 9124939"/>
              <a:gd name="connsiteY3595" fmla="*/ 563809 h 6507156"/>
              <a:gd name="connsiteX3596" fmla="*/ 5413786 w 9124939"/>
              <a:gd name="connsiteY3596" fmla="*/ 577455 h 6507156"/>
              <a:gd name="connsiteX3597" fmla="*/ 5420457 w 9124939"/>
              <a:gd name="connsiteY3597" fmla="*/ 577455 h 6507156"/>
              <a:gd name="connsiteX3598" fmla="*/ 5428400 w 9124939"/>
              <a:gd name="connsiteY3598" fmla="*/ 584120 h 6507156"/>
              <a:gd name="connsiteX3599" fmla="*/ 5427129 w 9124939"/>
              <a:gd name="connsiteY3599" fmla="*/ 598084 h 6507156"/>
              <a:gd name="connsiteX3600" fmla="*/ 5415692 w 9124939"/>
              <a:gd name="connsiteY3600" fmla="*/ 592372 h 6507156"/>
              <a:gd name="connsiteX3601" fmla="*/ 5409020 w 9124939"/>
              <a:gd name="connsiteY3601" fmla="*/ 601575 h 6507156"/>
              <a:gd name="connsiteX3602" fmla="*/ 5391229 w 9124939"/>
              <a:gd name="connsiteY3602" fmla="*/ 599036 h 6507156"/>
              <a:gd name="connsiteX3603" fmla="*/ 5386781 w 9124939"/>
              <a:gd name="connsiteY3603" fmla="*/ 612683 h 6507156"/>
              <a:gd name="connsiteX3604" fmla="*/ 5376615 w 9124939"/>
              <a:gd name="connsiteY3604" fmla="*/ 615857 h 6507156"/>
              <a:gd name="connsiteX3605" fmla="*/ 5368672 w 9124939"/>
              <a:gd name="connsiteY3605" fmla="*/ 614270 h 6507156"/>
              <a:gd name="connsiteX3606" fmla="*/ 5354376 w 9124939"/>
              <a:gd name="connsiteY3606" fmla="*/ 625695 h 6507156"/>
              <a:gd name="connsiteX3607" fmla="*/ 5357235 w 9124939"/>
              <a:gd name="connsiteY3607" fmla="*/ 641564 h 6507156"/>
              <a:gd name="connsiteX3608" fmla="*/ 5350564 w 9124939"/>
              <a:gd name="connsiteY3608" fmla="*/ 647594 h 6507156"/>
              <a:gd name="connsiteX3609" fmla="*/ 5340080 w 9124939"/>
              <a:gd name="connsiteY3609" fmla="*/ 648229 h 6507156"/>
              <a:gd name="connsiteX3610" fmla="*/ 5327054 w 9124939"/>
              <a:gd name="connsiteY3610" fmla="*/ 648863 h 6507156"/>
              <a:gd name="connsiteX3611" fmla="*/ 5321653 w 9124939"/>
              <a:gd name="connsiteY3611" fmla="*/ 663780 h 6507156"/>
              <a:gd name="connsiteX3612" fmla="*/ 5326736 w 9124939"/>
              <a:gd name="connsiteY3612" fmla="*/ 670127 h 6507156"/>
              <a:gd name="connsiteX3613" fmla="*/ 5335314 w 9124939"/>
              <a:gd name="connsiteY3613" fmla="*/ 666953 h 6507156"/>
              <a:gd name="connsiteX3614" fmla="*/ 5341668 w 9124939"/>
              <a:gd name="connsiteY3614" fmla="*/ 671714 h 6507156"/>
              <a:gd name="connsiteX3615" fmla="*/ 5333090 w 9124939"/>
              <a:gd name="connsiteY3615" fmla="*/ 674570 h 6507156"/>
              <a:gd name="connsiteX3616" fmla="*/ 5338173 w 9124939"/>
              <a:gd name="connsiteY3616" fmla="*/ 684091 h 6507156"/>
              <a:gd name="connsiteX3617" fmla="*/ 5348340 w 9124939"/>
              <a:gd name="connsiteY3617" fmla="*/ 686313 h 6507156"/>
              <a:gd name="connsiteX3618" fmla="*/ 5353105 w 9124939"/>
              <a:gd name="connsiteY3618" fmla="*/ 675205 h 6507156"/>
              <a:gd name="connsiteX3619" fmla="*/ 5354058 w 9124939"/>
              <a:gd name="connsiteY3619" fmla="*/ 681552 h 6507156"/>
              <a:gd name="connsiteX3620" fmla="*/ 5363272 w 9124939"/>
              <a:gd name="connsiteY3620" fmla="*/ 690121 h 6507156"/>
              <a:gd name="connsiteX3621" fmla="*/ 5356918 w 9124939"/>
              <a:gd name="connsiteY3621" fmla="*/ 693295 h 6507156"/>
              <a:gd name="connsiteX3622" fmla="*/ 5346434 w 9124939"/>
              <a:gd name="connsiteY3622" fmla="*/ 691708 h 6507156"/>
              <a:gd name="connsiteX3623" fmla="*/ 5354376 w 9124939"/>
              <a:gd name="connsiteY3623" fmla="*/ 705672 h 6507156"/>
              <a:gd name="connsiteX3624" fmla="*/ 5368990 w 9124939"/>
              <a:gd name="connsiteY3624" fmla="*/ 715511 h 6507156"/>
              <a:gd name="connsiteX3625" fmla="*/ 5383287 w 9124939"/>
              <a:gd name="connsiteY3625" fmla="*/ 708529 h 6507156"/>
              <a:gd name="connsiteX3626" fmla="*/ 5381380 w 9124939"/>
              <a:gd name="connsiteY3626" fmla="*/ 695516 h 6507156"/>
              <a:gd name="connsiteX3627" fmla="*/ 5390911 w 9124939"/>
              <a:gd name="connsiteY3627" fmla="*/ 690756 h 6507156"/>
              <a:gd name="connsiteX3628" fmla="*/ 5395995 w 9124939"/>
              <a:gd name="connsiteY3628" fmla="*/ 700277 h 6507156"/>
              <a:gd name="connsiteX3629" fmla="*/ 5406479 w 9124939"/>
              <a:gd name="connsiteY3629" fmla="*/ 699642 h 6507156"/>
              <a:gd name="connsiteX3630" fmla="*/ 5405843 w 9124939"/>
              <a:gd name="connsiteY3630" fmla="*/ 690121 h 6507156"/>
              <a:gd name="connsiteX3631" fmla="*/ 5402031 w 9124939"/>
              <a:gd name="connsiteY3631" fmla="*/ 678379 h 6507156"/>
              <a:gd name="connsiteX3632" fmla="*/ 5411562 w 9124939"/>
              <a:gd name="connsiteY3632" fmla="*/ 677744 h 6507156"/>
              <a:gd name="connsiteX3633" fmla="*/ 5425858 w 9124939"/>
              <a:gd name="connsiteY3633" fmla="*/ 686313 h 6507156"/>
              <a:gd name="connsiteX3634" fmla="*/ 5433483 w 9124939"/>
              <a:gd name="connsiteY3634" fmla="*/ 686313 h 6507156"/>
              <a:gd name="connsiteX3635" fmla="*/ 5433357 w 9124939"/>
              <a:gd name="connsiteY3635" fmla="*/ 686378 h 6507156"/>
              <a:gd name="connsiteX3636" fmla="*/ 5433692 w 9124939"/>
              <a:gd name="connsiteY3636" fmla="*/ 686378 h 6507156"/>
              <a:gd name="connsiteX3637" fmla="*/ 5434009 w 9124939"/>
              <a:gd name="connsiteY3637" fmla="*/ 685743 h 6507156"/>
              <a:gd name="connsiteX3638" fmla="*/ 5434982 w 9124939"/>
              <a:gd name="connsiteY3638" fmla="*/ 685257 h 6507156"/>
              <a:gd name="connsiteX3639" fmla="*/ 5441108 w 9124939"/>
              <a:gd name="connsiteY3639" fmla="*/ 673935 h 6507156"/>
              <a:gd name="connsiteX3640" fmla="*/ 5426176 w 9124939"/>
              <a:gd name="connsiteY3640" fmla="*/ 666319 h 6507156"/>
              <a:gd name="connsiteX3641" fmla="*/ 5422046 w 9124939"/>
              <a:gd name="connsiteY3641" fmla="*/ 667271 h 6507156"/>
              <a:gd name="connsiteX3642" fmla="*/ 5411244 w 9124939"/>
              <a:gd name="connsiteY3642" fmla="*/ 650133 h 6507156"/>
              <a:gd name="connsiteX3643" fmla="*/ 5422999 w 9124939"/>
              <a:gd name="connsiteY3643" fmla="*/ 629504 h 6507156"/>
              <a:gd name="connsiteX3644" fmla="*/ 5437931 w 9124939"/>
              <a:gd name="connsiteY3644" fmla="*/ 626648 h 6507156"/>
              <a:gd name="connsiteX3645" fmla="*/ 5444603 w 9124939"/>
              <a:gd name="connsiteY3645" fmla="*/ 617127 h 6507156"/>
              <a:gd name="connsiteX3646" fmla="*/ 5442696 w 9124939"/>
              <a:gd name="connsiteY3646" fmla="*/ 611731 h 6507156"/>
              <a:gd name="connsiteX3647" fmla="*/ 5455722 w 9124939"/>
              <a:gd name="connsiteY3647" fmla="*/ 601893 h 6507156"/>
              <a:gd name="connsiteX3648" fmla="*/ 5452863 w 9124939"/>
              <a:gd name="connsiteY3648" fmla="*/ 586976 h 6507156"/>
              <a:gd name="connsiteX3649" fmla="*/ 5449686 w 9124939"/>
              <a:gd name="connsiteY3649" fmla="*/ 584755 h 6507156"/>
              <a:gd name="connsiteX3650" fmla="*/ 5449050 w 9124939"/>
              <a:gd name="connsiteY3650" fmla="*/ 575551 h 6507156"/>
              <a:gd name="connsiteX3651" fmla="*/ 5473831 w 9124939"/>
              <a:gd name="connsiteY3651" fmla="*/ 564443 h 6507156"/>
              <a:gd name="connsiteX3652" fmla="*/ 5477961 w 9124939"/>
              <a:gd name="connsiteY3652" fmla="*/ 550796 h 6507156"/>
              <a:gd name="connsiteX3653" fmla="*/ 5474149 w 9124939"/>
              <a:gd name="connsiteY3653" fmla="*/ 538102 h 6507156"/>
              <a:gd name="connsiteX3654" fmla="*/ 5463347 w 9124939"/>
              <a:gd name="connsiteY3654" fmla="*/ 551431 h 6507156"/>
              <a:gd name="connsiteX3655" fmla="*/ 5454769 w 9124939"/>
              <a:gd name="connsiteY3655" fmla="*/ 563809 h 6507156"/>
              <a:gd name="connsiteX3656" fmla="*/ 5452863 w 9124939"/>
              <a:gd name="connsiteY3656" fmla="*/ 547940 h 6507156"/>
              <a:gd name="connsiteX3657" fmla="*/ 5460170 w 9124939"/>
              <a:gd name="connsiteY3657" fmla="*/ 540641 h 6507156"/>
              <a:gd name="connsiteX3658" fmla="*/ 5458581 w 9124939"/>
              <a:gd name="connsiteY3658" fmla="*/ 533341 h 6507156"/>
              <a:gd name="connsiteX3659" fmla="*/ 8356588 w 9124939"/>
              <a:gd name="connsiteY3659" fmla="*/ 517525 h 6507156"/>
              <a:gd name="connsiteX3660" fmla="*/ 8397909 w 9124939"/>
              <a:gd name="connsiteY3660" fmla="*/ 569482 h 6507156"/>
              <a:gd name="connsiteX3661" fmla="*/ 8399451 w 9124939"/>
              <a:gd name="connsiteY3661" fmla="*/ 598169 h 6507156"/>
              <a:gd name="connsiteX3662" fmla="*/ 8396676 w 9124939"/>
              <a:gd name="connsiteY3662" fmla="*/ 598488 h 6507156"/>
              <a:gd name="connsiteX3663" fmla="*/ 8394517 w 9124939"/>
              <a:gd name="connsiteY3663" fmla="*/ 598488 h 6507156"/>
              <a:gd name="connsiteX3664" fmla="*/ 8393900 w 9124939"/>
              <a:gd name="connsiteY3664" fmla="*/ 598169 h 6507156"/>
              <a:gd name="connsiteX3665" fmla="*/ 8393284 w 9124939"/>
              <a:gd name="connsiteY3665" fmla="*/ 597532 h 6507156"/>
              <a:gd name="connsiteX3666" fmla="*/ 8384341 w 9124939"/>
              <a:gd name="connsiteY3666" fmla="*/ 572988 h 6507156"/>
              <a:gd name="connsiteX3667" fmla="*/ 8359364 w 9124939"/>
              <a:gd name="connsiteY3667" fmla="*/ 539200 h 6507156"/>
              <a:gd name="connsiteX3668" fmla="*/ 8356588 w 9124939"/>
              <a:gd name="connsiteY3668" fmla="*/ 517525 h 6507156"/>
              <a:gd name="connsiteX3669" fmla="*/ 4398159 w 9124939"/>
              <a:gd name="connsiteY3669" fmla="*/ 493718 h 6507156"/>
              <a:gd name="connsiteX3670" fmla="*/ 4412726 w 9124939"/>
              <a:gd name="connsiteY3670" fmla="*/ 499712 h 6507156"/>
              <a:gd name="connsiteX3671" fmla="*/ 4421593 w 9124939"/>
              <a:gd name="connsiteY3671" fmla="*/ 515487 h 6507156"/>
              <a:gd name="connsiteX3672" fmla="*/ 4428561 w 9124939"/>
              <a:gd name="connsiteY3672" fmla="*/ 494349 h 6507156"/>
              <a:gd name="connsiteX3673" fmla="*/ 4438378 w 9124939"/>
              <a:gd name="connsiteY3673" fmla="*/ 502867 h 6507156"/>
              <a:gd name="connsiteX3674" fmla="*/ 4434261 w 9124939"/>
              <a:gd name="connsiteY3674" fmla="*/ 524636 h 6507156"/>
              <a:gd name="connsiteX3675" fmla="*/ 4438695 w 9124939"/>
              <a:gd name="connsiteY3675" fmla="*/ 534100 h 6507156"/>
              <a:gd name="connsiteX3676" fmla="*/ 4447879 w 9124939"/>
              <a:gd name="connsiteY3676" fmla="*/ 518326 h 6507156"/>
              <a:gd name="connsiteX3677" fmla="*/ 4460863 w 9124939"/>
              <a:gd name="connsiteY3677" fmla="*/ 532207 h 6507156"/>
              <a:gd name="connsiteX3678" fmla="*/ 4449145 w 9124939"/>
              <a:gd name="connsiteY3678" fmla="*/ 537255 h 6507156"/>
              <a:gd name="connsiteX3679" fmla="*/ 4454529 w 9124939"/>
              <a:gd name="connsiteY3679" fmla="*/ 550821 h 6507156"/>
              <a:gd name="connsiteX3680" fmla="*/ 4440911 w 9124939"/>
              <a:gd name="connsiteY3680" fmla="*/ 572905 h 6507156"/>
              <a:gd name="connsiteX3681" fmla="*/ 4439961 w 9124939"/>
              <a:gd name="connsiteY3681" fmla="*/ 591834 h 6507156"/>
              <a:gd name="connsiteX3682" fmla="*/ 4451995 w 9124939"/>
              <a:gd name="connsiteY3682" fmla="*/ 611394 h 6507156"/>
              <a:gd name="connsiteX3683" fmla="*/ 4413993 w 9124939"/>
              <a:gd name="connsiteY3683" fmla="*/ 612972 h 6507156"/>
              <a:gd name="connsiteX3684" fmla="*/ 4410826 w 9124939"/>
              <a:gd name="connsiteY3684" fmla="*/ 596566 h 6507156"/>
              <a:gd name="connsiteX3685" fmla="*/ 4390558 w 9124939"/>
              <a:gd name="connsiteY3685" fmla="*/ 618650 h 6507156"/>
              <a:gd name="connsiteX3686" fmla="*/ 4368707 w 9124939"/>
              <a:gd name="connsiteY3686" fmla="*/ 617388 h 6507156"/>
              <a:gd name="connsiteX3687" fmla="*/ 4350655 w 9124939"/>
              <a:gd name="connsiteY3687" fmla="*/ 642943 h 6507156"/>
              <a:gd name="connsiteX3688" fmla="*/ 4337038 w 9124939"/>
              <a:gd name="connsiteY3688" fmla="*/ 628430 h 6507156"/>
              <a:gd name="connsiteX3689" fmla="*/ 4343372 w 9124939"/>
              <a:gd name="connsiteY3689" fmla="*/ 618019 h 6507156"/>
              <a:gd name="connsiteX3690" fmla="*/ 4364590 w 9124939"/>
              <a:gd name="connsiteY3690" fmla="*/ 614234 h 6507156"/>
              <a:gd name="connsiteX3691" fmla="*/ 4365223 w 9124939"/>
              <a:gd name="connsiteY3691" fmla="*/ 600983 h 6507156"/>
              <a:gd name="connsiteX3692" fmla="*/ 4349389 w 9124939"/>
              <a:gd name="connsiteY3692" fmla="*/ 595620 h 6507156"/>
              <a:gd name="connsiteX3693" fmla="*/ 4346222 w 9124939"/>
              <a:gd name="connsiteY3693" fmla="*/ 585209 h 6507156"/>
              <a:gd name="connsiteX3694" fmla="*/ 4361106 w 9124939"/>
              <a:gd name="connsiteY3694" fmla="*/ 577953 h 6507156"/>
              <a:gd name="connsiteX3695" fmla="*/ 4344638 w 9124939"/>
              <a:gd name="connsiteY3695" fmla="*/ 562178 h 6507156"/>
              <a:gd name="connsiteX3696" fmla="*/ 4358573 w 9124939"/>
              <a:gd name="connsiteY3696" fmla="*/ 543249 h 6507156"/>
              <a:gd name="connsiteX3697" fmla="*/ 4394358 w 9124939"/>
              <a:gd name="connsiteY3697" fmla="*/ 550505 h 6507156"/>
              <a:gd name="connsiteX3698" fmla="*/ 4402592 w 9124939"/>
              <a:gd name="connsiteY3698" fmla="*/ 541987 h 6507156"/>
              <a:gd name="connsiteX3699" fmla="*/ 4380424 w 9124939"/>
              <a:gd name="connsiteY3699" fmla="*/ 531892 h 6507156"/>
              <a:gd name="connsiteX3700" fmla="*/ 4382641 w 9124939"/>
              <a:gd name="connsiteY3700" fmla="*/ 518010 h 6507156"/>
              <a:gd name="connsiteX3701" fmla="*/ 4404809 w 9124939"/>
              <a:gd name="connsiteY3701" fmla="*/ 524005 h 6507156"/>
              <a:gd name="connsiteX3702" fmla="*/ 4398159 w 9124939"/>
              <a:gd name="connsiteY3702" fmla="*/ 493718 h 6507156"/>
              <a:gd name="connsiteX3703" fmla="*/ 7440615 w 9124939"/>
              <a:gd name="connsiteY3703" fmla="*/ 492125 h 6507156"/>
              <a:gd name="connsiteX3704" fmla="*/ 7461765 w 9124939"/>
              <a:gd name="connsiteY3704" fmla="*/ 518197 h 6507156"/>
              <a:gd name="connsiteX3705" fmla="*/ 7474393 w 9124939"/>
              <a:gd name="connsiteY3705" fmla="*/ 514700 h 6507156"/>
              <a:gd name="connsiteX3706" fmla="*/ 7515747 w 9124939"/>
              <a:gd name="connsiteY3706" fmla="*/ 550628 h 6507156"/>
              <a:gd name="connsiteX3707" fmla="*/ 7512591 w 9124939"/>
              <a:gd name="connsiteY3707" fmla="*/ 560803 h 6507156"/>
              <a:gd name="connsiteX3708" fmla="*/ 7519220 w 9124939"/>
              <a:gd name="connsiteY3708" fmla="*/ 573521 h 6507156"/>
              <a:gd name="connsiteX3709" fmla="*/ 7521114 w 9124939"/>
              <a:gd name="connsiteY3709" fmla="*/ 555397 h 6507156"/>
              <a:gd name="connsiteX3710" fmla="*/ 7526481 w 9124939"/>
              <a:gd name="connsiteY3710" fmla="*/ 553490 h 6507156"/>
              <a:gd name="connsiteX3711" fmla="*/ 7533741 w 9124939"/>
              <a:gd name="connsiteY3711" fmla="*/ 576700 h 6507156"/>
              <a:gd name="connsiteX3712" fmla="*/ 7553314 w 9124939"/>
              <a:gd name="connsiteY3712" fmla="*/ 597685 h 6507156"/>
              <a:gd name="connsiteX3713" fmla="*/ 7541633 w 9124939"/>
              <a:gd name="connsiteY3713" fmla="*/ 625983 h 6507156"/>
              <a:gd name="connsiteX3714" fmla="*/ 7533110 w 9124939"/>
              <a:gd name="connsiteY3714" fmla="*/ 614536 h 6507156"/>
              <a:gd name="connsiteX3715" fmla="*/ 7537214 w 9124939"/>
              <a:gd name="connsiteY3715" fmla="*/ 595459 h 6507156"/>
              <a:gd name="connsiteX3716" fmla="*/ 7526796 w 9124939"/>
              <a:gd name="connsiteY3716" fmla="*/ 597685 h 6507156"/>
              <a:gd name="connsiteX3717" fmla="*/ 7522692 w 9124939"/>
              <a:gd name="connsiteY3717" fmla="*/ 612629 h 6507156"/>
              <a:gd name="connsiteX3718" fmla="*/ 7503436 w 9124939"/>
              <a:gd name="connsiteY3718" fmla="*/ 613901 h 6507156"/>
              <a:gd name="connsiteX3719" fmla="*/ 7501857 w 9124939"/>
              <a:gd name="connsiteY3719" fmla="*/ 639019 h 6507156"/>
              <a:gd name="connsiteX3720" fmla="*/ 7447560 w 9124939"/>
              <a:gd name="connsiteY3720" fmla="*/ 692752 h 6507156"/>
              <a:gd name="connsiteX3721" fmla="*/ 7433985 w 9124939"/>
              <a:gd name="connsiteY3721" fmla="*/ 687347 h 6507156"/>
              <a:gd name="connsiteX3722" fmla="*/ 7426409 w 9124939"/>
              <a:gd name="connsiteY3722" fmla="*/ 704199 h 6507156"/>
              <a:gd name="connsiteX3723" fmla="*/ 7404627 w 9124939"/>
              <a:gd name="connsiteY3723" fmla="*/ 715963 h 6507156"/>
              <a:gd name="connsiteX3724" fmla="*/ 7391999 w 9124939"/>
              <a:gd name="connsiteY3724" fmla="*/ 703563 h 6507156"/>
              <a:gd name="connsiteX3725" fmla="*/ 7384739 w 9124939"/>
              <a:gd name="connsiteY3725" fmla="*/ 708968 h 6507156"/>
              <a:gd name="connsiteX3726" fmla="*/ 7369901 w 9124939"/>
              <a:gd name="connsiteY3726" fmla="*/ 687029 h 6507156"/>
              <a:gd name="connsiteX3727" fmla="*/ 7352539 w 9124939"/>
              <a:gd name="connsiteY3727" fmla="*/ 680670 h 6507156"/>
              <a:gd name="connsiteX3728" fmla="*/ 7355064 w 9124939"/>
              <a:gd name="connsiteY3728" fmla="*/ 704835 h 6507156"/>
              <a:gd name="connsiteX3729" fmla="*/ 7345594 w 9124939"/>
              <a:gd name="connsiteY3729" fmla="*/ 713419 h 6507156"/>
              <a:gd name="connsiteX3730" fmla="*/ 7343384 w 9124939"/>
              <a:gd name="connsiteY3730" fmla="*/ 709286 h 6507156"/>
              <a:gd name="connsiteX3731" fmla="*/ 7338649 w 9124939"/>
              <a:gd name="connsiteY3731" fmla="*/ 699747 h 6507156"/>
              <a:gd name="connsiteX3732" fmla="*/ 7336123 w 9124939"/>
              <a:gd name="connsiteY3732" fmla="*/ 694342 h 6507156"/>
              <a:gd name="connsiteX3733" fmla="*/ 7333913 w 9124939"/>
              <a:gd name="connsiteY3733" fmla="*/ 689255 h 6507156"/>
              <a:gd name="connsiteX3734" fmla="*/ 7332966 w 9124939"/>
              <a:gd name="connsiteY3734" fmla="*/ 685440 h 6507156"/>
              <a:gd name="connsiteX3735" fmla="*/ 7332651 w 9124939"/>
              <a:gd name="connsiteY3735" fmla="*/ 684168 h 6507156"/>
              <a:gd name="connsiteX3736" fmla="*/ 7332966 w 9124939"/>
              <a:gd name="connsiteY3736" fmla="*/ 682896 h 6507156"/>
              <a:gd name="connsiteX3737" fmla="*/ 7333913 w 9124939"/>
              <a:gd name="connsiteY3737" fmla="*/ 680988 h 6507156"/>
              <a:gd name="connsiteX3738" fmla="*/ 7336123 w 9124939"/>
              <a:gd name="connsiteY3738" fmla="*/ 678127 h 6507156"/>
              <a:gd name="connsiteX3739" fmla="*/ 7341174 w 9124939"/>
              <a:gd name="connsiteY3739" fmla="*/ 671768 h 6507156"/>
              <a:gd name="connsiteX3740" fmla="*/ 7347488 w 9124939"/>
              <a:gd name="connsiteY3740" fmla="*/ 663819 h 6507156"/>
              <a:gd name="connsiteX3741" fmla="*/ 7350013 w 9124939"/>
              <a:gd name="connsiteY3741" fmla="*/ 587828 h 6507156"/>
              <a:gd name="connsiteX3742" fmla="*/ 7350645 w 9124939"/>
              <a:gd name="connsiteY3742" fmla="*/ 584967 h 6507156"/>
              <a:gd name="connsiteX3743" fmla="*/ 7351907 w 9124939"/>
              <a:gd name="connsiteY3743" fmla="*/ 578926 h 6507156"/>
              <a:gd name="connsiteX3744" fmla="*/ 7356643 w 9124939"/>
              <a:gd name="connsiteY3744" fmla="*/ 563028 h 6507156"/>
              <a:gd name="connsiteX3745" fmla="*/ 7363272 w 9124939"/>
              <a:gd name="connsiteY3745" fmla="*/ 540136 h 6507156"/>
              <a:gd name="connsiteX3746" fmla="*/ 7402733 w 9124939"/>
              <a:gd name="connsiteY3746" fmla="*/ 502617 h 6507156"/>
              <a:gd name="connsiteX3747" fmla="*/ 7421042 w 9124939"/>
              <a:gd name="connsiteY3747" fmla="*/ 514382 h 6507156"/>
              <a:gd name="connsiteX3748" fmla="*/ 7424830 w 9124939"/>
              <a:gd name="connsiteY3748" fmla="*/ 494351 h 6507156"/>
              <a:gd name="connsiteX3749" fmla="*/ 7440615 w 9124939"/>
              <a:gd name="connsiteY3749" fmla="*/ 492125 h 6507156"/>
              <a:gd name="connsiteX3750" fmla="*/ 4529761 w 9124939"/>
              <a:gd name="connsiteY3750" fmla="*/ 423868 h 6507156"/>
              <a:gd name="connsiteX3751" fmla="*/ 4552939 w 9124939"/>
              <a:gd name="connsiteY3751" fmla="*/ 441269 h 6507156"/>
              <a:gd name="connsiteX3752" fmla="*/ 4552304 w 9124939"/>
              <a:gd name="connsiteY3752" fmla="*/ 455191 h 6507156"/>
              <a:gd name="connsiteX3753" fmla="*/ 4532301 w 9124939"/>
              <a:gd name="connsiteY3753" fmla="*/ 466897 h 6507156"/>
              <a:gd name="connsiteX3754" fmla="*/ 4534524 w 9124939"/>
              <a:gd name="connsiteY3754" fmla="*/ 486830 h 6507156"/>
              <a:gd name="connsiteX3755" fmla="*/ 4488168 w 9124939"/>
              <a:gd name="connsiteY3755" fmla="*/ 514356 h 6507156"/>
              <a:gd name="connsiteX3756" fmla="*/ 4476738 w 9124939"/>
              <a:gd name="connsiteY3756" fmla="*/ 504231 h 6507156"/>
              <a:gd name="connsiteX3757" fmla="*/ 4465626 w 9124939"/>
              <a:gd name="connsiteY3757" fmla="*/ 489361 h 6507156"/>
              <a:gd name="connsiteX3758" fmla="*/ 4486898 w 9124939"/>
              <a:gd name="connsiteY3758" fmla="*/ 489361 h 6507156"/>
              <a:gd name="connsiteX3759" fmla="*/ 4479278 w 9124939"/>
              <a:gd name="connsiteY3759" fmla="*/ 465948 h 6507156"/>
              <a:gd name="connsiteX3760" fmla="*/ 4505631 w 9124939"/>
              <a:gd name="connsiteY3760" fmla="*/ 462784 h 6507156"/>
              <a:gd name="connsiteX3761" fmla="*/ 4511981 w 9124939"/>
              <a:gd name="connsiteY3761" fmla="*/ 446015 h 6507156"/>
              <a:gd name="connsiteX3762" fmla="*/ 4518331 w 9124939"/>
              <a:gd name="connsiteY3762" fmla="*/ 457722 h 6507156"/>
              <a:gd name="connsiteX3763" fmla="*/ 4523729 w 9124939"/>
              <a:gd name="connsiteY3763" fmla="*/ 457405 h 6507156"/>
              <a:gd name="connsiteX3764" fmla="*/ 4518331 w 9124939"/>
              <a:gd name="connsiteY3764" fmla="*/ 435574 h 6507156"/>
              <a:gd name="connsiteX3765" fmla="*/ 4529761 w 9124939"/>
              <a:gd name="connsiteY3765" fmla="*/ 423868 h 6507156"/>
              <a:gd name="connsiteX3766" fmla="*/ 4622471 w 9124939"/>
              <a:gd name="connsiteY3766" fmla="*/ 396878 h 6507156"/>
              <a:gd name="connsiteX3767" fmla="*/ 4630726 w 9124939"/>
              <a:gd name="connsiteY3767" fmla="*/ 399169 h 6507156"/>
              <a:gd name="connsiteX3768" fmla="*/ 4623423 w 9124939"/>
              <a:gd name="connsiteY3768" fmla="*/ 426010 h 6507156"/>
              <a:gd name="connsiteX3769" fmla="*/ 4603738 w 9124939"/>
              <a:gd name="connsiteY3769" fmla="*/ 428628 h 6507156"/>
              <a:gd name="connsiteX3770" fmla="*/ 4598976 w 9124939"/>
              <a:gd name="connsiteY3770" fmla="*/ 416517 h 6507156"/>
              <a:gd name="connsiteX3771" fmla="*/ 4617073 w 9124939"/>
              <a:gd name="connsiteY3771" fmla="*/ 408989 h 6507156"/>
              <a:gd name="connsiteX3772" fmla="*/ 4622471 w 9124939"/>
              <a:gd name="connsiteY3772" fmla="*/ 396878 h 6507156"/>
              <a:gd name="connsiteX3773" fmla="*/ 5369999 w 9124939"/>
              <a:gd name="connsiteY3773" fmla="*/ 370087 h 6507156"/>
              <a:gd name="connsiteX3774" fmla="*/ 5365735 w 9124939"/>
              <a:gd name="connsiteY3774" fmla="*/ 372765 h 6507156"/>
              <a:gd name="connsiteX3775" fmla="*/ 5365850 w 9124939"/>
              <a:gd name="connsiteY3775" fmla="*/ 373109 h 6507156"/>
              <a:gd name="connsiteX3776" fmla="*/ 5369999 w 9124939"/>
              <a:gd name="connsiteY3776" fmla="*/ 370087 h 6507156"/>
              <a:gd name="connsiteX3777" fmla="*/ 4582465 w 9124939"/>
              <a:gd name="connsiteY3777" fmla="*/ 341317 h 6507156"/>
              <a:gd name="connsiteX3778" fmla="*/ 4595165 w 9124939"/>
              <a:gd name="connsiteY3778" fmla="*/ 349799 h 6507156"/>
              <a:gd name="connsiteX3779" fmla="*/ 4589768 w 9124939"/>
              <a:gd name="connsiteY3779" fmla="*/ 360165 h 6507156"/>
              <a:gd name="connsiteX3780" fmla="*/ 4591990 w 9124939"/>
              <a:gd name="connsiteY3780" fmla="*/ 371474 h 6507156"/>
              <a:gd name="connsiteX3781" fmla="*/ 4610088 w 9124939"/>
              <a:gd name="connsiteY3781" fmla="*/ 384040 h 6507156"/>
              <a:gd name="connsiteX3782" fmla="*/ 4591355 w 9124939"/>
              <a:gd name="connsiteY3782" fmla="*/ 406971 h 6507156"/>
              <a:gd name="connsiteX3783" fmla="*/ 4584370 w 9124939"/>
              <a:gd name="connsiteY3783" fmla="*/ 426762 h 6507156"/>
              <a:gd name="connsiteX3784" fmla="*/ 4567225 w 9124939"/>
              <a:gd name="connsiteY3784" fmla="*/ 430217 h 6507156"/>
              <a:gd name="connsiteX3785" fmla="*/ 4541825 w 9124939"/>
              <a:gd name="connsiteY3785" fmla="*/ 404458 h 6507156"/>
              <a:gd name="connsiteX3786" fmla="*/ 4539285 w 9124939"/>
              <a:gd name="connsiteY3786" fmla="*/ 378385 h 6507156"/>
              <a:gd name="connsiteX3787" fmla="*/ 4527538 w 9124939"/>
              <a:gd name="connsiteY3787" fmla="*/ 376186 h 6507156"/>
              <a:gd name="connsiteX3788" fmla="*/ 4527538 w 9124939"/>
              <a:gd name="connsiteY3788" fmla="*/ 364877 h 6507156"/>
              <a:gd name="connsiteX3789" fmla="*/ 4532618 w 9124939"/>
              <a:gd name="connsiteY3789" fmla="*/ 351055 h 6507156"/>
              <a:gd name="connsiteX3790" fmla="*/ 4548493 w 9124939"/>
              <a:gd name="connsiteY3790" fmla="*/ 358595 h 6507156"/>
              <a:gd name="connsiteX3791" fmla="*/ 4572940 w 9124939"/>
              <a:gd name="connsiteY3791" fmla="*/ 358281 h 6507156"/>
              <a:gd name="connsiteX3792" fmla="*/ 4560558 w 9124939"/>
              <a:gd name="connsiteY3792" fmla="*/ 379013 h 6507156"/>
              <a:gd name="connsiteX3793" fmla="*/ 4572305 w 9124939"/>
              <a:gd name="connsiteY3793" fmla="*/ 401945 h 6507156"/>
              <a:gd name="connsiteX3794" fmla="*/ 4572305 w 9124939"/>
              <a:gd name="connsiteY3794" fmla="*/ 390636 h 6507156"/>
              <a:gd name="connsiteX3795" fmla="*/ 4587863 w 9124939"/>
              <a:gd name="connsiteY3795" fmla="*/ 371474 h 6507156"/>
              <a:gd name="connsiteX3796" fmla="*/ 4582465 w 9124939"/>
              <a:gd name="connsiteY3796" fmla="*/ 341317 h 6507156"/>
              <a:gd name="connsiteX3797" fmla="*/ 4714863 w 9124939"/>
              <a:gd name="connsiteY3797" fmla="*/ 312741 h 6507156"/>
              <a:gd name="connsiteX3798" fmla="*/ 4727563 w 9124939"/>
              <a:gd name="connsiteY3798" fmla="*/ 321270 h 6507156"/>
              <a:gd name="connsiteX3799" fmla="*/ 4712005 w 9124939"/>
              <a:gd name="connsiteY3799" fmla="*/ 342118 h 6507156"/>
              <a:gd name="connsiteX3800" fmla="*/ 4721530 w 9124939"/>
              <a:gd name="connsiteY3800" fmla="*/ 366125 h 6507156"/>
              <a:gd name="connsiteX3801" fmla="*/ 4709783 w 9124939"/>
              <a:gd name="connsiteY3801" fmla="*/ 374654 h 6507156"/>
              <a:gd name="connsiteX3802" fmla="*/ 4694860 w 9124939"/>
              <a:gd name="connsiteY3802" fmla="*/ 365494 h 6507156"/>
              <a:gd name="connsiteX3803" fmla="*/ 4697083 w 9124939"/>
              <a:gd name="connsiteY3803" fmla="*/ 354754 h 6507156"/>
              <a:gd name="connsiteX3804" fmla="*/ 4689463 w 9124939"/>
              <a:gd name="connsiteY3804" fmla="*/ 336116 h 6507156"/>
              <a:gd name="connsiteX3805" fmla="*/ 4698670 w 9124939"/>
              <a:gd name="connsiteY3805" fmla="*/ 330747 h 6507156"/>
              <a:gd name="connsiteX3806" fmla="*/ 4704068 w 9124939"/>
              <a:gd name="connsiteY3806" fmla="*/ 320322 h 6507156"/>
              <a:gd name="connsiteX3807" fmla="*/ 4714863 w 9124939"/>
              <a:gd name="connsiteY3807" fmla="*/ 312741 h 6507156"/>
              <a:gd name="connsiteX3808" fmla="*/ 4557507 w 9124939"/>
              <a:gd name="connsiteY3808" fmla="*/ 309566 h 6507156"/>
              <a:gd name="connsiteX3809" fmla="*/ 4562464 w 9124939"/>
              <a:gd name="connsiteY3809" fmla="*/ 314729 h 6507156"/>
              <a:gd name="connsiteX3810" fmla="*/ 4560714 w 9124939"/>
              <a:gd name="connsiteY3810" fmla="*/ 335057 h 6507156"/>
              <a:gd name="connsiteX3811" fmla="*/ 4557798 w 9124939"/>
              <a:gd name="connsiteY3811" fmla="*/ 349254 h 6507156"/>
              <a:gd name="connsiteX3812" fmla="*/ 4548176 w 9124939"/>
              <a:gd name="connsiteY3812" fmla="*/ 335057 h 6507156"/>
              <a:gd name="connsiteX3813" fmla="*/ 4557507 w 9124939"/>
              <a:gd name="connsiteY3813" fmla="*/ 309566 h 6507156"/>
              <a:gd name="connsiteX3814" fmla="*/ 4608053 w 9124939"/>
              <a:gd name="connsiteY3814" fmla="*/ 306392 h 6507156"/>
              <a:gd name="connsiteX3815" fmla="*/ 4617750 w 9124939"/>
              <a:gd name="connsiteY3815" fmla="*/ 318305 h 6507156"/>
              <a:gd name="connsiteX3816" fmla="*/ 4619042 w 9124939"/>
              <a:gd name="connsiteY3816" fmla="*/ 330863 h 6507156"/>
              <a:gd name="connsiteX3817" fmla="*/ 4637465 w 9124939"/>
              <a:gd name="connsiteY3817" fmla="*/ 333117 h 6507156"/>
              <a:gd name="connsiteX3818" fmla="*/ 4640697 w 9124939"/>
              <a:gd name="connsiteY3818" fmla="*/ 345997 h 6507156"/>
              <a:gd name="connsiteX3819" fmla="*/ 4651363 w 9124939"/>
              <a:gd name="connsiteY3819" fmla="*/ 349861 h 6507156"/>
              <a:gd name="connsiteX3820" fmla="*/ 4648454 w 9124939"/>
              <a:gd name="connsiteY3820" fmla="*/ 365961 h 6507156"/>
              <a:gd name="connsiteX3821" fmla="*/ 4634556 w 9124939"/>
              <a:gd name="connsiteY3821" fmla="*/ 374654 h 6507156"/>
              <a:gd name="connsiteX3822" fmla="*/ 4618396 w 9124939"/>
              <a:gd name="connsiteY3822" fmla="*/ 356623 h 6507156"/>
              <a:gd name="connsiteX3823" fmla="*/ 4608700 w 9124939"/>
              <a:gd name="connsiteY3823" fmla="*/ 346963 h 6507156"/>
              <a:gd name="connsiteX3824" fmla="*/ 4611286 w 9124939"/>
              <a:gd name="connsiteY3824" fmla="*/ 331185 h 6507156"/>
              <a:gd name="connsiteX3825" fmla="*/ 4597388 w 9124939"/>
              <a:gd name="connsiteY3825" fmla="*/ 315085 h 6507156"/>
              <a:gd name="connsiteX3826" fmla="*/ 4608053 w 9124939"/>
              <a:gd name="connsiteY3826" fmla="*/ 306392 h 6507156"/>
              <a:gd name="connsiteX3827" fmla="*/ 4664063 w 9124939"/>
              <a:gd name="connsiteY3827" fmla="*/ 296866 h 6507156"/>
              <a:gd name="connsiteX3828" fmla="*/ 4673588 w 9124939"/>
              <a:gd name="connsiteY3828" fmla="*/ 313120 h 6507156"/>
              <a:gd name="connsiteX3829" fmla="*/ 4665015 w 9124939"/>
              <a:gd name="connsiteY3829" fmla="*/ 319091 h 6507156"/>
              <a:gd name="connsiteX3830" fmla="*/ 4657713 w 9124939"/>
              <a:gd name="connsiteY3830" fmla="*/ 311130 h 6507156"/>
              <a:gd name="connsiteX3831" fmla="*/ 4658665 w 9124939"/>
              <a:gd name="connsiteY3831" fmla="*/ 301178 h 6507156"/>
              <a:gd name="connsiteX3832" fmla="*/ 4664063 w 9124939"/>
              <a:gd name="connsiteY3832" fmla="*/ 296866 h 6507156"/>
              <a:gd name="connsiteX3833" fmla="*/ 4899029 w 9124939"/>
              <a:gd name="connsiteY3833" fmla="*/ 273054 h 6507156"/>
              <a:gd name="connsiteX3834" fmla="*/ 4929328 w 9124939"/>
              <a:gd name="connsiteY3834" fmla="*/ 286707 h 6507156"/>
              <a:gd name="connsiteX3835" fmla="*/ 4940288 w 9124939"/>
              <a:gd name="connsiteY3835" fmla="*/ 306709 h 6507156"/>
              <a:gd name="connsiteX3836" fmla="*/ 4937064 w 9124939"/>
              <a:gd name="connsiteY3836" fmla="*/ 314329 h 6507156"/>
              <a:gd name="connsiteX3837" fmla="*/ 4912245 w 9124939"/>
              <a:gd name="connsiteY3837" fmla="*/ 312107 h 6507156"/>
              <a:gd name="connsiteX3838" fmla="*/ 4876788 w 9124939"/>
              <a:gd name="connsiteY3838" fmla="*/ 291469 h 6507156"/>
              <a:gd name="connsiteX3839" fmla="*/ 4899029 w 9124939"/>
              <a:gd name="connsiteY3839" fmla="*/ 273054 h 6507156"/>
              <a:gd name="connsiteX3840" fmla="*/ 4810309 w 9124939"/>
              <a:gd name="connsiteY3840" fmla="*/ 268292 h 6507156"/>
              <a:gd name="connsiteX3841" fmla="*/ 4825988 w 9124939"/>
              <a:gd name="connsiteY3841" fmla="*/ 279404 h 6507156"/>
              <a:gd name="connsiteX3842" fmla="*/ 4815326 w 9124939"/>
              <a:gd name="connsiteY3842" fmla="*/ 295280 h 6507156"/>
              <a:gd name="connsiteX3843" fmla="*/ 4800588 w 9124939"/>
              <a:gd name="connsiteY3843" fmla="*/ 270197 h 6507156"/>
              <a:gd name="connsiteX3844" fmla="*/ 4810309 w 9124939"/>
              <a:gd name="connsiteY3844" fmla="*/ 268292 h 6507156"/>
              <a:gd name="connsiteX3845" fmla="*/ 8377226 w 9124939"/>
              <a:gd name="connsiteY3845" fmla="*/ 233363 h 6507156"/>
              <a:gd name="connsiteX3846" fmla="*/ 8420089 w 9124939"/>
              <a:gd name="connsiteY3846" fmla="*/ 284876 h 6507156"/>
              <a:gd name="connsiteX3847" fmla="*/ 8426439 w 9124939"/>
              <a:gd name="connsiteY3847" fmla="*/ 303637 h 6507156"/>
              <a:gd name="connsiteX3848" fmla="*/ 8440409 w 9124939"/>
              <a:gd name="connsiteY3848" fmla="*/ 305862 h 6507156"/>
              <a:gd name="connsiteX3849" fmla="*/ 8449299 w 9124939"/>
              <a:gd name="connsiteY3849" fmla="*/ 324623 h 6507156"/>
              <a:gd name="connsiteX3850" fmla="*/ 8484224 w 9124939"/>
              <a:gd name="connsiteY3850" fmla="*/ 340204 h 6507156"/>
              <a:gd name="connsiteX3851" fmla="*/ 8495971 w 9124939"/>
              <a:gd name="connsiteY3851" fmla="*/ 360873 h 6507156"/>
              <a:gd name="connsiteX3852" fmla="*/ 8508671 w 9124939"/>
              <a:gd name="connsiteY3852" fmla="*/ 366278 h 6507156"/>
              <a:gd name="connsiteX3853" fmla="*/ 8528039 w 9124939"/>
              <a:gd name="connsiteY3853" fmla="*/ 413339 h 6507156"/>
              <a:gd name="connsiteX3854" fmla="*/ 8496606 w 9124939"/>
              <a:gd name="connsiteY3854" fmla="*/ 439414 h 6507156"/>
              <a:gd name="connsiteX3855" fmla="*/ 8488034 w 9124939"/>
              <a:gd name="connsiteY3855" fmla="*/ 426376 h 6507156"/>
              <a:gd name="connsiteX3856" fmla="*/ 8469301 w 9124939"/>
              <a:gd name="connsiteY3856" fmla="*/ 444501 h 6507156"/>
              <a:gd name="connsiteX3857" fmla="*/ 8435329 w 9124939"/>
              <a:gd name="connsiteY3857" fmla="*/ 439732 h 6507156"/>
              <a:gd name="connsiteX3858" fmla="*/ 8437234 w 9124939"/>
              <a:gd name="connsiteY3858" fmla="*/ 409206 h 6507156"/>
              <a:gd name="connsiteX3859" fmla="*/ 8417866 w 9124939"/>
              <a:gd name="connsiteY3859" fmla="*/ 388219 h 6507156"/>
              <a:gd name="connsiteX3860" fmla="*/ 8398816 w 9124939"/>
              <a:gd name="connsiteY3860" fmla="*/ 385993 h 6507156"/>
              <a:gd name="connsiteX3861" fmla="*/ 8391196 w 9124939"/>
              <a:gd name="connsiteY3861" fmla="*/ 363099 h 6507156"/>
              <a:gd name="connsiteX3862" fmla="*/ 8377226 w 9124939"/>
              <a:gd name="connsiteY3862" fmla="*/ 357693 h 6507156"/>
              <a:gd name="connsiteX3863" fmla="*/ 8375639 w 9124939"/>
              <a:gd name="connsiteY3863" fmla="*/ 375818 h 6507156"/>
              <a:gd name="connsiteX3864" fmla="*/ 8397864 w 9124939"/>
              <a:gd name="connsiteY3864" fmla="*/ 399030 h 6507156"/>
              <a:gd name="connsiteX3865" fmla="*/ 8394054 w 9124939"/>
              <a:gd name="connsiteY3865" fmla="*/ 414929 h 6507156"/>
              <a:gd name="connsiteX3866" fmla="*/ 8370241 w 9124939"/>
              <a:gd name="connsiteY3866" fmla="*/ 397122 h 6507156"/>
              <a:gd name="connsiteX3867" fmla="*/ 8356589 w 9124939"/>
              <a:gd name="connsiteY3867" fmla="*/ 371048 h 6507156"/>
              <a:gd name="connsiteX3868" fmla="*/ 8341984 w 9124939"/>
              <a:gd name="connsiteY3868" fmla="*/ 312858 h 6507156"/>
              <a:gd name="connsiteX3869" fmla="*/ 8326426 w 9124939"/>
              <a:gd name="connsiteY3869" fmla="*/ 309996 h 6507156"/>
              <a:gd name="connsiteX3870" fmla="*/ 8329284 w 9124939"/>
              <a:gd name="connsiteY3870" fmla="*/ 287738 h 6507156"/>
              <a:gd name="connsiteX3871" fmla="*/ 8361986 w 9124939"/>
              <a:gd name="connsiteY3871" fmla="*/ 300139 h 6507156"/>
              <a:gd name="connsiteX3872" fmla="*/ 8361986 w 9124939"/>
              <a:gd name="connsiteY3872" fmla="*/ 288374 h 6507156"/>
              <a:gd name="connsiteX3873" fmla="*/ 8337221 w 9124939"/>
              <a:gd name="connsiteY3873" fmla="*/ 265161 h 6507156"/>
              <a:gd name="connsiteX3874" fmla="*/ 8350239 w 9124939"/>
              <a:gd name="connsiteY3874" fmla="*/ 255622 h 6507156"/>
              <a:gd name="connsiteX3875" fmla="*/ 8359446 w 9124939"/>
              <a:gd name="connsiteY3875" fmla="*/ 237815 h 6507156"/>
              <a:gd name="connsiteX3876" fmla="*/ 8377226 w 9124939"/>
              <a:gd name="connsiteY3876" fmla="*/ 233363 h 6507156"/>
              <a:gd name="connsiteX3877" fmla="*/ 4986365 w 9124939"/>
              <a:gd name="connsiteY3877" fmla="*/ 214317 h 6507156"/>
              <a:gd name="connsiteX3878" fmla="*/ 4985417 w 9124939"/>
              <a:gd name="connsiteY3878" fmla="*/ 232681 h 6507156"/>
              <a:gd name="connsiteX3879" fmla="*/ 4994264 w 9124939"/>
              <a:gd name="connsiteY3879" fmla="*/ 245569 h 6507156"/>
              <a:gd name="connsiteX3880" fmla="*/ 4986997 w 9124939"/>
              <a:gd name="connsiteY3880" fmla="*/ 257490 h 6507156"/>
              <a:gd name="connsiteX3881" fmla="*/ 4974042 w 9124939"/>
              <a:gd name="connsiteY3881" fmla="*/ 273599 h 6507156"/>
              <a:gd name="connsiteX3882" fmla="*/ 4952241 w 9124939"/>
              <a:gd name="connsiteY3882" fmla="*/ 301630 h 6507156"/>
              <a:gd name="connsiteX3883" fmla="*/ 4940866 w 9124939"/>
              <a:gd name="connsiteY3883" fmla="*/ 298408 h 6507156"/>
              <a:gd name="connsiteX3884" fmla="*/ 4940866 w 9124939"/>
              <a:gd name="connsiteY3884" fmla="*/ 271666 h 6507156"/>
              <a:gd name="connsiteX3885" fmla="*/ 4929176 w 9124939"/>
              <a:gd name="connsiteY3885" fmla="*/ 259101 h 6507156"/>
              <a:gd name="connsiteX3886" fmla="*/ 4939287 w 9124939"/>
              <a:gd name="connsiteY3886" fmla="*/ 237514 h 6507156"/>
              <a:gd name="connsiteX3887" fmla="*/ 4953189 w 9124939"/>
              <a:gd name="connsiteY3887" fmla="*/ 248147 h 6507156"/>
              <a:gd name="connsiteX3888" fmla="*/ 4956348 w 9124939"/>
              <a:gd name="connsiteY3888" fmla="*/ 234293 h 6507156"/>
              <a:gd name="connsiteX3889" fmla="*/ 4976886 w 9124939"/>
              <a:gd name="connsiteY3889" fmla="*/ 220116 h 6507156"/>
              <a:gd name="connsiteX3890" fmla="*/ 4986365 w 9124939"/>
              <a:gd name="connsiteY3890" fmla="*/ 214317 h 6507156"/>
              <a:gd name="connsiteX3891" fmla="*/ 5005376 w 9124939"/>
              <a:gd name="connsiteY3891" fmla="*/ 179393 h 6507156"/>
              <a:gd name="connsiteX3892" fmla="*/ 5021390 w 9124939"/>
              <a:gd name="connsiteY3892" fmla="*/ 184155 h 6507156"/>
              <a:gd name="connsiteX3893" fmla="*/ 5033951 w 9124939"/>
              <a:gd name="connsiteY3893" fmla="*/ 210508 h 6507156"/>
              <a:gd name="connsiteX3894" fmla="*/ 5026728 w 9124939"/>
              <a:gd name="connsiteY3894" fmla="*/ 224160 h 6507156"/>
              <a:gd name="connsiteX3895" fmla="*/ 5012284 w 9124939"/>
              <a:gd name="connsiteY3895" fmla="*/ 231781 h 6507156"/>
              <a:gd name="connsiteX3896" fmla="*/ 5006632 w 9124939"/>
              <a:gd name="connsiteY3896" fmla="*/ 204475 h 6507156"/>
              <a:gd name="connsiteX3897" fmla="*/ 5005376 w 9124939"/>
              <a:gd name="connsiteY3897" fmla="*/ 179393 h 6507156"/>
              <a:gd name="connsiteX3898" fmla="*/ 4976433 w 9124939"/>
              <a:gd name="connsiteY3898" fmla="*/ 144467 h 6507156"/>
              <a:gd name="connsiteX3899" fmla="*/ 4983151 w 9124939"/>
              <a:gd name="connsiteY3899" fmla="*/ 163260 h 6507156"/>
              <a:gd name="connsiteX3900" fmla="*/ 4966198 w 9124939"/>
              <a:gd name="connsiteY3900" fmla="*/ 173133 h 6507156"/>
              <a:gd name="connsiteX3901" fmla="*/ 4946046 w 9124939"/>
              <a:gd name="connsiteY3901" fmla="*/ 186829 h 6507156"/>
              <a:gd name="connsiteX3902" fmla="*/ 4936450 w 9124939"/>
              <a:gd name="connsiteY3902" fmla="*/ 209444 h 6507156"/>
              <a:gd name="connsiteX3903" fmla="*/ 4905742 w 9124939"/>
              <a:gd name="connsiteY3903" fmla="*/ 229510 h 6507156"/>
              <a:gd name="connsiteX3904" fmla="*/ 4894227 w 9124939"/>
              <a:gd name="connsiteY3904" fmla="*/ 244480 h 6507156"/>
              <a:gd name="connsiteX3905" fmla="*/ 4886550 w 9124939"/>
              <a:gd name="connsiteY3905" fmla="*/ 225688 h 6507156"/>
              <a:gd name="connsiteX3906" fmla="*/ 4875994 w 9124939"/>
              <a:gd name="connsiteY3906" fmla="*/ 236199 h 6507156"/>
              <a:gd name="connsiteX3907" fmla="*/ 4856162 w 9124939"/>
              <a:gd name="connsiteY3907" fmla="*/ 240658 h 6507156"/>
              <a:gd name="connsiteX3908" fmla="*/ 4857761 w 9124939"/>
              <a:gd name="connsiteY3908" fmla="*/ 225688 h 6507156"/>
              <a:gd name="connsiteX3909" fmla="*/ 4854563 w 9124939"/>
              <a:gd name="connsiteY3909" fmla="*/ 206896 h 6507156"/>
              <a:gd name="connsiteX3910" fmla="*/ 4877593 w 9124939"/>
              <a:gd name="connsiteY3910" fmla="*/ 200207 h 6507156"/>
              <a:gd name="connsiteX3911" fmla="*/ 4888469 w 9124939"/>
              <a:gd name="connsiteY3911" fmla="*/ 183326 h 6507156"/>
              <a:gd name="connsiteX3912" fmla="*/ 4902223 w 9124939"/>
              <a:gd name="connsiteY3912" fmla="*/ 190652 h 6507156"/>
              <a:gd name="connsiteX3913" fmla="*/ 4900304 w 9124939"/>
              <a:gd name="connsiteY3913" fmla="*/ 204348 h 6507156"/>
              <a:gd name="connsiteX3914" fmla="*/ 4920456 w 9124939"/>
              <a:gd name="connsiteY3914" fmla="*/ 196385 h 6507156"/>
              <a:gd name="connsiteX3915" fmla="*/ 4917257 w 9124939"/>
              <a:gd name="connsiteY3915" fmla="*/ 180778 h 6507156"/>
              <a:gd name="connsiteX3916" fmla="*/ 4952123 w 9124939"/>
              <a:gd name="connsiteY3916" fmla="*/ 162623 h 6507156"/>
              <a:gd name="connsiteX3917" fmla="*/ 4961719 w 9124939"/>
              <a:gd name="connsiteY3917" fmla="*/ 166763 h 6507156"/>
              <a:gd name="connsiteX3918" fmla="*/ 4967797 w 9124939"/>
              <a:gd name="connsiteY3918" fmla="*/ 150838 h 6507156"/>
              <a:gd name="connsiteX3919" fmla="*/ 4976433 w 9124939"/>
              <a:gd name="connsiteY3919" fmla="*/ 144467 h 6507156"/>
              <a:gd name="connsiteX3920" fmla="*/ 5047988 w 9124939"/>
              <a:gd name="connsiteY3920" fmla="*/ 107954 h 6507156"/>
              <a:gd name="connsiteX3921" fmla="*/ 5059351 w 9124939"/>
              <a:gd name="connsiteY3921" fmla="*/ 115571 h 6507156"/>
              <a:gd name="connsiteX3922" fmla="*/ 5058014 w 9124939"/>
              <a:gd name="connsiteY3922" fmla="*/ 135984 h 6507156"/>
              <a:gd name="connsiteX3923" fmla="*/ 5046985 w 9124939"/>
              <a:gd name="connsiteY3923" fmla="*/ 138117 h 6507156"/>
              <a:gd name="connsiteX3924" fmla="*/ 5049324 w 9124939"/>
              <a:gd name="connsiteY3924" fmla="*/ 129891 h 6507156"/>
              <a:gd name="connsiteX3925" fmla="*/ 5040301 w 9124939"/>
              <a:gd name="connsiteY3925" fmla="*/ 126235 h 6507156"/>
              <a:gd name="connsiteX3926" fmla="*/ 5047988 w 9124939"/>
              <a:gd name="connsiteY3926" fmla="*/ 107954 h 6507156"/>
              <a:gd name="connsiteX3927" fmla="*/ 5333988 w 9124939"/>
              <a:gd name="connsiteY3927" fmla="*/ 104779 h 6507156"/>
              <a:gd name="connsiteX3928" fmla="*/ 5347279 w 9124939"/>
              <a:gd name="connsiteY3928" fmla="*/ 105405 h 6507156"/>
              <a:gd name="connsiteX3929" fmla="*/ 5348276 w 9124939"/>
              <a:gd name="connsiteY3929" fmla="*/ 125417 h 6507156"/>
              <a:gd name="connsiteX3930" fmla="*/ 5333988 w 9124939"/>
              <a:gd name="connsiteY3930" fmla="*/ 104779 h 6507156"/>
              <a:gd name="connsiteX3931" fmla="*/ 7831712 w 9124939"/>
              <a:gd name="connsiteY3931" fmla="*/ 65088 h 6507156"/>
              <a:gd name="connsiteX3932" fmla="*/ 7852522 w 9124939"/>
              <a:gd name="connsiteY3932" fmla="*/ 68872 h 6507156"/>
              <a:gd name="connsiteX3933" fmla="*/ 7852522 w 9124939"/>
              <a:gd name="connsiteY3933" fmla="*/ 86846 h 6507156"/>
              <a:gd name="connsiteX3934" fmla="*/ 7858113 w 9124939"/>
              <a:gd name="connsiteY3934" fmla="*/ 105765 h 6507156"/>
              <a:gd name="connsiteX3935" fmla="*/ 7840409 w 9124939"/>
              <a:gd name="connsiteY3935" fmla="*/ 111126 h 6507156"/>
              <a:gd name="connsiteX3936" fmla="*/ 7848795 w 9124939"/>
              <a:gd name="connsiteY3936" fmla="*/ 90945 h 6507156"/>
              <a:gd name="connsiteX3937" fmla="*/ 7829538 w 9124939"/>
              <a:gd name="connsiteY3937" fmla="*/ 75494 h 6507156"/>
              <a:gd name="connsiteX3938" fmla="*/ 7831712 w 9124939"/>
              <a:gd name="connsiteY3938" fmla="*/ 65088 h 6507156"/>
              <a:gd name="connsiteX3939" fmla="*/ 5199021 w 9124939"/>
              <a:gd name="connsiteY3939" fmla="*/ 61917 h 6507156"/>
              <a:gd name="connsiteX3940" fmla="*/ 5226214 w 9124939"/>
              <a:gd name="connsiteY3940" fmla="*/ 91127 h 6507156"/>
              <a:gd name="connsiteX3941" fmla="*/ 5245089 w 9124939"/>
              <a:gd name="connsiteY3941" fmla="*/ 82237 h 6507156"/>
              <a:gd name="connsiteX3942" fmla="*/ 5235811 w 9124939"/>
              <a:gd name="connsiteY3942" fmla="*/ 99382 h 6507156"/>
              <a:gd name="connsiteX3943" fmla="*/ 5212137 w 9124939"/>
              <a:gd name="connsiteY3943" fmla="*/ 105097 h 6507156"/>
              <a:gd name="connsiteX3944" fmla="*/ 5186544 w 9124939"/>
              <a:gd name="connsiteY3944" fmla="*/ 106050 h 6507156"/>
              <a:gd name="connsiteX3945" fmla="*/ 5164470 w 9124939"/>
              <a:gd name="connsiteY3945" fmla="*/ 119067 h 6507156"/>
              <a:gd name="connsiteX3946" fmla="*/ 5160951 w 9124939"/>
              <a:gd name="connsiteY3946" fmla="*/ 103192 h 6507156"/>
              <a:gd name="connsiteX3947" fmla="*/ 5182385 w 9124939"/>
              <a:gd name="connsiteY3947" fmla="*/ 101287 h 6507156"/>
              <a:gd name="connsiteX3948" fmla="*/ 5181105 w 9124939"/>
              <a:gd name="connsiteY3948" fmla="*/ 91445 h 6507156"/>
              <a:gd name="connsiteX3949" fmla="*/ 5161910 w 9124939"/>
              <a:gd name="connsiteY3949" fmla="*/ 88270 h 6507156"/>
              <a:gd name="connsiteX3950" fmla="*/ 5166069 w 9124939"/>
              <a:gd name="connsiteY3950" fmla="*/ 73982 h 6507156"/>
              <a:gd name="connsiteX3951" fmla="*/ 5192622 w 9124939"/>
              <a:gd name="connsiteY3951" fmla="*/ 72395 h 6507156"/>
              <a:gd name="connsiteX3952" fmla="*/ 5199021 w 9124939"/>
              <a:gd name="connsiteY3952" fmla="*/ 61917 h 6507156"/>
              <a:gd name="connsiteX3953" fmla="*/ 5415061 w 9124939"/>
              <a:gd name="connsiteY3953" fmla="*/ 58740 h 6507156"/>
              <a:gd name="connsiteX3954" fmla="*/ 5438864 w 9124939"/>
              <a:gd name="connsiteY3954" fmla="*/ 81600 h 6507156"/>
              <a:gd name="connsiteX3955" fmla="*/ 5424900 w 9124939"/>
              <a:gd name="connsiteY3955" fmla="*/ 102873 h 6507156"/>
              <a:gd name="connsiteX3956" fmla="*/ 5456955 w 9124939"/>
              <a:gd name="connsiteY3956" fmla="*/ 91125 h 6507156"/>
              <a:gd name="connsiteX3957" fmla="*/ 5460129 w 9124939"/>
              <a:gd name="connsiteY3957" fmla="*/ 116208 h 6507156"/>
              <a:gd name="connsiteX3958" fmla="*/ 5425217 w 9124939"/>
              <a:gd name="connsiteY3958" fmla="*/ 151450 h 6507156"/>
              <a:gd name="connsiteX3959" fmla="*/ 5398240 w 9124939"/>
              <a:gd name="connsiteY3959" fmla="*/ 146370 h 6507156"/>
              <a:gd name="connsiteX3960" fmla="*/ 5416013 w 9124939"/>
              <a:gd name="connsiteY3960" fmla="*/ 165103 h 6507156"/>
              <a:gd name="connsiteX3961" fmla="*/ 5411887 w 9124939"/>
              <a:gd name="connsiteY3961" fmla="*/ 174628 h 6507156"/>
              <a:gd name="connsiteX3962" fmla="*/ 5389988 w 9124939"/>
              <a:gd name="connsiteY3962" fmla="*/ 190503 h 6507156"/>
              <a:gd name="connsiteX3963" fmla="*/ 5383640 w 9124939"/>
              <a:gd name="connsiteY3963" fmla="*/ 203520 h 6507156"/>
              <a:gd name="connsiteX3964" fmla="*/ 5424582 w 9124939"/>
              <a:gd name="connsiteY3964" fmla="*/ 182248 h 6507156"/>
              <a:gd name="connsiteX3965" fmla="*/ 5438547 w 9124939"/>
              <a:gd name="connsiteY3965" fmla="*/ 178755 h 6507156"/>
              <a:gd name="connsiteX3966" fmla="*/ 5428073 w 9124939"/>
              <a:gd name="connsiteY3966" fmla="*/ 224158 h 6507156"/>
              <a:gd name="connsiteX3967" fmla="*/ 5405222 w 9124939"/>
              <a:gd name="connsiteY3967" fmla="*/ 246383 h 6507156"/>
              <a:gd name="connsiteX3968" fmla="*/ 5409348 w 9124939"/>
              <a:gd name="connsiteY3968" fmla="*/ 254003 h 6507156"/>
              <a:gd name="connsiteX3969" fmla="*/ 5425217 w 9124939"/>
              <a:gd name="connsiteY3969" fmla="*/ 242255 h 6507156"/>
              <a:gd name="connsiteX3970" fmla="*/ 5431565 w 9124939"/>
              <a:gd name="connsiteY3970" fmla="*/ 245113 h 6507156"/>
              <a:gd name="connsiteX3971" fmla="*/ 5429978 w 9124939"/>
              <a:gd name="connsiteY3971" fmla="*/ 281308 h 6507156"/>
              <a:gd name="connsiteX3972" fmla="*/ 5412522 w 9124939"/>
              <a:gd name="connsiteY3972" fmla="*/ 347665 h 6507156"/>
              <a:gd name="connsiteX3973" fmla="*/ 5372215 w 9124939"/>
              <a:gd name="connsiteY3973" fmla="*/ 360683 h 6507156"/>
              <a:gd name="connsiteX3974" fmla="*/ 5398240 w 9124939"/>
              <a:gd name="connsiteY3974" fmla="*/ 357508 h 6507156"/>
              <a:gd name="connsiteX3975" fmla="*/ 5420139 w 9124939"/>
              <a:gd name="connsiteY3975" fmla="*/ 350523 h 6507156"/>
              <a:gd name="connsiteX3976" fmla="*/ 5427756 w 9124939"/>
              <a:gd name="connsiteY3976" fmla="*/ 313375 h 6507156"/>
              <a:gd name="connsiteX3977" fmla="*/ 5453464 w 9124939"/>
              <a:gd name="connsiteY3977" fmla="*/ 244478 h 6507156"/>
              <a:gd name="connsiteX3978" fmla="*/ 5470919 w 9124939"/>
              <a:gd name="connsiteY3978" fmla="*/ 247970 h 6507156"/>
              <a:gd name="connsiteX3979" fmla="*/ 5451559 w 9124939"/>
              <a:gd name="connsiteY3979" fmla="*/ 219713 h 6507156"/>
              <a:gd name="connsiteX3980" fmla="*/ 5473141 w 9124939"/>
              <a:gd name="connsiteY3980" fmla="*/ 160658 h 6507156"/>
              <a:gd name="connsiteX3981" fmla="*/ 5488058 w 9124939"/>
              <a:gd name="connsiteY3981" fmla="*/ 154308 h 6507156"/>
              <a:gd name="connsiteX3982" fmla="*/ 5488693 w 9124939"/>
              <a:gd name="connsiteY3982" fmla="*/ 124463 h 6507156"/>
              <a:gd name="connsiteX3983" fmla="*/ 5513131 w 9124939"/>
              <a:gd name="connsiteY3983" fmla="*/ 143195 h 6507156"/>
              <a:gd name="connsiteX3984" fmla="*/ 5528999 w 9124939"/>
              <a:gd name="connsiteY3984" fmla="*/ 140973 h 6507156"/>
              <a:gd name="connsiteX3985" fmla="*/ 5542964 w 9124939"/>
              <a:gd name="connsiteY3985" fmla="*/ 161928 h 6507156"/>
              <a:gd name="connsiteX3986" fmla="*/ 5531539 w 9124939"/>
              <a:gd name="connsiteY3986" fmla="*/ 179073 h 6507156"/>
              <a:gd name="connsiteX3987" fmla="*/ 5545186 w 9124939"/>
              <a:gd name="connsiteY3987" fmla="*/ 188598 h 6507156"/>
              <a:gd name="connsiteX3988" fmla="*/ 5552485 w 9124939"/>
              <a:gd name="connsiteY3988" fmla="*/ 181930 h 6507156"/>
              <a:gd name="connsiteX3989" fmla="*/ 5575971 w 9124939"/>
              <a:gd name="connsiteY3989" fmla="*/ 173358 h 6507156"/>
              <a:gd name="connsiteX3990" fmla="*/ 5582319 w 9124939"/>
              <a:gd name="connsiteY3990" fmla="*/ 204790 h 6507156"/>
              <a:gd name="connsiteX3991" fmla="*/ 5599457 w 9124939"/>
              <a:gd name="connsiteY3991" fmla="*/ 189868 h 6507156"/>
              <a:gd name="connsiteX3992" fmla="*/ 5600092 w 9124939"/>
              <a:gd name="connsiteY3992" fmla="*/ 173040 h 6507156"/>
              <a:gd name="connsiteX3993" fmla="*/ 5615326 w 9124939"/>
              <a:gd name="connsiteY3993" fmla="*/ 198440 h 6507156"/>
              <a:gd name="connsiteX3994" fmla="*/ 5634369 w 9124939"/>
              <a:gd name="connsiteY3994" fmla="*/ 201298 h 6507156"/>
              <a:gd name="connsiteX3995" fmla="*/ 5633417 w 9124939"/>
              <a:gd name="connsiteY3995" fmla="*/ 211775 h 6507156"/>
              <a:gd name="connsiteX3996" fmla="*/ 5608027 w 9124939"/>
              <a:gd name="connsiteY3996" fmla="*/ 223523 h 6507156"/>
              <a:gd name="connsiteX3997" fmla="*/ 5622943 w 9124939"/>
              <a:gd name="connsiteY3997" fmla="*/ 235270 h 6507156"/>
              <a:gd name="connsiteX3998" fmla="*/ 5644842 w 9124939"/>
              <a:gd name="connsiteY3998" fmla="*/ 222253 h 6507156"/>
              <a:gd name="connsiteX3999" fmla="*/ 5672454 w 9124939"/>
              <a:gd name="connsiteY3999" fmla="*/ 225428 h 6507156"/>
              <a:gd name="connsiteX4000" fmla="*/ 5678167 w 9124939"/>
              <a:gd name="connsiteY4000" fmla="*/ 248288 h 6507156"/>
              <a:gd name="connsiteX4001" fmla="*/ 5694036 w 9124939"/>
              <a:gd name="connsiteY4001" fmla="*/ 245113 h 6507156"/>
              <a:gd name="connsiteX4002" fmla="*/ 5700701 w 9124939"/>
              <a:gd name="connsiteY4002" fmla="*/ 288293 h 6507156"/>
              <a:gd name="connsiteX4003" fmla="*/ 5668011 w 9124939"/>
              <a:gd name="connsiteY4003" fmla="*/ 295595 h 6507156"/>
              <a:gd name="connsiteX4004" fmla="*/ 5629926 w 9124939"/>
              <a:gd name="connsiteY4004" fmla="*/ 332743 h 6507156"/>
              <a:gd name="connsiteX4005" fmla="*/ 5611200 w 9124939"/>
              <a:gd name="connsiteY4005" fmla="*/ 336235 h 6507156"/>
              <a:gd name="connsiteX4006" fmla="*/ 5588032 w 9124939"/>
              <a:gd name="connsiteY4006" fmla="*/ 349253 h 6507156"/>
              <a:gd name="connsiteX4007" fmla="*/ 5545503 w 9124939"/>
              <a:gd name="connsiteY4007" fmla="*/ 338140 h 6507156"/>
              <a:gd name="connsiteX4008" fmla="*/ 5506466 w 9124939"/>
              <a:gd name="connsiteY4008" fmla="*/ 334330 h 6507156"/>
              <a:gd name="connsiteX4009" fmla="*/ 5470285 w 9124939"/>
              <a:gd name="connsiteY4009" fmla="*/ 321948 h 6507156"/>
              <a:gd name="connsiteX4010" fmla="*/ 5476950 w 9124939"/>
              <a:gd name="connsiteY4010" fmla="*/ 338458 h 6507156"/>
              <a:gd name="connsiteX4011" fmla="*/ 5468380 w 9124939"/>
              <a:gd name="connsiteY4011" fmla="*/ 350205 h 6507156"/>
              <a:gd name="connsiteX4012" fmla="*/ 5495992 w 9124939"/>
              <a:gd name="connsiteY4012" fmla="*/ 349253 h 6507156"/>
              <a:gd name="connsiteX4013" fmla="*/ 5528999 w 9124939"/>
              <a:gd name="connsiteY4013" fmla="*/ 360048 h 6507156"/>
              <a:gd name="connsiteX4014" fmla="*/ 5558516 w 9124939"/>
              <a:gd name="connsiteY4014" fmla="*/ 383225 h 6507156"/>
              <a:gd name="connsiteX4015" fmla="*/ 5553755 w 9124939"/>
              <a:gd name="connsiteY4015" fmla="*/ 400052 h 6507156"/>
              <a:gd name="connsiteX4016" fmla="*/ 5592475 w 9124939"/>
              <a:gd name="connsiteY4016" fmla="*/ 401957 h 6507156"/>
              <a:gd name="connsiteX4017" fmla="*/ 5601362 w 9124939"/>
              <a:gd name="connsiteY4017" fmla="*/ 425770 h 6507156"/>
              <a:gd name="connsiteX4018" fmla="*/ 5584858 w 9124939"/>
              <a:gd name="connsiteY4018" fmla="*/ 441645 h 6507156"/>
              <a:gd name="connsiteX4019" fmla="*/ 5604853 w 9124939"/>
              <a:gd name="connsiteY4019" fmla="*/ 457837 h 6507156"/>
              <a:gd name="connsiteX4020" fmla="*/ 5607392 w 9124939"/>
              <a:gd name="connsiteY4020" fmla="*/ 486095 h 6507156"/>
              <a:gd name="connsiteX4021" fmla="*/ 5596284 w 9124939"/>
              <a:gd name="connsiteY4021" fmla="*/ 523242 h 6507156"/>
              <a:gd name="connsiteX4022" fmla="*/ 5538521 w 9124939"/>
              <a:gd name="connsiteY4022" fmla="*/ 556262 h 6507156"/>
              <a:gd name="connsiteX4023" fmla="*/ 5526460 w 9124939"/>
              <a:gd name="connsiteY4023" fmla="*/ 544832 h 6507156"/>
              <a:gd name="connsiteX4024" fmla="*/ 5535030 w 9124939"/>
              <a:gd name="connsiteY4024" fmla="*/ 563565 h 6507156"/>
              <a:gd name="connsiteX4025" fmla="*/ 5529634 w 9124939"/>
              <a:gd name="connsiteY4025" fmla="*/ 574995 h 6507156"/>
              <a:gd name="connsiteX4026" fmla="*/ 5539156 w 9124939"/>
              <a:gd name="connsiteY4026" fmla="*/ 563247 h 6507156"/>
              <a:gd name="connsiteX4027" fmla="*/ 5600727 w 9124939"/>
              <a:gd name="connsiteY4027" fmla="*/ 532450 h 6507156"/>
              <a:gd name="connsiteX4028" fmla="*/ 5618183 w 9124939"/>
              <a:gd name="connsiteY4028" fmla="*/ 498477 h 6507156"/>
              <a:gd name="connsiteX4029" fmla="*/ 5622943 w 9124939"/>
              <a:gd name="connsiteY4029" fmla="*/ 462600 h 6507156"/>
              <a:gd name="connsiteX4030" fmla="*/ 5643255 w 9124939"/>
              <a:gd name="connsiteY4030" fmla="*/ 474030 h 6507156"/>
              <a:gd name="connsiteX4031" fmla="*/ 5646112 w 9124939"/>
              <a:gd name="connsiteY4031" fmla="*/ 452122 h 6507156"/>
              <a:gd name="connsiteX4032" fmla="*/ 5635321 w 9124939"/>
              <a:gd name="connsiteY4032" fmla="*/ 441327 h 6507156"/>
              <a:gd name="connsiteX4033" fmla="*/ 5626752 w 9124939"/>
              <a:gd name="connsiteY4033" fmla="*/ 442597 h 6507156"/>
              <a:gd name="connsiteX4034" fmla="*/ 5628021 w 9124939"/>
              <a:gd name="connsiteY4034" fmla="*/ 417515 h 6507156"/>
              <a:gd name="connsiteX4035" fmla="*/ 5649286 w 9124939"/>
              <a:gd name="connsiteY4035" fmla="*/ 441327 h 6507156"/>
              <a:gd name="connsiteX4036" fmla="*/ 5671502 w 9124939"/>
              <a:gd name="connsiteY4036" fmla="*/ 437835 h 6507156"/>
              <a:gd name="connsiteX4037" fmla="*/ 5678802 w 9124939"/>
              <a:gd name="connsiteY4037" fmla="*/ 450535 h 6507156"/>
              <a:gd name="connsiteX4038" fmla="*/ 5680706 w 9124939"/>
              <a:gd name="connsiteY4038" fmla="*/ 510860 h 6507156"/>
              <a:gd name="connsiteX4039" fmla="*/ 5668040 w 9124939"/>
              <a:gd name="connsiteY4039" fmla="*/ 524480 h 6507156"/>
              <a:gd name="connsiteX4040" fmla="*/ 5668046 w 9124939"/>
              <a:gd name="connsiteY4040" fmla="*/ 524483 h 6507156"/>
              <a:gd name="connsiteX4041" fmla="*/ 5680749 w 9124939"/>
              <a:gd name="connsiteY4041" fmla="*/ 510833 h 6507156"/>
              <a:gd name="connsiteX4042" fmla="*/ 5678843 w 9124939"/>
              <a:gd name="connsiteY4042" fmla="*/ 450520 h 6507156"/>
              <a:gd name="connsiteX4043" fmla="*/ 5703295 w 9124939"/>
              <a:gd name="connsiteY4043" fmla="*/ 448298 h 6507156"/>
              <a:gd name="connsiteX4044" fmla="*/ 5735050 w 9124939"/>
              <a:gd name="connsiteY4044" fmla="*/ 455281 h 6507156"/>
              <a:gd name="connsiteX4045" fmla="*/ 5741401 w 9124939"/>
              <a:gd name="connsiteY4045" fmla="*/ 473375 h 6507156"/>
              <a:gd name="connsiteX4046" fmla="*/ 5724888 w 9124939"/>
              <a:gd name="connsiteY4046" fmla="*/ 491152 h 6507156"/>
              <a:gd name="connsiteX4047" fmla="*/ 5729017 w 9124939"/>
              <a:gd name="connsiteY4047" fmla="*/ 496548 h 6507156"/>
              <a:gd name="connsiteX4048" fmla="*/ 5754421 w 9124939"/>
              <a:gd name="connsiteY4048" fmla="*/ 471788 h 6507156"/>
              <a:gd name="connsiteX4049" fmla="*/ 5775380 w 9124939"/>
              <a:gd name="connsiteY4049" fmla="*/ 469566 h 6507156"/>
              <a:gd name="connsiteX4050" fmla="*/ 5763630 w 9124939"/>
              <a:gd name="connsiteY4050" fmla="*/ 459090 h 6507156"/>
              <a:gd name="connsiteX4051" fmla="*/ 5769981 w 9124939"/>
              <a:gd name="connsiteY4051" fmla="*/ 429886 h 6507156"/>
              <a:gd name="connsiteX4052" fmla="*/ 5785859 w 9124939"/>
              <a:gd name="connsiteY4052" fmla="*/ 435917 h 6507156"/>
              <a:gd name="connsiteX4053" fmla="*/ 5796021 w 9124939"/>
              <a:gd name="connsiteY4053" fmla="*/ 415919 h 6507156"/>
              <a:gd name="connsiteX4054" fmla="*/ 5788717 w 9124939"/>
              <a:gd name="connsiteY4054" fmla="*/ 400047 h 6507156"/>
              <a:gd name="connsiteX4055" fmla="*/ 5790305 w 9124939"/>
              <a:gd name="connsiteY4055" fmla="*/ 387349 h 6507156"/>
              <a:gd name="connsiteX4056" fmla="*/ 5835080 w 9124939"/>
              <a:gd name="connsiteY4056" fmla="*/ 406078 h 6507156"/>
              <a:gd name="connsiteX4057" fmla="*/ 5858579 w 9124939"/>
              <a:gd name="connsiteY4057" fmla="*/ 436235 h 6507156"/>
              <a:gd name="connsiteX4058" fmla="*/ 5874456 w 9124939"/>
              <a:gd name="connsiteY4058" fmla="*/ 436235 h 6507156"/>
              <a:gd name="connsiteX4059" fmla="*/ 5883030 w 9124939"/>
              <a:gd name="connsiteY4059" fmla="*/ 449885 h 6507156"/>
              <a:gd name="connsiteX4060" fmla="*/ 5897955 w 9124939"/>
              <a:gd name="connsiteY4060" fmla="*/ 449567 h 6507156"/>
              <a:gd name="connsiteX4061" fmla="*/ 5871916 w 9124939"/>
              <a:gd name="connsiteY4061" fmla="*/ 492104 h 6507156"/>
              <a:gd name="connsiteX4062" fmla="*/ 5833809 w 9124939"/>
              <a:gd name="connsiteY4062" fmla="*/ 486073 h 6507156"/>
              <a:gd name="connsiteX4063" fmla="*/ 5804912 w 9124939"/>
              <a:gd name="connsiteY4063" fmla="*/ 460995 h 6507156"/>
              <a:gd name="connsiteX4064" fmla="*/ 5787129 w 9124939"/>
              <a:gd name="connsiteY4064" fmla="*/ 484168 h 6507156"/>
              <a:gd name="connsiteX4065" fmla="*/ 5793480 w 9124939"/>
              <a:gd name="connsiteY4065" fmla="*/ 506389 h 6507156"/>
              <a:gd name="connsiteX4066" fmla="*/ 5811581 w 9124939"/>
              <a:gd name="connsiteY4066" fmla="*/ 491787 h 6507156"/>
              <a:gd name="connsiteX4067" fmla="*/ 5819202 w 9124939"/>
              <a:gd name="connsiteY4067" fmla="*/ 501945 h 6507156"/>
              <a:gd name="connsiteX4068" fmla="*/ 5832857 w 9124939"/>
              <a:gd name="connsiteY4068" fmla="*/ 506072 h 6507156"/>
              <a:gd name="connsiteX4069" fmla="*/ 5811898 w 9124939"/>
              <a:gd name="connsiteY4069" fmla="*/ 525118 h 6507156"/>
              <a:gd name="connsiteX4070" fmla="*/ 5821425 w 9124939"/>
              <a:gd name="connsiteY4070" fmla="*/ 536546 h 6507156"/>
              <a:gd name="connsiteX4071" fmla="*/ 5845559 w 9124939"/>
              <a:gd name="connsiteY4071" fmla="*/ 520674 h 6507156"/>
              <a:gd name="connsiteX4072" fmla="*/ 5893510 w 9124939"/>
              <a:gd name="connsiteY4072" fmla="*/ 524483 h 6507156"/>
              <a:gd name="connsiteX4073" fmla="*/ 5876679 w 9124939"/>
              <a:gd name="connsiteY4073" fmla="*/ 555275 h 6507156"/>
              <a:gd name="connsiteX4074" fmla="*/ 5881125 w 9124939"/>
              <a:gd name="connsiteY4074" fmla="*/ 564481 h 6507156"/>
              <a:gd name="connsiteX4075" fmla="*/ 5909387 w 9124939"/>
              <a:gd name="connsiteY4075" fmla="*/ 536863 h 6507156"/>
              <a:gd name="connsiteX4076" fmla="*/ 5911610 w 9124939"/>
              <a:gd name="connsiteY4076" fmla="*/ 564481 h 6507156"/>
              <a:gd name="connsiteX4077" fmla="*/ 5932886 w 9124939"/>
              <a:gd name="connsiteY4077" fmla="*/ 587337 h 6507156"/>
              <a:gd name="connsiteX4078" fmla="*/ 5923677 w 9124939"/>
              <a:gd name="connsiteY4078" fmla="*/ 613684 h 6507156"/>
              <a:gd name="connsiteX4079" fmla="*/ 5902401 w 9124939"/>
              <a:gd name="connsiteY4079" fmla="*/ 621303 h 6507156"/>
              <a:gd name="connsiteX4080" fmla="*/ 5890017 w 9124939"/>
              <a:gd name="connsiteY4080" fmla="*/ 634318 h 6507156"/>
              <a:gd name="connsiteX4081" fmla="*/ 5889381 w 9124939"/>
              <a:gd name="connsiteY4081" fmla="*/ 678442 h 6507156"/>
              <a:gd name="connsiteX4082" fmla="*/ 5864295 w 9124939"/>
              <a:gd name="connsiteY4082" fmla="*/ 701615 h 6507156"/>
              <a:gd name="connsiteX4083" fmla="*/ 5872869 w 9124939"/>
              <a:gd name="connsiteY4083" fmla="*/ 718440 h 6507156"/>
              <a:gd name="connsiteX4084" fmla="*/ 5896050 w 9124939"/>
              <a:gd name="connsiteY4084" fmla="*/ 705742 h 6507156"/>
              <a:gd name="connsiteX4085" fmla="*/ 5906212 w 9124939"/>
              <a:gd name="connsiteY4085" fmla="*/ 639079 h 6507156"/>
              <a:gd name="connsiteX4086" fmla="*/ 5942730 w 9124939"/>
              <a:gd name="connsiteY4086" fmla="*/ 625429 h 6507156"/>
              <a:gd name="connsiteX4087" fmla="*/ 5951940 w 9124939"/>
              <a:gd name="connsiteY4087" fmla="*/ 578766 h 6507156"/>
              <a:gd name="connsiteX4088" fmla="*/ 5970040 w 9124939"/>
              <a:gd name="connsiteY4088" fmla="*/ 576544 h 6507156"/>
              <a:gd name="connsiteX4089" fmla="*/ 5981472 w 9124939"/>
              <a:gd name="connsiteY4089" fmla="*/ 567973 h 6507156"/>
              <a:gd name="connsiteX4090" fmla="*/ 6033551 w 9124939"/>
              <a:gd name="connsiteY4090" fmla="*/ 580988 h 6507156"/>
              <a:gd name="connsiteX4091" fmla="*/ 6077056 w 9124939"/>
              <a:gd name="connsiteY4091" fmla="*/ 589241 h 6507156"/>
              <a:gd name="connsiteX4092" fmla="*/ 6086900 w 9124939"/>
              <a:gd name="connsiteY4092" fmla="*/ 608922 h 6507156"/>
              <a:gd name="connsiteX4093" fmla="*/ 6097062 w 9124939"/>
              <a:gd name="connsiteY4093" fmla="*/ 599399 h 6507156"/>
              <a:gd name="connsiteX4094" fmla="*/ 6101507 w 9124939"/>
              <a:gd name="connsiteY4094" fmla="*/ 581623 h 6507156"/>
              <a:gd name="connsiteX4095" fmla="*/ 6138661 w 9124939"/>
              <a:gd name="connsiteY4095" fmla="*/ 592733 h 6507156"/>
              <a:gd name="connsiteX4096" fmla="*/ 6157714 w 9124939"/>
              <a:gd name="connsiteY4096" fmla="*/ 607335 h 6507156"/>
              <a:gd name="connsiteX4097" fmla="*/ 6164066 w 9124939"/>
              <a:gd name="connsiteY4097" fmla="*/ 598764 h 6507156"/>
              <a:gd name="connsiteX4098" fmla="*/ 6171369 w 9124939"/>
              <a:gd name="connsiteY4098" fmla="*/ 619081 h 6507156"/>
              <a:gd name="connsiteX4099" fmla="*/ 6198996 w 9124939"/>
              <a:gd name="connsiteY4099" fmla="*/ 617493 h 6507156"/>
              <a:gd name="connsiteX4100" fmla="*/ 6219320 w 9124939"/>
              <a:gd name="connsiteY4100" fmla="*/ 629874 h 6507156"/>
              <a:gd name="connsiteX4101" fmla="*/ 6238373 w 9124939"/>
              <a:gd name="connsiteY4101" fmla="*/ 649872 h 6507156"/>
              <a:gd name="connsiteX4102" fmla="*/ 6258379 w 9124939"/>
              <a:gd name="connsiteY4102" fmla="*/ 658126 h 6507156"/>
              <a:gd name="connsiteX4103" fmla="*/ 6274892 w 9124939"/>
              <a:gd name="connsiteY4103" fmla="*/ 679077 h 6507156"/>
              <a:gd name="connsiteX4104" fmla="*/ 6300296 w 9124939"/>
              <a:gd name="connsiteY4104" fmla="*/ 688283 h 6507156"/>
              <a:gd name="connsiteX4105" fmla="*/ 6306647 w 9124939"/>
              <a:gd name="connsiteY4105" fmla="*/ 703202 h 6507156"/>
              <a:gd name="connsiteX4106" fmla="*/ 6335227 w 9124939"/>
              <a:gd name="connsiteY4106" fmla="*/ 723519 h 6507156"/>
              <a:gd name="connsiteX4107" fmla="*/ 6405089 w 9124939"/>
              <a:gd name="connsiteY4107" fmla="*/ 796847 h 6507156"/>
              <a:gd name="connsiteX4108" fmla="*/ 6412393 w 9124939"/>
              <a:gd name="connsiteY4108" fmla="*/ 818116 h 6507156"/>
              <a:gd name="connsiteX4109" fmla="*/ 6426365 w 9124939"/>
              <a:gd name="connsiteY4109" fmla="*/ 823195 h 6507156"/>
              <a:gd name="connsiteX4110" fmla="*/ 6440020 w 9124939"/>
              <a:gd name="connsiteY4110" fmla="*/ 837797 h 6507156"/>
              <a:gd name="connsiteX4111" fmla="*/ 6446371 w 9124939"/>
              <a:gd name="connsiteY4111" fmla="*/ 833353 h 6507156"/>
              <a:gd name="connsiteX4112" fmla="*/ 6431446 w 9124939"/>
              <a:gd name="connsiteY4112" fmla="*/ 817798 h 6507156"/>
              <a:gd name="connsiteX4113" fmla="*/ 6431446 w 9124939"/>
              <a:gd name="connsiteY4113" fmla="*/ 801926 h 6507156"/>
              <a:gd name="connsiteX4114" fmla="*/ 6460343 w 9124939"/>
              <a:gd name="connsiteY4114" fmla="*/ 827004 h 6507156"/>
              <a:gd name="connsiteX4115" fmla="*/ 6460343 w 9124939"/>
              <a:gd name="connsiteY4115" fmla="*/ 838749 h 6507156"/>
              <a:gd name="connsiteX4116" fmla="*/ 6473363 w 9124939"/>
              <a:gd name="connsiteY4116" fmla="*/ 857478 h 6507156"/>
              <a:gd name="connsiteX4117" fmla="*/ 6525442 w 9124939"/>
              <a:gd name="connsiteY4117" fmla="*/ 878112 h 6507156"/>
              <a:gd name="connsiteX4118" fmla="*/ 6542272 w 9124939"/>
              <a:gd name="connsiteY4118" fmla="*/ 892714 h 6507156"/>
              <a:gd name="connsiteX4119" fmla="*/ 6538779 w 9124939"/>
              <a:gd name="connsiteY4119" fmla="*/ 868271 h 6507156"/>
              <a:gd name="connsiteX4120" fmla="*/ 6584824 w 9124939"/>
              <a:gd name="connsiteY4120" fmla="*/ 914300 h 6507156"/>
              <a:gd name="connsiteX4121" fmla="*/ 6588000 w 9124939"/>
              <a:gd name="connsiteY4121" fmla="*/ 926046 h 6507156"/>
              <a:gd name="connsiteX4122" fmla="*/ 6600067 w 9124939"/>
              <a:gd name="connsiteY4122" fmla="*/ 935251 h 6507156"/>
              <a:gd name="connsiteX4123" fmla="*/ 6596891 w 9124939"/>
              <a:gd name="connsiteY4123" fmla="*/ 953346 h 6507156"/>
              <a:gd name="connsiteX4124" fmla="*/ 6608323 w 9124939"/>
              <a:gd name="connsiteY4124" fmla="*/ 967948 h 6507156"/>
              <a:gd name="connsiteX4125" fmla="*/ 6620073 w 9124939"/>
              <a:gd name="connsiteY4125" fmla="*/ 954298 h 6507156"/>
              <a:gd name="connsiteX4126" fmla="*/ 6641349 w 9124939"/>
              <a:gd name="connsiteY4126" fmla="*/ 972075 h 6507156"/>
              <a:gd name="connsiteX4127" fmla="*/ 6666753 w 9124939"/>
              <a:gd name="connsiteY4127" fmla="*/ 981280 h 6507156"/>
              <a:gd name="connsiteX4128" fmla="*/ 6657544 w 9124939"/>
              <a:gd name="connsiteY4128" fmla="*/ 1025405 h 6507156"/>
              <a:gd name="connsiteX4129" fmla="*/ 6672787 w 9124939"/>
              <a:gd name="connsiteY4129" fmla="*/ 1043181 h 6507156"/>
              <a:gd name="connsiteX4130" fmla="*/ 6668976 w 9124939"/>
              <a:gd name="connsiteY4130" fmla="*/ 1093973 h 6507156"/>
              <a:gd name="connsiteX4131" fmla="*/ 6674375 w 9124939"/>
              <a:gd name="connsiteY4131" fmla="*/ 1109527 h 6507156"/>
              <a:gd name="connsiteX4132" fmla="*/ 6692158 w 9124939"/>
              <a:gd name="connsiteY4132" fmla="*/ 1099052 h 6507156"/>
              <a:gd name="connsiteX4133" fmla="*/ 6695968 w 9124939"/>
              <a:gd name="connsiteY4133" fmla="*/ 1130478 h 6507156"/>
              <a:gd name="connsiteX4134" fmla="*/ 6654051 w 9124939"/>
              <a:gd name="connsiteY4134" fmla="*/ 1214283 h 6507156"/>
              <a:gd name="connsiteX4135" fmla="*/ 6592446 w 9124939"/>
              <a:gd name="connsiteY4135" fmla="*/ 1307293 h 6507156"/>
              <a:gd name="connsiteX4136" fmla="*/ 6520996 w 9124939"/>
              <a:gd name="connsiteY4136" fmla="*/ 1341577 h 6507156"/>
              <a:gd name="connsiteX4137" fmla="*/ 6451452 w 9124939"/>
              <a:gd name="connsiteY4137" fmla="*/ 1367607 h 6507156"/>
              <a:gd name="connsiteX4138" fmla="*/ 6362537 w 9124939"/>
              <a:gd name="connsiteY4138" fmla="*/ 1357766 h 6507156"/>
              <a:gd name="connsiteX4139" fmla="*/ 6291087 w 9124939"/>
              <a:gd name="connsiteY4139" fmla="*/ 1321578 h 6507156"/>
              <a:gd name="connsiteX4140" fmla="*/ 6228847 w 9124939"/>
              <a:gd name="connsiteY4140" fmla="*/ 1316817 h 6507156"/>
              <a:gd name="connsiteX4141" fmla="*/ 6186929 w 9124939"/>
              <a:gd name="connsiteY4141" fmla="*/ 1298405 h 6507156"/>
              <a:gd name="connsiteX4142" fmla="*/ 6174545 w 9124939"/>
              <a:gd name="connsiteY4142" fmla="*/ 1304754 h 6507156"/>
              <a:gd name="connsiteX4143" fmla="*/ 6139614 w 9124939"/>
              <a:gd name="connsiteY4143" fmla="*/ 1283803 h 6507156"/>
              <a:gd name="connsiteX4144" fmla="*/ 6130087 w 9124939"/>
              <a:gd name="connsiteY4144" fmla="*/ 1293326 h 6507156"/>
              <a:gd name="connsiteX4145" fmla="*/ 6120243 w 9124939"/>
              <a:gd name="connsiteY4145" fmla="*/ 1268248 h 6507156"/>
              <a:gd name="connsiteX4146" fmla="*/ 6095156 w 9124939"/>
              <a:gd name="connsiteY4146" fmla="*/ 1269835 h 6507156"/>
              <a:gd name="connsiteX4147" fmla="*/ 6065941 w 9124939"/>
              <a:gd name="connsiteY4147" fmla="*/ 1242535 h 6507156"/>
              <a:gd name="connsiteX4148" fmla="*/ 6048476 w 9124939"/>
              <a:gd name="connsiteY4148" fmla="*/ 1268883 h 6507156"/>
              <a:gd name="connsiteX4149" fmla="*/ 6024024 w 9124939"/>
              <a:gd name="connsiteY4149" fmla="*/ 1246980 h 6507156"/>
              <a:gd name="connsiteX4150" fmla="*/ 6033233 w 9124939"/>
              <a:gd name="connsiteY4150" fmla="*/ 1223806 h 6507156"/>
              <a:gd name="connsiteX4151" fmla="*/ 6013863 w 9124939"/>
              <a:gd name="connsiteY4151" fmla="*/ 1218727 h 6507156"/>
              <a:gd name="connsiteX4152" fmla="*/ 6009734 w 9124939"/>
              <a:gd name="connsiteY4152" fmla="*/ 1206030 h 6507156"/>
              <a:gd name="connsiteX4153" fmla="*/ 5993857 w 9124939"/>
              <a:gd name="connsiteY4153" fmla="*/ 1209521 h 6507156"/>
              <a:gd name="connsiteX4154" fmla="*/ 5979884 w 9124939"/>
              <a:gd name="connsiteY4154" fmla="*/ 1228568 h 6507156"/>
              <a:gd name="connsiteX4155" fmla="*/ 5950352 w 9124939"/>
              <a:gd name="connsiteY4155" fmla="*/ 1205712 h 6507156"/>
              <a:gd name="connsiteX4156" fmla="*/ 5946224 w 9124939"/>
              <a:gd name="connsiteY4156" fmla="*/ 1213013 h 6507156"/>
              <a:gd name="connsiteX4157" fmla="*/ 5914151 w 9124939"/>
              <a:gd name="connsiteY4157" fmla="*/ 1201903 h 6507156"/>
              <a:gd name="connsiteX4158" fmla="*/ 5909070 w 9124939"/>
              <a:gd name="connsiteY4158" fmla="*/ 1189205 h 6507156"/>
              <a:gd name="connsiteX4159" fmla="*/ 5888746 w 9124939"/>
              <a:gd name="connsiteY4159" fmla="*/ 1185078 h 6507156"/>
              <a:gd name="connsiteX4160" fmla="*/ 5876679 w 9124939"/>
              <a:gd name="connsiteY4160" fmla="*/ 1136827 h 6507156"/>
              <a:gd name="connsiteX4161" fmla="*/ 5852228 w 9124939"/>
              <a:gd name="connsiteY4161" fmla="*/ 1119051 h 6507156"/>
              <a:gd name="connsiteX4162" fmla="*/ 5804595 w 9124939"/>
              <a:gd name="connsiteY4162" fmla="*/ 1117146 h 6507156"/>
              <a:gd name="connsiteX4163" fmla="*/ 5800149 w 9124939"/>
              <a:gd name="connsiteY4163" fmla="*/ 1122543 h 6507156"/>
              <a:gd name="connsiteX4164" fmla="*/ 5811898 w 9124939"/>
              <a:gd name="connsiteY4164" fmla="*/ 1127939 h 6507156"/>
              <a:gd name="connsiteX4165" fmla="*/ 5830316 w 9124939"/>
              <a:gd name="connsiteY4165" fmla="*/ 1149843 h 6507156"/>
              <a:gd name="connsiteX4166" fmla="*/ 5845877 w 9124939"/>
              <a:gd name="connsiteY4166" fmla="*/ 1145716 h 6507156"/>
              <a:gd name="connsiteX4167" fmla="*/ 5839843 w 9124939"/>
              <a:gd name="connsiteY4167" fmla="*/ 1170794 h 6507156"/>
              <a:gd name="connsiteX4168" fmla="*/ 5852863 w 9124939"/>
              <a:gd name="connsiteY4168" fmla="*/ 1199998 h 6507156"/>
              <a:gd name="connsiteX4169" fmla="*/ 5864612 w 9124939"/>
              <a:gd name="connsiteY4169" fmla="*/ 1204443 h 6507156"/>
              <a:gd name="connsiteX4170" fmla="*/ 5881760 w 9124939"/>
              <a:gd name="connsiteY4170" fmla="*/ 1228251 h 6507156"/>
              <a:gd name="connsiteX4171" fmla="*/ 5906212 w 9124939"/>
              <a:gd name="connsiteY4171" fmla="*/ 1238726 h 6507156"/>
              <a:gd name="connsiteX4172" fmla="*/ 5892557 w 9124939"/>
              <a:gd name="connsiteY4172" fmla="*/ 1250154 h 6507156"/>
              <a:gd name="connsiteX4173" fmla="*/ 5893827 w 9124939"/>
              <a:gd name="connsiteY4173" fmla="*/ 1266344 h 6507156"/>
              <a:gd name="connsiteX4174" fmla="*/ 5914786 w 9124939"/>
              <a:gd name="connsiteY4174" fmla="*/ 1265074 h 6507156"/>
              <a:gd name="connsiteX4175" fmla="*/ 5955115 w 9124939"/>
              <a:gd name="connsiteY4175" fmla="*/ 1293009 h 6507156"/>
              <a:gd name="connsiteX4176" fmla="*/ 5951304 w 9124939"/>
              <a:gd name="connsiteY4176" fmla="*/ 1306976 h 6507156"/>
              <a:gd name="connsiteX4177" fmla="*/ 5923677 w 9124939"/>
              <a:gd name="connsiteY4177" fmla="*/ 1312055 h 6507156"/>
              <a:gd name="connsiteX4178" fmla="*/ 5936379 w 9124939"/>
              <a:gd name="connsiteY4178" fmla="*/ 1324753 h 6507156"/>
              <a:gd name="connsiteX4179" fmla="*/ 5959878 w 9124939"/>
              <a:gd name="connsiteY4179" fmla="*/ 1321261 h 6507156"/>
              <a:gd name="connsiteX4180" fmla="*/ 5993857 w 9124939"/>
              <a:gd name="connsiteY4180" fmla="*/ 1329514 h 6507156"/>
              <a:gd name="connsiteX4181" fmla="*/ 6005606 w 9124939"/>
              <a:gd name="connsiteY4181" fmla="*/ 1343164 h 6507156"/>
              <a:gd name="connsiteX4182" fmla="*/ 6001478 w 9124939"/>
              <a:gd name="connsiteY4182" fmla="*/ 1361893 h 6507156"/>
              <a:gd name="connsiteX4183" fmla="*/ 6019579 w 9124939"/>
              <a:gd name="connsiteY4183" fmla="*/ 1358719 h 6507156"/>
              <a:gd name="connsiteX4184" fmla="*/ 6049429 w 9124939"/>
              <a:gd name="connsiteY4184" fmla="*/ 1374273 h 6507156"/>
              <a:gd name="connsiteX4185" fmla="*/ 6058955 w 9124939"/>
              <a:gd name="connsiteY4185" fmla="*/ 1403795 h 6507156"/>
              <a:gd name="connsiteX4186" fmla="*/ 6068799 w 9124939"/>
              <a:gd name="connsiteY4186" fmla="*/ 1414271 h 6507156"/>
              <a:gd name="connsiteX4187" fmla="*/ 6046888 w 9124939"/>
              <a:gd name="connsiteY4187" fmla="*/ 1446967 h 6507156"/>
              <a:gd name="connsiteX4188" fmla="*/ 6058638 w 9124939"/>
              <a:gd name="connsiteY4188" fmla="*/ 1475537 h 6507156"/>
              <a:gd name="connsiteX4189" fmla="*/ 6049111 w 9124939"/>
              <a:gd name="connsiteY4189" fmla="*/ 1484108 h 6507156"/>
              <a:gd name="connsiteX4190" fmla="*/ 6047206 w 9124939"/>
              <a:gd name="connsiteY4190" fmla="*/ 1521883 h 6507156"/>
              <a:gd name="connsiteX4191" fmla="*/ 6022119 w 9124939"/>
              <a:gd name="connsiteY4191" fmla="*/ 1519978 h 6507156"/>
              <a:gd name="connsiteX4192" fmla="*/ 6013545 w 9124939"/>
              <a:gd name="connsiteY4192" fmla="*/ 1538072 h 6507156"/>
              <a:gd name="connsiteX4193" fmla="*/ 6031646 w 9124939"/>
              <a:gd name="connsiteY4193" fmla="*/ 1547278 h 6507156"/>
              <a:gd name="connsiteX4194" fmla="*/ 6031963 w 9124939"/>
              <a:gd name="connsiteY4194" fmla="*/ 1563150 h 6507156"/>
              <a:gd name="connsiteX4195" fmla="*/ 6043713 w 9124939"/>
              <a:gd name="connsiteY4195" fmla="*/ 1570451 h 6507156"/>
              <a:gd name="connsiteX4196" fmla="*/ 6060225 w 9124939"/>
              <a:gd name="connsiteY4196" fmla="*/ 1643780 h 6507156"/>
              <a:gd name="connsiteX4197" fmla="*/ 6078008 w 9124939"/>
              <a:gd name="connsiteY4197" fmla="*/ 1637431 h 6507156"/>
              <a:gd name="connsiteX4198" fmla="*/ 6081502 w 9124939"/>
              <a:gd name="connsiteY4198" fmla="*/ 1663779 h 6507156"/>
              <a:gd name="connsiteX4199" fmla="*/ 6070070 w 9124939"/>
              <a:gd name="connsiteY4199" fmla="*/ 1681873 h 6507156"/>
              <a:gd name="connsiteX4200" fmla="*/ 6090393 w 9124939"/>
              <a:gd name="connsiteY4200" fmla="*/ 1705681 h 6507156"/>
              <a:gd name="connsiteX4201" fmla="*/ 6077691 w 9124939"/>
              <a:gd name="connsiteY4201" fmla="*/ 1716474 h 6507156"/>
              <a:gd name="connsiteX4202" fmla="*/ 6043077 w 9124939"/>
              <a:gd name="connsiteY4202" fmla="*/ 1734885 h 6507156"/>
              <a:gd name="connsiteX4203" fmla="*/ 6018308 w 9124939"/>
              <a:gd name="connsiteY4203" fmla="*/ 1798056 h 6507156"/>
              <a:gd name="connsiteX4204" fmla="*/ 6021801 w 9124939"/>
              <a:gd name="connsiteY4204" fmla="*/ 1852021 h 6507156"/>
              <a:gd name="connsiteX4205" fmla="*/ 6022119 w 9124939"/>
              <a:gd name="connsiteY4205" fmla="*/ 1891702 h 6507156"/>
              <a:gd name="connsiteX4206" fmla="*/ 6013863 w 9124939"/>
              <a:gd name="connsiteY4206" fmla="*/ 1907890 h 6507156"/>
              <a:gd name="connsiteX4207" fmla="*/ 6033233 w 9124939"/>
              <a:gd name="connsiteY4207" fmla="*/ 1924398 h 6507156"/>
              <a:gd name="connsiteX4208" fmla="*/ 6032916 w 9124939"/>
              <a:gd name="connsiteY4208" fmla="*/ 1904717 h 6507156"/>
              <a:gd name="connsiteX4209" fmla="*/ 6040220 w 9124939"/>
              <a:gd name="connsiteY4209" fmla="*/ 1900271 h 6507156"/>
              <a:gd name="connsiteX4210" fmla="*/ 6058955 w 9124939"/>
              <a:gd name="connsiteY4210" fmla="*/ 1964395 h 6507156"/>
              <a:gd name="connsiteX4211" fmla="*/ 6073880 w 9124939"/>
              <a:gd name="connsiteY4211" fmla="*/ 1965030 h 6507156"/>
              <a:gd name="connsiteX4212" fmla="*/ 6079596 w 9124939"/>
              <a:gd name="connsiteY4212" fmla="*/ 2017725 h 6507156"/>
              <a:gd name="connsiteX4213" fmla="*/ 6087853 w 9124939"/>
              <a:gd name="connsiteY4213" fmla="*/ 2029470 h 6507156"/>
              <a:gd name="connsiteX4214" fmla="*/ 6078961 w 9124939"/>
              <a:gd name="connsiteY4214" fmla="*/ 2045977 h 6507156"/>
              <a:gd name="connsiteX4215" fmla="*/ 6081819 w 9124939"/>
              <a:gd name="connsiteY4215" fmla="*/ 2059945 h 6507156"/>
              <a:gd name="connsiteX4216" fmla="*/ 6070705 w 9124939"/>
              <a:gd name="connsiteY4216" fmla="*/ 2049787 h 6507156"/>
              <a:gd name="connsiteX4217" fmla="*/ 6059590 w 9124939"/>
              <a:gd name="connsiteY4217" fmla="*/ 2061214 h 6507156"/>
              <a:gd name="connsiteX4218" fmla="*/ 6051016 w 9124939"/>
              <a:gd name="connsiteY4218" fmla="*/ 2059945 h 6507156"/>
              <a:gd name="connsiteX4219" fmla="*/ 6040537 w 9124939"/>
              <a:gd name="connsiteY4219" fmla="*/ 2056770 h 6507156"/>
              <a:gd name="connsiteX4220" fmla="*/ 6033233 w 9124939"/>
              <a:gd name="connsiteY4220" fmla="*/ 2066928 h 6507156"/>
              <a:gd name="connsiteX4221" fmla="*/ 6049746 w 9124939"/>
              <a:gd name="connsiteY4221" fmla="*/ 2071372 h 6507156"/>
              <a:gd name="connsiteX4222" fmla="*/ 6052287 w 9124939"/>
              <a:gd name="connsiteY4222" fmla="*/ 2095815 h 6507156"/>
              <a:gd name="connsiteX4223" fmla="*/ 6065941 w 9124939"/>
              <a:gd name="connsiteY4223" fmla="*/ 2104702 h 6507156"/>
              <a:gd name="connsiteX4224" fmla="*/ 6077691 w 9124939"/>
              <a:gd name="connsiteY4224" fmla="*/ 2096768 h 6507156"/>
              <a:gd name="connsiteX4225" fmla="*/ 6091028 w 9124939"/>
              <a:gd name="connsiteY4225" fmla="*/ 2111369 h 6507156"/>
              <a:gd name="connsiteX4226" fmla="*/ 6109129 w 9124939"/>
              <a:gd name="connsiteY4226" fmla="*/ 2105971 h 6507156"/>
              <a:gd name="connsiteX4227" fmla="*/ 6124054 w 9124939"/>
              <a:gd name="connsiteY4227" fmla="*/ 2110416 h 6507156"/>
              <a:gd name="connsiteX4228" fmla="*/ 6119608 w 9124939"/>
              <a:gd name="connsiteY4228" fmla="*/ 2125969 h 6507156"/>
              <a:gd name="connsiteX4229" fmla="*/ 6137391 w 9124939"/>
              <a:gd name="connsiteY4229" fmla="*/ 2164380 h 6507156"/>
              <a:gd name="connsiteX4230" fmla="*/ 6138979 w 9124939"/>
              <a:gd name="connsiteY4230" fmla="*/ 2179935 h 6507156"/>
              <a:gd name="connsiteX4231" fmla="*/ 6134215 w 9124939"/>
              <a:gd name="connsiteY4231" fmla="*/ 2194854 h 6507156"/>
              <a:gd name="connsiteX4232" fmla="*/ 6122784 w 9124939"/>
              <a:gd name="connsiteY4232" fmla="*/ 2195807 h 6507156"/>
              <a:gd name="connsiteX4233" fmla="*/ 6120561 w 9124939"/>
              <a:gd name="connsiteY4233" fmla="*/ 2203108 h 6507156"/>
              <a:gd name="connsiteX4234" fmla="*/ 6111987 w 9124939"/>
              <a:gd name="connsiteY4234" fmla="*/ 2200569 h 6507156"/>
              <a:gd name="connsiteX4235" fmla="*/ 6105953 w 9124939"/>
              <a:gd name="connsiteY4235" fmla="*/ 2187872 h 6507156"/>
              <a:gd name="connsiteX4236" fmla="*/ 6098014 w 9124939"/>
              <a:gd name="connsiteY4236" fmla="*/ 2178982 h 6507156"/>
              <a:gd name="connsiteX4237" fmla="*/ 6090393 w 9124939"/>
              <a:gd name="connsiteY4237" fmla="*/ 2179935 h 6507156"/>
              <a:gd name="connsiteX4238" fmla="*/ 6092298 w 9124939"/>
              <a:gd name="connsiteY4238" fmla="*/ 2194854 h 6507156"/>
              <a:gd name="connsiteX4239" fmla="*/ 6100237 w 9124939"/>
              <a:gd name="connsiteY4239" fmla="*/ 2198030 h 6507156"/>
              <a:gd name="connsiteX4240" fmla="*/ 6098014 w 9124939"/>
              <a:gd name="connsiteY4240" fmla="*/ 2212949 h 6507156"/>
              <a:gd name="connsiteX4241" fmla="*/ 6095791 w 9124939"/>
              <a:gd name="connsiteY4241" fmla="*/ 2222155 h 6507156"/>
              <a:gd name="connsiteX4242" fmla="*/ 6099602 w 9124939"/>
              <a:gd name="connsiteY4242" fmla="*/ 2231997 h 6507156"/>
              <a:gd name="connsiteX4243" fmla="*/ 6089123 w 9124939"/>
              <a:gd name="connsiteY4243" fmla="*/ 2227552 h 6507156"/>
              <a:gd name="connsiteX4244" fmla="*/ 6081819 w 9124939"/>
              <a:gd name="connsiteY4244" fmla="*/ 2220886 h 6507156"/>
              <a:gd name="connsiteX4245" fmla="*/ 6075786 w 9124939"/>
              <a:gd name="connsiteY4245" fmla="*/ 2200569 h 6507156"/>
              <a:gd name="connsiteX4246" fmla="*/ 6070070 w 9124939"/>
              <a:gd name="connsiteY4246" fmla="*/ 2186919 h 6507156"/>
              <a:gd name="connsiteX4247" fmla="*/ 6060861 w 9124939"/>
              <a:gd name="connsiteY4247" fmla="*/ 2177396 h 6507156"/>
              <a:gd name="connsiteX4248" fmla="*/ 6061496 w 9124939"/>
              <a:gd name="connsiteY4248" fmla="*/ 2156126 h 6507156"/>
              <a:gd name="connsiteX4249" fmla="*/ 6052287 w 9124939"/>
              <a:gd name="connsiteY4249" fmla="*/ 2134858 h 6507156"/>
              <a:gd name="connsiteX4250" fmla="*/ 6041172 w 9124939"/>
              <a:gd name="connsiteY4250" fmla="*/ 2112637 h 6507156"/>
              <a:gd name="connsiteX4251" fmla="*/ 6038632 w 9124939"/>
              <a:gd name="connsiteY4251" fmla="*/ 2132319 h 6507156"/>
              <a:gd name="connsiteX4252" fmla="*/ 6037362 w 9124939"/>
              <a:gd name="connsiteY4252" fmla="*/ 2144064 h 6507156"/>
              <a:gd name="connsiteX4253" fmla="*/ 6058955 w 9124939"/>
              <a:gd name="connsiteY4253" fmla="*/ 2166602 h 6507156"/>
              <a:gd name="connsiteX4254" fmla="*/ 6060861 w 9124939"/>
              <a:gd name="connsiteY4254" fmla="*/ 2177396 h 6507156"/>
              <a:gd name="connsiteX4255" fmla="*/ 6061496 w 9124939"/>
              <a:gd name="connsiteY4255" fmla="*/ 2194220 h 6507156"/>
              <a:gd name="connsiteX4256" fmla="*/ 6051016 w 9124939"/>
              <a:gd name="connsiteY4256" fmla="*/ 2187554 h 6507156"/>
              <a:gd name="connsiteX4257" fmla="*/ 6046253 w 9124939"/>
              <a:gd name="connsiteY4257" fmla="*/ 2170412 h 6507156"/>
              <a:gd name="connsiteX4258" fmla="*/ 6033868 w 9124939"/>
              <a:gd name="connsiteY4258" fmla="*/ 2158665 h 6507156"/>
              <a:gd name="connsiteX4259" fmla="*/ 6031328 w 9124939"/>
              <a:gd name="connsiteY4259" fmla="*/ 2172316 h 6507156"/>
              <a:gd name="connsiteX4260" fmla="*/ 6050699 w 9124939"/>
              <a:gd name="connsiteY4260" fmla="*/ 2192950 h 6507156"/>
              <a:gd name="connsiteX4261" fmla="*/ 6058955 w 9124939"/>
              <a:gd name="connsiteY4261" fmla="*/ 2208822 h 6507156"/>
              <a:gd name="connsiteX4262" fmla="*/ 6043077 w 9124939"/>
              <a:gd name="connsiteY4262" fmla="*/ 2205330 h 6507156"/>
              <a:gd name="connsiteX4263" fmla="*/ 6043713 w 9124939"/>
              <a:gd name="connsiteY4263" fmla="*/ 2216759 h 6507156"/>
              <a:gd name="connsiteX4264" fmla="*/ 6057050 w 9124939"/>
              <a:gd name="connsiteY4264" fmla="*/ 2231044 h 6507156"/>
              <a:gd name="connsiteX4265" fmla="*/ 6067212 w 9124939"/>
              <a:gd name="connsiteY4265" fmla="*/ 2258662 h 6507156"/>
              <a:gd name="connsiteX4266" fmla="*/ 6060861 w 9124939"/>
              <a:gd name="connsiteY4266" fmla="*/ 2258345 h 6507156"/>
              <a:gd name="connsiteX4267" fmla="*/ 6047206 w 9124939"/>
              <a:gd name="connsiteY4267" fmla="*/ 2244377 h 6507156"/>
              <a:gd name="connsiteX4268" fmla="*/ 6039267 w 9124939"/>
              <a:gd name="connsiteY4268" fmla="*/ 2243107 h 6507156"/>
              <a:gd name="connsiteX4269" fmla="*/ 6031963 w 9124939"/>
              <a:gd name="connsiteY4269" fmla="*/ 2229139 h 6507156"/>
              <a:gd name="connsiteX4270" fmla="*/ 6022436 w 9124939"/>
              <a:gd name="connsiteY4270" fmla="*/ 2223743 h 6507156"/>
              <a:gd name="connsiteX4271" fmla="*/ 6021166 w 9124939"/>
              <a:gd name="connsiteY4271" fmla="*/ 2242789 h 6507156"/>
              <a:gd name="connsiteX4272" fmla="*/ 6037679 w 9124939"/>
              <a:gd name="connsiteY4272" fmla="*/ 2246281 h 6507156"/>
              <a:gd name="connsiteX4273" fmla="*/ 6044665 w 9124939"/>
              <a:gd name="connsiteY4273" fmla="*/ 2258027 h 6507156"/>
              <a:gd name="connsiteX4274" fmla="*/ 6047523 w 9124939"/>
              <a:gd name="connsiteY4274" fmla="*/ 2274852 h 6507156"/>
              <a:gd name="connsiteX4275" fmla="*/ 6036409 w 9124939"/>
              <a:gd name="connsiteY4275" fmla="*/ 2265011 h 6507156"/>
              <a:gd name="connsiteX4276" fmla="*/ 6031646 w 9124939"/>
              <a:gd name="connsiteY4276" fmla="*/ 2272311 h 6507156"/>
              <a:gd name="connsiteX4277" fmla="*/ 6037044 w 9124939"/>
              <a:gd name="connsiteY4277" fmla="*/ 2278662 h 6507156"/>
              <a:gd name="connsiteX4278" fmla="*/ 6023072 w 9124939"/>
              <a:gd name="connsiteY4278" fmla="*/ 2279613 h 6507156"/>
              <a:gd name="connsiteX4279" fmla="*/ 6022754 w 9124939"/>
              <a:gd name="connsiteY4279" fmla="*/ 2287867 h 6507156"/>
              <a:gd name="connsiteX4280" fmla="*/ 6058320 w 9124939"/>
              <a:gd name="connsiteY4280" fmla="*/ 2316119 h 6507156"/>
              <a:gd name="connsiteX4281" fmla="*/ 6117703 w 9124939"/>
              <a:gd name="connsiteY4281" fmla="*/ 2347230 h 6507156"/>
              <a:gd name="connsiteX4282" fmla="*/ 6133580 w 9124939"/>
              <a:gd name="connsiteY4282" fmla="*/ 2356117 h 6507156"/>
              <a:gd name="connsiteX4283" fmla="*/ 6143107 w 9124939"/>
              <a:gd name="connsiteY4283" fmla="*/ 2394529 h 6507156"/>
              <a:gd name="connsiteX4284" fmla="*/ 6142789 w 9124939"/>
              <a:gd name="connsiteY4284" fmla="*/ 2407862 h 6507156"/>
              <a:gd name="connsiteX4285" fmla="*/ 6133580 w 9124939"/>
              <a:gd name="connsiteY4285" fmla="*/ 2430718 h 6507156"/>
              <a:gd name="connsiteX4286" fmla="*/ 6138661 w 9124939"/>
              <a:gd name="connsiteY4286" fmla="*/ 2448813 h 6507156"/>
              <a:gd name="connsiteX4287" fmla="*/ 6159302 w 9124939"/>
              <a:gd name="connsiteY4287" fmla="*/ 2460242 h 6507156"/>
              <a:gd name="connsiteX4288" fmla="*/ 6190422 w 9124939"/>
              <a:gd name="connsiteY4288" fmla="*/ 2441829 h 6507156"/>
              <a:gd name="connsiteX4289" fmla="*/ 6199632 w 9124939"/>
              <a:gd name="connsiteY4289" fmla="*/ 2415799 h 6507156"/>
              <a:gd name="connsiteX4290" fmla="*/ 6217732 w 9124939"/>
              <a:gd name="connsiteY4290" fmla="*/ 2406911 h 6507156"/>
              <a:gd name="connsiteX4291" fmla="*/ 6228529 w 9124939"/>
              <a:gd name="connsiteY4291" fmla="*/ 2365642 h 6507156"/>
              <a:gd name="connsiteX4292" fmla="*/ 6219320 w 9124939"/>
              <a:gd name="connsiteY4292" fmla="*/ 2351039 h 6507156"/>
              <a:gd name="connsiteX4293" fmla="*/ 6228847 w 9124939"/>
              <a:gd name="connsiteY4293" fmla="*/ 2349135 h 6507156"/>
              <a:gd name="connsiteX4294" fmla="*/ 6230117 w 9124939"/>
              <a:gd name="connsiteY4294" fmla="*/ 2337389 h 6507156"/>
              <a:gd name="connsiteX4295" fmla="*/ 6202172 w 9124939"/>
              <a:gd name="connsiteY4295" fmla="*/ 2315485 h 6507156"/>
              <a:gd name="connsiteX4296" fmla="*/ 6195821 w 9124939"/>
              <a:gd name="connsiteY4296" fmla="*/ 2277709 h 6507156"/>
              <a:gd name="connsiteX4297" fmla="*/ 6183436 w 9124939"/>
              <a:gd name="connsiteY4297" fmla="*/ 2264694 h 6507156"/>
              <a:gd name="connsiteX4298" fmla="*/ 6147553 w 9124939"/>
              <a:gd name="connsiteY4298" fmla="*/ 2231044 h 6507156"/>
              <a:gd name="connsiteX4299" fmla="*/ 6144695 w 9124939"/>
              <a:gd name="connsiteY4299" fmla="*/ 2213902 h 6507156"/>
              <a:gd name="connsiteX4300" fmla="*/ 6148188 w 9124939"/>
              <a:gd name="connsiteY4300" fmla="*/ 2198347 h 6507156"/>
              <a:gd name="connsiteX4301" fmla="*/ 6157079 w 9124939"/>
              <a:gd name="connsiteY4301" fmla="*/ 2181839 h 6507156"/>
              <a:gd name="connsiteX4302" fmla="*/ 6156127 w 9124939"/>
              <a:gd name="connsiteY4302" fmla="*/ 2170094 h 6507156"/>
              <a:gd name="connsiteX4303" fmla="*/ 6146918 w 9124939"/>
              <a:gd name="connsiteY4303" fmla="*/ 2162475 h 6507156"/>
              <a:gd name="connsiteX4304" fmla="*/ 6148188 w 9124939"/>
              <a:gd name="connsiteY4304" fmla="*/ 2151048 h 6507156"/>
              <a:gd name="connsiteX4305" fmla="*/ 6154856 w 9124939"/>
              <a:gd name="connsiteY4305" fmla="*/ 2140572 h 6507156"/>
              <a:gd name="connsiteX4306" fmla="*/ 6152316 w 9124939"/>
              <a:gd name="connsiteY4306" fmla="*/ 2116447 h 6507156"/>
              <a:gd name="connsiteX4307" fmla="*/ 6135803 w 9124939"/>
              <a:gd name="connsiteY4307" fmla="*/ 2098987 h 6507156"/>
              <a:gd name="connsiteX4308" fmla="*/ 6123101 w 9124939"/>
              <a:gd name="connsiteY4308" fmla="*/ 2099940 h 6507156"/>
              <a:gd name="connsiteX4309" fmla="*/ 6117385 w 9124939"/>
              <a:gd name="connsiteY4309" fmla="*/ 2085022 h 6507156"/>
              <a:gd name="connsiteX4310" fmla="*/ 6101507 w 9124939"/>
              <a:gd name="connsiteY4310" fmla="*/ 2080261 h 6507156"/>
              <a:gd name="connsiteX4311" fmla="*/ 6092933 w 9124939"/>
              <a:gd name="connsiteY4311" fmla="*/ 2082165 h 6507156"/>
              <a:gd name="connsiteX4312" fmla="*/ 6077056 w 9124939"/>
              <a:gd name="connsiteY4312" fmla="*/ 2077404 h 6507156"/>
              <a:gd name="connsiteX4313" fmla="*/ 6076421 w 9124939"/>
              <a:gd name="connsiteY4313" fmla="*/ 2070103 h 6507156"/>
              <a:gd name="connsiteX4314" fmla="*/ 6081819 w 9124939"/>
              <a:gd name="connsiteY4314" fmla="*/ 2059945 h 6507156"/>
              <a:gd name="connsiteX4315" fmla="*/ 6093886 w 9124939"/>
              <a:gd name="connsiteY4315" fmla="*/ 2043120 h 6507156"/>
              <a:gd name="connsiteX4316" fmla="*/ 6087853 w 9124939"/>
              <a:gd name="connsiteY4316" fmla="*/ 2029470 h 6507156"/>
              <a:gd name="connsiteX4317" fmla="*/ 6096427 w 9124939"/>
              <a:gd name="connsiteY4317" fmla="*/ 2013599 h 6507156"/>
              <a:gd name="connsiteX4318" fmla="*/ 6092933 w 9124939"/>
              <a:gd name="connsiteY4318" fmla="*/ 1991378 h 6507156"/>
              <a:gd name="connsiteX4319" fmla="*/ 6089440 w 9124939"/>
              <a:gd name="connsiteY4319" fmla="*/ 1956459 h 6507156"/>
              <a:gd name="connsiteX4320" fmla="*/ 6103095 w 9124939"/>
              <a:gd name="connsiteY4320" fmla="*/ 1964078 h 6507156"/>
              <a:gd name="connsiteX4321" fmla="*/ 6141519 w 9124939"/>
              <a:gd name="connsiteY4321" fmla="*/ 1955190 h 6507156"/>
              <a:gd name="connsiteX4322" fmla="*/ 6132945 w 9124939"/>
              <a:gd name="connsiteY4322" fmla="*/ 1943444 h 6507156"/>
              <a:gd name="connsiteX4323" fmla="*/ 6098967 w 9124939"/>
              <a:gd name="connsiteY4323" fmla="*/ 1938683 h 6507156"/>
              <a:gd name="connsiteX4324" fmla="*/ 6096427 w 9124939"/>
              <a:gd name="connsiteY4324" fmla="*/ 1912335 h 6507156"/>
              <a:gd name="connsiteX4325" fmla="*/ 6085947 w 9124939"/>
              <a:gd name="connsiteY4325" fmla="*/ 1910112 h 6507156"/>
              <a:gd name="connsiteX4326" fmla="*/ 6077373 w 9124939"/>
              <a:gd name="connsiteY4326" fmla="*/ 1895828 h 6507156"/>
              <a:gd name="connsiteX4327" fmla="*/ 6039902 w 9124939"/>
              <a:gd name="connsiteY4327" fmla="*/ 1855830 h 6507156"/>
              <a:gd name="connsiteX4328" fmla="*/ 6029105 w 9124939"/>
              <a:gd name="connsiteY4328" fmla="*/ 1849799 h 6507156"/>
              <a:gd name="connsiteX4329" fmla="*/ 6024977 w 9124939"/>
              <a:gd name="connsiteY4329" fmla="*/ 1838688 h 6507156"/>
              <a:gd name="connsiteX4330" fmla="*/ 6021484 w 9124939"/>
              <a:gd name="connsiteY4330" fmla="*/ 1798691 h 6507156"/>
              <a:gd name="connsiteX4331" fmla="*/ 6045935 w 9124939"/>
              <a:gd name="connsiteY4331" fmla="*/ 1738377 h 6507156"/>
              <a:gd name="connsiteX4332" fmla="*/ 6085630 w 9124939"/>
              <a:gd name="connsiteY4332" fmla="*/ 1739647 h 6507156"/>
              <a:gd name="connsiteX4333" fmla="*/ 6090711 w 9124939"/>
              <a:gd name="connsiteY4333" fmla="*/ 1754249 h 6507156"/>
              <a:gd name="connsiteX4334" fmla="*/ 6103413 w 9124939"/>
              <a:gd name="connsiteY4334" fmla="*/ 1763772 h 6507156"/>
              <a:gd name="connsiteX4335" fmla="*/ 6123736 w 9124939"/>
              <a:gd name="connsiteY4335" fmla="*/ 1780597 h 6507156"/>
              <a:gd name="connsiteX4336" fmla="*/ 6140567 w 9124939"/>
              <a:gd name="connsiteY4336" fmla="*/ 1775200 h 6507156"/>
              <a:gd name="connsiteX4337" fmla="*/ 6150093 w 9124939"/>
              <a:gd name="connsiteY4337" fmla="*/ 1759328 h 6507156"/>
              <a:gd name="connsiteX4338" fmla="*/ 6165018 w 9124939"/>
              <a:gd name="connsiteY4338" fmla="*/ 1771708 h 6507156"/>
              <a:gd name="connsiteX4339" fmla="*/ 6177720 w 9124939"/>
              <a:gd name="connsiteY4339" fmla="*/ 1798691 h 6507156"/>
              <a:gd name="connsiteX4340" fmla="*/ 6199314 w 9124939"/>
              <a:gd name="connsiteY4340" fmla="*/ 1805992 h 6507156"/>
              <a:gd name="connsiteX4341" fmla="*/ 6205665 w 9124939"/>
              <a:gd name="connsiteY4341" fmla="*/ 1839958 h 6507156"/>
              <a:gd name="connsiteX4342" fmla="*/ 6230117 w 9124939"/>
              <a:gd name="connsiteY4342" fmla="*/ 1845989 h 6507156"/>
              <a:gd name="connsiteX4343" fmla="*/ 6241866 w 9124939"/>
              <a:gd name="connsiteY4343" fmla="*/ 1856147 h 6507156"/>
              <a:gd name="connsiteX4344" fmla="*/ 6273939 w 9124939"/>
              <a:gd name="connsiteY4344" fmla="*/ 1868528 h 6507156"/>
              <a:gd name="connsiteX4345" fmla="*/ 6302519 w 9124939"/>
              <a:gd name="connsiteY4345" fmla="*/ 1868210 h 6507156"/>
              <a:gd name="connsiteX4346" fmla="*/ 6316174 w 9124939"/>
              <a:gd name="connsiteY4346" fmla="*/ 1881861 h 6507156"/>
              <a:gd name="connsiteX4347" fmla="*/ 6329829 w 9124939"/>
              <a:gd name="connsiteY4347" fmla="*/ 1877734 h 6507156"/>
              <a:gd name="connsiteX4348" fmla="*/ 6340625 w 9124939"/>
              <a:gd name="connsiteY4348" fmla="*/ 1859640 h 6507156"/>
              <a:gd name="connsiteX4349" fmla="*/ 6376191 w 9124939"/>
              <a:gd name="connsiteY4349" fmla="*/ 1855195 h 6507156"/>
              <a:gd name="connsiteX4350" fmla="*/ 6390481 w 9124939"/>
              <a:gd name="connsiteY4350" fmla="*/ 1871702 h 6507156"/>
              <a:gd name="connsiteX4351" fmla="*/ 6406994 w 9124939"/>
              <a:gd name="connsiteY4351" fmla="*/ 1859957 h 6507156"/>
              <a:gd name="connsiteX4352" fmla="*/ 6386036 w 9124939"/>
              <a:gd name="connsiteY4352" fmla="*/ 1846624 h 6507156"/>
              <a:gd name="connsiteX4353" fmla="*/ 6368570 w 9124939"/>
              <a:gd name="connsiteY4353" fmla="*/ 1800278 h 6507156"/>
              <a:gd name="connsiteX4354" fmla="*/ 6377779 w 9124939"/>
              <a:gd name="connsiteY4354" fmla="*/ 1782184 h 6507156"/>
              <a:gd name="connsiteX4355" fmla="*/ 6360631 w 9124939"/>
              <a:gd name="connsiteY4355" fmla="*/ 1762502 h 6507156"/>
              <a:gd name="connsiteX4356" fmla="*/ 6358408 w 9124939"/>
              <a:gd name="connsiteY4356" fmla="*/ 1740599 h 6507156"/>
              <a:gd name="connsiteX4357" fmla="*/ 6342848 w 9124939"/>
              <a:gd name="connsiteY4357" fmla="*/ 1740599 h 6507156"/>
              <a:gd name="connsiteX4358" fmla="*/ 6309823 w 9124939"/>
              <a:gd name="connsiteY4358" fmla="*/ 1756788 h 6507156"/>
              <a:gd name="connsiteX4359" fmla="*/ 6289499 w 9124939"/>
              <a:gd name="connsiteY4359" fmla="*/ 1749170 h 6507156"/>
              <a:gd name="connsiteX4360" fmla="*/ 6256156 w 9124939"/>
              <a:gd name="connsiteY4360" fmla="*/ 1689809 h 6507156"/>
              <a:gd name="connsiteX4361" fmla="*/ 6233292 w 9124939"/>
              <a:gd name="connsiteY4361" fmla="*/ 1679651 h 6507156"/>
              <a:gd name="connsiteX4362" fmla="*/ 6230117 w 9124939"/>
              <a:gd name="connsiteY4362" fmla="*/ 1646002 h 6507156"/>
              <a:gd name="connsiteX4363" fmla="*/ 6261555 w 9124939"/>
              <a:gd name="connsiteY4363" fmla="*/ 1623146 h 6507156"/>
              <a:gd name="connsiteX4364" fmla="*/ 6264730 w 9124939"/>
              <a:gd name="connsiteY4364" fmla="*/ 1589498 h 6507156"/>
              <a:gd name="connsiteX4365" fmla="*/ 6282831 w 9124939"/>
              <a:gd name="connsiteY4365" fmla="*/ 1579974 h 6507156"/>
              <a:gd name="connsiteX4366" fmla="*/ 6343483 w 9124939"/>
              <a:gd name="connsiteY4366" fmla="*/ 1608861 h 6507156"/>
              <a:gd name="connsiteX4367" fmla="*/ 6346024 w 9124939"/>
              <a:gd name="connsiteY4367" fmla="*/ 1625686 h 6507156"/>
              <a:gd name="connsiteX4368" fmla="*/ 6360631 w 9124939"/>
              <a:gd name="connsiteY4368" fmla="*/ 1646319 h 6507156"/>
              <a:gd name="connsiteX4369" fmla="*/ 6375556 w 9124939"/>
              <a:gd name="connsiteY4369" fmla="*/ 1641240 h 6507156"/>
              <a:gd name="connsiteX4370" fmla="*/ 6404136 w 9124939"/>
              <a:gd name="connsiteY4370" fmla="*/ 1652351 h 6507156"/>
              <a:gd name="connsiteX4371" fmla="*/ 6408582 w 9124939"/>
              <a:gd name="connsiteY4371" fmla="*/ 1663144 h 6507156"/>
              <a:gd name="connsiteX4372" fmla="*/ 6374604 w 9124939"/>
              <a:gd name="connsiteY4372" fmla="*/ 1669810 h 6507156"/>
              <a:gd name="connsiteX4373" fmla="*/ 6380320 w 9124939"/>
              <a:gd name="connsiteY4373" fmla="*/ 1680920 h 6507156"/>
              <a:gd name="connsiteX4374" fmla="*/ 6378097 w 9124939"/>
              <a:gd name="connsiteY4374" fmla="*/ 1694888 h 6507156"/>
              <a:gd name="connsiteX4375" fmla="*/ 6389846 w 9124939"/>
              <a:gd name="connsiteY4375" fmla="*/ 1694888 h 6507156"/>
              <a:gd name="connsiteX4376" fmla="*/ 6402231 w 9124939"/>
              <a:gd name="connsiteY4376" fmla="*/ 1675841 h 6507156"/>
              <a:gd name="connsiteX4377" fmla="*/ 6419061 w 9124939"/>
              <a:gd name="connsiteY4377" fmla="*/ 1671080 h 6507156"/>
              <a:gd name="connsiteX4378" fmla="*/ 6420331 w 9124939"/>
              <a:gd name="connsiteY4378" fmla="*/ 1657747 h 6507156"/>
              <a:gd name="connsiteX4379" fmla="*/ 6429858 w 9124939"/>
              <a:gd name="connsiteY4379" fmla="*/ 1667905 h 6507156"/>
              <a:gd name="connsiteX4380" fmla="*/ 6457485 w 9124939"/>
              <a:gd name="connsiteY4380" fmla="*/ 1670762 h 6507156"/>
              <a:gd name="connsiteX4381" fmla="*/ 6492416 w 9124939"/>
              <a:gd name="connsiteY4381" fmla="*/ 1694888 h 6507156"/>
              <a:gd name="connsiteX4382" fmla="*/ 6509247 w 9124939"/>
              <a:gd name="connsiteY4382" fmla="*/ 1694888 h 6507156"/>
              <a:gd name="connsiteX4383" fmla="*/ 6528617 w 9124939"/>
              <a:gd name="connsiteY4383" fmla="*/ 1708220 h 6507156"/>
              <a:gd name="connsiteX4384" fmla="*/ 6543225 w 9124939"/>
              <a:gd name="connsiteY4384" fmla="*/ 1707268 h 6507156"/>
              <a:gd name="connsiteX4385" fmla="*/ 6550846 w 9124939"/>
              <a:gd name="connsiteY4385" fmla="*/ 1692348 h 6507156"/>
              <a:gd name="connsiteX4386" fmla="*/ 6573075 w 9124939"/>
              <a:gd name="connsiteY4386" fmla="*/ 1712029 h 6507156"/>
              <a:gd name="connsiteX4387" fmla="*/ 6626106 w 9124939"/>
              <a:gd name="connsiteY4387" fmla="*/ 1719013 h 6507156"/>
              <a:gd name="connsiteX4388" fmla="*/ 6655639 w 9124939"/>
              <a:gd name="connsiteY4388" fmla="*/ 1748535 h 6507156"/>
              <a:gd name="connsiteX4389" fmla="*/ 6674057 w 9124939"/>
              <a:gd name="connsiteY4389" fmla="*/ 1768216 h 6507156"/>
              <a:gd name="connsiteX4390" fmla="*/ 6698826 w 9124939"/>
              <a:gd name="connsiteY4390" fmla="*/ 1779327 h 6507156"/>
              <a:gd name="connsiteX4391" fmla="*/ 6719785 w 9124939"/>
              <a:gd name="connsiteY4391" fmla="*/ 1806627 h 6507156"/>
              <a:gd name="connsiteX4392" fmla="*/ 6716927 w 9124939"/>
              <a:gd name="connsiteY4392" fmla="*/ 1839006 h 6507156"/>
              <a:gd name="connsiteX4393" fmla="*/ 6734075 w 9124939"/>
              <a:gd name="connsiteY4393" fmla="*/ 1830753 h 6507156"/>
              <a:gd name="connsiteX4394" fmla="*/ 6737885 w 9124939"/>
              <a:gd name="connsiteY4394" fmla="*/ 1815832 h 6507156"/>
              <a:gd name="connsiteX4395" fmla="*/ 6752810 w 9124939"/>
              <a:gd name="connsiteY4395" fmla="*/ 1814880 h 6507156"/>
              <a:gd name="connsiteX4396" fmla="*/ 6752493 w 9124939"/>
              <a:gd name="connsiteY4396" fmla="*/ 1762185 h 6507156"/>
              <a:gd name="connsiteX4397" fmla="*/ 6736615 w 9124939"/>
              <a:gd name="connsiteY4397" fmla="*/ 1754884 h 6507156"/>
              <a:gd name="connsiteX4398" fmla="*/ 6719467 w 9124939"/>
              <a:gd name="connsiteY4398" fmla="*/ 1764407 h 6507156"/>
              <a:gd name="connsiteX4399" fmla="*/ 6706765 w 9124939"/>
              <a:gd name="connsiteY4399" fmla="*/ 1760281 h 6507156"/>
              <a:gd name="connsiteX4400" fmla="*/ 6680408 w 9124939"/>
              <a:gd name="connsiteY4400" fmla="*/ 1743773 h 6507156"/>
              <a:gd name="connsiteX4401" fmla="*/ 6656909 w 9124939"/>
              <a:gd name="connsiteY4401" fmla="*/ 1735520 h 6507156"/>
              <a:gd name="connsiteX4402" fmla="*/ 6629917 w 9124939"/>
              <a:gd name="connsiteY4402" fmla="*/ 1701871 h 6507156"/>
              <a:gd name="connsiteX4403" fmla="*/ 6627694 w 9124939"/>
              <a:gd name="connsiteY4403" fmla="*/ 1676794 h 6507156"/>
              <a:gd name="connsiteX4404" fmla="*/ 6619120 w 9124939"/>
              <a:gd name="connsiteY4404" fmla="*/ 1668223 h 6507156"/>
              <a:gd name="connsiteX4405" fmla="*/ 6614674 w 9124939"/>
              <a:gd name="connsiteY4405" fmla="*/ 1649494 h 6507156"/>
              <a:gd name="connsiteX4406" fmla="*/ 6600702 w 9124939"/>
              <a:gd name="connsiteY4406" fmla="*/ 1615845 h 6507156"/>
              <a:gd name="connsiteX4407" fmla="*/ 6581649 w 9124939"/>
              <a:gd name="connsiteY4407" fmla="*/ 1610766 h 6507156"/>
              <a:gd name="connsiteX4408" fmla="*/ 6573075 w 9124939"/>
              <a:gd name="connsiteY4408" fmla="*/ 1598386 h 6507156"/>
              <a:gd name="connsiteX4409" fmla="*/ 6541320 w 9124939"/>
              <a:gd name="connsiteY4409" fmla="*/ 1484742 h 6507156"/>
              <a:gd name="connsiteX4410" fmla="*/ 6611499 w 9124939"/>
              <a:gd name="connsiteY4410" fmla="*/ 1430460 h 6507156"/>
              <a:gd name="connsiteX4411" fmla="*/ 6616897 w 9124939"/>
              <a:gd name="connsiteY4411" fmla="*/ 1412683 h 6507156"/>
              <a:gd name="connsiteX4412" fmla="*/ 6644207 w 9124939"/>
              <a:gd name="connsiteY4412" fmla="*/ 1388875 h 6507156"/>
              <a:gd name="connsiteX4413" fmla="*/ 6688347 w 9124939"/>
              <a:gd name="connsiteY4413" fmla="*/ 1379987 h 6507156"/>
              <a:gd name="connsiteX4414" fmla="*/ 6762019 w 9124939"/>
              <a:gd name="connsiteY4414" fmla="*/ 1305706 h 6507156"/>
              <a:gd name="connsiteX4415" fmla="*/ 6757891 w 9124939"/>
              <a:gd name="connsiteY4415" fmla="*/ 1295231 h 6507156"/>
              <a:gd name="connsiteX4416" fmla="*/ 6776627 w 9124939"/>
              <a:gd name="connsiteY4416" fmla="*/ 1285707 h 6507156"/>
              <a:gd name="connsiteX4417" fmla="*/ 6779802 w 9124939"/>
              <a:gd name="connsiteY4417" fmla="*/ 1265391 h 6507156"/>
              <a:gd name="connsiteX4418" fmla="*/ 6800443 w 9124939"/>
              <a:gd name="connsiteY4418" fmla="*/ 1268566 h 6507156"/>
              <a:gd name="connsiteX4419" fmla="*/ 6813781 w 9124939"/>
              <a:gd name="connsiteY4419" fmla="*/ 1293643 h 6507156"/>
              <a:gd name="connsiteX4420" fmla="*/ 6846171 w 9124939"/>
              <a:gd name="connsiteY4420" fmla="*/ 1285073 h 6507156"/>
              <a:gd name="connsiteX4421" fmla="*/ 6863637 w 9124939"/>
              <a:gd name="connsiteY4421" fmla="*/ 1301579 h 6507156"/>
              <a:gd name="connsiteX4422" fmla="*/ 6876021 w 9124939"/>
              <a:gd name="connsiteY4422" fmla="*/ 1293009 h 6507156"/>
              <a:gd name="connsiteX4423" fmla="*/ 6884913 w 9124939"/>
              <a:gd name="connsiteY4423" fmla="*/ 1310150 h 6507156"/>
              <a:gd name="connsiteX4424" fmla="*/ 6915716 w 9124939"/>
              <a:gd name="connsiteY4424" fmla="*/ 1333641 h 6507156"/>
              <a:gd name="connsiteX4425" fmla="*/ 6880785 w 9124939"/>
              <a:gd name="connsiteY4425" fmla="*/ 1348878 h 6507156"/>
              <a:gd name="connsiteX4426" fmla="*/ 6885548 w 9124939"/>
              <a:gd name="connsiteY4426" fmla="*/ 1379352 h 6507156"/>
              <a:gd name="connsiteX4427" fmla="*/ 6893804 w 9124939"/>
              <a:gd name="connsiteY4427" fmla="*/ 1363480 h 6507156"/>
              <a:gd name="connsiteX4428" fmla="*/ 6923972 w 9124939"/>
              <a:gd name="connsiteY4428" fmla="*/ 1348561 h 6507156"/>
              <a:gd name="connsiteX4429" fmla="*/ 6945566 w 9124939"/>
              <a:gd name="connsiteY4429" fmla="*/ 1364115 h 6507156"/>
              <a:gd name="connsiteX4430" fmla="*/ 6938262 w 9124939"/>
              <a:gd name="connsiteY4430" fmla="*/ 1382209 h 6507156"/>
              <a:gd name="connsiteX4431" fmla="*/ 6956680 w 9124939"/>
              <a:gd name="connsiteY4431" fmla="*/ 1423159 h 6507156"/>
              <a:gd name="connsiteX4432" fmla="*/ 6988753 w 9124939"/>
              <a:gd name="connsiteY4432" fmla="*/ 1477759 h 6507156"/>
              <a:gd name="connsiteX4433" fmla="*/ 6997327 w 9124939"/>
              <a:gd name="connsiteY4433" fmla="*/ 1468236 h 6507156"/>
              <a:gd name="connsiteX4434" fmla="*/ 6966207 w 9124939"/>
              <a:gd name="connsiteY4434" fmla="*/ 1426968 h 6507156"/>
              <a:gd name="connsiteX4435" fmla="*/ 6970652 w 9124939"/>
              <a:gd name="connsiteY4435" fmla="*/ 1353640 h 6507156"/>
              <a:gd name="connsiteX4436" fmla="*/ 6954775 w 9124939"/>
              <a:gd name="connsiteY4436" fmla="*/ 1333323 h 6507156"/>
              <a:gd name="connsiteX4437" fmla="*/ 6963984 w 9124939"/>
              <a:gd name="connsiteY4437" fmla="*/ 1312372 h 6507156"/>
              <a:gd name="connsiteX4438" fmla="*/ 6976368 w 9124939"/>
              <a:gd name="connsiteY4438" fmla="*/ 1266978 h 6507156"/>
              <a:gd name="connsiteX4439" fmla="*/ 6990976 w 9124939"/>
              <a:gd name="connsiteY4439" fmla="*/ 1254281 h 6507156"/>
              <a:gd name="connsiteX4440" fmla="*/ 6996692 w 9124939"/>
              <a:gd name="connsiteY4440" fmla="*/ 1156191 h 6507156"/>
              <a:gd name="connsiteX4441" fmla="*/ 6964301 w 9124939"/>
              <a:gd name="connsiteY4441" fmla="*/ 1104766 h 6507156"/>
              <a:gd name="connsiteX4442" fmla="*/ 6952869 w 9124939"/>
              <a:gd name="connsiteY4442" fmla="*/ 1114606 h 6507156"/>
              <a:gd name="connsiteX4443" fmla="*/ 6927147 w 9124939"/>
              <a:gd name="connsiteY4443" fmla="*/ 1109527 h 6507156"/>
              <a:gd name="connsiteX4444" fmla="*/ 6929688 w 9124939"/>
              <a:gd name="connsiteY4444" fmla="*/ 1040959 h 6507156"/>
              <a:gd name="connsiteX4445" fmla="*/ 6949694 w 9124939"/>
              <a:gd name="connsiteY4445" fmla="*/ 1006041 h 6507156"/>
              <a:gd name="connsiteX4446" fmla="*/ 6951917 w 9124939"/>
              <a:gd name="connsiteY4446" fmla="*/ 932077 h 6507156"/>
              <a:gd name="connsiteX4447" fmla="*/ 6963349 w 9124939"/>
              <a:gd name="connsiteY4447" fmla="*/ 893984 h 6507156"/>
              <a:gd name="connsiteX4448" fmla="*/ 6956998 w 9124939"/>
              <a:gd name="connsiteY4448" fmla="*/ 876207 h 6507156"/>
              <a:gd name="connsiteX4449" fmla="*/ 6966524 w 9124939"/>
              <a:gd name="connsiteY4449" fmla="*/ 865414 h 6507156"/>
              <a:gd name="connsiteX4450" fmla="*/ 6955410 w 9124939"/>
              <a:gd name="connsiteY4450" fmla="*/ 848908 h 6507156"/>
              <a:gd name="connsiteX4451" fmla="*/ 6960491 w 9124939"/>
              <a:gd name="connsiteY4451" fmla="*/ 815259 h 6507156"/>
              <a:gd name="connsiteX4452" fmla="*/ 6945566 w 9124939"/>
              <a:gd name="connsiteY4452" fmla="*/ 791768 h 6507156"/>
              <a:gd name="connsiteX4453" fmla="*/ 6926512 w 9124939"/>
              <a:gd name="connsiteY4453" fmla="*/ 792403 h 6507156"/>
              <a:gd name="connsiteX4454" fmla="*/ 6862367 w 9124939"/>
              <a:gd name="connsiteY4454" fmla="*/ 734946 h 6507156"/>
              <a:gd name="connsiteX4455" fmla="*/ 6860461 w 9124939"/>
              <a:gd name="connsiteY4455" fmla="*/ 726376 h 6507156"/>
              <a:gd name="connsiteX4456" fmla="*/ 6895392 w 9124939"/>
              <a:gd name="connsiteY4456" fmla="*/ 726058 h 6507156"/>
              <a:gd name="connsiteX4457" fmla="*/ 6951599 w 9124939"/>
              <a:gd name="connsiteY4457" fmla="*/ 764786 h 6507156"/>
              <a:gd name="connsiteX4458" fmla="*/ 7020191 w 9124939"/>
              <a:gd name="connsiteY4458" fmla="*/ 756532 h 6507156"/>
              <a:gd name="connsiteX4459" fmla="*/ 7066871 w 9124939"/>
              <a:gd name="connsiteY4459" fmla="*/ 763516 h 6507156"/>
              <a:gd name="connsiteX4460" fmla="*/ 7124348 w 9124939"/>
              <a:gd name="connsiteY4460" fmla="*/ 778753 h 6507156"/>
              <a:gd name="connsiteX4461" fmla="*/ 7127842 w 9124939"/>
              <a:gd name="connsiteY4461" fmla="*/ 814624 h 6507156"/>
              <a:gd name="connsiteX4462" fmla="*/ 7146895 w 9124939"/>
              <a:gd name="connsiteY4462" fmla="*/ 825099 h 6507156"/>
              <a:gd name="connsiteX4463" fmla="*/ 7152611 w 9124939"/>
              <a:gd name="connsiteY4463" fmla="*/ 852399 h 6507156"/>
              <a:gd name="connsiteX4464" fmla="*/ 7176745 w 9124939"/>
              <a:gd name="connsiteY4464" fmla="*/ 852082 h 6507156"/>
              <a:gd name="connsiteX4465" fmla="*/ 7185636 w 9124939"/>
              <a:gd name="connsiteY4465" fmla="*/ 876525 h 6507156"/>
              <a:gd name="connsiteX4466" fmla="*/ 7179285 w 9124939"/>
              <a:gd name="connsiteY4466" fmla="*/ 892079 h 6507156"/>
              <a:gd name="connsiteX4467" fmla="*/ 7196433 w 9124939"/>
              <a:gd name="connsiteY4467" fmla="*/ 908904 h 6507156"/>
              <a:gd name="connsiteX4468" fmla="*/ 7198974 w 9124939"/>
              <a:gd name="connsiteY4468" fmla="*/ 941600 h 6507156"/>
              <a:gd name="connsiteX4469" fmla="*/ 7171346 w 9124939"/>
              <a:gd name="connsiteY4469" fmla="*/ 940965 h 6507156"/>
              <a:gd name="connsiteX4470" fmla="*/ 7156421 w 9124939"/>
              <a:gd name="connsiteY4470" fmla="*/ 953663 h 6507156"/>
              <a:gd name="connsiteX4471" fmla="*/ 7137368 w 9124939"/>
              <a:gd name="connsiteY4471" fmla="*/ 947314 h 6507156"/>
              <a:gd name="connsiteX4472" fmla="*/ 7123078 w 9124939"/>
              <a:gd name="connsiteY4472" fmla="*/ 957155 h 6507156"/>
              <a:gd name="connsiteX4473" fmla="*/ 7093228 w 9124939"/>
              <a:gd name="connsiteY4473" fmla="*/ 952711 h 6507156"/>
              <a:gd name="connsiteX4474" fmla="*/ 7081479 w 9124939"/>
              <a:gd name="connsiteY4474" fmla="*/ 966678 h 6507156"/>
              <a:gd name="connsiteX4475" fmla="*/ 7066554 w 9124939"/>
              <a:gd name="connsiteY4475" fmla="*/ 969218 h 6507156"/>
              <a:gd name="connsiteX4476" fmla="*/ 7064966 w 9124939"/>
              <a:gd name="connsiteY4476" fmla="*/ 1004771 h 6507156"/>
              <a:gd name="connsiteX4477" fmla="*/ 7037656 w 9124939"/>
              <a:gd name="connsiteY4477" fmla="*/ 1010485 h 6507156"/>
              <a:gd name="connsiteX4478" fmla="*/ 7046230 w 9124939"/>
              <a:gd name="connsiteY4478" fmla="*/ 1029214 h 6507156"/>
              <a:gd name="connsiteX4479" fmla="*/ 7035751 w 9124939"/>
              <a:gd name="connsiteY4479" fmla="*/ 1043181 h 6507156"/>
              <a:gd name="connsiteX4480" fmla="*/ 7057027 w 9124939"/>
              <a:gd name="connsiteY4480" fmla="*/ 1050166 h 6507156"/>
              <a:gd name="connsiteX4481" fmla="*/ 7085924 w 9124939"/>
              <a:gd name="connsiteY4481" fmla="*/ 1086989 h 6507156"/>
              <a:gd name="connsiteX4482" fmla="*/ 7092593 w 9124939"/>
              <a:gd name="connsiteY4482" fmla="*/ 1125717 h 6507156"/>
              <a:gd name="connsiteX4483" fmla="*/ 7108471 w 9124939"/>
              <a:gd name="connsiteY4483" fmla="*/ 1128892 h 6507156"/>
              <a:gd name="connsiteX4484" fmla="*/ 7121490 w 9124939"/>
              <a:gd name="connsiteY4484" fmla="*/ 1158413 h 6507156"/>
              <a:gd name="connsiteX4485" fmla="*/ 7135463 w 9124939"/>
              <a:gd name="connsiteY4485" fmla="*/ 1182221 h 6507156"/>
              <a:gd name="connsiteX4486" fmla="*/ 7189447 w 9124939"/>
              <a:gd name="connsiteY4486" fmla="*/ 1175555 h 6507156"/>
              <a:gd name="connsiteX4487" fmla="*/ 7186271 w 9124939"/>
              <a:gd name="connsiteY4487" fmla="*/ 1192380 h 6507156"/>
              <a:gd name="connsiteX4488" fmla="*/ 7191987 w 9124939"/>
              <a:gd name="connsiteY4488" fmla="*/ 1223806 h 6507156"/>
              <a:gd name="connsiteX4489" fmla="*/ 7200561 w 9124939"/>
              <a:gd name="connsiteY4489" fmla="*/ 1215235 h 6507156"/>
              <a:gd name="connsiteX4490" fmla="*/ 7209770 w 9124939"/>
              <a:gd name="connsiteY4490" fmla="*/ 1182857 h 6507156"/>
              <a:gd name="connsiteX4491" fmla="*/ 7240256 w 9124939"/>
              <a:gd name="connsiteY4491" fmla="*/ 1186666 h 6507156"/>
              <a:gd name="connsiteX4492" fmla="*/ 7245336 w 9124939"/>
              <a:gd name="connsiteY4492" fmla="*/ 1175873 h 6507156"/>
              <a:gd name="connsiteX4493" fmla="*/ 7268835 w 9124939"/>
              <a:gd name="connsiteY4493" fmla="*/ 1172698 h 6507156"/>
              <a:gd name="connsiteX4494" fmla="*/ 7288524 w 9124939"/>
              <a:gd name="connsiteY4494" fmla="*/ 1160953 h 6507156"/>
              <a:gd name="connsiteX4495" fmla="*/ 7299956 w 9124939"/>
              <a:gd name="connsiteY4495" fmla="*/ 1115559 h 6507156"/>
              <a:gd name="connsiteX4496" fmla="*/ 7292334 w 9124939"/>
              <a:gd name="connsiteY4496" fmla="*/ 1102861 h 6507156"/>
              <a:gd name="connsiteX4497" fmla="*/ 7309165 w 9124939"/>
              <a:gd name="connsiteY4497" fmla="*/ 1085719 h 6507156"/>
              <a:gd name="connsiteX4498" fmla="*/ 7298368 w 9124939"/>
              <a:gd name="connsiteY4498" fmla="*/ 1066038 h 6507156"/>
              <a:gd name="connsiteX4499" fmla="*/ 7315198 w 9124939"/>
              <a:gd name="connsiteY4499" fmla="*/ 1046990 h 6507156"/>
              <a:gd name="connsiteX4500" fmla="*/ 7316786 w 9124939"/>
              <a:gd name="connsiteY4500" fmla="*/ 1013024 h 6507156"/>
              <a:gd name="connsiteX4501" fmla="*/ 7326313 w 9124939"/>
              <a:gd name="connsiteY4501" fmla="*/ 997470 h 6507156"/>
              <a:gd name="connsiteX4502" fmla="*/ 7341238 w 9124939"/>
              <a:gd name="connsiteY4502" fmla="*/ 1002231 h 6507156"/>
              <a:gd name="connsiteX4503" fmla="*/ 7352670 w 9124939"/>
              <a:gd name="connsiteY4503" fmla="*/ 986359 h 6507156"/>
              <a:gd name="connsiteX4504" fmla="*/ 7386648 w 9124939"/>
              <a:gd name="connsiteY4504" fmla="*/ 981915 h 6507156"/>
              <a:gd name="connsiteX4505" fmla="*/ 7389823 w 9124939"/>
              <a:gd name="connsiteY4505" fmla="*/ 970170 h 6507156"/>
              <a:gd name="connsiteX4506" fmla="*/ 7407924 w 9124939"/>
              <a:gd name="connsiteY4506" fmla="*/ 983820 h 6507156"/>
              <a:gd name="connsiteX4507" fmla="*/ 7410464 w 9124939"/>
              <a:gd name="connsiteY4507" fmla="*/ 970170 h 6507156"/>
              <a:gd name="connsiteX4508" fmla="*/ 7397762 w 9124939"/>
              <a:gd name="connsiteY4508" fmla="*/ 948266 h 6507156"/>
              <a:gd name="connsiteX4509" fmla="*/ 7399985 w 9124939"/>
              <a:gd name="connsiteY4509" fmla="*/ 937473 h 6507156"/>
              <a:gd name="connsiteX4510" fmla="*/ 7421261 w 9124939"/>
              <a:gd name="connsiteY4510" fmla="*/ 939378 h 6507156"/>
              <a:gd name="connsiteX4511" fmla="*/ 7533675 w 9124939"/>
              <a:gd name="connsiteY4511" fmla="*/ 858431 h 6507156"/>
              <a:gd name="connsiteX4512" fmla="*/ 7547330 w 9124939"/>
              <a:gd name="connsiteY4512" fmla="*/ 855256 h 6507156"/>
              <a:gd name="connsiteX4513" fmla="*/ 7546060 w 9124939"/>
              <a:gd name="connsiteY4513" fmla="*/ 842559 h 6507156"/>
              <a:gd name="connsiteX4514" fmla="*/ 7637833 w 9124939"/>
              <a:gd name="connsiteY4514" fmla="*/ 787959 h 6507156"/>
              <a:gd name="connsiteX4515" fmla="*/ 7678798 w 9124939"/>
              <a:gd name="connsiteY4515" fmla="*/ 778118 h 6507156"/>
              <a:gd name="connsiteX4516" fmla="*/ 7669271 w 9124939"/>
              <a:gd name="connsiteY4516" fmla="*/ 767643 h 6507156"/>
              <a:gd name="connsiteX4517" fmla="*/ 7719762 w 9124939"/>
              <a:gd name="connsiteY4517" fmla="*/ 757485 h 6507156"/>
              <a:gd name="connsiteX4518" fmla="*/ 7735640 w 9124939"/>
              <a:gd name="connsiteY4518" fmla="*/ 769230 h 6507156"/>
              <a:gd name="connsiteX4519" fmla="*/ 7733099 w 9124939"/>
              <a:gd name="connsiteY4519" fmla="*/ 784785 h 6507156"/>
              <a:gd name="connsiteX4520" fmla="*/ 7750882 w 9124939"/>
              <a:gd name="connsiteY4520" fmla="*/ 798752 h 6507156"/>
              <a:gd name="connsiteX4521" fmla="*/ 7772794 w 9124939"/>
              <a:gd name="connsiteY4521" fmla="*/ 767960 h 6507156"/>
              <a:gd name="connsiteX4522" fmla="*/ 7763267 w 9124939"/>
              <a:gd name="connsiteY4522" fmla="*/ 757167 h 6507156"/>
              <a:gd name="connsiteX4523" fmla="*/ 7766125 w 9124939"/>
              <a:gd name="connsiteY4523" fmla="*/ 738121 h 6507156"/>
              <a:gd name="connsiteX4524" fmla="*/ 7744214 w 9124939"/>
              <a:gd name="connsiteY4524" fmla="*/ 742882 h 6507156"/>
              <a:gd name="connsiteX4525" fmla="*/ 7736910 w 9124939"/>
              <a:gd name="connsiteY4525" fmla="*/ 738438 h 6507156"/>
              <a:gd name="connsiteX4526" fmla="*/ 7796610 w 9124939"/>
              <a:gd name="connsiteY4526" fmla="*/ 690822 h 6507156"/>
              <a:gd name="connsiteX4527" fmla="*/ 7786449 w 9124939"/>
              <a:gd name="connsiteY4527" fmla="*/ 711773 h 6507156"/>
              <a:gd name="connsiteX4528" fmla="*/ 7802009 w 9124939"/>
              <a:gd name="connsiteY4528" fmla="*/ 712726 h 6507156"/>
              <a:gd name="connsiteX4529" fmla="*/ 7802326 w 9124939"/>
              <a:gd name="connsiteY4529" fmla="*/ 741930 h 6507156"/>
              <a:gd name="connsiteX4530" fmla="*/ 7838527 w 9124939"/>
              <a:gd name="connsiteY4530" fmla="*/ 734629 h 6507156"/>
              <a:gd name="connsiteX4531" fmla="*/ 7835987 w 9124939"/>
              <a:gd name="connsiteY4531" fmla="*/ 710186 h 6507156"/>
              <a:gd name="connsiteX4532" fmla="*/ 7839163 w 9124939"/>
              <a:gd name="connsiteY4532" fmla="*/ 700663 h 6507156"/>
              <a:gd name="connsiteX4533" fmla="*/ 7822967 w 9124939"/>
              <a:gd name="connsiteY4533" fmla="*/ 679712 h 6507156"/>
              <a:gd name="connsiteX4534" fmla="*/ 7842020 w 9124939"/>
              <a:gd name="connsiteY4534" fmla="*/ 680981 h 6507156"/>
              <a:gd name="connsiteX4535" fmla="*/ 7842973 w 9124939"/>
              <a:gd name="connsiteY4535" fmla="*/ 663840 h 6507156"/>
              <a:gd name="connsiteX4536" fmla="*/ 7877587 w 9124939"/>
              <a:gd name="connsiteY4536" fmla="*/ 641301 h 6507156"/>
              <a:gd name="connsiteX4537" fmla="*/ 7933476 w 9124939"/>
              <a:gd name="connsiteY4537" fmla="*/ 636540 h 6507156"/>
              <a:gd name="connsiteX4538" fmla="*/ 7944273 w 9124939"/>
              <a:gd name="connsiteY4538" fmla="*/ 634635 h 6507156"/>
              <a:gd name="connsiteX4539" fmla="*/ 7948401 w 9124939"/>
              <a:gd name="connsiteY4539" fmla="*/ 645111 h 6507156"/>
              <a:gd name="connsiteX4540" fmla="*/ 7936652 w 9124939"/>
              <a:gd name="connsiteY4540" fmla="*/ 641936 h 6507156"/>
              <a:gd name="connsiteX4541" fmla="*/ 7906484 w 9124939"/>
              <a:gd name="connsiteY4541" fmla="*/ 651777 h 6507156"/>
              <a:gd name="connsiteX4542" fmla="*/ 7877587 w 9124939"/>
              <a:gd name="connsiteY4542" fmla="*/ 648603 h 6507156"/>
              <a:gd name="connsiteX4543" fmla="*/ 7867425 w 9124939"/>
              <a:gd name="connsiteY4543" fmla="*/ 663522 h 6507156"/>
              <a:gd name="connsiteX4544" fmla="*/ 7874729 w 9124939"/>
              <a:gd name="connsiteY4544" fmla="*/ 683838 h 6507156"/>
              <a:gd name="connsiteX4545" fmla="*/ 7883302 w 9124939"/>
              <a:gd name="connsiteY4545" fmla="*/ 683204 h 6507156"/>
              <a:gd name="connsiteX4546" fmla="*/ 7887431 w 9124939"/>
              <a:gd name="connsiteY4546" fmla="*/ 673998 h 6507156"/>
              <a:gd name="connsiteX4547" fmla="*/ 7900450 w 9124939"/>
              <a:gd name="connsiteY4547" fmla="*/ 680029 h 6507156"/>
              <a:gd name="connsiteX4548" fmla="*/ 7890606 w 9124939"/>
              <a:gd name="connsiteY4548" fmla="*/ 684473 h 6507156"/>
              <a:gd name="connsiteX4549" fmla="*/ 7894099 w 9124939"/>
              <a:gd name="connsiteY4549" fmla="*/ 694949 h 6507156"/>
              <a:gd name="connsiteX4550" fmla="*/ 7903944 w 9124939"/>
              <a:gd name="connsiteY4550" fmla="*/ 723201 h 6507156"/>
              <a:gd name="connsiteX4551" fmla="*/ 7884890 w 9124939"/>
              <a:gd name="connsiteY4551" fmla="*/ 738121 h 6507156"/>
              <a:gd name="connsiteX4552" fmla="*/ 7882032 w 9124939"/>
              <a:gd name="connsiteY4552" fmla="*/ 753040 h 6507156"/>
              <a:gd name="connsiteX4553" fmla="*/ 7893464 w 9124939"/>
              <a:gd name="connsiteY4553" fmla="*/ 758437 h 6507156"/>
              <a:gd name="connsiteX4554" fmla="*/ 7892512 w 9124939"/>
              <a:gd name="connsiteY4554" fmla="*/ 775896 h 6507156"/>
              <a:gd name="connsiteX4555" fmla="*/ 7908389 w 9124939"/>
              <a:gd name="connsiteY4555" fmla="*/ 786689 h 6507156"/>
              <a:gd name="connsiteX4556" fmla="*/ 7885525 w 9124939"/>
              <a:gd name="connsiteY4556" fmla="*/ 794943 h 6507156"/>
              <a:gd name="connsiteX4557" fmla="*/ 7870600 w 9124939"/>
              <a:gd name="connsiteY4557" fmla="*/ 782562 h 6507156"/>
              <a:gd name="connsiteX4558" fmla="*/ 7860121 w 9124939"/>
              <a:gd name="connsiteY4558" fmla="*/ 798752 h 6507156"/>
              <a:gd name="connsiteX4559" fmla="*/ 7834399 w 9124939"/>
              <a:gd name="connsiteY4559" fmla="*/ 803831 h 6507156"/>
              <a:gd name="connsiteX4560" fmla="*/ 7833764 w 9124939"/>
              <a:gd name="connsiteY4560" fmla="*/ 819703 h 6507156"/>
              <a:gd name="connsiteX4561" fmla="*/ 7824237 w 9124939"/>
              <a:gd name="connsiteY4561" fmla="*/ 829544 h 6507156"/>
              <a:gd name="connsiteX4562" fmla="*/ 7833129 w 9124939"/>
              <a:gd name="connsiteY4562" fmla="*/ 845416 h 6507156"/>
              <a:gd name="connsiteX4563" fmla="*/ 7818204 w 9124939"/>
              <a:gd name="connsiteY4563" fmla="*/ 845416 h 6507156"/>
              <a:gd name="connsiteX4564" fmla="*/ 7803279 w 9124939"/>
              <a:gd name="connsiteY4564" fmla="*/ 860018 h 6507156"/>
              <a:gd name="connsiteX4565" fmla="*/ 7806772 w 9124939"/>
              <a:gd name="connsiteY4565" fmla="*/ 879382 h 6507156"/>
              <a:gd name="connsiteX4566" fmla="*/ 7766760 w 9124939"/>
              <a:gd name="connsiteY4566" fmla="*/ 918427 h 6507156"/>
              <a:gd name="connsiteX4567" fmla="*/ 7761679 w 9124939"/>
              <a:gd name="connsiteY4567" fmla="*/ 932394 h 6507156"/>
              <a:gd name="connsiteX4568" fmla="*/ 7788036 w 9124939"/>
              <a:gd name="connsiteY4568" fmla="*/ 935251 h 6507156"/>
              <a:gd name="connsiteX4569" fmla="*/ 7774699 w 9124939"/>
              <a:gd name="connsiteY4569" fmla="*/ 946679 h 6507156"/>
              <a:gd name="connsiteX4570" fmla="*/ 7769301 w 9124939"/>
              <a:gd name="connsiteY4570" fmla="*/ 970170 h 6507156"/>
              <a:gd name="connsiteX4571" fmla="*/ 7726431 w 9124939"/>
              <a:gd name="connsiteY4571" fmla="*/ 1000962 h 6507156"/>
              <a:gd name="connsiteX4572" fmla="*/ 7709918 w 9124939"/>
              <a:gd name="connsiteY4572" fmla="*/ 1053975 h 6507156"/>
              <a:gd name="connsiteX4573" fmla="*/ 7721985 w 9124939"/>
              <a:gd name="connsiteY4573" fmla="*/ 1080006 h 6507156"/>
              <a:gd name="connsiteX4574" fmla="*/ 7717857 w 9124939"/>
              <a:gd name="connsiteY4574" fmla="*/ 1087624 h 6507156"/>
              <a:gd name="connsiteX4575" fmla="*/ 7732464 w 9124939"/>
              <a:gd name="connsiteY4575" fmla="*/ 1106353 h 6507156"/>
              <a:gd name="connsiteX4576" fmla="*/ 7733099 w 9124939"/>
              <a:gd name="connsiteY4576" fmla="*/ 1145081 h 6507156"/>
              <a:gd name="connsiteX4577" fmla="*/ 7741038 w 9124939"/>
              <a:gd name="connsiteY4577" fmla="*/ 1157144 h 6507156"/>
              <a:gd name="connsiteX4578" fmla="*/ 7743579 w 9124939"/>
              <a:gd name="connsiteY4578" fmla="*/ 1227616 h 6507156"/>
              <a:gd name="connsiteX4579" fmla="*/ 7745484 w 9124939"/>
              <a:gd name="connsiteY4579" fmla="*/ 1264439 h 6507156"/>
              <a:gd name="connsiteX4580" fmla="*/ 7746754 w 9124939"/>
              <a:gd name="connsiteY4580" fmla="*/ 1290469 h 6507156"/>
              <a:gd name="connsiteX4581" fmla="*/ 7747072 w 9124939"/>
              <a:gd name="connsiteY4581" fmla="*/ 1305071 h 6507156"/>
              <a:gd name="connsiteX4582" fmla="*/ 7747389 w 9124939"/>
              <a:gd name="connsiteY4582" fmla="*/ 1308246 h 6507156"/>
              <a:gd name="connsiteX4583" fmla="*/ 7748977 w 9124939"/>
              <a:gd name="connsiteY4583" fmla="*/ 1313325 h 6507156"/>
              <a:gd name="connsiteX4584" fmla="*/ 7752470 w 9124939"/>
              <a:gd name="connsiteY4584" fmla="*/ 1325705 h 6507156"/>
              <a:gd name="connsiteX4585" fmla="*/ 7757233 w 9124939"/>
              <a:gd name="connsiteY4585" fmla="*/ 1341894 h 6507156"/>
              <a:gd name="connsiteX4586" fmla="*/ 7756598 w 9124939"/>
              <a:gd name="connsiteY4586" fmla="*/ 1317769 h 6507156"/>
              <a:gd name="connsiteX4587" fmla="*/ 7752470 w 9124939"/>
              <a:gd name="connsiteY4587" fmla="*/ 1267296 h 6507156"/>
              <a:gd name="connsiteX4588" fmla="*/ 7752153 w 9124939"/>
              <a:gd name="connsiteY4588" fmla="*/ 1232377 h 6507156"/>
              <a:gd name="connsiteX4589" fmla="*/ 7744849 w 9124939"/>
              <a:gd name="connsiteY4589" fmla="*/ 1174286 h 6507156"/>
              <a:gd name="connsiteX4590" fmla="*/ 7751200 w 9124939"/>
              <a:gd name="connsiteY4590" fmla="*/ 1141907 h 6507156"/>
              <a:gd name="connsiteX4591" fmla="*/ 7748659 w 9124939"/>
              <a:gd name="connsiteY4591" fmla="*/ 1114606 h 6507156"/>
              <a:gd name="connsiteX4592" fmla="*/ 7736910 w 9124939"/>
              <a:gd name="connsiteY4592" fmla="*/ 1089211 h 6507156"/>
              <a:gd name="connsiteX4593" fmla="*/ 7728971 w 9124939"/>
              <a:gd name="connsiteY4593" fmla="*/ 1055880 h 6507156"/>
              <a:gd name="connsiteX4594" fmla="*/ 7742626 w 9124939"/>
              <a:gd name="connsiteY4594" fmla="*/ 1009533 h 6507156"/>
              <a:gd name="connsiteX4595" fmla="*/ 7794070 w 9124939"/>
              <a:gd name="connsiteY4595" fmla="*/ 989851 h 6507156"/>
              <a:gd name="connsiteX4596" fmla="*/ 7801374 w 9124939"/>
              <a:gd name="connsiteY4596" fmla="*/ 973027 h 6507156"/>
              <a:gd name="connsiteX4597" fmla="*/ 7820427 w 9124939"/>
              <a:gd name="connsiteY4597" fmla="*/ 955885 h 6507156"/>
              <a:gd name="connsiteX4598" fmla="*/ 7837257 w 9124939"/>
              <a:gd name="connsiteY4598" fmla="*/ 968265 h 6507156"/>
              <a:gd name="connsiteX4599" fmla="*/ 7890289 w 9124939"/>
              <a:gd name="connsiteY4599" fmla="*/ 893032 h 6507156"/>
              <a:gd name="connsiteX4600" fmla="*/ 7879809 w 9124939"/>
              <a:gd name="connsiteY4600" fmla="*/ 893032 h 6507156"/>
              <a:gd name="connsiteX4601" fmla="*/ 7875681 w 9124939"/>
              <a:gd name="connsiteY4601" fmla="*/ 888270 h 6507156"/>
              <a:gd name="connsiteX4602" fmla="*/ 7919504 w 9124939"/>
              <a:gd name="connsiteY4602" fmla="*/ 815894 h 6507156"/>
              <a:gd name="connsiteX4603" fmla="*/ 7933158 w 9124939"/>
              <a:gd name="connsiteY4603" fmla="*/ 828274 h 6507156"/>
              <a:gd name="connsiteX4604" fmla="*/ 7947131 w 9124939"/>
              <a:gd name="connsiteY4604" fmla="*/ 817798 h 6507156"/>
              <a:gd name="connsiteX4605" fmla="*/ 7951577 w 9124939"/>
              <a:gd name="connsiteY4605" fmla="*/ 827956 h 6507156"/>
              <a:gd name="connsiteX4606" fmla="*/ 7955070 w 9124939"/>
              <a:gd name="connsiteY4606" fmla="*/ 835892 h 6507156"/>
              <a:gd name="connsiteX4607" fmla="*/ 7957610 w 9124939"/>
              <a:gd name="connsiteY4607" fmla="*/ 840654 h 6507156"/>
              <a:gd name="connsiteX4608" fmla="*/ 7960468 w 9124939"/>
              <a:gd name="connsiteY4608" fmla="*/ 843828 h 6507156"/>
              <a:gd name="connsiteX4609" fmla="*/ 7963961 w 9124939"/>
              <a:gd name="connsiteY4609" fmla="*/ 847320 h 6507156"/>
              <a:gd name="connsiteX4610" fmla="*/ 7968724 w 9124939"/>
              <a:gd name="connsiteY4610" fmla="*/ 851447 h 6507156"/>
              <a:gd name="connsiteX4611" fmla="*/ 7989365 w 9124939"/>
              <a:gd name="connsiteY4611" fmla="*/ 840654 h 6507156"/>
              <a:gd name="connsiteX4612" fmla="*/ 7997304 w 9124939"/>
              <a:gd name="connsiteY4612" fmla="*/ 779388 h 6507156"/>
              <a:gd name="connsiteX4613" fmla="*/ 8037316 w 9124939"/>
              <a:gd name="connsiteY4613" fmla="*/ 745104 h 6507156"/>
              <a:gd name="connsiteX4614" fmla="*/ 8053194 w 9124939"/>
              <a:gd name="connsiteY4614" fmla="*/ 746374 h 6507156"/>
              <a:gd name="connsiteX4615" fmla="*/ 8093206 w 9124939"/>
              <a:gd name="connsiteY4615" fmla="*/ 720344 h 6507156"/>
              <a:gd name="connsiteX4616" fmla="*/ 8112259 w 9124939"/>
              <a:gd name="connsiteY4616" fmla="*/ 732089 h 6507156"/>
              <a:gd name="connsiteX4617" fmla="*/ 8155764 w 9124939"/>
              <a:gd name="connsiteY4617" fmla="*/ 728598 h 6507156"/>
              <a:gd name="connsiteX4618" fmla="*/ 8177040 w 9124939"/>
              <a:gd name="connsiteY4618" fmla="*/ 740025 h 6507156"/>
              <a:gd name="connsiteX4619" fmla="*/ 8189742 w 9124939"/>
              <a:gd name="connsiteY4619" fmla="*/ 737803 h 6507156"/>
              <a:gd name="connsiteX4620" fmla="*/ 8204667 w 9124939"/>
              <a:gd name="connsiteY4620" fmla="*/ 760659 h 6507156"/>
              <a:gd name="connsiteX4621" fmla="*/ 8243409 w 9124939"/>
              <a:gd name="connsiteY4621" fmla="*/ 731772 h 6507156"/>
              <a:gd name="connsiteX4622" fmla="*/ 8241186 w 9124939"/>
              <a:gd name="connsiteY4622" fmla="*/ 693044 h 6507156"/>
              <a:gd name="connsiteX4623" fmla="*/ 8230389 w 9124939"/>
              <a:gd name="connsiteY4623" fmla="*/ 693044 h 6507156"/>
              <a:gd name="connsiteX4624" fmla="*/ 8227213 w 9124939"/>
              <a:gd name="connsiteY4624" fmla="*/ 688918 h 6507156"/>
              <a:gd name="connsiteX4625" fmla="*/ 8254841 w 9124939"/>
              <a:gd name="connsiteY4625" fmla="*/ 674950 h 6507156"/>
              <a:gd name="connsiteX4626" fmla="*/ 8275164 w 9124939"/>
              <a:gd name="connsiteY4626" fmla="*/ 691457 h 6507156"/>
              <a:gd name="connsiteX4627" fmla="*/ 8283103 w 9124939"/>
              <a:gd name="connsiteY4627" fmla="*/ 665427 h 6507156"/>
              <a:gd name="connsiteX4628" fmla="*/ 8307554 w 9124939"/>
              <a:gd name="connsiteY4628" fmla="*/ 662887 h 6507156"/>
              <a:gd name="connsiteX4629" fmla="*/ 8316128 w 9124939"/>
              <a:gd name="connsiteY4629" fmla="*/ 683838 h 6507156"/>
              <a:gd name="connsiteX4630" fmla="*/ 8286596 w 9124939"/>
              <a:gd name="connsiteY4630" fmla="*/ 696854 h 6507156"/>
              <a:gd name="connsiteX4631" fmla="*/ 8310095 w 9124939"/>
              <a:gd name="connsiteY4631" fmla="*/ 706059 h 6507156"/>
              <a:gd name="connsiteX4632" fmla="*/ 8327878 w 9124939"/>
              <a:gd name="connsiteY4632" fmla="*/ 687013 h 6507156"/>
              <a:gd name="connsiteX4633" fmla="*/ 8313906 w 9124939"/>
              <a:gd name="connsiteY4633" fmla="*/ 661618 h 6507156"/>
              <a:gd name="connsiteX4634" fmla="*/ 8315811 w 9124939"/>
              <a:gd name="connsiteY4634" fmla="*/ 647968 h 6507156"/>
              <a:gd name="connsiteX4635" fmla="*/ 8363126 w 9124939"/>
              <a:gd name="connsiteY4635" fmla="*/ 623207 h 6507156"/>
              <a:gd name="connsiteX4636" fmla="*/ 8384403 w 9124939"/>
              <a:gd name="connsiteY4636" fmla="*/ 633683 h 6507156"/>
              <a:gd name="connsiteX4637" fmla="*/ 8375193 w 9124939"/>
              <a:gd name="connsiteY4637" fmla="*/ 646698 h 6507156"/>
              <a:gd name="connsiteX4638" fmla="*/ 8419016 w 9124939"/>
              <a:gd name="connsiteY4638" fmla="*/ 692409 h 6507156"/>
              <a:gd name="connsiteX4639" fmla="*/ 8413617 w 9124939"/>
              <a:gd name="connsiteY4639" fmla="*/ 703837 h 6507156"/>
              <a:gd name="connsiteX4640" fmla="*/ 8397740 w 9124939"/>
              <a:gd name="connsiteY4640" fmla="*/ 705107 h 6507156"/>
              <a:gd name="connsiteX4641" fmla="*/ 8396152 w 9124939"/>
              <a:gd name="connsiteY4641" fmla="*/ 725106 h 6507156"/>
              <a:gd name="connsiteX4642" fmla="*/ 8382179 w 9124939"/>
              <a:gd name="connsiteY4642" fmla="*/ 723201 h 6507156"/>
              <a:gd name="connsiteX4643" fmla="*/ 8388531 w 9124939"/>
              <a:gd name="connsiteY4643" fmla="*/ 738756 h 6507156"/>
              <a:gd name="connsiteX4644" fmla="*/ 8392024 w 9124939"/>
              <a:gd name="connsiteY4644" fmla="*/ 783197 h 6507156"/>
              <a:gd name="connsiteX4645" fmla="*/ 8434576 w 9124939"/>
              <a:gd name="connsiteY4645" fmla="*/ 799704 h 6507156"/>
              <a:gd name="connsiteX4646" fmla="*/ 8470459 w 9124939"/>
              <a:gd name="connsiteY4646" fmla="*/ 763516 h 6507156"/>
              <a:gd name="connsiteX4647" fmla="*/ 8467919 w 9124939"/>
              <a:gd name="connsiteY4647" fmla="*/ 743517 h 6507156"/>
              <a:gd name="connsiteX4648" fmla="*/ 8456169 w 9124939"/>
              <a:gd name="connsiteY4648" fmla="*/ 725741 h 6507156"/>
              <a:gd name="connsiteX4649" fmla="*/ 8464426 w 9124939"/>
              <a:gd name="connsiteY4649" fmla="*/ 697171 h 6507156"/>
              <a:gd name="connsiteX4650" fmla="*/ 8485702 w 9124939"/>
              <a:gd name="connsiteY4650" fmla="*/ 704472 h 6507156"/>
              <a:gd name="connsiteX4651" fmla="*/ 8501580 w 9124939"/>
              <a:gd name="connsiteY4651" fmla="*/ 697806 h 6507156"/>
              <a:gd name="connsiteX4652" fmla="*/ 8517457 w 9124939"/>
              <a:gd name="connsiteY4652" fmla="*/ 700980 h 6507156"/>
              <a:gd name="connsiteX4653" fmla="*/ 8557152 w 9124939"/>
              <a:gd name="connsiteY4653" fmla="*/ 643841 h 6507156"/>
              <a:gd name="connsiteX4654" fmla="*/ 8558739 w 9124939"/>
              <a:gd name="connsiteY4654" fmla="*/ 611145 h 6507156"/>
              <a:gd name="connsiteX4655" fmla="*/ 8570489 w 9124939"/>
              <a:gd name="connsiteY4655" fmla="*/ 604478 h 6507156"/>
              <a:gd name="connsiteX4656" fmla="*/ 8568266 w 9124939"/>
              <a:gd name="connsiteY4656" fmla="*/ 584797 h 6507156"/>
              <a:gd name="connsiteX4657" fmla="*/ 8556199 w 9124939"/>
              <a:gd name="connsiteY4657" fmla="*/ 577178 h 6507156"/>
              <a:gd name="connsiteX4658" fmla="*/ 8551436 w 9124939"/>
              <a:gd name="connsiteY4658" fmla="*/ 596225 h 6507156"/>
              <a:gd name="connsiteX4659" fmla="*/ 8538733 w 9124939"/>
              <a:gd name="connsiteY4659" fmla="*/ 583845 h 6507156"/>
              <a:gd name="connsiteX4660" fmla="*/ 8540321 w 9124939"/>
              <a:gd name="connsiteY4660" fmla="*/ 556227 h 6507156"/>
              <a:gd name="connsiteX4661" fmla="*/ 8498404 w 9124939"/>
              <a:gd name="connsiteY4661" fmla="*/ 459725 h 6507156"/>
              <a:gd name="connsiteX4662" fmla="*/ 8537146 w 9124939"/>
              <a:gd name="connsiteY4662" fmla="*/ 447663 h 6507156"/>
              <a:gd name="connsiteX4663" fmla="*/ 8558739 w 9124939"/>
              <a:gd name="connsiteY4663" fmla="*/ 483533 h 6507156"/>
              <a:gd name="connsiteX4664" fmla="*/ 8560962 w 9124939"/>
              <a:gd name="connsiteY4664" fmla="*/ 474010 h 6507156"/>
              <a:gd name="connsiteX4665" fmla="*/ 8541591 w 9124939"/>
              <a:gd name="connsiteY4665" fmla="*/ 439409 h 6507156"/>
              <a:gd name="connsiteX4666" fmla="*/ 8554294 w 9124939"/>
              <a:gd name="connsiteY4666" fmla="*/ 425442 h 6507156"/>
              <a:gd name="connsiteX4667" fmla="*/ 8554929 w 9124939"/>
              <a:gd name="connsiteY4667" fmla="*/ 393063 h 6507156"/>
              <a:gd name="connsiteX4668" fmla="*/ 8610183 w 9124939"/>
              <a:gd name="connsiteY4668" fmla="*/ 408300 h 6507156"/>
              <a:gd name="connsiteX4669" fmla="*/ 8615264 w 9124939"/>
              <a:gd name="connsiteY4669" fmla="*/ 415601 h 6507156"/>
              <a:gd name="connsiteX4670" fmla="*/ 8694653 w 9124939"/>
              <a:gd name="connsiteY4670" fmla="*/ 427664 h 6507156"/>
              <a:gd name="connsiteX4671" fmla="*/ 8743556 w 9124939"/>
              <a:gd name="connsiteY4671" fmla="*/ 427029 h 6507156"/>
              <a:gd name="connsiteX4672" fmla="*/ 8762609 w 9124939"/>
              <a:gd name="connsiteY4672" fmla="*/ 450202 h 6507156"/>
              <a:gd name="connsiteX4673" fmla="*/ 8774359 w 9124939"/>
              <a:gd name="connsiteY4673" fmla="*/ 442584 h 6507156"/>
              <a:gd name="connsiteX4674" fmla="*/ 8821991 w 9124939"/>
              <a:gd name="connsiteY4674" fmla="*/ 453694 h 6507156"/>
              <a:gd name="connsiteX4675" fmla="*/ 8846443 w 9124939"/>
              <a:gd name="connsiteY4675" fmla="*/ 473693 h 6507156"/>
              <a:gd name="connsiteX4676" fmla="*/ 8868672 w 9124939"/>
              <a:gd name="connsiteY4676" fmla="*/ 474328 h 6507156"/>
              <a:gd name="connsiteX4677" fmla="*/ 8893441 w 9124939"/>
              <a:gd name="connsiteY4677" fmla="*/ 512103 h 6507156"/>
              <a:gd name="connsiteX4678" fmla="*/ 8927419 w 9124939"/>
              <a:gd name="connsiteY4678" fmla="*/ 529880 h 6507156"/>
              <a:gd name="connsiteX4679" fmla="*/ 8947743 w 9124939"/>
              <a:gd name="connsiteY4679" fmla="*/ 535911 h 6507156"/>
              <a:gd name="connsiteX4680" fmla="*/ 8955047 w 9124939"/>
              <a:gd name="connsiteY4680" fmla="*/ 548609 h 6507156"/>
              <a:gd name="connsiteX4681" fmla="*/ 8943932 w 9124939"/>
              <a:gd name="connsiteY4681" fmla="*/ 554958 h 6507156"/>
              <a:gd name="connsiteX4682" fmla="*/ 8958540 w 9124939"/>
              <a:gd name="connsiteY4682" fmla="*/ 567338 h 6507156"/>
              <a:gd name="connsiteX4683" fmla="*/ 8976323 w 9124939"/>
              <a:gd name="connsiteY4683" fmla="*/ 553688 h 6507156"/>
              <a:gd name="connsiteX4684" fmla="*/ 8987437 w 9124939"/>
              <a:gd name="connsiteY4684" fmla="*/ 570195 h 6507156"/>
              <a:gd name="connsiteX4685" fmla="*/ 9056981 w 9124939"/>
              <a:gd name="connsiteY4685" fmla="*/ 569877 h 6507156"/>
              <a:gd name="connsiteX4686" fmla="*/ 9056981 w 9124939"/>
              <a:gd name="connsiteY4686" fmla="*/ 579400 h 6507156"/>
              <a:gd name="connsiteX4687" fmla="*/ 9047455 w 9124939"/>
              <a:gd name="connsiteY4687" fmla="*/ 588924 h 6507156"/>
              <a:gd name="connsiteX4688" fmla="*/ 9075082 w 9124939"/>
              <a:gd name="connsiteY4688" fmla="*/ 605431 h 6507156"/>
              <a:gd name="connsiteX4689" fmla="*/ 9091277 w 9124939"/>
              <a:gd name="connsiteY4689" fmla="*/ 623525 h 6507156"/>
              <a:gd name="connsiteX4690" fmla="*/ 9124938 w 9124939"/>
              <a:gd name="connsiteY4690" fmla="*/ 639714 h 6507156"/>
              <a:gd name="connsiteX4691" fmla="*/ 9124939 w 9124939"/>
              <a:gd name="connsiteY4691" fmla="*/ 5195624 h 6507156"/>
              <a:gd name="connsiteX4692" fmla="*/ 9123986 w 9124939"/>
              <a:gd name="connsiteY4692" fmla="*/ 5195941 h 6507156"/>
              <a:gd name="connsiteX4693" fmla="*/ 9122716 w 9124939"/>
              <a:gd name="connsiteY4693" fmla="*/ 5195941 h 6507156"/>
              <a:gd name="connsiteX4694" fmla="*/ 9120493 w 9124939"/>
              <a:gd name="connsiteY4694" fmla="*/ 5195624 h 6507156"/>
              <a:gd name="connsiteX4695" fmla="*/ 9117953 w 9124939"/>
              <a:gd name="connsiteY4695" fmla="*/ 5194354 h 6507156"/>
              <a:gd name="connsiteX4696" fmla="*/ 9115730 w 9124939"/>
              <a:gd name="connsiteY4696" fmla="*/ 5193084 h 6507156"/>
              <a:gd name="connsiteX4697" fmla="*/ 9112237 w 9124939"/>
              <a:gd name="connsiteY4697" fmla="*/ 5190227 h 6507156"/>
              <a:gd name="connsiteX4698" fmla="*/ 9110649 w 9124939"/>
              <a:gd name="connsiteY4698" fmla="*/ 5188640 h 6507156"/>
              <a:gd name="connsiteX4699" fmla="*/ 9109379 w 9124939"/>
              <a:gd name="connsiteY4699" fmla="*/ 5186418 h 6507156"/>
              <a:gd name="connsiteX4700" fmla="*/ 9108426 w 9124939"/>
              <a:gd name="connsiteY4700" fmla="*/ 5183878 h 6507156"/>
              <a:gd name="connsiteX4701" fmla="*/ 9106521 w 9124939"/>
              <a:gd name="connsiteY4701" fmla="*/ 5180704 h 6507156"/>
              <a:gd name="connsiteX4702" fmla="*/ 9104298 w 9124939"/>
              <a:gd name="connsiteY4702" fmla="*/ 5177529 h 6507156"/>
              <a:gd name="connsiteX4703" fmla="*/ 9102075 w 9124939"/>
              <a:gd name="connsiteY4703" fmla="*/ 5174672 h 6507156"/>
              <a:gd name="connsiteX4704" fmla="*/ 9099217 w 9124939"/>
              <a:gd name="connsiteY4704" fmla="*/ 5172133 h 6507156"/>
              <a:gd name="connsiteX4705" fmla="*/ 9097629 w 9124939"/>
              <a:gd name="connsiteY4705" fmla="*/ 5171180 h 6507156"/>
              <a:gd name="connsiteX4706" fmla="*/ 9096042 w 9124939"/>
              <a:gd name="connsiteY4706" fmla="*/ 5170863 h 6507156"/>
              <a:gd name="connsiteX4707" fmla="*/ 9092866 w 9124939"/>
              <a:gd name="connsiteY4707" fmla="*/ 5169593 h 6507156"/>
              <a:gd name="connsiteX4708" fmla="*/ 9090008 w 9124939"/>
              <a:gd name="connsiteY4708" fmla="*/ 5168323 h 6507156"/>
              <a:gd name="connsiteX4709" fmla="*/ 9087468 w 9124939"/>
              <a:gd name="connsiteY4709" fmla="*/ 5166419 h 6507156"/>
              <a:gd name="connsiteX4710" fmla="*/ 9085245 w 9124939"/>
              <a:gd name="connsiteY4710" fmla="*/ 5164831 h 6507156"/>
              <a:gd name="connsiteX4711" fmla="*/ 9082387 w 9124939"/>
              <a:gd name="connsiteY4711" fmla="*/ 5161974 h 6507156"/>
              <a:gd name="connsiteX4712" fmla="*/ 9081434 w 9124939"/>
              <a:gd name="connsiteY4712" fmla="*/ 5160704 h 6507156"/>
              <a:gd name="connsiteX4713" fmla="*/ 9068097 w 9124939"/>
              <a:gd name="connsiteY4713" fmla="*/ 5148959 h 6507156"/>
              <a:gd name="connsiteX4714" fmla="*/ 9065239 w 9124939"/>
              <a:gd name="connsiteY4714" fmla="*/ 5153086 h 6507156"/>
              <a:gd name="connsiteX4715" fmla="*/ 9060476 w 9124939"/>
              <a:gd name="connsiteY4715" fmla="*/ 5159752 h 6507156"/>
              <a:gd name="connsiteX4716" fmla="*/ 9044598 w 9124939"/>
              <a:gd name="connsiteY4716" fmla="*/ 5164514 h 6507156"/>
              <a:gd name="connsiteX4717" fmla="*/ 9032531 w 9124939"/>
              <a:gd name="connsiteY4717" fmla="*/ 5175625 h 6507156"/>
              <a:gd name="connsiteX4718" fmla="*/ 9015383 w 9124939"/>
              <a:gd name="connsiteY4718" fmla="*/ 5180386 h 6507156"/>
              <a:gd name="connsiteX4719" fmla="*/ 8997283 w 9124939"/>
              <a:gd name="connsiteY4719" fmla="*/ 5182926 h 6507156"/>
              <a:gd name="connsiteX4720" fmla="*/ 8979817 w 9124939"/>
              <a:gd name="connsiteY4720" fmla="*/ 5179117 h 6507156"/>
              <a:gd name="connsiteX4721" fmla="*/ 8953461 w 9124939"/>
              <a:gd name="connsiteY4721" fmla="*/ 5181656 h 6507156"/>
              <a:gd name="connsiteX4722" fmla="*/ 8953461 w 9124939"/>
              <a:gd name="connsiteY4722" fmla="*/ 5174355 h 6507156"/>
              <a:gd name="connsiteX4723" fmla="*/ 8933455 w 9124939"/>
              <a:gd name="connsiteY4723" fmla="*/ 5179117 h 6507156"/>
              <a:gd name="connsiteX4724" fmla="*/ 8908051 w 9124939"/>
              <a:gd name="connsiteY4724" fmla="*/ 5181656 h 6507156"/>
              <a:gd name="connsiteX4725" fmla="*/ 8908051 w 9124939"/>
              <a:gd name="connsiteY4725" fmla="*/ 5173085 h 6507156"/>
              <a:gd name="connsiteX4726" fmla="*/ 8901065 w 9124939"/>
              <a:gd name="connsiteY4726" fmla="*/ 5174990 h 6507156"/>
              <a:gd name="connsiteX4727" fmla="*/ 8895349 w 9124939"/>
              <a:gd name="connsiteY4727" fmla="*/ 5175942 h 6507156"/>
              <a:gd name="connsiteX4728" fmla="*/ 8890903 w 9124939"/>
              <a:gd name="connsiteY4728" fmla="*/ 5176894 h 6507156"/>
              <a:gd name="connsiteX4729" fmla="*/ 8881059 w 9124939"/>
              <a:gd name="connsiteY4729" fmla="*/ 5177529 h 6507156"/>
              <a:gd name="connsiteX4730" fmla="*/ 8873755 w 9124939"/>
              <a:gd name="connsiteY4730" fmla="*/ 5177847 h 6507156"/>
              <a:gd name="connsiteX4731" fmla="*/ 8859147 w 9124939"/>
              <a:gd name="connsiteY4731" fmla="*/ 5190227 h 6507156"/>
              <a:gd name="connsiteX4732" fmla="*/ 8856607 w 9124939"/>
              <a:gd name="connsiteY4732" fmla="*/ 5190227 h 6507156"/>
              <a:gd name="connsiteX4733" fmla="*/ 8850256 w 9124939"/>
              <a:gd name="connsiteY4733" fmla="*/ 5190862 h 6507156"/>
              <a:gd name="connsiteX4734" fmla="*/ 8846128 w 9124939"/>
              <a:gd name="connsiteY4734" fmla="*/ 5191497 h 6507156"/>
              <a:gd name="connsiteX4735" fmla="*/ 8842000 w 9124939"/>
              <a:gd name="connsiteY4735" fmla="*/ 5192449 h 6507156"/>
              <a:gd name="connsiteX4736" fmla="*/ 8836919 w 9124939"/>
              <a:gd name="connsiteY4736" fmla="*/ 5193719 h 6507156"/>
              <a:gd name="connsiteX4737" fmla="*/ 8832473 w 9124939"/>
              <a:gd name="connsiteY4737" fmla="*/ 5195624 h 6507156"/>
              <a:gd name="connsiteX4738" fmla="*/ 8828027 w 9124939"/>
              <a:gd name="connsiteY4738" fmla="*/ 5197211 h 6507156"/>
              <a:gd name="connsiteX4739" fmla="*/ 8824852 w 9124939"/>
              <a:gd name="connsiteY4739" fmla="*/ 5197846 h 6507156"/>
              <a:gd name="connsiteX4740" fmla="*/ 8821994 w 9124939"/>
              <a:gd name="connsiteY4740" fmla="*/ 5197846 h 6507156"/>
              <a:gd name="connsiteX4741" fmla="*/ 8820089 w 9124939"/>
              <a:gd name="connsiteY4741" fmla="*/ 5197529 h 6507156"/>
              <a:gd name="connsiteX4742" fmla="*/ 8818183 w 9124939"/>
              <a:gd name="connsiteY4742" fmla="*/ 5197211 h 6507156"/>
              <a:gd name="connsiteX4743" fmla="*/ 8817231 w 9124939"/>
              <a:gd name="connsiteY4743" fmla="*/ 5196576 h 6507156"/>
              <a:gd name="connsiteX4744" fmla="*/ 8816278 w 9124939"/>
              <a:gd name="connsiteY4744" fmla="*/ 5195624 h 6507156"/>
              <a:gd name="connsiteX4745" fmla="*/ 8815008 w 9124939"/>
              <a:gd name="connsiteY4745" fmla="*/ 5195941 h 6507156"/>
              <a:gd name="connsiteX4746" fmla="*/ 8813102 w 9124939"/>
              <a:gd name="connsiteY4746" fmla="*/ 5196259 h 6507156"/>
              <a:gd name="connsiteX4747" fmla="*/ 8811515 w 9124939"/>
              <a:gd name="connsiteY4747" fmla="*/ 5197211 h 6507156"/>
              <a:gd name="connsiteX4748" fmla="*/ 8809609 w 9124939"/>
              <a:gd name="connsiteY4748" fmla="*/ 5198481 h 6507156"/>
              <a:gd name="connsiteX4749" fmla="*/ 8808022 w 9124939"/>
              <a:gd name="connsiteY4749" fmla="*/ 5200068 h 6507156"/>
              <a:gd name="connsiteX4750" fmla="*/ 8806434 w 9124939"/>
              <a:gd name="connsiteY4750" fmla="*/ 5202608 h 6507156"/>
              <a:gd name="connsiteX4751" fmla="*/ 8805799 w 9124939"/>
              <a:gd name="connsiteY4751" fmla="*/ 5204195 h 6507156"/>
              <a:gd name="connsiteX4752" fmla="*/ 8805481 w 9124939"/>
              <a:gd name="connsiteY4752" fmla="*/ 5205782 h 6507156"/>
              <a:gd name="connsiteX4753" fmla="*/ 8805164 w 9124939"/>
              <a:gd name="connsiteY4753" fmla="*/ 5207370 h 6507156"/>
              <a:gd name="connsiteX4754" fmla="*/ 8803893 w 9124939"/>
              <a:gd name="connsiteY4754" fmla="*/ 5208639 h 6507156"/>
              <a:gd name="connsiteX4755" fmla="*/ 8802623 w 9124939"/>
              <a:gd name="connsiteY4755" fmla="*/ 5209274 h 6507156"/>
              <a:gd name="connsiteX4756" fmla="*/ 8800718 w 9124939"/>
              <a:gd name="connsiteY4756" fmla="*/ 5209909 h 6507156"/>
              <a:gd name="connsiteX4757" fmla="*/ 8799130 w 9124939"/>
              <a:gd name="connsiteY4757" fmla="*/ 5209909 h 6507156"/>
              <a:gd name="connsiteX4758" fmla="*/ 8796907 w 9124939"/>
              <a:gd name="connsiteY4758" fmla="*/ 5209909 h 6507156"/>
              <a:gd name="connsiteX4759" fmla="*/ 8792461 w 9124939"/>
              <a:gd name="connsiteY4759" fmla="*/ 5209592 h 6507156"/>
              <a:gd name="connsiteX4760" fmla="*/ 8787698 w 9124939"/>
              <a:gd name="connsiteY4760" fmla="*/ 5208639 h 6507156"/>
              <a:gd name="connsiteX4761" fmla="*/ 8783888 w 9124939"/>
              <a:gd name="connsiteY4761" fmla="*/ 5207052 h 6507156"/>
              <a:gd name="connsiteX4762" fmla="*/ 8780077 w 9124939"/>
              <a:gd name="connsiteY4762" fmla="*/ 5205782 h 6507156"/>
              <a:gd name="connsiteX4763" fmla="*/ 8761659 w 9124939"/>
              <a:gd name="connsiteY4763" fmla="*/ 5205782 h 6507156"/>
              <a:gd name="connsiteX4764" fmla="*/ 8759754 w 9124939"/>
              <a:gd name="connsiteY4764" fmla="*/ 5205465 h 6507156"/>
              <a:gd name="connsiteX4765" fmla="*/ 8757531 w 9124939"/>
              <a:gd name="connsiteY4765" fmla="*/ 5204195 h 6507156"/>
              <a:gd name="connsiteX4766" fmla="*/ 8755943 w 9124939"/>
              <a:gd name="connsiteY4766" fmla="*/ 5202608 h 6507156"/>
              <a:gd name="connsiteX4767" fmla="*/ 8754038 w 9124939"/>
              <a:gd name="connsiteY4767" fmla="*/ 5200703 h 6507156"/>
              <a:gd name="connsiteX4768" fmla="*/ 8751497 w 9124939"/>
              <a:gd name="connsiteY4768" fmla="*/ 5197211 h 6507156"/>
              <a:gd name="connsiteX4769" fmla="*/ 8750545 w 9124939"/>
              <a:gd name="connsiteY4769" fmla="*/ 5195624 h 6507156"/>
              <a:gd name="connsiteX4770" fmla="*/ 8749274 w 9124939"/>
              <a:gd name="connsiteY4770" fmla="*/ 5193402 h 6507156"/>
              <a:gd name="connsiteX4771" fmla="*/ 8746099 w 9124939"/>
              <a:gd name="connsiteY4771" fmla="*/ 5188323 h 6507156"/>
              <a:gd name="connsiteX4772" fmla="*/ 8741653 w 9124939"/>
              <a:gd name="connsiteY4772" fmla="*/ 5183561 h 6507156"/>
              <a:gd name="connsiteX4773" fmla="*/ 8740065 w 9124939"/>
              <a:gd name="connsiteY4773" fmla="*/ 5181339 h 6507156"/>
              <a:gd name="connsiteX4774" fmla="*/ 8738478 w 9124939"/>
              <a:gd name="connsiteY4774" fmla="*/ 5180386 h 6507156"/>
              <a:gd name="connsiteX4775" fmla="*/ 8736572 w 9124939"/>
              <a:gd name="connsiteY4775" fmla="*/ 5179117 h 6507156"/>
              <a:gd name="connsiteX4776" fmla="*/ 8733397 w 9124939"/>
              <a:gd name="connsiteY4776" fmla="*/ 5177212 h 6507156"/>
              <a:gd name="connsiteX4777" fmla="*/ 8725458 w 9124939"/>
              <a:gd name="connsiteY4777" fmla="*/ 5171498 h 6507156"/>
              <a:gd name="connsiteX4778" fmla="*/ 8715296 w 9124939"/>
              <a:gd name="connsiteY4778" fmla="*/ 5163244 h 6507156"/>
              <a:gd name="connsiteX4779" fmla="*/ 8699419 w 9124939"/>
              <a:gd name="connsiteY4779" fmla="*/ 5148959 h 6507156"/>
              <a:gd name="connsiteX4780" fmla="*/ 8699419 w 9124939"/>
              <a:gd name="connsiteY4780" fmla="*/ 5140388 h 6507156"/>
              <a:gd name="connsiteX4781" fmla="*/ 8696878 w 9124939"/>
              <a:gd name="connsiteY4781" fmla="*/ 5139753 h 6507156"/>
              <a:gd name="connsiteX4782" fmla="*/ 8690527 w 9124939"/>
              <a:gd name="connsiteY4782" fmla="*/ 5138166 h 6507156"/>
              <a:gd name="connsiteX4783" fmla="*/ 8687034 w 9124939"/>
              <a:gd name="connsiteY4783" fmla="*/ 5137213 h 6507156"/>
              <a:gd name="connsiteX4784" fmla="*/ 8684176 w 9124939"/>
              <a:gd name="connsiteY4784" fmla="*/ 5135943 h 6507156"/>
              <a:gd name="connsiteX4785" fmla="*/ 8681318 w 9124939"/>
              <a:gd name="connsiteY4785" fmla="*/ 5134674 h 6507156"/>
              <a:gd name="connsiteX4786" fmla="*/ 8680365 w 9124939"/>
              <a:gd name="connsiteY4786" fmla="*/ 5133721 h 6507156"/>
              <a:gd name="connsiteX4787" fmla="*/ 8679730 w 9124939"/>
              <a:gd name="connsiteY4787" fmla="*/ 5132769 h 6507156"/>
              <a:gd name="connsiteX4788" fmla="*/ 8677825 w 9124939"/>
              <a:gd name="connsiteY4788" fmla="*/ 5128642 h 6507156"/>
              <a:gd name="connsiteX4789" fmla="*/ 8674967 w 9124939"/>
              <a:gd name="connsiteY4789" fmla="*/ 5124198 h 6507156"/>
              <a:gd name="connsiteX4790" fmla="*/ 8671791 w 9124939"/>
              <a:gd name="connsiteY4790" fmla="*/ 5119753 h 6507156"/>
              <a:gd name="connsiteX4791" fmla="*/ 8670204 w 9124939"/>
              <a:gd name="connsiteY4791" fmla="*/ 5118166 h 6507156"/>
              <a:gd name="connsiteX4792" fmla="*/ 8668934 w 9124939"/>
              <a:gd name="connsiteY4792" fmla="*/ 5116896 h 6507156"/>
              <a:gd name="connsiteX4793" fmla="*/ 8666076 w 9124939"/>
              <a:gd name="connsiteY4793" fmla="*/ 5115309 h 6507156"/>
              <a:gd name="connsiteX4794" fmla="*/ 8663535 w 9124939"/>
              <a:gd name="connsiteY4794" fmla="*/ 5114039 h 6507156"/>
              <a:gd name="connsiteX4795" fmla="*/ 8660677 w 9124939"/>
              <a:gd name="connsiteY4795" fmla="*/ 5113404 h 6507156"/>
              <a:gd name="connsiteX4796" fmla="*/ 8659089 w 9124939"/>
              <a:gd name="connsiteY4796" fmla="*/ 5107055 h 6507156"/>
              <a:gd name="connsiteX4797" fmla="*/ 8659725 w 9124939"/>
              <a:gd name="connsiteY4797" fmla="*/ 5106421 h 6507156"/>
              <a:gd name="connsiteX4798" fmla="*/ 8660360 w 9124939"/>
              <a:gd name="connsiteY4798" fmla="*/ 5103563 h 6507156"/>
              <a:gd name="connsiteX4799" fmla="*/ 8660677 w 9124939"/>
              <a:gd name="connsiteY4799" fmla="*/ 5101976 h 6507156"/>
              <a:gd name="connsiteX4800" fmla="*/ 8660677 w 9124939"/>
              <a:gd name="connsiteY4800" fmla="*/ 5100389 h 6507156"/>
              <a:gd name="connsiteX4801" fmla="*/ 8660042 w 9124939"/>
              <a:gd name="connsiteY4801" fmla="*/ 5098802 h 6507156"/>
              <a:gd name="connsiteX4802" fmla="*/ 8659089 w 9124939"/>
              <a:gd name="connsiteY4802" fmla="*/ 5097532 h 6507156"/>
              <a:gd name="connsiteX4803" fmla="*/ 8650515 w 9124939"/>
              <a:gd name="connsiteY4803" fmla="*/ 5088961 h 6507156"/>
              <a:gd name="connsiteX4804" fmla="*/ 8646070 w 9124939"/>
              <a:gd name="connsiteY4804" fmla="*/ 5084517 h 6507156"/>
              <a:gd name="connsiteX4805" fmla="*/ 8642577 w 9124939"/>
              <a:gd name="connsiteY4805" fmla="*/ 5080707 h 6507156"/>
              <a:gd name="connsiteX4806" fmla="*/ 8639719 w 9124939"/>
              <a:gd name="connsiteY4806" fmla="*/ 5077215 h 6507156"/>
              <a:gd name="connsiteX4807" fmla="*/ 8635273 w 9124939"/>
              <a:gd name="connsiteY4807" fmla="*/ 5075945 h 6507156"/>
              <a:gd name="connsiteX4808" fmla="*/ 8629557 w 9124939"/>
              <a:gd name="connsiteY4808" fmla="*/ 5074041 h 6507156"/>
              <a:gd name="connsiteX4809" fmla="*/ 8622889 w 9124939"/>
              <a:gd name="connsiteY4809" fmla="*/ 5071819 h 6507156"/>
              <a:gd name="connsiteX4810" fmla="*/ 8622889 w 9124939"/>
              <a:gd name="connsiteY4810" fmla="*/ 5060708 h 6507156"/>
              <a:gd name="connsiteX4811" fmla="*/ 8602565 w 9124939"/>
              <a:gd name="connsiteY4811" fmla="*/ 5059121 h 6507156"/>
              <a:gd name="connsiteX4812" fmla="*/ 8588275 w 9124939"/>
              <a:gd name="connsiteY4812" fmla="*/ 5044518 h 6507156"/>
              <a:gd name="connsiteX4813" fmla="*/ 8564459 w 9124939"/>
              <a:gd name="connsiteY4813" fmla="*/ 5038804 h 6507156"/>
              <a:gd name="connsiteX4814" fmla="*/ 8561601 w 9124939"/>
              <a:gd name="connsiteY4814" fmla="*/ 5038169 h 6507156"/>
              <a:gd name="connsiteX4815" fmla="*/ 8558425 w 9124939"/>
              <a:gd name="connsiteY4815" fmla="*/ 5036582 h 6507156"/>
              <a:gd name="connsiteX4816" fmla="*/ 8552392 w 9124939"/>
              <a:gd name="connsiteY4816" fmla="*/ 5033407 h 6507156"/>
              <a:gd name="connsiteX4817" fmla="*/ 8546041 w 9124939"/>
              <a:gd name="connsiteY4817" fmla="*/ 5029598 h 6507156"/>
              <a:gd name="connsiteX4818" fmla="*/ 8544771 w 9124939"/>
              <a:gd name="connsiteY4818" fmla="*/ 5028328 h 6507156"/>
              <a:gd name="connsiteX4819" fmla="*/ 8540642 w 9124939"/>
              <a:gd name="connsiteY4819" fmla="*/ 5025471 h 6507156"/>
              <a:gd name="connsiteX4820" fmla="*/ 8538737 w 9124939"/>
              <a:gd name="connsiteY4820" fmla="*/ 5023566 h 6507156"/>
              <a:gd name="connsiteX4821" fmla="*/ 8536197 w 9124939"/>
              <a:gd name="connsiteY4821" fmla="*/ 5022296 h 6507156"/>
              <a:gd name="connsiteX4822" fmla="*/ 8533656 w 9124939"/>
              <a:gd name="connsiteY4822" fmla="*/ 5021027 h 6507156"/>
              <a:gd name="connsiteX4823" fmla="*/ 8531433 w 9124939"/>
              <a:gd name="connsiteY4823" fmla="*/ 5020709 h 6507156"/>
              <a:gd name="connsiteX4824" fmla="*/ 8529211 w 9124939"/>
              <a:gd name="connsiteY4824" fmla="*/ 5020709 h 6507156"/>
              <a:gd name="connsiteX4825" fmla="*/ 8526988 w 9124939"/>
              <a:gd name="connsiteY4825" fmla="*/ 5021027 h 6507156"/>
              <a:gd name="connsiteX4826" fmla="*/ 8521907 w 9124939"/>
              <a:gd name="connsiteY4826" fmla="*/ 5022614 h 6507156"/>
              <a:gd name="connsiteX4827" fmla="*/ 8516826 w 9124939"/>
              <a:gd name="connsiteY4827" fmla="*/ 5024201 h 6507156"/>
              <a:gd name="connsiteX4828" fmla="*/ 8500313 w 9124939"/>
              <a:gd name="connsiteY4828" fmla="*/ 4996583 h 6507156"/>
              <a:gd name="connsiteX4829" fmla="*/ 8488246 w 9124939"/>
              <a:gd name="connsiteY4829" fmla="*/ 4991821 h 6507156"/>
              <a:gd name="connsiteX4830" fmla="*/ 8478720 w 9124939"/>
              <a:gd name="connsiteY4830" fmla="*/ 4987377 h 6507156"/>
              <a:gd name="connsiteX4831" fmla="*/ 8471098 w 9124939"/>
              <a:gd name="connsiteY4831" fmla="*/ 4983885 h 6507156"/>
              <a:gd name="connsiteX4832" fmla="*/ 8469511 w 9124939"/>
              <a:gd name="connsiteY4832" fmla="*/ 4983250 h 6507156"/>
              <a:gd name="connsiteX4833" fmla="*/ 8468558 w 9124939"/>
              <a:gd name="connsiteY4833" fmla="*/ 4982298 h 6507156"/>
              <a:gd name="connsiteX4834" fmla="*/ 8466653 w 9124939"/>
              <a:gd name="connsiteY4834" fmla="*/ 4980076 h 6507156"/>
              <a:gd name="connsiteX4835" fmla="*/ 8464430 w 9124939"/>
              <a:gd name="connsiteY4835" fmla="*/ 4975631 h 6507156"/>
              <a:gd name="connsiteX4836" fmla="*/ 8462524 w 9124939"/>
              <a:gd name="connsiteY4836" fmla="*/ 4973092 h 6507156"/>
              <a:gd name="connsiteX4837" fmla="*/ 8460937 w 9124939"/>
              <a:gd name="connsiteY4837" fmla="*/ 4971187 h 6507156"/>
              <a:gd name="connsiteX4838" fmla="*/ 8459349 w 9124939"/>
              <a:gd name="connsiteY4838" fmla="*/ 4970552 h 6507156"/>
              <a:gd name="connsiteX4839" fmla="*/ 8458079 w 9124939"/>
              <a:gd name="connsiteY4839" fmla="*/ 4969917 h 6507156"/>
              <a:gd name="connsiteX4840" fmla="*/ 8456491 w 9124939"/>
              <a:gd name="connsiteY4840" fmla="*/ 4969600 h 6507156"/>
              <a:gd name="connsiteX4841" fmla="*/ 8454268 w 9124939"/>
              <a:gd name="connsiteY4841" fmla="*/ 4969600 h 6507156"/>
              <a:gd name="connsiteX4842" fmla="*/ 8452680 w 9124939"/>
              <a:gd name="connsiteY4842" fmla="*/ 4969282 h 6507156"/>
              <a:gd name="connsiteX4843" fmla="*/ 8450775 w 9124939"/>
              <a:gd name="connsiteY4843" fmla="*/ 4968647 h 6507156"/>
              <a:gd name="connsiteX4844" fmla="*/ 8449187 w 9124939"/>
              <a:gd name="connsiteY4844" fmla="*/ 4968012 h 6507156"/>
              <a:gd name="connsiteX4845" fmla="*/ 8447599 w 9124939"/>
              <a:gd name="connsiteY4845" fmla="*/ 4967378 h 6507156"/>
              <a:gd name="connsiteX4846" fmla="*/ 8444741 w 9124939"/>
              <a:gd name="connsiteY4846" fmla="*/ 4964838 h 6507156"/>
              <a:gd name="connsiteX4847" fmla="*/ 8442519 w 9124939"/>
              <a:gd name="connsiteY4847" fmla="*/ 4962298 h 6507156"/>
              <a:gd name="connsiteX4848" fmla="*/ 8438390 w 9124939"/>
              <a:gd name="connsiteY4848" fmla="*/ 4956267 h 6507156"/>
              <a:gd name="connsiteX4849" fmla="*/ 8436485 w 9124939"/>
              <a:gd name="connsiteY4849" fmla="*/ 4953727 h 6507156"/>
              <a:gd name="connsiteX4850" fmla="*/ 8434262 w 9124939"/>
              <a:gd name="connsiteY4850" fmla="*/ 4951188 h 6507156"/>
              <a:gd name="connsiteX4851" fmla="*/ 8433310 w 9124939"/>
              <a:gd name="connsiteY4851" fmla="*/ 4949918 h 6507156"/>
              <a:gd name="connsiteX4852" fmla="*/ 8431722 w 9124939"/>
              <a:gd name="connsiteY4852" fmla="*/ 4949283 h 6507156"/>
              <a:gd name="connsiteX4853" fmla="*/ 8428546 w 9124939"/>
              <a:gd name="connsiteY4853" fmla="*/ 4948648 h 6507156"/>
              <a:gd name="connsiteX4854" fmla="*/ 8425053 w 9124939"/>
              <a:gd name="connsiteY4854" fmla="*/ 4948331 h 6507156"/>
              <a:gd name="connsiteX4855" fmla="*/ 8421560 w 9124939"/>
              <a:gd name="connsiteY4855" fmla="*/ 4948331 h 6507156"/>
              <a:gd name="connsiteX4856" fmla="*/ 8415209 w 9124939"/>
              <a:gd name="connsiteY4856" fmla="*/ 4948648 h 6507156"/>
              <a:gd name="connsiteX4857" fmla="*/ 8412351 w 9124939"/>
              <a:gd name="connsiteY4857" fmla="*/ 4949283 h 6507156"/>
              <a:gd name="connsiteX4858" fmla="*/ 8409493 w 9124939"/>
              <a:gd name="connsiteY4858" fmla="*/ 4948331 h 6507156"/>
              <a:gd name="connsiteX4859" fmla="*/ 8406318 w 9124939"/>
              <a:gd name="connsiteY4859" fmla="*/ 4946743 h 6507156"/>
              <a:gd name="connsiteX4860" fmla="*/ 8402825 w 9124939"/>
              <a:gd name="connsiteY4860" fmla="*/ 4945156 h 6507156"/>
              <a:gd name="connsiteX4861" fmla="*/ 8399014 w 9124939"/>
              <a:gd name="connsiteY4861" fmla="*/ 4942934 h 6507156"/>
              <a:gd name="connsiteX4862" fmla="*/ 8395203 w 9124939"/>
              <a:gd name="connsiteY4862" fmla="*/ 4940077 h 6507156"/>
              <a:gd name="connsiteX4863" fmla="*/ 8393933 w 9124939"/>
              <a:gd name="connsiteY4863" fmla="*/ 4938490 h 6507156"/>
              <a:gd name="connsiteX4864" fmla="*/ 8392345 w 9124939"/>
              <a:gd name="connsiteY4864" fmla="*/ 4936585 h 6507156"/>
              <a:gd name="connsiteX4865" fmla="*/ 8391393 w 9124939"/>
              <a:gd name="connsiteY4865" fmla="*/ 4934680 h 6507156"/>
              <a:gd name="connsiteX4866" fmla="*/ 8390440 w 9124939"/>
              <a:gd name="connsiteY4866" fmla="*/ 4932776 h 6507156"/>
              <a:gd name="connsiteX4867" fmla="*/ 8389805 w 9124939"/>
              <a:gd name="connsiteY4867" fmla="*/ 4930871 h 6507156"/>
              <a:gd name="connsiteX4868" fmla="*/ 8388535 w 9124939"/>
              <a:gd name="connsiteY4868" fmla="*/ 4929601 h 6507156"/>
              <a:gd name="connsiteX4869" fmla="*/ 8387265 w 9124939"/>
              <a:gd name="connsiteY4869" fmla="*/ 4928966 h 6507156"/>
              <a:gd name="connsiteX4870" fmla="*/ 8385677 w 9124939"/>
              <a:gd name="connsiteY4870" fmla="*/ 4928014 h 6507156"/>
              <a:gd name="connsiteX4871" fmla="*/ 8384407 w 9124939"/>
              <a:gd name="connsiteY4871" fmla="*/ 4928014 h 6507156"/>
              <a:gd name="connsiteX4872" fmla="*/ 8382501 w 9124939"/>
              <a:gd name="connsiteY4872" fmla="*/ 4928014 h 6507156"/>
              <a:gd name="connsiteX4873" fmla="*/ 8379008 w 9124939"/>
              <a:gd name="connsiteY4873" fmla="*/ 4928966 h 6507156"/>
              <a:gd name="connsiteX4874" fmla="*/ 8375833 w 9124939"/>
              <a:gd name="connsiteY4874" fmla="*/ 4929918 h 6507156"/>
              <a:gd name="connsiteX4875" fmla="*/ 8372975 w 9124939"/>
              <a:gd name="connsiteY4875" fmla="*/ 4931188 h 6507156"/>
              <a:gd name="connsiteX4876" fmla="*/ 8370117 w 9124939"/>
              <a:gd name="connsiteY4876" fmla="*/ 4932776 h 6507156"/>
              <a:gd name="connsiteX4877" fmla="*/ 8363448 w 9124939"/>
              <a:gd name="connsiteY4877" fmla="*/ 4935633 h 6507156"/>
              <a:gd name="connsiteX4878" fmla="*/ 8347571 w 9124939"/>
              <a:gd name="connsiteY4878" fmla="*/ 4941664 h 6507156"/>
              <a:gd name="connsiteX4879" fmla="*/ 8330105 w 9124939"/>
              <a:gd name="connsiteY4879" fmla="*/ 4948965 h 6507156"/>
              <a:gd name="connsiteX4880" fmla="*/ 8323437 w 9124939"/>
              <a:gd name="connsiteY4880" fmla="*/ 4952140 h 6507156"/>
              <a:gd name="connsiteX4881" fmla="*/ 8319308 w 9124939"/>
              <a:gd name="connsiteY4881" fmla="*/ 4954680 h 6507156"/>
              <a:gd name="connsiteX4882" fmla="*/ 8316450 w 9124939"/>
              <a:gd name="connsiteY4882" fmla="*/ 4955949 h 6507156"/>
              <a:gd name="connsiteX4883" fmla="*/ 8311052 w 9124939"/>
              <a:gd name="connsiteY4883" fmla="*/ 4958489 h 6507156"/>
              <a:gd name="connsiteX4884" fmla="*/ 8294222 w 9124939"/>
              <a:gd name="connsiteY4884" fmla="*/ 4964521 h 6507156"/>
              <a:gd name="connsiteX4885" fmla="*/ 8271993 w 9124939"/>
              <a:gd name="connsiteY4885" fmla="*/ 4972457 h 6507156"/>
              <a:gd name="connsiteX4886" fmla="*/ 8246589 w 9124939"/>
              <a:gd name="connsiteY4886" fmla="*/ 4980393 h 6507156"/>
              <a:gd name="connsiteX4887" fmla="*/ 8200861 w 9124939"/>
              <a:gd name="connsiteY4887" fmla="*/ 4995631 h 6507156"/>
              <a:gd name="connsiteX4888" fmla="*/ 8179903 w 9124939"/>
              <a:gd name="connsiteY4888" fmla="*/ 5002297 h 6507156"/>
              <a:gd name="connsiteX4889" fmla="*/ 8161802 w 9124939"/>
              <a:gd name="connsiteY4889" fmla="*/ 5002297 h 6507156"/>
              <a:gd name="connsiteX4890" fmla="*/ 8158944 w 9124939"/>
              <a:gd name="connsiteY4890" fmla="*/ 5004519 h 6507156"/>
              <a:gd name="connsiteX4891" fmla="*/ 8156086 w 9124939"/>
              <a:gd name="connsiteY4891" fmla="*/ 5006424 h 6507156"/>
              <a:gd name="connsiteX4892" fmla="*/ 8152276 w 9124939"/>
              <a:gd name="connsiteY4892" fmla="*/ 5008646 h 6507156"/>
              <a:gd name="connsiteX4893" fmla="*/ 8147513 w 9124939"/>
              <a:gd name="connsiteY4893" fmla="*/ 5011186 h 6507156"/>
              <a:gd name="connsiteX4894" fmla="*/ 8142749 w 9124939"/>
              <a:gd name="connsiteY4894" fmla="*/ 5013090 h 6507156"/>
              <a:gd name="connsiteX4895" fmla="*/ 8139891 w 9124939"/>
              <a:gd name="connsiteY4895" fmla="*/ 5014043 h 6507156"/>
              <a:gd name="connsiteX4896" fmla="*/ 8137033 w 9124939"/>
              <a:gd name="connsiteY4896" fmla="*/ 5014678 h 6507156"/>
              <a:gd name="connsiteX4897" fmla="*/ 8134175 w 9124939"/>
              <a:gd name="connsiteY4897" fmla="*/ 5014995 h 6507156"/>
              <a:gd name="connsiteX4898" fmla="*/ 8131000 w 9124939"/>
              <a:gd name="connsiteY4898" fmla="*/ 5014995 h 6507156"/>
              <a:gd name="connsiteX4899" fmla="*/ 8128142 w 9124939"/>
              <a:gd name="connsiteY4899" fmla="*/ 5015630 h 6507156"/>
              <a:gd name="connsiteX4900" fmla="*/ 8125919 w 9124939"/>
              <a:gd name="connsiteY4900" fmla="*/ 5015947 h 6507156"/>
              <a:gd name="connsiteX4901" fmla="*/ 8124014 w 9124939"/>
              <a:gd name="connsiteY4901" fmla="*/ 5016900 h 6507156"/>
              <a:gd name="connsiteX4902" fmla="*/ 8122426 w 9124939"/>
              <a:gd name="connsiteY4902" fmla="*/ 5018170 h 6507156"/>
              <a:gd name="connsiteX4903" fmla="*/ 8121473 w 9124939"/>
              <a:gd name="connsiteY4903" fmla="*/ 5019757 h 6507156"/>
              <a:gd name="connsiteX4904" fmla="*/ 8120838 w 9124939"/>
              <a:gd name="connsiteY4904" fmla="*/ 5021344 h 6507156"/>
              <a:gd name="connsiteX4905" fmla="*/ 8120203 w 9124939"/>
              <a:gd name="connsiteY4905" fmla="*/ 5023566 h 6507156"/>
              <a:gd name="connsiteX4906" fmla="*/ 8119568 w 9124939"/>
              <a:gd name="connsiteY4906" fmla="*/ 5025788 h 6507156"/>
              <a:gd name="connsiteX4907" fmla="*/ 8120203 w 9124939"/>
              <a:gd name="connsiteY4907" fmla="*/ 5030233 h 6507156"/>
              <a:gd name="connsiteX4908" fmla="*/ 8120838 w 9124939"/>
              <a:gd name="connsiteY4908" fmla="*/ 5035312 h 6507156"/>
              <a:gd name="connsiteX4909" fmla="*/ 8121791 w 9124939"/>
              <a:gd name="connsiteY4909" fmla="*/ 5039756 h 6507156"/>
              <a:gd name="connsiteX4910" fmla="*/ 8123379 w 9124939"/>
              <a:gd name="connsiteY4910" fmla="*/ 5044518 h 6507156"/>
              <a:gd name="connsiteX4911" fmla="*/ 8124014 w 9124939"/>
              <a:gd name="connsiteY4911" fmla="*/ 5047057 h 6507156"/>
              <a:gd name="connsiteX4912" fmla="*/ 8124331 w 9124939"/>
              <a:gd name="connsiteY4912" fmla="*/ 5050867 h 6507156"/>
              <a:gd name="connsiteX4913" fmla="*/ 8124966 w 9124939"/>
              <a:gd name="connsiteY4913" fmla="*/ 5061343 h 6507156"/>
              <a:gd name="connsiteX4914" fmla="*/ 8125284 w 9124939"/>
              <a:gd name="connsiteY4914" fmla="*/ 5089596 h 6507156"/>
              <a:gd name="connsiteX4915" fmla="*/ 8125601 w 9124939"/>
              <a:gd name="connsiteY4915" fmla="*/ 5104516 h 6507156"/>
              <a:gd name="connsiteX4916" fmla="*/ 8125919 w 9124939"/>
              <a:gd name="connsiteY4916" fmla="*/ 5118484 h 6507156"/>
              <a:gd name="connsiteX4917" fmla="*/ 8126872 w 9124939"/>
              <a:gd name="connsiteY4917" fmla="*/ 5124833 h 6507156"/>
              <a:gd name="connsiteX4918" fmla="*/ 8127189 w 9124939"/>
              <a:gd name="connsiteY4918" fmla="*/ 5129912 h 6507156"/>
              <a:gd name="connsiteX4919" fmla="*/ 8127824 w 9124939"/>
              <a:gd name="connsiteY4919" fmla="*/ 5134356 h 6507156"/>
              <a:gd name="connsiteX4920" fmla="*/ 8128777 w 9124939"/>
              <a:gd name="connsiteY4920" fmla="*/ 5137848 h 6507156"/>
              <a:gd name="connsiteX4921" fmla="*/ 8130047 w 9124939"/>
              <a:gd name="connsiteY4921" fmla="*/ 5141340 h 6507156"/>
              <a:gd name="connsiteX4922" fmla="*/ 8130365 w 9124939"/>
              <a:gd name="connsiteY4922" fmla="*/ 5146102 h 6507156"/>
              <a:gd name="connsiteX4923" fmla="*/ 8131000 w 9124939"/>
              <a:gd name="connsiteY4923" fmla="*/ 5152133 h 6507156"/>
              <a:gd name="connsiteX4924" fmla="*/ 8131000 w 9124939"/>
              <a:gd name="connsiteY4924" fmla="*/ 5159117 h 6507156"/>
              <a:gd name="connsiteX4925" fmla="*/ 8131000 w 9124939"/>
              <a:gd name="connsiteY4925" fmla="*/ 5175307 h 6507156"/>
              <a:gd name="connsiteX4926" fmla="*/ 8130365 w 9124939"/>
              <a:gd name="connsiteY4926" fmla="*/ 5193402 h 6507156"/>
              <a:gd name="connsiteX4927" fmla="*/ 8128777 w 9124939"/>
              <a:gd name="connsiteY4927" fmla="*/ 5228321 h 6507156"/>
              <a:gd name="connsiteX4928" fmla="*/ 8128459 w 9124939"/>
              <a:gd name="connsiteY4928" fmla="*/ 5242924 h 6507156"/>
              <a:gd name="connsiteX4929" fmla="*/ 8128459 w 9124939"/>
              <a:gd name="connsiteY4929" fmla="*/ 5248638 h 6507156"/>
              <a:gd name="connsiteX4930" fmla="*/ 8128777 w 9124939"/>
              <a:gd name="connsiteY4930" fmla="*/ 5253082 h 6507156"/>
              <a:gd name="connsiteX4931" fmla="*/ 8128777 w 9124939"/>
              <a:gd name="connsiteY4931" fmla="*/ 5256892 h 6507156"/>
              <a:gd name="connsiteX4932" fmla="*/ 8128777 w 9124939"/>
              <a:gd name="connsiteY4932" fmla="*/ 5261019 h 6507156"/>
              <a:gd name="connsiteX4933" fmla="*/ 8128142 w 9124939"/>
              <a:gd name="connsiteY4933" fmla="*/ 5269272 h 6507156"/>
              <a:gd name="connsiteX4934" fmla="*/ 8126554 w 9124939"/>
              <a:gd name="connsiteY4934" fmla="*/ 5278161 h 6507156"/>
              <a:gd name="connsiteX4935" fmla="*/ 8124649 w 9124939"/>
              <a:gd name="connsiteY4935" fmla="*/ 5287367 h 6507156"/>
              <a:gd name="connsiteX4936" fmla="*/ 8120521 w 9124939"/>
              <a:gd name="connsiteY4936" fmla="*/ 5304509 h 6507156"/>
              <a:gd name="connsiteX4937" fmla="*/ 8118615 w 9124939"/>
              <a:gd name="connsiteY4937" fmla="*/ 5312128 h 6507156"/>
              <a:gd name="connsiteX4938" fmla="*/ 8117663 w 9124939"/>
              <a:gd name="connsiteY4938" fmla="*/ 5318794 h 6507156"/>
              <a:gd name="connsiteX4939" fmla="*/ 8117345 w 9124939"/>
              <a:gd name="connsiteY4939" fmla="*/ 5327683 h 6507156"/>
              <a:gd name="connsiteX4940" fmla="*/ 8116392 w 9124939"/>
              <a:gd name="connsiteY4940" fmla="*/ 5341333 h 6507156"/>
              <a:gd name="connsiteX4941" fmla="*/ 8116075 w 9124939"/>
              <a:gd name="connsiteY4941" fmla="*/ 5374348 h 6507156"/>
              <a:gd name="connsiteX4942" fmla="*/ 8115757 w 9124939"/>
              <a:gd name="connsiteY4942" fmla="*/ 5417522 h 6507156"/>
              <a:gd name="connsiteX4943" fmla="*/ 8128777 w 9124939"/>
              <a:gd name="connsiteY4943" fmla="*/ 5478155 h 6507156"/>
              <a:gd name="connsiteX4944" fmla="*/ 8122743 w 9124939"/>
              <a:gd name="connsiteY4944" fmla="*/ 5498471 h 6507156"/>
              <a:gd name="connsiteX4945" fmla="*/ 8118615 w 9124939"/>
              <a:gd name="connsiteY4945" fmla="*/ 5513074 h 6507156"/>
              <a:gd name="connsiteX4946" fmla="*/ 8116710 w 9124939"/>
              <a:gd name="connsiteY4946" fmla="*/ 5518153 h 6507156"/>
              <a:gd name="connsiteX4947" fmla="*/ 8115757 w 9124939"/>
              <a:gd name="connsiteY4947" fmla="*/ 5520693 h 6507156"/>
              <a:gd name="connsiteX4948" fmla="*/ 8115757 w 9124939"/>
              <a:gd name="connsiteY4948" fmla="*/ 5521328 h 6507156"/>
              <a:gd name="connsiteX4949" fmla="*/ 8115440 w 9124939"/>
              <a:gd name="connsiteY4949" fmla="*/ 5522598 h 6507156"/>
              <a:gd name="connsiteX4950" fmla="*/ 8115757 w 9124939"/>
              <a:gd name="connsiteY4950" fmla="*/ 5525772 h 6507156"/>
              <a:gd name="connsiteX4951" fmla="*/ 8117345 w 9124939"/>
              <a:gd name="connsiteY4951" fmla="*/ 5534978 h 6507156"/>
              <a:gd name="connsiteX4952" fmla="*/ 8117980 w 9124939"/>
              <a:gd name="connsiteY4952" fmla="*/ 5539740 h 6507156"/>
              <a:gd name="connsiteX4953" fmla="*/ 8117980 w 9124939"/>
              <a:gd name="connsiteY4953" fmla="*/ 5543867 h 6507156"/>
              <a:gd name="connsiteX4954" fmla="*/ 8117980 w 9124939"/>
              <a:gd name="connsiteY4954" fmla="*/ 5545454 h 6507156"/>
              <a:gd name="connsiteX4955" fmla="*/ 8117663 w 9124939"/>
              <a:gd name="connsiteY4955" fmla="*/ 5546724 h 6507156"/>
              <a:gd name="connsiteX4956" fmla="*/ 8116710 w 9124939"/>
              <a:gd name="connsiteY4956" fmla="*/ 5547359 h 6507156"/>
              <a:gd name="connsiteX4957" fmla="*/ 8115757 w 9124939"/>
              <a:gd name="connsiteY4957" fmla="*/ 5547676 h 6507156"/>
              <a:gd name="connsiteX4958" fmla="*/ 8111312 w 9124939"/>
              <a:gd name="connsiteY4958" fmla="*/ 5547359 h 6507156"/>
              <a:gd name="connsiteX4959" fmla="*/ 8108454 w 9124939"/>
              <a:gd name="connsiteY4959" fmla="*/ 5547359 h 6507156"/>
              <a:gd name="connsiteX4960" fmla="*/ 8105596 w 9124939"/>
              <a:gd name="connsiteY4960" fmla="*/ 5547676 h 6507156"/>
              <a:gd name="connsiteX4961" fmla="*/ 8102420 w 9124939"/>
              <a:gd name="connsiteY4961" fmla="*/ 5547993 h 6507156"/>
              <a:gd name="connsiteX4962" fmla="*/ 8098927 w 9124939"/>
              <a:gd name="connsiteY4962" fmla="*/ 5549263 h 6507156"/>
              <a:gd name="connsiteX4963" fmla="*/ 8095751 w 9124939"/>
              <a:gd name="connsiteY4963" fmla="*/ 5550533 h 6507156"/>
              <a:gd name="connsiteX4964" fmla="*/ 8091941 w 9124939"/>
              <a:gd name="connsiteY4964" fmla="*/ 5553073 h 6507156"/>
              <a:gd name="connsiteX4965" fmla="*/ 8090353 w 9124939"/>
              <a:gd name="connsiteY4965" fmla="*/ 5554025 h 6507156"/>
              <a:gd name="connsiteX4966" fmla="*/ 8088448 w 9124939"/>
              <a:gd name="connsiteY4966" fmla="*/ 5555295 h 6507156"/>
              <a:gd name="connsiteX4967" fmla="*/ 8086860 w 9124939"/>
              <a:gd name="connsiteY4967" fmla="*/ 5555930 h 6507156"/>
              <a:gd name="connsiteX4968" fmla="*/ 8084637 w 9124939"/>
              <a:gd name="connsiteY4968" fmla="*/ 5556247 h 6507156"/>
              <a:gd name="connsiteX4969" fmla="*/ 8081144 w 9124939"/>
              <a:gd name="connsiteY4969" fmla="*/ 5556247 h 6507156"/>
              <a:gd name="connsiteX4970" fmla="*/ 8077651 w 9124939"/>
              <a:gd name="connsiteY4970" fmla="*/ 5555930 h 6507156"/>
              <a:gd name="connsiteX4971" fmla="*/ 8074793 w 9124939"/>
              <a:gd name="connsiteY4971" fmla="*/ 5554977 h 6507156"/>
              <a:gd name="connsiteX4972" fmla="*/ 8072253 w 9124939"/>
              <a:gd name="connsiteY4972" fmla="*/ 5554025 h 6507156"/>
              <a:gd name="connsiteX4973" fmla="*/ 8070030 w 9124939"/>
              <a:gd name="connsiteY4973" fmla="*/ 5553073 h 6507156"/>
              <a:gd name="connsiteX4974" fmla="*/ 8068124 w 9124939"/>
              <a:gd name="connsiteY4974" fmla="*/ 5550533 h 6507156"/>
              <a:gd name="connsiteX4975" fmla="*/ 8062726 w 9124939"/>
              <a:gd name="connsiteY4975" fmla="*/ 5544502 h 6507156"/>
              <a:gd name="connsiteX4976" fmla="*/ 8059233 w 9124939"/>
              <a:gd name="connsiteY4976" fmla="*/ 5541327 h 6507156"/>
              <a:gd name="connsiteX4977" fmla="*/ 8055422 w 9124939"/>
              <a:gd name="connsiteY4977" fmla="*/ 5538470 h 6507156"/>
              <a:gd name="connsiteX4978" fmla="*/ 8051612 w 9124939"/>
              <a:gd name="connsiteY4978" fmla="*/ 5536248 h 6507156"/>
              <a:gd name="connsiteX4979" fmla="*/ 8050024 w 9124939"/>
              <a:gd name="connsiteY4979" fmla="*/ 5535296 h 6507156"/>
              <a:gd name="connsiteX4980" fmla="*/ 8048119 w 9124939"/>
              <a:gd name="connsiteY4980" fmla="*/ 5534661 h 6507156"/>
              <a:gd name="connsiteX4981" fmla="*/ 8046531 w 9124939"/>
              <a:gd name="connsiteY4981" fmla="*/ 5534343 h 6507156"/>
              <a:gd name="connsiteX4982" fmla="*/ 8044943 w 9124939"/>
              <a:gd name="connsiteY4982" fmla="*/ 5533391 h 6507156"/>
              <a:gd name="connsiteX4983" fmla="*/ 8043673 w 9124939"/>
              <a:gd name="connsiteY4983" fmla="*/ 5531804 h 6507156"/>
              <a:gd name="connsiteX4984" fmla="*/ 8042085 w 9124939"/>
              <a:gd name="connsiteY4984" fmla="*/ 5530216 h 6507156"/>
              <a:gd name="connsiteX4985" fmla="*/ 8040180 w 9124939"/>
              <a:gd name="connsiteY4985" fmla="*/ 5525772 h 6507156"/>
              <a:gd name="connsiteX4986" fmla="*/ 8038274 w 9124939"/>
              <a:gd name="connsiteY4986" fmla="*/ 5521328 h 6507156"/>
              <a:gd name="connsiteX4987" fmla="*/ 8037004 w 9124939"/>
              <a:gd name="connsiteY4987" fmla="*/ 5516566 h 6507156"/>
              <a:gd name="connsiteX4988" fmla="*/ 8036052 w 9124939"/>
              <a:gd name="connsiteY4988" fmla="*/ 5512757 h 6507156"/>
              <a:gd name="connsiteX4989" fmla="*/ 8035416 w 9124939"/>
              <a:gd name="connsiteY4989" fmla="*/ 5509265 h 6507156"/>
              <a:gd name="connsiteX4990" fmla="*/ 8033829 w 9124939"/>
              <a:gd name="connsiteY4990" fmla="*/ 5506090 h 6507156"/>
              <a:gd name="connsiteX4991" fmla="*/ 8029701 w 9124939"/>
              <a:gd name="connsiteY4991" fmla="*/ 5497836 h 6507156"/>
              <a:gd name="connsiteX4992" fmla="*/ 8027795 w 9124939"/>
              <a:gd name="connsiteY4992" fmla="*/ 5493392 h 6507156"/>
              <a:gd name="connsiteX4993" fmla="*/ 8025890 w 9124939"/>
              <a:gd name="connsiteY4993" fmla="*/ 5488313 h 6507156"/>
              <a:gd name="connsiteX4994" fmla="*/ 8024937 w 9124939"/>
              <a:gd name="connsiteY4994" fmla="*/ 5483869 h 6507156"/>
              <a:gd name="connsiteX4995" fmla="*/ 8024620 w 9124939"/>
              <a:gd name="connsiteY4995" fmla="*/ 5479742 h 6507156"/>
              <a:gd name="connsiteX4996" fmla="*/ 8024302 w 9124939"/>
              <a:gd name="connsiteY4996" fmla="*/ 5478155 h 6507156"/>
              <a:gd name="connsiteX4997" fmla="*/ 8023350 w 9124939"/>
              <a:gd name="connsiteY4997" fmla="*/ 5476567 h 6507156"/>
              <a:gd name="connsiteX4998" fmla="*/ 8022397 w 9124939"/>
              <a:gd name="connsiteY4998" fmla="*/ 5475298 h 6507156"/>
              <a:gd name="connsiteX4999" fmla="*/ 8021127 w 9124939"/>
              <a:gd name="connsiteY4999" fmla="*/ 5473393 h 6507156"/>
              <a:gd name="connsiteX5000" fmla="*/ 8017634 w 9124939"/>
              <a:gd name="connsiteY5000" fmla="*/ 5471171 h 6507156"/>
              <a:gd name="connsiteX5001" fmla="*/ 8013505 w 9124939"/>
              <a:gd name="connsiteY5001" fmla="*/ 5468631 h 6507156"/>
              <a:gd name="connsiteX5002" fmla="*/ 8004296 w 9124939"/>
              <a:gd name="connsiteY5002" fmla="*/ 5463869 h 6507156"/>
              <a:gd name="connsiteX5003" fmla="*/ 8000168 w 9124939"/>
              <a:gd name="connsiteY5003" fmla="*/ 5461965 h 6507156"/>
              <a:gd name="connsiteX5004" fmla="*/ 7996993 w 9124939"/>
              <a:gd name="connsiteY5004" fmla="*/ 5459742 h 6507156"/>
              <a:gd name="connsiteX5005" fmla="*/ 7995722 w 9124939"/>
              <a:gd name="connsiteY5005" fmla="*/ 5458790 h 6507156"/>
              <a:gd name="connsiteX5006" fmla="*/ 7994770 w 9124939"/>
              <a:gd name="connsiteY5006" fmla="*/ 5457203 h 6507156"/>
              <a:gd name="connsiteX5007" fmla="*/ 7994135 w 9124939"/>
              <a:gd name="connsiteY5007" fmla="*/ 5455616 h 6507156"/>
              <a:gd name="connsiteX5008" fmla="*/ 7993817 w 9124939"/>
              <a:gd name="connsiteY5008" fmla="*/ 5453711 h 6507156"/>
              <a:gd name="connsiteX5009" fmla="*/ 7993817 w 9124939"/>
              <a:gd name="connsiteY5009" fmla="*/ 5450219 h 6507156"/>
              <a:gd name="connsiteX5010" fmla="*/ 7994135 w 9124939"/>
              <a:gd name="connsiteY5010" fmla="*/ 5446410 h 6507156"/>
              <a:gd name="connsiteX5011" fmla="*/ 7995087 w 9124939"/>
              <a:gd name="connsiteY5011" fmla="*/ 5442283 h 6507156"/>
              <a:gd name="connsiteX5012" fmla="*/ 7995722 w 9124939"/>
              <a:gd name="connsiteY5012" fmla="*/ 5439426 h 6507156"/>
              <a:gd name="connsiteX5013" fmla="*/ 7996993 w 9124939"/>
              <a:gd name="connsiteY5013" fmla="*/ 5436569 h 6507156"/>
              <a:gd name="connsiteX5014" fmla="*/ 7963967 w 9124939"/>
              <a:gd name="connsiteY5014" fmla="*/ 5423236 h 6507156"/>
              <a:gd name="connsiteX5015" fmla="*/ 7962379 w 9124939"/>
              <a:gd name="connsiteY5015" fmla="*/ 5420696 h 6507156"/>
              <a:gd name="connsiteX5016" fmla="*/ 7957299 w 9124939"/>
              <a:gd name="connsiteY5016" fmla="*/ 5415617 h 6507156"/>
              <a:gd name="connsiteX5017" fmla="*/ 7954123 w 9124939"/>
              <a:gd name="connsiteY5017" fmla="*/ 5412760 h 6507156"/>
              <a:gd name="connsiteX5018" fmla="*/ 7950948 w 9124939"/>
              <a:gd name="connsiteY5018" fmla="*/ 5409903 h 6507156"/>
              <a:gd name="connsiteX5019" fmla="*/ 7947454 w 9124939"/>
              <a:gd name="connsiteY5019" fmla="*/ 5407681 h 6507156"/>
              <a:gd name="connsiteX5020" fmla="*/ 7945549 w 9124939"/>
              <a:gd name="connsiteY5020" fmla="*/ 5406728 h 6507156"/>
              <a:gd name="connsiteX5021" fmla="*/ 7943961 w 9124939"/>
              <a:gd name="connsiteY5021" fmla="*/ 5406411 h 6507156"/>
              <a:gd name="connsiteX5022" fmla="*/ 7940786 w 9124939"/>
              <a:gd name="connsiteY5022" fmla="*/ 5405459 h 6507156"/>
              <a:gd name="connsiteX5023" fmla="*/ 7937610 w 9124939"/>
              <a:gd name="connsiteY5023" fmla="*/ 5405141 h 6507156"/>
              <a:gd name="connsiteX5024" fmla="*/ 7934752 w 9124939"/>
              <a:gd name="connsiteY5024" fmla="*/ 5405141 h 6507156"/>
              <a:gd name="connsiteX5025" fmla="*/ 7932212 w 9124939"/>
              <a:gd name="connsiteY5025" fmla="*/ 5405141 h 6507156"/>
              <a:gd name="connsiteX5026" fmla="*/ 7928719 w 9124939"/>
              <a:gd name="connsiteY5026" fmla="*/ 5406093 h 6507156"/>
              <a:gd name="connsiteX5027" fmla="*/ 7927131 w 9124939"/>
              <a:gd name="connsiteY5027" fmla="*/ 5406411 h 6507156"/>
              <a:gd name="connsiteX5028" fmla="*/ 7926496 w 9124939"/>
              <a:gd name="connsiteY5028" fmla="*/ 5402919 h 6507156"/>
              <a:gd name="connsiteX5029" fmla="*/ 7923956 w 9124939"/>
              <a:gd name="connsiteY5029" fmla="*/ 5395300 h 6507156"/>
              <a:gd name="connsiteX5030" fmla="*/ 7922368 w 9124939"/>
              <a:gd name="connsiteY5030" fmla="*/ 5391490 h 6507156"/>
              <a:gd name="connsiteX5031" fmla="*/ 7920462 w 9124939"/>
              <a:gd name="connsiteY5031" fmla="*/ 5388316 h 6507156"/>
              <a:gd name="connsiteX5032" fmla="*/ 7919510 w 9124939"/>
              <a:gd name="connsiteY5032" fmla="*/ 5386729 h 6507156"/>
              <a:gd name="connsiteX5033" fmla="*/ 7918240 w 9124939"/>
              <a:gd name="connsiteY5033" fmla="*/ 5385776 h 6507156"/>
              <a:gd name="connsiteX5034" fmla="*/ 7917287 w 9124939"/>
              <a:gd name="connsiteY5034" fmla="*/ 5385141 h 6507156"/>
              <a:gd name="connsiteX5035" fmla="*/ 7916334 w 9124939"/>
              <a:gd name="connsiteY5035" fmla="*/ 5384824 h 6507156"/>
              <a:gd name="connsiteX5036" fmla="*/ 7913794 w 9124939"/>
              <a:gd name="connsiteY5036" fmla="*/ 5385141 h 6507156"/>
              <a:gd name="connsiteX5037" fmla="*/ 7910301 w 9124939"/>
              <a:gd name="connsiteY5037" fmla="*/ 5386411 h 6507156"/>
              <a:gd name="connsiteX5038" fmla="*/ 7901409 w 9124939"/>
              <a:gd name="connsiteY5038" fmla="*/ 5389903 h 6507156"/>
              <a:gd name="connsiteX5039" fmla="*/ 7894106 w 9124939"/>
              <a:gd name="connsiteY5039" fmla="*/ 5394030 h 6507156"/>
              <a:gd name="connsiteX5040" fmla="*/ 7890613 w 9124939"/>
              <a:gd name="connsiteY5040" fmla="*/ 5395617 h 6507156"/>
              <a:gd name="connsiteX5041" fmla="*/ 7878863 w 9124939"/>
              <a:gd name="connsiteY5041" fmla="*/ 5395617 h 6507156"/>
              <a:gd name="connsiteX5042" fmla="*/ 7878228 w 9124939"/>
              <a:gd name="connsiteY5042" fmla="*/ 5395300 h 6507156"/>
              <a:gd name="connsiteX5043" fmla="*/ 7877910 w 9124939"/>
              <a:gd name="connsiteY5043" fmla="*/ 5395617 h 6507156"/>
              <a:gd name="connsiteX5044" fmla="*/ 7870099 w 9124939"/>
              <a:gd name="connsiteY5044" fmla="*/ 5395617 h 6507156"/>
              <a:gd name="connsiteX5045" fmla="*/ 7878000 w 9124939"/>
              <a:gd name="connsiteY5045" fmla="*/ 5392732 h 6507156"/>
              <a:gd name="connsiteX5046" fmla="*/ 7853979 w 9124939"/>
              <a:gd name="connsiteY5046" fmla="*/ 5392732 h 6507156"/>
              <a:gd name="connsiteX5047" fmla="*/ 7838925 w 9124939"/>
              <a:gd name="connsiteY5047" fmla="*/ 5407376 h 6507156"/>
              <a:gd name="connsiteX5048" fmla="*/ 7835722 w 9124939"/>
              <a:gd name="connsiteY5048" fmla="*/ 5405466 h 6507156"/>
              <a:gd name="connsiteX5049" fmla="*/ 7832199 w 9124939"/>
              <a:gd name="connsiteY5049" fmla="*/ 5403874 h 6507156"/>
              <a:gd name="connsiteX5050" fmla="*/ 7827715 w 9124939"/>
              <a:gd name="connsiteY5050" fmla="*/ 5401964 h 6507156"/>
              <a:gd name="connsiteX5051" fmla="*/ 7822591 w 9124939"/>
              <a:gd name="connsiteY5051" fmla="*/ 5400691 h 6507156"/>
              <a:gd name="connsiteX5052" fmla="*/ 7816826 w 9124939"/>
              <a:gd name="connsiteY5052" fmla="*/ 5399099 h 6507156"/>
              <a:gd name="connsiteX5053" fmla="*/ 7813943 w 9124939"/>
              <a:gd name="connsiteY5053" fmla="*/ 5398781 h 6507156"/>
              <a:gd name="connsiteX5054" fmla="*/ 7811060 w 9124939"/>
              <a:gd name="connsiteY5054" fmla="*/ 5398781 h 6507156"/>
              <a:gd name="connsiteX5055" fmla="*/ 7808178 w 9124939"/>
              <a:gd name="connsiteY5055" fmla="*/ 5399099 h 6507156"/>
              <a:gd name="connsiteX5056" fmla="*/ 7805295 w 9124939"/>
              <a:gd name="connsiteY5056" fmla="*/ 5399417 h 6507156"/>
              <a:gd name="connsiteX5057" fmla="*/ 7802733 w 9124939"/>
              <a:gd name="connsiteY5057" fmla="*/ 5400691 h 6507156"/>
              <a:gd name="connsiteX5058" fmla="*/ 7800811 w 9124939"/>
              <a:gd name="connsiteY5058" fmla="*/ 5401646 h 6507156"/>
              <a:gd name="connsiteX5059" fmla="*/ 7798889 w 9124939"/>
              <a:gd name="connsiteY5059" fmla="*/ 5402601 h 6507156"/>
              <a:gd name="connsiteX5060" fmla="*/ 7797929 w 9124939"/>
              <a:gd name="connsiteY5060" fmla="*/ 5404192 h 6507156"/>
              <a:gd name="connsiteX5061" fmla="*/ 7796647 w 9124939"/>
              <a:gd name="connsiteY5061" fmla="*/ 5405466 h 6507156"/>
              <a:gd name="connsiteX5062" fmla="*/ 7795687 w 9124939"/>
              <a:gd name="connsiteY5062" fmla="*/ 5407057 h 6507156"/>
              <a:gd name="connsiteX5063" fmla="*/ 7795366 w 9124939"/>
              <a:gd name="connsiteY5063" fmla="*/ 5408649 h 6507156"/>
              <a:gd name="connsiteX5064" fmla="*/ 7795046 w 9124939"/>
              <a:gd name="connsiteY5064" fmla="*/ 5410241 h 6507156"/>
              <a:gd name="connsiteX5065" fmla="*/ 7795046 w 9124939"/>
              <a:gd name="connsiteY5065" fmla="*/ 5413106 h 6507156"/>
              <a:gd name="connsiteX5066" fmla="*/ 7795046 w 9124939"/>
              <a:gd name="connsiteY5066" fmla="*/ 5415653 h 6507156"/>
              <a:gd name="connsiteX5067" fmla="*/ 7795664 w 9124939"/>
              <a:gd name="connsiteY5067" fmla="*/ 5417802 h 6507156"/>
              <a:gd name="connsiteX5068" fmla="*/ 7795664 w 9124939"/>
              <a:gd name="connsiteY5068" fmla="*/ 5417881 h 6507156"/>
              <a:gd name="connsiteX5069" fmla="*/ 7773587 w 9124939"/>
              <a:gd name="connsiteY5069" fmla="*/ 5417881 h 6507156"/>
              <a:gd name="connsiteX5070" fmla="*/ 7772946 w 9124939"/>
              <a:gd name="connsiteY5070" fmla="*/ 5419473 h 6507156"/>
              <a:gd name="connsiteX5071" fmla="*/ 7771254 w 9124939"/>
              <a:gd name="connsiteY5071" fmla="*/ 5423397 h 6507156"/>
              <a:gd name="connsiteX5072" fmla="*/ 7774388 w 9124939"/>
              <a:gd name="connsiteY5072" fmla="*/ 5411490 h 6507156"/>
              <a:gd name="connsiteX5073" fmla="*/ 7773753 w 9124939"/>
              <a:gd name="connsiteY5073" fmla="*/ 5402284 h 6507156"/>
              <a:gd name="connsiteX5074" fmla="*/ 7759145 w 9124939"/>
              <a:gd name="connsiteY5074" fmla="*/ 5389268 h 6507156"/>
              <a:gd name="connsiteX5075" fmla="*/ 7753747 w 9124939"/>
              <a:gd name="connsiteY5075" fmla="*/ 5379745 h 6507156"/>
              <a:gd name="connsiteX5076" fmla="*/ 7773753 w 9124939"/>
              <a:gd name="connsiteY5076" fmla="*/ 5360063 h 6507156"/>
              <a:gd name="connsiteX5077" fmla="*/ 7794077 w 9124939"/>
              <a:gd name="connsiteY5077" fmla="*/ 5343555 h 6507156"/>
              <a:gd name="connsiteX5078" fmla="*/ 7790266 w 9124939"/>
              <a:gd name="connsiteY5078" fmla="*/ 5329905 h 6507156"/>
              <a:gd name="connsiteX5079" fmla="*/ 7792489 w 9124939"/>
              <a:gd name="connsiteY5079" fmla="*/ 5321334 h 6507156"/>
              <a:gd name="connsiteX5080" fmla="*/ 7798840 w 9124939"/>
              <a:gd name="connsiteY5080" fmla="*/ 5333397 h 6507156"/>
              <a:gd name="connsiteX5081" fmla="*/ 7798840 w 9124939"/>
              <a:gd name="connsiteY5081" fmla="*/ 5323874 h 6507156"/>
              <a:gd name="connsiteX5082" fmla="*/ 7793124 w 9124939"/>
              <a:gd name="connsiteY5082" fmla="*/ 5307049 h 6507156"/>
              <a:gd name="connsiteX5083" fmla="*/ 7775023 w 9124939"/>
              <a:gd name="connsiteY5083" fmla="*/ 5298160 h 6507156"/>
              <a:gd name="connsiteX5084" fmla="*/ 7747713 w 9124939"/>
              <a:gd name="connsiteY5084" fmla="*/ 5297208 h 6507156"/>
              <a:gd name="connsiteX5085" fmla="*/ 7735011 w 9124939"/>
              <a:gd name="connsiteY5085" fmla="*/ 5299113 h 6507156"/>
              <a:gd name="connsiteX5086" fmla="*/ 7720086 w 9124939"/>
              <a:gd name="connsiteY5086" fmla="*/ 5301017 h 6507156"/>
              <a:gd name="connsiteX5087" fmla="*/ 7700398 w 9124939"/>
              <a:gd name="connsiteY5087" fmla="*/ 5283240 h 6507156"/>
              <a:gd name="connsiteX5088" fmla="*/ 7697540 w 9124939"/>
              <a:gd name="connsiteY5088" fmla="*/ 5270542 h 6507156"/>
              <a:gd name="connsiteX5089" fmla="*/ 7693730 w 9124939"/>
              <a:gd name="connsiteY5089" fmla="*/ 5251813 h 6507156"/>
              <a:gd name="connsiteX5090" fmla="*/ 7685473 w 9124939"/>
              <a:gd name="connsiteY5090" fmla="*/ 5245146 h 6507156"/>
              <a:gd name="connsiteX5091" fmla="*/ 7675629 w 9124939"/>
              <a:gd name="connsiteY5091" fmla="*/ 5255304 h 6507156"/>
              <a:gd name="connsiteX5092" fmla="*/ 7654353 w 9124939"/>
              <a:gd name="connsiteY5092" fmla="*/ 5259114 h 6507156"/>
              <a:gd name="connsiteX5093" fmla="*/ 7653718 w 9124939"/>
              <a:gd name="connsiteY5093" fmla="*/ 5248638 h 6507156"/>
              <a:gd name="connsiteX5094" fmla="*/ 7667690 w 9124939"/>
              <a:gd name="connsiteY5094" fmla="*/ 5227686 h 6507156"/>
              <a:gd name="connsiteX5095" fmla="*/ 7669596 w 9124939"/>
              <a:gd name="connsiteY5095" fmla="*/ 5209909 h 6507156"/>
              <a:gd name="connsiteX5096" fmla="*/ 7644191 w 9124939"/>
              <a:gd name="connsiteY5096" fmla="*/ 5169910 h 6507156"/>
              <a:gd name="connsiteX5097" fmla="*/ 7635935 w 9124939"/>
              <a:gd name="connsiteY5097" fmla="*/ 5148959 h 6507156"/>
              <a:gd name="connsiteX5098" fmla="*/ 7618787 w 9124939"/>
              <a:gd name="connsiteY5098" fmla="*/ 5131499 h 6507156"/>
              <a:gd name="connsiteX5099" fmla="*/ 7608625 w 9124939"/>
              <a:gd name="connsiteY5099" fmla="*/ 5103881 h 6507156"/>
              <a:gd name="connsiteX5100" fmla="*/ 7598146 w 9124939"/>
              <a:gd name="connsiteY5100" fmla="*/ 5101341 h 6507156"/>
              <a:gd name="connsiteX5101" fmla="*/ 7589572 w 9124939"/>
              <a:gd name="connsiteY5101" fmla="*/ 5106738 h 6507156"/>
              <a:gd name="connsiteX5102" fmla="*/ 7581316 w 9124939"/>
              <a:gd name="connsiteY5102" fmla="*/ 5103246 h 6507156"/>
              <a:gd name="connsiteX5103" fmla="*/ 7580363 w 9124939"/>
              <a:gd name="connsiteY5103" fmla="*/ 5092453 h 6507156"/>
              <a:gd name="connsiteX5104" fmla="*/ 7564803 w 9124939"/>
              <a:gd name="connsiteY5104" fmla="*/ 5079437 h 6507156"/>
              <a:gd name="connsiteX5105" fmla="*/ 7567344 w 9124939"/>
              <a:gd name="connsiteY5105" fmla="*/ 5060708 h 6507156"/>
              <a:gd name="connsiteX5106" fmla="*/ 7578458 w 9124939"/>
              <a:gd name="connsiteY5106" fmla="*/ 5056898 h 6507156"/>
              <a:gd name="connsiteX5107" fmla="*/ 7588937 w 9124939"/>
              <a:gd name="connsiteY5107" fmla="*/ 5048645 h 6507156"/>
              <a:gd name="connsiteX5108" fmla="*/ 7600369 w 9124939"/>
              <a:gd name="connsiteY5108" fmla="*/ 5057216 h 6507156"/>
              <a:gd name="connsiteX5109" fmla="*/ 7611801 w 9124939"/>
              <a:gd name="connsiteY5109" fmla="*/ 5054359 h 6507156"/>
              <a:gd name="connsiteX5110" fmla="*/ 7619422 w 9124939"/>
              <a:gd name="connsiteY5110" fmla="*/ 5059121 h 6507156"/>
              <a:gd name="connsiteX5111" fmla="*/ 7634347 w 9124939"/>
              <a:gd name="connsiteY5111" fmla="*/ 5061343 h 6507156"/>
              <a:gd name="connsiteX5112" fmla="*/ 7650860 w 9124939"/>
              <a:gd name="connsiteY5112" fmla="*/ 5064835 h 6507156"/>
              <a:gd name="connsiteX5113" fmla="*/ 7661974 w 9124939"/>
              <a:gd name="connsiteY5113" fmla="*/ 5060073 h 6507156"/>
              <a:gd name="connsiteX5114" fmla="*/ 7669278 w 9124939"/>
              <a:gd name="connsiteY5114" fmla="*/ 5050867 h 6507156"/>
              <a:gd name="connsiteX5115" fmla="*/ 7676264 w 9124939"/>
              <a:gd name="connsiteY5115" fmla="*/ 5061343 h 6507156"/>
              <a:gd name="connsiteX5116" fmla="*/ 7681980 w 9124939"/>
              <a:gd name="connsiteY5116" fmla="*/ 5059438 h 6507156"/>
              <a:gd name="connsiteX5117" fmla="*/ 7679757 w 9124939"/>
              <a:gd name="connsiteY5117" fmla="*/ 5051819 h 6507156"/>
              <a:gd name="connsiteX5118" fmla="*/ 7670548 w 9124939"/>
              <a:gd name="connsiteY5118" fmla="*/ 5045470 h 6507156"/>
              <a:gd name="connsiteX5119" fmla="*/ 7663244 w 9124939"/>
              <a:gd name="connsiteY5119" fmla="*/ 5044200 h 6507156"/>
              <a:gd name="connsiteX5120" fmla="*/ 7657846 w 9124939"/>
              <a:gd name="connsiteY5120" fmla="*/ 5039756 h 6507156"/>
              <a:gd name="connsiteX5121" fmla="*/ 7658164 w 9124939"/>
              <a:gd name="connsiteY5121" fmla="*/ 5029280 h 6507156"/>
              <a:gd name="connsiteX5122" fmla="*/ 7663562 w 9124939"/>
              <a:gd name="connsiteY5122" fmla="*/ 5023249 h 6507156"/>
              <a:gd name="connsiteX5123" fmla="*/ 7667373 w 9124939"/>
              <a:gd name="connsiteY5123" fmla="*/ 5005154 h 6507156"/>
              <a:gd name="connsiteX5124" fmla="*/ 7661022 w 9124939"/>
              <a:gd name="connsiteY5124" fmla="*/ 4997853 h 6507156"/>
              <a:gd name="connsiteX5125" fmla="*/ 7662609 w 9124939"/>
              <a:gd name="connsiteY5125" fmla="*/ 4986107 h 6507156"/>
              <a:gd name="connsiteX5126" fmla="*/ 7676582 w 9124939"/>
              <a:gd name="connsiteY5126" fmla="*/ 4971822 h 6507156"/>
              <a:gd name="connsiteX5127" fmla="*/ 7694682 w 9124939"/>
              <a:gd name="connsiteY5127" fmla="*/ 4968012 h 6507156"/>
              <a:gd name="connsiteX5128" fmla="*/ 7692459 w 9124939"/>
              <a:gd name="connsiteY5128" fmla="*/ 4973409 h 6507156"/>
              <a:gd name="connsiteX5129" fmla="*/ 7696587 w 9124939"/>
              <a:gd name="connsiteY5129" fmla="*/ 4979758 h 6507156"/>
              <a:gd name="connsiteX5130" fmla="*/ 7708337 w 9124939"/>
              <a:gd name="connsiteY5130" fmla="*/ 4984202 h 6507156"/>
              <a:gd name="connsiteX5131" fmla="*/ 7715958 w 9124939"/>
              <a:gd name="connsiteY5131" fmla="*/ 4974679 h 6507156"/>
              <a:gd name="connsiteX5132" fmla="*/ 7715958 w 9124939"/>
              <a:gd name="connsiteY5132" fmla="*/ 4962298 h 6507156"/>
              <a:gd name="connsiteX5133" fmla="*/ 7720721 w 9124939"/>
              <a:gd name="connsiteY5133" fmla="*/ 4948648 h 6507156"/>
              <a:gd name="connsiteX5134" fmla="*/ 7731201 w 9124939"/>
              <a:gd name="connsiteY5134" fmla="*/ 4948013 h 6507156"/>
              <a:gd name="connsiteX5135" fmla="*/ 7731201 w 9124939"/>
              <a:gd name="connsiteY5135" fmla="*/ 4958489 h 6507156"/>
              <a:gd name="connsiteX5136" fmla="*/ 7737234 w 9124939"/>
              <a:gd name="connsiteY5136" fmla="*/ 4966108 h 6507156"/>
              <a:gd name="connsiteX5137" fmla="*/ 7742633 w 9124939"/>
              <a:gd name="connsiteY5137" fmla="*/ 4961981 h 6507156"/>
              <a:gd name="connsiteX5138" fmla="*/ 7744855 w 9124939"/>
              <a:gd name="connsiteY5138" fmla="*/ 4948331 h 6507156"/>
              <a:gd name="connsiteX5139" fmla="*/ 7755970 w 9124939"/>
              <a:gd name="connsiteY5139" fmla="*/ 4943251 h 6507156"/>
              <a:gd name="connsiteX5140" fmla="*/ 7771530 w 9124939"/>
              <a:gd name="connsiteY5140" fmla="*/ 4949918 h 6507156"/>
              <a:gd name="connsiteX5141" fmla="*/ 7788361 w 9124939"/>
              <a:gd name="connsiteY5141" fmla="*/ 4942934 h 6507156"/>
              <a:gd name="connsiteX5142" fmla="*/ 7802333 w 9124939"/>
              <a:gd name="connsiteY5142" fmla="*/ 4941347 h 6507156"/>
              <a:gd name="connsiteX5143" fmla="*/ 7815035 w 9124939"/>
              <a:gd name="connsiteY5143" fmla="*/ 4945791 h 6507156"/>
              <a:gd name="connsiteX5144" fmla="*/ 7817893 w 9124939"/>
              <a:gd name="connsiteY5144" fmla="*/ 4951188 h 6507156"/>
              <a:gd name="connsiteX5145" fmla="*/ 7822021 w 9124939"/>
              <a:gd name="connsiteY5145" fmla="*/ 4960076 h 6507156"/>
              <a:gd name="connsiteX5146" fmla="*/ 7822974 w 9124939"/>
              <a:gd name="connsiteY5146" fmla="*/ 4961029 h 6507156"/>
              <a:gd name="connsiteX5147" fmla="*/ 7824244 w 9124939"/>
              <a:gd name="connsiteY5147" fmla="*/ 4961981 h 6507156"/>
              <a:gd name="connsiteX5148" fmla="*/ 7825514 w 9124939"/>
              <a:gd name="connsiteY5148" fmla="*/ 4962298 h 6507156"/>
              <a:gd name="connsiteX5149" fmla="*/ 7827102 w 9124939"/>
              <a:gd name="connsiteY5149" fmla="*/ 4962298 h 6507156"/>
              <a:gd name="connsiteX5150" fmla="*/ 7829642 w 9124939"/>
              <a:gd name="connsiteY5150" fmla="*/ 4962298 h 6507156"/>
              <a:gd name="connsiteX5151" fmla="*/ 7830595 w 9124939"/>
              <a:gd name="connsiteY5151" fmla="*/ 4961981 h 6507156"/>
              <a:gd name="connsiteX5152" fmla="*/ 7832500 w 9124939"/>
              <a:gd name="connsiteY5152" fmla="*/ 4972774 h 6507156"/>
              <a:gd name="connsiteX5153" fmla="*/ 7839487 w 9124939"/>
              <a:gd name="connsiteY5153" fmla="*/ 4984202 h 6507156"/>
              <a:gd name="connsiteX5154" fmla="*/ 7845203 w 9124939"/>
              <a:gd name="connsiteY5154" fmla="*/ 4968647 h 6507156"/>
              <a:gd name="connsiteX5155" fmla="*/ 7835994 w 9124939"/>
              <a:gd name="connsiteY5155" fmla="*/ 4960394 h 6507156"/>
              <a:gd name="connsiteX5156" fmla="*/ 7836946 w 9124939"/>
              <a:gd name="connsiteY5156" fmla="*/ 4951823 h 6507156"/>
              <a:gd name="connsiteX5157" fmla="*/ 7828690 w 9124939"/>
              <a:gd name="connsiteY5157" fmla="*/ 4943886 h 6507156"/>
              <a:gd name="connsiteX5158" fmla="*/ 7822974 w 9124939"/>
              <a:gd name="connsiteY5158" fmla="*/ 4930236 h 6507156"/>
              <a:gd name="connsiteX5159" fmla="*/ 7826467 w 9124939"/>
              <a:gd name="connsiteY5159" fmla="*/ 4920078 h 6507156"/>
              <a:gd name="connsiteX5160" fmla="*/ 7835994 w 9124939"/>
              <a:gd name="connsiteY5160" fmla="*/ 4913729 h 6507156"/>
              <a:gd name="connsiteX5161" fmla="*/ 7848378 w 9124939"/>
              <a:gd name="connsiteY5161" fmla="*/ 4882618 h 6507156"/>
              <a:gd name="connsiteX5162" fmla="*/ 7860763 w 9124939"/>
              <a:gd name="connsiteY5162" fmla="*/ 4859445 h 6507156"/>
              <a:gd name="connsiteX5163" fmla="*/ 7873147 w 9124939"/>
              <a:gd name="connsiteY5163" fmla="*/ 4832461 h 6507156"/>
              <a:gd name="connsiteX5164" fmla="*/ 7868066 w 9124939"/>
              <a:gd name="connsiteY5164" fmla="*/ 4821986 h 6507156"/>
              <a:gd name="connsiteX5165" fmla="*/ 7871242 w 9124939"/>
              <a:gd name="connsiteY5165" fmla="*/ 4812462 h 6507156"/>
              <a:gd name="connsiteX5166" fmla="*/ 7876640 w 9124939"/>
              <a:gd name="connsiteY5166" fmla="*/ 4814684 h 6507156"/>
              <a:gd name="connsiteX5167" fmla="*/ 7876005 w 9124939"/>
              <a:gd name="connsiteY5167" fmla="*/ 4805161 h 6507156"/>
              <a:gd name="connsiteX5168" fmla="*/ 7856952 w 9124939"/>
              <a:gd name="connsiteY5168" fmla="*/ 4768971 h 6507156"/>
              <a:gd name="connsiteX5169" fmla="*/ 7850918 w 9124939"/>
              <a:gd name="connsiteY5169" fmla="*/ 4751829 h 6507156"/>
              <a:gd name="connsiteX5170" fmla="*/ 7827102 w 9124939"/>
              <a:gd name="connsiteY5170" fmla="*/ 4725798 h 6507156"/>
              <a:gd name="connsiteX5171" fmla="*/ 7809954 w 9124939"/>
              <a:gd name="connsiteY5171" fmla="*/ 4731830 h 6507156"/>
              <a:gd name="connsiteX5172" fmla="*/ 7797252 w 9124939"/>
              <a:gd name="connsiteY5172" fmla="*/ 4728338 h 6507156"/>
              <a:gd name="connsiteX5173" fmla="*/ 7796617 w 9124939"/>
              <a:gd name="connsiteY5173" fmla="*/ 4714370 h 6507156"/>
              <a:gd name="connsiteX5174" fmla="*/ 7770578 w 9124939"/>
              <a:gd name="connsiteY5174" fmla="*/ 4709926 h 6507156"/>
              <a:gd name="connsiteX5175" fmla="*/ 7755335 w 9124939"/>
              <a:gd name="connsiteY5175" fmla="*/ 4718814 h 6507156"/>
              <a:gd name="connsiteX5176" fmla="*/ 7736282 w 9124939"/>
              <a:gd name="connsiteY5176" fmla="*/ 4728973 h 6507156"/>
              <a:gd name="connsiteX5177" fmla="*/ 7724215 w 9124939"/>
              <a:gd name="connsiteY5177" fmla="*/ 4734052 h 6507156"/>
              <a:gd name="connsiteX5178" fmla="*/ 7716911 w 9124939"/>
              <a:gd name="connsiteY5178" fmla="*/ 4728338 h 6507156"/>
              <a:gd name="connsiteX5179" fmla="*/ 7706432 w 9124939"/>
              <a:gd name="connsiteY5179" fmla="*/ 4727068 h 6507156"/>
              <a:gd name="connsiteX5180" fmla="*/ 7708972 w 9124939"/>
              <a:gd name="connsiteY5180" fmla="*/ 4712465 h 6507156"/>
              <a:gd name="connsiteX5181" fmla="*/ 7701351 w 9124939"/>
              <a:gd name="connsiteY5181" fmla="*/ 4708021 h 6507156"/>
              <a:gd name="connsiteX5182" fmla="*/ 7687061 w 9124939"/>
              <a:gd name="connsiteY5182" fmla="*/ 4706434 h 6507156"/>
              <a:gd name="connsiteX5183" fmla="*/ 7656258 w 9124939"/>
              <a:gd name="connsiteY5183" fmla="*/ 4707704 h 6507156"/>
              <a:gd name="connsiteX5184" fmla="*/ 7634982 w 9124939"/>
              <a:gd name="connsiteY5184" fmla="*/ 4704212 h 6507156"/>
              <a:gd name="connsiteX5185" fmla="*/ 7621010 w 9124939"/>
              <a:gd name="connsiteY5185" fmla="*/ 4712465 h 6507156"/>
              <a:gd name="connsiteX5186" fmla="*/ 7594971 w 9124939"/>
              <a:gd name="connsiteY5186" fmla="*/ 4733735 h 6507156"/>
              <a:gd name="connsiteX5187" fmla="*/ 7576553 w 9124939"/>
              <a:gd name="connsiteY5187" fmla="*/ 4749290 h 6507156"/>
              <a:gd name="connsiteX5188" fmla="*/ 7576235 w 9124939"/>
              <a:gd name="connsiteY5188" fmla="*/ 4761670 h 6507156"/>
              <a:gd name="connsiteX5189" fmla="*/ 7559087 w 9124939"/>
              <a:gd name="connsiteY5189" fmla="*/ 4771829 h 6507156"/>
              <a:gd name="connsiteX5190" fmla="*/ 7552736 w 9124939"/>
              <a:gd name="connsiteY5190" fmla="*/ 4768654 h 6507156"/>
              <a:gd name="connsiteX5191" fmla="*/ 7542257 w 9124939"/>
              <a:gd name="connsiteY5191" fmla="*/ 4768337 h 6507156"/>
              <a:gd name="connsiteX5192" fmla="*/ 7532730 w 9124939"/>
              <a:gd name="connsiteY5192" fmla="*/ 4772146 h 6507156"/>
              <a:gd name="connsiteX5193" fmla="*/ 7524156 w 9124939"/>
              <a:gd name="connsiteY5193" fmla="*/ 4769606 h 6507156"/>
              <a:gd name="connsiteX5194" fmla="*/ 7499705 w 9124939"/>
              <a:gd name="connsiteY5194" fmla="*/ 4775320 h 6507156"/>
              <a:gd name="connsiteX5195" fmla="*/ 7492401 w 9124939"/>
              <a:gd name="connsiteY5195" fmla="*/ 4772146 h 6507156"/>
              <a:gd name="connsiteX5196" fmla="*/ 7476524 w 9124939"/>
              <a:gd name="connsiteY5196" fmla="*/ 4777225 h 6507156"/>
              <a:gd name="connsiteX5197" fmla="*/ 7458106 w 9124939"/>
              <a:gd name="connsiteY5197" fmla="*/ 4790241 h 6507156"/>
              <a:gd name="connsiteX5198" fmla="*/ 7452707 w 9124939"/>
              <a:gd name="connsiteY5198" fmla="*/ 4787066 h 6507156"/>
              <a:gd name="connsiteX5199" fmla="*/ 7442228 w 9124939"/>
              <a:gd name="connsiteY5199" fmla="*/ 4793098 h 6507156"/>
              <a:gd name="connsiteX5200" fmla="*/ 7455565 w 9124939"/>
              <a:gd name="connsiteY5200" fmla="*/ 4802939 h 6507156"/>
              <a:gd name="connsiteX5201" fmla="*/ 7452390 w 9124939"/>
              <a:gd name="connsiteY5201" fmla="*/ 4811192 h 6507156"/>
              <a:gd name="connsiteX5202" fmla="*/ 7441593 w 9124939"/>
              <a:gd name="connsiteY5202" fmla="*/ 4802621 h 6507156"/>
              <a:gd name="connsiteX5203" fmla="*/ 7436512 w 9124939"/>
              <a:gd name="connsiteY5203" fmla="*/ 4802304 h 6507156"/>
              <a:gd name="connsiteX5204" fmla="*/ 7441593 w 9124939"/>
              <a:gd name="connsiteY5204" fmla="*/ 4812780 h 6507156"/>
              <a:gd name="connsiteX5205" fmla="*/ 7442521 w 9124939"/>
              <a:gd name="connsiteY5205" fmla="*/ 4825159 h 6507156"/>
              <a:gd name="connsiteX5206" fmla="*/ 7442537 w 9124939"/>
              <a:gd name="connsiteY5206" fmla="*/ 4825167 h 6507156"/>
              <a:gd name="connsiteX5207" fmla="*/ 7442523 w 9124939"/>
              <a:gd name="connsiteY5207" fmla="*/ 4825183 h 6507156"/>
              <a:gd name="connsiteX5208" fmla="*/ 7442545 w 9124939"/>
              <a:gd name="connsiteY5208" fmla="*/ 4825478 h 6507156"/>
              <a:gd name="connsiteX5209" fmla="*/ 7442355 w 9124939"/>
              <a:gd name="connsiteY5209" fmla="*/ 4825375 h 6507156"/>
              <a:gd name="connsiteX5210" fmla="*/ 7435869 w 9124939"/>
              <a:gd name="connsiteY5210" fmla="*/ 4832786 h 6507156"/>
              <a:gd name="connsiteX5211" fmla="*/ 7424119 w 9124939"/>
              <a:gd name="connsiteY5211" fmla="*/ 4831199 h 6507156"/>
              <a:gd name="connsiteX5212" fmla="*/ 7417768 w 9124939"/>
              <a:gd name="connsiteY5212" fmla="*/ 4839452 h 6507156"/>
              <a:gd name="connsiteX5213" fmla="*/ 7410147 w 9124939"/>
              <a:gd name="connsiteY5213" fmla="*/ 4840405 h 6507156"/>
              <a:gd name="connsiteX5214" fmla="*/ 7411735 w 9124939"/>
              <a:gd name="connsiteY5214" fmla="*/ 4830881 h 6507156"/>
              <a:gd name="connsiteX5215" fmla="*/ 7399668 w 9124939"/>
              <a:gd name="connsiteY5215" fmla="*/ 4835960 h 6507156"/>
              <a:gd name="connsiteX5216" fmla="*/ 7394904 w 9124939"/>
              <a:gd name="connsiteY5216" fmla="*/ 4848341 h 6507156"/>
              <a:gd name="connsiteX5217" fmla="*/ 7389823 w 9124939"/>
              <a:gd name="connsiteY5217" fmla="*/ 4850245 h 6507156"/>
              <a:gd name="connsiteX5218" fmla="*/ 7392999 w 9124939"/>
              <a:gd name="connsiteY5218" fmla="*/ 4859769 h 6507156"/>
              <a:gd name="connsiteX5219" fmla="*/ 7389506 w 9124939"/>
              <a:gd name="connsiteY5219" fmla="*/ 4871514 h 6507156"/>
              <a:gd name="connsiteX5220" fmla="*/ 7377756 w 9124939"/>
              <a:gd name="connsiteY5220" fmla="*/ 4868974 h 6507156"/>
              <a:gd name="connsiteX5221" fmla="*/ 7374581 w 9124939"/>
              <a:gd name="connsiteY5221" fmla="*/ 4873101 h 6507156"/>
              <a:gd name="connsiteX5222" fmla="*/ 7377439 w 9124939"/>
              <a:gd name="connsiteY5222" fmla="*/ 4882624 h 6507156"/>
              <a:gd name="connsiteX5223" fmla="*/ 7369818 w 9124939"/>
              <a:gd name="connsiteY5223" fmla="*/ 4886751 h 6507156"/>
              <a:gd name="connsiteX5224" fmla="*/ 7356163 w 9124939"/>
              <a:gd name="connsiteY5224" fmla="*/ 4884211 h 6507156"/>
              <a:gd name="connsiteX5225" fmla="*/ 7346636 w 9124939"/>
              <a:gd name="connsiteY5225" fmla="*/ 4879767 h 6507156"/>
              <a:gd name="connsiteX5226" fmla="*/ 7332029 w 9124939"/>
              <a:gd name="connsiteY5226" fmla="*/ 4867705 h 6507156"/>
              <a:gd name="connsiteX5227" fmla="*/ 7323455 w 9124939"/>
              <a:gd name="connsiteY5227" fmla="*/ 4868657 h 6507156"/>
              <a:gd name="connsiteX5228" fmla="*/ 7327900 w 9124939"/>
              <a:gd name="connsiteY5228" fmla="*/ 4878180 h 6507156"/>
              <a:gd name="connsiteX5229" fmla="*/ 7334887 w 9124939"/>
              <a:gd name="connsiteY5229" fmla="*/ 4881354 h 6507156"/>
              <a:gd name="connsiteX5230" fmla="*/ 7329488 w 9124939"/>
              <a:gd name="connsiteY5230" fmla="*/ 4892147 h 6507156"/>
              <a:gd name="connsiteX5231" fmla="*/ 7315833 w 9124939"/>
              <a:gd name="connsiteY5231" fmla="*/ 4891830 h 6507156"/>
              <a:gd name="connsiteX5232" fmla="*/ 7308212 w 9124939"/>
              <a:gd name="connsiteY5232" fmla="*/ 4886116 h 6507156"/>
              <a:gd name="connsiteX5233" fmla="*/ 7304084 w 9124939"/>
              <a:gd name="connsiteY5233" fmla="*/ 4894687 h 6507156"/>
              <a:gd name="connsiteX5234" fmla="*/ 7316469 w 9124939"/>
              <a:gd name="connsiteY5234" fmla="*/ 4902306 h 6507156"/>
              <a:gd name="connsiteX5235" fmla="*/ 7309800 w 9124939"/>
              <a:gd name="connsiteY5235" fmla="*/ 4911511 h 6507156"/>
              <a:gd name="connsiteX5236" fmla="*/ 7304401 w 9124939"/>
              <a:gd name="connsiteY5236" fmla="*/ 4914686 h 6507156"/>
              <a:gd name="connsiteX5237" fmla="*/ 7307577 w 9124939"/>
              <a:gd name="connsiteY5237" fmla="*/ 4923257 h 6507156"/>
              <a:gd name="connsiteX5238" fmla="*/ 7298368 w 9124939"/>
              <a:gd name="connsiteY5238" fmla="*/ 4939764 h 6507156"/>
              <a:gd name="connsiteX5239" fmla="*/ 7294557 w 9124939"/>
              <a:gd name="connsiteY5239" fmla="*/ 4934050 h 6507156"/>
              <a:gd name="connsiteX5240" fmla="*/ 7289476 w 9124939"/>
              <a:gd name="connsiteY5240" fmla="*/ 4914051 h 6507156"/>
              <a:gd name="connsiteX5241" fmla="*/ 7281220 w 9124939"/>
              <a:gd name="connsiteY5241" fmla="*/ 4923574 h 6507156"/>
              <a:gd name="connsiteX5242" fmla="*/ 7272964 w 9124939"/>
              <a:gd name="connsiteY5242" fmla="*/ 4942303 h 6507156"/>
              <a:gd name="connsiteX5243" fmla="*/ 7285348 w 9124939"/>
              <a:gd name="connsiteY5243" fmla="*/ 4965794 h 6507156"/>
              <a:gd name="connsiteX5244" fmla="*/ 7284078 w 9124939"/>
              <a:gd name="connsiteY5244" fmla="*/ 4977222 h 6507156"/>
              <a:gd name="connsiteX5245" fmla="*/ 7272011 w 9124939"/>
              <a:gd name="connsiteY5245" fmla="*/ 4986427 h 6507156"/>
              <a:gd name="connsiteX5246" fmla="*/ 7272329 w 9124939"/>
              <a:gd name="connsiteY5246" fmla="*/ 4975952 h 6507156"/>
              <a:gd name="connsiteX5247" fmla="*/ 7270106 w 9124939"/>
              <a:gd name="connsiteY5247" fmla="*/ 4971508 h 6507156"/>
              <a:gd name="connsiteX5248" fmla="*/ 7254228 w 9124939"/>
              <a:gd name="connsiteY5248" fmla="*/ 4979761 h 6507156"/>
              <a:gd name="connsiteX5249" fmla="*/ 7252640 w 9124939"/>
              <a:gd name="connsiteY5249" fmla="*/ 4988967 h 6507156"/>
              <a:gd name="connsiteX5250" fmla="*/ 7252323 w 9124939"/>
              <a:gd name="connsiteY5250" fmla="*/ 4995951 h 6507156"/>
              <a:gd name="connsiteX5251" fmla="*/ 7252323 w 9124939"/>
              <a:gd name="connsiteY5251" fmla="*/ 4998808 h 6507156"/>
              <a:gd name="connsiteX5252" fmla="*/ 7252323 w 9124939"/>
              <a:gd name="connsiteY5252" fmla="*/ 5000712 h 6507156"/>
              <a:gd name="connsiteX5253" fmla="*/ 7255498 w 9124939"/>
              <a:gd name="connsiteY5253" fmla="*/ 5009283 h 6507156"/>
              <a:gd name="connsiteX5254" fmla="*/ 7247877 w 9124939"/>
              <a:gd name="connsiteY5254" fmla="*/ 5018489 h 6507156"/>
              <a:gd name="connsiteX5255" fmla="*/ 7235175 w 9124939"/>
              <a:gd name="connsiteY5255" fmla="*/ 5025473 h 6507156"/>
              <a:gd name="connsiteX5256" fmla="*/ 7229459 w 9124939"/>
              <a:gd name="connsiteY5256" fmla="*/ 5040392 h 6507156"/>
              <a:gd name="connsiteX5257" fmla="*/ 7216122 w 9124939"/>
              <a:gd name="connsiteY5257" fmla="*/ 5055629 h 6507156"/>
              <a:gd name="connsiteX5258" fmla="*/ 7223743 w 9124939"/>
              <a:gd name="connsiteY5258" fmla="*/ 5086104 h 6507156"/>
              <a:gd name="connsiteX5259" fmla="*/ 7230729 w 9124939"/>
              <a:gd name="connsiteY5259" fmla="*/ 5100389 h 6507156"/>
              <a:gd name="connsiteX5260" fmla="*/ 7242478 w 9124939"/>
              <a:gd name="connsiteY5260" fmla="*/ 5098167 h 6507156"/>
              <a:gd name="connsiteX5261" fmla="*/ 7248194 w 9124939"/>
              <a:gd name="connsiteY5261" fmla="*/ 5088961 h 6507156"/>
              <a:gd name="connsiteX5262" fmla="*/ 7264707 w 9124939"/>
              <a:gd name="connsiteY5262" fmla="*/ 5092770 h 6507156"/>
              <a:gd name="connsiteX5263" fmla="*/ 7269471 w 9124939"/>
              <a:gd name="connsiteY5263" fmla="*/ 5121340 h 6507156"/>
              <a:gd name="connsiteX5264" fmla="*/ 7271058 w 9124939"/>
              <a:gd name="connsiteY5264" fmla="*/ 5131815 h 6507156"/>
              <a:gd name="connsiteX5265" fmla="*/ 7284078 w 9124939"/>
              <a:gd name="connsiteY5265" fmla="*/ 5141656 h 6507156"/>
              <a:gd name="connsiteX5266" fmla="*/ 7288206 w 9124939"/>
              <a:gd name="connsiteY5266" fmla="*/ 5141656 h 6507156"/>
              <a:gd name="connsiteX5267" fmla="*/ 7291064 w 9124939"/>
              <a:gd name="connsiteY5267" fmla="*/ 5151179 h 6507156"/>
              <a:gd name="connsiteX5268" fmla="*/ 7284396 w 9124939"/>
              <a:gd name="connsiteY5268" fmla="*/ 5165781 h 6507156"/>
              <a:gd name="connsiteX5269" fmla="*/ 7282490 w 9124939"/>
              <a:gd name="connsiteY5269" fmla="*/ 5190224 h 6507156"/>
              <a:gd name="connsiteX5270" fmla="*/ 7288841 w 9124939"/>
              <a:gd name="connsiteY5270" fmla="*/ 5194351 h 6507156"/>
              <a:gd name="connsiteX5271" fmla="*/ 7299956 w 9124939"/>
              <a:gd name="connsiteY5271" fmla="*/ 5175622 h 6507156"/>
              <a:gd name="connsiteX5272" fmla="*/ 7306624 w 9124939"/>
              <a:gd name="connsiteY5272" fmla="*/ 5163242 h 6507156"/>
              <a:gd name="connsiteX5273" fmla="*/ 7307895 w 9124939"/>
              <a:gd name="connsiteY5273" fmla="*/ 5151814 h 6507156"/>
              <a:gd name="connsiteX5274" fmla="*/ 7312023 w 9124939"/>
              <a:gd name="connsiteY5274" fmla="*/ 5165464 h 6507156"/>
              <a:gd name="connsiteX5275" fmla="*/ 7305989 w 9124939"/>
              <a:gd name="connsiteY5275" fmla="*/ 5188320 h 6507156"/>
              <a:gd name="connsiteX5276" fmla="*/ 7298050 w 9124939"/>
              <a:gd name="connsiteY5276" fmla="*/ 5203874 h 6507156"/>
              <a:gd name="connsiteX5277" fmla="*/ 7299956 w 9124939"/>
              <a:gd name="connsiteY5277" fmla="*/ 5216889 h 6507156"/>
              <a:gd name="connsiteX5278" fmla="*/ 7306624 w 9124939"/>
              <a:gd name="connsiteY5278" fmla="*/ 5207684 h 6507156"/>
              <a:gd name="connsiteX5279" fmla="*/ 7307259 w 9124939"/>
              <a:gd name="connsiteY5279" fmla="*/ 5220381 h 6507156"/>
              <a:gd name="connsiteX5280" fmla="*/ 7297415 w 9124939"/>
              <a:gd name="connsiteY5280" fmla="*/ 5231492 h 6507156"/>
              <a:gd name="connsiteX5281" fmla="*/ 7291699 w 9124939"/>
              <a:gd name="connsiteY5281" fmla="*/ 5246094 h 6507156"/>
              <a:gd name="connsiteX5282" fmla="*/ 7296780 w 9124939"/>
              <a:gd name="connsiteY5282" fmla="*/ 5263236 h 6507156"/>
              <a:gd name="connsiteX5283" fmla="*/ 7329488 w 9124939"/>
              <a:gd name="connsiteY5283" fmla="*/ 5295615 h 6507156"/>
              <a:gd name="connsiteX5284" fmla="*/ 7343143 w 9124939"/>
              <a:gd name="connsiteY5284" fmla="*/ 5313074 h 6507156"/>
              <a:gd name="connsiteX5285" fmla="*/ 7353940 w 9124939"/>
              <a:gd name="connsiteY5285" fmla="*/ 5336247 h 6507156"/>
              <a:gd name="connsiteX5286" fmla="*/ 7369500 w 9124939"/>
              <a:gd name="connsiteY5286" fmla="*/ 5386085 h 6507156"/>
              <a:gd name="connsiteX5287" fmla="*/ 7385060 w 9124939"/>
              <a:gd name="connsiteY5287" fmla="*/ 5398149 h 6507156"/>
              <a:gd name="connsiteX5288" fmla="*/ 7397762 w 9124939"/>
              <a:gd name="connsiteY5288" fmla="*/ 5409894 h 6507156"/>
              <a:gd name="connsiteX5289" fmla="*/ 7391000 w 9124939"/>
              <a:gd name="connsiteY5289" fmla="*/ 5422770 h 6507156"/>
              <a:gd name="connsiteX5290" fmla="*/ 7391258 w 9124939"/>
              <a:gd name="connsiteY5290" fmla="*/ 5422857 h 6507156"/>
              <a:gd name="connsiteX5291" fmla="*/ 7397738 w 9124939"/>
              <a:gd name="connsiteY5291" fmla="*/ 5410514 h 6507156"/>
              <a:gd name="connsiteX5292" fmla="*/ 7420281 w 9124939"/>
              <a:gd name="connsiteY5292" fmla="*/ 5430199 h 6507156"/>
              <a:gd name="connsiteX5293" fmla="*/ 7437108 w 9124939"/>
              <a:gd name="connsiteY5293" fmla="*/ 5439089 h 6507156"/>
              <a:gd name="connsiteX5294" fmla="*/ 7451396 w 9124939"/>
              <a:gd name="connsiteY5294" fmla="*/ 5460679 h 6507156"/>
              <a:gd name="connsiteX5295" fmla="*/ 7459968 w 9124939"/>
              <a:gd name="connsiteY5295" fmla="*/ 5491477 h 6507156"/>
              <a:gd name="connsiteX5296" fmla="*/ 7467588 w 9124939"/>
              <a:gd name="connsiteY5296" fmla="*/ 5528624 h 6507156"/>
              <a:gd name="connsiteX5297" fmla="*/ 7489496 w 9124939"/>
              <a:gd name="connsiteY5297" fmla="*/ 5541642 h 6507156"/>
              <a:gd name="connsiteX5298" fmla="*/ 7506323 w 9124939"/>
              <a:gd name="connsiteY5298" fmla="*/ 5570852 h 6507156"/>
              <a:gd name="connsiteX5299" fmla="*/ 7516801 w 9124939"/>
              <a:gd name="connsiteY5299" fmla="*/ 5586727 h 6507156"/>
              <a:gd name="connsiteX5300" fmla="*/ 7524103 w 9124939"/>
              <a:gd name="connsiteY5300" fmla="*/ 5587044 h 6507156"/>
              <a:gd name="connsiteX5301" fmla="*/ 7539978 w 9124939"/>
              <a:gd name="connsiteY5301" fmla="*/ 5581964 h 6507156"/>
              <a:gd name="connsiteX5302" fmla="*/ 7560933 w 9124939"/>
              <a:gd name="connsiteY5302" fmla="*/ 5599427 h 6507156"/>
              <a:gd name="connsiteX5303" fmla="*/ 7565061 w 9124939"/>
              <a:gd name="connsiteY5303" fmla="*/ 5602602 h 6507156"/>
              <a:gd name="connsiteX5304" fmla="*/ 7577126 w 9124939"/>
              <a:gd name="connsiteY5304" fmla="*/ 5625144 h 6507156"/>
              <a:gd name="connsiteX5305" fmla="*/ 7574586 w 9124939"/>
              <a:gd name="connsiteY5305" fmla="*/ 5630542 h 6507156"/>
              <a:gd name="connsiteX5306" fmla="*/ 7568871 w 9124939"/>
              <a:gd name="connsiteY5306" fmla="*/ 5630224 h 6507156"/>
              <a:gd name="connsiteX5307" fmla="*/ 7570776 w 9124939"/>
              <a:gd name="connsiteY5307" fmla="*/ 5621652 h 6507156"/>
              <a:gd name="connsiteX5308" fmla="*/ 7561568 w 9124939"/>
              <a:gd name="connsiteY5308" fmla="*/ 5613079 h 6507156"/>
              <a:gd name="connsiteX5309" fmla="*/ 7546646 w 9124939"/>
              <a:gd name="connsiteY5309" fmla="*/ 5610857 h 6507156"/>
              <a:gd name="connsiteX5310" fmla="*/ 7538708 w 9124939"/>
              <a:gd name="connsiteY5310" fmla="*/ 5605142 h 6507156"/>
              <a:gd name="connsiteX5311" fmla="*/ 7517436 w 9124939"/>
              <a:gd name="connsiteY5311" fmla="*/ 5607999 h 6507156"/>
              <a:gd name="connsiteX5312" fmla="*/ 7505371 w 9124939"/>
              <a:gd name="connsiteY5312" fmla="*/ 5620382 h 6507156"/>
              <a:gd name="connsiteX5313" fmla="*/ 7500926 w 9124939"/>
              <a:gd name="connsiteY5313" fmla="*/ 5630542 h 6507156"/>
              <a:gd name="connsiteX5314" fmla="*/ 7482193 w 9124939"/>
              <a:gd name="connsiteY5314" fmla="*/ 5661657 h 6507156"/>
              <a:gd name="connsiteX5315" fmla="*/ 7478066 w 9124939"/>
              <a:gd name="connsiteY5315" fmla="*/ 5690867 h 6507156"/>
              <a:gd name="connsiteX5316" fmla="*/ 7484733 w 9124939"/>
              <a:gd name="connsiteY5316" fmla="*/ 5709282 h 6507156"/>
              <a:gd name="connsiteX5317" fmla="*/ 7481558 w 9124939"/>
              <a:gd name="connsiteY5317" fmla="*/ 5718489 h 6507156"/>
              <a:gd name="connsiteX5318" fmla="*/ 7475208 w 9124939"/>
              <a:gd name="connsiteY5318" fmla="*/ 5710234 h 6507156"/>
              <a:gd name="connsiteX5319" fmla="*/ 7472033 w 9124939"/>
              <a:gd name="connsiteY5319" fmla="*/ 5716267 h 6507156"/>
              <a:gd name="connsiteX5320" fmla="*/ 7461238 w 9124939"/>
              <a:gd name="connsiteY5320" fmla="*/ 5731824 h 6507156"/>
              <a:gd name="connsiteX5321" fmla="*/ 7468541 w 9124939"/>
              <a:gd name="connsiteY5321" fmla="*/ 5766749 h 6507156"/>
              <a:gd name="connsiteX5322" fmla="*/ 7465683 w 9124939"/>
              <a:gd name="connsiteY5322" fmla="*/ 5791197 h 6507156"/>
              <a:gd name="connsiteX5323" fmla="*/ 7452348 w 9124939"/>
              <a:gd name="connsiteY5323" fmla="*/ 5784529 h 6507156"/>
              <a:gd name="connsiteX5324" fmla="*/ 7452666 w 9124939"/>
              <a:gd name="connsiteY5324" fmla="*/ 5767384 h 6507156"/>
              <a:gd name="connsiteX5325" fmla="*/ 7442506 w 9124939"/>
              <a:gd name="connsiteY5325" fmla="*/ 5768019 h 6507156"/>
              <a:gd name="connsiteX5326" fmla="*/ 7442823 w 9124939"/>
              <a:gd name="connsiteY5326" fmla="*/ 5833424 h 6507156"/>
              <a:gd name="connsiteX5327" fmla="*/ 7419011 w 9124939"/>
              <a:gd name="connsiteY5327" fmla="*/ 5840409 h 6507156"/>
              <a:gd name="connsiteX5328" fmla="*/ 7403453 w 9124939"/>
              <a:gd name="connsiteY5328" fmla="*/ 5829297 h 6507156"/>
              <a:gd name="connsiteX5329" fmla="*/ 7387896 w 9124939"/>
              <a:gd name="connsiteY5329" fmla="*/ 5839139 h 6507156"/>
              <a:gd name="connsiteX5330" fmla="*/ 7351066 w 9124939"/>
              <a:gd name="connsiteY5330" fmla="*/ 5794689 h 6507156"/>
              <a:gd name="connsiteX5331" fmla="*/ 7378688 w 9124939"/>
              <a:gd name="connsiteY5331" fmla="*/ 5759129 h 6507156"/>
              <a:gd name="connsiteX5332" fmla="*/ 7364718 w 9124939"/>
              <a:gd name="connsiteY5332" fmla="*/ 5738492 h 6507156"/>
              <a:gd name="connsiteX5333" fmla="*/ 7382498 w 9124939"/>
              <a:gd name="connsiteY5333" fmla="*/ 5708647 h 6507156"/>
              <a:gd name="connsiteX5334" fmla="*/ 7359638 w 9124939"/>
              <a:gd name="connsiteY5334" fmla="*/ 5674992 h 6507156"/>
              <a:gd name="connsiteX5335" fmla="*/ 7327571 w 9124939"/>
              <a:gd name="connsiteY5335" fmla="*/ 5678167 h 6507156"/>
              <a:gd name="connsiteX5336" fmla="*/ 7278675 w 9124939"/>
              <a:gd name="connsiteY5336" fmla="*/ 5729284 h 6507156"/>
              <a:gd name="connsiteX5337" fmla="*/ 7244838 w 9124939"/>
              <a:gd name="connsiteY5337" fmla="*/ 5742250 h 6507156"/>
              <a:gd name="connsiteX5338" fmla="*/ 7245338 w 9124939"/>
              <a:gd name="connsiteY5338" fmla="*/ 5742815 h 6507156"/>
              <a:gd name="connsiteX5339" fmla="*/ 7218600 w 9124939"/>
              <a:gd name="connsiteY5339" fmla="*/ 5764152 h 6507156"/>
              <a:gd name="connsiteX5340" fmla="*/ 7202684 w 9124939"/>
              <a:gd name="connsiteY5340" fmla="*/ 5783259 h 6507156"/>
              <a:gd name="connsiteX5341" fmla="*/ 7202474 w 9124939"/>
              <a:gd name="connsiteY5341" fmla="*/ 5782304 h 6507156"/>
              <a:gd name="connsiteX5342" fmla="*/ 7165088 w 9124939"/>
              <a:gd name="connsiteY5342" fmla="*/ 5783259 h 6507156"/>
              <a:gd name="connsiteX5343" fmla="*/ 7104253 w 9124939"/>
              <a:gd name="connsiteY5343" fmla="*/ 5767022 h 6507156"/>
              <a:gd name="connsiteX5344" fmla="*/ 7058944 w 9124939"/>
              <a:gd name="connsiteY5344" fmla="*/ 5719585 h 6507156"/>
              <a:gd name="connsiteX5345" fmla="*/ 7048631 w 9124939"/>
              <a:gd name="connsiteY5345" fmla="*/ 5679391 h 6507156"/>
              <a:gd name="connsiteX5346" fmla="*/ 7048441 w 9124939"/>
              <a:gd name="connsiteY5346" fmla="*/ 5679500 h 6507156"/>
              <a:gd name="connsiteX5347" fmla="*/ 7048488 w 9124939"/>
              <a:gd name="connsiteY5347" fmla="*/ 5679521 h 6507156"/>
              <a:gd name="connsiteX5348" fmla="*/ 7048360 w 9124939"/>
              <a:gd name="connsiteY5348" fmla="*/ 5679546 h 6507156"/>
              <a:gd name="connsiteX5349" fmla="*/ 7047986 w 9124939"/>
              <a:gd name="connsiteY5349" fmla="*/ 5679760 h 6507156"/>
              <a:gd name="connsiteX5350" fmla="*/ 7047769 w 9124939"/>
              <a:gd name="connsiteY5350" fmla="*/ 5679663 h 6507156"/>
              <a:gd name="connsiteX5351" fmla="*/ 6997044 w 9124939"/>
              <a:gd name="connsiteY5351" fmla="*/ 5689672 h 6507156"/>
              <a:gd name="connsiteX5352" fmla="*/ 6997679 w 9124939"/>
              <a:gd name="connsiteY5352" fmla="*/ 5695700 h 6507156"/>
              <a:gd name="connsiteX5353" fmla="*/ 6999902 w 9124939"/>
              <a:gd name="connsiteY5353" fmla="*/ 5710292 h 6507156"/>
              <a:gd name="connsiteX5354" fmla="*/ 7000854 w 9124939"/>
              <a:gd name="connsiteY5354" fmla="*/ 5718540 h 6507156"/>
              <a:gd name="connsiteX5355" fmla="*/ 7002442 w 9124939"/>
              <a:gd name="connsiteY5355" fmla="*/ 5726788 h 6507156"/>
              <a:gd name="connsiteX5356" fmla="*/ 7004030 w 9124939"/>
              <a:gd name="connsiteY5356" fmla="*/ 5733767 h 6507156"/>
              <a:gd name="connsiteX5357" fmla="*/ 7005618 w 9124939"/>
              <a:gd name="connsiteY5357" fmla="*/ 5739160 h 6507156"/>
              <a:gd name="connsiteX5358" fmla="*/ 7007841 w 9124939"/>
              <a:gd name="connsiteY5358" fmla="*/ 5745187 h 6507156"/>
              <a:gd name="connsiteX5359" fmla="*/ 7010063 w 9124939"/>
              <a:gd name="connsiteY5359" fmla="*/ 5753752 h 6507156"/>
              <a:gd name="connsiteX5360" fmla="*/ 7012921 w 9124939"/>
              <a:gd name="connsiteY5360" fmla="*/ 5763904 h 6507156"/>
              <a:gd name="connsiteX5361" fmla="*/ 7014827 w 9124939"/>
              <a:gd name="connsiteY5361" fmla="*/ 5774689 h 6507156"/>
              <a:gd name="connsiteX5362" fmla="*/ 7017050 w 9124939"/>
              <a:gd name="connsiteY5362" fmla="*/ 5785475 h 6507156"/>
              <a:gd name="connsiteX5363" fmla="*/ 7018955 w 9124939"/>
              <a:gd name="connsiteY5363" fmla="*/ 5794992 h 6507156"/>
              <a:gd name="connsiteX5364" fmla="*/ 7019590 w 9124939"/>
              <a:gd name="connsiteY5364" fmla="*/ 5802288 h 6507156"/>
              <a:gd name="connsiteX5365" fmla="*/ 7019590 w 9124939"/>
              <a:gd name="connsiteY5365" fmla="*/ 5805143 h 6507156"/>
              <a:gd name="connsiteX5366" fmla="*/ 7019273 w 9124939"/>
              <a:gd name="connsiteY5366" fmla="*/ 5807047 h 6507156"/>
              <a:gd name="connsiteX5367" fmla="*/ 7018638 w 9124939"/>
              <a:gd name="connsiteY5367" fmla="*/ 5811805 h 6507156"/>
              <a:gd name="connsiteX5368" fmla="*/ 7017685 w 9124939"/>
              <a:gd name="connsiteY5368" fmla="*/ 5820370 h 6507156"/>
              <a:gd name="connsiteX5369" fmla="*/ 7017050 w 9124939"/>
              <a:gd name="connsiteY5369" fmla="*/ 5831791 h 6507156"/>
              <a:gd name="connsiteX5370" fmla="*/ 7016415 w 9124939"/>
              <a:gd name="connsiteY5370" fmla="*/ 5844480 h 6507156"/>
              <a:gd name="connsiteX5371" fmla="*/ 7016415 w 9124939"/>
              <a:gd name="connsiteY5371" fmla="*/ 5857169 h 6507156"/>
              <a:gd name="connsiteX5372" fmla="*/ 7016097 w 9124939"/>
              <a:gd name="connsiteY5372" fmla="*/ 5868906 h 6507156"/>
              <a:gd name="connsiteX5373" fmla="*/ 7016415 w 9124939"/>
              <a:gd name="connsiteY5373" fmla="*/ 5878106 h 6507156"/>
              <a:gd name="connsiteX5374" fmla="*/ 7016732 w 9124939"/>
              <a:gd name="connsiteY5374" fmla="*/ 5881278 h 6507156"/>
              <a:gd name="connsiteX5375" fmla="*/ 7017050 w 9124939"/>
              <a:gd name="connsiteY5375" fmla="*/ 5883816 h 6507156"/>
              <a:gd name="connsiteX5376" fmla="*/ 7018002 w 9124939"/>
              <a:gd name="connsiteY5376" fmla="*/ 5888892 h 6507156"/>
              <a:gd name="connsiteX5377" fmla="*/ 7019273 w 9124939"/>
              <a:gd name="connsiteY5377" fmla="*/ 5898092 h 6507156"/>
              <a:gd name="connsiteX5378" fmla="*/ 7022131 w 9124939"/>
              <a:gd name="connsiteY5378" fmla="*/ 5920932 h 6507156"/>
              <a:gd name="connsiteX5379" fmla="*/ 7025306 w 9124939"/>
              <a:gd name="connsiteY5379" fmla="*/ 5951703 h 6507156"/>
              <a:gd name="connsiteX5380" fmla="*/ 6985612 w 9124939"/>
              <a:gd name="connsiteY5380" fmla="*/ 5973592 h 6507156"/>
              <a:gd name="connsiteX5381" fmla="*/ 6961795 w 9124939"/>
              <a:gd name="connsiteY5381" fmla="*/ 5953924 h 6507156"/>
              <a:gd name="connsiteX5382" fmla="*/ 6927816 w 9124939"/>
              <a:gd name="connsiteY5382" fmla="*/ 5958048 h 6507156"/>
              <a:gd name="connsiteX5383" fmla="*/ 6900824 w 9124939"/>
              <a:gd name="connsiteY5383" fmla="*/ 5968199 h 6507156"/>
              <a:gd name="connsiteX5384" fmla="*/ 6873197 w 9124939"/>
              <a:gd name="connsiteY5384" fmla="*/ 5962489 h 6507156"/>
              <a:gd name="connsiteX5385" fmla="*/ 6814766 w 9124939"/>
              <a:gd name="connsiteY5385" fmla="*/ 5997384 h 6507156"/>
              <a:gd name="connsiteX5386" fmla="*/ 6791902 w 9124939"/>
              <a:gd name="connsiteY5386" fmla="*/ 5977081 h 6507156"/>
              <a:gd name="connsiteX5387" fmla="*/ 6745857 w 9124939"/>
              <a:gd name="connsiteY5387" fmla="*/ 5991357 h 6507156"/>
              <a:gd name="connsiteX5388" fmla="*/ 6679170 w 9124939"/>
              <a:gd name="connsiteY5388" fmla="*/ 6000239 h 6507156"/>
              <a:gd name="connsiteX5389" fmla="*/ 6568025 w 9124939"/>
              <a:gd name="connsiteY5389" fmla="*/ 6047189 h 6507156"/>
              <a:gd name="connsiteX5390" fmla="*/ 6524837 w 9124939"/>
              <a:gd name="connsiteY5390" fmla="*/ 6057658 h 6507156"/>
              <a:gd name="connsiteX5391" fmla="*/ 6473393 w 9124939"/>
              <a:gd name="connsiteY5391" fmla="*/ 6018638 h 6507156"/>
              <a:gd name="connsiteX5392" fmla="*/ 6431793 w 9124939"/>
              <a:gd name="connsiteY5392" fmla="*/ 6016735 h 6507156"/>
              <a:gd name="connsiteX5393" fmla="*/ 6355262 w 9124939"/>
              <a:gd name="connsiteY5393" fmla="*/ 6047824 h 6507156"/>
              <a:gd name="connsiteX5394" fmla="*/ 6327952 w 9124939"/>
              <a:gd name="connsiteY5394" fmla="*/ 6045286 h 6507156"/>
              <a:gd name="connsiteX5395" fmla="*/ 6304771 w 9124939"/>
              <a:gd name="connsiteY5395" fmla="*/ 6019273 h 6507156"/>
              <a:gd name="connsiteX5396" fmla="*/ 6291433 w 9124939"/>
              <a:gd name="connsiteY5396" fmla="*/ 6029741 h 6507156"/>
              <a:gd name="connsiteX5397" fmla="*/ 6267299 w 9124939"/>
              <a:gd name="connsiteY5397" fmla="*/ 6056071 h 6507156"/>
              <a:gd name="connsiteX5398" fmla="*/ 6268569 w 9124939"/>
              <a:gd name="connsiteY5398" fmla="*/ 6092870 h 6507156"/>
              <a:gd name="connsiteX5399" fmla="*/ 6244435 w 9124939"/>
              <a:gd name="connsiteY5399" fmla="*/ 6111904 h 6507156"/>
              <a:gd name="connsiteX5400" fmla="*/ 6242530 w 9124939"/>
              <a:gd name="connsiteY5400" fmla="*/ 6137599 h 6507156"/>
              <a:gd name="connsiteX5401" fmla="*/ 6224429 w 9124939"/>
              <a:gd name="connsiteY5401" fmla="*/ 6140772 h 6507156"/>
              <a:gd name="connsiteX5402" fmla="*/ 6217443 w 9124939"/>
              <a:gd name="connsiteY5402" fmla="*/ 6149971 h 6507156"/>
              <a:gd name="connsiteX5403" fmla="*/ 6202518 w 9124939"/>
              <a:gd name="connsiteY5403" fmla="*/ 6147751 h 6507156"/>
              <a:gd name="connsiteX5404" fmla="*/ 6206328 w 9124939"/>
              <a:gd name="connsiteY5404" fmla="*/ 6139820 h 6507156"/>
              <a:gd name="connsiteX5405" fmla="*/ 6199024 w 9124939"/>
              <a:gd name="connsiteY5405" fmla="*/ 6128400 h 6507156"/>
              <a:gd name="connsiteX5406" fmla="*/ 6191721 w 9124939"/>
              <a:gd name="connsiteY5406" fmla="*/ 6114759 h 6507156"/>
              <a:gd name="connsiteX5407" fmla="*/ 6198707 w 9124939"/>
              <a:gd name="connsiteY5407" fmla="*/ 6090332 h 6507156"/>
              <a:gd name="connsiteX5408" fmla="*/ 6226969 w 9124939"/>
              <a:gd name="connsiteY5408" fmla="*/ 6067174 h 6507156"/>
              <a:gd name="connsiteX5409" fmla="*/ 6227922 w 9124939"/>
              <a:gd name="connsiteY5409" fmla="*/ 6048141 h 6507156"/>
              <a:gd name="connsiteX5410" fmla="*/ 6210139 w 9124939"/>
              <a:gd name="connsiteY5410" fmla="*/ 6035769 h 6507156"/>
              <a:gd name="connsiteX5411" fmla="*/ 6187592 w 9124939"/>
              <a:gd name="connsiteY5411" fmla="*/ 6051630 h 6507156"/>
              <a:gd name="connsiteX5412" fmla="*/ 6178383 w 9124939"/>
              <a:gd name="connsiteY5412" fmla="*/ 6067492 h 6507156"/>
              <a:gd name="connsiteX5413" fmla="*/ 6166951 w 9124939"/>
              <a:gd name="connsiteY5413" fmla="*/ 6077960 h 6507156"/>
              <a:gd name="connsiteX5414" fmla="*/ 6129797 w 9124939"/>
              <a:gd name="connsiteY5414" fmla="*/ 6075422 h 6507156"/>
              <a:gd name="connsiteX5415" fmla="*/ 6114872 w 9124939"/>
              <a:gd name="connsiteY5415" fmla="*/ 6059561 h 6507156"/>
              <a:gd name="connsiteX5416" fmla="*/ 6081846 w 9124939"/>
              <a:gd name="connsiteY5416" fmla="*/ 6051630 h 6507156"/>
              <a:gd name="connsiteX5417" fmla="*/ 6059935 w 9124939"/>
              <a:gd name="connsiteY5417" fmla="*/ 6069712 h 6507156"/>
              <a:gd name="connsiteX5418" fmla="*/ 6038658 w 9124939"/>
              <a:gd name="connsiteY5418" fmla="*/ 6080181 h 6507156"/>
              <a:gd name="connsiteX5419" fmla="*/ 6028497 w 9124939"/>
              <a:gd name="connsiteY5419" fmla="*/ 6105559 h 6507156"/>
              <a:gd name="connsiteX5420" fmla="*/ 6007220 w 9124939"/>
              <a:gd name="connsiteY5420" fmla="*/ 6110952 h 6507156"/>
              <a:gd name="connsiteX5421" fmla="*/ 5997059 w 9124939"/>
              <a:gd name="connsiteY5421" fmla="*/ 6129034 h 6507156"/>
              <a:gd name="connsiteX5422" fmla="*/ 5951330 w 9124939"/>
              <a:gd name="connsiteY5422" fmla="*/ 6132524 h 6507156"/>
              <a:gd name="connsiteX5423" fmla="*/ 5930372 w 9124939"/>
              <a:gd name="connsiteY5423" fmla="*/ 6130620 h 6507156"/>
              <a:gd name="connsiteX5424" fmla="*/ 5917669 w 9124939"/>
              <a:gd name="connsiteY5424" fmla="*/ 6139185 h 6507156"/>
              <a:gd name="connsiteX5425" fmla="*/ 5895440 w 9124939"/>
              <a:gd name="connsiteY5425" fmla="*/ 6147116 h 6507156"/>
              <a:gd name="connsiteX5426" fmla="*/ 5867813 w 9124939"/>
              <a:gd name="connsiteY5426" fmla="*/ 6130303 h 6507156"/>
              <a:gd name="connsiteX5427" fmla="*/ 5844631 w 9124939"/>
              <a:gd name="connsiteY5427" fmla="*/ 6099849 h 6507156"/>
              <a:gd name="connsiteX5428" fmla="*/ 5821767 w 9124939"/>
              <a:gd name="connsiteY5428" fmla="*/ 6089698 h 6507156"/>
              <a:gd name="connsiteX5429" fmla="*/ 5801761 w 9124939"/>
              <a:gd name="connsiteY5429" fmla="*/ 6072885 h 6507156"/>
              <a:gd name="connsiteX5430" fmla="*/ 5783661 w 9124939"/>
              <a:gd name="connsiteY5430" fmla="*/ 6068761 h 6507156"/>
              <a:gd name="connsiteX5431" fmla="*/ 5759209 w 9124939"/>
              <a:gd name="connsiteY5431" fmla="*/ 6054485 h 6507156"/>
              <a:gd name="connsiteX5432" fmla="*/ 5721102 w 9124939"/>
              <a:gd name="connsiteY5432" fmla="*/ 6051630 h 6507156"/>
              <a:gd name="connsiteX5433" fmla="*/ 5704272 w 9124939"/>
              <a:gd name="connsiteY5433" fmla="*/ 6064319 h 6507156"/>
              <a:gd name="connsiteX5434" fmla="*/ 5700143 w 9124939"/>
              <a:gd name="connsiteY5434" fmla="*/ 6082401 h 6507156"/>
              <a:gd name="connsiteX5435" fmla="*/ 5699508 w 9124939"/>
              <a:gd name="connsiteY5435" fmla="*/ 6096042 h 6507156"/>
              <a:gd name="connsiteX5436" fmla="*/ 5676327 w 9124939"/>
              <a:gd name="connsiteY5436" fmla="*/ 6120469 h 6507156"/>
              <a:gd name="connsiteX5437" fmla="*/ 5662672 w 9124939"/>
              <a:gd name="connsiteY5437" fmla="*/ 6120469 h 6507156"/>
              <a:gd name="connsiteX5438" fmla="*/ 5663307 w 9124939"/>
              <a:gd name="connsiteY5438" fmla="*/ 6113173 h 6507156"/>
              <a:gd name="connsiteX5439" fmla="*/ 5657273 w 9124939"/>
              <a:gd name="connsiteY5439" fmla="*/ 6113173 h 6507156"/>
              <a:gd name="connsiteX5440" fmla="*/ 5650922 w 9124939"/>
              <a:gd name="connsiteY5440" fmla="*/ 6128082 h 6507156"/>
              <a:gd name="connsiteX5441" fmla="*/ 5638220 w 9124939"/>
              <a:gd name="connsiteY5441" fmla="*/ 6133158 h 6507156"/>
              <a:gd name="connsiteX5442" fmla="*/ 5620119 w 9124939"/>
              <a:gd name="connsiteY5442" fmla="*/ 6138868 h 6507156"/>
              <a:gd name="connsiteX5443" fmla="*/ 5595032 w 9124939"/>
              <a:gd name="connsiteY5443" fmla="*/ 6135061 h 6507156"/>
              <a:gd name="connsiteX5444" fmla="*/ 5574391 w 9124939"/>
              <a:gd name="connsiteY5444" fmla="*/ 6120152 h 6507156"/>
              <a:gd name="connsiteX5445" fmla="*/ 5548986 w 9124939"/>
              <a:gd name="connsiteY5445" fmla="*/ 6092236 h 6507156"/>
              <a:gd name="connsiteX5446" fmla="*/ 5546446 w 9124939"/>
              <a:gd name="connsiteY5446" fmla="*/ 6073202 h 6507156"/>
              <a:gd name="connsiteX5447" fmla="*/ 5529615 w 9124939"/>
              <a:gd name="connsiteY5447" fmla="*/ 6068126 h 6507156"/>
              <a:gd name="connsiteX5448" fmla="*/ 5534061 w 9124939"/>
              <a:gd name="connsiteY5448" fmla="*/ 6085891 h 6507156"/>
              <a:gd name="connsiteX5449" fmla="*/ 5515961 w 9124939"/>
              <a:gd name="connsiteY5449" fmla="*/ 6087160 h 6507156"/>
              <a:gd name="connsiteX5450" fmla="*/ 5503258 w 9124939"/>
              <a:gd name="connsiteY5450" fmla="*/ 6074471 h 6507156"/>
              <a:gd name="connsiteX5451" fmla="*/ 5495954 w 9124939"/>
              <a:gd name="connsiteY5451" fmla="*/ 6061147 h 6507156"/>
              <a:gd name="connsiteX5452" fmla="*/ 5488651 w 9124939"/>
              <a:gd name="connsiteY5452" fmla="*/ 6062099 h 6507156"/>
              <a:gd name="connsiteX5453" fmla="*/ 5476901 w 9124939"/>
              <a:gd name="connsiteY5453" fmla="*/ 6054803 h 6507156"/>
              <a:gd name="connsiteX5454" fmla="*/ 5468327 w 9124939"/>
              <a:gd name="connsiteY5454" fmla="*/ 6066540 h 6507156"/>
              <a:gd name="connsiteX5455" fmla="*/ 5471503 w 9124939"/>
              <a:gd name="connsiteY5455" fmla="*/ 6083353 h 6507156"/>
              <a:gd name="connsiteX5456" fmla="*/ 5459118 w 9124939"/>
              <a:gd name="connsiteY5456" fmla="*/ 6097311 h 6507156"/>
              <a:gd name="connsiteX5457" fmla="*/ 5452767 w 9124939"/>
              <a:gd name="connsiteY5457" fmla="*/ 6103656 h 6507156"/>
              <a:gd name="connsiteX5458" fmla="*/ 5446416 w 9124939"/>
              <a:gd name="connsiteY5458" fmla="*/ 6102387 h 6507156"/>
              <a:gd name="connsiteX5459" fmla="*/ 5454990 w 9124939"/>
              <a:gd name="connsiteY5459" fmla="*/ 6090967 h 6507156"/>
              <a:gd name="connsiteX5460" fmla="*/ 5449591 w 9124939"/>
              <a:gd name="connsiteY5460" fmla="*/ 6088746 h 6507156"/>
              <a:gd name="connsiteX5461" fmla="*/ 5441017 w 9124939"/>
              <a:gd name="connsiteY5461" fmla="*/ 6095091 h 6507156"/>
              <a:gd name="connsiteX5462" fmla="*/ 5441017 w 9124939"/>
              <a:gd name="connsiteY5462" fmla="*/ 6081767 h 6507156"/>
              <a:gd name="connsiteX5463" fmla="*/ 5450226 w 9124939"/>
              <a:gd name="connsiteY5463" fmla="*/ 6071933 h 6507156"/>
              <a:gd name="connsiteX5464" fmla="*/ 5447051 w 9124939"/>
              <a:gd name="connsiteY5464" fmla="*/ 6070030 h 6507156"/>
              <a:gd name="connsiteX5465" fmla="*/ 5427997 w 9124939"/>
              <a:gd name="connsiteY5465" fmla="*/ 6070981 h 6507156"/>
              <a:gd name="connsiteX5466" fmla="*/ 5413390 w 9124939"/>
              <a:gd name="connsiteY5466" fmla="*/ 6082719 h 6507156"/>
              <a:gd name="connsiteX5467" fmla="*/ 5397512 w 9124939"/>
              <a:gd name="connsiteY5467" fmla="*/ 6078912 h 6507156"/>
              <a:gd name="connsiteX5468" fmla="*/ 5392114 w 9124939"/>
              <a:gd name="connsiteY5468" fmla="*/ 6083988 h 6507156"/>
              <a:gd name="connsiteX5469" fmla="*/ 5387033 w 9124939"/>
              <a:gd name="connsiteY5469" fmla="*/ 6080815 h 6507156"/>
              <a:gd name="connsiteX5470" fmla="*/ 5387033 w 9124939"/>
              <a:gd name="connsiteY5470" fmla="*/ 6072567 h 6507156"/>
              <a:gd name="connsiteX5471" fmla="*/ 5397194 w 9124939"/>
              <a:gd name="connsiteY5471" fmla="*/ 6064002 h 6507156"/>
              <a:gd name="connsiteX5472" fmla="*/ 5412120 w 9124939"/>
              <a:gd name="connsiteY5472" fmla="*/ 6063051 h 6507156"/>
              <a:gd name="connsiteX5473" fmla="*/ 5425775 w 9124939"/>
              <a:gd name="connsiteY5473" fmla="*/ 6063685 h 6507156"/>
              <a:gd name="connsiteX5474" fmla="*/ 5442923 w 9124939"/>
              <a:gd name="connsiteY5474" fmla="*/ 6065588 h 6507156"/>
              <a:gd name="connsiteX5475" fmla="*/ 5448321 w 9124939"/>
              <a:gd name="connsiteY5475" fmla="*/ 6055120 h 6507156"/>
              <a:gd name="connsiteX5476" fmla="*/ 5442923 w 9124939"/>
              <a:gd name="connsiteY5476" fmla="*/ 6045603 h 6507156"/>
              <a:gd name="connsiteX5477" fmla="*/ 5449909 w 9124939"/>
              <a:gd name="connsiteY5477" fmla="*/ 6040210 h 6507156"/>
              <a:gd name="connsiteX5478" fmla="*/ 5457530 w 9124939"/>
              <a:gd name="connsiteY5478" fmla="*/ 6044651 h 6507156"/>
              <a:gd name="connsiteX5479" fmla="*/ 5465787 w 9124939"/>
              <a:gd name="connsiteY5479" fmla="*/ 6036086 h 6507156"/>
              <a:gd name="connsiteX5480" fmla="*/ 5481664 w 9124939"/>
              <a:gd name="connsiteY5480" fmla="*/ 6030693 h 6507156"/>
              <a:gd name="connsiteX5481" fmla="*/ 5480712 w 9124939"/>
              <a:gd name="connsiteY5481" fmla="*/ 6027521 h 6507156"/>
              <a:gd name="connsiteX5482" fmla="*/ 5449909 w 9124939"/>
              <a:gd name="connsiteY5482" fmla="*/ 6028473 h 6507156"/>
              <a:gd name="connsiteX5483" fmla="*/ 5437207 w 9124939"/>
              <a:gd name="connsiteY5483" fmla="*/ 6027838 h 6507156"/>
              <a:gd name="connsiteX5484" fmla="*/ 5428633 w 9124939"/>
              <a:gd name="connsiteY5484" fmla="*/ 6037355 h 6507156"/>
              <a:gd name="connsiteX5485" fmla="*/ 5424822 w 9124939"/>
              <a:gd name="connsiteY5485" fmla="*/ 6038624 h 6507156"/>
              <a:gd name="connsiteX5486" fmla="*/ 5416248 w 9124939"/>
              <a:gd name="connsiteY5486" fmla="*/ 6038624 h 6507156"/>
              <a:gd name="connsiteX5487" fmla="*/ 5406721 w 9124939"/>
              <a:gd name="connsiteY5487" fmla="*/ 6034183 h 6507156"/>
              <a:gd name="connsiteX5488" fmla="*/ 5397194 w 9124939"/>
              <a:gd name="connsiteY5488" fmla="*/ 6035769 h 6507156"/>
              <a:gd name="connsiteX5489" fmla="*/ 5386715 w 9124939"/>
              <a:gd name="connsiteY5489" fmla="*/ 6048458 h 6507156"/>
              <a:gd name="connsiteX5490" fmla="*/ 5379094 w 9124939"/>
              <a:gd name="connsiteY5490" fmla="*/ 6045286 h 6507156"/>
              <a:gd name="connsiteX5491" fmla="*/ 5374966 w 9124939"/>
              <a:gd name="connsiteY5491" fmla="*/ 6031328 h 6507156"/>
              <a:gd name="connsiteX5492" fmla="*/ 5379729 w 9124939"/>
              <a:gd name="connsiteY5492" fmla="*/ 6020859 h 6507156"/>
              <a:gd name="connsiteX5493" fmla="*/ 5396877 w 9124939"/>
              <a:gd name="connsiteY5493" fmla="*/ 6018638 h 6507156"/>
              <a:gd name="connsiteX5494" fmla="*/ 5402275 w 9124939"/>
              <a:gd name="connsiteY5494" fmla="*/ 6017687 h 6507156"/>
              <a:gd name="connsiteX5495" fmla="*/ 5402275 w 9124939"/>
              <a:gd name="connsiteY5495" fmla="*/ 6009122 h 6507156"/>
              <a:gd name="connsiteX5496" fmla="*/ 5403228 w 9124939"/>
              <a:gd name="connsiteY5496" fmla="*/ 5999605 h 6507156"/>
              <a:gd name="connsiteX5497" fmla="*/ 5392749 w 9124939"/>
              <a:gd name="connsiteY5497" fmla="*/ 5999605 h 6507156"/>
              <a:gd name="connsiteX5498" fmla="*/ 5387350 w 9124939"/>
              <a:gd name="connsiteY5498" fmla="*/ 6001191 h 6507156"/>
              <a:gd name="connsiteX5499" fmla="*/ 5375601 w 9124939"/>
              <a:gd name="connsiteY5499" fmla="*/ 5990405 h 6507156"/>
              <a:gd name="connsiteX5500" fmla="*/ 5374648 w 9124939"/>
              <a:gd name="connsiteY5500" fmla="*/ 5980888 h 6507156"/>
              <a:gd name="connsiteX5501" fmla="*/ 5371155 w 9124939"/>
              <a:gd name="connsiteY5501" fmla="*/ 5971689 h 6507156"/>
              <a:gd name="connsiteX5502" fmla="*/ 5356230 w 9124939"/>
              <a:gd name="connsiteY5502" fmla="*/ 5958999 h 6507156"/>
              <a:gd name="connsiteX5503" fmla="*/ 5361628 w 9124939"/>
              <a:gd name="connsiteY5503" fmla="*/ 5953607 h 6507156"/>
              <a:gd name="connsiteX5504" fmla="*/ 5369885 w 9124939"/>
              <a:gd name="connsiteY5504" fmla="*/ 5958048 h 6507156"/>
              <a:gd name="connsiteX5505" fmla="*/ 5375283 w 9124939"/>
              <a:gd name="connsiteY5505" fmla="*/ 5946310 h 6507156"/>
              <a:gd name="connsiteX5506" fmla="*/ 5370837 w 9124939"/>
              <a:gd name="connsiteY5506" fmla="*/ 5932352 h 6507156"/>
              <a:gd name="connsiteX5507" fmla="*/ 5364169 w 9124939"/>
              <a:gd name="connsiteY5507" fmla="*/ 5925373 h 6507156"/>
              <a:gd name="connsiteX5508" fmla="*/ 5347338 w 9124939"/>
              <a:gd name="connsiteY5508" fmla="*/ 5915856 h 6507156"/>
              <a:gd name="connsiteX5509" fmla="*/ 5330190 w 9124939"/>
              <a:gd name="connsiteY5509" fmla="*/ 5890795 h 6507156"/>
              <a:gd name="connsiteX5510" fmla="*/ 5317488 w 9124939"/>
              <a:gd name="connsiteY5510" fmla="*/ 5891112 h 6507156"/>
              <a:gd name="connsiteX5511" fmla="*/ 5313360 w 9124939"/>
              <a:gd name="connsiteY5511" fmla="*/ 5905705 h 6507156"/>
              <a:gd name="connsiteX5512" fmla="*/ 5306056 w 9124939"/>
              <a:gd name="connsiteY5512" fmla="*/ 5902850 h 6507156"/>
              <a:gd name="connsiteX5513" fmla="*/ 5291131 w 9124939"/>
              <a:gd name="connsiteY5513" fmla="*/ 5888892 h 6507156"/>
              <a:gd name="connsiteX5514" fmla="*/ 5276205 w 9124939"/>
              <a:gd name="connsiteY5514" fmla="*/ 5885085 h 6507156"/>
              <a:gd name="connsiteX5515" fmla="*/ 5281286 w 9124939"/>
              <a:gd name="connsiteY5515" fmla="*/ 5868272 h 6507156"/>
              <a:gd name="connsiteX5516" fmla="*/ 5289543 w 9124939"/>
              <a:gd name="connsiteY5516" fmla="*/ 5870175 h 6507156"/>
              <a:gd name="connsiteX5517" fmla="*/ 5287955 w 9124939"/>
              <a:gd name="connsiteY5517" fmla="*/ 5876520 h 6507156"/>
              <a:gd name="connsiteX5518" fmla="*/ 5293036 w 9124939"/>
              <a:gd name="connsiteY5518" fmla="*/ 5878423 h 6507156"/>
              <a:gd name="connsiteX5519" fmla="*/ 5302245 w 9124939"/>
              <a:gd name="connsiteY5519" fmla="*/ 5867638 h 6507156"/>
              <a:gd name="connsiteX5520" fmla="*/ 5297164 w 9124939"/>
              <a:gd name="connsiteY5520" fmla="*/ 5860659 h 6507156"/>
              <a:gd name="connsiteX5521" fmla="*/ 5288590 w 9124939"/>
              <a:gd name="connsiteY5521" fmla="*/ 5856535 h 6507156"/>
              <a:gd name="connsiteX5522" fmla="*/ 5284462 w 9124939"/>
              <a:gd name="connsiteY5522" fmla="*/ 5839404 h 6507156"/>
              <a:gd name="connsiteX5523" fmla="*/ 5291766 w 9124939"/>
              <a:gd name="connsiteY5523" fmla="*/ 5837501 h 6507156"/>
              <a:gd name="connsiteX5524" fmla="*/ 5303198 w 9124939"/>
              <a:gd name="connsiteY5524" fmla="*/ 5840673 h 6507156"/>
              <a:gd name="connsiteX5525" fmla="*/ 5306691 w 9124939"/>
              <a:gd name="connsiteY5525" fmla="*/ 5852093 h 6507156"/>
              <a:gd name="connsiteX5526" fmla="*/ 5305421 w 9124939"/>
              <a:gd name="connsiteY5526" fmla="*/ 5862562 h 6507156"/>
              <a:gd name="connsiteX5527" fmla="*/ 5309866 w 9124939"/>
              <a:gd name="connsiteY5527" fmla="*/ 5871127 h 6507156"/>
              <a:gd name="connsiteX5528" fmla="*/ 5320346 w 9124939"/>
              <a:gd name="connsiteY5528" fmla="*/ 5874299 h 6507156"/>
              <a:gd name="connsiteX5529" fmla="*/ 5317170 w 9124939"/>
              <a:gd name="connsiteY5529" fmla="*/ 5862562 h 6507156"/>
              <a:gd name="connsiteX5530" fmla="*/ 5319393 w 9124939"/>
              <a:gd name="connsiteY5530" fmla="*/ 5857169 h 6507156"/>
              <a:gd name="connsiteX5531" fmla="*/ 5323521 w 9124939"/>
              <a:gd name="connsiteY5531" fmla="*/ 5860341 h 6507156"/>
              <a:gd name="connsiteX5532" fmla="*/ 5324792 w 9124939"/>
              <a:gd name="connsiteY5532" fmla="*/ 5874299 h 6507156"/>
              <a:gd name="connsiteX5533" fmla="*/ 5336224 w 9124939"/>
              <a:gd name="connsiteY5533" fmla="*/ 5867320 h 6507156"/>
              <a:gd name="connsiteX5534" fmla="*/ 5350196 w 9124939"/>
              <a:gd name="connsiteY5534" fmla="*/ 5869541 h 6507156"/>
              <a:gd name="connsiteX5535" fmla="*/ 5367027 w 9124939"/>
              <a:gd name="connsiteY5535" fmla="*/ 5869541 h 6507156"/>
              <a:gd name="connsiteX5536" fmla="*/ 5360675 w 9124939"/>
              <a:gd name="connsiteY5536" fmla="*/ 5860976 h 6507156"/>
              <a:gd name="connsiteX5537" fmla="*/ 5346068 w 9124939"/>
              <a:gd name="connsiteY5537" fmla="*/ 5860024 h 6507156"/>
              <a:gd name="connsiteX5538" fmla="*/ 5338447 w 9124939"/>
              <a:gd name="connsiteY5538" fmla="*/ 5859390 h 6507156"/>
              <a:gd name="connsiteX5539" fmla="*/ 5332095 w 9124939"/>
              <a:gd name="connsiteY5539" fmla="*/ 5851776 h 6507156"/>
              <a:gd name="connsiteX5540" fmla="*/ 5321298 w 9124939"/>
              <a:gd name="connsiteY5540" fmla="*/ 5834329 h 6507156"/>
              <a:gd name="connsiteX5541" fmla="*/ 5327650 w 9124939"/>
              <a:gd name="connsiteY5541" fmla="*/ 5825763 h 6507156"/>
              <a:gd name="connsiteX5542" fmla="*/ 5334953 w 9124939"/>
              <a:gd name="connsiteY5542" fmla="*/ 5829570 h 6507156"/>
              <a:gd name="connsiteX5543" fmla="*/ 5345433 w 9124939"/>
              <a:gd name="connsiteY5543" fmla="*/ 5816881 h 6507156"/>
              <a:gd name="connsiteX5544" fmla="*/ 5349561 w 9124939"/>
              <a:gd name="connsiteY5544" fmla="*/ 5806412 h 6507156"/>
              <a:gd name="connsiteX5545" fmla="*/ 5346385 w 9124939"/>
              <a:gd name="connsiteY5545" fmla="*/ 5802288 h 6507156"/>
              <a:gd name="connsiteX5546" fmla="*/ 5332413 w 9124939"/>
              <a:gd name="connsiteY5546" fmla="*/ 5808633 h 6507156"/>
              <a:gd name="connsiteX5547" fmla="*/ 5328285 w 9124939"/>
              <a:gd name="connsiteY5547" fmla="*/ 5804509 h 6507156"/>
              <a:gd name="connsiteX5548" fmla="*/ 5327014 w 9124939"/>
              <a:gd name="connsiteY5548" fmla="*/ 5789599 h 6507156"/>
              <a:gd name="connsiteX5549" fmla="*/ 5333683 w 9124939"/>
              <a:gd name="connsiteY5549" fmla="*/ 5782303 h 6507156"/>
              <a:gd name="connsiteX5550" fmla="*/ 5327014 w 9124939"/>
              <a:gd name="connsiteY5550" fmla="*/ 5775324 h 6507156"/>
              <a:gd name="connsiteX5551" fmla="*/ 5316535 w 9124939"/>
              <a:gd name="connsiteY5551" fmla="*/ 5768979 h 6507156"/>
              <a:gd name="connsiteX5552" fmla="*/ 5313042 w 9124939"/>
              <a:gd name="connsiteY5552" fmla="*/ 5761366 h 6507156"/>
              <a:gd name="connsiteX5553" fmla="*/ 5306691 w 9124939"/>
              <a:gd name="connsiteY5553" fmla="*/ 5761366 h 6507156"/>
              <a:gd name="connsiteX5554" fmla="*/ 5306691 w 9124939"/>
              <a:gd name="connsiteY5554" fmla="*/ 5752166 h 6507156"/>
              <a:gd name="connsiteX5555" fmla="*/ 5313995 w 9124939"/>
              <a:gd name="connsiteY5555" fmla="*/ 5752801 h 6507156"/>
              <a:gd name="connsiteX5556" fmla="*/ 5328920 w 9124939"/>
              <a:gd name="connsiteY5556" fmla="*/ 5748677 h 6507156"/>
              <a:gd name="connsiteX5557" fmla="*/ 5328920 w 9124939"/>
              <a:gd name="connsiteY5557" fmla="*/ 5744553 h 6507156"/>
              <a:gd name="connsiteX5558" fmla="*/ 5340669 w 9124939"/>
              <a:gd name="connsiteY5558" fmla="*/ 5743284 h 6507156"/>
              <a:gd name="connsiteX5559" fmla="*/ 5345433 w 9124939"/>
              <a:gd name="connsiteY5559" fmla="*/ 5735036 h 6507156"/>
              <a:gd name="connsiteX5560" fmla="*/ 5342257 w 9124939"/>
              <a:gd name="connsiteY5560" fmla="*/ 5725202 h 6507156"/>
              <a:gd name="connsiteX5561" fmla="*/ 5315265 w 9124939"/>
              <a:gd name="connsiteY5561" fmla="*/ 5734084 h 6507156"/>
              <a:gd name="connsiteX5562" fmla="*/ 5302245 w 9124939"/>
              <a:gd name="connsiteY5562" fmla="*/ 5734084 h 6507156"/>
              <a:gd name="connsiteX5563" fmla="*/ 5287637 w 9124939"/>
              <a:gd name="connsiteY5563" fmla="*/ 5733133 h 6507156"/>
              <a:gd name="connsiteX5564" fmla="*/ 5275888 w 9124939"/>
              <a:gd name="connsiteY5564" fmla="*/ 5746773 h 6507156"/>
              <a:gd name="connsiteX5565" fmla="*/ 5260963 w 9124939"/>
              <a:gd name="connsiteY5565" fmla="*/ 5747408 h 6507156"/>
              <a:gd name="connsiteX5566" fmla="*/ 5261915 w 9124939"/>
              <a:gd name="connsiteY5566" fmla="*/ 5734401 h 6507156"/>
              <a:gd name="connsiteX5567" fmla="*/ 5266361 w 9124939"/>
              <a:gd name="connsiteY5567" fmla="*/ 5727105 h 6507156"/>
              <a:gd name="connsiteX5568" fmla="*/ 5267314 w 9124939"/>
              <a:gd name="connsiteY5568" fmla="*/ 5713464 h 6507156"/>
              <a:gd name="connsiteX5569" fmla="*/ 5262868 w 9124939"/>
              <a:gd name="connsiteY5569" fmla="*/ 5699823 h 6507156"/>
              <a:gd name="connsiteX5570" fmla="*/ 5270172 w 9124939"/>
              <a:gd name="connsiteY5570" fmla="*/ 5680790 h 6507156"/>
              <a:gd name="connsiteX5571" fmla="*/ 5288908 w 9124939"/>
              <a:gd name="connsiteY5571" fmla="*/ 5664928 h 6507156"/>
              <a:gd name="connsiteX5572" fmla="*/ 5289860 w 9124939"/>
              <a:gd name="connsiteY5572" fmla="*/ 5657632 h 6507156"/>
              <a:gd name="connsiteX5573" fmla="*/ 5299070 w 9124939"/>
              <a:gd name="connsiteY5573" fmla="*/ 5645895 h 6507156"/>
              <a:gd name="connsiteX5574" fmla="*/ 5313042 w 9124939"/>
              <a:gd name="connsiteY5574" fmla="*/ 5642722 h 6507156"/>
              <a:gd name="connsiteX5575" fmla="*/ 5324792 w 9124939"/>
              <a:gd name="connsiteY5575" fmla="*/ 5627813 h 6507156"/>
              <a:gd name="connsiteX5576" fmla="*/ 5338447 w 9124939"/>
              <a:gd name="connsiteY5576" fmla="*/ 5625275 h 6507156"/>
              <a:gd name="connsiteX5577" fmla="*/ 5350831 w 9124939"/>
              <a:gd name="connsiteY5577" fmla="*/ 5623371 h 6507156"/>
              <a:gd name="connsiteX5578" fmla="*/ 5358453 w 9124939"/>
              <a:gd name="connsiteY5578" fmla="*/ 5615758 h 6507156"/>
              <a:gd name="connsiteX5579" fmla="*/ 5374330 w 9124939"/>
              <a:gd name="connsiteY5579" fmla="*/ 5618930 h 6507156"/>
              <a:gd name="connsiteX5580" fmla="*/ 5380682 w 9124939"/>
              <a:gd name="connsiteY5580" fmla="*/ 5632254 h 6507156"/>
              <a:gd name="connsiteX5581" fmla="*/ 5388938 w 9124939"/>
              <a:gd name="connsiteY5581" fmla="*/ 5637647 h 6507156"/>
              <a:gd name="connsiteX5582" fmla="*/ 5412437 w 9124939"/>
              <a:gd name="connsiteY5582" fmla="*/ 5637329 h 6507156"/>
              <a:gd name="connsiteX5583" fmla="*/ 5421011 w 9124939"/>
              <a:gd name="connsiteY5583" fmla="*/ 5628764 h 6507156"/>
              <a:gd name="connsiteX5584" fmla="*/ 5403863 w 9124939"/>
              <a:gd name="connsiteY5584" fmla="*/ 5618613 h 6507156"/>
              <a:gd name="connsiteX5585" fmla="*/ 5405133 w 9124939"/>
              <a:gd name="connsiteY5585" fmla="*/ 5612268 h 6507156"/>
              <a:gd name="connsiteX5586" fmla="*/ 5420694 w 9124939"/>
              <a:gd name="connsiteY5586" fmla="*/ 5609730 h 6507156"/>
              <a:gd name="connsiteX5587" fmla="*/ 5439747 w 9124939"/>
              <a:gd name="connsiteY5587" fmla="*/ 5611951 h 6507156"/>
              <a:gd name="connsiteX5588" fmla="*/ 5439112 w 9124939"/>
              <a:gd name="connsiteY5588" fmla="*/ 5620516 h 6507156"/>
              <a:gd name="connsiteX5589" fmla="*/ 5428315 w 9124939"/>
              <a:gd name="connsiteY5589" fmla="*/ 5622420 h 6507156"/>
              <a:gd name="connsiteX5590" fmla="*/ 5452767 w 9124939"/>
              <a:gd name="connsiteY5590" fmla="*/ 5634792 h 6507156"/>
              <a:gd name="connsiteX5591" fmla="*/ 5478171 w 9124939"/>
              <a:gd name="connsiteY5591" fmla="*/ 5632888 h 6507156"/>
              <a:gd name="connsiteX5592" fmla="*/ 5508657 w 9124939"/>
              <a:gd name="connsiteY5592" fmla="*/ 5624006 h 6507156"/>
              <a:gd name="connsiteX5593" fmla="*/ 5530886 w 9124939"/>
              <a:gd name="connsiteY5593" fmla="*/ 5621468 h 6507156"/>
              <a:gd name="connsiteX5594" fmla="*/ 5540412 w 9124939"/>
              <a:gd name="connsiteY5594" fmla="*/ 5624640 h 6507156"/>
              <a:gd name="connsiteX5595" fmla="*/ 5552162 w 9124939"/>
              <a:gd name="connsiteY5595" fmla="*/ 5624640 h 6507156"/>
              <a:gd name="connsiteX5596" fmla="*/ 5551844 w 9124939"/>
              <a:gd name="connsiteY5596" fmla="*/ 5611951 h 6507156"/>
              <a:gd name="connsiteX5597" fmla="*/ 5546446 w 9124939"/>
              <a:gd name="connsiteY5597" fmla="*/ 5608779 h 6507156"/>
              <a:gd name="connsiteX5598" fmla="*/ 5532156 w 9124939"/>
              <a:gd name="connsiteY5598" fmla="*/ 5613220 h 6507156"/>
              <a:gd name="connsiteX5599" fmla="*/ 5524535 w 9124939"/>
              <a:gd name="connsiteY5599" fmla="*/ 5609096 h 6507156"/>
              <a:gd name="connsiteX5600" fmla="*/ 5515008 w 9124939"/>
              <a:gd name="connsiteY5600" fmla="*/ 5602751 h 6507156"/>
              <a:gd name="connsiteX5601" fmla="*/ 5532791 w 9124939"/>
              <a:gd name="connsiteY5601" fmla="*/ 5595138 h 6507156"/>
              <a:gd name="connsiteX5602" fmla="*/ 5535967 w 9124939"/>
              <a:gd name="connsiteY5602" fmla="*/ 5590062 h 6507156"/>
              <a:gd name="connsiteX5603" fmla="*/ 5563594 w 9124939"/>
              <a:gd name="connsiteY5603" fmla="*/ 5590697 h 6507156"/>
              <a:gd name="connsiteX5604" fmla="*/ 5575344 w 9124939"/>
              <a:gd name="connsiteY5604" fmla="*/ 5589745 h 6507156"/>
              <a:gd name="connsiteX5605" fmla="*/ 5577884 w 9124939"/>
              <a:gd name="connsiteY5605" fmla="*/ 5583400 h 6507156"/>
              <a:gd name="connsiteX5606" fmla="*/ 5597255 w 9124939"/>
              <a:gd name="connsiteY5606" fmla="*/ 5584035 h 6507156"/>
              <a:gd name="connsiteX5607" fmla="*/ 5619484 w 9124939"/>
              <a:gd name="connsiteY5607" fmla="*/ 5584987 h 6507156"/>
              <a:gd name="connsiteX5608" fmla="*/ 5611863 w 9124939"/>
              <a:gd name="connsiteY5608" fmla="*/ 5579594 h 6507156"/>
              <a:gd name="connsiteX5609" fmla="*/ 5597255 w 9124939"/>
              <a:gd name="connsiteY5609" fmla="*/ 5578008 h 6507156"/>
              <a:gd name="connsiteX5610" fmla="*/ 5583283 w 9124939"/>
              <a:gd name="connsiteY5610" fmla="*/ 5578008 h 6507156"/>
              <a:gd name="connsiteX5611" fmla="*/ 5577884 w 9124939"/>
              <a:gd name="connsiteY5611" fmla="*/ 5583400 h 6507156"/>
              <a:gd name="connsiteX5612" fmla="*/ 5565182 w 9124939"/>
              <a:gd name="connsiteY5612" fmla="*/ 5580228 h 6507156"/>
              <a:gd name="connsiteX5613" fmla="*/ 5560101 w 9124939"/>
              <a:gd name="connsiteY5613" fmla="*/ 5575153 h 6507156"/>
              <a:gd name="connsiteX5614" fmla="*/ 5561054 w 9124939"/>
              <a:gd name="connsiteY5614" fmla="*/ 5564684 h 6507156"/>
              <a:gd name="connsiteX5615" fmla="*/ 5551527 w 9124939"/>
              <a:gd name="connsiteY5615" fmla="*/ 5560243 h 6507156"/>
              <a:gd name="connsiteX5616" fmla="*/ 5542953 w 9124939"/>
              <a:gd name="connsiteY5616" fmla="*/ 5552947 h 6507156"/>
              <a:gd name="connsiteX5617" fmla="*/ 5545176 w 9124939"/>
              <a:gd name="connsiteY5617" fmla="*/ 5550091 h 6507156"/>
              <a:gd name="connsiteX5618" fmla="*/ 5539777 w 9124939"/>
              <a:gd name="connsiteY5618" fmla="*/ 5545967 h 6507156"/>
              <a:gd name="connsiteX5619" fmla="*/ 5544223 w 9124939"/>
              <a:gd name="connsiteY5619" fmla="*/ 5536133 h 6507156"/>
              <a:gd name="connsiteX5620" fmla="*/ 5548034 w 9124939"/>
              <a:gd name="connsiteY5620" fmla="*/ 5524713 h 6507156"/>
              <a:gd name="connsiteX5621" fmla="*/ 5564864 w 9124939"/>
              <a:gd name="connsiteY5621" fmla="*/ 5522493 h 6507156"/>
              <a:gd name="connsiteX5622" fmla="*/ 5579789 w 9124939"/>
              <a:gd name="connsiteY5622" fmla="*/ 5532644 h 6507156"/>
              <a:gd name="connsiteX5623" fmla="*/ 5591539 w 9124939"/>
              <a:gd name="connsiteY5623" fmla="*/ 5528520 h 6507156"/>
              <a:gd name="connsiteX5624" fmla="*/ 5612815 w 9124939"/>
              <a:gd name="connsiteY5624" fmla="*/ 5534547 h 6507156"/>
              <a:gd name="connsiteX5625" fmla="*/ 5634092 w 9124939"/>
              <a:gd name="connsiteY5625" fmla="*/ 5536133 h 6507156"/>
              <a:gd name="connsiteX5626" fmla="*/ 5670611 w 9124939"/>
              <a:gd name="connsiteY5626" fmla="*/ 5524713 h 6507156"/>
              <a:gd name="connsiteX5627" fmla="*/ 5709035 w 9124939"/>
              <a:gd name="connsiteY5627" fmla="*/ 5535816 h 6507156"/>
              <a:gd name="connsiteX5628" fmla="*/ 5725865 w 9124939"/>
              <a:gd name="connsiteY5628" fmla="*/ 5534547 h 6507156"/>
              <a:gd name="connsiteX5629" fmla="*/ 5754445 w 9124939"/>
              <a:gd name="connsiteY5629" fmla="*/ 5531058 h 6507156"/>
              <a:gd name="connsiteX5630" fmla="*/ 5761749 w 9124939"/>
              <a:gd name="connsiteY5630" fmla="*/ 5509169 h 6507156"/>
              <a:gd name="connsiteX5631" fmla="*/ 5815416 w 9124939"/>
              <a:gd name="connsiteY5631" fmla="*/ 5479032 h 6507156"/>
              <a:gd name="connsiteX5632" fmla="*/ 5870989 w 9124939"/>
              <a:gd name="connsiteY5632" fmla="*/ 5446992 h 6507156"/>
              <a:gd name="connsiteX5633" fmla="*/ 5902744 w 9124939"/>
              <a:gd name="connsiteY5633" fmla="*/ 5439061 h 6507156"/>
              <a:gd name="connsiteX5634" fmla="*/ 5931007 w 9124939"/>
              <a:gd name="connsiteY5634" fmla="*/ 5425421 h 6507156"/>
              <a:gd name="connsiteX5635" fmla="*/ 5941804 w 9124939"/>
              <a:gd name="connsiteY5635" fmla="*/ 5416855 h 6507156"/>
              <a:gd name="connsiteX5636" fmla="*/ 6023098 w 9124939"/>
              <a:gd name="connsiteY5636" fmla="*/ 5419393 h 6507156"/>
              <a:gd name="connsiteX5637" fmla="*/ 6078353 w 9124939"/>
              <a:gd name="connsiteY5637" fmla="*/ 5426055 h 6507156"/>
              <a:gd name="connsiteX5638" fmla="*/ 6096454 w 9124939"/>
              <a:gd name="connsiteY5638" fmla="*/ 5421614 h 6507156"/>
              <a:gd name="connsiteX5639" fmla="*/ 6107886 w 9124939"/>
              <a:gd name="connsiteY5639" fmla="*/ 5408925 h 6507156"/>
              <a:gd name="connsiteX5640" fmla="*/ 6120588 w 9124939"/>
              <a:gd name="connsiteY5640" fmla="*/ 5407021 h 6507156"/>
              <a:gd name="connsiteX5641" fmla="*/ 6135831 w 9124939"/>
              <a:gd name="connsiteY5641" fmla="*/ 5445406 h 6507156"/>
              <a:gd name="connsiteX5642" fmla="*/ 6152661 w 9124939"/>
              <a:gd name="connsiteY5642" fmla="*/ 5449530 h 6507156"/>
              <a:gd name="connsiteX5643" fmla="*/ 6165363 w 9124939"/>
              <a:gd name="connsiteY5643" fmla="*/ 5460950 h 6507156"/>
              <a:gd name="connsiteX5644" fmla="*/ 6183464 w 9124939"/>
              <a:gd name="connsiteY5644" fmla="*/ 5464122 h 6507156"/>
              <a:gd name="connsiteX5645" fmla="*/ 6205693 w 9124939"/>
              <a:gd name="connsiteY5645" fmla="*/ 5453337 h 6507156"/>
              <a:gd name="connsiteX5646" fmla="*/ 6213314 w 9124939"/>
              <a:gd name="connsiteY5646" fmla="*/ 5456509 h 6507156"/>
              <a:gd name="connsiteX5647" fmla="*/ 6222841 w 9124939"/>
              <a:gd name="connsiteY5647" fmla="*/ 5463805 h 6507156"/>
              <a:gd name="connsiteX5648" fmla="*/ 6239037 w 9124939"/>
              <a:gd name="connsiteY5648" fmla="*/ 5500604 h 6507156"/>
              <a:gd name="connsiteX5649" fmla="*/ 6255867 w 9124939"/>
              <a:gd name="connsiteY5649" fmla="*/ 5505362 h 6507156"/>
              <a:gd name="connsiteX5650" fmla="*/ 6264123 w 9124939"/>
              <a:gd name="connsiteY5650" fmla="*/ 5501238 h 6507156"/>
              <a:gd name="connsiteX5651" fmla="*/ 6272380 w 9124939"/>
              <a:gd name="connsiteY5651" fmla="*/ 5500604 h 6507156"/>
              <a:gd name="connsiteX5652" fmla="*/ 6282859 w 9124939"/>
              <a:gd name="connsiteY5652" fmla="*/ 5510121 h 6507156"/>
              <a:gd name="connsiteX5653" fmla="*/ 6293021 w 9124939"/>
              <a:gd name="connsiteY5653" fmla="*/ 5516465 h 6507156"/>
              <a:gd name="connsiteX5654" fmla="*/ 6317155 w 9124939"/>
              <a:gd name="connsiteY5654" fmla="*/ 5522493 h 6507156"/>
              <a:gd name="connsiteX5655" fmla="*/ 6334939 w 9124939"/>
              <a:gd name="connsiteY5655" fmla="*/ 5537085 h 6507156"/>
              <a:gd name="connsiteX5656" fmla="*/ 6345418 w 9124939"/>
              <a:gd name="connsiteY5656" fmla="*/ 5542478 h 6507156"/>
              <a:gd name="connsiteX5657" fmla="*/ 6347641 w 9124939"/>
              <a:gd name="connsiteY5657" fmla="*/ 5532644 h 6507156"/>
              <a:gd name="connsiteX5658" fmla="*/ 6355897 w 9124939"/>
              <a:gd name="connsiteY5658" fmla="*/ 5532644 h 6507156"/>
              <a:gd name="connsiteX5659" fmla="*/ 6383842 w 9124939"/>
              <a:gd name="connsiteY5659" fmla="*/ 5547871 h 6507156"/>
              <a:gd name="connsiteX5660" fmla="*/ 6412740 w 9124939"/>
              <a:gd name="connsiteY5660" fmla="*/ 5557388 h 6507156"/>
              <a:gd name="connsiteX5661" fmla="*/ 6449894 w 9124939"/>
              <a:gd name="connsiteY5661" fmla="*/ 5544381 h 6507156"/>
              <a:gd name="connsiteX5662" fmla="*/ 6515311 w 9124939"/>
              <a:gd name="connsiteY5662" fmla="*/ 5530741 h 6507156"/>
              <a:gd name="connsiteX5663" fmla="*/ 6588984 w 9124939"/>
              <a:gd name="connsiteY5663" fmla="*/ 5541844 h 6507156"/>
              <a:gd name="connsiteX5664" fmla="*/ 6611530 w 9124939"/>
              <a:gd name="connsiteY5664" fmla="*/ 5543747 h 6507156"/>
              <a:gd name="connsiteX5665" fmla="*/ 6658211 w 9124939"/>
              <a:gd name="connsiteY5665" fmla="*/ 5514562 h 6507156"/>
              <a:gd name="connsiteX5666" fmla="*/ 6673771 w 9124939"/>
              <a:gd name="connsiteY5666" fmla="*/ 5512341 h 6507156"/>
              <a:gd name="connsiteX5667" fmla="*/ 6691872 w 9124939"/>
              <a:gd name="connsiteY5667" fmla="*/ 5499652 h 6507156"/>
              <a:gd name="connsiteX5668" fmla="*/ 6744269 w 9124939"/>
              <a:gd name="connsiteY5668" fmla="*/ 5439061 h 6507156"/>
              <a:gd name="connsiteX5669" fmla="*/ 6754431 w 9124939"/>
              <a:gd name="connsiteY5669" fmla="*/ 5444771 h 6507156"/>
              <a:gd name="connsiteX5670" fmla="*/ 6754676 w 9124939"/>
              <a:gd name="connsiteY5670" fmla="*/ 5444713 h 6507156"/>
              <a:gd name="connsiteX5671" fmla="*/ 6744550 w 9124939"/>
              <a:gd name="connsiteY5671" fmla="*/ 5439009 h 6507156"/>
              <a:gd name="connsiteX5672" fmla="*/ 6745185 w 9124939"/>
              <a:gd name="connsiteY5672" fmla="*/ 5410406 h 6507156"/>
              <a:gd name="connsiteX5673" fmla="*/ 6730270 w 9124939"/>
              <a:gd name="connsiteY5673" fmla="*/ 5390384 h 6507156"/>
              <a:gd name="connsiteX5674" fmla="*/ 6723289 w 9124939"/>
              <a:gd name="connsiteY5674" fmla="*/ 5333814 h 6507156"/>
              <a:gd name="connsiteX5675" fmla="*/ 6697902 w 9124939"/>
              <a:gd name="connsiteY5675" fmla="*/ 5305528 h 6507156"/>
              <a:gd name="connsiteX5676" fmla="*/ 6692190 w 9124939"/>
              <a:gd name="connsiteY5676" fmla="*/ 5286460 h 6507156"/>
              <a:gd name="connsiteX5677" fmla="*/ 6679496 w 9124939"/>
              <a:gd name="connsiteY5677" fmla="*/ 5276290 h 6507156"/>
              <a:gd name="connsiteX5678" fmla="*/ 6639194 w 9124939"/>
              <a:gd name="connsiteY5678" fmla="*/ 5273430 h 6507156"/>
              <a:gd name="connsiteX5679" fmla="*/ 6614759 w 9124939"/>
              <a:gd name="connsiteY5679" fmla="*/ 5264213 h 6507156"/>
              <a:gd name="connsiteX5680" fmla="*/ 6605239 w 9124939"/>
              <a:gd name="connsiteY5680" fmla="*/ 5243873 h 6507156"/>
              <a:gd name="connsiteX5681" fmla="*/ 6606191 w 9124939"/>
              <a:gd name="connsiteY5681" fmla="*/ 5237517 h 6507156"/>
              <a:gd name="connsiteX5682" fmla="*/ 6596671 w 9124939"/>
              <a:gd name="connsiteY5682" fmla="*/ 5240059 h 6507156"/>
              <a:gd name="connsiteX5683" fmla="*/ 6576679 w 9124939"/>
              <a:gd name="connsiteY5683" fmla="*/ 5227347 h 6507156"/>
              <a:gd name="connsiteX5684" fmla="*/ 6569063 w 9124939"/>
              <a:gd name="connsiteY5684" fmla="*/ 5208914 h 6507156"/>
              <a:gd name="connsiteX5685" fmla="*/ 6567994 w 9124939"/>
              <a:gd name="connsiteY5685" fmla="*/ 5208318 h 6507156"/>
              <a:gd name="connsiteX5686" fmla="*/ 6545448 w 9124939"/>
              <a:gd name="connsiteY5686" fmla="*/ 5190224 h 6507156"/>
              <a:gd name="connsiteX5687" fmla="*/ 6511152 w 9124939"/>
              <a:gd name="connsiteY5687" fmla="*/ 5145465 h 6507156"/>
              <a:gd name="connsiteX5688" fmla="*/ 6467647 w 9124939"/>
              <a:gd name="connsiteY5688" fmla="*/ 5115943 h 6507156"/>
              <a:gd name="connsiteX5689" fmla="*/ 6439067 w 9124939"/>
              <a:gd name="connsiteY5689" fmla="*/ 5104515 h 6507156"/>
              <a:gd name="connsiteX5690" fmla="*/ 6414616 w 9124939"/>
              <a:gd name="connsiteY5690" fmla="*/ 5099754 h 6507156"/>
              <a:gd name="connsiteX5691" fmla="*/ 6394292 w 9124939"/>
              <a:gd name="connsiteY5691" fmla="*/ 5088326 h 6507156"/>
              <a:gd name="connsiteX5692" fmla="*/ 6393975 w 9124939"/>
              <a:gd name="connsiteY5692" fmla="*/ 5078803 h 6507156"/>
              <a:gd name="connsiteX5693" fmla="*/ 6380320 w 9124939"/>
              <a:gd name="connsiteY5693" fmla="*/ 5070549 h 6507156"/>
              <a:gd name="connsiteX5694" fmla="*/ 6376191 w 9124939"/>
              <a:gd name="connsiteY5694" fmla="*/ 5078803 h 6507156"/>
              <a:gd name="connsiteX5695" fmla="*/ 6364760 w 9124939"/>
              <a:gd name="connsiteY5695" fmla="*/ 5075946 h 6507156"/>
              <a:gd name="connsiteX5696" fmla="*/ 6348882 w 9124939"/>
              <a:gd name="connsiteY5696" fmla="*/ 5072771 h 6507156"/>
              <a:gd name="connsiteX5697" fmla="*/ 6339038 w 9124939"/>
              <a:gd name="connsiteY5697" fmla="*/ 5071184 h 6507156"/>
              <a:gd name="connsiteX5698" fmla="*/ 6322842 w 9124939"/>
              <a:gd name="connsiteY5698" fmla="*/ 5042614 h 6507156"/>
              <a:gd name="connsiteX5699" fmla="*/ 6305695 w 9124939"/>
              <a:gd name="connsiteY5699" fmla="*/ 5006109 h 6507156"/>
              <a:gd name="connsiteX5700" fmla="*/ 6287594 w 9124939"/>
              <a:gd name="connsiteY5700" fmla="*/ 5000712 h 6507156"/>
              <a:gd name="connsiteX5701" fmla="*/ 6270446 w 9124939"/>
              <a:gd name="connsiteY5701" fmla="*/ 5000077 h 6507156"/>
              <a:gd name="connsiteX5702" fmla="*/ 6265365 w 9124939"/>
              <a:gd name="connsiteY5702" fmla="*/ 4987062 h 6507156"/>
              <a:gd name="connsiteX5703" fmla="*/ 6296168 w 9124939"/>
              <a:gd name="connsiteY5703" fmla="*/ 4979761 h 6507156"/>
              <a:gd name="connsiteX5704" fmla="*/ 6293627 w 9124939"/>
              <a:gd name="connsiteY5704" fmla="*/ 4969286 h 6507156"/>
              <a:gd name="connsiteX5705" fmla="*/ 6284101 w 9124939"/>
              <a:gd name="connsiteY5705" fmla="*/ 4968016 h 6507156"/>
              <a:gd name="connsiteX5706" fmla="*/ 6279020 w 9124939"/>
              <a:gd name="connsiteY5706" fmla="*/ 4973412 h 6507156"/>
              <a:gd name="connsiteX5707" fmla="*/ 6281878 w 9124939"/>
              <a:gd name="connsiteY5707" fmla="*/ 4956588 h 6507156"/>
              <a:gd name="connsiteX5708" fmla="*/ 6300931 w 9124939"/>
              <a:gd name="connsiteY5708" fmla="*/ 4960715 h 6507156"/>
              <a:gd name="connsiteX5709" fmla="*/ 6311728 w 9124939"/>
              <a:gd name="connsiteY5709" fmla="*/ 4968968 h 6507156"/>
              <a:gd name="connsiteX5710" fmla="*/ 6310775 w 9124939"/>
              <a:gd name="connsiteY5710" fmla="*/ 4977222 h 6507156"/>
              <a:gd name="connsiteX5711" fmla="*/ 6328558 w 9124939"/>
              <a:gd name="connsiteY5711" fmla="*/ 4979444 h 6507156"/>
              <a:gd name="connsiteX5712" fmla="*/ 6319032 w 9124939"/>
              <a:gd name="connsiteY5712" fmla="*/ 4968968 h 6507156"/>
              <a:gd name="connsiteX5713" fmla="*/ 6337132 w 9124939"/>
              <a:gd name="connsiteY5713" fmla="*/ 4970873 h 6507156"/>
              <a:gd name="connsiteX5714" fmla="*/ 6343483 w 9124939"/>
              <a:gd name="connsiteY5714" fmla="*/ 4963572 h 6507156"/>
              <a:gd name="connsiteX5715" fmla="*/ 6346341 w 9124939"/>
              <a:gd name="connsiteY5715" fmla="*/ 4943255 h 6507156"/>
              <a:gd name="connsiteX5716" fmla="*/ 6355868 w 9124939"/>
              <a:gd name="connsiteY5716" fmla="*/ 4930558 h 6507156"/>
              <a:gd name="connsiteX5717" fmla="*/ 6370793 w 9124939"/>
              <a:gd name="connsiteY5717" fmla="*/ 4924209 h 6507156"/>
              <a:gd name="connsiteX5718" fmla="*/ 6373651 w 9124939"/>
              <a:gd name="connsiteY5718" fmla="*/ 4904210 h 6507156"/>
              <a:gd name="connsiteX5719" fmla="*/ 6394292 w 9124939"/>
              <a:gd name="connsiteY5719" fmla="*/ 4871196 h 6507156"/>
              <a:gd name="connsiteX5720" fmla="*/ 6402866 w 9124939"/>
              <a:gd name="connsiteY5720" fmla="*/ 4872149 h 6507156"/>
              <a:gd name="connsiteX5721" fmla="*/ 6396515 w 9124939"/>
              <a:gd name="connsiteY5721" fmla="*/ 4881672 h 6507156"/>
              <a:gd name="connsiteX5722" fmla="*/ 6399055 w 9124939"/>
              <a:gd name="connsiteY5722" fmla="*/ 4893417 h 6507156"/>
              <a:gd name="connsiteX5723" fmla="*/ 6412710 w 9124939"/>
              <a:gd name="connsiteY5723" fmla="*/ 4902623 h 6507156"/>
              <a:gd name="connsiteX5724" fmla="*/ 6421919 w 9124939"/>
              <a:gd name="connsiteY5724" fmla="*/ 4894052 h 6507156"/>
              <a:gd name="connsiteX5725" fmla="*/ 6420967 w 9124939"/>
              <a:gd name="connsiteY5725" fmla="*/ 4888973 h 6507156"/>
              <a:gd name="connsiteX5726" fmla="*/ 6416521 w 9124939"/>
              <a:gd name="connsiteY5726" fmla="*/ 4883577 h 6507156"/>
              <a:gd name="connsiteX5727" fmla="*/ 6417791 w 9124939"/>
              <a:gd name="connsiteY5727" fmla="*/ 4893100 h 6507156"/>
              <a:gd name="connsiteX5728" fmla="*/ 6410170 w 9124939"/>
              <a:gd name="connsiteY5728" fmla="*/ 4885799 h 6507156"/>
              <a:gd name="connsiteX5729" fmla="*/ 6408264 w 9124939"/>
              <a:gd name="connsiteY5729" fmla="*/ 4877545 h 6507156"/>
              <a:gd name="connsiteX5730" fmla="*/ 6411440 w 9124939"/>
              <a:gd name="connsiteY5730" fmla="*/ 4873418 h 6507156"/>
              <a:gd name="connsiteX5731" fmla="*/ 6420967 w 9124939"/>
              <a:gd name="connsiteY5731" fmla="*/ 4863895 h 6507156"/>
              <a:gd name="connsiteX5732" fmla="*/ 6427318 w 9124939"/>
              <a:gd name="connsiteY5732" fmla="*/ 4863578 h 6507156"/>
              <a:gd name="connsiteX5733" fmla="*/ 6435892 w 9124939"/>
              <a:gd name="connsiteY5733" fmla="*/ 4875006 h 6507156"/>
              <a:gd name="connsiteX5734" fmla="*/ 6445418 w 9124939"/>
              <a:gd name="connsiteY5734" fmla="*/ 4877228 h 6507156"/>
              <a:gd name="connsiteX5735" fmla="*/ 6453357 w 9124939"/>
              <a:gd name="connsiteY5735" fmla="*/ 4869927 h 6507156"/>
              <a:gd name="connsiteX5736" fmla="*/ 6436527 w 9124939"/>
              <a:gd name="connsiteY5736" fmla="*/ 4858181 h 6507156"/>
              <a:gd name="connsiteX5737" fmla="*/ 6434304 w 9124939"/>
              <a:gd name="connsiteY5737" fmla="*/ 4852785 h 6507156"/>
              <a:gd name="connsiteX5738" fmla="*/ 6403501 w 9124939"/>
              <a:gd name="connsiteY5738" fmla="*/ 4828977 h 6507156"/>
              <a:gd name="connsiteX5739" fmla="*/ 6399373 w 9124939"/>
              <a:gd name="connsiteY5739" fmla="*/ 4834373 h 6507156"/>
              <a:gd name="connsiteX5740" fmla="*/ 6386671 w 9124939"/>
              <a:gd name="connsiteY5740" fmla="*/ 4820723 h 6507156"/>
              <a:gd name="connsiteX5741" fmla="*/ 6377779 w 9124939"/>
              <a:gd name="connsiteY5741" fmla="*/ 4802947 h 6507156"/>
              <a:gd name="connsiteX5742" fmla="*/ 6374604 w 9124939"/>
              <a:gd name="connsiteY5742" fmla="*/ 4783900 h 6507156"/>
              <a:gd name="connsiteX5743" fmla="*/ 6392704 w 9124939"/>
              <a:gd name="connsiteY5743" fmla="*/ 4794376 h 6507156"/>
              <a:gd name="connsiteX5744" fmla="*/ 6409535 w 9124939"/>
              <a:gd name="connsiteY5744" fmla="*/ 4787709 h 6507156"/>
              <a:gd name="connsiteX5745" fmla="*/ 6412710 w 9124939"/>
              <a:gd name="connsiteY5745" fmla="*/ 4781361 h 6507156"/>
              <a:gd name="connsiteX5746" fmla="*/ 6422237 w 9124939"/>
              <a:gd name="connsiteY5746" fmla="*/ 4783583 h 6507156"/>
              <a:gd name="connsiteX5747" fmla="*/ 6429858 w 9124939"/>
              <a:gd name="connsiteY5747" fmla="*/ 4790884 h 6507156"/>
              <a:gd name="connsiteX5748" fmla="*/ 6450499 w 9124939"/>
              <a:gd name="connsiteY5748" fmla="*/ 4790566 h 6507156"/>
              <a:gd name="connsiteX5749" fmla="*/ 6450499 w 9124939"/>
              <a:gd name="connsiteY5749" fmla="*/ 4780408 h 6507156"/>
              <a:gd name="connsiteX5750" fmla="*/ 6437797 w 9124939"/>
              <a:gd name="connsiteY5750" fmla="*/ 4771837 h 6507156"/>
              <a:gd name="connsiteX5751" fmla="*/ 6431446 w 9124939"/>
              <a:gd name="connsiteY5751" fmla="*/ 4780408 h 6507156"/>
              <a:gd name="connsiteX5752" fmla="*/ 6425095 w 9124939"/>
              <a:gd name="connsiteY5752" fmla="*/ 4770885 h 6507156"/>
              <a:gd name="connsiteX5753" fmla="*/ 6428270 w 9124939"/>
              <a:gd name="connsiteY5753" fmla="*/ 4762314 h 6507156"/>
              <a:gd name="connsiteX5754" fmla="*/ 6433669 w 9124939"/>
              <a:gd name="connsiteY5754" fmla="*/ 4758187 h 6507156"/>
              <a:gd name="connsiteX5755" fmla="*/ 6457168 w 9124939"/>
              <a:gd name="connsiteY5755" fmla="*/ 4759140 h 6507156"/>
              <a:gd name="connsiteX5756" fmla="*/ 6469552 w 9124939"/>
              <a:gd name="connsiteY5756" fmla="*/ 4748347 h 6507156"/>
              <a:gd name="connsiteX5757" fmla="*/ 6480032 w 9124939"/>
              <a:gd name="connsiteY5757" fmla="*/ 4743903 h 6507156"/>
              <a:gd name="connsiteX5758" fmla="*/ 6524172 w 9124939"/>
              <a:gd name="connsiteY5758" fmla="*/ 4734379 h 6507156"/>
              <a:gd name="connsiteX5759" fmla="*/ 6524172 w 9124939"/>
              <a:gd name="connsiteY5759" fmla="*/ 4725809 h 6507156"/>
              <a:gd name="connsiteX5760" fmla="*/ 6512422 w 9124939"/>
              <a:gd name="connsiteY5760" fmla="*/ 4719460 h 6507156"/>
              <a:gd name="connsiteX5761" fmla="*/ 6514645 w 9124939"/>
              <a:gd name="connsiteY5761" fmla="*/ 4709936 h 6507156"/>
              <a:gd name="connsiteX5762" fmla="*/ 6510517 w 9124939"/>
              <a:gd name="connsiteY5762" fmla="*/ 4702953 h 6507156"/>
              <a:gd name="connsiteX5763" fmla="*/ 6487018 w 9124939"/>
              <a:gd name="connsiteY5763" fmla="*/ 4707080 h 6507156"/>
              <a:gd name="connsiteX5764" fmla="*/ 6473363 w 9124939"/>
              <a:gd name="connsiteY5764" fmla="*/ 4716603 h 6507156"/>
              <a:gd name="connsiteX5765" fmla="*/ 6446053 w 9124939"/>
              <a:gd name="connsiteY5765" fmla="*/ 4719142 h 6507156"/>
              <a:gd name="connsiteX5766" fmla="*/ 6425040 w 9124939"/>
              <a:gd name="connsiteY5766" fmla="*/ 4722278 h 6507156"/>
              <a:gd name="connsiteX5767" fmla="*/ 6424919 w 9124939"/>
              <a:gd name="connsiteY5767" fmla="*/ 4723011 h 6507156"/>
              <a:gd name="connsiteX5768" fmla="*/ 6409044 w 9124939"/>
              <a:gd name="connsiteY5768" fmla="*/ 4737950 h 6507156"/>
              <a:gd name="connsiteX5769" fmla="*/ 6403646 w 9124939"/>
              <a:gd name="connsiteY5769" fmla="*/ 4738268 h 6507156"/>
              <a:gd name="connsiteX5770" fmla="*/ 6408091 w 9124939"/>
              <a:gd name="connsiteY5770" fmla="*/ 4728733 h 6507156"/>
              <a:gd name="connsiteX5771" fmla="*/ 6379199 w 9124939"/>
              <a:gd name="connsiteY5771" fmla="*/ 4724283 h 6507156"/>
              <a:gd name="connsiteX5772" fmla="*/ 6352211 w 9124939"/>
              <a:gd name="connsiteY5772" fmla="*/ 4738586 h 6507156"/>
              <a:gd name="connsiteX5773" fmla="*/ 6343639 w 9124939"/>
              <a:gd name="connsiteY5773" fmla="*/ 4752254 h 6507156"/>
              <a:gd name="connsiteX5774" fmla="*/ 6336654 w 9124939"/>
              <a:gd name="connsiteY5774" fmla="*/ 4756704 h 6507156"/>
              <a:gd name="connsiteX5775" fmla="*/ 6332209 w 9124939"/>
              <a:gd name="connsiteY5775" fmla="*/ 4754479 h 6507156"/>
              <a:gd name="connsiteX5776" fmla="*/ 6300459 w 9124939"/>
              <a:gd name="connsiteY5776" fmla="*/ 4766557 h 6507156"/>
              <a:gd name="connsiteX5777" fmla="*/ 6289029 w 9124939"/>
              <a:gd name="connsiteY5777" fmla="*/ 4787853 h 6507156"/>
              <a:gd name="connsiteX5778" fmla="*/ 6278551 w 9124939"/>
              <a:gd name="connsiteY5778" fmla="*/ 4794210 h 6507156"/>
              <a:gd name="connsiteX5779" fmla="*/ 6272201 w 9124939"/>
              <a:gd name="connsiteY5779" fmla="*/ 4781496 h 6507156"/>
              <a:gd name="connsiteX5780" fmla="*/ 6258231 w 9124939"/>
              <a:gd name="connsiteY5780" fmla="*/ 4779589 h 6507156"/>
              <a:gd name="connsiteX5781" fmla="*/ 6245531 w 9124939"/>
              <a:gd name="connsiteY5781" fmla="*/ 4781814 h 6507156"/>
              <a:gd name="connsiteX5782" fmla="*/ 6241404 w 9124939"/>
              <a:gd name="connsiteY5782" fmla="*/ 4793574 h 6507156"/>
              <a:gd name="connsiteX5783" fmla="*/ 6238546 w 9124939"/>
              <a:gd name="connsiteY5783" fmla="*/ 4805970 h 6507156"/>
              <a:gd name="connsiteX5784" fmla="*/ 6225846 w 9124939"/>
              <a:gd name="connsiteY5784" fmla="*/ 4808513 h 6507156"/>
              <a:gd name="connsiteX5785" fmla="*/ 6225846 w 9124939"/>
              <a:gd name="connsiteY5785" fmla="*/ 4801838 h 6507156"/>
              <a:gd name="connsiteX5786" fmla="*/ 6209971 w 9124939"/>
              <a:gd name="connsiteY5786" fmla="*/ 4794528 h 6507156"/>
              <a:gd name="connsiteX5787" fmla="*/ 6195049 w 9124939"/>
              <a:gd name="connsiteY5787" fmla="*/ 4812645 h 6507156"/>
              <a:gd name="connsiteX5788" fmla="*/ 6174094 w 9124939"/>
              <a:gd name="connsiteY5788" fmla="*/ 4823452 h 6507156"/>
              <a:gd name="connsiteX5789" fmla="*/ 6149646 w 9124939"/>
              <a:gd name="connsiteY5789" fmla="*/ 4831081 h 6507156"/>
              <a:gd name="connsiteX5790" fmla="*/ 6144566 w 9124939"/>
              <a:gd name="connsiteY5790" fmla="*/ 4825041 h 6507156"/>
              <a:gd name="connsiteX5791" fmla="*/ 6139804 w 9124939"/>
              <a:gd name="connsiteY5791" fmla="*/ 4798342 h 6507156"/>
              <a:gd name="connsiteX5792" fmla="*/ 6134724 w 9124939"/>
              <a:gd name="connsiteY5792" fmla="*/ 4807877 h 6507156"/>
              <a:gd name="connsiteX5793" fmla="*/ 6139169 w 9124939"/>
              <a:gd name="connsiteY5793" fmla="*/ 4835213 h 6507156"/>
              <a:gd name="connsiteX5794" fmla="*/ 6145519 w 9124939"/>
              <a:gd name="connsiteY5794" fmla="*/ 4836484 h 6507156"/>
              <a:gd name="connsiteX5795" fmla="*/ 6136311 w 9124939"/>
              <a:gd name="connsiteY5795" fmla="*/ 4842841 h 6507156"/>
              <a:gd name="connsiteX5796" fmla="*/ 6133771 w 9124939"/>
              <a:gd name="connsiteY5796" fmla="*/ 4837755 h 6507156"/>
              <a:gd name="connsiteX5797" fmla="*/ 6132819 w 9124939"/>
              <a:gd name="connsiteY5797" fmla="*/ 4828220 h 6507156"/>
              <a:gd name="connsiteX5798" fmla="*/ 6127421 w 9124939"/>
              <a:gd name="connsiteY5798" fmla="*/ 4820909 h 6507156"/>
              <a:gd name="connsiteX5799" fmla="*/ 6122341 w 9124939"/>
              <a:gd name="connsiteY5799" fmla="*/ 4838709 h 6507156"/>
              <a:gd name="connsiteX5800" fmla="*/ 6126786 w 9124939"/>
              <a:gd name="connsiteY5800" fmla="*/ 4840934 h 6507156"/>
              <a:gd name="connsiteX5801" fmla="*/ 6112816 w 9124939"/>
              <a:gd name="connsiteY5801" fmla="*/ 4854601 h 6507156"/>
              <a:gd name="connsiteX5802" fmla="*/ 6098211 w 9124939"/>
              <a:gd name="connsiteY5802" fmla="*/ 4861276 h 6507156"/>
              <a:gd name="connsiteX5803" fmla="*/ 6092814 w 9124939"/>
              <a:gd name="connsiteY5803" fmla="*/ 4865408 h 6507156"/>
              <a:gd name="connsiteX5804" fmla="*/ 6081384 w 9124939"/>
              <a:gd name="connsiteY5804" fmla="*/ 4867633 h 6507156"/>
              <a:gd name="connsiteX5805" fmla="*/ 6077256 w 9124939"/>
              <a:gd name="connsiteY5805" fmla="*/ 4886704 h 6507156"/>
              <a:gd name="connsiteX5806" fmla="*/ 6068684 w 9124939"/>
              <a:gd name="connsiteY5806" fmla="*/ 4891790 h 6507156"/>
              <a:gd name="connsiteX5807" fmla="*/ 6062334 w 9124939"/>
              <a:gd name="connsiteY5807" fmla="*/ 4888611 h 6507156"/>
              <a:gd name="connsiteX5808" fmla="*/ 6059159 w 9124939"/>
              <a:gd name="connsiteY5808" fmla="*/ 4880665 h 6507156"/>
              <a:gd name="connsiteX5809" fmla="*/ 6068684 w 9124939"/>
              <a:gd name="connsiteY5809" fmla="*/ 4875897 h 6507156"/>
              <a:gd name="connsiteX5810" fmla="*/ 6068684 w 9124939"/>
              <a:gd name="connsiteY5810" fmla="*/ 4872083 h 6507156"/>
              <a:gd name="connsiteX5811" fmla="*/ 6059159 w 9124939"/>
              <a:gd name="connsiteY5811" fmla="*/ 4877487 h 6507156"/>
              <a:gd name="connsiteX5812" fmla="*/ 6046459 w 9124939"/>
              <a:gd name="connsiteY5812" fmla="*/ 4862548 h 6507156"/>
              <a:gd name="connsiteX5813" fmla="*/ 6035664 w 9124939"/>
              <a:gd name="connsiteY5813" fmla="*/ 4863819 h 6507156"/>
              <a:gd name="connsiteX5814" fmla="*/ 6032489 w 9124939"/>
              <a:gd name="connsiteY5814" fmla="*/ 4872083 h 6507156"/>
              <a:gd name="connsiteX5815" fmla="*/ 6024234 w 9124939"/>
              <a:gd name="connsiteY5815" fmla="*/ 4865090 h 6507156"/>
              <a:gd name="connsiteX5816" fmla="*/ 6016614 w 9124939"/>
              <a:gd name="connsiteY5816" fmla="*/ 4876851 h 6507156"/>
              <a:gd name="connsiteX5817" fmla="*/ 6011534 w 9124939"/>
              <a:gd name="connsiteY5817" fmla="*/ 4863819 h 6507156"/>
              <a:gd name="connsiteX5818" fmla="*/ 6003914 w 9124939"/>
              <a:gd name="connsiteY5818" fmla="*/ 4854601 h 6507156"/>
              <a:gd name="connsiteX5819" fmla="*/ 5990261 w 9124939"/>
              <a:gd name="connsiteY5819" fmla="*/ 4846337 h 6507156"/>
              <a:gd name="connsiteX5820" fmla="*/ 5987086 w 9124939"/>
              <a:gd name="connsiteY5820" fmla="*/ 4865408 h 6507156"/>
              <a:gd name="connsiteX5821" fmla="*/ 5994706 w 9124939"/>
              <a:gd name="connsiteY5821" fmla="*/ 4874626 h 6507156"/>
              <a:gd name="connsiteX5822" fmla="*/ 6001056 w 9124939"/>
              <a:gd name="connsiteY5822" fmla="*/ 4880983 h 6507156"/>
              <a:gd name="connsiteX5823" fmla="*/ 6010581 w 9124939"/>
              <a:gd name="connsiteY5823" fmla="*/ 4881937 h 6507156"/>
              <a:gd name="connsiteX5824" fmla="*/ 6023281 w 9124939"/>
              <a:gd name="connsiteY5824" fmla="*/ 4889247 h 6507156"/>
              <a:gd name="connsiteX5825" fmla="*/ 6026456 w 9124939"/>
              <a:gd name="connsiteY5825" fmla="*/ 4901961 h 6507156"/>
              <a:gd name="connsiteX5826" fmla="*/ 6033124 w 9124939"/>
              <a:gd name="connsiteY5826" fmla="*/ 4903868 h 6507156"/>
              <a:gd name="connsiteX5827" fmla="*/ 6030901 w 9124939"/>
              <a:gd name="connsiteY5827" fmla="*/ 4887976 h 6507156"/>
              <a:gd name="connsiteX5828" fmla="*/ 6032489 w 9124939"/>
              <a:gd name="connsiteY5828" fmla="*/ 4881619 h 6507156"/>
              <a:gd name="connsiteX5829" fmla="*/ 6054079 w 9124939"/>
              <a:gd name="connsiteY5829" fmla="*/ 4894968 h 6507156"/>
              <a:gd name="connsiteX5830" fmla="*/ 6063604 w 9124939"/>
              <a:gd name="connsiteY5830" fmla="*/ 4898465 h 6507156"/>
              <a:gd name="connsiteX5831" fmla="*/ 6071224 w 9124939"/>
              <a:gd name="connsiteY5831" fmla="*/ 4903550 h 6507156"/>
              <a:gd name="connsiteX5832" fmla="*/ 6058524 w 9124939"/>
              <a:gd name="connsiteY5832" fmla="*/ 4916264 h 6507156"/>
              <a:gd name="connsiteX5833" fmla="*/ 6057254 w 9124939"/>
              <a:gd name="connsiteY5833" fmla="*/ 4919443 h 6507156"/>
              <a:gd name="connsiteX5834" fmla="*/ 6076621 w 9124939"/>
              <a:gd name="connsiteY5834" fmla="*/ 4917218 h 6507156"/>
              <a:gd name="connsiteX5835" fmla="*/ 6083924 w 9124939"/>
              <a:gd name="connsiteY5835" fmla="*/ 4921350 h 6507156"/>
              <a:gd name="connsiteX5836" fmla="*/ 6077574 w 9124939"/>
              <a:gd name="connsiteY5836" fmla="*/ 4927707 h 6507156"/>
              <a:gd name="connsiteX5837" fmla="*/ 6093449 w 9124939"/>
              <a:gd name="connsiteY5837" fmla="*/ 4927707 h 6507156"/>
              <a:gd name="connsiteX5838" fmla="*/ 6105196 w 9124939"/>
              <a:gd name="connsiteY5838" fmla="*/ 4932793 h 6507156"/>
              <a:gd name="connsiteX5839" fmla="*/ 6115674 w 9124939"/>
              <a:gd name="connsiteY5839" fmla="*/ 4945507 h 6507156"/>
              <a:gd name="connsiteX5840" fmla="*/ 6109641 w 9124939"/>
              <a:gd name="connsiteY5840" fmla="*/ 4971570 h 6507156"/>
              <a:gd name="connsiteX5841" fmla="*/ 6129961 w 9124939"/>
              <a:gd name="connsiteY5841" fmla="*/ 4972524 h 6507156"/>
              <a:gd name="connsiteX5842" fmla="*/ 6170284 w 9124939"/>
              <a:gd name="connsiteY5842" fmla="*/ 4987145 h 6507156"/>
              <a:gd name="connsiteX5843" fmla="*/ 6173459 w 9124939"/>
              <a:gd name="connsiteY5843" fmla="*/ 4979834 h 6507156"/>
              <a:gd name="connsiteX5844" fmla="*/ 6146789 w 9124939"/>
              <a:gd name="connsiteY5844" fmla="*/ 4962988 h 6507156"/>
              <a:gd name="connsiteX5845" fmla="*/ 6125199 w 9124939"/>
              <a:gd name="connsiteY5845" fmla="*/ 4931521 h 6507156"/>
              <a:gd name="connsiteX5846" fmla="*/ 6106784 w 9124939"/>
              <a:gd name="connsiteY5846" fmla="*/ 4895922 h 6507156"/>
              <a:gd name="connsiteX5847" fmla="*/ 6098529 w 9124939"/>
              <a:gd name="connsiteY5847" fmla="*/ 4904186 h 6507156"/>
              <a:gd name="connsiteX5848" fmla="*/ 6093131 w 9124939"/>
              <a:gd name="connsiteY5848" fmla="*/ 4895922 h 6507156"/>
              <a:gd name="connsiteX5849" fmla="*/ 6089004 w 9124939"/>
              <a:gd name="connsiteY5849" fmla="*/ 4881301 h 6507156"/>
              <a:gd name="connsiteX5850" fmla="*/ 6096306 w 9124939"/>
              <a:gd name="connsiteY5850" fmla="*/ 4878122 h 6507156"/>
              <a:gd name="connsiteX5851" fmla="*/ 6095354 w 9124939"/>
              <a:gd name="connsiteY5851" fmla="*/ 4871765 h 6507156"/>
              <a:gd name="connsiteX5852" fmla="*/ 6098529 w 9124939"/>
              <a:gd name="connsiteY5852" fmla="*/ 4869540 h 6507156"/>
              <a:gd name="connsiteX5853" fmla="*/ 6130596 w 9124939"/>
              <a:gd name="connsiteY5853" fmla="*/ 4931521 h 6507156"/>
              <a:gd name="connsiteX5854" fmla="*/ 6150916 w 9124939"/>
              <a:gd name="connsiteY5854" fmla="*/ 4961081 h 6507156"/>
              <a:gd name="connsiteX5855" fmla="*/ 6172506 w 9124939"/>
              <a:gd name="connsiteY5855" fmla="*/ 4971252 h 6507156"/>
              <a:gd name="connsiteX5856" fmla="*/ 6179809 w 9124939"/>
              <a:gd name="connsiteY5856" fmla="*/ 4973477 h 6507156"/>
              <a:gd name="connsiteX5857" fmla="*/ 6188064 w 9124939"/>
              <a:gd name="connsiteY5857" fmla="*/ 4974113 h 6507156"/>
              <a:gd name="connsiteX5858" fmla="*/ 6192191 w 9124939"/>
              <a:gd name="connsiteY5858" fmla="*/ 4967756 h 6507156"/>
              <a:gd name="connsiteX5859" fmla="*/ 6200764 w 9124939"/>
              <a:gd name="connsiteY5859" fmla="*/ 4958221 h 6507156"/>
              <a:gd name="connsiteX5860" fmla="*/ 6210289 w 9124939"/>
              <a:gd name="connsiteY5860" fmla="*/ 4973160 h 6507156"/>
              <a:gd name="connsiteX5861" fmla="*/ 6219814 w 9124939"/>
              <a:gd name="connsiteY5861" fmla="*/ 4966803 h 6507156"/>
              <a:gd name="connsiteX5862" fmla="*/ 6223941 w 9124939"/>
              <a:gd name="connsiteY5862" fmla="*/ 4960128 h 6507156"/>
              <a:gd name="connsiteX5863" fmla="*/ 6242674 w 9124939"/>
              <a:gd name="connsiteY5863" fmla="*/ 4955678 h 6507156"/>
              <a:gd name="connsiteX5864" fmla="*/ 6256644 w 9124939"/>
              <a:gd name="connsiteY5864" fmla="*/ 4957903 h 6507156"/>
              <a:gd name="connsiteX5865" fmla="*/ 6275059 w 9124939"/>
              <a:gd name="connsiteY5865" fmla="*/ 4971252 h 6507156"/>
              <a:gd name="connsiteX5866" fmla="*/ 6269344 w 9124939"/>
              <a:gd name="connsiteY5866" fmla="*/ 4976656 h 6507156"/>
              <a:gd name="connsiteX5867" fmla="*/ 6254739 w 9124939"/>
              <a:gd name="connsiteY5867" fmla="*/ 4974749 h 6507156"/>
              <a:gd name="connsiteX5868" fmla="*/ 6250611 w 9124939"/>
              <a:gd name="connsiteY5868" fmla="*/ 4976974 h 6507156"/>
              <a:gd name="connsiteX5869" fmla="*/ 6249976 w 9124939"/>
              <a:gd name="connsiteY5869" fmla="*/ 4996680 h 6507156"/>
              <a:gd name="connsiteX5870" fmla="*/ 6245531 w 9124939"/>
              <a:gd name="connsiteY5870" fmla="*/ 5009394 h 6507156"/>
              <a:gd name="connsiteX5871" fmla="*/ 6238229 w 9124939"/>
              <a:gd name="connsiteY5871" fmla="*/ 5010666 h 6507156"/>
              <a:gd name="connsiteX5872" fmla="*/ 6225529 w 9124939"/>
              <a:gd name="connsiteY5872" fmla="*/ 5012891 h 6507156"/>
              <a:gd name="connsiteX5873" fmla="*/ 6210924 w 9124939"/>
              <a:gd name="connsiteY5873" fmla="*/ 5022744 h 6507156"/>
              <a:gd name="connsiteX5874" fmla="*/ 6188381 w 9124939"/>
              <a:gd name="connsiteY5874" fmla="*/ 5004945 h 6507156"/>
              <a:gd name="connsiteX5875" fmla="*/ 6164886 w 9124939"/>
              <a:gd name="connsiteY5875" fmla="*/ 5005898 h 6507156"/>
              <a:gd name="connsiteX5876" fmla="*/ 6155679 w 9124939"/>
              <a:gd name="connsiteY5876" fmla="*/ 5017659 h 6507156"/>
              <a:gd name="connsiteX5877" fmla="*/ 6149329 w 9124939"/>
              <a:gd name="connsiteY5877" fmla="*/ 5031326 h 6507156"/>
              <a:gd name="connsiteX5878" fmla="*/ 6127421 w 9124939"/>
              <a:gd name="connsiteY5878" fmla="*/ 5038319 h 6507156"/>
              <a:gd name="connsiteX5879" fmla="*/ 6118849 w 9124939"/>
              <a:gd name="connsiteY5879" fmla="*/ 5048808 h 6507156"/>
              <a:gd name="connsiteX5880" fmla="*/ 6106149 w 9124939"/>
              <a:gd name="connsiteY5880" fmla="*/ 5049762 h 6507156"/>
              <a:gd name="connsiteX5881" fmla="*/ 6096624 w 9124939"/>
              <a:gd name="connsiteY5881" fmla="*/ 5043405 h 6507156"/>
              <a:gd name="connsiteX5882" fmla="*/ 6088051 w 9124939"/>
              <a:gd name="connsiteY5882" fmla="*/ 5048172 h 6507156"/>
              <a:gd name="connsiteX5883" fmla="*/ 6066144 w 9124939"/>
              <a:gd name="connsiteY5883" fmla="*/ 5070422 h 6507156"/>
              <a:gd name="connsiteX5884" fmla="*/ 6035664 w 9124939"/>
              <a:gd name="connsiteY5884" fmla="*/ 5095850 h 6507156"/>
              <a:gd name="connsiteX5885" fmla="*/ 6008676 w 9124939"/>
              <a:gd name="connsiteY5885" fmla="*/ 5114921 h 6507156"/>
              <a:gd name="connsiteX5886" fmla="*/ 5981689 w 9124939"/>
              <a:gd name="connsiteY5886" fmla="*/ 5099346 h 6507156"/>
              <a:gd name="connsiteX5887" fmla="*/ 5955336 w 9124939"/>
              <a:gd name="connsiteY5887" fmla="*/ 5096485 h 6507156"/>
              <a:gd name="connsiteX5888" fmla="*/ 5953114 w 9124939"/>
              <a:gd name="connsiteY5888" fmla="*/ 5089175 h 6507156"/>
              <a:gd name="connsiteX5889" fmla="*/ 5971211 w 9124939"/>
              <a:gd name="connsiteY5889" fmla="*/ 5075507 h 6507156"/>
              <a:gd name="connsiteX5890" fmla="*/ 5967719 w 9124939"/>
              <a:gd name="connsiteY5890" fmla="*/ 5057390 h 6507156"/>
              <a:gd name="connsiteX5891" fmla="*/ 5975021 w 9124939"/>
              <a:gd name="connsiteY5891" fmla="*/ 5054211 h 6507156"/>
              <a:gd name="connsiteX5892" fmla="*/ 5979149 w 9124939"/>
              <a:gd name="connsiteY5892" fmla="*/ 5024651 h 6507156"/>
              <a:gd name="connsiteX5893" fmla="*/ 5963909 w 9124939"/>
              <a:gd name="connsiteY5893" fmla="*/ 5001766 h 6507156"/>
              <a:gd name="connsiteX5894" fmla="*/ 5948034 w 9124939"/>
              <a:gd name="connsiteY5894" fmla="*/ 5007170 h 6507156"/>
              <a:gd name="connsiteX5895" fmla="*/ 5944859 w 9124939"/>
              <a:gd name="connsiteY5895" fmla="*/ 4998588 h 6507156"/>
              <a:gd name="connsiteX5896" fmla="*/ 5924856 w 9124939"/>
              <a:gd name="connsiteY5896" fmla="*/ 4981742 h 6507156"/>
              <a:gd name="connsiteX5897" fmla="*/ 5911839 w 9124939"/>
              <a:gd name="connsiteY5897" fmla="*/ 4980788 h 6507156"/>
              <a:gd name="connsiteX5898" fmla="*/ 5904536 w 9124939"/>
              <a:gd name="connsiteY5898" fmla="*/ 4991595 h 6507156"/>
              <a:gd name="connsiteX5899" fmla="*/ 5890884 w 9124939"/>
              <a:gd name="connsiteY5899" fmla="*/ 4986509 h 6507156"/>
              <a:gd name="connsiteX5900" fmla="*/ 5877866 w 9124939"/>
              <a:gd name="connsiteY5900" fmla="*/ 4979199 h 6507156"/>
              <a:gd name="connsiteX5901" fmla="*/ 5874691 w 9124939"/>
              <a:gd name="connsiteY5901" fmla="*/ 4970935 h 6507156"/>
              <a:gd name="connsiteX5902" fmla="*/ 5881359 w 9124939"/>
              <a:gd name="connsiteY5902" fmla="*/ 4966167 h 6507156"/>
              <a:gd name="connsiteX5903" fmla="*/ 5901996 w 9124939"/>
              <a:gd name="connsiteY5903" fmla="*/ 4950274 h 6507156"/>
              <a:gd name="connsiteX5904" fmla="*/ 5930254 w 9124939"/>
              <a:gd name="connsiteY5904" fmla="*/ 4927071 h 6507156"/>
              <a:gd name="connsiteX5905" fmla="*/ 5933429 w 9124939"/>
              <a:gd name="connsiteY5905" fmla="*/ 4917536 h 6507156"/>
              <a:gd name="connsiteX5906" fmla="*/ 5937874 w 9124939"/>
              <a:gd name="connsiteY5906" fmla="*/ 4924846 h 6507156"/>
              <a:gd name="connsiteX5907" fmla="*/ 5960099 w 9124939"/>
              <a:gd name="connsiteY5907" fmla="*/ 4915947 h 6507156"/>
              <a:gd name="connsiteX5908" fmla="*/ 5988356 w 9124939"/>
              <a:gd name="connsiteY5908" fmla="*/ 4908636 h 6507156"/>
              <a:gd name="connsiteX5909" fmla="*/ 5999151 w 9124939"/>
              <a:gd name="connsiteY5909" fmla="*/ 4911814 h 6507156"/>
              <a:gd name="connsiteX5910" fmla="*/ 5993754 w 9124939"/>
              <a:gd name="connsiteY5910" fmla="*/ 4901008 h 6507156"/>
              <a:gd name="connsiteX5911" fmla="*/ 6003279 w 9124939"/>
              <a:gd name="connsiteY5911" fmla="*/ 4891472 h 6507156"/>
              <a:gd name="connsiteX5912" fmla="*/ 5985181 w 9124939"/>
              <a:gd name="connsiteY5912" fmla="*/ 4897829 h 6507156"/>
              <a:gd name="connsiteX5913" fmla="*/ 5984229 w 9124939"/>
              <a:gd name="connsiteY5913" fmla="*/ 4886386 h 6507156"/>
              <a:gd name="connsiteX5914" fmla="*/ 5978831 w 9124939"/>
              <a:gd name="connsiteY5914" fmla="*/ 4879076 h 6507156"/>
              <a:gd name="connsiteX5915" fmla="*/ 5976291 w 9124939"/>
              <a:gd name="connsiteY5915" fmla="*/ 4857780 h 6507156"/>
              <a:gd name="connsiteX5916" fmla="*/ 5971529 w 9124939"/>
              <a:gd name="connsiteY5916" fmla="*/ 4871765 h 6507156"/>
              <a:gd name="connsiteX5917" fmla="*/ 5963909 w 9124939"/>
              <a:gd name="connsiteY5917" fmla="*/ 4873990 h 6507156"/>
              <a:gd name="connsiteX5918" fmla="*/ 5969306 w 9124939"/>
              <a:gd name="connsiteY5918" fmla="*/ 4887658 h 6507156"/>
              <a:gd name="connsiteX5919" fmla="*/ 5965179 w 9124939"/>
              <a:gd name="connsiteY5919" fmla="*/ 4886704 h 6507156"/>
              <a:gd name="connsiteX5920" fmla="*/ 5955336 w 9124939"/>
              <a:gd name="connsiteY5920" fmla="*/ 4880347 h 6507156"/>
              <a:gd name="connsiteX5921" fmla="*/ 5948986 w 9124939"/>
              <a:gd name="connsiteY5921" fmla="*/ 4881301 h 6507156"/>
              <a:gd name="connsiteX5922" fmla="*/ 5941684 w 9124939"/>
              <a:gd name="connsiteY5922" fmla="*/ 4877487 h 6507156"/>
              <a:gd name="connsiteX5923" fmla="*/ 5940731 w 9124939"/>
              <a:gd name="connsiteY5923" fmla="*/ 4865726 h 6507156"/>
              <a:gd name="connsiteX5924" fmla="*/ 5933111 w 9124939"/>
              <a:gd name="connsiteY5924" fmla="*/ 4871130 h 6507156"/>
              <a:gd name="connsiteX5925" fmla="*/ 5923586 w 9124939"/>
              <a:gd name="connsiteY5925" fmla="*/ 4863501 h 6507156"/>
              <a:gd name="connsiteX5926" fmla="*/ 5920411 w 9124939"/>
              <a:gd name="connsiteY5926" fmla="*/ 4869858 h 6507156"/>
              <a:gd name="connsiteX5927" fmla="*/ 5915014 w 9124939"/>
              <a:gd name="connsiteY5927" fmla="*/ 4871130 h 6507156"/>
              <a:gd name="connsiteX5928" fmla="*/ 5902314 w 9124939"/>
              <a:gd name="connsiteY5928" fmla="*/ 4873672 h 6507156"/>
              <a:gd name="connsiteX5929" fmla="*/ 5888979 w 9124939"/>
              <a:gd name="connsiteY5929" fmla="*/ 4878758 h 6507156"/>
              <a:gd name="connsiteX5930" fmla="*/ 5888026 w 9124939"/>
              <a:gd name="connsiteY5930" fmla="*/ 4886386 h 6507156"/>
              <a:gd name="connsiteX5931" fmla="*/ 5910251 w 9124939"/>
              <a:gd name="connsiteY5931" fmla="*/ 4890201 h 6507156"/>
              <a:gd name="connsiteX5932" fmla="*/ 5902631 w 9124939"/>
              <a:gd name="connsiteY5932" fmla="*/ 4892426 h 6507156"/>
              <a:gd name="connsiteX5933" fmla="*/ 5879454 w 9124939"/>
              <a:gd name="connsiteY5933" fmla="*/ 4888294 h 6507156"/>
              <a:gd name="connsiteX5934" fmla="*/ 5868976 w 9124939"/>
              <a:gd name="connsiteY5934" fmla="*/ 4890519 h 6507156"/>
              <a:gd name="connsiteX5935" fmla="*/ 5795634 w 9124939"/>
              <a:gd name="connsiteY5935" fmla="*/ 4871447 h 6507156"/>
              <a:gd name="connsiteX5936" fmla="*/ 5793411 w 9124939"/>
              <a:gd name="connsiteY5936" fmla="*/ 4859687 h 6507156"/>
              <a:gd name="connsiteX5937" fmla="*/ 5798809 w 9124939"/>
              <a:gd name="connsiteY5937" fmla="*/ 4870176 h 6507156"/>
              <a:gd name="connsiteX5938" fmla="*/ 5859134 w 9124939"/>
              <a:gd name="connsiteY5938" fmla="*/ 4884479 h 6507156"/>
              <a:gd name="connsiteX5939" fmla="*/ 5869929 w 9124939"/>
              <a:gd name="connsiteY5939" fmla="*/ 4885115 h 6507156"/>
              <a:gd name="connsiteX5940" fmla="*/ 5840084 w 9124939"/>
              <a:gd name="connsiteY5940" fmla="*/ 4861594 h 6507156"/>
              <a:gd name="connsiteX5941" fmla="*/ 5823256 w 9124939"/>
              <a:gd name="connsiteY5941" fmla="*/ 4861594 h 6507156"/>
              <a:gd name="connsiteX5942" fmla="*/ 5820081 w 9124939"/>
              <a:gd name="connsiteY5942" fmla="*/ 4869858 h 6507156"/>
              <a:gd name="connsiteX5943" fmla="*/ 5807381 w 9124939"/>
              <a:gd name="connsiteY5943" fmla="*/ 4864773 h 6507156"/>
              <a:gd name="connsiteX5944" fmla="*/ 5806111 w 9124939"/>
              <a:gd name="connsiteY5944" fmla="*/ 4854284 h 6507156"/>
              <a:gd name="connsiteX5945" fmla="*/ 5834369 w 9124939"/>
              <a:gd name="connsiteY5945" fmla="*/ 4847609 h 6507156"/>
              <a:gd name="connsiteX5946" fmla="*/ 5840719 w 9124939"/>
              <a:gd name="connsiteY5946" fmla="*/ 4846655 h 6507156"/>
              <a:gd name="connsiteX5947" fmla="*/ 5831194 w 9124939"/>
              <a:gd name="connsiteY5947" fmla="*/ 4830763 h 6507156"/>
              <a:gd name="connsiteX5948" fmla="*/ 5811191 w 9124939"/>
              <a:gd name="connsiteY5948" fmla="*/ 4826631 h 6507156"/>
              <a:gd name="connsiteX5949" fmla="*/ 5800396 w 9124939"/>
              <a:gd name="connsiteY5949" fmla="*/ 4832034 h 6507156"/>
              <a:gd name="connsiteX5950" fmla="*/ 5783569 w 9124939"/>
              <a:gd name="connsiteY5950" fmla="*/ 4818684 h 6507156"/>
              <a:gd name="connsiteX5951" fmla="*/ 5781346 w 9124939"/>
              <a:gd name="connsiteY5951" fmla="*/ 4814234 h 6507156"/>
              <a:gd name="connsiteX5952" fmla="*/ 5798491 w 9124939"/>
              <a:gd name="connsiteY5952" fmla="*/ 4819638 h 6507156"/>
              <a:gd name="connsiteX5953" fmla="*/ 5803571 w 9124939"/>
              <a:gd name="connsiteY5953" fmla="*/ 4816142 h 6507156"/>
              <a:gd name="connsiteX5954" fmla="*/ 5822939 w 9124939"/>
              <a:gd name="connsiteY5954" fmla="*/ 4821545 h 6507156"/>
              <a:gd name="connsiteX5955" fmla="*/ 5841989 w 9124939"/>
              <a:gd name="connsiteY5955" fmla="*/ 4825359 h 6507156"/>
              <a:gd name="connsiteX5956" fmla="*/ 5857864 w 9124939"/>
              <a:gd name="connsiteY5956" fmla="*/ 4831716 h 6507156"/>
              <a:gd name="connsiteX5957" fmla="*/ 5902631 w 9124939"/>
              <a:gd name="connsiteY5957" fmla="*/ 4786899 h 6507156"/>
              <a:gd name="connsiteX5958" fmla="*/ 5861674 w 9124939"/>
              <a:gd name="connsiteY5958" fmla="*/ 4814870 h 6507156"/>
              <a:gd name="connsiteX5959" fmla="*/ 5839766 w 9124939"/>
              <a:gd name="connsiteY5959" fmla="*/ 4821227 h 6507156"/>
              <a:gd name="connsiteX5960" fmla="*/ 5828971 w 9124939"/>
              <a:gd name="connsiteY5960" fmla="*/ 4809785 h 6507156"/>
              <a:gd name="connsiteX5961" fmla="*/ 5821351 w 9124939"/>
              <a:gd name="connsiteY5961" fmla="*/ 4800249 h 6507156"/>
              <a:gd name="connsiteX5962" fmla="*/ 5819446 w 9124939"/>
              <a:gd name="connsiteY5962" fmla="*/ 4793256 h 6507156"/>
              <a:gd name="connsiteX5963" fmla="*/ 5817224 w 9124939"/>
              <a:gd name="connsiteY5963" fmla="*/ 4779271 h 6507156"/>
              <a:gd name="connsiteX5964" fmla="*/ 5825161 w 9124939"/>
              <a:gd name="connsiteY5964" fmla="*/ 4771960 h 6507156"/>
              <a:gd name="connsiteX5965" fmla="*/ 5820081 w 9124939"/>
              <a:gd name="connsiteY5965" fmla="*/ 4761153 h 6507156"/>
              <a:gd name="connsiteX5966" fmla="*/ 5818811 w 9124939"/>
              <a:gd name="connsiteY5966" fmla="*/ 4750664 h 6507156"/>
              <a:gd name="connsiteX5967" fmla="*/ 5814684 w 9124939"/>
              <a:gd name="connsiteY5967" fmla="*/ 4765603 h 6507156"/>
              <a:gd name="connsiteX5968" fmla="*/ 5818811 w 9124939"/>
              <a:gd name="connsiteY5968" fmla="*/ 4770689 h 6507156"/>
              <a:gd name="connsiteX5969" fmla="*/ 5808651 w 9124939"/>
              <a:gd name="connsiteY5969" fmla="*/ 4779271 h 6507156"/>
              <a:gd name="connsiteX5970" fmla="*/ 5810874 w 9124939"/>
              <a:gd name="connsiteY5970" fmla="*/ 4791031 h 6507156"/>
              <a:gd name="connsiteX5971" fmla="*/ 5815954 w 9124939"/>
              <a:gd name="connsiteY5971" fmla="*/ 4799295 h 6507156"/>
              <a:gd name="connsiteX5972" fmla="*/ 5814049 w 9124939"/>
              <a:gd name="connsiteY5972" fmla="*/ 4806606 h 6507156"/>
              <a:gd name="connsiteX5973" fmla="*/ 5802619 w 9124939"/>
              <a:gd name="connsiteY5973" fmla="*/ 4811056 h 6507156"/>
              <a:gd name="connsiteX5974" fmla="*/ 5794999 w 9124939"/>
              <a:gd name="connsiteY5974" fmla="*/ 4804699 h 6507156"/>
              <a:gd name="connsiteX5975" fmla="*/ 5789919 w 9124939"/>
              <a:gd name="connsiteY5975" fmla="*/ 4809149 h 6507156"/>
              <a:gd name="connsiteX5976" fmla="*/ 5777219 w 9124939"/>
              <a:gd name="connsiteY5976" fmla="*/ 4809149 h 6507156"/>
              <a:gd name="connsiteX5977" fmla="*/ 5789601 w 9124939"/>
              <a:gd name="connsiteY5977" fmla="*/ 4787853 h 6507156"/>
              <a:gd name="connsiteX5978" fmla="*/ 5777854 w 9124939"/>
              <a:gd name="connsiteY5978" fmla="*/ 4788171 h 6507156"/>
              <a:gd name="connsiteX5979" fmla="*/ 5773726 w 9124939"/>
              <a:gd name="connsiteY5979" fmla="*/ 4780860 h 6507156"/>
              <a:gd name="connsiteX5980" fmla="*/ 5776266 w 9124939"/>
              <a:gd name="connsiteY5980" fmla="*/ 4800567 h 6507156"/>
              <a:gd name="connsiteX5981" fmla="*/ 5769916 w 9124939"/>
              <a:gd name="connsiteY5981" fmla="*/ 4806288 h 6507156"/>
              <a:gd name="connsiteX5982" fmla="*/ 5753724 w 9124939"/>
              <a:gd name="connsiteY5982" fmla="*/ 4808513 h 6507156"/>
              <a:gd name="connsiteX5983" fmla="*/ 5743246 w 9124939"/>
              <a:gd name="connsiteY5983" fmla="*/ 4813599 h 6507156"/>
              <a:gd name="connsiteX5984" fmla="*/ 5713401 w 9124939"/>
              <a:gd name="connsiteY5984" fmla="*/ 4815188 h 6507156"/>
              <a:gd name="connsiteX5985" fmla="*/ 5708639 w 9124939"/>
              <a:gd name="connsiteY5985" fmla="*/ 4821545 h 6507156"/>
              <a:gd name="connsiteX5986" fmla="*/ 5712766 w 9124939"/>
              <a:gd name="connsiteY5986" fmla="*/ 4831716 h 6507156"/>
              <a:gd name="connsiteX5987" fmla="*/ 5705464 w 9124939"/>
              <a:gd name="connsiteY5987" fmla="*/ 4843477 h 6507156"/>
              <a:gd name="connsiteX5988" fmla="*/ 5703559 w 9124939"/>
              <a:gd name="connsiteY5988" fmla="*/ 4859369 h 6507156"/>
              <a:gd name="connsiteX5989" fmla="*/ 5690859 w 9124939"/>
              <a:gd name="connsiteY5989" fmla="*/ 4871130 h 6507156"/>
              <a:gd name="connsiteX5990" fmla="*/ 5681334 w 9124939"/>
              <a:gd name="connsiteY5990" fmla="*/ 4882572 h 6507156"/>
              <a:gd name="connsiteX5991" fmla="*/ 5681334 w 9124939"/>
              <a:gd name="connsiteY5991" fmla="*/ 4878440 h 6507156"/>
              <a:gd name="connsiteX5992" fmla="*/ 5686731 w 9124939"/>
              <a:gd name="connsiteY5992" fmla="*/ 4869858 h 6507156"/>
              <a:gd name="connsiteX5993" fmla="*/ 5677206 w 9124939"/>
              <a:gd name="connsiteY5993" fmla="*/ 4866998 h 6507156"/>
              <a:gd name="connsiteX5994" fmla="*/ 5669586 w 9124939"/>
              <a:gd name="connsiteY5994" fmla="*/ 4861912 h 6507156"/>
              <a:gd name="connsiteX5995" fmla="*/ 5666411 w 9124939"/>
              <a:gd name="connsiteY5995" fmla="*/ 4850152 h 6507156"/>
              <a:gd name="connsiteX5996" fmla="*/ 5662284 w 9124939"/>
              <a:gd name="connsiteY5996" fmla="*/ 4858733 h 6507156"/>
              <a:gd name="connsiteX5997" fmla="*/ 5659109 w 9124939"/>
              <a:gd name="connsiteY5997" fmla="*/ 4849516 h 6507156"/>
              <a:gd name="connsiteX5998" fmla="*/ 5650536 w 9124939"/>
              <a:gd name="connsiteY5998" fmla="*/ 4846337 h 6507156"/>
              <a:gd name="connsiteX5999" fmla="*/ 5647361 w 9124939"/>
              <a:gd name="connsiteY5999" fmla="*/ 4860005 h 6507156"/>
              <a:gd name="connsiteX6000" fmla="*/ 5660061 w 9124939"/>
              <a:gd name="connsiteY6000" fmla="*/ 4873672 h 6507156"/>
              <a:gd name="connsiteX6001" fmla="*/ 5668634 w 9124939"/>
              <a:gd name="connsiteY6001" fmla="*/ 4877804 h 6507156"/>
              <a:gd name="connsiteX6002" fmla="*/ 5674349 w 9124939"/>
              <a:gd name="connsiteY6002" fmla="*/ 4881937 h 6507156"/>
              <a:gd name="connsiteX6003" fmla="*/ 5675301 w 9124939"/>
              <a:gd name="connsiteY6003" fmla="*/ 4894333 h 6507156"/>
              <a:gd name="connsiteX6004" fmla="*/ 5669904 w 9124939"/>
              <a:gd name="connsiteY6004" fmla="*/ 4907047 h 6507156"/>
              <a:gd name="connsiteX6005" fmla="*/ 5658474 w 9124939"/>
              <a:gd name="connsiteY6005" fmla="*/ 4910225 h 6507156"/>
              <a:gd name="connsiteX6006" fmla="*/ 5651171 w 9124939"/>
              <a:gd name="connsiteY6006" fmla="*/ 4918807 h 6507156"/>
              <a:gd name="connsiteX6007" fmla="*/ 5646091 w 9124939"/>
              <a:gd name="connsiteY6007" fmla="*/ 4919761 h 6507156"/>
              <a:gd name="connsiteX6008" fmla="*/ 5633074 w 9124939"/>
              <a:gd name="connsiteY6008" fmla="*/ 4920396 h 6507156"/>
              <a:gd name="connsiteX6009" fmla="*/ 5617198 w 9124939"/>
              <a:gd name="connsiteY6009" fmla="*/ 4924528 h 6507156"/>
              <a:gd name="connsiteX6010" fmla="*/ 5625771 w 9124939"/>
              <a:gd name="connsiteY6010" fmla="*/ 4933110 h 6507156"/>
              <a:gd name="connsiteX6011" fmla="*/ 5607038 w 9124939"/>
              <a:gd name="connsiteY6011" fmla="*/ 4944553 h 6507156"/>
              <a:gd name="connsiteX6012" fmla="*/ 5601641 w 9124939"/>
              <a:gd name="connsiteY6012" fmla="*/ 4937242 h 6507156"/>
              <a:gd name="connsiteX6013" fmla="*/ 5598148 w 9124939"/>
              <a:gd name="connsiteY6013" fmla="*/ 4927071 h 6507156"/>
              <a:gd name="connsiteX6014" fmla="*/ 5602276 w 9124939"/>
              <a:gd name="connsiteY6014" fmla="*/ 4921668 h 6507156"/>
              <a:gd name="connsiteX6015" fmla="*/ 5602276 w 9124939"/>
              <a:gd name="connsiteY6015" fmla="*/ 4911179 h 6507156"/>
              <a:gd name="connsiteX6016" fmla="*/ 5595926 w 9124939"/>
              <a:gd name="connsiteY6016" fmla="*/ 4905775 h 6507156"/>
              <a:gd name="connsiteX6017" fmla="*/ 5587671 w 9124939"/>
              <a:gd name="connsiteY6017" fmla="*/ 4930250 h 6507156"/>
              <a:gd name="connsiteX6018" fmla="*/ 5586718 w 9124939"/>
              <a:gd name="connsiteY6018" fmla="*/ 4946778 h 6507156"/>
              <a:gd name="connsiteX6019" fmla="*/ 5597513 w 9124939"/>
              <a:gd name="connsiteY6019" fmla="*/ 4953135 h 6507156"/>
              <a:gd name="connsiteX6020" fmla="*/ 5599736 w 9124939"/>
              <a:gd name="connsiteY6020" fmla="*/ 4967120 h 6507156"/>
              <a:gd name="connsiteX6021" fmla="*/ 5591481 w 9124939"/>
              <a:gd name="connsiteY6021" fmla="*/ 4972206 h 6507156"/>
              <a:gd name="connsiteX6022" fmla="*/ 5593678 w 9124939"/>
              <a:gd name="connsiteY6022" fmla="*/ 4981277 h 6507156"/>
              <a:gd name="connsiteX6023" fmla="*/ 5594650 w 9124939"/>
              <a:gd name="connsiteY6023" fmla="*/ 4982203 h 6507156"/>
              <a:gd name="connsiteX6024" fmla="*/ 5600685 w 9124939"/>
              <a:gd name="connsiteY6024" fmla="*/ 5005381 h 6507156"/>
              <a:gd name="connsiteX6025" fmla="*/ 5599732 w 9124939"/>
              <a:gd name="connsiteY6025" fmla="*/ 5029511 h 6507156"/>
              <a:gd name="connsiteX6026" fmla="*/ 5593380 w 9124939"/>
              <a:gd name="connsiteY6026" fmla="*/ 5026653 h 6507156"/>
              <a:gd name="connsiteX6027" fmla="*/ 5599732 w 9124939"/>
              <a:gd name="connsiteY6027" fmla="*/ 5038083 h 6507156"/>
              <a:gd name="connsiteX6028" fmla="*/ 5598779 w 9124939"/>
              <a:gd name="connsiteY6028" fmla="*/ 5049513 h 6507156"/>
              <a:gd name="connsiteX6029" fmla="*/ 5580993 w 9124939"/>
              <a:gd name="connsiteY6029" fmla="*/ 5057133 h 6507156"/>
              <a:gd name="connsiteX6030" fmla="*/ 5569559 w 9124939"/>
              <a:gd name="connsiteY6030" fmla="*/ 5063801 h 6507156"/>
              <a:gd name="connsiteX6031" fmla="*/ 5554631 w 9124939"/>
              <a:gd name="connsiteY6031" fmla="*/ 5066976 h 6507156"/>
              <a:gd name="connsiteX6032" fmla="*/ 5540974 w 9124939"/>
              <a:gd name="connsiteY6032" fmla="*/ 5084121 h 6507156"/>
              <a:gd name="connsiteX6033" fmla="*/ 5524140 w 9124939"/>
              <a:gd name="connsiteY6033" fmla="*/ 5099996 h 6507156"/>
              <a:gd name="connsiteX6034" fmla="*/ 5527316 w 9124939"/>
              <a:gd name="connsiteY6034" fmla="*/ 5091423 h 6507156"/>
              <a:gd name="connsiteX6035" fmla="*/ 5537798 w 9124939"/>
              <a:gd name="connsiteY6035" fmla="*/ 5079676 h 6507156"/>
              <a:gd name="connsiteX6036" fmla="*/ 5537798 w 9124939"/>
              <a:gd name="connsiteY6036" fmla="*/ 5070151 h 6507156"/>
              <a:gd name="connsiteX6037" fmla="*/ 5548279 w 9124939"/>
              <a:gd name="connsiteY6037" fmla="*/ 5062848 h 6507156"/>
              <a:gd name="connsiteX6038" fmla="*/ 5558760 w 9124939"/>
              <a:gd name="connsiteY6038" fmla="*/ 5054276 h 6507156"/>
              <a:gd name="connsiteX6039" fmla="*/ 5557807 w 9124939"/>
              <a:gd name="connsiteY6039" fmla="*/ 5048878 h 6507156"/>
              <a:gd name="connsiteX6040" fmla="*/ 5542879 w 9124939"/>
              <a:gd name="connsiteY6040" fmla="*/ 5052053 h 6507156"/>
              <a:gd name="connsiteX6041" fmla="*/ 5546055 w 9124939"/>
              <a:gd name="connsiteY6041" fmla="*/ 5042846 h 6507156"/>
              <a:gd name="connsiteX6042" fmla="*/ 5542879 w 9124939"/>
              <a:gd name="connsiteY6042" fmla="*/ 5033321 h 6507156"/>
              <a:gd name="connsiteX6043" fmla="*/ 5533033 w 9124939"/>
              <a:gd name="connsiteY6043" fmla="*/ 5026018 h 6507156"/>
              <a:gd name="connsiteX6044" fmla="*/ 5522870 w 9124939"/>
              <a:gd name="connsiteY6044" fmla="*/ 5030146 h 6507156"/>
              <a:gd name="connsiteX6045" fmla="*/ 5518423 w 9124939"/>
              <a:gd name="connsiteY6045" fmla="*/ 5038718 h 6507156"/>
              <a:gd name="connsiteX6046" fmla="*/ 5505719 w 9124939"/>
              <a:gd name="connsiteY6046" fmla="*/ 5034908 h 6507156"/>
              <a:gd name="connsiteX6047" fmla="*/ 5504766 w 9124939"/>
              <a:gd name="connsiteY6047" fmla="*/ 5043163 h 6507156"/>
              <a:gd name="connsiteX6048" fmla="*/ 5526046 w 9124939"/>
              <a:gd name="connsiteY6048" fmla="*/ 5045068 h 6507156"/>
              <a:gd name="connsiteX6049" fmla="*/ 5529222 w 9124939"/>
              <a:gd name="connsiteY6049" fmla="*/ 5047291 h 6507156"/>
              <a:gd name="connsiteX6050" fmla="*/ 5532398 w 9124939"/>
              <a:gd name="connsiteY6050" fmla="*/ 5053641 h 6507156"/>
              <a:gd name="connsiteX6051" fmla="*/ 5521917 w 9124939"/>
              <a:gd name="connsiteY6051" fmla="*/ 5066341 h 6507156"/>
              <a:gd name="connsiteX6052" fmla="*/ 5520011 w 9124939"/>
              <a:gd name="connsiteY6052" fmla="*/ 5071738 h 6507156"/>
              <a:gd name="connsiteX6053" fmla="*/ 5514612 w 9124939"/>
              <a:gd name="connsiteY6053" fmla="*/ 5073643 h 6507156"/>
              <a:gd name="connsiteX6054" fmla="*/ 5511436 w 9124939"/>
              <a:gd name="connsiteY6054" fmla="*/ 5069516 h 6507156"/>
              <a:gd name="connsiteX6055" fmla="*/ 5507307 w 9124939"/>
              <a:gd name="connsiteY6055" fmla="*/ 5073643 h 6507156"/>
              <a:gd name="connsiteX6056" fmla="*/ 5514612 w 9124939"/>
              <a:gd name="connsiteY6056" fmla="*/ 5083168 h 6507156"/>
              <a:gd name="connsiteX6057" fmla="*/ 5514612 w 9124939"/>
              <a:gd name="connsiteY6057" fmla="*/ 5090471 h 6507156"/>
              <a:gd name="connsiteX6058" fmla="*/ 5504448 w 9124939"/>
              <a:gd name="connsiteY6058" fmla="*/ 5097138 h 6507156"/>
              <a:gd name="connsiteX6059" fmla="*/ 5505401 w 9124939"/>
              <a:gd name="connsiteY6059" fmla="*/ 5108251 h 6507156"/>
              <a:gd name="connsiteX6060" fmla="*/ 5510483 w 9124939"/>
              <a:gd name="connsiteY6060" fmla="*/ 5096821 h 6507156"/>
              <a:gd name="connsiteX6061" fmla="*/ 5524140 w 9124939"/>
              <a:gd name="connsiteY6061" fmla="*/ 5093646 h 6507156"/>
              <a:gd name="connsiteX6062" fmla="*/ 5524140 w 9124939"/>
              <a:gd name="connsiteY6062" fmla="*/ 5099996 h 6507156"/>
              <a:gd name="connsiteX6063" fmla="*/ 5502225 w 9124939"/>
              <a:gd name="connsiteY6063" fmla="*/ 5121268 h 6507156"/>
              <a:gd name="connsiteX6064" fmla="*/ 5503178 w 9124939"/>
              <a:gd name="connsiteY6064" fmla="*/ 5128571 h 6507156"/>
              <a:gd name="connsiteX6065" fmla="*/ 5504766 w 9124939"/>
              <a:gd name="connsiteY6065" fmla="*/ 5144446 h 6507156"/>
              <a:gd name="connsiteX6066" fmla="*/ 5502860 w 9124939"/>
              <a:gd name="connsiteY6066" fmla="*/ 5178101 h 6507156"/>
              <a:gd name="connsiteX6067" fmla="*/ 5510483 w 9124939"/>
              <a:gd name="connsiteY6067" fmla="*/ 5200008 h 6507156"/>
              <a:gd name="connsiteX6068" fmla="*/ 5510198 w 9124939"/>
              <a:gd name="connsiteY6068" fmla="*/ 5199880 h 6507156"/>
              <a:gd name="connsiteX6069" fmla="*/ 5507342 w 9124939"/>
              <a:gd name="connsiteY6069" fmla="*/ 5218977 h 6507156"/>
              <a:gd name="connsiteX6070" fmla="*/ 5493379 w 9124939"/>
              <a:gd name="connsiteY6070" fmla="*/ 5239347 h 6507156"/>
              <a:gd name="connsiteX6071" fmla="*/ 5492427 w 9124939"/>
              <a:gd name="connsiteY6071" fmla="*/ 5245713 h 6507156"/>
              <a:gd name="connsiteX6072" fmla="*/ 5470531 w 9124939"/>
              <a:gd name="connsiteY6072" fmla="*/ 5243803 h 6507156"/>
              <a:gd name="connsiteX6073" fmla="*/ 5459742 w 9124939"/>
              <a:gd name="connsiteY6073" fmla="*/ 5250169 h 6507156"/>
              <a:gd name="connsiteX6074" fmla="*/ 5439116 w 9124939"/>
              <a:gd name="connsiteY6074" fmla="*/ 5281042 h 6507156"/>
              <a:gd name="connsiteX6075" fmla="*/ 5426740 w 9124939"/>
              <a:gd name="connsiteY6075" fmla="*/ 5321146 h 6507156"/>
              <a:gd name="connsiteX6076" fmla="*/ 5424519 w 9124939"/>
              <a:gd name="connsiteY6076" fmla="*/ 5333877 h 6507156"/>
              <a:gd name="connsiteX6077" fmla="*/ 5416903 w 9124939"/>
              <a:gd name="connsiteY6077" fmla="*/ 5336105 h 6507156"/>
              <a:gd name="connsiteX6078" fmla="*/ 5408017 w 9124939"/>
              <a:gd name="connsiteY6078" fmla="*/ 5344699 h 6507156"/>
              <a:gd name="connsiteX6079" fmla="*/ 5408017 w 9124939"/>
              <a:gd name="connsiteY6079" fmla="*/ 5352974 h 6507156"/>
              <a:gd name="connsiteX6080" fmla="*/ 5400401 w 9124939"/>
              <a:gd name="connsiteY6080" fmla="*/ 5349791 h 6507156"/>
              <a:gd name="connsiteX6081" fmla="*/ 5391834 w 9124939"/>
              <a:gd name="connsiteY6081" fmla="*/ 5352019 h 6507156"/>
              <a:gd name="connsiteX6082" fmla="*/ 5390882 w 9124939"/>
              <a:gd name="connsiteY6082" fmla="*/ 5360613 h 6507156"/>
              <a:gd name="connsiteX6083" fmla="*/ 5384535 w 9124939"/>
              <a:gd name="connsiteY6083" fmla="*/ 5364751 h 6507156"/>
              <a:gd name="connsiteX6084" fmla="*/ 5390247 w 9124939"/>
              <a:gd name="connsiteY6084" fmla="*/ 5367933 h 6507156"/>
              <a:gd name="connsiteX6085" fmla="*/ 5398180 w 9124939"/>
              <a:gd name="connsiteY6085" fmla="*/ 5362523 h 6507156"/>
              <a:gd name="connsiteX6086" fmla="*/ 5411191 w 9124939"/>
              <a:gd name="connsiteY6086" fmla="*/ 5363796 h 6507156"/>
              <a:gd name="connsiteX6087" fmla="*/ 5418489 w 9124939"/>
              <a:gd name="connsiteY6087" fmla="*/ 5366660 h 6507156"/>
              <a:gd name="connsiteX6088" fmla="*/ 5421663 w 9124939"/>
              <a:gd name="connsiteY6088" fmla="*/ 5373981 h 6507156"/>
              <a:gd name="connsiteX6089" fmla="*/ 5422932 w 9124939"/>
              <a:gd name="connsiteY6089" fmla="*/ 5383529 h 6507156"/>
              <a:gd name="connsiteX6090" fmla="*/ 5425153 w 9124939"/>
              <a:gd name="connsiteY6090" fmla="*/ 5388940 h 6507156"/>
              <a:gd name="connsiteX6091" fmla="*/ 5436894 w 9124939"/>
              <a:gd name="connsiteY6091" fmla="*/ 5400080 h 6507156"/>
              <a:gd name="connsiteX6092" fmla="*/ 5442289 w 9124939"/>
              <a:gd name="connsiteY6092" fmla="*/ 5411856 h 6507156"/>
              <a:gd name="connsiteX6093" fmla="*/ 5441759 w 9124939"/>
              <a:gd name="connsiteY6093" fmla="*/ 5411939 h 6507156"/>
              <a:gd name="connsiteX6094" fmla="*/ 5448288 w 9124939"/>
              <a:gd name="connsiteY6094" fmla="*/ 5448090 h 6507156"/>
              <a:gd name="connsiteX6095" fmla="*/ 5461305 w 9124939"/>
              <a:gd name="connsiteY6095" fmla="*/ 5478645 h 6507156"/>
              <a:gd name="connsiteX6096" fmla="*/ 5487975 w 9124939"/>
              <a:gd name="connsiteY6096" fmla="*/ 5497423 h 6507156"/>
              <a:gd name="connsiteX6097" fmla="*/ 5520678 w 9124939"/>
              <a:gd name="connsiteY6097" fmla="*/ 5513973 h 6507156"/>
              <a:gd name="connsiteX6098" fmla="*/ 5534648 w 9124939"/>
              <a:gd name="connsiteY6098" fmla="*/ 5516837 h 6507156"/>
              <a:gd name="connsiteX6099" fmla="*/ 5540998 w 9124939"/>
              <a:gd name="connsiteY6099" fmla="*/ 5513655 h 6507156"/>
              <a:gd name="connsiteX6100" fmla="*/ 5546713 w 9124939"/>
              <a:gd name="connsiteY6100" fmla="*/ 5523521 h 6507156"/>
              <a:gd name="connsiteX6101" fmla="*/ 5544490 w 9124939"/>
              <a:gd name="connsiteY6101" fmla="*/ 5529886 h 6507156"/>
              <a:gd name="connsiteX6102" fmla="*/ 5541315 w 9124939"/>
              <a:gd name="connsiteY6102" fmla="*/ 5533387 h 6507156"/>
              <a:gd name="connsiteX6103" fmla="*/ 5542903 w 9124939"/>
              <a:gd name="connsiteY6103" fmla="*/ 5535297 h 6507156"/>
              <a:gd name="connsiteX6104" fmla="*/ 5538140 w 9124939"/>
              <a:gd name="connsiteY6104" fmla="*/ 5545800 h 6507156"/>
              <a:gd name="connsiteX6105" fmla="*/ 5535918 w 9124939"/>
              <a:gd name="connsiteY6105" fmla="*/ 5552165 h 6507156"/>
              <a:gd name="connsiteX6106" fmla="*/ 5520043 w 9124939"/>
              <a:gd name="connsiteY6106" fmla="*/ 5549938 h 6507156"/>
              <a:gd name="connsiteX6107" fmla="*/ 5510518 w 9124939"/>
              <a:gd name="connsiteY6107" fmla="*/ 5548983 h 6507156"/>
              <a:gd name="connsiteX6108" fmla="*/ 5492420 w 9124939"/>
              <a:gd name="connsiteY6108" fmla="*/ 5548028 h 6507156"/>
              <a:gd name="connsiteX6109" fmla="*/ 5467973 w 9124939"/>
              <a:gd name="connsiteY6109" fmla="*/ 5544209 h 6507156"/>
              <a:gd name="connsiteX6110" fmla="*/ 5455273 w 9124939"/>
              <a:gd name="connsiteY6110" fmla="*/ 5543254 h 6507156"/>
              <a:gd name="connsiteX6111" fmla="*/ 5430190 w 9124939"/>
              <a:gd name="connsiteY6111" fmla="*/ 5551529 h 6507156"/>
              <a:gd name="connsiteX6112" fmla="*/ 5405743 w 9124939"/>
              <a:gd name="connsiteY6112" fmla="*/ 5545800 h 6507156"/>
              <a:gd name="connsiteX6113" fmla="*/ 5392090 w 9124939"/>
              <a:gd name="connsiteY6113" fmla="*/ 5549938 h 6507156"/>
              <a:gd name="connsiteX6114" fmla="*/ 5382883 w 9124939"/>
              <a:gd name="connsiteY6114" fmla="*/ 5572217 h 6507156"/>
              <a:gd name="connsiteX6115" fmla="*/ 5372088 w 9124939"/>
              <a:gd name="connsiteY6115" fmla="*/ 5583993 h 6507156"/>
              <a:gd name="connsiteX6116" fmla="*/ 5347005 w 9124939"/>
              <a:gd name="connsiteY6116" fmla="*/ 5597997 h 6507156"/>
              <a:gd name="connsiteX6117" fmla="*/ 5318430 w 9124939"/>
              <a:gd name="connsiteY6117" fmla="*/ 5612001 h 6507156"/>
              <a:gd name="connsiteX6118" fmla="*/ 5302873 w 9124939"/>
              <a:gd name="connsiteY6118" fmla="*/ 5630142 h 6507156"/>
              <a:gd name="connsiteX6119" fmla="*/ 5285093 w 9124939"/>
              <a:gd name="connsiteY6119" fmla="*/ 5644783 h 6507156"/>
              <a:gd name="connsiteX6120" fmla="*/ 5285093 w 9124939"/>
              <a:gd name="connsiteY6120" fmla="*/ 5654649 h 6507156"/>
              <a:gd name="connsiteX6121" fmla="*/ 5266043 w 9124939"/>
              <a:gd name="connsiteY6121" fmla="*/ 5664197 h 6507156"/>
              <a:gd name="connsiteX6122" fmla="*/ 5262868 w 9124939"/>
              <a:gd name="connsiteY6122" fmla="*/ 5662924 h 6507156"/>
              <a:gd name="connsiteX6123" fmla="*/ 5266995 w 9124939"/>
              <a:gd name="connsiteY6123" fmla="*/ 5656559 h 6507156"/>
              <a:gd name="connsiteX6124" fmla="*/ 5269218 w 9124939"/>
              <a:gd name="connsiteY6124" fmla="*/ 5647329 h 6507156"/>
              <a:gd name="connsiteX6125" fmla="*/ 5261915 w 9124939"/>
              <a:gd name="connsiteY6125" fmla="*/ 5640009 h 6507156"/>
              <a:gd name="connsiteX6126" fmla="*/ 5267630 w 9124939"/>
              <a:gd name="connsiteY6126" fmla="*/ 5631415 h 6507156"/>
              <a:gd name="connsiteX6127" fmla="*/ 5279378 w 9124939"/>
              <a:gd name="connsiteY6127" fmla="*/ 5626005 h 6507156"/>
              <a:gd name="connsiteX6128" fmla="*/ 5298428 w 9124939"/>
              <a:gd name="connsiteY6128" fmla="*/ 5613274 h 6507156"/>
              <a:gd name="connsiteX6129" fmla="*/ 5320653 w 9124939"/>
              <a:gd name="connsiteY6129" fmla="*/ 5599270 h 6507156"/>
              <a:gd name="connsiteX6130" fmla="*/ 5328908 w 9124939"/>
              <a:gd name="connsiteY6130" fmla="*/ 5596087 h 6507156"/>
              <a:gd name="connsiteX6131" fmla="*/ 5328908 w 9124939"/>
              <a:gd name="connsiteY6131" fmla="*/ 5586539 h 6507156"/>
              <a:gd name="connsiteX6132" fmla="*/ 5318430 w 9124939"/>
              <a:gd name="connsiteY6132" fmla="*/ 5590040 h 6507156"/>
              <a:gd name="connsiteX6133" fmla="*/ 5296205 w 9124939"/>
              <a:gd name="connsiteY6133" fmla="*/ 5595132 h 6507156"/>
              <a:gd name="connsiteX6134" fmla="*/ 5278425 w 9124939"/>
              <a:gd name="connsiteY6134" fmla="*/ 5605953 h 6507156"/>
              <a:gd name="connsiteX6135" fmla="*/ 5261280 w 9124939"/>
              <a:gd name="connsiteY6135" fmla="*/ 5599906 h 6507156"/>
              <a:gd name="connsiteX6136" fmla="*/ 5256835 w 9124939"/>
              <a:gd name="connsiteY6136" fmla="*/ 5583993 h 6507156"/>
              <a:gd name="connsiteX6137" fmla="*/ 5254738 w 9124939"/>
              <a:gd name="connsiteY6137" fmla="*/ 5574981 h 6507156"/>
              <a:gd name="connsiteX6138" fmla="*/ 5244450 w 9124939"/>
              <a:gd name="connsiteY6138" fmla="*/ 5575293 h 6507156"/>
              <a:gd name="connsiteX6139" fmla="*/ 5229528 w 9124939"/>
              <a:gd name="connsiteY6139" fmla="*/ 5574340 h 6507156"/>
              <a:gd name="connsiteX6140" fmla="*/ 5217780 w 9124939"/>
              <a:gd name="connsiteY6140" fmla="*/ 5566085 h 6507156"/>
              <a:gd name="connsiteX6141" fmla="*/ 5192380 w 9124939"/>
              <a:gd name="connsiteY6141" fmla="*/ 5555290 h 6507156"/>
              <a:gd name="connsiteX6142" fmla="*/ 5174283 w 9124939"/>
              <a:gd name="connsiteY6142" fmla="*/ 5553703 h 6507156"/>
              <a:gd name="connsiteX6143" fmla="*/ 5165710 w 9124939"/>
              <a:gd name="connsiteY6143" fmla="*/ 5557830 h 6507156"/>
              <a:gd name="connsiteX6144" fmla="*/ 5160630 w 9124939"/>
              <a:gd name="connsiteY6144" fmla="*/ 5547353 h 6507156"/>
              <a:gd name="connsiteX6145" fmla="*/ 5166980 w 9124939"/>
              <a:gd name="connsiteY6145" fmla="*/ 5536558 h 6507156"/>
              <a:gd name="connsiteX6146" fmla="*/ 5153010 w 9124939"/>
              <a:gd name="connsiteY6146" fmla="*/ 5539098 h 6507156"/>
              <a:gd name="connsiteX6147" fmla="*/ 5154280 w 9124939"/>
              <a:gd name="connsiteY6147" fmla="*/ 5548623 h 6507156"/>
              <a:gd name="connsiteX6148" fmla="*/ 5148883 w 9124939"/>
              <a:gd name="connsiteY6148" fmla="*/ 5556243 h 6507156"/>
              <a:gd name="connsiteX6149" fmla="*/ 5138723 w 9124939"/>
              <a:gd name="connsiteY6149" fmla="*/ 5559418 h 6507156"/>
              <a:gd name="connsiteX6150" fmla="*/ 5126975 w 9124939"/>
              <a:gd name="connsiteY6150" fmla="*/ 5560370 h 6507156"/>
              <a:gd name="connsiteX6151" fmla="*/ 5121578 w 9124939"/>
              <a:gd name="connsiteY6151" fmla="*/ 5554973 h 6507156"/>
              <a:gd name="connsiteX6152" fmla="*/ 5093003 w 9124939"/>
              <a:gd name="connsiteY6152" fmla="*/ 5556560 h 6507156"/>
              <a:gd name="connsiteX6153" fmla="*/ 5093003 w 9124939"/>
              <a:gd name="connsiteY6153" fmla="*/ 5563863 h 6507156"/>
              <a:gd name="connsiteX6154" fmla="*/ 5083478 w 9124939"/>
              <a:gd name="connsiteY6154" fmla="*/ 5574658 h 6507156"/>
              <a:gd name="connsiteX6155" fmla="*/ 5067920 w 9124939"/>
              <a:gd name="connsiteY6155" fmla="*/ 5578785 h 6507156"/>
              <a:gd name="connsiteX6156" fmla="*/ 5062523 w 9124939"/>
              <a:gd name="connsiteY6156" fmla="*/ 5578785 h 6507156"/>
              <a:gd name="connsiteX6157" fmla="*/ 5045695 w 9124939"/>
              <a:gd name="connsiteY6157" fmla="*/ 5568625 h 6507156"/>
              <a:gd name="connsiteX6158" fmla="*/ 5033948 w 9124939"/>
              <a:gd name="connsiteY6158" fmla="*/ 5582278 h 6507156"/>
              <a:gd name="connsiteX6159" fmla="*/ 5034900 w 9124939"/>
              <a:gd name="connsiteY6159" fmla="*/ 5594025 h 6507156"/>
              <a:gd name="connsiteX6160" fmla="*/ 5047600 w 9124939"/>
              <a:gd name="connsiteY6160" fmla="*/ 5599105 h 6507156"/>
              <a:gd name="connsiteX6161" fmla="*/ 5040615 w 9124939"/>
              <a:gd name="connsiteY6161" fmla="*/ 5606408 h 6507156"/>
              <a:gd name="connsiteX6162" fmla="*/ 5044743 w 9124939"/>
              <a:gd name="connsiteY6162" fmla="*/ 5613710 h 6507156"/>
              <a:gd name="connsiteX6163" fmla="*/ 5057760 w 9124939"/>
              <a:gd name="connsiteY6163" fmla="*/ 5615933 h 6507156"/>
              <a:gd name="connsiteX6164" fmla="*/ 5058713 w 9124939"/>
              <a:gd name="connsiteY6164" fmla="*/ 5607360 h 6507156"/>
              <a:gd name="connsiteX6165" fmla="*/ 5070460 w 9124939"/>
              <a:gd name="connsiteY6165" fmla="*/ 5624188 h 6507156"/>
              <a:gd name="connsiteX6166" fmla="*/ 5085065 w 9124939"/>
              <a:gd name="connsiteY6166" fmla="*/ 5632443 h 6507156"/>
              <a:gd name="connsiteX6167" fmla="*/ 5094908 w 9124939"/>
              <a:gd name="connsiteY6167" fmla="*/ 5641650 h 6507156"/>
              <a:gd name="connsiteX6168" fmla="*/ 5083160 w 9124939"/>
              <a:gd name="connsiteY6168" fmla="*/ 5651175 h 6507156"/>
              <a:gd name="connsiteX6169" fmla="*/ 5065063 w 9124939"/>
              <a:gd name="connsiteY6169" fmla="*/ 5631490 h 6507156"/>
              <a:gd name="connsiteX6170" fmla="*/ 5057760 w 9124939"/>
              <a:gd name="connsiteY6170" fmla="*/ 5631490 h 6507156"/>
              <a:gd name="connsiteX6171" fmla="*/ 5049188 w 9124939"/>
              <a:gd name="connsiteY6171" fmla="*/ 5623235 h 6507156"/>
              <a:gd name="connsiteX6172" fmla="*/ 5027915 w 9124939"/>
              <a:gd name="connsiteY6172" fmla="*/ 5630855 h 6507156"/>
              <a:gd name="connsiteX6173" fmla="*/ 5029185 w 9124939"/>
              <a:gd name="connsiteY6173" fmla="*/ 5644508 h 6507156"/>
              <a:gd name="connsiteX6174" fmla="*/ 5055855 w 9124939"/>
              <a:gd name="connsiteY6174" fmla="*/ 5660065 h 6507156"/>
              <a:gd name="connsiteX6175" fmla="*/ 5055855 w 9124939"/>
              <a:gd name="connsiteY6175" fmla="*/ 5672765 h 6507156"/>
              <a:gd name="connsiteX6176" fmla="*/ 5040933 w 9124939"/>
              <a:gd name="connsiteY6176" fmla="*/ 5674988 h 6507156"/>
              <a:gd name="connsiteX6177" fmla="*/ 5026010 w 9124939"/>
              <a:gd name="connsiteY6177" fmla="*/ 5661653 h 6507156"/>
              <a:gd name="connsiteX6178" fmla="*/ 5025058 w 9124939"/>
              <a:gd name="connsiteY6178" fmla="*/ 5648953 h 6507156"/>
              <a:gd name="connsiteX6179" fmla="*/ 5014580 w 9124939"/>
              <a:gd name="connsiteY6179" fmla="*/ 5642603 h 6507156"/>
              <a:gd name="connsiteX6180" fmla="*/ 5004738 w 9124939"/>
              <a:gd name="connsiteY6180" fmla="*/ 5646730 h 6507156"/>
              <a:gd name="connsiteX6181" fmla="*/ 5001563 w 9124939"/>
              <a:gd name="connsiteY6181" fmla="*/ 5657208 h 6507156"/>
              <a:gd name="connsiteX6182" fmla="*/ 5032995 w 9124939"/>
              <a:gd name="connsiteY6182" fmla="*/ 5682290 h 6507156"/>
              <a:gd name="connsiteX6183" fmla="*/ 5019978 w 9124939"/>
              <a:gd name="connsiteY6183" fmla="*/ 5688958 h 6507156"/>
              <a:gd name="connsiteX6184" fmla="*/ 5005373 w 9124939"/>
              <a:gd name="connsiteY6184" fmla="*/ 5678480 h 6507156"/>
              <a:gd name="connsiteX6185" fmla="*/ 5002198 w 9124939"/>
              <a:gd name="connsiteY6185" fmla="*/ 5683878 h 6507156"/>
              <a:gd name="connsiteX6186" fmla="*/ 4993625 w 9124939"/>
              <a:gd name="connsiteY6186" fmla="*/ 5676575 h 6507156"/>
              <a:gd name="connsiteX6187" fmla="*/ 4997435 w 9124939"/>
              <a:gd name="connsiteY6187" fmla="*/ 5660383 h 6507156"/>
              <a:gd name="connsiteX6188" fmla="*/ 4993308 w 9124939"/>
              <a:gd name="connsiteY6188" fmla="*/ 5649270 h 6507156"/>
              <a:gd name="connsiteX6189" fmla="*/ 4974258 w 9124939"/>
              <a:gd name="connsiteY6189" fmla="*/ 5644825 h 6507156"/>
              <a:gd name="connsiteX6190" fmla="*/ 4969813 w 9124939"/>
              <a:gd name="connsiteY6190" fmla="*/ 5630538 h 6507156"/>
              <a:gd name="connsiteX6191" fmla="*/ 4957113 w 9124939"/>
              <a:gd name="connsiteY6191" fmla="*/ 5632443 h 6507156"/>
              <a:gd name="connsiteX6192" fmla="*/ 4953938 w 9124939"/>
              <a:gd name="connsiteY6192" fmla="*/ 5624188 h 6507156"/>
              <a:gd name="connsiteX6193" fmla="*/ 4950763 w 9124939"/>
              <a:gd name="connsiteY6193" fmla="*/ 5613710 h 6507156"/>
              <a:gd name="connsiteX6194" fmla="*/ 4955843 w 9124939"/>
              <a:gd name="connsiteY6194" fmla="*/ 5605455 h 6507156"/>
              <a:gd name="connsiteX6195" fmla="*/ 4959018 w 9124939"/>
              <a:gd name="connsiteY6195" fmla="*/ 5593708 h 6507156"/>
              <a:gd name="connsiteX6196" fmla="*/ 4942825 w 9124939"/>
              <a:gd name="connsiteY6196" fmla="*/ 5589263 h 6507156"/>
              <a:gd name="connsiteX6197" fmla="*/ 4940920 w 9124939"/>
              <a:gd name="connsiteY6197" fmla="*/ 5601010 h 6507156"/>
              <a:gd name="connsiteX6198" fmla="*/ 4930443 w 9124939"/>
              <a:gd name="connsiteY6198" fmla="*/ 5607360 h 6507156"/>
              <a:gd name="connsiteX6199" fmla="*/ 4920918 w 9124939"/>
              <a:gd name="connsiteY6199" fmla="*/ 5622283 h 6507156"/>
              <a:gd name="connsiteX6200" fmla="*/ 4926315 w 9124939"/>
              <a:gd name="connsiteY6200" fmla="*/ 5639428 h 6507156"/>
              <a:gd name="connsiteX6201" fmla="*/ 4921553 w 9124939"/>
              <a:gd name="connsiteY6201" fmla="*/ 5654985 h 6507156"/>
              <a:gd name="connsiteX6202" fmla="*/ 4928220 w 9124939"/>
              <a:gd name="connsiteY6202" fmla="*/ 5679115 h 6507156"/>
              <a:gd name="connsiteX6203" fmla="*/ 4951398 w 9124939"/>
              <a:gd name="connsiteY6203" fmla="*/ 5701340 h 6507156"/>
              <a:gd name="connsiteX6204" fmla="*/ 4954890 w 9124939"/>
              <a:gd name="connsiteY6204" fmla="*/ 5728328 h 6507156"/>
              <a:gd name="connsiteX6205" fmla="*/ 4968860 w 9124939"/>
              <a:gd name="connsiteY6205" fmla="*/ 5733725 h 6507156"/>
              <a:gd name="connsiteX6206" fmla="*/ 4997435 w 9124939"/>
              <a:gd name="connsiteY6206" fmla="*/ 5762618 h 6507156"/>
              <a:gd name="connsiteX6207" fmla="*/ 4994578 w 9124939"/>
              <a:gd name="connsiteY6207" fmla="*/ 5792463 h 6507156"/>
              <a:gd name="connsiteX6208" fmla="*/ 4975528 w 9124939"/>
              <a:gd name="connsiteY6208" fmla="*/ 5788335 h 6507156"/>
              <a:gd name="connsiteX6209" fmla="*/ 4975528 w 9124939"/>
              <a:gd name="connsiteY6209" fmla="*/ 5781033 h 6507156"/>
              <a:gd name="connsiteX6210" fmla="*/ 4987275 w 9124939"/>
              <a:gd name="connsiteY6210" fmla="*/ 5778810 h 6507156"/>
              <a:gd name="connsiteX6211" fmla="*/ 4978385 w 9124939"/>
              <a:gd name="connsiteY6211" fmla="*/ 5768333 h 6507156"/>
              <a:gd name="connsiteX6212" fmla="*/ 4962510 w 9124939"/>
              <a:gd name="connsiteY6212" fmla="*/ 5750235 h 6507156"/>
              <a:gd name="connsiteX6213" fmla="*/ 4950763 w 9124939"/>
              <a:gd name="connsiteY6213" fmla="*/ 5762300 h 6507156"/>
              <a:gd name="connsiteX6214" fmla="*/ 4956478 w 9124939"/>
              <a:gd name="connsiteY6214" fmla="*/ 5771508 h 6507156"/>
              <a:gd name="connsiteX6215" fmla="*/ 4952033 w 9124939"/>
              <a:gd name="connsiteY6215" fmla="*/ 5776905 h 6507156"/>
              <a:gd name="connsiteX6216" fmla="*/ 4957430 w 9124939"/>
              <a:gd name="connsiteY6216" fmla="*/ 5783255 h 6507156"/>
              <a:gd name="connsiteX6217" fmla="*/ 4971400 w 9124939"/>
              <a:gd name="connsiteY6217" fmla="*/ 5786430 h 6507156"/>
              <a:gd name="connsiteX6218" fmla="*/ 4960605 w 9124939"/>
              <a:gd name="connsiteY6218" fmla="*/ 5804210 h 6507156"/>
              <a:gd name="connsiteX6219" fmla="*/ 4950445 w 9124939"/>
              <a:gd name="connsiteY6219" fmla="*/ 5809925 h 6507156"/>
              <a:gd name="connsiteX6220" fmla="*/ 4936475 w 9124939"/>
              <a:gd name="connsiteY6220" fmla="*/ 5806750 h 6507156"/>
              <a:gd name="connsiteX6221" fmla="*/ 4920600 w 9124939"/>
              <a:gd name="connsiteY6221" fmla="*/ 5803258 h 6507156"/>
              <a:gd name="connsiteX6222" fmla="*/ 4918695 w 9124939"/>
              <a:gd name="connsiteY6222" fmla="*/ 5815005 h 6507156"/>
              <a:gd name="connsiteX6223" fmla="*/ 4937745 w 9124939"/>
              <a:gd name="connsiteY6223" fmla="*/ 5816275 h 6507156"/>
              <a:gd name="connsiteX6224" fmla="*/ 4953620 w 9124939"/>
              <a:gd name="connsiteY6224" fmla="*/ 5823260 h 6507156"/>
              <a:gd name="connsiteX6225" fmla="*/ 4953620 w 9124939"/>
              <a:gd name="connsiteY6225" fmla="*/ 5832785 h 6507156"/>
              <a:gd name="connsiteX6226" fmla="*/ 4967273 w 9124939"/>
              <a:gd name="connsiteY6226" fmla="*/ 5835008 h 6507156"/>
              <a:gd name="connsiteX6227" fmla="*/ 4967273 w 9124939"/>
              <a:gd name="connsiteY6227" fmla="*/ 5827388 h 6507156"/>
              <a:gd name="connsiteX6228" fmla="*/ 4990768 w 9124939"/>
              <a:gd name="connsiteY6228" fmla="*/ 5841040 h 6507156"/>
              <a:gd name="connsiteX6229" fmla="*/ 4996483 w 9124939"/>
              <a:gd name="connsiteY6229" fmla="*/ 5856598 h 6507156"/>
              <a:gd name="connsiteX6230" fmla="*/ 5004738 w 9124939"/>
              <a:gd name="connsiteY6230" fmla="*/ 5862948 h 6507156"/>
              <a:gd name="connsiteX6231" fmla="*/ 5020613 w 9124939"/>
              <a:gd name="connsiteY6231" fmla="*/ 5863900 h 6507156"/>
              <a:gd name="connsiteX6232" fmla="*/ 5028233 w 9124939"/>
              <a:gd name="connsiteY6232" fmla="*/ 5876283 h 6507156"/>
              <a:gd name="connsiteX6233" fmla="*/ 5052680 w 9124939"/>
              <a:gd name="connsiteY6233" fmla="*/ 5887713 h 6507156"/>
              <a:gd name="connsiteX6234" fmla="*/ 5061253 w 9124939"/>
              <a:gd name="connsiteY6234" fmla="*/ 5897238 h 6507156"/>
              <a:gd name="connsiteX6235" fmla="*/ 5055855 w 9124939"/>
              <a:gd name="connsiteY6235" fmla="*/ 5914065 h 6507156"/>
              <a:gd name="connsiteX6236" fmla="*/ 5059348 w 9124939"/>
              <a:gd name="connsiteY6236" fmla="*/ 5919463 h 6507156"/>
              <a:gd name="connsiteX6237" fmla="*/ 5055220 w 9124939"/>
              <a:gd name="connsiteY6237" fmla="*/ 5925813 h 6507156"/>
              <a:gd name="connsiteX6238" fmla="*/ 5065698 w 9124939"/>
              <a:gd name="connsiteY6238" fmla="*/ 5939148 h 6507156"/>
              <a:gd name="connsiteX6239" fmla="*/ 5073318 w 9124939"/>
              <a:gd name="connsiteY6239" fmla="*/ 5953118 h 6507156"/>
              <a:gd name="connsiteX6240" fmla="*/ 5056490 w 9124939"/>
              <a:gd name="connsiteY6240" fmla="*/ 5956293 h 6507156"/>
              <a:gd name="connsiteX6241" fmla="*/ 5047600 w 9124939"/>
              <a:gd name="connsiteY6241" fmla="*/ 5945498 h 6507156"/>
              <a:gd name="connsiteX6242" fmla="*/ 5037123 w 9124939"/>
              <a:gd name="connsiteY6242" fmla="*/ 5945815 h 6507156"/>
              <a:gd name="connsiteX6243" fmla="*/ 5025375 w 9124939"/>
              <a:gd name="connsiteY6243" fmla="*/ 5931210 h 6507156"/>
              <a:gd name="connsiteX6244" fmla="*/ 5016803 w 9124939"/>
              <a:gd name="connsiteY6244" fmla="*/ 5926130 h 6507156"/>
              <a:gd name="connsiteX6245" fmla="*/ 5019978 w 9124939"/>
              <a:gd name="connsiteY6245" fmla="*/ 5915653 h 6507156"/>
              <a:gd name="connsiteX6246" fmla="*/ 5006325 w 9124939"/>
              <a:gd name="connsiteY6246" fmla="*/ 5913430 h 6507156"/>
              <a:gd name="connsiteX6247" fmla="*/ 4990450 w 9124939"/>
              <a:gd name="connsiteY6247" fmla="*/ 5919780 h 6507156"/>
              <a:gd name="connsiteX6248" fmla="*/ 4995848 w 9124939"/>
              <a:gd name="connsiteY6248" fmla="*/ 5926130 h 6507156"/>
              <a:gd name="connsiteX6249" fmla="*/ 4970448 w 9124939"/>
              <a:gd name="connsiteY6249" fmla="*/ 5927718 h 6507156"/>
              <a:gd name="connsiteX6250" fmla="*/ 4963486 w 9124939"/>
              <a:gd name="connsiteY6250" fmla="*/ 5921916 h 6507156"/>
              <a:gd name="connsiteX6251" fmla="*/ 4966699 w 9124939"/>
              <a:gd name="connsiteY6251" fmla="*/ 5934529 h 6507156"/>
              <a:gd name="connsiteX6252" fmla="*/ 4976212 w 9124939"/>
              <a:gd name="connsiteY6252" fmla="*/ 5938349 h 6507156"/>
              <a:gd name="connsiteX6253" fmla="*/ 4969870 w 9124939"/>
              <a:gd name="connsiteY6253" fmla="*/ 5945990 h 6507156"/>
              <a:gd name="connsiteX6254" fmla="*/ 4979382 w 9124939"/>
              <a:gd name="connsiteY6254" fmla="*/ 5947900 h 6507156"/>
              <a:gd name="connsiteX6255" fmla="*/ 4983822 w 9124939"/>
              <a:gd name="connsiteY6255" fmla="*/ 5962863 h 6507156"/>
              <a:gd name="connsiteX6256" fmla="*/ 4993334 w 9124939"/>
              <a:gd name="connsiteY6256" fmla="*/ 5966683 h 6507156"/>
              <a:gd name="connsiteX6257" fmla="*/ 4998407 w 9124939"/>
              <a:gd name="connsiteY6257" fmla="*/ 5967956 h 6507156"/>
              <a:gd name="connsiteX6258" fmla="*/ 4994285 w 9124939"/>
              <a:gd name="connsiteY6258" fmla="*/ 5955540 h 6507156"/>
              <a:gd name="connsiteX6259" fmla="*/ 4999675 w 9124939"/>
              <a:gd name="connsiteY6259" fmla="*/ 5952993 h 6507156"/>
              <a:gd name="connsiteX6260" fmla="*/ 5007919 w 9124939"/>
              <a:gd name="connsiteY6260" fmla="*/ 5959361 h 6507156"/>
              <a:gd name="connsiteX6261" fmla="*/ 5009188 w 9124939"/>
              <a:gd name="connsiteY6261" fmla="*/ 5972095 h 6507156"/>
              <a:gd name="connsiteX6262" fmla="*/ 5013310 w 9124939"/>
              <a:gd name="connsiteY6262" fmla="*/ 5973050 h 6507156"/>
              <a:gd name="connsiteX6263" fmla="*/ 5011724 w 9124939"/>
              <a:gd name="connsiteY6263" fmla="*/ 5979417 h 6507156"/>
              <a:gd name="connsiteX6264" fmla="*/ 5003163 w 9124939"/>
              <a:gd name="connsiteY6264" fmla="*/ 5990242 h 6507156"/>
              <a:gd name="connsiteX6265" fmla="*/ 4994602 w 9124939"/>
              <a:gd name="connsiteY6265" fmla="*/ 5989287 h 6507156"/>
              <a:gd name="connsiteX6266" fmla="*/ 4990480 w 9124939"/>
              <a:gd name="connsiteY6266" fmla="*/ 5996609 h 6507156"/>
              <a:gd name="connsiteX6267" fmla="*/ 4981919 w 9124939"/>
              <a:gd name="connsiteY6267" fmla="*/ 6005205 h 6507156"/>
              <a:gd name="connsiteX6268" fmla="*/ 4979065 w 9124939"/>
              <a:gd name="connsiteY6268" fmla="*/ 6005205 h 6507156"/>
              <a:gd name="connsiteX6269" fmla="*/ 4971456 w 9124939"/>
              <a:gd name="connsiteY6269" fmla="*/ 5993425 h 6507156"/>
              <a:gd name="connsiteX6270" fmla="*/ 4979700 w 9124939"/>
              <a:gd name="connsiteY6270" fmla="*/ 5990242 h 6507156"/>
              <a:gd name="connsiteX6271" fmla="*/ 4962894 w 9124939"/>
              <a:gd name="connsiteY6271" fmla="*/ 5984193 h 6507156"/>
              <a:gd name="connsiteX6272" fmla="*/ 4961626 w 9124939"/>
              <a:gd name="connsiteY6272" fmla="*/ 5977826 h 6507156"/>
              <a:gd name="connsiteX6273" fmla="*/ 4948943 w 9124939"/>
              <a:gd name="connsiteY6273" fmla="*/ 5980054 h 6507156"/>
              <a:gd name="connsiteX6274" fmla="*/ 4947992 w 9124939"/>
              <a:gd name="connsiteY6274" fmla="*/ 5986421 h 6507156"/>
              <a:gd name="connsiteX6275" fmla="*/ 4956870 w 9124939"/>
              <a:gd name="connsiteY6275" fmla="*/ 5996927 h 6507156"/>
              <a:gd name="connsiteX6276" fmla="*/ 4954650 w 9124939"/>
              <a:gd name="connsiteY6276" fmla="*/ 6015711 h 6507156"/>
              <a:gd name="connsiteX6277" fmla="*/ 4964163 w 9124939"/>
              <a:gd name="connsiteY6277" fmla="*/ 6029718 h 6507156"/>
              <a:gd name="connsiteX6278" fmla="*/ 4968919 w 9124939"/>
              <a:gd name="connsiteY6278" fmla="*/ 6044045 h 6507156"/>
              <a:gd name="connsiteX6279" fmla="*/ 4970821 w 9124939"/>
              <a:gd name="connsiteY6279" fmla="*/ 6062191 h 6507156"/>
              <a:gd name="connsiteX6280" fmla="*/ 4966065 w 9124939"/>
              <a:gd name="connsiteY6280" fmla="*/ 6077154 h 6507156"/>
              <a:gd name="connsiteX6281" fmla="*/ 4976529 w 9124939"/>
              <a:gd name="connsiteY6281" fmla="*/ 6086387 h 6507156"/>
              <a:gd name="connsiteX6282" fmla="*/ 4973358 w 9124939"/>
              <a:gd name="connsiteY6282" fmla="*/ 6093709 h 6507156"/>
              <a:gd name="connsiteX6283" fmla="*/ 4989212 w 9124939"/>
              <a:gd name="connsiteY6283" fmla="*/ 6105488 h 6507156"/>
              <a:gd name="connsiteX6284" fmla="*/ 4977797 w 9124939"/>
              <a:gd name="connsiteY6284" fmla="*/ 6111855 h 6507156"/>
              <a:gd name="connsiteX6285" fmla="*/ 4970187 w 9124939"/>
              <a:gd name="connsiteY6285" fmla="*/ 6096892 h 6507156"/>
              <a:gd name="connsiteX6286" fmla="*/ 4962894 w 9124939"/>
              <a:gd name="connsiteY6286" fmla="*/ 6095301 h 6507156"/>
              <a:gd name="connsiteX6287" fmla="*/ 4964797 w 9124939"/>
              <a:gd name="connsiteY6287" fmla="*/ 6105488 h 6507156"/>
              <a:gd name="connsiteX6288" fmla="*/ 4955285 w 9124939"/>
              <a:gd name="connsiteY6288" fmla="*/ 6105807 h 6507156"/>
              <a:gd name="connsiteX6289" fmla="*/ 4956553 w 9124939"/>
              <a:gd name="connsiteY6289" fmla="*/ 6100394 h 6507156"/>
              <a:gd name="connsiteX6290" fmla="*/ 4948943 w 9124939"/>
              <a:gd name="connsiteY6290" fmla="*/ 6083521 h 6507156"/>
              <a:gd name="connsiteX6291" fmla="*/ 4938162 w 9124939"/>
              <a:gd name="connsiteY6291" fmla="*/ 6063783 h 6507156"/>
              <a:gd name="connsiteX6292" fmla="*/ 4923577 w 9124939"/>
              <a:gd name="connsiteY6292" fmla="*/ 6068877 h 6507156"/>
              <a:gd name="connsiteX6293" fmla="*/ 4913113 w 9124939"/>
              <a:gd name="connsiteY6293" fmla="*/ 6095619 h 6507156"/>
              <a:gd name="connsiteX6294" fmla="*/ 4916601 w 9124939"/>
              <a:gd name="connsiteY6294" fmla="*/ 6116631 h 6507156"/>
              <a:gd name="connsiteX6295" fmla="*/ 4912162 w 9124939"/>
              <a:gd name="connsiteY6295" fmla="*/ 6110582 h 6507156"/>
              <a:gd name="connsiteX6296" fmla="*/ 4907089 w 9124939"/>
              <a:gd name="connsiteY6296" fmla="*/ 6113766 h 6507156"/>
              <a:gd name="connsiteX6297" fmla="*/ 4901699 w 9124939"/>
              <a:gd name="connsiteY6297" fmla="*/ 6100713 h 6507156"/>
              <a:gd name="connsiteX6298" fmla="*/ 4894089 w 9124939"/>
              <a:gd name="connsiteY6298" fmla="*/ 6061873 h 6507156"/>
              <a:gd name="connsiteX6299" fmla="*/ 4886479 w 9124939"/>
              <a:gd name="connsiteY6299" fmla="*/ 6057734 h 6507156"/>
              <a:gd name="connsiteX6300" fmla="*/ 4883942 w 9124939"/>
              <a:gd name="connsiteY6300" fmla="*/ 6049457 h 6507156"/>
              <a:gd name="connsiteX6301" fmla="*/ 4873796 w 9124939"/>
              <a:gd name="connsiteY6301" fmla="*/ 6048502 h 6507156"/>
              <a:gd name="connsiteX6302" fmla="*/ 4871259 w 9124939"/>
              <a:gd name="connsiteY6302" fmla="*/ 6033539 h 6507156"/>
              <a:gd name="connsiteX6303" fmla="*/ 4857942 w 9124939"/>
              <a:gd name="connsiteY6303" fmla="*/ 6040861 h 6507156"/>
              <a:gd name="connsiteX6304" fmla="*/ 4852552 w 9124939"/>
              <a:gd name="connsiteY6304" fmla="*/ 6068558 h 6507156"/>
              <a:gd name="connsiteX6305" fmla="*/ 4847161 w 9124939"/>
              <a:gd name="connsiteY6305" fmla="*/ 6059963 h 6507156"/>
              <a:gd name="connsiteX6306" fmla="*/ 4838917 w 9124939"/>
              <a:gd name="connsiteY6306" fmla="*/ 6064420 h 6507156"/>
              <a:gd name="connsiteX6307" fmla="*/ 4828137 w 9124939"/>
              <a:gd name="connsiteY6307" fmla="*/ 6044363 h 6507156"/>
              <a:gd name="connsiteX6308" fmla="*/ 4826868 w 9124939"/>
              <a:gd name="connsiteY6308" fmla="*/ 6022396 h 6507156"/>
              <a:gd name="connsiteX6309" fmla="*/ 4836381 w 9124939"/>
              <a:gd name="connsiteY6309" fmla="*/ 6011890 h 6507156"/>
              <a:gd name="connsiteX6310" fmla="*/ 4831624 w 9124939"/>
              <a:gd name="connsiteY6310" fmla="*/ 5989605 h 6507156"/>
              <a:gd name="connsiteX6311" fmla="*/ 4815771 w 9124939"/>
              <a:gd name="connsiteY6311" fmla="*/ 5965410 h 6507156"/>
              <a:gd name="connsiteX6312" fmla="*/ 4802136 w 9124939"/>
              <a:gd name="connsiteY6312" fmla="*/ 5959997 h 6507156"/>
              <a:gd name="connsiteX6313" fmla="*/ 4795795 w 9124939"/>
              <a:gd name="connsiteY6313" fmla="*/ 5965410 h 6507156"/>
              <a:gd name="connsiteX6314" fmla="*/ 4788185 w 9124939"/>
              <a:gd name="connsiteY6314" fmla="*/ 5941214 h 6507156"/>
              <a:gd name="connsiteX6315" fmla="*/ 4775502 w 9124939"/>
              <a:gd name="connsiteY6315" fmla="*/ 5938349 h 6507156"/>
              <a:gd name="connsiteX6316" fmla="*/ 4775185 w 9124939"/>
              <a:gd name="connsiteY6316" fmla="*/ 5924659 h 6507156"/>
              <a:gd name="connsiteX6317" fmla="*/ 4784697 w 9124939"/>
              <a:gd name="connsiteY6317" fmla="*/ 5924659 h 6507156"/>
              <a:gd name="connsiteX6318" fmla="*/ 4805624 w 9124939"/>
              <a:gd name="connsiteY6318" fmla="*/ 5901737 h 6507156"/>
              <a:gd name="connsiteX6319" fmla="*/ 4803405 w 9124939"/>
              <a:gd name="connsiteY6319" fmla="*/ 5886138 h 6507156"/>
              <a:gd name="connsiteX6320" fmla="*/ 4804673 w 9124939"/>
              <a:gd name="connsiteY6320" fmla="*/ 5881999 h 6507156"/>
              <a:gd name="connsiteX6321" fmla="*/ 4819258 w 9124939"/>
              <a:gd name="connsiteY6321" fmla="*/ 5897599 h 6507156"/>
              <a:gd name="connsiteX6322" fmla="*/ 4834161 w 9124939"/>
              <a:gd name="connsiteY6322" fmla="*/ 5898554 h 6507156"/>
              <a:gd name="connsiteX6323" fmla="*/ 4840503 w 9124939"/>
              <a:gd name="connsiteY6323" fmla="*/ 5888048 h 6507156"/>
              <a:gd name="connsiteX6324" fmla="*/ 4856357 w 9124939"/>
              <a:gd name="connsiteY6324" fmla="*/ 5881681 h 6507156"/>
              <a:gd name="connsiteX6325" fmla="*/ 4882040 w 9124939"/>
              <a:gd name="connsiteY6325" fmla="*/ 5900464 h 6507156"/>
              <a:gd name="connsiteX6326" fmla="*/ 4906138 w 9124939"/>
              <a:gd name="connsiteY6326" fmla="*/ 5908741 h 6507156"/>
              <a:gd name="connsiteX6327" fmla="*/ 4930236 w 9124939"/>
              <a:gd name="connsiteY6327" fmla="*/ 5908423 h 6507156"/>
              <a:gd name="connsiteX6328" fmla="*/ 4943236 w 9124939"/>
              <a:gd name="connsiteY6328" fmla="*/ 5922113 h 6507156"/>
              <a:gd name="connsiteX6329" fmla="*/ 4950846 w 9124939"/>
              <a:gd name="connsiteY6329" fmla="*/ 5922749 h 6507156"/>
              <a:gd name="connsiteX6330" fmla="*/ 4962177 w 9124939"/>
              <a:gd name="connsiteY6330" fmla="*/ 5920999 h 6507156"/>
              <a:gd name="connsiteX6331" fmla="*/ 4953303 w 9124939"/>
              <a:gd name="connsiteY6331" fmla="*/ 5915970 h 6507156"/>
              <a:gd name="connsiteX6332" fmla="*/ 4966003 w 9124939"/>
              <a:gd name="connsiteY6332" fmla="*/ 5909620 h 6507156"/>
              <a:gd name="connsiteX6333" fmla="*/ 4977750 w 9124939"/>
              <a:gd name="connsiteY6333" fmla="*/ 5912795 h 6507156"/>
              <a:gd name="connsiteX6334" fmla="*/ 4987275 w 9124939"/>
              <a:gd name="connsiteY6334" fmla="*/ 5911525 h 6507156"/>
              <a:gd name="connsiteX6335" fmla="*/ 4982830 w 9124939"/>
              <a:gd name="connsiteY6335" fmla="*/ 5902000 h 6507156"/>
              <a:gd name="connsiteX6336" fmla="*/ 4970130 w 9124939"/>
              <a:gd name="connsiteY6336" fmla="*/ 5896920 h 6507156"/>
              <a:gd name="connsiteX6337" fmla="*/ 4961875 w 9124939"/>
              <a:gd name="connsiteY6337" fmla="*/ 5899143 h 6507156"/>
              <a:gd name="connsiteX6338" fmla="*/ 4953303 w 9124939"/>
              <a:gd name="connsiteY6338" fmla="*/ 5895015 h 6507156"/>
              <a:gd name="connsiteX6339" fmla="*/ 4937428 w 9124939"/>
              <a:gd name="connsiteY6339" fmla="*/ 5877235 h 6507156"/>
              <a:gd name="connsiteX6340" fmla="*/ 4939333 w 9124939"/>
              <a:gd name="connsiteY6340" fmla="*/ 5890888 h 6507156"/>
              <a:gd name="connsiteX6341" fmla="*/ 4924728 w 9124939"/>
              <a:gd name="connsiteY6341" fmla="*/ 5889935 h 6507156"/>
              <a:gd name="connsiteX6342" fmla="*/ 4921553 w 9124939"/>
              <a:gd name="connsiteY6342" fmla="*/ 5876283 h 6507156"/>
              <a:gd name="connsiteX6343" fmla="*/ 4917108 w 9124939"/>
              <a:gd name="connsiteY6343" fmla="*/ 5879458 h 6507156"/>
              <a:gd name="connsiteX6344" fmla="*/ 4905360 w 9124939"/>
              <a:gd name="connsiteY6344" fmla="*/ 5872473 h 6507156"/>
              <a:gd name="connsiteX6345" fmla="*/ 4891708 w 9124939"/>
              <a:gd name="connsiteY6345" fmla="*/ 5879775 h 6507156"/>
              <a:gd name="connsiteX6346" fmla="*/ 4881230 w 9124939"/>
              <a:gd name="connsiteY6346" fmla="*/ 5871203 h 6507156"/>
              <a:gd name="connsiteX6347" fmla="*/ 4855513 w 9124939"/>
              <a:gd name="connsiteY6347" fmla="*/ 5875013 h 6507156"/>
              <a:gd name="connsiteX6348" fmla="*/ 4847575 w 9124939"/>
              <a:gd name="connsiteY6348" fmla="*/ 5873743 h 6507156"/>
              <a:gd name="connsiteX6349" fmla="*/ 4841225 w 9124939"/>
              <a:gd name="connsiteY6349" fmla="*/ 5873108 h 6507156"/>
              <a:gd name="connsiteX6350" fmla="*/ 4836463 w 9124939"/>
              <a:gd name="connsiteY6350" fmla="*/ 5872790 h 6507156"/>
              <a:gd name="connsiteX6351" fmla="*/ 4835193 w 9124939"/>
              <a:gd name="connsiteY6351" fmla="*/ 5873108 h 6507156"/>
              <a:gd name="connsiteX6352" fmla="*/ 4833288 w 9124939"/>
              <a:gd name="connsiteY6352" fmla="*/ 5874378 h 6507156"/>
              <a:gd name="connsiteX6353" fmla="*/ 4829795 w 9124939"/>
              <a:gd name="connsiteY6353" fmla="*/ 5877553 h 6507156"/>
              <a:gd name="connsiteX6354" fmla="*/ 4826620 w 9124939"/>
              <a:gd name="connsiteY6354" fmla="*/ 5880728 h 6507156"/>
              <a:gd name="connsiteX6355" fmla="*/ 4825033 w 9124939"/>
              <a:gd name="connsiteY6355" fmla="*/ 5882315 h 6507156"/>
              <a:gd name="connsiteX6356" fmla="*/ 4809158 w 9124939"/>
              <a:gd name="connsiteY6356" fmla="*/ 5878505 h 6507156"/>
              <a:gd name="connsiteX6357" fmla="*/ 4798363 w 9124939"/>
              <a:gd name="connsiteY6357" fmla="*/ 5862630 h 6507156"/>
              <a:gd name="connsiteX6358" fmla="*/ 4791060 w 9124939"/>
              <a:gd name="connsiteY6358" fmla="*/ 5870885 h 6507156"/>
              <a:gd name="connsiteX6359" fmla="*/ 4789155 w 9124939"/>
              <a:gd name="connsiteY6359" fmla="*/ 5878505 h 6507156"/>
              <a:gd name="connsiteX6360" fmla="*/ 4781535 w 9124939"/>
              <a:gd name="connsiteY6360" fmla="*/ 5874378 h 6507156"/>
              <a:gd name="connsiteX6361" fmla="*/ 4778360 w 9124939"/>
              <a:gd name="connsiteY6361" fmla="*/ 5862948 h 6507156"/>
              <a:gd name="connsiteX6362" fmla="*/ 4769788 w 9124939"/>
              <a:gd name="connsiteY6362" fmla="*/ 5851200 h 6507156"/>
              <a:gd name="connsiteX6363" fmla="*/ 4770740 w 9124939"/>
              <a:gd name="connsiteY6363" fmla="*/ 5841040 h 6507156"/>
              <a:gd name="connsiteX6364" fmla="*/ 4762168 w 9124939"/>
              <a:gd name="connsiteY6364" fmla="*/ 5842945 h 6507156"/>
              <a:gd name="connsiteX6365" fmla="*/ 4758993 w 9124939"/>
              <a:gd name="connsiteY6365" fmla="*/ 5826118 h 6507156"/>
              <a:gd name="connsiteX6366" fmla="*/ 4744070 w 9124939"/>
              <a:gd name="connsiteY6366" fmla="*/ 5823260 h 6507156"/>
              <a:gd name="connsiteX6367" fmla="*/ 4739943 w 9124939"/>
              <a:gd name="connsiteY6367" fmla="*/ 5812465 h 6507156"/>
              <a:gd name="connsiteX6368" fmla="*/ 4745975 w 9124939"/>
              <a:gd name="connsiteY6368" fmla="*/ 5801988 h 6507156"/>
              <a:gd name="connsiteX6369" fmla="*/ 4760898 w 9124939"/>
              <a:gd name="connsiteY6369" fmla="*/ 5797860 h 6507156"/>
              <a:gd name="connsiteX6370" fmla="*/ 4769153 w 9124939"/>
              <a:gd name="connsiteY6370" fmla="*/ 5805798 h 6507156"/>
              <a:gd name="connsiteX6371" fmla="*/ 4777725 w 9124939"/>
              <a:gd name="connsiteY6371" fmla="*/ 5808973 h 6507156"/>
              <a:gd name="connsiteX6372" fmla="*/ 4775503 w 9124939"/>
              <a:gd name="connsiteY6372" fmla="*/ 5795320 h 6507156"/>
              <a:gd name="connsiteX6373" fmla="*/ 4770423 w 9124939"/>
              <a:gd name="connsiteY6373" fmla="*/ 5789288 h 6507156"/>
              <a:gd name="connsiteX6374" fmla="*/ 4754548 w 9124939"/>
              <a:gd name="connsiteY6374" fmla="*/ 5790240 h 6507156"/>
              <a:gd name="connsiteX6375" fmla="*/ 4748198 w 9124939"/>
              <a:gd name="connsiteY6375" fmla="*/ 5781985 h 6507156"/>
              <a:gd name="connsiteX6376" fmla="*/ 4742800 w 9124939"/>
              <a:gd name="connsiteY6376" fmla="*/ 5792463 h 6507156"/>
              <a:gd name="connsiteX6377" fmla="*/ 4739625 w 9124939"/>
              <a:gd name="connsiteY6377" fmla="*/ 5801035 h 6507156"/>
              <a:gd name="connsiteX6378" fmla="*/ 4735180 w 9124939"/>
              <a:gd name="connsiteY6378" fmla="*/ 5795638 h 6507156"/>
              <a:gd name="connsiteX6379" fmla="*/ 4733275 w 9124939"/>
              <a:gd name="connsiteY6379" fmla="*/ 5784208 h 6507156"/>
              <a:gd name="connsiteX6380" fmla="*/ 4725655 w 9124939"/>
              <a:gd name="connsiteY6380" fmla="*/ 5771508 h 6507156"/>
              <a:gd name="connsiteX6381" fmla="*/ 4708828 w 9124939"/>
              <a:gd name="connsiteY6381" fmla="*/ 5770873 h 6507156"/>
              <a:gd name="connsiteX6382" fmla="*/ 4695810 w 9124939"/>
              <a:gd name="connsiteY6382" fmla="*/ 5751823 h 6507156"/>
              <a:gd name="connsiteX6383" fmla="*/ 4699938 w 9124939"/>
              <a:gd name="connsiteY6383" fmla="*/ 5745473 h 6507156"/>
              <a:gd name="connsiteX6384" fmla="*/ 4689778 w 9124939"/>
              <a:gd name="connsiteY6384" fmla="*/ 5744203 h 6507156"/>
              <a:gd name="connsiteX6385" fmla="*/ 4688825 w 9124939"/>
              <a:gd name="connsiteY6385" fmla="*/ 5728010 h 6507156"/>
              <a:gd name="connsiteX6386" fmla="*/ 4682475 w 9124939"/>
              <a:gd name="connsiteY6386" fmla="*/ 5718803 h 6507156"/>
              <a:gd name="connsiteX6387" fmla="*/ 4683428 w 9124939"/>
              <a:gd name="connsiteY6387" fmla="*/ 5712453 h 6507156"/>
              <a:gd name="connsiteX6388" fmla="*/ 4676125 w 9124939"/>
              <a:gd name="connsiteY6388" fmla="*/ 5711500 h 6507156"/>
              <a:gd name="connsiteX6389" fmla="*/ 4671998 w 9124939"/>
              <a:gd name="connsiteY6389" fmla="*/ 5703880 h 6507156"/>
              <a:gd name="connsiteX6390" fmla="*/ 4672188 w 9124939"/>
              <a:gd name="connsiteY6390" fmla="*/ 5703846 h 6507156"/>
              <a:gd name="connsiteX6391" fmla="*/ 4668466 w 9124939"/>
              <a:gd name="connsiteY6391" fmla="*/ 5701662 h 6507156"/>
              <a:gd name="connsiteX6392" fmla="*/ 4671306 w 9124939"/>
              <a:gd name="connsiteY6392" fmla="*/ 5694359 h 6507156"/>
              <a:gd name="connsiteX6393" fmla="*/ 4665626 w 9124939"/>
              <a:gd name="connsiteY6393" fmla="*/ 5680072 h 6507156"/>
              <a:gd name="connsiteX6394" fmla="*/ 4651423 w 9124939"/>
              <a:gd name="connsiteY6394" fmla="*/ 5668007 h 6507156"/>
              <a:gd name="connsiteX6395" fmla="*/ 4631224 w 9124939"/>
              <a:gd name="connsiteY6395" fmla="*/ 5659117 h 6507156"/>
              <a:gd name="connsiteX6396" fmla="*/ 4620809 w 9124939"/>
              <a:gd name="connsiteY6396" fmla="*/ 5641337 h 6507156"/>
              <a:gd name="connsiteX6397" fmla="*/ 4619547 w 9124939"/>
              <a:gd name="connsiteY6397" fmla="*/ 5635304 h 6507156"/>
              <a:gd name="connsiteX6398" fmla="*/ 4608816 w 9124939"/>
              <a:gd name="connsiteY6398" fmla="*/ 5619747 h 6507156"/>
              <a:gd name="connsiteX6399" fmla="*/ 4611657 w 9124939"/>
              <a:gd name="connsiteY6399" fmla="*/ 5614984 h 6507156"/>
              <a:gd name="connsiteX6400" fmla="*/ 4621756 w 9124939"/>
              <a:gd name="connsiteY6400" fmla="*/ 5621969 h 6507156"/>
              <a:gd name="connsiteX6401" fmla="*/ 4620494 w 9124939"/>
              <a:gd name="connsiteY6401" fmla="*/ 5612762 h 6507156"/>
              <a:gd name="connsiteX6402" fmla="*/ 4621125 w 9124939"/>
              <a:gd name="connsiteY6402" fmla="*/ 5608634 h 6507156"/>
              <a:gd name="connsiteX6403" fmla="*/ 4614182 w 9124939"/>
              <a:gd name="connsiteY6403" fmla="*/ 5605777 h 6507156"/>
              <a:gd name="connsiteX6404" fmla="*/ 4608501 w 9124939"/>
              <a:gd name="connsiteY6404" fmla="*/ 5596887 h 6507156"/>
              <a:gd name="connsiteX6405" fmla="*/ 4608501 w 9124939"/>
              <a:gd name="connsiteY6405" fmla="*/ 5585457 h 6507156"/>
              <a:gd name="connsiteX6406" fmla="*/ 4616391 w 9124939"/>
              <a:gd name="connsiteY6406" fmla="*/ 5574979 h 6507156"/>
              <a:gd name="connsiteX6407" fmla="*/ 4621756 w 9124939"/>
              <a:gd name="connsiteY6407" fmla="*/ 5566407 h 6507156"/>
              <a:gd name="connsiteX6408" fmla="*/ 4623650 w 9124939"/>
              <a:gd name="connsiteY6408" fmla="*/ 5552119 h 6507156"/>
              <a:gd name="connsiteX6409" fmla="*/ 4625228 w 9124939"/>
              <a:gd name="connsiteY6409" fmla="*/ 5542912 h 6507156"/>
              <a:gd name="connsiteX6410" fmla="*/ 4617653 w 9124939"/>
              <a:gd name="connsiteY6410" fmla="*/ 5534974 h 6507156"/>
              <a:gd name="connsiteX6411" fmla="*/ 4626175 w 9124939"/>
              <a:gd name="connsiteY6411" fmla="*/ 5526402 h 6507156"/>
              <a:gd name="connsiteX6412" fmla="*/ 4619863 w 9124939"/>
              <a:gd name="connsiteY6412" fmla="*/ 5513701 h 6507156"/>
              <a:gd name="connsiteX6413" fmla="*/ 4617022 w 9124939"/>
              <a:gd name="connsiteY6413" fmla="*/ 5507351 h 6507156"/>
              <a:gd name="connsiteX6414" fmla="*/ 4623334 w 9124939"/>
              <a:gd name="connsiteY6414" fmla="*/ 5503224 h 6507156"/>
              <a:gd name="connsiteX6415" fmla="*/ 4617969 w 9124939"/>
              <a:gd name="connsiteY6415" fmla="*/ 5489254 h 6507156"/>
              <a:gd name="connsiteX6416" fmla="*/ 4621756 w 9124939"/>
              <a:gd name="connsiteY6416" fmla="*/ 5482269 h 6507156"/>
              <a:gd name="connsiteX6417" fmla="*/ 4634380 w 9124939"/>
              <a:gd name="connsiteY6417" fmla="*/ 5466711 h 6507156"/>
              <a:gd name="connsiteX6418" fmla="*/ 4629646 w 9124939"/>
              <a:gd name="connsiteY6418" fmla="*/ 5459726 h 6507156"/>
              <a:gd name="connsiteX6419" fmla="*/ 4619863 w 9124939"/>
              <a:gd name="connsiteY6419" fmla="*/ 5456869 h 6507156"/>
              <a:gd name="connsiteX6420" fmla="*/ 4619453 w 9124939"/>
              <a:gd name="connsiteY6420" fmla="*/ 5456234 h 6507156"/>
              <a:gd name="connsiteX6421" fmla="*/ 4609911 w 9124939"/>
              <a:gd name="connsiteY6421" fmla="*/ 5456234 h 6507156"/>
              <a:gd name="connsiteX6422" fmla="*/ 4606094 w 9124939"/>
              <a:gd name="connsiteY6422" fmla="*/ 5448633 h 6507156"/>
              <a:gd name="connsiteX6423" fmla="*/ 4604504 w 9124939"/>
              <a:gd name="connsiteY6423" fmla="*/ 5435965 h 6507156"/>
              <a:gd name="connsiteX6424" fmla="*/ 4586692 w 9124939"/>
              <a:gd name="connsiteY6424" fmla="*/ 5414428 h 6507156"/>
              <a:gd name="connsiteX6425" fmla="*/ 4563473 w 9124939"/>
              <a:gd name="connsiteY6425" fmla="*/ 5402076 h 6507156"/>
              <a:gd name="connsiteX6426" fmla="*/ 4553931 w 9124939"/>
              <a:gd name="connsiteY6426" fmla="*/ 5391624 h 6507156"/>
              <a:gd name="connsiteX6427" fmla="*/ 4539619 w 9124939"/>
              <a:gd name="connsiteY6427" fmla="*/ 5389724 h 6507156"/>
              <a:gd name="connsiteX6428" fmla="*/ 4535484 w 9124939"/>
              <a:gd name="connsiteY6428" fmla="*/ 5380539 h 6507156"/>
              <a:gd name="connsiteX6429" fmla="*/ 4542481 w 9124939"/>
              <a:gd name="connsiteY6429" fmla="*/ 5382756 h 6507156"/>
              <a:gd name="connsiteX6430" fmla="*/ 4548206 w 9124939"/>
              <a:gd name="connsiteY6430" fmla="*/ 5380856 h 6507156"/>
              <a:gd name="connsiteX6431" fmla="*/ 4548842 w 9124939"/>
              <a:gd name="connsiteY6431" fmla="*/ 5371988 h 6507156"/>
              <a:gd name="connsiteX6432" fmla="*/ 4539406 w 9124939"/>
              <a:gd name="connsiteY6432" fmla="*/ 5366996 h 6507156"/>
              <a:gd name="connsiteX6433" fmla="*/ 4541823 w 9124939"/>
              <a:gd name="connsiteY6433" fmla="*/ 5376856 h 6507156"/>
              <a:gd name="connsiteX6434" fmla="*/ 4535446 w 9124939"/>
              <a:gd name="connsiteY6434" fmla="*/ 5374649 h 6507156"/>
              <a:gd name="connsiteX6435" fmla="*/ 4530027 w 9124939"/>
              <a:gd name="connsiteY6435" fmla="*/ 5370866 h 6507156"/>
              <a:gd name="connsiteX6436" fmla="*/ 4525244 w 9124939"/>
              <a:gd name="connsiteY6436" fmla="*/ 5367083 h 6507156"/>
              <a:gd name="connsiteX6437" fmla="*/ 4521737 w 9124939"/>
              <a:gd name="connsiteY6437" fmla="*/ 5363931 h 6507156"/>
              <a:gd name="connsiteX6438" fmla="*/ 4519506 w 9124939"/>
              <a:gd name="connsiteY6438" fmla="*/ 5360778 h 6507156"/>
              <a:gd name="connsiteX6439" fmla="*/ 4516955 w 9124939"/>
              <a:gd name="connsiteY6439" fmla="*/ 5358571 h 6507156"/>
              <a:gd name="connsiteX6440" fmla="*/ 4514723 w 9124939"/>
              <a:gd name="connsiteY6440" fmla="*/ 5356995 h 6507156"/>
              <a:gd name="connsiteX6441" fmla="*/ 4487624 w 9124939"/>
              <a:gd name="connsiteY6441" fmla="*/ 5340917 h 6507156"/>
              <a:gd name="connsiteX6442" fmla="*/ 4473915 w 9124939"/>
              <a:gd name="connsiteY6442" fmla="*/ 5325155 h 6507156"/>
              <a:gd name="connsiteX6443" fmla="*/ 4459568 w 9124939"/>
              <a:gd name="connsiteY6443" fmla="*/ 5318220 h 6507156"/>
              <a:gd name="connsiteX6444" fmla="*/ 4464988 w 9124939"/>
              <a:gd name="connsiteY6444" fmla="*/ 5330830 h 6507156"/>
              <a:gd name="connsiteX6445" fmla="*/ 4449685 w 9124939"/>
              <a:gd name="connsiteY6445" fmla="*/ 5320426 h 6507156"/>
              <a:gd name="connsiteX6446" fmla="*/ 4426411 w 9124939"/>
              <a:gd name="connsiteY6446" fmla="*/ 5309393 h 6507156"/>
              <a:gd name="connsiteX6447" fmla="*/ 4414296 w 9124939"/>
              <a:gd name="connsiteY6447" fmla="*/ 5307186 h 6507156"/>
              <a:gd name="connsiteX6448" fmla="*/ 4395805 w 9124939"/>
              <a:gd name="connsiteY6448" fmla="*/ 5302772 h 6507156"/>
              <a:gd name="connsiteX6449" fmla="*/ 4387835 w 9124939"/>
              <a:gd name="connsiteY6449" fmla="*/ 5291423 h 6507156"/>
              <a:gd name="connsiteX6450" fmla="*/ 4414934 w 9124939"/>
              <a:gd name="connsiteY6450" fmla="*/ 5294891 h 6507156"/>
              <a:gd name="connsiteX6451" fmla="*/ 4427687 w 9124939"/>
              <a:gd name="connsiteY6451" fmla="*/ 5298989 h 6507156"/>
              <a:gd name="connsiteX6452" fmla="*/ 4446178 w 9124939"/>
              <a:gd name="connsiteY6452" fmla="*/ 5303088 h 6507156"/>
              <a:gd name="connsiteX6453" fmla="*/ 4451279 w 9124939"/>
              <a:gd name="connsiteY6453" fmla="*/ 5306871 h 6507156"/>
              <a:gd name="connsiteX6454" fmla="*/ 4449047 w 9124939"/>
              <a:gd name="connsiteY6454" fmla="*/ 5297413 h 6507156"/>
              <a:gd name="connsiteX6455" fmla="*/ 4451571 w 9124939"/>
              <a:gd name="connsiteY6455" fmla="*/ 5295771 h 6507156"/>
              <a:gd name="connsiteX6456" fmla="*/ 4468061 w 9124939"/>
              <a:gd name="connsiteY6456" fmla="*/ 5288807 h 6507156"/>
              <a:gd name="connsiteX6457" fmla="*/ 4470348 w 9124939"/>
              <a:gd name="connsiteY6457" fmla="*/ 5288566 h 6507156"/>
              <a:gd name="connsiteX6458" fmla="*/ 4470200 w 9124939"/>
              <a:gd name="connsiteY6458" fmla="*/ 5287903 h 6507156"/>
              <a:gd name="connsiteX6459" fmla="*/ 4468061 w 9124939"/>
              <a:gd name="connsiteY6459" fmla="*/ 5288807 h 6507156"/>
              <a:gd name="connsiteX6460" fmla="*/ 4461162 w 9124939"/>
              <a:gd name="connsiteY6460" fmla="*/ 5289532 h 6507156"/>
              <a:gd name="connsiteX6461" fmla="*/ 4451571 w 9124939"/>
              <a:gd name="connsiteY6461" fmla="*/ 5295771 h 6507156"/>
              <a:gd name="connsiteX6462" fmla="*/ 4449116 w 9124939"/>
              <a:gd name="connsiteY6462" fmla="*/ 5296808 h 6507156"/>
              <a:gd name="connsiteX6463" fmla="*/ 4440543 w 9124939"/>
              <a:gd name="connsiteY6463" fmla="*/ 5292041 h 6507156"/>
              <a:gd name="connsiteX6464" fmla="*/ 4448481 w 9124939"/>
              <a:gd name="connsiteY6464" fmla="*/ 5284732 h 6507156"/>
              <a:gd name="connsiteX6465" fmla="*/ 4452608 w 9124939"/>
              <a:gd name="connsiteY6465" fmla="*/ 5280283 h 6507156"/>
              <a:gd name="connsiteX6466" fmla="*/ 4452246 w 9124939"/>
              <a:gd name="connsiteY6466" fmla="*/ 5279701 h 6507156"/>
              <a:gd name="connsiteX6467" fmla="*/ 4448125 w 9124939"/>
              <a:gd name="connsiteY6467" fmla="*/ 5284146 h 6507156"/>
              <a:gd name="connsiteX6468" fmla="*/ 4433862 w 9124939"/>
              <a:gd name="connsiteY6468" fmla="*/ 5286369 h 6507156"/>
              <a:gd name="connsiteX6469" fmla="*/ 4421184 w 9124939"/>
              <a:gd name="connsiteY6469" fmla="*/ 5284464 h 6507156"/>
              <a:gd name="connsiteX6470" fmla="*/ 4385368 w 9124939"/>
              <a:gd name="connsiteY6470" fmla="*/ 5259381 h 6507156"/>
              <a:gd name="connsiteX6471" fmla="*/ 4378395 w 9124939"/>
              <a:gd name="connsiteY6471" fmla="*/ 5245094 h 6507156"/>
              <a:gd name="connsiteX6472" fmla="*/ 4356525 w 9124939"/>
              <a:gd name="connsiteY6472" fmla="*/ 5229536 h 6507156"/>
              <a:gd name="connsiteX6473" fmla="*/ 4330534 w 9124939"/>
              <a:gd name="connsiteY6473" fmla="*/ 5225409 h 6507156"/>
              <a:gd name="connsiteX6474" fmla="*/ 4316905 w 9124939"/>
              <a:gd name="connsiteY6474" fmla="*/ 5231759 h 6507156"/>
              <a:gd name="connsiteX6475" fmla="*/ 4290915 w 9124939"/>
              <a:gd name="connsiteY6475" fmla="*/ 5230806 h 6507156"/>
              <a:gd name="connsiteX6476" fmla="*/ 4279504 w 9124939"/>
              <a:gd name="connsiteY6476" fmla="*/ 5213661 h 6507156"/>
              <a:gd name="connsiteX6477" fmla="*/ 4281723 w 9124939"/>
              <a:gd name="connsiteY6477" fmla="*/ 5206359 h 6507156"/>
              <a:gd name="connsiteX6478" fmla="*/ 4254148 w 9124939"/>
              <a:gd name="connsiteY6478" fmla="*/ 5185721 h 6507156"/>
              <a:gd name="connsiteX6479" fmla="*/ 4210408 w 9124939"/>
              <a:gd name="connsiteY6479" fmla="*/ 5130159 h 6507156"/>
              <a:gd name="connsiteX6480" fmla="*/ 4210091 w 9124939"/>
              <a:gd name="connsiteY6480" fmla="*/ 5125714 h 6507156"/>
              <a:gd name="connsiteX6481" fmla="*/ 4219600 w 9124939"/>
              <a:gd name="connsiteY6481" fmla="*/ 5126984 h 6507156"/>
              <a:gd name="connsiteX6482" fmla="*/ 4225939 w 9124939"/>
              <a:gd name="connsiteY6482" fmla="*/ 5125714 h 6507156"/>
              <a:gd name="connsiteX6483" fmla="*/ 4219600 w 9124939"/>
              <a:gd name="connsiteY6483" fmla="*/ 5118411 h 6507156"/>
              <a:gd name="connsiteX6484" fmla="*/ 4219600 w 9124939"/>
              <a:gd name="connsiteY6484" fmla="*/ 5113966 h 6507156"/>
              <a:gd name="connsiteX6485" fmla="*/ 4235447 w 9124939"/>
              <a:gd name="connsiteY6485" fmla="*/ 5122539 h 6507156"/>
              <a:gd name="connsiteX6486" fmla="*/ 4245907 w 9124939"/>
              <a:gd name="connsiteY6486" fmla="*/ 5133016 h 6507156"/>
              <a:gd name="connsiteX6487" fmla="*/ 4248126 w 9124939"/>
              <a:gd name="connsiteY6487" fmla="*/ 5123174 h 6507156"/>
              <a:gd name="connsiteX6488" fmla="*/ 4238617 w 9124939"/>
              <a:gd name="connsiteY6488" fmla="*/ 5121586 h 6507156"/>
              <a:gd name="connsiteX6489" fmla="*/ 4217381 w 9124939"/>
              <a:gd name="connsiteY6489" fmla="*/ 5102854 h 6507156"/>
              <a:gd name="connsiteX6490" fmla="*/ 4205654 w 9124939"/>
              <a:gd name="connsiteY6490" fmla="*/ 5087931 h 6507156"/>
              <a:gd name="connsiteX6491" fmla="*/ 4198997 w 9124939"/>
              <a:gd name="connsiteY6491" fmla="*/ 5074596 h 6507156"/>
              <a:gd name="connsiteX6492" fmla="*/ 4194560 w 9124939"/>
              <a:gd name="connsiteY6492" fmla="*/ 5042529 h 6507156"/>
              <a:gd name="connsiteX6493" fmla="*/ 4186953 w 9124939"/>
              <a:gd name="connsiteY6493" fmla="*/ 5025066 h 6507156"/>
              <a:gd name="connsiteX6494" fmla="*/ 4163815 w 9124939"/>
              <a:gd name="connsiteY6494" fmla="*/ 4995538 h 6507156"/>
              <a:gd name="connsiteX6495" fmla="*/ 4147334 w 9124939"/>
              <a:gd name="connsiteY6495" fmla="*/ 4989506 h 6507156"/>
              <a:gd name="connsiteX6496" fmla="*/ 4139093 w 9124939"/>
              <a:gd name="connsiteY6496" fmla="*/ 4979981 h 6507156"/>
              <a:gd name="connsiteX6497" fmla="*/ 4124513 w 9124939"/>
              <a:gd name="connsiteY6497" fmla="*/ 4983156 h 6507156"/>
              <a:gd name="connsiteX6498" fmla="*/ 4119124 w 9124939"/>
              <a:gd name="connsiteY6498" fmla="*/ 5007603 h 6507156"/>
              <a:gd name="connsiteX6499" fmla="*/ 4121660 w 9124939"/>
              <a:gd name="connsiteY6499" fmla="*/ 5020303 h 6507156"/>
              <a:gd name="connsiteX6500" fmla="*/ 4112151 w 9124939"/>
              <a:gd name="connsiteY6500" fmla="*/ 5033003 h 6507156"/>
              <a:gd name="connsiteX6501" fmla="*/ 4109933 w 9124939"/>
              <a:gd name="connsiteY6501" fmla="*/ 5027923 h 6507156"/>
              <a:gd name="connsiteX6502" fmla="*/ 4106763 w 9124939"/>
              <a:gd name="connsiteY6502" fmla="*/ 5037448 h 6507156"/>
              <a:gd name="connsiteX6503" fmla="*/ 4100741 w 9124939"/>
              <a:gd name="connsiteY6503" fmla="*/ 5052054 h 6507156"/>
              <a:gd name="connsiteX6504" fmla="*/ 4099790 w 9124939"/>
              <a:gd name="connsiteY6504" fmla="*/ 5057134 h 6507156"/>
              <a:gd name="connsiteX6505" fmla="*/ 4086161 w 9124939"/>
              <a:gd name="connsiteY6505" fmla="*/ 5048879 h 6507156"/>
              <a:gd name="connsiteX6506" fmla="*/ 4082357 w 9124939"/>
              <a:gd name="connsiteY6506" fmla="*/ 5029193 h 6507156"/>
              <a:gd name="connsiteX6507" fmla="*/ 4070947 w 9124939"/>
              <a:gd name="connsiteY6507" fmla="*/ 5020621 h 6507156"/>
              <a:gd name="connsiteX6508" fmla="*/ 4065559 w 9124939"/>
              <a:gd name="connsiteY6508" fmla="*/ 5007921 h 6507156"/>
              <a:gd name="connsiteX6509" fmla="*/ 4068411 w 9124939"/>
              <a:gd name="connsiteY6509" fmla="*/ 4989188 h 6507156"/>
              <a:gd name="connsiteX6510" fmla="*/ 4057635 w 9124939"/>
              <a:gd name="connsiteY6510" fmla="*/ 4972361 h 6507156"/>
              <a:gd name="connsiteX6511" fmla="*/ 4057635 w 9124939"/>
              <a:gd name="connsiteY6511" fmla="*/ 4961566 h 6507156"/>
              <a:gd name="connsiteX6512" fmla="*/ 4069996 w 9124939"/>
              <a:gd name="connsiteY6512" fmla="*/ 4955216 h 6507156"/>
              <a:gd name="connsiteX6513" fmla="*/ 4070482 w 9124939"/>
              <a:gd name="connsiteY6513" fmla="*/ 4955294 h 6507156"/>
              <a:gd name="connsiteX6514" fmla="*/ 4075634 w 9124939"/>
              <a:gd name="connsiteY6514" fmla="*/ 4943113 h 6507156"/>
              <a:gd name="connsiteX6515" fmla="*/ 4071520 w 9124939"/>
              <a:gd name="connsiteY6515" fmla="*/ 4936116 h 6507156"/>
              <a:gd name="connsiteX6516" fmla="*/ 4080698 w 9124939"/>
              <a:gd name="connsiteY6516" fmla="*/ 4937388 h 6507156"/>
              <a:gd name="connsiteX6517" fmla="*/ 4084466 w 9124939"/>
              <a:gd name="connsiteY6517" fmla="*/ 4927485 h 6507156"/>
              <a:gd name="connsiteX6518" fmla="*/ 4071051 w 9124939"/>
              <a:gd name="connsiteY6518" fmla="*/ 4935738 h 6507156"/>
              <a:gd name="connsiteX6519" fmla="*/ 4053920 w 9124939"/>
              <a:gd name="connsiteY6519" fmla="*/ 4929381 h 6507156"/>
              <a:gd name="connsiteX6520" fmla="*/ 4037107 w 9124939"/>
              <a:gd name="connsiteY6520" fmla="*/ 4938281 h 6507156"/>
              <a:gd name="connsiteX6521" fmla="*/ 4021246 w 9124939"/>
              <a:gd name="connsiteY6521" fmla="*/ 4932877 h 6507156"/>
              <a:gd name="connsiteX6522" fmla="*/ 3988571 w 9124939"/>
              <a:gd name="connsiteY6522" fmla="*/ 4950994 h 6507156"/>
              <a:gd name="connsiteX6523" fmla="*/ 3956848 w 9124939"/>
              <a:gd name="connsiteY6523" fmla="*/ 4961801 h 6507156"/>
              <a:gd name="connsiteX6524" fmla="*/ 3946697 w 9124939"/>
              <a:gd name="connsiteY6524" fmla="*/ 4963072 h 6507156"/>
              <a:gd name="connsiteX6525" fmla="*/ 3936863 w 9124939"/>
              <a:gd name="connsiteY6525" fmla="*/ 4984049 h 6507156"/>
              <a:gd name="connsiteX6526" fmla="*/ 3938449 w 9124939"/>
              <a:gd name="connsiteY6526" fmla="*/ 5001213 h 6507156"/>
              <a:gd name="connsiteX6527" fmla="*/ 3956531 w 9124939"/>
              <a:gd name="connsiteY6527" fmla="*/ 5024097 h 6507156"/>
              <a:gd name="connsiteX6528" fmla="*/ 3956531 w 9124939"/>
              <a:gd name="connsiteY6528" fmla="*/ 5039035 h 6507156"/>
              <a:gd name="connsiteX6529" fmla="*/ 3944159 w 9124939"/>
              <a:gd name="connsiteY6529" fmla="*/ 5056199 h 6507156"/>
              <a:gd name="connsiteX6530" fmla="*/ 3943207 w 9124939"/>
              <a:gd name="connsiteY6530" fmla="*/ 5085440 h 6507156"/>
              <a:gd name="connsiteX6531" fmla="*/ 3950821 w 9124939"/>
              <a:gd name="connsiteY6531" fmla="*/ 5118177 h 6507156"/>
              <a:gd name="connsiteX6532" fmla="*/ 3986033 w 9124939"/>
              <a:gd name="connsiteY6532" fmla="*/ 5156635 h 6507156"/>
              <a:gd name="connsiteX6533" fmla="*/ 4038376 w 9124939"/>
              <a:gd name="connsiteY6533" fmla="*/ 5200497 h 6507156"/>
              <a:gd name="connsiteX6534" fmla="*/ 4071368 w 9124939"/>
              <a:gd name="connsiteY6534" fmla="*/ 5219249 h 6507156"/>
              <a:gd name="connsiteX6535" fmla="*/ 4097381 w 9124939"/>
              <a:gd name="connsiteY6535" fmla="*/ 5296166 h 6507156"/>
              <a:gd name="connsiteX6536" fmla="*/ 4130690 w 9124939"/>
              <a:gd name="connsiteY6536" fmla="*/ 5357191 h 6507156"/>
              <a:gd name="connsiteX6537" fmla="*/ 4163999 w 9124939"/>
              <a:gd name="connsiteY6537" fmla="*/ 5392471 h 6507156"/>
              <a:gd name="connsiteX6538" fmla="*/ 4202066 w 9124939"/>
              <a:gd name="connsiteY6538" fmla="*/ 5414402 h 6507156"/>
              <a:gd name="connsiteX6539" fmla="*/ 4229665 w 9124939"/>
              <a:gd name="connsiteY6539" fmla="*/ 5436333 h 6507156"/>
              <a:gd name="connsiteX6540" fmla="*/ 4257264 w 9124939"/>
              <a:gd name="connsiteY6540" fmla="*/ 5419169 h 6507156"/>
              <a:gd name="connsiteX6541" fmla="*/ 4258216 w 9124939"/>
              <a:gd name="connsiteY6541" fmla="*/ 5426480 h 6507156"/>
              <a:gd name="connsiteX6542" fmla="*/ 4265829 w 9124939"/>
              <a:gd name="connsiteY6542" fmla="*/ 5428704 h 6507156"/>
              <a:gd name="connsiteX6543" fmla="*/ 4270588 w 9124939"/>
              <a:gd name="connsiteY6543" fmla="*/ 5417898 h 6507156"/>
              <a:gd name="connsiteX6544" fmla="*/ 4282325 w 9124939"/>
              <a:gd name="connsiteY6544" fmla="*/ 5413766 h 6507156"/>
              <a:gd name="connsiteX6545" fmla="*/ 4294062 w 9124939"/>
              <a:gd name="connsiteY6545" fmla="*/ 5413448 h 6507156"/>
              <a:gd name="connsiteX6546" fmla="*/ 4307069 w 9124939"/>
              <a:gd name="connsiteY6546" fmla="*/ 5435697 h 6507156"/>
              <a:gd name="connsiteX6547" fmla="*/ 4298504 w 9124939"/>
              <a:gd name="connsiteY6547" fmla="*/ 5446186 h 6507156"/>
              <a:gd name="connsiteX6548" fmla="*/ 4288035 w 9124939"/>
              <a:gd name="connsiteY6548" fmla="*/ 5460170 h 6507156"/>
              <a:gd name="connsiteX6549" fmla="*/ 4286132 w 9124939"/>
              <a:gd name="connsiteY6549" fmla="*/ 5471613 h 6507156"/>
              <a:gd name="connsiteX6550" fmla="*/ 4296918 w 9124939"/>
              <a:gd name="connsiteY6550" fmla="*/ 5493861 h 6507156"/>
              <a:gd name="connsiteX6551" fmla="*/ 4315951 w 9124939"/>
              <a:gd name="connsiteY6551" fmla="*/ 5498629 h 6507156"/>
              <a:gd name="connsiteX6552" fmla="*/ 4365756 w 9124939"/>
              <a:gd name="connsiteY6552" fmla="*/ 5518335 h 6507156"/>
              <a:gd name="connsiteX6553" fmla="*/ 4416513 w 9124939"/>
              <a:gd name="connsiteY6553" fmla="*/ 5540266 h 6507156"/>
              <a:gd name="connsiteX6554" fmla="*/ 4451091 w 9124939"/>
              <a:gd name="connsiteY6554" fmla="*/ 5575546 h 6507156"/>
              <a:gd name="connsiteX6555" fmla="*/ 4485034 w 9124939"/>
              <a:gd name="connsiteY6555" fmla="*/ 5587941 h 6507156"/>
              <a:gd name="connsiteX6556" fmla="*/ 4498675 w 9124939"/>
              <a:gd name="connsiteY6556" fmla="*/ 5603515 h 6507156"/>
              <a:gd name="connsiteX6557" fmla="*/ 4523419 w 9124939"/>
              <a:gd name="connsiteY6557" fmla="*/ 5624493 h 6507156"/>
              <a:gd name="connsiteX6558" fmla="*/ 4537060 w 9124939"/>
              <a:gd name="connsiteY6558" fmla="*/ 5643563 h 6507156"/>
              <a:gd name="connsiteX6559" fmla="*/ 4529129 w 9124939"/>
              <a:gd name="connsiteY6559" fmla="*/ 5663269 h 6507156"/>
              <a:gd name="connsiteX6560" fmla="*/ 4523736 w 9124939"/>
              <a:gd name="connsiteY6560" fmla="*/ 5681386 h 6507156"/>
              <a:gd name="connsiteX6561" fmla="*/ 4490744 w 9124939"/>
              <a:gd name="connsiteY6561" fmla="*/ 5665811 h 6507156"/>
              <a:gd name="connsiteX6562" fmla="*/ 4476786 w 9124939"/>
              <a:gd name="connsiteY6562" fmla="*/ 5634346 h 6507156"/>
              <a:gd name="connsiteX6563" fmla="*/ 4423809 w 9124939"/>
              <a:gd name="connsiteY6563" fmla="*/ 5625446 h 6507156"/>
              <a:gd name="connsiteX6564" fmla="*/ 4422540 w 9124939"/>
              <a:gd name="connsiteY6564" fmla="*/ 5612733 h 6507156"/>
              <a:gd name="connsiteX6565" fmla="*/ 4430154 w 9124939"/>
              <a:gd name="connsiteY6565" fmla="*/ 5608601 h 6507156"/>
              <a:gd name="connsiteX6566" fmla="*/ 4419368 w 9124939"/>
              <a:gd name="connsiteY6566" fmla="*/ 5603197 h 6507156"/>
              <a:gd name="connsiteX6567" fmla="*/ 4379080 w 9124939"/>
              <a:gd name="connsiteY6567" fmla="*/ 5609872 h 6507156"/>
              <a:gd name="connsiteX6568" fmla="*/ 4356239 w 9124939"/>
              <a:gd name="connsiteY6568" fmla="*/ 5636570 h 6507156"/>
              <a:gd name="connsiteX6569" fmla="*/ 4363853 w 9124939"/>
              <a:gd name="connsiteY6569" fmla="*/ 5653416 h 6507156"/>
              <a:gd name="connsiteX6570" fmla="*/ 4343233 w 9124939"/>
              <a:gd name="connsiteY6570" fmla="*/ 5688696 h 6507156"/>
              <a:gd name="connsiteX6571" fmla="*/ 4362267 w 9124939"/>
              <a:gd name="connsiteY6571" fmla="*/ 5705223 h 6507156"/>
              <a:gd name="connsiteX6572" fmla="*/ 4393038 w 9124939"/>
              <a:gd name="connsiteY6572" fmla="*/ 5723976 h 6507156"/>
              <a:gd name="connsiteX6573" fmla="*/ 4401920 w 9124939"/>
              <a:gd name="connsiteY6573" fmla="*/ 5743682 h 6507156"/>
              <a:gd name="connsiteX6574" fmla="*/ 4408265 w 9124939"/>
              <a:gd name="connsiteY6574" fmla="*/ 5770062 h 6507156"/>
              <a:gd name="connsiteX6575" fmla="*/ 4407630 w 9124939"/>
              <a:gd name="connsiteY6575" fmla="*/ 5786908 h 6507156"/>
              <a:gd name="connsiteX6576" fmla="*/ 4386376 w 9124939"/>
              <a:gd name="connsiteY6576" fmla="*/ 5790404 h 6507156"/>
              <a:gd name="connsiteX6577" fmla="*/ 4355922 w 9124939"/>
              <a:gd name="connsiteY6577" fmla="*/ 5806614 h 6507156"/>
              <a:gd name="connsiteX6578" fmla="*/ 4356874 w 9124939"/>
              <a:gd name="connsiteY6578" fmla="*/ 5830451 h 6507156"/>
              <a:gd name="connsiteX6579" fmla="*/ 4356239 w 9124939"/>
              <a:gd name="connsiteY6579" fmla="*/ 5861282 h 6507156"/>
              <a:gd name="connsiteX6580" fmla="*/ 4315634 w 9124939"/>
              <a:gd name="connsiteY6580" fmla="*/ 5904826 h 6507156"/>
              <a:gd name="connsiteX6581" fmla="*/ 4299773 w 9124939"/>
              <a:gd name="connsiteY6581" fmla="*/ 5929299 h 6507156"/>
              <a:gd name="connsiteX6582" fmla="*/ 4282959 w 9124939"/>
              <a:gd name="connsiteY6582" fmla="*/ 5935656 h 6507156"/>
              <a:gd name="connsiteX6583" fmla="*/ 4269319 w 9124939"/>
              <a:gd name="connsiteY6583" fmla="*/ 5923260 h 6507156"/>
              <a:gd name="connsiteX6584" fmla="*/ 4258216 w 9124939"/>
              <a:gd name="connsiteY6584" fmla="*/ 5892748 h 6507156"/>
              <a:gd name="connsiteX6585" fmla="*/ 4258216 w 9124939"/>
              <a:gd name="connsiteY6585" fmla="*/ 5883213 h 6507156"/>
              <a:gd name="connsiteX6586" fmla="*/ 4279153 w 9124939"/>
              <a:gd name="connsiteY6586" fmla="*/ 5875902 h 6507156"/>
              <a:gd name="connsiteX6587" fmla="*/ 4286449 w 9124939"/>
              <a:gd name="connsiteY6587" fmla="*/ 5860964 h 6507156"/>
              <a:gd name="connsiteX6588" fmla="*/ 4276615 w 9124939"/>
              <a:gd name="connsiteY6588" fmla="*/ 5846026 h 6507156"/>
              <a:gd name="connsiteX6589" fmla="*/ 4281056 w 9124939"/>
              <a:gd name="connsiteY6589" fmla="*/ 5836490 h 6507156"/>
              <a:gd name="connsiteX6590" fmla="*/ 4297869 w 9124939"/>
              <a:gd name="connsiteY6590" fmla="*/ 5829180 h 6507156"/>
              <a:gd name="connsiteX6591" fmla="*/ 4311827 w 9124939"/>
              <a:gd name="connsiteY6591" fmla="*/ 5823777 h 6507156"/>
              <a:gd name="connsiteX6592" fmla="*/ 4314365 w 9124939"/>
              <a:gd name="connsiteY6592" fmla="*/ 5804707 h 6507156"/>
              <a:gd name="connsiteX6593" fmla="*/ 4313413 w 9124939"/>
              <a:gd name="connsiteY6593" fmla="*/ 5790722 h 6507156"/>
              <a:gd name="connsiteX6594" fmla="*/ 4301359 w 9124939"/>
              <a:gd name="connsiteY6594" fmla="*/ 5771969 h 6507156"/>
              <a:gd name="connsiteX6595" fmla="*/ 4282008 w 9124939"/>
              <a:gd name="connsiteY6595" fmla="*/ 5729061 h 6507156"/>
              <a:gd name="connsiteX6596" fmla="*/ 4270905 w 9124939"/>
              <a:gd name="connsiteY6596" fmla="*/ 5689967 h 6507156"/>
              <a:gd name="connsiteX6597" fmla="*/ 4253140 w 9124939"/>
              <a:gd name="connsiteY6597" fmla="*/ 5668036 h 6507156"/>
              <a:gd name="connsiteX6598" fmla="*/ 4225541 w 9124939"/>
              <a:gd name="connsiteY6598" fmla="*/ 5673757 h 6507156"/>
              <a:gd name="connsiteX6599" fmla="*/ 4202066 w 9124939"/>
              <a:gd name="connsiteY6599" fmla="*/ 5662315 h 6507156"/>
              <a:gd name="connsiteX6600" fmla="*/ 4190329 w 9124939"/>
              <a:gd name="connsiteY6600" fmla="*/ 5638160 h 6507156"/>
              <a:gd name="connsiteX6601" fmla="*/ 4191598 w 9124939"/>
              <a:gd name="connsiteY6601" fmla="*/ 5626717 h 6507156"/>
              <a:gd name="connsiteX6602" fmla="*/ 4173198 w 9124939"/>
              <a:gd name="connsiteY6602" fmla="*/ 5596205 h 6507156"/>
              <a:gd name="connsiteX6603" fmla="*/ 4146551 w 9124939"/>
              <a:gd name="connsiteY6603" fmla="*/ 5605740 h 6507156"/>
              <a:gd name="connsiteX6604" fmla="*/ 4137986 w 9124939"/>
              <a:gd name="connsiteY6604" fmla="*/ 5599701 h 6507156"/>
              <a:gd name="connsiteX6605" fmla="*/ 4146551 w 9124939"/>
              <a:gd name="connsiteY6605" fmla="*/ 5581584 h 6507156"/>
              <a:gd name="connsiteX6606" fmla="*/ 4128469 w 9124939"/>
              <a:gd name="connsiteY6606" fmla="*/ 5578406 h 6507156"/>
              <a:gd name="connsiteX6607" fmla="*/ 4104042 w 9124939"/>
              <a:gd name="connsiteY6607" fmla="*/ 5558700 h 6507156"/>
              <a:gd name="connsiteX6608" fmla="*/ 4077395 w 9124939"/>
              <a:gd name="connsiteY6608" fmla="*/ 5524374 h 6507156"/>
              <a:gd name="connsiteX6609" fmla="*/ 4047576 w 9124939"/>
              <a:gd name="connsiteY6609" fmla="*/ 5531684 h 6507156"/>
              <a:gd name="connsiteX6610" fmla="*/ 4027590 w 9124939"/>
              <a:gd name="connsiteY6610" fmla="*/ 5520242 h 6507156"/>
              <a:gd name="connsiteX6611" fmla="*/ 4007288 w 9124939"/>
              <a:gd name="connsiteY6611" fmla="*/ 5522784 h 6507156"/>
              <a:gd name="connsiteX6612" fmla="*/ 3955262 w 9124939"/>
              <a:gd name="connsiteY6612" fmla="*/ 5484326 h 6507156"/>
              <a:gd name="connsiteX6613" fmla="*/ 3916877 w 9124939"/>
              <a:gd name="connsiteY6613" fmla="*/ 5441418 h 6507156"/>
              <a:gd name="connsiteX6614" fmla="*/ 3896575 w 9124939"/>
              <a:gd name="connsiteY6614" fmla="*/ 5424255 h 6507156"/>
              <a:gd name="connsiteX6615" fmla="*/ 3883568 w 9124939"/>
              <a:gd name="connsiteY6615" fmla="*/ 5398192 h 6507156"/>
              <a:gd name="connsiteX6616" fmla="*/ 3859142 w 9124939"/>
              <a:gd name="connsiteY6616" fmla="*/ 5370858 h 6507156"/>
              <a:gd name="connsiteX6617" fmla="*/ 3833763 w 9124939"/>
              <a:gd name="connsiteY6617" fmla="*/ 5375626 h 6507156"/>
              <a:gd name="connsiteX6618" fmla="*/ 3824247 w 9124939"/>
              <a:gd name="connsiteY6618" fmla="*/ 5383889 h 6507156"/>
              <a:gd name="connsiteX6619" fmla="*/ 3818854 w 9124939"/>
              <a:gd name="connsiteY6619" fmla="*/ 5371176 h 6507156"/>
              <a:gd name="connsiteX6620" fmla="*/ 3830591 w 9124939"/>
              <a:gd name="connsiteY6620" fmla="*/ 5361641 h 6507156"/>
              <a:gd name="connsiteX6621" fmla="*/ 3813778 w 9124939"/>
              <a:gd name="connsiteY6621" fmla="*/ 5347020 h 6507156"/>
              <a:gd name="connsiteX6622" fmla="*/ 3796648 w 9124939"/>
              <a:gd name="connsiteY6622" fmla="*/ 5342253 h 6507156"/>
              <a:gd name="connsiteX6623" fmla="*/ 3801723 w 9124939"/>
              <a:gd name="connsiteY6623" fmla="*/ 5327314 h 6507156"/>
              <a:gd name="connsiteX6624" fmla="*/ 3782690 w 9124939"/>
              <a:gd name="connsiteY6624" fmla="*/ 5316826 h 6507156"/>
              <a:gd name="connsiteX6625" fmla="*/ 3769683 w 9124939"/>
              <a:gd name="connsiteY6625" fmla="*/ 5319050 h 6507156"/>
              <a:gd name="connsiteX6626" fmla="*/ 3767780 w 9124939"/>
              <a:gd name="connsiteY6626" fmla="*/ 5313965 h 6507156"/>
              <a:gd name="connsiteX6627" fmla="*/ 3775076 w 9124939"/>
              <a:gd name="connsiteY6627" fmla="*/ 5299980 h 6507156"/>
              <a:gd name="connsiteX6628" fmla="*/ 3769366 w 9124939"/>
              <a:gd name="connsiteY6628" fmla="*/ 5277096 h 6507156"/>
              <a:gd name="connsiteX6629" fmla="*/ 3752236 w 9124939"/>
              <a:gd name="connsiteY6629" fmla="*/ 5224335 h 6507156"/>
              <a:gd name="connsiteX6630" fmla="*/ 3746526 w 9124939"/>
              <a:gd name="connsiteY6630" fmla="*/ 5194776 h 6507156"/>
              <a:gd name="connsiteX6631" fmla="*/ 3743353 w 9124939"/>
              <a:gd name="connsiteY6631" fmla="*/ 5167124 h 6507156"/>
              <a:gd name="connsiteX6632" fmla="*/ 3719878 w 9124939"/>
              <a:gd name="connsiteY6632" fmla="*/ 5159178 h 6507156"/>
              <a:gd name="connsiteX6633" fmla="*/ 3687204 w 9124939"/>
              <a:gd name="connsiteY6633" fmla="*/ 5150914 h 6507156"/>
              <a:gd name="connsiteX6634" fmla="*/ 3653895 w 9124939"/>
              <a:gd name="connsiteY6634" fmla="*/ 5122944 h 6507156"/>
              <a:gd name="connsiteX6635" fmla="*/ 3632640 w 9124939"/>
              <a:gd name="connsiteY6635" fmla="*/ 5119766 h 6507156"/>
              <a:gd name="connsiteX6636" fmla="*/ 3615827 w 9124939"/>
              <a:gd name="connsiteY6636" fmla="*/ 5113727 h 6507156"/>
              <a:gd name="connsiteX6637" fmla="*/ 3583153 w 9124939"/>
              <a:gd name="connsiteY6637" fmla="*/ 5117223 h 6507156"/>
              <a:gd name="connsiteX6638" fmla="*/ 3569512 w 9124939"/>
              <a:gd name="connsiteY6638" fmla="*/ 5132162 h 6507156"/>
              <a:gd name="connsiteX6639" fmla="*/ 3546354 w 9124939"/>
              <a:gd name="connsiteY6639" fmla="*/ 5169349 h 6507156"/>
              <a:gd name="connsiteX6640" fmla="*/ 3532079 w 9124939"/>
              <a:gd name="connsiteY6640" fmla="*/ 5184287 h 6507156"/>
              <a:gd name="connsiteX6641" fmla="*/ 3513045 w 9124939"/>
              <a:gd name="connsiteY6641" fmla="*/ 5188419 h 6507156"/>
              <a:gd name="connsiteX6642" fmla="*/ 3512965 w 9124939"/>
              <a:gd name="connsiteY6642" fmla="*/ 5188256 h 6507156"/>
              <a:gd name="connsiteX6643" fmla="*/ 3508022 w 9124939"/>
              <a:gd name="connsiteY6643" fmla="*/ 5189800 h 6507156"/>
              <a:gd name="connsiteX6644" fmla="*/ 3503575 w 9124939"/>
              <a:gd name="connsiteY6644" fmla="*/ 5184084 h 6507156"/>
              <a:gd name="connsiteX6645" fmla="*/ 3494045 w 9124939"/>
              <a:gd name="connsiteY6645" fmla="*/ 5187260 h 6507156"/>
              <a:gd name="connsiteX6646" fmla="*/ 3494033 w 9124939"/>
              <a:gd name="connsiteY6646" fmla="*/ 5187286 h 6507156"/>
              <a:gd name="connsiteX6647" fmla="*/ 3502334 w 9124939"/>
              <a:gd name="connsiteY6647" fmla="*/ 5184771 h 6507156"/>
              <a:gd name="connsiteX6648" fmla="*/ 3506779 w 9124939"/>
              <a:gd name="connsiteY6648" fmla="*/ 5189966 h 6507156"/>
              <a:gd name="connsiteX6649" fmla="*/ 3490863 w 9124939"/>
              <a:gd name="connsiteY6649" fmla="*/ 5193913 h 6507156"/>
              <a:gd name="connsiteX6650" fmla="*/ 3490551 w 9124939"/>
              <a:gd name="connsiteY6650" fmla="*/ 5194564 h 6507156"/>
              <a:gd name="connsiteX6651" fmla="*/ 3479115 w 9124939"/>
              <a:gd name="connsiteY6651" fmla="*/ 5198375 h 6507156"/>
              <a:gd name="connsiteX6652" fmla="*/ 3477527 w 9124939"/>
              <a:gd name="connsiteY6652" fmla="*/ 5199328 h 6507156"/>
              <a:gd name="connsiteX6653" fmla="*/ 3477844 w 9124939"/>
              <a:gd name="connsiteY6653" fmla="*/ 5198375 h 6507156"/>
              <a:gd name="connsiteX6654" fmla="*/ 3474668 w 9124939"/>
              <a:gd name="connsiteY6654" fmla="*/ 5197740 h 6507156"/>
              <a:gd name="connsiteX6655" fmla="*/ 3473397 w 9124939"/>
              <a:gd name="connsiteY6655" fmla="*/ 5198375 h 6507156"/>
              <a:gd name="connsiteX6656" fmla="*/ 3471809 w 9124939"/>
              <a:gd name="connsiteY6656" fmla="*/ 5198375 h 6507156"/>
              <a:gd name="connsiteX6657" fmla="*/ 3470856 w 9124939"/>
              <a:gd name="connsiteY6657" fmla="*/ 5198693 h 6507156"/>
              <a:gd name="connsiteX6658" fmla="*/ 3469585 w 9124939"/>
              <a:gd name="connsiteY6658" fmla="*/ 5199328 h 6507156"/>
              <a:gd name="connsiteX6659" fmla="*/ 3468950 w 9124939"/>
              <a:gd name="connsiteY6659" fmla="*/ 5199963 h 6507156"/>
              <a:gd name="connsiteX6660" fmla="*/ 3468632 w 9124939"/>
              <a:gd name="connsiteY6660" fmla="*/ 5200916 h 6507156"/>
              <a:gd name="connsiteX6661" fmla="*/ 3467997 w 9124939"/>
              <a:gd name="connsiteY6661" fmla="*/ 5203774 h 6507156"/>
              <a:gd name="connsiteX6662" fmla="*/ 3468314 w 9124939"/>
              <a:gd name="connsiteY6662" fmla="*/ 5203774 h 6507156"/>
              <a:gd name="connsiteX6663" fmla="*/ 3468950 w 9124939"/>
              <a:gd name="connsiteY6663" fmla="*/ 5204092 h 6507156"/>
              <a:gd name="connsiteX6664" fmla="*/ 3471173 w 9124939"/>
              <a:gd name="connsiteY6664" fmla="*/ 5203457 h 6507156"/>
              <a:gd name="connsiteX6665" fmla="*/ 3445760 w 9124939"/>
              <a:gd name="connsiteY6665" fmla="*/ 5221559 h 6507156"/>
              <a:gd name="connsiteX6666" fmla="*/ 3421300 w 9124939"/>
              <a:gd name="connsiteY6666" fmla="*/ 5234262 h 6507156"/>
              <a:gd name="connsiteX6667" fmla="*/ 3399382 w 9124939"/>
              <a:gd name="connsiteY6667" fmla="*/ 5268244 h 6507156"/>
              <a:gd name="connsiteX6668" fmla="*/ 3368886 w 9124939"/>
              <a:gd name="connsiteY6668" fmla="*/ 5281265 h 6507156"/>
              <a:gd name="connsiteX6669" fmla="*/ 3326319 w 9124939"/>
              <a:gd name="connsiteY6669" fmla="*/ 5282853 h 6507156"/>
              <a:gd name="connsiteX6670" fmla="*/ 3281847 w 9124939"/>
              <a:gd name="connsiteY6670" fmla="*/ 5264115 h 6507156"/>
              <a:gd name="connsiteX6671" fmla="*/ 3274223 w 9124939"/>
              <a:gd name="connsiteY6671" fmla="*/ 5251729 h 6507156"/>
              <a:gd name="connsiteX6672" fmla="*/ 3237056 w 9124939"/>
              <a:gd name="connsiteY6672" fmla="*/ 5236168 h 6507156"/>
              <a:gd name="connsiteX6673" fmla="*/ 3213867 w 9124939"/>
              <a:gd name="connsiteY6673" fmla="*/ 5251094 h 6507156"/>
              <a:gd name="connsiteX6674" fmla="*/ 3197984 w 9124939"/>
              <a:gd name="connsiteY6674" fmla="*/ 5237438 h 6507156"/>
              <a:gd name="connsiteX6675" fmla="*/ 3176701 w 9124939"/>
              <a:gd name="connsiteY6675" fmla="*/ 5233627 h 6507156"/>
              <a:gd name="connsiteX6676" fmla="*/ 3152241 w 9124939"/>
              <a:gd name="connsiteY6676" fmla="*/ 5221241 h 6507156"/>
              <a:gd name="connsiteX6677" fmla="*/ 3134134 w 9124939"/>
              <a:gd name="connsiteY6677" fmla="*/ 5226640 h 6507156"/>
              <a:gd name="connsiteX6678" fmla="*/ 3116345 w 9124939"/>
              <a:gd name="connsiteY6678" fmla="*/ 5243472 h 6507156"/>
              <a:gd name="connsiteX6679" fmla="*/ 3098556 w 9124939"/>
              <a:gd name="connsiteY6679" fmla="*/ 5254270 h 6507156"/>
              <a:gd name="connsiteX6680" fmla="*/ 3061707 w 9124939"/>
              <a:gd name="connsiteY6680" fmla="*/ 5267291 h 6507156"/>
              <a:gd name="connsiteX6681" fmla="*/ 3053448 w 9124939"/>
              <a:gd name="connsiteY6681" fmla="*/ 5301273 h 6507156"/>
              <a:gd name="connsiteX6682" fmla="*/ 3044871 w 9124939"/>
              <a:gd name="connsiteY6682" fmla="*/ 5313023 h 6507156"/>
              <a:gd name="connsiteX6683" fmla="*/ 3053448 w 9124939"/>
              <a:gd name="connsiteY6683" fmla="*/ 5317787 h 6507156"/>
              <a:gd name="connsiteX6684" fmla="*/ 3054401 w 9124939"/>
              <a:gd name="connsiteY6684" fmla="*/ 5307307 h 6507156"/>
              <a:gd name="connsiteX6685" fmla="*/ 3057577 w 9124939"/>
              <a:gd name="connsiteY6685" fmla="*/ 5320963 h 6507156"/>
              <a:gd name="connsiteX6686" fmla="*/ 3053765 w 9124939"/>
              <a:gd name="connsiteY6686" fmla="*/ 5336842 h 6507156"/>
              <a:gd name="connsiteX6687" fmla="*/ 3058530 w 9124939"/>
              <a:gd name="connsiteY6687" fmla="*/ 5350816 h 6507156"/>
              <a:gd name="connsiteX6688" fmla="*/ 3057784 w 9124939"/>
              <a:gd name="connsiteY6688" fmla="*/ 5351728 h 6507156"/>
              <a:gd name="connsiteX6689" fmla="*/ 3067676 w 9124939"/>
              <a:gd name="connsiteY6689" fmla="*/ 5357596 h 6507156"/>
              <a:gd name="connsiteX6690" fmla="*/ 3063868 w 9124939"/>
              <a:gd name="connsiteY6690" fmla="*/ 5373450 h 6507156"/>
              <a:gd name="connsiteX6691" fmla="*/ 3079735 w 9124939"/>
              <a:gd name="connsiteY6691" fmla="*/ 5379474 h 6507156"/>
              <a:gd name="connsiteX6692" fmla="*/ 3074340 w 9124939"/>
              <a:gd name="connsiteY6692" fmla="*/ 5387718 h 6507156"/>
              <a:gd name="connsiteX6693" fmla="*/ 3067042 w 9124939"/>
              <a:gd name="connsiteY6693" fmla="*/ 5386133 h 6507156"/>
              <a:gd name="connsiteX6694" fmla="*/ 3059426 w 9124939"/>
              <a:gd name="connsiteY6694" fmla="*/ 5391523 h 6507156"/>
              <a:gd name="connsiteX6695" fmla="*/ 3056570 w 9124939"/>
              <a:gd name="connsiteY6695" fmla="*/ 5403889 h 6507156"/>
              <a:gd name="connsiteX6696" fmla="*/ 3069580 w 9124939"/>
              <a:gd name="connsiteY6696" fmla="*/ 5416572 h 6507156"/>
              <a:gd name="connsiteX6697" fmla="*/ 3065138 w 9124939"/>
              <a:gd name="connsiteY6697" fmla="*/ 5427987 h 6507156"/>
              <a:gd name="connsiteX6698" fmla="*/ 3059108 w 9124939"/>
              <a:gd name="connsiteY6698" fmla="*/ 5441939 h 6507156"/>
              <a:gd name="connsiteX6699" fmla="*/ 3020077 w 9124939"/>
              <a:gd name="connsiteY6699" fmla="*/ 5460963 h 6507156"/>
              <a:gd name="connsiteX6700" fmla="*/ 2990565 w 9124939"/>
              <a:gd name="connsiteY6700" fmla="*/ 5475232 h 6507156"/>
              <a:gd name="connsiteX6701" fmla="*/ 2962323 w 9124939"/>
              <a:gd name="connsiteY6701" fmla="*/ 5511061 h 6507156"/>
              <a:gd name="connsiteX6702" fmla="*/ 2916945 w 9124939"/>
              <a:gd name="connsiteY6702" fmla="*/ 5526281 h 6507156"/>
              <a:gd name="connsiteX6703" fmla="*/ 2849353 w 9124939"/>
              <a:gd name="connsiteY6703" fmla="*/ 5547842 h 6507156"/>
              <a:gd name="connsiteX6704" fmla="*/ 2831900 w 9124939"/>
              <a:gd name="connsiteY6704" fmla="*/ 5570038 h 6507156"/>
              <a:gd name="connsiteX6705" fmla="*/ 2847767 w 9124939"/>
              <a:gd name="connsiteY6705" fmla="*/ 5582404 h 6507156"/>
              <a:gd name="connsiteX6706" fmla="*/ 2840151 w 9124939"/>
              <a:gd name="connsiteY6706" fmla="*/ 5596355 h 6507156"/>
              <a:gd name="connsiteX6707" fmla="*/ 2836025 w 9124939"/>
              <a:gd name="connsiteY6707" fmla="*/ 5590965 h 6507156"/>
              <a:gd name="connsiteX6708" fmla="*/ 2838247 w 9124939"/>
              <a:gd name="connsiteY6708" fmla="*/ 5584623 h 6507156"/>
              <a:gd name="connsiteX6709" fmla="*/ 2820476 w 9124939"/>
              <a:gd name="connsiteY6709" fmla="*/ 5598892 h 6507156"/>
              <a:gd name="connsiteX6710" fmla="*/ 2737654 w 9124939"/>
              <a:gd name="connsiteY6710" fmla="*/ 5716210 h 6507156"/>
              <a:gd name="connsiteX6711" fmla="*/ 2737971 w 9124939"/>
              <a:gd name="connsiteY6711" fmla="*/ 5746650 h 6507156"/>
              <a:gd name="connsiteX6712" fmla="*/ 2727499 w 9124939"/>
              <a:gd name="connsiteY6712" fmla="*/ 5753308 h 6507156"/>
              <a:gd name="connsiteX6713" fmla="*/ 2739558 w 9124939"/>
              <a:gd name="connsiteY6713" fmla="*/ 5761235 h 6507156"/>
              <a:gd name="connsiteX6714" fmla="*/ 2758597 w 9124939"/>
              <a:gd name="connsiteY6714" fmla="*/ 5803407 h 6507156"/>
              <a:gd name="connsiteX6715" fmla="*/ 2773512 w 9124939"/>
              <a:gd name="connsiteY6715" fmla="*/ 5805309 h 6507156"/>
              <a:gd name="connsiteX6716" fmla="*/ 2779223 w 9124939"/>
              <a:gd name="connsiteY6716" fmla="*/ 5816724 h 6507156"/>
              <a:gd name="connsiteX6717" fmla="*/ 2786522 w 9124939"/>
              <a:gd name="connsiteY6717" fmla="*/ 5825285 h 6507156"/>
              <a:gd name="connsiteX6718" fmla="*/ 2771608 w 9124939"/>
              <a:gd name="connsiteY6718" fmla="*/ 5831626 h 6507156"/>
              <a:gd name="connsiteX6719" fmla="*/ 2751934 w 9124939"/>
              <a:gd name="connsiteY6719" fmla="*/ 5856041 h 6507156"/>
              <a:gd name="connsiteX6720" fmla="*/ 2730672 w 9124939"/>
              <a:gd name="connsiteY6720" fmla="*/ 5862700 h 6507156"/>
              <a:gd name="connsiteX6721" fmla="*/ 2725595 w 9124939"/>
              <a:gd name="connsiteY6721" fmla="*/ 5876017 h 6507156"/>
              <a:gd name="connsiteX6722" fmla="*/ 2710998 w 9124939"/>
              <a:gd name="connsiteY6722" fmla="*/ 5895042 h 6507156"/>
              <a:gd name="connsiteX6723" fmla="*/ 2706873 w 9124939"/>
              <a:gd name="connsiteY6723" fmla="*/ 5914384 h 6507156"/>
              <a:gd name="connsiteX6724" fmla="*/ 2690372 w 9124939"/>
              <a:gd name="connsiteY6724" fmla="*/ 5946091 h 6507156"/>
              <a:gd name="connsiteX6725" fmla="*/ 2698940 w 9124939"/>
              <a:gd name="connsiteY6725" fmla="*/ 5959726 h 6507156"/>
              <a:gd name="connsiteX6726" fmla="*/ 2694497 w 9124939"/>
              <a:gd name="connsiteY6726" fmla="*/ 5967018 h 6507156"/>
              <a:gd name="connsiteX6727" fmla="*/ 2678630 w 9124939"/>
              <a:gd name="connsiteY6727" fmla="*/ 5962896 h 6507156"/>
              <a:gd name="connsiteX6728" fmla="*/ 2651340 w 9124939"/>
              <a:gd name="connsiteY6728" fmla="*/ 5969555 h 6507156"/>
              <a:gd name="connsiteX6729" fmla="*/ 2629127 w 9124939"/>
              <a:gd name="connsiteY6729" fmla="*/ 5967653 h 6507156"/>
              <a:gd name="connsiteX6730" fmla="*/ 2624049 w 9124939"/>
              <a:gd name="connsiteY6730" fmla="*/ 5985726 h 6507156"/>
              <a:gd name="connsiteX6731" fmla="*/ 2600882 w 9124939"/>
              <a:gd name="connsiteY6731" fmla="*/ 5993019 h 6507156"/>
              <a:gd name="connsiteX6732" fmla="*/ 2599930 w 9124939"/>
              <a:gd name="connsiteY6732" fmla="*/ 6019653 h 6507156"/>
              <a:gd name="connsiteX6733" fmla="*/ 2588507 w 9124939"/>
              <a:gd name="connsiteY6733" fmla="*/ 6035507 h 6507156"/>
              <a:gd name="connsiteX6734" fmla="*/ 2579305 w 9124939"/>
              <a:gd name="connsiteY6734" fmla="*/ 6060873 h 6507156"/>
              <a:gd name="connsiteX6735" fmla="*/ 2569784 w 9124939"/>
              <a:gd name="connsiteY6735" fmla="*/ 6067215 h 6507156"/>
              <a:gd name="connsiteX6736" fmla="*/ 2547572 w 9124939"/>
              <a:gd name="connsiteY6736" fmla="*/ 6058654 h 6507156"/>
              <a:gd name="connsiteX6737" fmla="*/ 2508541 w 9124939"/>
              <a:gd name="connsiteY6737" fmla="*/ 6078313 h 6507156"/>
              <a:gd name="connsiteX6738" fmla="*/ 2486327 w 9124939"/>
              <a:gd name="connsiteY6738" fmla="*/ 6067849 h 6507156"/>
              <a:gd name="connsiteX6739" fmla="*/ 2445071 w 9124939"/>
              <a:gd name="connsiteY6739" fmla="*/ 6075776 h 6507156"/>
              <a:gd name="connsiteX6740" fmla="*/ 2412068 w 9124939"/>
              <a:gd name="connsiteY6740" fmla="*/ 6070703 h 6507156"/>
              <a:gd name="connsiteX6741" fmla="*/ 2355267 w 9124939"/>
              <a:gd name="connsiteY6741" fmla="*/ 6067849 h 6507156"/>
              <a:gd name="connsiteX6742" fmla="*/ 2342574 w 9124939"/>
              <a:gd name="connsiteY6742" fmla="*/ 6081800 h 6507156"/>
              <a:gd name="connsiteX6743" fmla="*/ 2322582 w 9124939"/>
              <a:gd name="connsiteY6743" fmla="*/ 6094801 h 6507156"/>
              <a:gd name="connsiteX6744" fmla="*/ 2283551 w 9124939"/>
              <a:gd name="connsiteY6744" fmla="*/ 6095752 h 6507156"/>
              <a:gd name="connsiteX6745" fmla="*/ 2253086 w 9124939"/>
              <a:gd name="connsiteY6745" fmla="*/ 6135069 h 6507156"/>
              <a:gd name="connsiteX6746" fmla="*/ 2244836 w 9124939"/>
              <a:gd name="connsiteY6746" fmla="*/ 6153143 h 6507156"/>
              <a:gd name="connsiteX6747" fmla="*/ 2234363 w 9124939"/>
              <a:gd name="connsiteY6747" fmla="*/ 6145850 h 6507156"/>
              <a:gd name="connsiteX6748" fmla="*/ 2218179 w 9124939"/>
              <a:gd name="connsiteY6748" fmla="*/ 6142679 h 6507156"/>
              <a:gd name="connsiteX6749" fmla="*/ 2211833 w 9124939"/>
              <a:gd name="connsiteY6749" fmla="*/ 6137606 h 6507156"/>
              <a:gd name="connsiteX6750" fmla="*/ 2198187 w 9124939"/>
              <a:gd name="connsiteY6750" fmla="*/ 6133484 h 6507156"/>
              <a:gd name="connsiteX6751" fmla="*/ 2189619 w 9124939"/>
              <a:gd name="connsiteY6751" fmla="*/ 6132533 h 6507156"/>
              <a:gd name="connsiteX6752" fmla="*/ 2168040 w 9124939"/>
              <a:gd name="connsiteY6752" fmla="*/ 6097971 h 6507156"/>
              <a:gd name="connsiteX6753" fmla="*/ 2170263 w 9124939"/>
              <a:gd name="connsiteY6753" fmla="*/ 6086557 h 6507156"/>
              <a:gd name="connsiteX6754" fmla="*/ 2161694 w 9124939"/>
              <a:gd name="connsiteY6754" fmla="*/ 6079264 h 6507156"/>
              <a:gd name="connsiteX6755" fmla="*/ 2166771 w 9124939"/>
              <a:gd name="connsiteY6755" fmla="*/ 6053898 h 6507156"/>
              <a:gd name="connsiteX6756" fmla="*/ 2126153 w 9124939"/>
              <a:gd name="connsiteY6756" fmla="*/ 6016482 h 6507156"/>
              <a:gd name="connsiteX6757" fmla="*/ 2098861 w 9124939"/>
              <a:gd name="connsiteY6757" fmla="*/ 6014580 h 6507156"/>
              <a:gd name="connsiteX6758" fmla="*/ 2089023 w 9124939"/>
              <a:gd name="connsiteY6758" fmla="*/ 6006019 h 6507156"/>
              <a:gd name="connsiteX6759" fmla="*/ 2081731 w 9124939"/>
              <a:gd name="connsiteY6759" fmla="*/ 6015531 h 6507156"/>
              <a:gd name="connsiteX6760" fmla="*/ 2078557 w 9124939"/>
              <a:gd name="connsiteY6760" fmla="*/ 6008556 h 6507156"/>
              <a:gd name="connsiteX6761" fmla="*/ 2061181 w 9124939"/>
              <a:gd name="connsiteY6761" fmla="*/ 6013826 h 6507156"/>
              <a:gd name="connsiteX6762" fmla="*/ 2061304 w 9124939"/>
              <a:gd name="connsiteY6762" fmla="*/ 6015011 h 6507156"/>
              <a:gd name="connsiteX6763" fmla="*/ 2039033 w 9124939"/>
              <a:gd name="connsiteY6763" fmla="*/ 6029949 h 6507156"/>
              <a:gd name="connsiteX6764" fmla="*/ 2018035 w 9124939"/>
              <a:gd name="connsiteY6764" fmla="*/ 6031220 h 6507156"/>
              <a:gd name="connsiteX6765" fmla="*/ 2003082 w 9124939"/>
              <a:gd name="connsiteY6765" fmla="*/ 6025817 h 6507156"/>
              <a:gd name="connsiteX6766" fmla="*/ 1981765 w 9124939"/>
              <a:gd name="connsiteY6766" fmla="*/ 6024228 h 6507156"/>
              <a:gd name="connsiteX6767" fmla="*/ 1960449 w 9124939"/>
              <a:gd name="connsiteY6767" fmla="*/ 6017872 h 6507156"/>
              <a:gd name="connsiteX6768" fmla="*/ 1934998 w 9124939"/>
              <a:gd name="connsiteY6768" fmla="*/ 6029949 h 6507156"/>
              <a:gd name="connsiteX6769" fmla="*/ 1916227 w 9124939"/>
              <a:gd name="connsiteY6769" fmla="*/ 6034081 h 6507156"/>
              <a:gd name="connsiteX6770" fmla="*/ 1907636 w 9124939"/>
              <a:gd name="connsiteY6770" fmla="*/ 6030903 h 6507156"/>
              <a:gd name="connsiteX6771" fmla="*/ 1915909 w 9124939"/>
              <a:gd name="connsiteY6771" fmla="*/ 6022321 h 6507156"/>
              <a:gd name="connsiteX6772" fmla="*/ 1926408 w 9124939"/>
              <a:gd name="connsiteY6772" fmla="*/ 5994988 h 6507156"/>
              <a:gd name="connsiteX6773" fmla="*/ 1930226 w 9124939"/>
              <a:gd name="connsiteY6773" fmla="*/ 5971787 h 6507156"/>
              <a:gd name="connsiteX6774" fmla="*/ 1923545 w 9124939"/>
              <a:gd name="connsiteY6774" fmla="*/ 5925385 h 6507156"/>
              <a:gd name="connsiteX6775" fmla="*/ 1931817 w 9124939"/>
              <a:gd name="connsiteY6775" fmla="*/ 5887564 h 6507156"/>
              <a:gd name="connsiteX6776" fmla="*/ 1920681 w 9124939"/>
              <a:gd name="connsiteY6776" fmla="*/ 5868177 h 6507156"/>
              <a:gd name="connsiteX6777" fmla="*/ 1933408 w 9124939"/>
              <a:gd name="connsiteY6777" fmla="*/ 5859913 h 6507156"/>
              <a:gd name="connsiteX6778" fmla="*/ 1941042 w 9124939"/>
              <a:gd name="connsiteY6778" fmla="*/ 5866270 h 6507156"/>
              <a:gd name="connsiteX6779" fmla="*/ 1934680 w 9124939"/>
              <a:gd name="connsiteY6779" fmla="*/ 5852286 h 6507156"/>
              <a:gd name="connsiteX6780" fmla="*/ 1916545 w 9124939"/>
              <a:gd name="connsiteY6780" fmla="*/ 5852603 h 6507156"/>
              <a:gd name="connsiteX6781" fmla="*/ 1900637 w 9124939"/>
              <a:gd name="connsiteY6781" fmla="*/ 5865634 h 6507156"/>
              <a:gd name="connsiteX6782" fmla="*/ 1889182 w 9124939"/>
              <a:gd name="connsiteY6782" fmla="*/ 5871991 h 6507156"/>
              <a:gd name="connsiteX6783" fmla="*/ 1891091 w 9124939"/>
              <a:gd name="connsiteY6783" fmla="*/ 5848790 h 6507156"/>
              <a:gd name="connsiteX6784" fmla="*/ 1884728 w 9124939"/>
              <a:gd name="connsiteY6784" fmla="*/ 5839255 h 6507156"/>
              <a:gd name="connsiteX6785" fmla="*/ 1894273 w 9124939"/>
              <a:gd name="connsiteY6785" fmla="*/ 5838301 h 6507156"/>
              <a:gd name="connsiteX6786" fmla="*/ 1911136 w 9124939"/>
              <a:gd name="connsiteY6786" fmla="*/ 5835759 h 6507156"/>
              <a:gd name="connsiteX6787" fmla="*/ 1920363 w 9124939"/>
              <a:gd name="connsiteY6787" fmla="*/ 5814465 h 6507156"/>
              <a:gd name="connsiteX6788" fmla="*/ 1933090 w 9124939"/>
              <a:gd name="connsiteY6788" fmla="*/ 5802705 h 6507156"/>
              <a:gd name="connsiteX6789" fmla="*/ 1934044 w 9124939"/>
              <a:gd name="connsiteY6789" fmla="*/ 5796349 h 6507156"/>
              <a:gd name="connsiteX6790" fmla="*/ 1913999 w 9124939"/>
              <a:gd name="connsiteY6790" fmla="*/ 5810651 h 6507156"/>
              <a:gd name="connsiteX6791" fmla="*/ 1901272 w 9124939"/>
              <a:gd name="connsiteY6791" fmla="*/ 5816054 h 6507156"/>
              <a:gd name="connsiteX6792" fmla="*/ 1893000 w 9124939"/>
              <a:gd name="connsiteY6792" fmla="*/ 5826542 h 6507156"/>
              <a:gd name="connsiteX6793" fmla="*/ 1895228 w 9124939"/>
              <a:gd name="connsiteY6793" fmla="*/ 5833852 h 6507156"/>
              <a:gd name="connsiteX6794" fmla="*/ 1877093 w 9124939"/>
              <a:gd name="connsiteY6794" fmla="*/ 5831945 h 6507156"/>
              <a:gd name="connsiteX6795" fmla="*/ 1870731 w 9124939"/>
              <a:gd name="connsiteY6795" fmla="*/ 5835123 h 6507156"/>
              <a:gd name="connsiteX6796" fmla="*/ 1862141 w 9124939"/>
              <a:gd name="connsiteY6796" fmla="*/ 5832263 h 6507156"/>
              <a:gd name="connsiteX6797" fmla="*/ 1858960 w 9124939"/>
              <a:gd name="connsiteY6797" fmla="*/ 5827813 h 6507156"/>
              <a:gd name="connsiteX6798" fmla="*/ 1875820 w 9124939"/>
              <a:gd name="connsiteY6798" fmla="*/ 5797302 h 6507156"/>
              <a:gd name="connsiteX6799" fmla="*/ 1875502 w 9124939"/>
              <a:gd name="connsiteY6799" fmla="*/ 5761388 h 6507156"/>
              <a:gd name="connsiteX6800" fmla="*/ 1901591 w 9124939"/>
              <a:gd name="connsiteY6800" fmla="*/ 5733737 h 6507156"/>
              <a:gd name="connsiteX6801" fmla="*/ 1903818 w 9124939"/>
              <a:gd name="connsiteY6801" fmla="*/ 5718800 h 6507156"/>
              <a:gd name="connsiteX6802" fmla="*/ 1913999 w 9124939"/>
              <a:gd name="connsiteY6802" fmla="*/ 5704180 h 6507156"/>
              <a:gd name="connsiteX6803" fmla="*/ 1932453 w 9124939"/>
              <a:gd name="connsiteY6803" fmla="*/ 5606608 h 6507156"/>
              <a:gd name="connsiteX6804" fmla="*/ 1940407 w 9124939"/>
              <a:gd name="connsiteY6804" fmla="*/ 5551624 h 6507156"/>
              <a:gd name="connsiteX6805" fmla="*/ 1922590 w 9124939"/>
              <a:gd name="connsiteY6805" fmla="*/ 5470579 h 6507156"/>
              <a:gd name="connsiteX6806" fmla="*/ 1921957 w 9124939"/>
              <a:gd name="connsiteY6806" fmla="*/ 5447183 h 6507156"/>
              <a:gd name="connsiteX6807" fmla="*/ 1921794 w 9124939"/>
              <a:gd name="connsiteY6807" fmla="*/ 5447329 h 6507156"/>
              <a:gd name="connsiteX6808" fmla="*/ 1920842 w 9124939"/>
              <a:gd name="connsiteY6808" fmla="*/ 5427670 h 6507156"/>
              <a:gd name="connsiteX6809" fmla="*/ 1923698 w 9124939"/>
              <a:gd name="connsiteY6809" fmla="*/ 5392157 h 6507156"/>
              <a:gd name="connsiteX6810" fmla="*/ 1935440 w 9124939"/>
              <a:gd name="connsiteY6810" fmla="*/ 5386767 h 6507156"/>
              <a:gd name="connsiteX6811" fmla="*/ 1924967 w 9124939"/>
              <a:gd name="connsiteY6811" fmla="*/ 5371864 h 6507156"/>
              <a:gd name="connsiteX6812" fmla="*/ 1913861 w 9124939"/>
              <a:gd name="connsiteY6812" fmla="*/ 5365840 h 6507156"/>
              <a:gd name="connsiteX6813" fmla="*/ 1920207 w 9124939"/>
              <a:gd name="connsiteY6813" fmla="*/ 5346815 h 6507156"/>
              <a:gd name="connsiteX6814" fmla="*/ 1901167 w 9124939"/>
              <a:gd name="connsiteY6814" fmla="*/ 5348084 h 6507156"/>
              <a:gd name="connsiteX6815" fmla="*/ 1906244 w 9124939"/>
              <a:gd name="connsiteY6815" fmla="*/ 5326205 h 6507156"/>
              <a:gd name="connsiteX6816" fmla="*/ 1889425 w 9124939"/>
              <a:gd name="connsiteY6816" fmla="*/ 5327157 h 6507156"/>
              <a:gd name="connsiteX6817" fmla="*/ 1890060 w 9124939"/>
              <a:gd name="connsiteY6817" fmla="*/ 5316376 h 6507156"/>
              <a:gd name="connsiteX6818" fmla="*/ 1883713 w 9124939"/>
              <a:gd name="connsiteY6818" fmla="*/ 5309083 h 6507156"/>
              <a:gd name="connsiteX6819" fmla="*/ 1876414 w 9124939"/>
              <a:gd name="connsiteY6819" fmla="*/ 5313839 h 6507156"/>
              <a:gd name="connsiteX6820" fmla="*/ 1877366 w 9124939"/>
              <a:gd name="connsiteY6820" fmla="*/ 5299888 h 6507156"/>
              <a:gd name="connsiteX6821" fmla="*/ 1894185 w 9124939"/>
              <a:gd name="connsiteY6821" fmla="*/ 5274522 h 6507156"/>
              <a:gd name="connsiteX6822" fmla="*/ 1906879 w 9124939"/>
              <a:gd name="connsiteY6822" fmla="*/ 5274522 h 6507156"/>
              <a:gd name="connsiteX6823" fmla="*/ 1909100 w 9124939"/>
              <a:gd name="connsiteY6823" fmla="*/ 5268180 h 6507156"/>
              <a:gd name="connsiteX6824" fmla="*/ 1919573 w 9124939"/>
              <a:gd name="connsiteY6824" fmla="*/ 5255497 h 6507156"/>
              <a:gd name="connsiteX6825" fmla="*/ 1937661 w 9124939"/>
              <a:gd name="connsiteY6825" fmla="*/ 5261522 h 6507156"/>
              <a:gd name="connsiteX6826" fmla="*/ 1956383 w 9124939"/>
              <a:gd name="connsiteY6826" fmla="*/ 5250741 h 6507156"/>
              <a:gd name="connsiteX6827" fmla="*/ 1970028 w 9124939"/>
              <a:gd name="connsiteY6827" fmla="*/ 5247570 h 6507156"/>
              <a:gd name="connsiteX6828" fmla="*/ 1971298 w 9124939"/>
              <a:gd name="connsiteY6828" fmla="*/ 5254546 h 6507156"/>
              <a:gd name="connsiteX6829" fmla="*/ 1984943 w 9124939"/>
              <a:gd name="connsiteY6829" fmla="*/ 5253595 h 6507156"/>
              <a:gd name="connsiteX6830" fmla="*/ 1978596 w 9124939"/>
              <a:gd name="connsiteY6830" fmla="*/ 5245034 h 6507156"/>
              <a:gd name="connsiteX6831" fmla="*/ 1984943 w 9124939"/>
              <a:gd name="connsiteY6831" fmla="*/ 5238692 h 6507156"/>
              <a:gd name="connsiteX6832" fmla="*/ 1975423 w 9124939"/>
              <a:gd name="connsiteY6832" fmla="*/ 5241863 h 6507156"/>
              <a:gd name="connsiteX6833" fmla="*/ 1971932 w 9124939"/>
              <a:gd name="connsiteY6833" fmla="*/ 5230765 h 6507156"/>
              <a:gd name="connsiteX6834" fmla="*/ 1984626 w 9124939"/>
              <a:gd name="connsiteY6834" fmla="*/ 5221253 h 6507156"/>
              <a:gd name="connsiteX6835" fmla="*/ 2004618 w 9124939"/>
              <a:gd name="connsiteY6835" fmla="*/ 5206033 h 6507156"/>
              <a:gd name="connsiteX6836" fmla="*/ 2020485 w 9124939"/>
              <a:gd name="connsiteY6836" fmla="*/ 5202862 h 6507156"/>
              <a:gd name="connsiteX6837" fmla="*/ 2027784 w 9124939"/>
              <a:gd name="connsiteY6837" fmla="*/ 5206984 h 6507156"/>
              <a:gd name="connsiteX6838" fmla="*/ 2030005 w 9124939"/>
              <a:gd name="connsiteY6838" fmla="*/ 5200643 h 6507156"/>
              <a:gd name="connsiteX6839" fmla="*/ 2043651 w 9124939"/>
              <a:gd name="connsiteY6839" fmla="*/ 5201594 h 6507156"/>
              <a:gd name="connsiteX6840" fmla="*/ 2053171 w 9124939"/>
              <a:gd name="connsiteY6840" fmla="*/ 5213009 h 6507156"/>
              <a:gd name="connsiteX6841" fmla="*/ 2083000 w 9124939"/>
              <a:gd name="connsiteY6841" fmla="*/ 5227594 h 6507156"/>
              <a:gd name="connsiteX6842" fmla="*/ 2189619 w 9124939"/>
              <a:gd name="connsiteY6842" fmla="*/ 5225375 h 6507156"/>
              <a:gd name="connsiteX6843" fmla="*/ 2205486 w 9124939"/>
              <a:gd name="connsiteY6843" fmla="*/ 5214911 h 6507156"/>
              <a:gd name="connsiteX6844" fmla="*/ 2215006 w 9124939"/>
              <a:gd name="connsiteY6844" fmla="*/ 5216814 h 6507156"/>
              <a:gd name="connsiteX6845" fmla="*/ 2218179 w 9124939"/>
              <a:gd name="connsiteY6845" fmla="*/ 5219984 h 6507156"/>
              <a:gd name="connsiteX6846" fmla="*/ 2234363 w 9124939"/>
              <a:gd name="connsiteY6846" fmla="*/ 5227277 h 6507156"/>
              <a:gd name="connsiteX6847" fmla="*/ 2261972 w 9124939"/>
              <a:gd name="connsiteY6847" fmla="*/ 5231082 h 6507156"/>
              <a:gd name="connsiteX6848" fmla="*/ 2311793 w 9124939"/>
              <a:gd name="connsiteY6848" fmla="*/ 5241229 h 6507156"/>
              <a:gd name="connsiteX6849" fmla="*/ 2358123 w 9124939"/>
              <a:gd name="connsiteY6849" fmla="*/ 5243131 h 6507156"/>
              <a:gd name="connsiteX6850" fmla="*/ 2387635 w 9124939"/>
              <a:gd name="connsiteY6850" fmla="*/ 5237424 h 6507156"/>
              <a:gd name="connsiteX6851" fmla="*/ 2401598 w 9124939"/>
              <a:gd name="connsiteY6851" fmla="*/ 5240594 h 6507156"/>
              <a:gd name="connsiteX6852" fmla="*/ 2417463 w 9124939"/>
              <a:gd name="connsiteY6852" fmla="*/ 5230765 h 6507156"/>
              <a:gd name="connsiteX6853" fmla="*/ 2423809 w 9124939"/>
              <a:gd name="connsiteY6853" fmla="*/ 5231716 h 6507156"/>
              <a:gd name="connsiteX6854" fmla="*/ 2433329 w 9124939"/>
              <a:gd name="connsiteY6854" fmla="*/ 5244399 h 6507156"/>
              <a:gd name="connsiteX6855" fmla="*/ 2445071 w 9124939"/>
              <a:gd name="connsiteY6855" fmla="*/ 5245034 h 6507156"/>
              <a:gd name="connsiteX6856" fmla="*/ 2460939 w 9124939"/>
              <a:gd name="connsiteY6856" fmla="*/ 5249473 h 6507156"/>
              <a:gd name="connsiteX6857" fmla="*/ 2479663 w 9124939"/>
              <a:gd name="connsiteY6857" fmla="*/ 5245985 h 6507156"/>
              <a:gd name="connsiteX6858" fmla="*/ 2499656 w 9124939"/>
              <a:gd name="connsiteY6858" fmla="*/ 5244716 h 6507156"/>
              <a:gd name="connsiteX6859" fmla="*/ 2515840 w 9124939"/>
              <a:gd name="connsiteY6859" fmla="*/ 5249790 h 6507156"/>
              <a:gd name="connsiteX6860" fmla="*/ 2533610 w 9124939"/>
              <a:gd name="connsiteY6860" fmla="*/ 5256131 h 6507156"/>
              <a:gd name="connsiteX6861" fmla="*/ 2543130 w 9124939"/>
              <a:gd name="connsiteY6861" fmla="*/ 5261205 h 6507156"/>
              <a:gd name="connsiteX6862" fmla="*/ 2570418 w 9124939"/>
              <a:gd name="connsiteY6862" fmla="*/ 5260253 h 6507156"/>
              <a:gd name="connsiteX6863" fmla="*/ 2581843 w 9124939"/>
              <a:gd name="connsiteY6863" fmla="*/ 5249790 h 6507156"/>
              <a:gd name="connsiteX6864" fmla="*/ 2587556 w 9124939"/>
              <a:gd name="connsiteY6864" fmla="*/ 5246619 h 6507156"/>
              <a:gd name="connsiteX6865" fmla="*/ 2585970 w 9124939"/>
              <a:gd name="connsiteY6865" fmla="*/ 5249473 h 6507156"/>
              <a:gd name="connsiteX6866" fmla="*/ 2591998 w 9124939"/>
              <a:gd name="connsiteY6866" fmla="*/ 5251058 h 6507156"/>
              <a:gd name="connsiteX6867" fmla="*/ 2593584 w 9124939"/>
              <a:gd name="connsiteY6867" fmla="*/ 5250107 h 6507156"/>
              <a:gd name="connsiteX6868" fmla="*/ 2599295 w 9124939"/>
              <a:gd name="connsiteY6868" fmla="*/ 5244082 h 6507156"/>
              <a:gd name="connsiteX6869" fmla="*/ 2600247 w 9124939"/>
              <a:gd name="connsiteY6869" fmla="*/ 5246936 h 6507156"/>
              <a:gd name="connsiteX6870" fmla="*/ 2603102 w 9124939"/>
              <a:gd name="connsiteY6870" fmla="*/ 5247253 h 6507156"/>
              <a:gd name="connsiteX6871" fmla="*/ 2603423 w 9124939"/>
              <a:gd name="connsiteY6871" fmla="*/ 5244082 h 6507156"/>
              <a:gd name="connsiteX6872" fmla="*/ 2606914 w 9124939"/>
              <a:gd name="connsiteY6872" fmla="*/ 5245034 h 6507156"/>
              <a:gd name="connsiteX6873" fmla="*/ 2607454 w 9124939"/>
              <a:gd name="connsiteY6873" fmla="*/ 5244107 h 6507156"/>
              <a:gd name="connsiteX6874" fmla="*/ 2615395 w 9124939"/>
              <a:gd name="connsiteY6874" fmla="*/ 5235850 h 6507156"/>
              <a:gd name="connsiteX6875" fmla="*/ 2630326 w 9124939"/>
              <a:gd name="connsiteY6875" fmla="*/ 5199646 h 6507156"/>
              <a:gd name="connsiteX6876" fmla="*/ 2645256 w 9124939"/>
              <a:gd name="connsiteY6876" fmla="*/ 5128507 h 6507156"/>
              <a:gd name="connsiteX6877" fmla="*/ 2652880 w 9124939"/>
              <a:gd name="connsiteY6877" fmla="*/ 5079281 h 6507156"/>
              <a:gd name="connsiteX6878" fmla="*/ 2658598 w 9124939"/>
              <a:gd name="connsiteY6878" fmla="*/ 5094208 h 6507156"/>
              <a:gd name="connsiteX6879" fmla="*/ 2664951 w 9124939"/>
              <a:gd name="connsiteY6879" fmla="*/ 5086268 h 6507156"/>
              <a:gd name="connsiteX6880" fmla="*/ 2660821 w 9124939"/>
              <a:gd name="connsiteY6880" fmla="*/ 5076423 h 6507156"/>
              <a:gd name="connsiteX6881" fmla="*/ 2653832 w 9124939"/>
              <a:gd name="connsiteY6881" fmla="*/ 5074517 h 6507156"/>
              <a:gd name="connsiteX6882" fmla="*/ 2664316 w 9124939"/>
              <a:gd name="connsiteY6882" fmla="*/ 4994486 h 6507156"/>
              <a:gd name="connsiteX6883" fmla="*/ 2663998 w 9124939"/>
              <a:gd name="connsiteY6883" fmla="*/ 4973526 h 6507156"/>
              <a:gd name="connsiteX6884" fmla="*/ 2665904 w 9124939"/>
              <a:gd name="connsiteY6884" fmla="*/ 4966856 h 6507156"/>
              <a:gd name="connsiteX6885" fmla="*/ 2670987 w 9124939"/>
              <a:gd name="connsiteY6885" fmla="*/ 4966856 h 6507156"/>
              <a:gd name="connsiteX6886" fmla="*/ 2672892 w 9124939"/>
              <a:gd name="connsiteY6886" fmla="*/ 4983053 h 6507156"/>
              <a:gd name="connsiteX6887" fmla="*/ 2694493 w 9124939"/>
              <a:gd name="connsiteY6887" fmla="*/ 5010365 h 6507156"/>
              <a:gd name="connsiteX6888" fmla="*/ 2701482 w 9124939"/>
              <a:gd name="connsiteY6888" fmla="*/ 5029103 h 6507156"/>
              <a:gd name="connsiteX6889" fmla="*/ 2710694 w 9124939"/>
              <a:gd name="connsiteY6889" fmla="*/ 5036090 h 6507156"/>
              <a:gd name="connsiteX6890" fmla="*/ 2703705 w 9124939"/>
              <a:gd name="connsiteY6890" fmla="*/ 5026880 h 6507156"/>
              <a:gd name="connsiteX6891" fmla="*/ 2700529 w 9124939"/>
              <a:gd name="connsiteY6891" fmla="*/ 5007825 h 6507156"/>
              <a:gd name="connsiteX6892" fmla="*/ 2691952 w 9124939"/>
              <a:gd name="connsiteY6892" fmla="*/ 4980512 h 6507156"/>
              <a:gd name="connsiteX6893" fmla="*/ 2680516 w 9124939"/>
              <a:gd name="connsiteY6893" fmla="*/ 4963998 h 6507156"/>
              <a:gd name="connsiteX6894" fmla="*/ 2677657 w 9124939"/>
              <a:gd name="connsiteY6894" fmla="*/ 4950342 h 6507156"/>
              <a:gd name="connsiteX6895" fmla="*/ 2655103 w 9124939"/>
              <a:gd name="connsiteY6895" fmla="*/ 4936686 h 6507156"/>
              <a:gd name="connsiteX6896" fmla="*/ 2654150 w 9124939"/>
              <a:gd name="connsiteY6896" fmla="*/ 4926205 h 6507156"/>
              <a:gd name="connsiteX6897" fmla="*/ 2663362 w 9124939"/>
              <a:gd name="connsiteY6897" fmla="*/ 4917631 h 6507156"/>
              <a:gd name="connsiteX6898" fmla="*/ 2668763 w 9124939"/>
              <a:gd name="connsiteY6898" fmla="*/ 4905880 h 6507156"/>
              <a:gd name="connsiteX6899" fmla="*/ 2678293 w 9124939"/>
              <a:gd name="connsiteY6899" fmla="*/ 4900799 h 6507156"/>
              <a:gd name="connsiteX6900" fmla="*/ 2662092 w 9124939"/>
              <a:gd name="connsiteY6900" fmla="*/ 4878568 h 6507156"/>
              <a:gd name="connsiteX6901" fmla="*/ 2650338 w 9124939"/>
              <a:gd name="connsiteY6901" fmla="*/ 4872216 h 6507156"/>
              <a:gd name="connsiteX6902" fmla="*/ 2655739 w 9124939"/>
              <a:gd name="connsiteY6902" fmla="*/ 4862053 h 6507156"/>
              <a:gd name="connsiteX6903" fmla="*/ 2640809 w 9124939"/>
              <a:gd name="connsiteY6903" fmla="*/ 4861101 h 6507156"/>
              <a:gd name="connsiteX6904" fmla="*/ 2597287 w 9124939"/>
              <a:gd name="connsiteY6904" fmla="*/ 4828707 h 6507156"/>
              <a:gd name="connsiteX6905" fmla="*/ 2595063 w 9124939"/>
              <a:gd name="connsiteY6905" fmla="*/ 4820450 h 6507156"/>
              <a:gd name="connsiteX6906" fmla="*/ 2576638 w 9124939"/>
              <a:gd name="connsiteY6906" fmla="*/ 4790915 h 6507156"/>
              <a:gd name="connsiteX6907" fmla="*/ 2563933 w 9124939"/>
              <a:gd name="connsiteY6907" fmla="*/ 4779482 h 6507156"/>
              <a:gd name="connsiteX6908" fmla="*/ 2576322 w 9124939"/>
              <a:gd name="connsiteY6908" fmla="*/ 4754075 h 6507156"/>
              <a:gd name="connsiteX6909" fmla="*/ 2560439 w 9124939"/>
              <a:gd name="connsiteY6909" fmla="*/ 4747723 h 6507156"/>
              <a:gd name="connsiteX6910" fmla="*/ 2572828 w 9124939"/>
              <a:gd name="connsiteY6910" fmla="*/ 4734067 h 6507156"/>
              <a:gd name="connsiteX6911" fmla="*/ 2585534 w 9124939"/>
              <a:gd name="connsiteY6911" fmla="*/ 4738196 h 6507156"/>
              <a:gd name="connsiteX6912" fmla="*/ 2594111 w 9124939"/>
              <a:gd name="connsiteY6912" fmla="*/ 4740419 h 6507156"/>
              <a:gd name="connsiteX6913" fmla="*/ 2588712 w 9124939"/>
              <a:gd name="connsiteY6913" fmla="*/ 4729621 h 6507156"/>
              <a:gd name="connsiteX6914" fmla="*/ 2571874 w 9124939"/>
              <a:gd name="connsiteY6914" fmla="*/ 4720411 h 6507156"/>
              <a:gd name="connsiteX6915" fmla="*/ 2552498 w 9124939"/>
              <a:gd name="connsiteY6915" fmla="*/ 4725810 h 6507156"/>
              <a:gd name="connsiteX6916" fmla="*/ 2528675 w 9124939"/>
              <a:gd name="connsiteY6916" fmla="*/ 4725175 h 6507156"/>
              <a:gd name="connsiteX6917" fmla="*/ 2524863 w 9124939"/>
              <a:gd name="connsiteY6917" fmla="*/ 4710248 h 6507156"/>
              <a:gd name="connsiteX6918" fmla="*/ 2541063 w 9124939"/>
              <a:gd name="connsiteY6918" fmla="*/ 4699768 h 6507156"/>
              <a:gd name="connsiteX6919" fmla="*/ 2523910 w 9124939"/>
              <a:gd name="connsiteY6919" fmla="*/ 4693416 h 6507156"/>
              <a:gd name="connsiteX6920" fmla="*/ 2507074 w 9124939"/>
              <a:gd name="connsiteY6920" fmla="*/ 4681983 h 6507156"/>
              <a:gd name="connsiteX6921" fmla="*/ 2499450 w 9124939"/>
              <a:gd name="connsiteY6921" fmla="*/ 4690558 h 6507156"/>
              <a:gd name="connsiteX6922" fmla="*/ 2496274 w 9124939"/>
              <a:gd name="connsiteY6922" fmla="*/ 4691511 h 6507156"/>
              <a:gd name="connsiteX6923" fmla="*/ 2489920 w 9124939"/>
              <a:gd name="connsiteY6923" fmla="*/ 4678807 h 6507156"/>
              <a:gd name="connsiteX6924" fmla="*/ 2481343 w 9124939"/>
              <a:gd name="connsiteY6924" fmla="*/ 4688652 h 6507156"/>
              <a:gd name="connsiteX6925" fmla="*/ 2469905 w 9124939"/>
              <a:gd name="connsiteY6925" fmla="*/ 4689605 h 6507156"/>
              <a:gd name="connsiteX6926" fmla="*/ 2448621 w 9124939"/>
              <a:gd name="connsiteY6926" fmla="*/ 4662611 h 6507156"/>
              <a:gd name="connsiteX6927" fmla="*/ 2435913 w 9124939"/>
              <a:gd name="connsiteY6927" fmla="*/ 4663563 h 6507156"/>
              <a:gd name="connsiteX6928" fmla="*/ 2420984 w 9124939"/>
              <a:gd name="connsiteY6928" fmla="*/ 4656576 h 6507156"/>
              <a:gd name="connsiteX6929" fmla="*/ 2402878 w 9124939"/>
              <a:gd name="connsiteY6929" fmla="*/ 4653401 h 6507156"/>
              <a:gd name="connsiteX6930" fmla="*/ 2394301 w 9124939"/>
              <a:gd name="connsiteY6930" fmla="*/ 4641968 h 6507156"/>
              <a:gd name="connsiteX6931" fmla="*/ 2381595 w 9124939"/>
              <a:gd name="connsiteY6931" fmla="*/ 4637839 h 6507156"/>
              <a:gd name="connsiteX6932" fmla="*/ 2362536 w 9124939"/>
              <a:gd name="connsiteY6932" fmla="*/ 4651495 h 6507156"/>
              <a:gd name="connsiteX6933" fmla="*/ 2345699 w 9124939"/>
              <a:gd name="connsiteY6933" fmla="*/ 4654036 h 6507156"/>
              <a:gd name="connsiteX6934" fmla="*/ 2341253 w 9124939"/>
              <a:gd name="connsiteY6934" fmla="*/ 4634981 h 6507156"/>
              <a:gd name="connsiteX6935" fmla="*/ 2333946 w 9124939"/>
              <a:gd name="connsiteY6935" fmla="*/ 4630535 h 6507156"/>
              <a:gd name="connsiteX6936" fmla="*/ 2314887 w 9124939"/>
              <a:gd name="connsiteY6936" fmla="*/ 4626724 h 6507156"/>
              <a:gd name="connsiteX6937" fmla="*/ 2311709 w 9124939"/>
              <a:gd name="connsiteY6937" fmla="*/ 4621325 h 6507156"/>
              <a:gd name="connsiteX6938" fmla="*/ 2327275 w 9124939"/>
              <a:gd name="connsiteY6938" fmla="*/ 4614020 h 6507156"/>
              <a:gd name="connsiteX6939" fmla="*/ 2345064 w 9124939"/>
              <a:gd name="connsiteY6939" fmla="*/ 4614020 h 6507156"/>
              <a:gd name="connsiteX6940" fmla="*/ 2351418 w 9124939"/>
              <a:gd name="connsiteY6940" fmla="*/ 4606398 h 6507156"/>
              <a:gd name="connsiteX6941" fmla="*/ 2336804 w 9124939"/>
              <a:gd name="connsiteY6941" fmla="*/ 4595918 h 6507156"/>
              <a:gd name="connsiteX6942" fmla="*/ 2326004 w 9124939"/>
              <a:gd name="connsiteY6942" fmla="*/ 4599094 h 6507156"/>
              <a:gd name="connsiteX6943" fmla="*/ 2319651 w 9124939"/>
              <a:gd name="connsiteY6943" fmla="*/ 4607668 h 6507156"/>
              <a:gd name="connsiteX6944" fmla="*/ 2317428 w 9124939"/>
              <a:gd name="connsiteY6944" fmla="*/ 4583532 h 6507156"/>
              <a:gd name="connsiteX6945" fmla="*/ 2324098 w 9124939"/>
              <a:gd name="connsiteY6945" fmla="*/ 4578451 h 6507156"/>
              <a:gd name="connsiteX6946" fmla="*/ 2330452 w 9124939"/>
              <a:gd name="connsiteY6946" fmla="*/ 4582262 h 6507156"/>
              <a:gd name="connsiteX6947" fmla="*/ 2345064 w 9124939"/>
              <a:gd name="connsiteY6947" fmla="*/ 4586390 h 6507156"/>
              <a:gd name="connsiteX6948" fmla="*/ 2354594 w 9124939"/>
              <a:gd name="connsiteY6948" fmla="*/ 4586390 h 6507156"/>
              <a:gd name="connsiteX6949" fmla="*/ 2340617 w 9124939"/>
              <a:gd name="connsiteY6949" fmla="*/ 4571464 h 6507156"/>
              <a:gd name="connsiteX6950" fmla="*/ 2328863 w 9124939"/>
              <a:gd name="connsiteY6950" fmla="*/ 4574005 h 6507156"/>
              <a:gd name="connsiteX6951" fmla="*/ 2322510 w 9124939"/>
              <a:gd name="connsiteY6951" fmla="*/ 4568606 h 6507156"/>
              <a:gd name="connsiteX6952" fmla="*/ 2313298 w 9124939"/>
              <a:gd name="connsiteY6952" fmla="*/ 4577180 h 6507156"/>
              <a:gd name="connsiteX6953" fmla="*/ 2304721 w 9124939"/>
              <a:gd name="connsiteY6953" fmla="*/ 4573052 h 6507156"/>
              <a:gd name="connsiteX6954" fmla="*/ 2303450 w 9124939"/>
              <a:gd name="connsiteY6954" fmla="*/ 4562889 h 6507156"/>
              <a:gd name="connsiteX6955" fmla="*/ 2308850 w 9124939"/>
              <a:gd name="connsiteY6955" fmla="*/ 4557490 h 6507156"/>
              <a:gd name="connsiteX6956" fmla="*/ 2318380 w 9124939"/>
              <a:gd name="connsiteY6956" fmla="*/ 4548598 h 6507156"/>
              <a:gd name="connsiteX6957" fmla="*/ 2339029 w 9124939"/>
              <a:gd name="connsiteY6957" fmla="*/ 4530495 h 6507156"/>
              <a:gd name="connsiteX6958" fmla="*/ 2362536 w 9124939"/>
              <a:gd name="connsiteY6958" fmla="*/ 4531448 h 6507156"/>
              <a:gd name="connsiteX6959" fmla="*/ 2377466 w 9124939"/>
              <a:gd name="connsiteY6959" fmla="*/ 4527002 h 6507156"/>
              <a:gd name="connsiteX6960" fmla="*/ 2393348 w 9124939"/>
              <a:gd name="connsiteY6960" fmla="*/ 4533354 h 6507156"/>
              <a:gd name="connsiteX6961" fmla="*/ 2393348 w 9124939"/>
              <a:gd name="connsiteY6961" fmla="*/ 4526049 h 6507156"/>
              <a:gd name="connsiteX6962" fmla="*/ 2404784 w 9124939"/>
              <a:gd name="connsiteY6962" fmla="*/ 4522873 h 6507156"/>
              <a:gd name="connsiteX6963" fmla="*/ 2418443 w 9124939"/>
              <a:gd name="connsiteY6963" fmla="*/ 4525732 h 6507156"/>
              <a:gd name="connsiteX6964" fmla="*/ 2421619 w 9124939"/>
              <a:gd name="connsiteY6964" fmla="*/ 4512076 h 6507156"/>
              <a:gd name="connsiteX6965" fmla="*/ 2425748 w 9124939"/>
              <a:gd name="connsiteY6965" fmla="*/ 4504771 h 6507156"/>
              <a:gd name="connsiteX6966" fmla="*/ 2440679 w 9124939"/>
              <a:gd name="connsiteY6966" fmla="*/ 4510805 h 6507156"/>
              <a:gd name="connsiteX6967" fmla="*/ 2473718 w 9124939"/>
              <a:gd name="connsiteY6967" fmla="*/ 4510488 h 6507156"/>
              <a:gd name="connsiteX6968" fmla="*/ 2482295 w 9124939"/>
              <a:gd name="connsiteY6968" fmla="*/ 4521921 h 6507156"/>
              <a:gd name="connsiteX6969" fmla="*/ 2505485 w 9124939"/>
              <a:gd name="connsiteY6969" fmla="*/ 4547010 h 6507156"/>
              <a:gd name="connsiteX6970" fmla="*/ 2524545 w 9124939"/>
              <a:gd name="connsiteY6970" fmla="*/ 4536212 h 6507156"/>
              <a:gd name="connsiteX6971" fmla="*/ 2541380 w 9124939"/>
              <a:gd name="connsiteY6971" fmla="*/ 4528908 h 6507156"/>
              <a:gd name="connsiteX6972" fmla="*/ 2556627 w 9124939"/>
              <a:gd name="connsiteY6972" fmla="*/ 4539388 h 6507156"/>
              <a:gd name="connsiteX6973" fmla="*/ 2575369 w 9124939"/>
              <a:gd name="connsiteY6973" fmla="*/ 4527320 h 6507156"/>
              <a:gd name="connsiteX6974" fmla="*/ 2591252 w 9124939"/>
              <a:gd name="connsiteY6974" fmla="*/ 4524144 h 6507156"/>
              <a:gd name="connsiteX6975" fmla="*/ 2599828 w 9124939"/>
              <a:gd name="connsiteY6975" fmla="*/ 4538753 h 6507156"/>
              <a:gd name="connsiteX6976" fmla="*/ 2616665 w 9124939"/>
              <a:gd name="connsiteY6976" fmla="*/ 4540658 h 6507156"/>
              <a:gd name="connsiteX6977" fmla="*/ 2626196 w 9124939"/>
              <a:gd name="connsiteY6977" fmla="*/ 4542881 h 6507156"/>
              <a:gd name="connsiteX6978" fmla="*/ 2630326 w 9124939"/>
              <a:gd name="connsiteY6978" fmla="*/ 4534306 h 6507156"/>
              <a:gd name="connsiteX6979" fmla="*/ 2623019 w 9124939"/>
              <a:gd name="connsiteY6979" fmla="*/ 4527955 h 6507156"/>
              <a:gd name="connsiteX6980" fmla="*/ 2613171 w 9124939"/>
              <a:gd name="connsiteY6980" fmla="*/ 4510488 h 6507156"/>
              <a:gd name="connsiteX6981" fmla="*/ 2606500 w 9124939"/>
              <a:gd name="connsiteY6981" fmla="*/ 4446018 h 6507156"/>
              <a:gd name="connsiteX6982" fmla="*/ 2604914 w 9124939"/>
              <a:gd name="connsiteY6982" fmla="*/ 4430139 h 6507156"/>
              <a:gd name="connsiteX6983" fmla="*/ 2592205 w 9124939"/>
              <a:gd name="connsiteY6983" fmla="*/ 4419659 h 6507156"/>
              <a:gd name="connsiteX6984" fmla="*/ 2586806 w 9124939"/>
              <a:gd name="connsiteY6984" fmla="*/ 4396792 h 6507156"/>
              <a:gd name="connsiteX6985" fmla="*/ 2571874 w 9124939"/>
              <a:gd name="connsiteY6985" fmla="*/ 4376467 h 6507156"/>
              <a:gd name="connsiteX6986" fmla="*/ 2571874 w 9124939"/>
              <a:gd name="connsiteY6986" fmla="*/ 4369480 h 6507156"/>
              <a:gd name="connsiteX6987" fmla="*/ 2578228 w 9124939"/>
              <a:gd name="connsiteY6987" fmla="*/ 4372339 h 6507156"/>
              <a:gd name="connsiteX6988" fmla="*/ 2590935 w 9124939"/>
              <a:gd name="connsiteY6988" fmla="*/ 4374562 h 6507156"/>
              <a:gd name="connsiteX6989" fmla="*/ 2607771 w 9124939"/>
              <a:gd name="connsiteY6989" fmla="*/ 4386947 h 6507156"/>
              <a:gd name="connsiteX6990" fmla="*/ 2620478 w 9124939"/>
              <a:gd name="connsiteY6990" fmla="*/ 4381548 h 6507156"/>
              <a:gd name="connsiteX6991" fmla="*/ 2639538 w 9124939"/>
              <a:gd name="connsiteY6991" fmla="*/ 4379325 h 6507156"/>
              <a:gd name="connsiteX6992" fmla="*/ 2643985 w 9124939"/>
              <a:gd name="connsiteY6992" fmla="*/ 4390758 h 6507156"/>
              <a:gd name="connsiteX6993" fmla="*/ 2636361 w 9124939"/>
              <a:gd name="connsiteY6993" fmla="*/ 4401239 h 6507156"/>
              <a:gd name="connsiteX6994" fmla="*/ 2649703 w 9124939"/>
              <a:gd name="connsiteY6994" fmla="*/ 4420611 h 6507156"/>
              <a:gd name="connsiteX6995" fmla="*/ 2663362 w 9124939"/>
              <a:gd name="connsiteY6995" fmla="*/ 4426645 h 6507156"/>
              <a:gd name="connsiteX6996" fmla="*/ 2683375 w 9124939"/>
              <a:gd name="connsiteY6996" fmla="*/ 4420294 h 6507156"/>
              <a:gd name="connsiteX6997" fmla="*/ 2704341 w 9124939"/>
              <a:gd name="connsiteY6997" fmla="*/ 4429186 h 6507156"/>
              <a:gd name="connsiteX6998" fmla="*/ 2719270 w 9124939"/>
              <a:gd name="connsiteY6998" fmla="*/ 4431409 h 6507156"/>
              <a:gd name="connsiteX6999" fmla="*/ 2753260 w 9124939"/>
              <a:gd name="connsiteY6999" fmla="*/ 4430139 h 6507156"/>
              <a:gd name="connsiteX7000" fmla="*/ 2771366 w 9124939"/>
              <a:gd name="connsiteY7000" fmla="*/ 4418071 h 6507156"/>
              <a:gd name="connsiteX7001" fmla="*/ 2784708 w 9124939"/>
              <a:gd name="connsiteY7001" fmla="*/ 4408543 h 6507156"/>
              <a:gd name="connsiteX7002" fmla="*/ 2814568 w 9124939"/>
              <a:gd name="connsiteY7002" fmla="*/ 4411401 h 6507156"/>
              <a:gd name="connsiteX7003" fmla="*/ 2787885 w 9124939"/>
              <a:gd name="connsiteY7003" fmla="*/ 4403144 h 6507156"/>
              <a:gd name="connsiteX7004" fmla="*/ 2773273 w 9124939"/>
              <a:gd name="connsiteY7004" fmla="*/ 4401239 h 6507156"/>
              <a:gd name="connsiteX7005" fmla="*/ 2774226 w 9124939"/>
              <a:gd name="connsiteY7005" fmla="*/ 4390758 h 6507156"/>
              <a:gd name="connsiteX7006" fmla="*/ 2782485 w 9124939"/>
              <a:gd name="connsiteY7006" fmla="*/ 4373926 h 6507156"/>
              <a:gd name="connsiteX7007" fmla="*/ 2816157 w 9124939"/>
              <a:gd name="connsiteY7007" fmla="*/ 4353601 h 6507156"/>
              <a:gd name="connsiteX7008" fmla="*/ 2842522 w 9124939"/>
              <a:gd name="connsiteY7008" fmla="*/ 4346932 h 6507156"/>
              <a:gd name="connsiteX7009" fmla="*/ 2865711 w 9124939"/>
              <a:gd name="connsiteY7009" fmla="*/ 4340580 h 6507156"/>
              <a:gd name="connsiteX7010" fmla="*/ 2895254 w 9124939"/>
              <a:gd name="connsiteY7010" fmla="*/ 4318984 h 6507156"/>
              <a:gd name="connsiteX7011" fmla="*/ 2913996 w 9124939"/>
              <a:gd name="connsiteY7011" fmla="*/ 4296753 h 6507156"/>
              <a:gd name="connsiteX7012" fmla="*/ 2922572 w 9124939"/>
              <a:gd name="connsiteY7012" fmla="*/ 4292307 h 6507156"/>
              <a:gd name="connsiteX7013" fmla="*/ 2911772 w 9124939"/>
              <a:gd name="connsiteY7013" fmla="*/ 4284368 h 6507156"/>
              <a:gd name="connsiteX7014" fmla="*/ 2909866 w 9124939"/>
              <a:gd name="connsiteY7014" fmla="*/ 4270394 h 6507156"/>
              <a:gd name="connsiteX7015" fmla="*/ 2914631 w 9124939"/>
              <a:gd name="connsiteY7015" fmla="*/ 4260866 h 6507156"/>
              <a:gd name="connsiteX7016" fmla="*/ 2912090 w 9124939"/>
              <a:gd name="connsiteY7016" fmla="*/ 4219898 h 6507156"/>
              <a:gd name="connsiteX7017" fmla="*/ 2908913 w 9124939"/>
              <a:gd name="connsiteY7017" fmla="*/ 4214499 h 6507156"/>
              <a:gd name="connsiteX7018" fmla="*/ 2926702 w 9124939"/>
              <a:gd name="connsiteY7018" fmla="*/ 4194491 h 6507156"/>
              <a:gd name="connsiteX7019" fmla="*/ 2941632 w 9124939"/>
              <a:gd name="connsiteY7019" fmla="*/ 4186869 h 6507156"/>
              <a:gd name="connsiteX7020" fmla="*/ 2960691 w 9124939"/>
              <a:gd name="connsiteY7020" fmla="*/ 4183376 h 6507156"/>
              <a:gd name="connsiteX7021" fmla="*/ 2995316 w 9124939"/>
              <a:gd name="connsiteY7021" fmla="*/ 4176707 h 6507156"/>
              <a:gd name="connsiteX7022" fmla="*/ 3014376 w 9124939"/>
              <a:gd name="connsiteY7022" fmla="*/ 4173531 h 6507156"/>
              <a:gd name="connsiteX7023" fmla="*/ 3014646 w 9124939"/>
              <a:gd name="connsiteY7023" fmla="*/ 4173771 h 6507156"/>
              <a:gd name="connsiteX7024" fmla="*/ 3043196 w 9124939"/>
              <a:gd name="connsiteY7024" fmla="*/ 4156547 h 6507156"/>
              <a:gd name="connsiteX7025" fmla="*/ 3072327 w 9124939"/>
              <a:gd name="connsiteY7025" fmla="*/ 4131981 h 6507156"/>
              <a:gd name="connsiteX7026" fmla="*/ 3071798 w 9124939"/>
              <a:gd name="connsiteY7026" fmla="*/ 4131621 h 6507156"/>
              <a:gd name="connsiteX7027" fmla="*/ 3089563 w 9124939"/>
              <a:gd name="connsiteY7027" fmla="*/ 4121143 h 6507156"/>
              <a:gd name="connsiteX7028" fmla="*/ 3100984 w 9124939"/>
              <a:gd name="connsiteY7028" fmla="*/ 4119238 h 6507156"/>
              <a:gd name="connsiteX7029" fmla="*/ 3109232 w 9124939"/>
              <a:gd name="connsiteY7029" fmla="*/ 4124953 h 6507156"/>
              <a:gd name="connsiteX7030" fmla="*/ 3112721 w 9124939"/>
              <a:gd name="connsiteY7030" fmla="*/ 4124001 h 6507156"/>
              <a:gd name="connsiteX7031" fmla="*/ 3118432 w 9124939"/>
              <a:gd name="connsiteY7031" fmla="*/ 4123366 h 6507156"/>
              <a:gd name="connsiteX7032" fmla="*/ 3115894 w 9124939"/>
              <a:gd name="connsiteY7032" fmla="*/ 4132256 h 6507156"/>
              <a:gd name="connsiteX7033" fmla="*/ 3125093 w 9124939"/>
              <a:gd name="connsiteY7033" fmla="*/ 4132256 h 6507156"/>
              <a:gd name="connsiteX7034" fmla="*/ 3130486 w 9124939"/>
              <a:gd name="connsiteY7034" fmla="*/ 4127811 h 6507156"/>
              <a:gd name="connsiteX7035" fmla="*/ 3119700 w 9124939"/>
              <a:gd name="connsiteY7035" fmla="*/ 4114793 h 6507156"/>
              <a:gd name="connsiteX7036" fmla="*/ 3115894 w 9124939"/>
              <a:gd name="connsiteY7036" fmla="*/ 4114793 h 6507156"/>
              <a:gd name="connsiteX7037" fmla="*/ 3106377 w 9124939"/>
              <a:gd name="connsiteY7037" fmla="*/ 4117016 h 6507156"/>
              <a:gd name="connsiteX7038" fmla="*/ 3096859 w 9124939"/>
              <a:gd name="connsiteY7038" fmla="*/ 4105268 h 6507156"/>
              <a:gd name="connsiteX7039" fmla="*/ 3098128 w 9124939"/>
              <a:gd name="connsiteY7039" fmla="*/ 4097966 h 6507156"/>
              <a:gd name="connsiteX7040" fmla="*/ 3107328 w 9124939"/>
              <a:gd name="connsiteY7040" fmla="*/ 4093521 h 6507156"/>
              <a:gd name="connsiteX7041" fmla="*/ 3116845 w 9124939"/>
              <a:gd name="connsiteY7041" fmla="*/ 4088123 h 6507156"/>
              <a:gd name="connsiteX7042" fmla="*/ 3117797 w 9124939"/>
              <a:gd name="connsiteY7042" fmla="*/ 4080821 h 6507156"/>
              <a:gd name="connsiteX7043" fmla="*/ 3116845 w 9124939"/>
              <a:gd name="connsiteY7043" fmla="*/ 4071296 h 6507156"/>
              <a:gd name="connsiteX7044" fmla="*/ 3126045 w 9124939"/>
              <a:gd name="connsiteY7044" fmla="*/ 4062723 h 6507156"/>
              <a:gd name="connsiteX7045" fmla="*/ 3141907 w 9124939"/>
              <a:gd name="connsiteY7045" fmla="*/ 4056373 h 6507156"/>
              <a:gd name="connsiteX7046" fmla="*/ 3152376 w 9124939"/>
              <a:gd name="connsiteY7046" fmla="*/ 4064946 h 6507156"/>
              <a:gd name="connsiteX7047" fmla="*/ 3158720 w 9124939"/>
              <a:gd name="connsiteY7047" fmla="*/ 4058596 h 6507156"/>
              <a:gd name="connsiteX7048" fmla="*/ 3160941 w 9124939"/>
              <a:gd name="connsiteY7048" fmla="*/ 4060183 h 6507156"/>
              <a:gd name="connsiteX7049" fmla="*/ 3155231 w 9124939"/>
              <a:gd name="connsiteY7049" fmla="*/ 4067486 h 6507156"/>
              <a:gd name="connsiteX7050" fmla="*/ 3156500 w 9124939"/>
              <a:gd name="connsiteY7050" fmla="*/ 4074471 h 6507156"/>
              <a:gd name="connsiteX7051" fmla="*/ 3154279 w 9124939"/>
              <a:gd name="connsiteY7051" fmla="*/ 4083678 h 6507156"/>
              <a:gd name="connsiteX7052" fmla="*/ 3149838 w 9124939"/>
              <a:gd name="connsiteY7052" fmla="*/ 4086536 h 6507156"/>
              <a:gd name="connsiteX7053" fmla="*/ 3147617 w 9124939"/>
              <a:gd name="connsiteY7053" fmla="*/ 4086536 h 6507156"/>
              <a:gd name="connsiteX7054" fmla="*/ 3140321 w 9124939"/>
              <a:gd name="connsiteY7054" fmla="*/ 4080186 h 6507156"/>
              <a:gd name="connsiteX7055" fmla="*/ 3135562 w 9124939"/>
              <a:gd name="connsiteY7055" fmla="*/ 4065263 h 6507156"/>
              <a:gd name="connsiteX7056" fmla="*/ 3123507 w 9124939"/>
              <a:gd name="connsiteY7056" fmla="*/ 4069391 h 6507156"/>
              <a:gd name="connsiteX7057" fmla="*/ 3120652 w 9124939"/>
              <a:gd name="connsiteY7057" fmla="*/ 4076693 h 6507156"/>
              <a:gd name="connsiteX7058" fmla="*/ 3133976 w 9124939"/>
              <a:gd name="connsiteY7058" fmla="*/ 4086536 h 6507156"/>
              <a:gd name="connsiteX7059" fmla="*/ 3140321 w 9124939"/>
              <a:gd name="connsiteY7059" fmla="*/ 4082408 h 6507156"/>
              <a:gd name="connsiteX7060" fmla="*/ 3134928 w 9124939"/>
              <a:gd name="connsiteY7060" fmla="*/ 4090028 h 6507156"/>
              <a:gd name="connsiteX7061" fmla="*/ 3134293 w 9124939"/>
              <a:gd name="connsiteY7061" fmla="*/ 4097331 h 6507156"/>
              <a:gd name="connsiteX7062" fmla="*/ 3129852 w 9124939"/>
              <a:gd name="connsiteY7062" fmla="*/ 4101776 h 6507156"/>
              <a:gd name="connsiteX7063" fmla="*/ 3131121 w 9124939"/>
              <a:gd name="connsiteY7063" fmla="*/ 4096061 h 6507156"/>
              <a:gd name="connsiteX7064" fmla="*/ 3118749 w 9124939"/>
              <a:gd name="connsiteY7064" fmla="*/ 4089076 h 6507156"/>
              <a:gd name="connsiteX7065" fmla="*/ 3111135 w 9124939"/>
              <a:gd name="connsiteY7065" fmla="*/ 4097331 h 6507156"/>
              <a:gd name="connsiteX7066" fmla="*/ 3126997 w 9124939"/>
              <a:gd name="connsiteY7066" fmla="*/ 4103681 h 6507156"/>
              <a:gd name="connsiteX7067" fmla="*/ 3127949 w 9124939"/>
              <a:gd name="connsiteY7067" fmla="*/ 4110983 h 6507156"/>
              <a:gd name="connsiteX7068" fmla="*/ 3133024 w 9124939"/>
              <a:gd name="connsiteY7068" fmla="*/ 4124001 h 6507156"/>
              <a:gd name="connsiteX7069" fmla="*/ 3136197 w 9124939"/>
              <a:gd name="connsiteY7069" fmla="*/ 4120826 h 6507156"/>
              <a:gd name="connsiteX7070" fmla="*/ 3141590 w 9124939"/>
              <a:gd name="connsiteY7070" fmla="*/ 4121778 h 6507156"/>
              <a:gd name="connsiteX7071" fmla="*/ 3158403 w 9124939"/>
              <a:gd name="connsiteY7071" fmla="*/ 4126858 h 6507156"/>
              <a:gd name="connsiteX7072" fmla="*/ 3161576 w 9124939"/>
              <a:gd name="connsiteY7072" fmla="*/ 4127811 h 6507156"/>
              <a:gd name="connsiteX7073" fmla="*/ 3160307 w 9124939"/>
              <a:gd name="connsiteY7073" fmla="*/ 4117333 h 6507156"/>
              <a:gd name="connsiteX7074" fmla="*/ 3132073 w 9124939"/>
              <a:gd name="connsiteY7074" fmla="*/ 4111301 h 6507156"/>
              <a:gd name="connsiteX7075" fmla="*/ 3135879 w 9124939"/>
              <a:gd name="connsiteY7075" fmla="*/ 4104951 h 6507156"/>
              <a:gd name="connsiteX7076" fmla="*/ 3146348 w 9124939"/>
              <a:gd name="connsiteY7076" fmla="*/ 4104951 h 6507156"/>
              <a:gd name="connsiteX7077" fmla="*/ 3155865 w 9124939"/>
              <a:gd name="connsiteY7077" fmla="*/ 4106856 h 6507156"/>
              <a:gd name="connsiteX7078" fmla="*/ 3157134 w 9124939"/>
              <a:gd name="connsiteY7078" fmla="*/ 4102728 h 6507156"/>
              <a:gd name="connsiteX7079" fmla="*/ 3141272 w 9124939"/>
              <a:gd name="connsiteY7079" fmla="*/ 4100506 h 6507156"/>
              <a:gd name="connsiteX7080" fmla="*/ 3136831 w 9124939"/>
              <a:gd name="connsiteY7080" fmla="*/ 4094156 h 6507156"/>
              <a:gd name="connsiteX7081" fmla="*/ 3144445 w 9124939"/>
              <a:gd name="connsiteY7081" fmla="*/ 4090028 h 6507156"/>
              <a:gd name="connsiteX7082" fmla="*/ 3155865 w 9124939"/>
              <a:gd name="connsiteY7082" fmla="*/ 4093203 h 6507156"/>
              <a:gd name="connsiteX7083" fmla="*/ 3160307 w 9124939"/>
              <a:gd name="connsiteY7083" fmla="*/ 4085901 h 6507156"/>
              <a:gd name="connsiteX7084" fmla="*/ 3170458 w 9124939"/>
              <a:gd name="connsiteY7084" fmla="*/ 4078281 h 6507156"/>
              <a:gd name="connsiteX7085" fmla="*/ 3177755 w 9124939"/>
              <a:gd name="connsiteY7085" fmla="*/ 4078281 h 6507156"/>
              <a:gd name="connsiteX7086" fmla="*/ 3195837 w 9124939"/>
              <a:gd name="connsiteY7086" fmla="*/ 4072566 h 6507156"/>
              <a:gd name="connsiteX7087" fmla="*/ 3208526 w 9124939"/>
              <a:gd name="connsiteY7087" fmla="*/ 4078916 h 6507156"/>
              <a:gd name="connsiteX7088" fmla="*/ 3223437 w 9124939"/>
              <a:gd name="connsiteY7088" fmla="*/ 4073836 h 6507156"/>
              <a:gd name="connsiteX7089" fmla="*/ 3211699 w 9124939"/>
              <a:gd name="connsiteY7089" fmla="*/ 4073836 h 6507156"/>
              <a:gd name="connsiteX7090" fmla="*/ 3220264 w 9124939"/>
              <a:gd name="connsiteY7090" fmla="*/ 4066216 h 6507156"/>
              <a:gd name="connsiteX7091" fmla="*/ 3202182 w 9124939"/>
              <a:gd name="connsiteY7091" fmla="*/ 4071613 h 6507156"/>
              <a:gd name="connsiteX7092" fmla="*/ 3207575 w 9124939"/>
              <a:gd name="connsiteY7092" fmla="*/ 4059866 h 6507156"/>
              <a:gd name="connsiteX7093" fmla="*/ 3197106 w 9124939"/>
              <a:gd name="connsiteY7093" fmla="*/ 4069391 h 6507156"/>
              <a:gd name="connsiteX7094" fmla="*/ 3190761 w 9124939"/>
              <a:gd name="connsiteY7094" fmla="*/ 4071931 h 6507156"/>
              <a:gd name="connsiteX7095" fmla="*/ 3181244 w 9124939"/>
              <a:gd name="connsiteY7095" fmla="*/ 4071931 h 6507156"/>
              <a:gd name="connsiteX7096" fmla="*/ 3170458 w 9124939"/>
              <a:gd name="connsiteY7096" fmla="*/ 4066533 h 6507156"/>
              <a:gd name="connsiteX7097" fmla="*/ 3158720 w 9124939"/>
              <a:gd name="connsiteY7097" fmla="*/ 4058596 h 6507156"/>
              <a:gd name="connsiteX7098" fmla="*/ 3144128 w 9124939"/>
              <a:gd name="connsiteY7098" fmla="*/ 4046848 h 6507156"/>
              <a:gd name="connsiteX7099" fmla="*/ 3155231 w 9124939"/>
              <a:gd name="connsiteY7099" fmla="*/ 4036371 h 6507156"/>
              <a:gd name="connsiteX7100" fmla="*/ 3171410 w 9124939"/>
              <a:gd name="connsiteY7100" fmla="*/ 4049071 h 6507156"/>
              <a:gd name="connsiteX7101" fmla="*/ 3193616 w 9124939"/>
              <a:gd name="connsiteY7101" fmla="*/ 4042403 h 6507156"/>
              <a:gd name="connsiteX7102" fmla="*/ 3170458 w 9124939"/>
              <a:gd name="connsiteY7102" fmla="*/ 4044626 h 6507156"/>
              <a:gd name="connsiteX7103" fmla="*/ 3156500 w 9124939"/>
              <a:gd name="connsiteY7103" fmla="*/ 4030973 h 6507156"/>
              <a:gd name="connsiteX7104" fmla="*/ 3166969 w 9124939"/>
              <a:gd name="connsiteY7104" fmla="*/ 4008748 h 6507156"/>
              <a:gd name="connsiteX7105" fmla="*/ 3197106 w 9124939"/>
              <a:gd name="connsiteY7105" fmla="*/ 3970331 h 6507156"/>
              <a:gd name="connsiteX7106" fmla="*/ 3204085 w 9124939"/>
              <a:gd name="connsiteY7106" fmla="*/ 3936993 h 6507156"/>
              <a:gd name="connsiteX7107" fmla="*/ 3200913 w 9124939"/>
              <a:gd name="connsiteY7107" fmla="*/ 3910323 h 6507156"/>
              <a:gd name="connsiteX7108" fmla="*/ 3207892 w 9124939"/>
              <a:gd name="connsiteY7108" fmla="*/ 3893813 h 6507156"/>
              <a:gd name="connsiteX7109" fmla="*/ 3213285 w 9124939"/>
              <a:gd name="connsiteY7109" fmla="*/ 3881113 h 6507156"/>
              <a:gd name="connsiteX7110" fmla="*/ 3223754 w 9124939"/>
              <a:gd name="connsiteY7110" fmla="*/ 3881113 h 6507156"/>
              <a:gd name="connsiteX7111" fmla="*/ 3225023 w 9124939"/>
              <a:gd name="connsiteY7111" fmla="*/ 3888098 h 6507156"/>
              <a:gd name="connsiteX7112" fmla="*/ 3232319 w 9124939"/>
              <a:gd name="connsiteY7112" fmla="*/ 3890320 h 6507156"/>
              <a:gd name="connsiteX7113" fmla="*/ 3245009 w 9124939"/>
              <a:gd name="connsiteY7113" fmla="*/ 3885875 h 6507156"/>
              <a:gd name="connsiteX7114" fmla="*/ 3247229 w 9124939"/>
              <a:gd name="connsiteY7114" fmla="*/ 3893495 h 6507156"/>
              <a:gd name="connsiteX7115" fmla="*/ 3249450 w 9124939"/>
              <a:gd name="connsiteY7115" fmla="*/ 3899210 h 6507156"/>
              <a:gd name="connsiteX7116" fmla="*/ 3265312 w 9124939"/>
              <a:gd name="connsiteY7116" fmla="*/ 3906830 h 6507156"/>
              <a:gd name="connsiteX7117" fmla="*/ 3260236 w 9124939"/>
              <a:gd name="connsiteY7117" fmla="*/ 3922706 h 6507156"/>
              <a:gd name="connsiteX7118" fmla="*/ 3250719 w 9124939"/>
              <a:gd name="connsiteY7118" fmla="*/ 3923658 h 6507156"/>
              <a:gd name="connsiteX7119" fmla="*/ 3240250 w 9124939"/>
              <a:gd name="connsiteY7119" fmla="*/ 3936358 h 6507156"/>
              <a:gd name="connsiteX7120" fmla="*/ 3250719 w 9124939"/>
              <a:gd name="connsiteY7120" fmla="*/ 3946201 h 6507156"/>
              <a:gd name="connsiteX7121" fmla="*/ 3248498 w 9124939"/>
              <a:gd name="connsiteY7121" fmla="*/ 3954138 h 6507156"/>
              <a:gd name="connsiteX7122" fmla="*/ 3253257 w 9124939"/>
              <a:gd name="connsiteY7122" fmla="*/ 3963663 h 6507156"/>
              <a:gd name="connsiteX7123" fmla="*/ 3272291 w 9124939"/>
              <a:gd name="connsiteY7123" fmla="*/ 3975093 h 6507156"/>
              <a:gd name="connsiteX7124" fmla="*/ 3290373 w 9124939"/>
              <a:gd name="connsiteY7124" fmla="*/ 3972871 h 6507156"/>
              <a:gd name="connsiteX7125" fmla="*/ 3302745 w 9124939"/>
              <a:gd name="connsiteY7125" fmla="*/ 3949693 h 6507156"/>
              <a:gd name="connsiteX7126" fmla="*/ 3288153 w 9124939"/>
              <a:gd name="connsiteY7126" fmla="*/ 3969696 h 6507156"/>
              <a:gd name="connsiteX7127" fmla="*/ 3279587 w 9124939"/>
              <a:gd name="connsiteY7127" fmla="*/ 3972871 h 6507156"/>
              <a:gd name="connsiteX7128" fmla="*/ 3268167 w 9124939"/>
              <a:gd name="connsiteY7128" fmla="*/ 3971283 h 6507156"/>
              <a:gd name="connsiteX7129" fmla="*/ 3262139 w 9124939"/>
              <a:gd name="connsiteY7129" fmla="*/ 3966838 h 6507156"/>
              <a:gd name="connsiteX7130" fmla="*/ 3256112 w 9124939"/>
              <a:gd name="connsiteY7130" fmla="*/ 3954138 h 6507156"/>
              <a:gd name="connsiteX7131" fmla="*/ 3271974 w 9124939"/>
              <a:gd name="connsiteY7131" fmla="*/ 3950963 h 6507156"/>
              <a:gd name="connsiteX7132" fmla="*/ 3278318 w 9124939"/>
              <a:gd name="connsiteY7132" fmla="*/ 3946836 h 6507156"/>
              <a:gd name="connsiteX7133" fmla="*/ 3286884 w 9124939"/>
              <a:gd name="connsiteY7133" fmla="*/ 3941438 h 6507156"/>
              <a:gd name="connsiteX7134" fmla="*/ 3302745 w 9124939"/>
              <a:gd name="connsiteY7134" fmla="*/ 3947788 h 6507156"/>
              <a:gd name="connsiteX7135" fmla="*/ 3299573 w 9124939"/>
              <a:gd name="connsiteY7135" fmla="*/ 3938898 h 6507156"/>
              <a:gd name="connsiteX7136" fmla="*/ 3307504 w 9124939"/>
              <a:gd name="connsiteY7136" fmla="*/ 3934771 h 6507156"/>
              <a:gd name="connsiteX7137" fmla="*/ 3296401 w 9124939"/>
              <a:gd name="connsiteY7137" fmla="*/ 3937311 h 6507156"/>
              <a:gd name="connsiteX7138" fmla="*/ 3287835 w 9124939"/>
              <a:gd name="connsiteY7138" fmla="*/ 3937311 h 6507156"/>
              <a:gd name="connsiteX7139" fmla="*/ 3281491 w 9124939"/>
              <a:gd name="connsiteY7139" fmla="*/ 3930961 h 6507156"/>
              <a:gd name="connsiteX7140" fmla="*/ 3283394 w 9124939"/>
              <a:gd name="connsiteY7140" fmla="*/ 3921436 h 6507156"/>
              <a:gd name="connsiteX7141" fmla="*/ 3290690 w 9124939"/>
              <a:gd name="connsiteY7141" fmla="*/ 3902068 h 6507156"/>
              <a:gd name="connsiteX7142" fmla="*/ 3303380 w 9124939"/>
              <a:gd name="connsiteY7142" fmla="*/ 3901115 h 6507156"/>
              <a:gd name="connsiteX7143" fmla="*/ 3296083 w 9124939"/>
              <a:gd name="connsiteY7143" fmla="*/ 3897940 h 6507156"/>
              <a:gd name="connsiteX7144" fmla="*/ 3275780 w 9124939"/>
              <a:gd name="connsiteY7144" fmla="*/ 3896035 h 6507156"/>
              <a:gd name="connsiteX7145" fmla="*/ 3269436 w 9124939"/>
              <a:gd name="connsiteY7145" fmla="*/ 3890955 h 6507156"/>
              <a:gd name="connsiteX7146" fmla="*/ 3272608 w 9124939"/>
              <a:gd name="connsiteY7146" fmla="*/ 3887780 h 6507156"/>
              <a:gd name="connsiteX7147" fmla="*/ 3276415 w 9124939"/>
              <a:gd name="connsiteY7147" fmla="*/ 3865555 h 6507156"/>
              <a:gd name="connsiteX7148" fmla="*/ 3288787 w 9124939"/>
              <a:gd name="connsiteY7148" fmla="*/ 3836028 h 6507156"/>
              <a:gd name="connsiteX7149" fmla="*/ 3310676 w 9124939"/>
              <a:gd name="connsiteY7149" fmla="*/ 3819835 h 6507156"/>
              <a:gd name="connsiteX7150" fmla="*/ 3341448 w 9124939"/>
              <a:gd name="connsiteY7150" fmla="*/ 3815390 h 6507156"/>
              <a:gd name="connsiteX7151" fmla="*/ 3359531 w 9124939"/>
              <a:gd name="connsiteY7151" fmla="*/ 3816343 h 6507156"/>
              <a:gd name="connsiteX7152" fmla="*/ 3372220 w 9124939"/>
              <a:gd name="connsiteY7152" fmla="*/ 3807770 h 6507156"/>
              <a:gd name="connsiteX7153" fmla="*/ 3394109 w 9124939"/>
              <a:gd name="connsiteY7153" fmla="*/ 3803643 h 6507156"/>
              <a:gd name="connsiteX7154" fmla="*/ 3408068 w 9124939"/>
              <a:gd name="connsiteY7154" fmla="*/ 3806183 h 6507156"/>
              <a:gd name="connsiteX7155" fmla="*/ 3417585 w 9124939"/>
              <a:gd name="connsiteY7155" fmla="*/ 3816978 h 6507156"/>
              <a:gd name="connsiteX7156" fmla="*/ 3429640 w 9124939"/>
              <a:gd name="connsiteY7156" fmla="*/ 3825233 h 6507156"/>
              <a:gd name="connsiteX7157" fmla="*/ 3444232 w 9124939"/>
              <a:gd name="connsiteY7157" fmla="*/ 3826185 h 6507156"/>
              <a:gd name="connsiteX7158" fmla="*/ 3440108 w 9124939"/>
              <a:gd name="connsiteY7158" fmla="*/ 3830313 h 6507156"/>
              <a:gd name="connsiteX7159" fmla="*/ 3444550 w 9124939"/>
              <a:gd name="connsiteY7159" fmla="*/ 3837933 h 6507156"/>
              <a:gd name="connsiteX7160" fmla="*/ 3452798 w 9124939"/>
              <a:gd name="connsiteY7160" fmla="*/ 3839520 h 6507156"/>
              <a:gd name="connsiteX7161" fmla="*/ 3449836 w 9124939"/>
              <a:gd name="connsiteY7161" fmla="*/ 3849061 h 6507156"/>
              <a:gd name="connsiteX7162" fmla="*/ 3450868 w 9124939"/>
              <a:gd name="connsiteY7162" fmla="*/ 3849130 h 6507156"/>
              <a:gd name="connsiteX7163" fmla="*/ 3453707 w 9124939"/>
              <a:gd name="connsiteY7163" fmla="*/ 3839995 h 6507156"/>
              <a:gd name="connsiteX7164" fmla="*/ 3453389 w 9124939"/>
              <a:gd name="connsiteY7164" fmla="*/ 3829840 h 6507156"/>
              <a:gd name="connsiteX7165" fmla="*/ 3458785 w 9124939"/>
              <a:gd name="connsiteY7165" fmla="*/ 3823494 h 6507156"/>
              <a:gd name="connsiteX7166" fmla="*/ 3467354 w 9124939"/>
              <a:gd name="connsiteY7166" fmla="*/ 3824128 h 6507156"/>
              <a:gd name="connsiteX7167" fmla="*/ 3475606 w 9124939"/>
              <a:gd name="connsiteY7167" fmla="*/ 3831427 h 6507156"/>
              <a:gd name="connsiteX7168" fmla="*/ 3484493 w 9124939"/>
              <a:gd name="connsiteY7168" fmla="*/ 3842216 h 6507156"/>
              <a:gd name="connsiteX7169" fmla="*/ 3476876 w 9124939"/>
              <a:gd name="connsiteY7169" fmla="*/ 3827301 h 6507156"/>
              <a:gd name="connsiteX7170" fmla="*/ 3468306 w 9124939"/>
              <a:gd name="connsiteY7170" fmla="*/ 3812704 h 6507156"/>
              <a:gd name="connsiteX7171" fmla="*/ 3455611 w 9124939"/>
              <a:gd name="connsiteY7171" fmla="*/ 3813974 h 6507156"/>
              <a:gd name="connsiteX7172" fmla="*/ 3441646 w 9124939"/>
              <a:gd name="connsiteY7172" fmla="*/ 3815878 h 6507156"/>
              <a:gd name="connsiteX7173" fmla="*/ 3432125 w 9124939"/>
              <a:gd name="connsiteY7173" fmla="*/ 3814291 h 6507156"/>
              <a:gd name="connsiteX7174" fmla="*/ 3431173 w 9124939"/>
              <a:gd name="connsiteY7174" fmla="*/ 3797156 h 6507156"/>
              <a:gd name="connsiteX7175" fmla="*/ 3438472 w 9124939"/>
              <a:gd name="connsiteY7175" fmla="*/ 3789857 h 6507156"/>
              <a:gd name="connsiteX7176" fmla="*/ 3446089 w 9124939"/>
              <a:gd name="connsiteY7176" fmla="*/ 3792078 h 6507156"/>
              <a:gd name="connsiteX7177" fmla="*/ 3443550 w 9124939"/>
              <a:gd name="connsiteY7177" fmla="*/ 3783510 h 6507156"/>
              <a:gd name="connsiteX7178" fmla="*/ 3459420 w 9124939"/>
              <a:gd name="connsiteY7178" fmla="*/ 3764471 h 6507156"/>
              <a:gd name="connsiteX7179" fmla="*/ 3534322 w 9124939"/>
              <a:gd name="connsiteY7179" fmla="*/ 3761615 h 6507156"/>
              <a:gd name="connsiteX7180" fmla="*/ 3530196 w 9124939"/>
              <a:gd name="connsiteY7180" fmla="*/ 3771135 h 6507156"/>
              <a:gd name="connsiteX7181" fmla="*/ 3538131 w 9124939"/>
              <a:gd name="connsiteY7181" fmla="*/ 3805723 h 6507156"/>
              <a:gd name="connsiteX7182" fmla="*/ 3554000 w 9124939"/>
              <a:gd name="connsiteY7182" fmla="*/ 3807627 h 6507156"/>
              <a:gd name="connsiteX7183" fmla="*/ 3560347 w 9124939"/>
              <a:gd name="connsiteY7183" fmla="*/ 3798425 h 6507156"/>
              <a:gd name="connsiteX7184" fmla="*/ 3546382 w 9124939"/>
              <a:gd name="connsiteY7184" fmla="*/ 3786684 h 6507156"/>
              <a:gd name="connsiteX7185" fmla="*/ 3547335 w 9124939"/>
              <a:gd name="connsiteY7185" fmla="*/ 3779385 h 6507156"/>
              <a:gd name="connsiteX7186" fmla="*/ 3564156 w 9124939"/>
              <a:gd name="connsiteY7186" fmla="*/ 3783510 h 6507156"/>
              <a:gd name="connsiteX7187" fmla="*/ 3573995 w 9124939"/>
              <a:gd name="connsiteY7187" fmla="*/ 3800011 h 6507156"/>
              <a:gd name="connsiteX7188" fmla="*/ 3573043 w 9124939"/>
              <a:gd name="connsiteY7188" fmla="*/ 3807627 h 6507156"/>
              <a:gd name="connsiteX7189" fmla="*/ 3581612 w 9124939"/>
              <a:gd name="connsiteY7189" fmla="*/ 3800011 h 6507156"/>
              <a:gd name="connsiteX7190" fmla="*/ 3572725 w 9124939"/>
              <a:gd name="connsiteY7190" fmla="*/ 3791761 h 6507156"/>
              <a:gd name="connsiteX7191" fmla="*/ 3566378 w 9124939"/>
              <a:gd name="connsiteY7191" fmla="*/ 3770817 h 6507156"/>
              <a:gd name="connsiteX7192" fmla="*/ 3570186 w 9124939"/>
              <a:gd name="connsiteY7192" fmla="*/ 3751778 h 6507156"/>
              <a:gd name="connsiteX7193" fmla="*/ 3586055 w 9124939"/>
              <a:gd name="connsiteY7193" fmla="*/ 3736864 h 6507156"/>
              <a:gd name="connsiteX7194" fmla="*/ 3620967 w 9124939"/>
              <a:gd name="connsiteY7194" fmla="*/ 3740671 h 6507156"/>
              <a:gd name="connsiteX7195" fmla="*/ 3647628 w 9124939"/>
              <a:gd name="connsiteY7195" fmla="*/ 3743527 h 6507156"/>
              <a:gd name="connsiteX7196" fmla="*/ 3666671 w 9124939"/>
              <a:gd name="connsiteY7196" fmla="*/ 3761615 h 6507156"/>
              <a:gd name="connsiteX7197" fmla="*/ 3691109 w 9124939"/>
              <a:gd name="connsiteY7197" fmla="*/ 3792078 h 6507156"/>
              <a:gd name="connsiteX7198" fmla="*/ 3714595 w 9124939"/>
              <a:gd name="connsiteY7198" fmla="*/ 3794934 h 6507156"/>
              <a:gd name="connsiteX7199" fmla="*/ 3692061 w 9124939"/>
              <a:gd name="connsiteY7199" fmla="*/ 3784145 h 6507156"/>
              <a:gd name="connsiteX7200" fmla="*/ 3679683 w 9124939"/>
              <a:gd name="connsiteY7200" fmla="*/ 3774308 h 6507156"/>
              <a:gd name="connsiteX7201" fmla="*/ 3679366 w 9124939"/>
              <a:gd name="connsiteY7201" fmla="*/ 3758124 h 6507156"/>
              <a:gd name="connsiteX7202" fmla="*/ 3667305 w 9124939"/>
              <a:gd name="connsiteY7202" fmla="*/ 3743527 h 6507156"/>
              <a:gd name="connsiteX7203" fmla="*/ 3652706 w 9124939"/>
              <a:gd name="connsiteY7203" fmla="*/ 3738133 h 6507156"/>
              <a:gd name="connsiteX7204" fmla="*/ 3630172 w 9124939"/>
              <a:gd name="connsiteY7204" fmla="*/ 3733373 h 6507156"/>
              <a:gd name="connsiteX7205" fmla="*/ 3604781 w 9124939"/>
              <a:gd name="connsiteY7205" fmla="*/ 3721949 h 6507156"/>
              <a:gd name="connsiteX7206" fmla="*/ 3605733 w 9124939"/>
              <a:gd name="connsiteY7206" fmla="*/ 3708304 h 6507156"/>
              <a:gd name="connsiteX7207" fmla="*/ 3607955 w 9124939"/>
              <a:gd name="connsiteY7207" fmla="*/ 3705131 h 6507156"/>
              <a:gd name="connsiteX7208" fmla="*/ 3619698 w 9124939"/>
              <a:gd name="connsiteY7208" fmla="*/ 3711477 h 6507156"/>
              <a:gd name="connsiteX7209" fmla="*/ 3622872 w 9124939"/>
              <a:gd name="connsiteY7209" fmla="*/ 3705131 h 6507156"/>
              <a:gd name="connsiteX7210" fmla="*/ 3625093 w 9124939"/>
              <a:gd name="connsiteY7210" fmla="*/ 3699736 h 6507156"/>
              <a:gd name="connsiteX7211" fmla="*/ 3602559 w 9124939"/>
              <a:gd name="connsiteY7211" fmla="*/ 3687361 h 6507156"/>
              <a:gd name="connsiteX7212" fmla="*/ 3599068 w 9124939"/>
              <a:gd name="connsiteY7212" fmla="*/ 3674668 h 6507156"/>
              <a:gd name="connsiteX7213" fmla="*/ 3613985 w 9124939"/>
              <a:gd name="connsiteY7213" fmla="*/ 3660705 h 6507156"/>
              <a:gd name="connsiteX7214" fmla="*/ 3605416 w 9124939"/>
              <a:gd name="connsiteY7214" fmla="*/ 3652455 h 6507156"/>
              <a:gd name="connsiteX7215" fmla="*/ 3602242 w 9124939"/>
              <a:gd name="connsiteY7215" fmla="*/ 3659753 h 6507156"/>
              <a:gd name="connsiteX7216" fmla="*/ 3590816 w 9124939"/>
              <a:gd name="connsiteY7216" fmla="*/ 3662927 h 6507156"/>
              <a:gd name="connsiteX7217" fmla="*/ 3587642 w 9124939"/>
              <a:gd name="connsiteY7217" fmla="*/ 3651503 h 6507156"/>
              <a:gd name="connsiteX7218" fmla="*/ 3594625 w 9124939"/>
              <a:gd name="connsiteY7218" fmla="*/ 3641983 h 6507156"/>
              <a:gd name="connsiteX7219" fmla="*/ 3605098 w 9124939"/>
              <a:gd name="connsiteY7219" fmla="*/ 3638810 h 6507156"/>
              <a:gd name="connsiteX7220" fmla="*/ 3616841 w 9124939"/>
              <a:gd name="connsiteY7220" fmla="*/ 3639444 h 6507156"/>
              <a:gd name="connsiteX7221" fmla="*/ 3623189 w 9124939"/>
              <a:gd name="connsiteY7221" fmla="*/ 3626751 h 6507156"/>
              <a:gd name="connsiteX7222" fmla="*/ 3612716 w 9124939"/>
              <a:gd name="connsiteY7222" fmla="*/ 3618818 h 6507156"/>
              <a:gd name="connsiteX7223" fmla="*/ 3600655 w 9124939"/>
              <a:gd name="connsiteY7223" fmla="*/ 3607077 h 6507156"/>
              <a:gd name="connsiteX7224" fmla="*/ 3599385 w 9124939"/>
              <a:gd name="connsiteY7224" fmla="*/ 3597875 h 6507156"/>
              <a:gd name="connsiteX7225" fmla="*/ 3594307 w 9124939"/>
              <a:gd name="connsiteY7225" fmla="*/ 3586134 h 6507156"/>
              <a:gd name="connsiteX7226" fmla="*/ 3586690 w 9124939"/>
              <a:gd name="connsiteY7226" fmla="*/ 3578835 h 6507156"/>
              <a:gd name="connsiteX7227" fmla="*/ 3573995 w 9124939"/>
              <a:gd name="connsiteY7227" fmla="*/ 3581374 h 6507156"/>
              <a:gd name="connsiteX7228" fmla="*/ 3560347 w 9124939"/>
              <a:gd name="connsiteY7228" fmla="*/ 3575027 h 6507156"/>
              <a:gd name="connsiteX7229" fmla="*/ 3558126 w 9124939"/>
              <a:gd name="connsiteY7229" fmla="*/ 3586451 h 6507156"/>
              <a:gd name="connsiteX7230" fmla="*/ 3555904 w 9124939"/>
              <a:gd name="connsiteY7230" fmla="*/ 3589624 h 6507156"/>
              <a:gd name="connsiteX7231" fmla="*/ 3552730 w 9124939"/>
              <a:gd name="connsiteY7231" fmla="*/ 3578200 h 6507156"/>
              <a:gd name="connsiteX7232" fmla="*/ 3552730 w 9124939"/>
              <a:gd name="connsiteY7232" fmla="*/ 3561065 h 6507156"/>
              <a:gd name="connsiteX7233" fmla="*/ 3556856 w 9124939"/>
              <a:gd name="connsiteY7233" fmla="*/ 3546468 h 6507156"/>
              <a:gd name="connsiteX7234" fmla="*/ 3563204 w 9124939"/>
              <a:gd name="connsiteY7234" fmla="*/ 3548372 h 6507156"/>
              <a:gd name="connsiteX7235" fmla="*/ 3563204 w 9124939"/>
              <a:gd name="connsiteY7235" fmla="*/ 3555670 h 6507156"/>
              <a:gd name="connsiteX7236" fmla="*/ 3565425 w 9124939"/>
              <a:gd name="connsiteY7236" fmla="*/ 3567411 h 6507156"/>
              <a:gd name="connsiteX7237" fmla="*/ 3576216 w 9124939"/>
              <a:gd name="connsiteY7237" fmla="*/ 3578200 h 6507156"/>
              <a:gd name="connsiteX7238" fmla="*/ 3583516 w 9124939"/>
              <a:gd name="connsiteY7238" fmla="*/ 3574393 h 6507156"/>
              <a:gd name="connsiteX7239" fmla="*/ 3595692 w 9124939"/>
              <a:gd name="connsiteY7239" fmla="*/ 3570436 h 6507156"/>
              <a:gd name="connsiteX7240" fmla="*/ 3596633 w 9124939"/>
              <a:gd name="connsiteY7240" fmla="*/ 3561074 h 6507156"/>
              <a:gd name="connsiteX7241" fmla="*/ 3588977 w 9124939"/>
              <a:gd name="connsiteY7241" fmla="*/ 3536944 h 6507156"/>
              <a:gd name="connsiteX7242" fmla="*/ 3590891 w 9124939"/>
              <a:gd name="connsiteY7242" fmla="*/ 3525196 h 6507156"/>
              <a:gd name="connsiteX7243" fmla="*/ 3587701 w 9124939"/>
              <a:gd name="connsiteY7243" fmla="*/ 3504559 h 6507156"/>
              <a:gd name="connsiteX7244" fmla="*/ 3585149 w 9124939"/>
              <a:gd name="connsiteY7244" fmla="*/ 3481064 h 6507156"/>
              <a:gd name="connsiteX7245" fmla="*/ 3577812 w 9124939"/>
              <a:gd name="connsiteY7245" fmla="*/ 3469951 h 6507156"/>
              <a:gd name="connsiteX7246" fmla="*/ 3564733 w 9124939"/>
              <a:gd name="connsiteY7246" fmla="*/ 3471856 h 6507156"/>
              <a:gd name="connsiteX7247" fmla="*/ 3558353 w 9124939"/>
              <a:gd name="connsiteY7247" fmla="*/ 3461379 h 6507156"/>
              <a:gd name="connsiteX7248" fmla="*/ 3558353 w 9124939"/>
              <a:gd name="connsiteY7248" fmla="*/ 3443599 h 6507156"/>
              <a:gd name="connsiteX7249" fmla="*/ 3546869 w 9124939"/>
              <a:gd name="connsiteY7249" fmla="*/ 3446774 h 6507156"/>
              <a:gd name="connsiteX7250" fmla="*/ 3551016 w 9124939"/>
              <a:gd name="connsiteY7250" fmla="*/ 3458521 h 6507156"/>
              <a:gd name="connsiteX7251" fmla="*/ 3541446 w 9124939"/>
              <a:gd name="connsiteY7251" fmla="*/ 3460744 h 6507156"/>
              <a:gd name="connsiteX7252" fmla="*/ 3527410 w 9124939"/>
              <a:gd name="connsiteY7252" fmla="*/ 3445821 h 6507156"/>
              <a:gd name="connsiteX7253" fmla="*/ 3530919 w 9124939"/>
              <a:gd name="connsiteY7253" fmla="*/ 3433440 h 6507156"/>
              <a:gd name="connsiteX7254" fmla="*/ 3532195 w 9124939"/>
              <a:gd name="connsiteY7254" fmla="*/ 3386767 h 6507156"/>
              <a:gd name="connsiteX7255" fmla="*/ 3535385 w 9124939"/>
              <a:gd name="connsiteY7255" fmla="*/ 3386767 h 6507156"/>
              <a:gd name="connsiteX7256" fmla="*/ 3533471 w 9124939"/>
              <a:gd name="connsiteY7256" fmla="*/ 3408992 h 6507156"/>
              <a:gd name="connsiteX7257" fmla="*/ 3544317 w 9124939"/>
              <a:gd name="connsiteY7257" fmla="*/ 3414389 h 6507156"/>
              <a:gd name="connsiteX7258" fmla="*/ 3550697 w 9124939"/>
              <a:gd name="connsiteY7258" fmla="*/ 3402642 h 6507156"/>
              <a:gd name="connsiteX7259" fmla="*/ 3549102 w 9124939"/>
              <a:gd name="connsiteY7259" fmla="*/ 3384544 h 6507156"/>
              <a:gd name="connsiteX7260" fmla="*/ 3543998 w 9124939"/>
              <a:gd name="connsiteY7260" fmla="*/ 3368034 h 6507156"/>
              <a:gd name="connsiteX7261" fmla="*/ 3534428 w 9124939"/>
              <a:gd name="connsiteY7261" fmla="*/ 3371209 h 6507156"/>
              <a:gd name="connsiteX7262" fmla="*/ 3532833 w 9124939"/>
              <a:gd name="connsiteY7262" fmla="*/ 3323584 h 6507156"/>
              <a:gd name="connsiteX7263" fmla="*/ 3538256 w 9124939"/>
              <a:gd name="connsiteY7263" fmla="*/ 3335014 h 6507156"/>
              <a:gd name="connsiteX7264" fmla="*/ 3539213 w 9124939"/>
              <a:gd name="connsiteY7264" fmla="*/ 3319457 h 6507156"/>
              <a:gd name="connsiteX7265" fmla="*/ 3534747 w 9124939"/>
              <a:gd name="connsiteY7265" fmla="*/ 3314060 h 6507156"/>
              <a:gd name="connsiteX7266" fmla="*/ 3530281 w 9124939"/>
              <a:gd name="connsiteY7266" fmla="*/ 3285801 h 6507156"/>
              <a:gd name="connsiteX7267" fmla="*/ 3539532 w 9124939"/>
              <a:gd name="connsiteY7267" fmla="*/ 3262623 h 6507156"/>
              <a:gd name="connsiteX7268" fmla="*/ 3544955 w 9124939"/>
              <a:gd name="connsiteY7268" fmla="*/ 3267386 h 6507156"/>
              <a:gd name="connsiteX7269" fmla="*/ 3544955 w 9124939"/>
              <a:gd name="connsiteY7269" fmla="*/ 3275959 h 6507156"/>
              <a:gd name="connsiteX7270" fmla="*/ 3556120 w 9124939"/>
              <a:gd name="connsiteY7270" fmla="*/ 3288659 h 6507156"/>
              <a:gd name="connsiteX7271" fmla="*/ 3565690 w 9124939"/>
              <a:gd name="connsiteY7271" fmla="*/ 3287706 h 6507156"/>
              <a:gd name="connsiteX7272" fmla="*/ 3580045 w 9124939"/>
              <a:gd name="connsiteY7272" fmla="*/ 3291516 h 6507156"/>
              <a:gd name="connsiteX7273" fmla="*/ 3588977 w 9124939"/>
              <a:gd name="connsiteY7273" fmla="*/ 3309614 h 6507156"/>
              <a:gd name="connsiteX7274" fmla="*/ 3589615 w 9124939"/>
              <a:gd name="connsiteY7274" fmla="*/ 3292469 h 6507156"/>
              <a:gd name="connsiteX7275" fmla="*/ 3597271 w 9124939"/>
              <a:gd name="connsiteY7275" fmla="*/ 3289294 h 6507156"/>
              <a:gd name="connsiteX7276" fmla="*/ 3591848 w 9124939"/>
              <a:gd name="connsiteY7276" fmla="*/ 3286119 h 6507156"/>
              <a:gd name="connsiteX7277" fmla="*/ 3590891 w 9124939"/>
              <a:gd name="connsiteY7277" fmla="*/ 3271514 h 6507156"/>
              <a:gd name="connsiteX7278" fmla="*/ 3604289 w 9124939"/>
              <a:gd name="connsiteY7278" fmla="*/ 3257543 h 6507156"/>
              <a:gd name="connsiteX7279" fmla="*/ 3618325 w 9124939"/>
              <a:gd name="connsiteY7279" fmla="*/ 3251194 h 6507156"/>
              <a:gd name="connsiteX7280" fmla="*/ 3624705 w 9124939"/>
              <a:gd name="connsiteY7280" fmla="*/ 3261671 h 6507156"/>
              <a:gd name="connsiteX7281" fmla="*/ 3625024 w 9124939"/>
              <a:gd name="connsiteY7281" fmla="*/ 3278499 h 6507156"/>
              <a:gd name="connsiteX7282" fmla="*/ 3643207 w 9124939"/>
              <a:gd name="connsiteY7282" fmla="*/ 3288976 h 6507156"/>
              <a:gd name="connsiteX7283" fmla="*/ 3647992 w 9124939"/>
              <a:gd name="connsiteY7283" fmla="*/ 3268973 h 6507156"/>
              <a:gd name="connsiteX7284" fmla="*/ 3639379 w 9124939"/>
              <a:gd name="connsiteY7284" fmla="*/ 3261353 h 6507156"/>
              <a:gd name="connsiteX7285" fmla="*/ 3632999 w 9124939"/>
              <a:gd name="connsiteY7285" fmla="*/ 3261353 h 6507156"/>
              <a:gd name="connsiteX7286" fmla="*/ 3638422 w 9124939"/>
              <a:gd name="connsiteY7286" fmla="*/ 3250876 h 6507156"/>
              <a:gd name="connsiteX7287" fmla="*/ 3634275 w 9124939"/>
              <a:gd name="connsiteY7287" fmla="*/ 3238494 h 6507156"/>
              <a:gd name="connsiteX7288" fmla="*/ 3639060 w 9124939"/>
              <a:gd name="connsiteY7288" fmla="*/ 3219444 h 6507156"/>
              <a:gd name="connsiteX7289" fmla="*/ 3655010 w 9124939"/>
              <a:gd name="connsiteY7289" fmla="*/ 3214999 h 6507156"/>
              <a:gd name="connsiteX7290" fmla="*/ 3674469 w 9124939"/>
              <a:gd name="connsiteY7290" fmla="*/ 3220079 h 6507156"/>
              <a:gd name="connsiteX7291" fmla="*/ 3685634 w 9124939"/>
              <a:gd name="connsiteY7291" fmla="*/ 3209601 h 6507156"/>
              <a:gd name="connsiteX7292" fmla="*/ 3708284 w 9124939"/>
              <a:gd name="connsiteY7292" fmla="*/ 3205156 h 6507156"/>
              <a:gd name="connsiteX7293" fmla="*/ 3728381 w 9124939"/>
              <a:gd name="connsiteY7293" fmla="*/ 3215316 h 6507156"/>
              <a:gd name="connsiteX7294" fmla="*/ 3730614 w 9124939"/>
              <a:gd name="connsiteY7294" fmla="*/ 3223889 h 6507156"/>
              <a:gd name="connsiteX7295" fmla="*/ 3730933 w 9124939"/>
              <a:gd name="connsiteY7295" fmla="*/ 3248019 h 6507156"/>
              <a:gd name="connsiteX7296" fmla="*/ 3736356 w 9124939"/>
              <a:gd name="connsiteY7296" fmla="*/ 3252146 h 6507156"/>
              <a:gd name="connsiteX7297" fmla="*/ 3737313 w 9124939"/>
              <a:gd name="connsiteY7297" fmla="*/ 3264846 h 6507156"/>
              <a:gd name="connsiteX7298" fmla="*/ 3727105 w 9124939"/>
              <a:gd name="connsiteY7298" fmla="*/ 3268338 h 6507156"/>
              <a:gd name="connsiteX7299" fmla="*/ 3719449 w 9124939"/>
              <a:gd name="connsiteY7299" fmla="*/ 3271514 h 6507156"/>
              <a:gd name="connsiteX7300" fmla="*/ 3719449 w 9124939"/>
              <a:gd name="connsiteY7300" fmla="*/ 3282944 h 6507156"/>
              <a:gd name="connsiteX7301" fmla="*/ 3737632 w 9124939"/>
              <a:gd name="connsiteY7301" fmla="*/ 3270243 h 6507156"/>
              <a:gd name="connsiteX7302" fmla="*/ 3739865 w 9124939"/>
              <a:gd name="connsiteY7302" fmla="*/ 3276276 h 6507156"/>
              <a:gd name="connsiteX7303" fmla="*/ 3731252 w 9124939"/>
              <a:gd name="connsiteY7303" fmla="*/ 3287071 h 6507156"/>
              <a:gd name="connsiteX7304" fmla="*/ 3727424 w 9124939"/>
              <a:gd name="connsiteY7304" fmla="*/ 3290246 h 6507156"/>
              <a:gd name="connsiteX7305" fmla="*/ 3724234 w 9124939"/>
              <a:gd name="connsiteY7305" fmla="*/ 3292787 h 6507156"/>
              <a:gd name="connsiteX7306" fmla="*/ 3721682 w 9124939"/>
              <a:gd name="connsiteY7306" fmla="*/ 3295327 h 6507156"/>
              <a:gd name="connsiteX7307" fmla="*/ 3720087 w 9124939"/>
              <a:gd name="connsiteY7307" fmla="*/ 3298501 h 6507156"/>
              <a:gd name="connsiteX7308" fmla="*/ 3718811 w 9124939"/>
              <a:gd name="connsiteY7308" fmla="*/ 3302629 h 6507156"/>
              <a:gd name="connsiteX7309" fmla="*/ 3717854 w 9124939"/>
              <a:gd name="connsiteY7309" fmla="*/ 3307074 h 6507156"/>
              <a:gd name="connsiteX7310" fmla="*/ 3728381 w 9124939"/>
              <a:gd name="connsiteY7310" fmla="*/ 3302946 h 6507156"/>
              <a:gd name="connsiteX7311" fmla="*/ 3738589 w 9124939"/>
              <a:gd name="connsiteY7311" fmla="*/ 3291199 h 6507156"/>
              <a:gd name="connsiteX7312" fmla="*/ 3754539 w 9124939"/>
              <a:gd name="connsiteY7312" fmla="*/ 3295327 h 6507156"/>
              <a:gd name="connsiteX7313" fmla="*/ 3767618 w 9124939"/>
              <a:gd name="connsiteY7313" fmla="*/ 3291834 h 6507156"/>
              <a:gd name="connsiteX7314" fmla="*/ 3783568 w 9124939"/>
              <a:gd name="connsiteY7314" fmla="*/ 3288659 h 6507156"/>
              <a:gd name="connsiteX7315" fmla="*/ 3797285 w 9124939"/>
              <a:gd name="connsiteY7315" fmla="*/ 3306439 h 6507156"/>
              <a:gd name="connsiteX7316" fmla="*/ 3793457 w 9124939"/>
              <a:gd name="connsiteY7316" fmla="*/ 3338190 h 6507156"/>
              <a:gd name="connsiteX7317" fmla="*/ 3778464 w 9124939"/>
              <a:gd name="connsiteY7317" fmla="*/ 3348985 h 6507156"/>
              <a:gd name="connsiteX7318" fmla="*/ 3776869 w 9124939"/>
              <a:gd name="connsiteY7318" fmla="*/ 3358509 h 6507156"/>
              <a:gd name="connsiteX7319" fmla="*/ 3772403 w 9124939"/>
              <a:gd name="connsiteY7319" fmla="*/ 3357239 h 6507156"/>
              <a:gd name="connsiteX7320" fmla="*/ 3771127 w 9124939"/>
              <a:gd name="connsiteY7320" fmla="*/ 3342317 h 6507156"/>
              <a:gd name="connsiteX7321" fmla="*/ 3759324 w 9124939"/>
              <a:gd name="connsiteY7321" fmla="*/ 3343586 h 6507156"/>
              <a:gd name="connsiteX7322" fmla="*/ 3744650 w 9124939"/>
              <a:gd name="connsiteY7322" fmla="*/ 3359779 h 6507156"/>
              <a:gd name="connsiteX7323" fmla="*/ 3747521 w 9124939"/>
              <a:gd name="connsiteY7323" fmla="*/ 3335332 h 6507156"/>
              <a:gd name="connsiteX7324" fmla="*/ 3736994 w 9124939"/>
              <a:gd name="connsiteY7324" fmla="*/ 3342952 h 6507156"/>
              <a:gd name="connsiteX7325" fmla="*/ 3730933 w 9124939"/>
              <a:gd name="connsiteY7325" fmla="*/ 3354382 h 6507156"/>
              <a:gd name="connsiteX7326" fmla="*/ 3725510 w 9124939"/>
              <a:gd name="connsiteY7326" fmla="*/ 3370257 h 6507156"/>
              <a:gd name="connsiteX7327" fmla="*/ 3736356 w 9124939"/>
              <a:gd name="connsiteY7327" fmla="*/ 3379464 h 6507156"/>
              <a:gd name="connsiteX7328" fmla="*/ 3735399 w 9124939"/>
              <a:gd name="connsiteY7328" fmla="*/ 3391212 h 6507156"/>
              <a:gd name="connsiteX7329" fmla="*/ 3727105 w 9124939"/>
              <a:gd name="connsiteY7329" fmla="*/ 3403912 h 6507156"/>
              <a:gd name="connsiteX7330" fmla="*/ 3705732 w 9124939"/>
              <a:gd name="connsiteY7330" fmla="*/ 3388354 h 6507156"/>
              <a:gd name="connsiteX7331" fmla="*/ 3704456 w 9124939"/>
              <a:gd name="connsiteY7331" fmla="*/ 3394705 h 6507156"/>
              <a:gd name="connsiteX7332" fmla="*/ 3693928 w 9124939"/>
              <a:gd name="connsiteY7332" fmla="*/ 3400102 h 6507156"/>
              <a:gd name="connsiteX7333" fmla="*/ 3707646 w 9124939"/>
              <a:gd name="connsiteY7333" fmla="*/ 3407404 h 6507156"/>
              <a:gd name="connsiteX7334" fmla="*/ 3717216 w 9124939"/>
              <a:gd name="connsiteY7334" fmla="*/ 3413438 h 6507156"/>
              <a:gd name="connsiteX7335" fmla="*/ 3713388 w 9124939"/>
              <a:gd name="connsiteY7335" fmla="*/ 3423279 h 6507156"/>
              <a:gd name="connsiteX7336" fmla="*/ 3695204 w 9124939"/>
              <a:gd name="connsiteY7336" fmla="*/ 3426455 h 6507156"/>
              <a:gd name="connsiteX7337" fmla="*/ 3683720 w 9124939"/>
              <a:gd name="connsiteY7337" fmla="*/ 3412802 h 6507156"/>
              <a:gd name="connsiteX7338" fmla="*/ 3679254 w 9124939"/>
              <a:gd name="connsiteY7338" fmla="*/ 3427725 h 6507156"/>
              <a:gd name="connsiteX7339" fmla="*/ 3668727 w 9124939"/>
              <a:gd name="connsiteY7339" fmla="*/ 3430900 h 6507156"/>
              <a:gd name="connsiteX7340" fmla="*/ 3688824 w 9124939"/>
              <a:gd name="connsiteY7340" fmla="*/ 3439154 h 6507156"/>
              <a:gd name="connsiteX7341" fmla="*/ 3676383 w 9124939"/>
              <a:gd name="connsiteY7341" fmla="*/ 3451854 h 6507156"/>
              <a:gd name="connsiteX7342" fmla="*/ 3663623 w 9124939"/>
              <a:gd name="connsiteY7342" fmla="*/ 3464871 h 6507156"/>
              <a:gd name="connsiteX7343" fmla="*/ 3679573 w 9124939"/>
              <a:gd name="connsiteY7343" fmla="*/ 3464554 h 6507156"/>
              <a:gd name="connsiteX7344" fmla="*/ 3682763 w 9124939"/>
              <a:gd name="connsiteY7344" fmla="*/ 3475031 h 6507156"/>
              <a:gd name="connsiteX7345" fmla="*/ 3671598 w 9124939"/>
              <a:gd name="connsiteY7345" fmla="*/ 3485826 h 6507156"/>
              <a:gd name="connsiteX7346" fmla="*/ 3669684 w 9124939"/>
              <a:gd name="connsiteY7346" fmla="*/ 3515036 h 6507156"/>
              <a:gd name="connsiteX7347" fmla="*/ 3655967 w 9124939"/>
              <a:gd name="connsiteY7347" fmla="*/ 3527736 h 6507156"/>
              <a:gd name="connsiteX7348" fmla="*/ 3656924 w 9124939"/>
              <a:gd name="connsiteY7348" fmla="*/ 3544881 h 6507156"/>
              <a:gd name="connsiteX7349" fmla="*/ 3679254 w 9124939"/>
              <a:gd name="connsiteY7349" fmla="*/ 3544881 h 6507156"/>
              <a:gd name="connsiteX7350" fmla="*/ 3681806 w 9124939"/>
              <a:gd name="connsiteY7350" fmla="*/ 3561391 h 6507156"/>
              <a:gd name="connsiteX7351" fmla="*/ 3674469 w 9124939"/>
              <a:gd name="connsiteY7351" fmla="*/ 3570916 h 6507156"/>
              <a:gd name="connsiteX7352" fmla="*/ 3660433 w 9124939"/>
              <a:gd name="connsiteY7352" fmla="*/ 3564884 h 6507156"/>
              <a:gd name="connsiteX7353" fmla="*/ 3654053 w 9124939"/>
              <a:gd name="connsiteY7353" fmla="*/ 3575679 h 6507156"/>
              <a:gd name="connsiteX7354" fmla="*/ 3661301 w 9124939"/>
              <a:gd name="connsiteY7354" fmla="*/ 3578384 h 6507156"/>
              <a:gd name="connsiteX7355" fmla="*/ 3661910 w 9124939"/>
              <a:gd name="connsiteY7355" fmla="*/ 3578200 h 6507156"/>
              <a:gd name="connsiteX7356" fmla="*/ 3655880 w 9124939"/>
              <a:gd name="connsiteY7356" fmla="*/ 3588672 h 6507156"/>
              <a:gd name="connsiteX7357" fmla="*/ 3676509 w 9124939"/>
              <a:gd name="connsiteY7357" fmla="*/ 3576931 h 6507156"/>
              <a:gd name="connsiteX7358" fmla="*/ 3693648 w 9124939"/>
              <a:gd name="connsiteY7358" fmla="*/ 3582960 h 6507156"/>
              <a:gd name="connsiteX7359" fmla="*/ 3702217 w 9124939"/>
              <a:gd name="connsiteY7359" fmla="*/ 3582008 h 6507156"/>
              <a:gd name="connsiteX7360" fmla="*/ 3708565 w 9124939"/>
              <a:gd name="connsiteY7360" fmla="*/ 3592480 h 6507156"/>
              <a:gd name="connsiteX7361" fmla="*/ 3709517 w 9124939"/>
              <a:gd name="connsiteY7361" fmla="*/ 3602000 h 6507156"/>
              <a:gd name="connsiteX7362" fmla="*/ 3707613 w 9124939"/>
              <a:gd name="connsiteY7362" fmla="*/ 3613424 h 6507156"/>
              <a:gd name="connsiteX7363" fmla="*/ 3694918 w 9124939"/>
              <a:gd name="connsiteY7363" fmla="*/ 3629290 h 6507156"/>
              <a:gd name="connsiteX7364" fmla="*/ 3719356 w 9124939"/>
              <a:gd name="connsiteY7364" fmla="*/ 3634685 h 6507156"/>
              <a:gd name="connsiteX7365" fmla="*/ 3726021 w 9124939"/>
              <a:gd name="connsiteY7365" fmla="*/ 3651185 h 6507156"/>
              <a:gd name="connsiteX7366" fmla="*/ 3735225 w 9124939"/>
              <a:gd name="connsiteY7366" fmla="*/ 3634367 h 6507156"/>
              <a:gd name="connsiteX7367" fmla="*/ 3750142 w 9124939"/>
              <a:gd name="connsiteY7367" fmla="*/ 3643887 h 6507156"/>
              <a:gd name="connsiteX7368" fmla="*/ 3770455 w 9124939"/>
              <a:gd name="connsiteY7368" fmla="*/ 3660388 h 6507156"/>
              <a:gd name="connsiteX7369" fmla="*/ 3780928 w 9124939"/>
              <a:gd name="connsiteY7369" fmla="*/ 3651820 h 6507156"/>
              <a:gd name="connsiteX7370" fmla="*/ 3810762 w 9124939"/>
              <a:gd name="connsiteY7370" fmla="*/ 3645156 h 6507156"/>
              <a:gd name="connsiteX7371" fmla="*/ 3812667 w 9124939"/>
              <a:gd name="connsiteY7371" fmla="*/ 3653724 h 6507156"/>
              <a:gd name="connsiteX7372" fmla="*/ 3799337 w 9124939"/>
              <a:gd name="connsiteY7372" fmla="*/ 3680379 h 6507156"/>
              <a:gd name="connsiteX7373" fmla="*/ 3792037 w 9124939"/>
              <a:gd name="connsiteY7373" fmla="*/ 3686726 h 6507156"/>
              <a:gd name="connsiteX7374" fmla="*/ 3777120 w 9124939"/>
              <a:gd name="connsiteY7374" fmla="*/ 3694976 h 6507156"/>
              <a:gd name="connsiteX7375" fmla="*/ 3781563 w 9124939"/>
              <a:gd name="connsiteY7375" fmla="*/ 3724488 h 6507156"/>
              <a:gd name="connsiteX7376" fmla="*/ 3789180 w 9124939"/>
              <a:gd name="connsiteY7376" fmla="*/ 3726709 h 6507156"/>
              <a:gd name="connsiteX7377" fmla="*/ 3801876 w 9124939"/>
              <a:gd name="connsiteY7377" fmla="*/ 3713699 h 6507156"/>
              <a:gd name="connsiteX7378" fmla="*/ 3825997 w 9124939"/>
              <a:gd name="connsiteY7378" fmla="*/ 3709256 h 6507156"/>
              <a:gd name="connsiteX7379" fmla="*/ 3852340 w 9124939"/>
              <a:gd name="connsiteY7379" fmla="*/ 3721949 h 6507156"/>
              <a:gd name="connsiteX7380" fmla="*/ 3848214 w 9124939"/>
              <a:gd name="connsiteY7380" fmla="*/ 3703862 h 6507156"/>
              <a:gd name="connsiteX7381" fmla="*/ 3861861 w 9124939"/>
              <a:gd name="connsiteY7381" fmla="*/ 3705131 h 6507156"/>
              <a:gd name="connsiteX7382" fmla="*/ 3862496 w 9124939"/>
              <a:gd name="connsiteY7382" fmla="*/ 3693390 h 6507156"/>
              <a:gd name="connsiteX7383" fmla="*/ 3899630 w 9124939"/>
              <a:gd name="connsiteY7383" fmla="*/ 3671812 h 6507156"/>
              <a:gd name="connsiteX7384" fmla="*/ 3911373 w 9124939"/>
              <a:gd name="connsiteY7384" fmla="*/ 3675937 h 6507156"/>
              <a:gd name="connsiteX7385" fmla="*/ 3908199 w 9124939"/>
              <a:gd name="connsiteY7385" fmla="*/ 3684505 h 6507156"/>
              <a:gd name="connsiteX7386" fmla="*/ 3922799 w 9124939"/>
              <a:gd name="connsiteY7386" fmla="*/ 3675937 h 6507156"/>
              <a:gd name="connsiteX7387" fmla="*/ 3925972 w 9124939"/>
              <a:gd name="connsiteY7387" fmla="*/ 3660071 h 6507156"/>
              <a:gd name="connsiteX7388" fmla="*/ 3944698 w 9124939"/>
              <a:gd name="connsiteY7388" fmla="*/ 3638810 h 6507156"/>
              <a:gd name="connsiteX7389" fmla="*/ 3975484 w 9124939"/>
              <a:gd name="connsiteY7389" fmla="*/ 3638492 h 6507156"/>
              <a:gd name="connsiteX7390" fmla="*/ 3975484 w 9124939"/>
              <a:gd name="connsiteY7390" fmla="*/ 3643887 h 6507156"/>
              <a:gd name="connsiteX7391" fmla="*/ 3953267 w 9124939"/>
              <a:gd name="connsiteY7391" fmla="*/ 3643252 h 6507156"/>
              <a:gd name="connsiteX7392" fmla="*/ 3949141 w 9124939"/>
              <a:gd name="connsiteY7392" fmla="*/ 3657532 h 6507156"/>
              <a:gd name="connsiteX7393" fmla="*/ 3939620 w 9124939"/>
              <a:gd name="connsiteY7393" fmla="*/ 3662927 h 6507156"/>
              <a:gd name="connsiteX7394" fmla="*/ 3940889 w 9124939"/>
              <a:gd name="connsiteY7394" fmla="*/ 3670225 h 6507156"/>
              <a:gd name="connsiteX7395" fmla="*/ 3948189 w 9124939"/>
              <a:gd name="connsiteY7395" fmla="*/ 3675620 h 6507156"/>
              <a:gd name="connsiteX7396" fmla="*/ 3965328 w 9124939"/>
              <a:gd name="connsiteY7396" fmla="*/ 3655628 h 6507156"/>
              <a:gd name="connsiteX7397" fmla="*/ 3984053 w 9124939"/>
              <a:gd name="connsiteY7397" fmla="*/ 3652455 h 6507156"/>
              <a:gd name="connsiteX7398" fmla="*/ 3987227 w 9124939"/>
              <a:gd name="connsiteY7398" fmla="*/ 3644839 h 6507156"/>
              <a:gd name="connsiteX7399" fmla="*/ 3993575 w 9124939"/>
              <a:gd name="connsiteY7399" fmla="*/ 3642300 h 6507156"/>
              <a:gd name="connsiteX7400" fmla="*/ 4007222 w 9124939"/>
              <a:gd name="connsiteY7400" fmla="*/ 3657215 h 6507156"/>
              <a:gd name="connsiteX7401" fmla="*/ 4020235 w 9124939"/>
              <a:gd name="connsiteY7401" fmla="*/ 3674985 h 6507156"/>
              <a:gd name="connsiteX7402" fmla="*/ 4025631 w 9124939"/>
              <a:gd name="connsiteY7402" fmla="*/ 3681331 h 6507156"/>
              <a:gd name="connsiteX7403" fmla="*/ 4035152 w 9124939"/>
              <a:gd name="connsiteY7403" fmla="*/ 3680379 h 6507156"/>
              <a:gd name="connsiteX7404" fmla="*/ 4043721 w 9124939"/>
              <a:gd name="connsiteY7404" fmla="*/ 3692755 h 6507156"/>
              <a:gd name="connsiteX7405" fmla="*/ 4046895 w 9124939"/>
              <a:gd name="connsiteY7405" fmla="*/ 3685139 h 6507156"/>
              <a:gd name="connsiteX7406" fmla="*/ 4058638 w 9124939"/>
              <a:gd name="connsiteY7406" fmla="*/ 3686409 h 6507156"/>
              <a:gd name="connsiteX7407" fmla="*/ 4062764 w 9124939"/>
              <a:gd name="connsiteY7407" fmla="*/ 3699102 h 6507156"/>
              <a:gd name="connsiteX7408" fmla="*/ 4070382 w 9124939"/>
              <a:gd name="connsiteY7408" fmla="*/ 3701958 h 6507156"/>
              <a:gd name="connsiteX7409" fmla="*/ 4063717 w 9124939"/>
              <a:gd name="connsiteY7409" fmla="*/ 3705131 h 6507156"/>
              <a:gd name="connsiteX7410" fmla="*/ 4074508 w 9124939"/>
              <a:gd name="connsiteY7410" fmla="*/ 3716555 h 6507156"/>
              <a:gd name="connsiteX7411" fmla="*/ 4070382 w 9124939"/>
              <a:gd name="connsiteY7411" fmla="*/ 3725122 h 6507156"/>
              <a:gd name="connsiteX7412" fmla="*/ 4061178 w 9124939"/>
              <a:gd name="connsiteY7412" fmla="*/ 3730517 h 6507156"/>
              <a:gd name="connsiteX7413" fmla="*/ 4090694 w 9124939"/>
              <a:gd name="connsiteY7413" fmla="*/ 3744797 h 6507156"/>
              <a:gd name="connsiteX7414" fmla="*/ 4104659 w 9124939"/>
              <a:gd name="connsiteY7414" fmla="*/ 3743845 h 6507156"/>
              <a:gd name="connsiteX7415" fmla="*/ 4114180 w 9124939"/>
              <a:gd name="connsiteY7415" fmla="*/ 3744479 h 6507156"/>
              <a:gd name="connsiteX7416" fmla="*/ 4119259 w 9124939"/>
              <a:gd name="connsiteY7416" fmla="*/ 3757172 h 6507156"/>
              <a:gd name="connsiteX7417" fmla="*/ 4127828 w 9124939"/>
              <a:gd name="connsiteY7417" fmla="*/ 3749874 h 6507156"/>
              <a:gd name="connsiteX7418" fmla="*/ 4136397 w 9124939"/>
              <a:gd name="connsiteY7418" fmla="*/ 3758442 h 6507156"/>
              <a:gd name="connsiteX7419" fmla="*/ 4141793 w 9124939"/>
              <a:gd name="connsiteY7419" fmla="*/ 3759394 h 6507156"/>
              <a:gd name="connsiteX7420" fmla="*/ 4142063 w 9124939"/>
              <a:gd name="connsiteY7420" fmla="*/ 3759335 h 6507156"/>
              <a:gd name="connsiteX7421" fmla="*/ 4146820 w 9124939"/>
              <a:gd name="connsiteY7421" fmla="*/ 3748532 h 6507156"/>
              <a:gd name="connsiteX7422" fmla="*/ 4152213 w 9124939"/>
              <a:gd name="connsiteY7422" fmla="*/ 3740907 h 6507156"/>
              <a:gd name="connsiteX7423" fmla="*/ 4144917 w 9124939"/>
              <a:gd name="connsiteY7423" fmla="*/ 3738047 h 6507156"/>
              <a:gd name="connsiteX7424" fmla="*/ 4138256 w 9124939"/>
              <a:gd name="connsiteY7424" fmla="*/ 3724385 h 6507156"/>
              <a:gd name="connsiteX7425" fmla="*/ 4146820 w 9124939"/>
              <a:gd name="connsiteY7425" fmla="*/ 3713582 h 6507156"/>
              <a:gd name="connsiteX7426" fmla="*/ 4159508 w 9124939"/>
              <a:gd name="connsiteY7426" fmla="*/ 3718030 h 6507156"/>
              <a:gd name="connsiteX7427" fmla="*/ 4169975 w 9124939"/>
              <a:gd name="connsiteY7427" fmla="*/ 3707227 h 6507156"/>
              <a:gd name="connsiteX7428" fmla="*/ 4180442 w 9124939"/>
              <a:gd name="connsiteY7428" fmla="*/ 3692612 h 6507156"/>
              <a:gd name="connsiteX7429" fmla="*/ 4235314 w 9124939"/>
              <a:gd name="connsiteY7429" fmla="*/ 3672913 h 6507156"/>
              <a:gd name="connsiteX7430" fmla="*/ 4282575 w 9124939"/>
              <a:gd name="connsiteY7430" fmla="*/ 3664016 h 6507156"/>
              <a:gd name="connsiteX7431" fmla="*/ 4307632 w 9124939"/>
              <a:gd name="connsiteY7431" fmla="*/ 3639233 h 6507156"/>
              <a:gd name="connsiteX7432" fmla="*/ 4332690 w 9124939"/>
              <a:gd name="connsiteY7432" fmla="*/ 3611908 h 6507156"/>
              <a:gd name="connsiteX7433" fmla="*/ 4366628 w 9124939"/>
              <a:gd name="connsiteY7433" fmla="*/ 3606507 h 6507156"/>
              <a:gd name="connsiteX7434" fmla="*/ 4396127 w 9124939"/>
              <a:gd name="connsiteY7434" fmla="*/ 3583948 h 6507156"/>
              <a:gd name="connsiteX7435" fmla="*/ 4432920 w 9124939"/>
              <a:gd name="connsiteY7435" fmla="*/ 3576005 h 6507156"/>
              <a:gd name="connsiteX7436" fmla="*/ 4480497 w 9124939"/>
              <a:gd name="connsiteY7436" fmla="*/ 3563931 h 6507156"/>
              <a:gd name="connsiteX7437" fmla="*/ 4524586 w 9124939"/>
              <a:gd name="connsiteY7437" fmla="*/ 3566790 h 6507156"/>
              <a:gd name="connsiteX7438" fmla="*/ 4550595 w 9124939"/>
              <a:gd name="connsiteY7438" fmla="*/ 3584583 h 6507156"/>
              <a:gd name="connsiteX7439" fmla="*/ 4556939 w 9124939"/>
              <a:gd name="connsiteY7439" fmla="*/ 3604600 h 6507156"/>
              <a:gd name="connsiteX7440" fmla="*/ 4555670 w 9124939"/>
              <a:gd name="connsiteY7440" fmla="*/ 3610002 h 6507156"/>
              <a:gd name="connsiteX7441" fmla="*/ 4550595 w 9124939"/>
              <a:gd name="connsiteY7441" fmla="*/ 3600470 h 6507156"/>
              <a:gd name="connsiteX7442" fmla="*/ 4539811 w 9124939"/>
              <a:gd name="connsiteY7442" fmla="*/ 3583948 h 6507156"/>
              <a:gd name="connsiteX7443" fmla="*/ 4531564 w 9124939"/>
              <a:gd name="connsiteY7443" fmla="*/ 3578546 h 6507156"/>
              <a:gd name="connsiteX7444" fmla="*/ 4521731 w 9124939"/>
              <a:gd name="connsiteY7444" fmla="*/ 3588078 h 6507156"/>
              <a:gd name="connsiteX7445" fmla="*/ 4524903 w 9124939"/>
              <a:gd name="connsiteY7445" fmla="*/ 3603965 h 6507156"/>
              <a:gd name="connsiteX7446" fmla="*/ 4528709 w 9124939"/>
              <a:gd name="connsiteY7446" fmla="*/ 3625888 h 6507156"/>
              <a:gd name="connsiteX7447" fmla="*/ 4551864 w 9124939"/>
              <a:gd name="connsiteY7447" fmla="*/ 3636056 h 6507156"/>
              <a:gd name="connsiteX7448" fmla="*/ 4559476 w 9124939"/>
              <a:gd name="connsiteY7448" fmla="*/ 3644635 h 6507156"/>
              <a:gd name="connsiteX7449" fmla="*/ 4580410 w 9124939"/>
              <a:gd name="connsiteY7449" fmla="*/ 3643364 h 6507156"/>
              <a:gd name="connsiteX7450" fmla="*/ 4602930 w 9124939"/>
              <a:gd name="connsiteY7450" fmla="*/ 3635738 h 6507156"/>
              <a:gd name="connsiteX7451" fmla="*/ 4639406 w 9124939"/>
              <a:gd name="connsiteY7451" fmla="*/ 3608095 h 6507156"/>
              <a:gd name="connsiteX7452" fmla="*/ 4645433 w 9124939"/>
              <a:gd name="connsiteY7452" fmla="*/ 3589032 h 6507156"/>
              <a:gd name="connsiteX7453" fmla="*/ 4649873 w 9124939"/>
              <a:gd name="connsiteY7453" fmla="*/ 3591256 h 6507156"/>
              <a:gd name="connsiteX7454" fmla="*/ 4647653 w 9124939"/>
              <a:gd name="connsiteY7454" fmla="*/ 3607778 h 6507156"/>
              <a:gd name="connsiteX7455" fmla="*/ 4631160 w 9124939"/>
              <a:gd name="connsiteY7455" fmla="*/ 3624935 h 6507156"/>
              <a:gd name="connsiteX7456" fmla="*/ 4606102 w 9124939"/>
              <a:gd name="connsiteY7456" fmla="*/ 3642093 h 6507156"/>
              <a:gd name="connsiteX7457" fmla="*/ 4594366 w 9124939"/>
              <a:gd name="connsiteY7457" fmla="*/ 3643364 h 6507156"/>
              <a:gd name="connsiteX7458" fmla="*/ 4600710 w 9124939"/>
              <a:gd name="connsiteY7458" fmla="*/ 3664016 h 6507156"/>
              <a:gd name="connsiteX7459" fmla="*/ 4609274 w 9124939"/>
              <a:gd name="connsiteY7459" fmla="*/ 3657661 h 6507156"/>
              <a:gd name="connsiteX7460" fmla="*/ 4627036 w 9124939"/>
              <a:gd name="connsiteY7460" fmla="*/ 3644952 h 6507156"/>
              <a:gd name="connsiteX7461" fmla="*/ 4641627 w 9124939"/>
              <a:gd name="connsiteY7461" fmla="*/ 3631925 h 6507156"/>
              <a:gd name="connsiteX7462" fmla="*/ 4642296 w 9124939"/>
              <a:gd name="connsiteY7462" fmla="*/ 3631952 h 6507156"/>
              <a:gd name="connsiteX7463" fmla="*/ 4654524 w 9124939"/>
              <a:gd name="connsiteY7463" fmla="*/ 3616957 h 6507156"/>
              <a:gd name="connsiteX7464" fmla="*/ 4660551 w 9124939"/>
              <a:gd name="connsiteY7464" fmla="*/ 3601082 h 6507156"/>
              <a:gd name="connsiteX7465" fmla="*/ 4679581 w 9124939"/>
              <a:gd name="connsiteY7465" fmla="*/ 3601082 h 6507156"/>
              <a:gd name="connsiteX7466" fmla="*/ 4703051 w 9124939"/>
              <a:gd name="connsiteY7466" fmla="*/ 3600764 h 6507156"/>
              <a:gd name="connsiteX7467" fmla="*/ 4700514 w 9124939"/>
              <a:gd name="connsiteY7467" fmla="*/ 3580762 h 6507156"/>
              <a:gd name="connsiteX7468" fmla="*/ 4690365 w 9124939"/>
              <a:gd name="connsiteY7468" fmla="*/ 3589334 h 6507156"/>
              <a:gd name="connsiteX7469" fmla="*/ 4679581 w 9124939"/>
              <a:gd name="connsiteY7469" fmla="*/ 3582984 h 6507156"/>
              <a:gd name="connsiteX7470" fmla="*/ 4671969 w 9124939"/>
              <a:gd name="connsiteY7470" fmla="*/ 3576634 h 6507156"/>
              <a:gd name="connsiteX7471" fmla="*/ 4656427 w 9124939"/>
              <a:gd name="connsiteY7471" fmla="*/ 3590287 h 6507156"/>
              <a:gd name="connsiteX7472" fmla="*/ 4650084 w 9124939"/>
              <a:gd name="connsiteY7472" fmla="*/ 3584572 h 6507156"/>
              <a:gd name="connsiteX7473" fmla="*/ 4660234 w 9124939"/>
              <a:gd name="connsiteY7473" fmla="*/ 3572824 h 6507156"/>
              <a:gd name="connsiteX7474" fmla="*/ 4661185 w 9124939"/>
              <a:gd name="connsiteY7474" fmla="*/ 3556949 h 6507156"/>
              <a:gd name="connsiteX7475" fmla="*/ 4661185 w 9124939"/>
              <a:gd name="connsiteY7475" fmla="*/ 3549329 h 6507156"/>
              <a:gd name="connsiteX7476" fmla="*/ 4669749 w 9124939"/>
              <a:gd name="connsiteY7476" fmla="*/ 3542979 h 6507156"/>
              <a:gd name="connsiteX7477" fmla="*/ 4680532 w 9124939"/>
              <a:gd name="connsiteY7477" fmla="*/ 3548377 h 6507156"/>
              <a:gd name="connsiteX7478" fmla="*/ 4705589 w 9124939"/>
              <a:gd name="connsiteY7478" fmla="*/ 3542662 h 6507156"/>
              <a:gd name="connsiteX7479" fmla="*/ 4728742 w 9124939"/>
              <a:gd name="connsiteY7479" fmla="*/ 3525834 h 6507156"/>
              <a:gd name="connsiteX7480" fmla="*/ 4748724 w 9124939"/>
              <a:gd name="connsiteY7480" fmla="*/ 3500117 h 6507156"/>
              <a:gd name="connsiteX7481" fmla="*/ 4761093 w 9124939"/>
              <a:gd name="connsiteY7481" fmla="*/ 3468366 h 6507156"/>
              <a:gd name="connsiteX7482" fmla="*/ 4763948 w 9124939"/>
              <a:gd name="connsiteY7482" fmla="*/ 3437886 h 6507156"/>
              <a:gd name="connsiteX7483" fmla="*/ 4762679 w 9124939"/>
              <a:gd name="connsiteY7483" fmla="*/ 3421059 h 6507156"/>
              <a:gd name="connsiteX7484" fmla="*/ 4772194 w 9124939"/>
              <a:gd name="connsiteY7484" fmla="*/ 3437886 h 6507156"/>
              <a:gd name="connsiteX7485" fmla="*/ 4768388 w 9124939"/>
              <a:gd name="connsiteY7485" fmla="*/ 3461064 h 6507156"/>
              <a:gd name="connsiteX7486" fmla="*/ 4762996 w 9124939"/>
              <a:gd name="connsiteY7486" fmla="*/ 3490592 h 6507156"/>
              <a:gd name="connsiteX7487" fmla="*/ 4747455 w 9124939"/>
              <a:gd name="connsiteY7487" fmla="*/ 3516309 h 6507156"/>
              <a:gd name="connsiteX7488" fmla="*/ 4724619 w 9124939"/>
              <a:gd name="connsiteY7488" fmla="*/ 3539487 h 6507156"/>
              <a:gd name="connsiteX7489" fmla="*/ 4739526 w 9124939"/>
              <a:gd name="connsiteY7489" fmla="*/ 3548694 h 6507156"/>
              <a:gd name="connsiteX7490" fmla="*/ 4749041 w 9124939"/>
              <a:gd name="connsiteY7490" fmla="*/ 3546472 h 6507156"/>
              <a:gd name="connsiteX7491" fmla="*/ 4760776 w 9124939"/>
              <a:gd name="connsiteY7491" fmla="*/ 3554727 h 6507156"/>
              <a:gd name="connsiteX7492" fmla="*/ 4768071 w 9124939"/>
              <a:gd name="connsiteY7492" fmla="*/ 3555679 h 6507156"/>
              <a:gd name="connsiteX7493" fmla="*/ 4779806 w 9124939"/>
              <a:gd name="connsiteY7493" fmla="*/ 3545202 h 6507156"/>
              <a:gd name="connsiteX7494" fmla="*/ 4779489 w 9124939"/>
              <a:gd name="connsiteY7494" fmla="*/ 3502022 h 6507156"/>
              <a:gd name="connsiteX7495" fmla="*/ 4798202 w 9124939"/>
              <a:gd name="connsiteY7495" fmla="*/ 3496624 h 6507156"/>
              <a:gd name="connsiteX7496" fmla="*/ 4798680 w 9124939"/>
              <a:gd name="connsiteY7496" fmla="*/ 3496370 h 6507156"/>
              <a:gd name="connsiteX7497" fmla="*/ 4781535 w 9124939"/>
              <a:gd name="connsiteY7497" fmla="*/ 3479591 h 6507156"/>
              <a:gd name="connsiteX7498" fmla="*/ 4789790 w 9124939"/>
              <a:gd name="connsiteY7498" fmla="*/ 3448250 h 6507156"/>
              <a:gd name="connsiteX7499" fmla="*/ 4787567 w 9124939"/>
              <a:gd name="connsiteY7499" fmla="*/ 3425779 h 6507156"/>
              <a:gd name="connsiteX7500" fmla="*/ 4771375 w 9124939"/>
              <a:gd name="connsiteY7500" fmla="*/ 3402033 h 6507156"/>
              <a:gd name="connsiteX7501" fmla="*/ 4768835 w 9124939"/>
              <a:gd name="connsiteY7501" fmla="*/ 3351378 h 6507156"/>
              <a:gd name="connsiteX7502" fmla="*/ 4767900 w 9124939"/>
              <a:gd name="connsiteY7502" fmla="*/ 3351394 h 6507156"/>
              <a:gd name="connsiteX7503" fmla="*/ 4749469 w 9124939"/>
              <a:gd name="connsiteY7503" fmla="*/ 3311932 h 6507156"/>
              <a:gd name="connsiteX7504" fmla="*/ 4748198 w 9124939"/>
              <a:gd name="connsiteY7504" fmla="*/ 3266422 h 6507156"/>
              <a:gd name="connsiteX7505" fmla="*/ 4762498 w 9124939"/>
              <a:gd name="connsiteY7505" fmla="*/ 3232371 h 6507156"/>
              <a:gd name="connsiteX7506" fmla="*/ 4790462 w 9124939"/>
              <a:gd name="connsiteY7506" fmla="*/ 3188774 h 6507156"/>
              <a:gd name="connsiteX7507" fmla="*/ 4791416 w 9124939"/>
              <a:gd name="connsiteY7507" fmla="*/ 3147722 h 6507156"/>
              <a:gd name="connsiteX7508" fmla="*/ 4802856 w 9124939"/>
              <a:gd name="connsiteY7508" fmla="*/ 3125446 h 6507156"/>
              <a:gd name="connsiteX7509" fmla="*/ 4839400 w 9124939"/>
              <a:gd name="connsiteY7509" fmla="*/ 3091396 h 6507156"/>
              <a:gd name="connsiteX7510" fmla="*/ 4864823 w 9124939"/>
              <a:gd name="connsiteY7510" fmla="*/ 3090759 h 6507156"/>
              <a:gd name="connsiteX7511" fmla="*/ 4890563 w 9124939"/>
              <a:gd name="connsiteY7511" fmla="*/ 3079303 h 6507156"/>
              <a:gd name="connsiteX7512" fmla="*/ 4903910 w 9124939"/>
              <a:gd name="connsiteY7512" fmla="*/ 3069120 h 6507156"/>
              <a:gd name="connsiteX7513" fmla="*/ 4909312 w 9124939"/>
              <a:gd name="connsiteY7513" fmla="*/ 3074529 h 6507156"/>
              <a:gd name="connsiteX7514" fmla="*/ 4910583 w 9124939"/>
              <a:gd name="connsiteY7514" fmla="*/ 3094896 h 6507156"/>
              <a:gd name="connsiteX7515" fmla="*/ 4920117 w 9124939"/>
              <a:gd name="connsiteY7515" fmla="*/ 3107307 h 6507156"/>
              <a:gd name="connsiteX7516" fmla="*/ 4953483 w 9124939"/>
              <a:gd name="connsiteY7516" fmla="*/ 3135629 h 6507156"/>
              <a:gd name="connsiteX7517" fmla="*/ 4948081 w 9124939"/>
              <a:gd name="connsiteY7517" fmla="*/ 3160133 h 6507156"/>
              <a:gd name="connsiteX7518" fmla="*/ 4957615 w 9124939"/>
              <a:gd name="connsiteY7518" fmla="*/ 3166179 h 6507156"/>
              <a:gd name="connsiteX7519" fmla="*/ 4954437 w 9124939"/>
              <a:gd name="connsiteY7519" fmla="*/ 3145177 h 6507156"/>
              <a:gd name="connsiteX7520" fmla="*/ 4956661 w 9124939"/>
              <a:gd name="connsiteY7520" fmla="*/ 3139767 h 6507156"/>
              <a:gd name="connsiteX7521" fmla="*/ 4966195 w 9124939"/>
              <a:gd name="connsiteY7521" fmla="*/ 3152178 h 6507156"/>
              <a:gd name="connsiteX7522" fmla="*/ 4968419 w 9124939"/>
              <a:gd name="connsiteY7522" fmla="*/ 3160770 h 6507156"/>
              <a:gd name="connsiteX7523" fmla="*/ 4971597 w 9124939"/>
              <a:gd name="connsiteY7523" fmla="*/ 3171271 h 6507156"/>
              <a:gd name="connsiteX7524" fmla="*/ 4976046 w 9124939"/>
              <a:gd name="connsiteY7524" fmla="*/ 3179545 h 6507156"/>
              <a:gd name="connsiteX7525" fmla="*/ 4985579 w 9124939"/>
              <a:gd name="connsiteY7525" fmla="*/ 3193229 h 6507156"/>
              <a:gd name="connsiteX7526" fmla="*/ 5016404 w 9124939"/>
              <a:gd name="connsiteY7526" fmla="*/ 3204685 h 6507156"/>
              <a:gd name="connsiteX7527" fmla="*/ 5042779 w 9124939"/>
              <a:gd name="connsiteY7527" fmla="*/ 3197048 h 6507156"/>
              <a:gd name="connsiteX7528" fmla="*/ 5051042 w 9124939"/>
              <a:gd name="connsiteY7528" fmla="*/ 3198002 h 6507156"/>
              <a:gd name="connsiteX7529" fmla="*/ 5054220 w 9124939"/>
              <a:gd name="connsiteY7529" fmla="*/ 3184000 h 6507156"/>
              <a:gd name="connsiteX7530" fmla="*/ 5076464 w 9124939"/>
              <a:gd name="connsiteY7530" fmla="*/ 3166179 h 6507156"/>
              <a:gd name="connsiteX7531" fmla="*/ 5079642 w 9124939"/>
              <a:gd name="connsiteY7531" fmla="*/ 3138812 h 6507156"/>
              <a:gd name="connsiteX7532" fmla="*/ 5075193 w 9124939"/>
              <a:gd name="connsiteY7532" fmla="*/ 3038570 h 6507156"/>
              <a:gd name="connsiteX7533" fmla="*/ 5076311 w 9124939"/>
              <a:gd name="connsiteY7533" fmla="*/ 3037902 h 6507156"/>
              <a:gd name="connsiteX7534" fmla="*/ 5085383 w 9124939"/>
              <a:gd name="connsiteY7534" fmla="*/ 2996954 h 6507156"/>
              <a:gd name="connsiteX7535" fmla="*/ 5093638 w 9124939"/>
              <a:gd name="connsiteY7535" fmla="*/ 2983316 h 6507156"/>
              <a:gd name="connsiteX7536" fmla="*/ 5099035 w 9124939"/>
              <a:gd name="connsiteY7536" fmla="*/ 2963331 h 6507156"/>
              <a:gd name="connsiteX7537" fmla="*/ 5091415 w 9124939"/>
              <a:gd name="connsiteY7537" fmla="*/ 2951911 h 6507156"/>
              <a:gd name="connsiteX7538" fmla="*/ 5072365 w 9124939"/>
              <a:gd name="connsiteY7538" fmla="*/ 2963331 h 6507156"/>
              <a:gd name="connsiteX7539" fmla="*/ 5067285 w 9124939"/>
              <a:gd name="connsiteY7539" fmla="*/ 2976021 h 6507156"/>
              <a:gd name="connsiteX7540" fmla="*/ 5057760 w 9124939"/>
              <a:gd name="connsiteY7540" fmla="*/ 2980462 h 6507156"/>
              <a:gd name="connsiteX7541" fmla="*/ 5034265 w 9124939"/>
              <a:gd name="connsiteY7541" fmla="*/ 2956351 h 6507156"/>
              <a:gd name="connsiteX7542" fmla="*/ 5021883 w 9124939"/>
              <a:gd name="connsiteY7542" fmla="*/ 2964281 h 6507156"/>
              <a:gd name="connsiteX7543" fmla="*/ 5015533 w 9124939"/>
              <a:gd name="connsiteY7543" fmla="*/ 2961110 h 6507156"/>
              <a:gd name="connsiteX7544" fmla="*/ 5013310 w 9124939"/>
              <a:gd name="connsiteY7544" fmla="*/ 2957937 h 6507156"/>
              <a:gd name="connsiteX7545" fmla="*/ 5010770 w 9124939"/>
              <a:gd name="connsiteY7545" fmla="*/ 2930658 h 6507156"/>
              <a:gd name="connsiteX7546" fmla="*/ 4993943 w 9124939"/>
              <a:gd name="connsiteY7546" fmla="*/ 2914799 h 6507156"/>
              <a:gd name="connsiteX7547" fmla="*/ 4992355 w 9124939"/>
              <a:gd name="connsiteY7547" fmla="*/ 2907186 h 6507156"/>
              <a:gd name="connsiteX7548" fmla="*/ 5006325 w 9124939"/>
              <a:gd name="connsiteY7548" fmla="*/ 2896718 h 6507156"/>
              <a:gd name="connsiteX7549" fmla="*/ 5026328 w 9124939"/>
              <a:gd name="connsiteY7549" fmla="*/ 2890376 h 6507156"/>
              <a:gd name="connsiteX7550" fmla="*/ 5024105 w 9124939"/>
              <a:gd name="connsiteY7550" fmla="*/ 2885935 h 6507156"/>
              <a:gd name="connsiteX7551" fmla="*/ 5001880 w 9124939"/>
              <a:gd name="connsiteY7551" fmla="*/ 2878953 h 6507156"/>
              <a:gd name="connsiteX7552" fmla="*/ 4995213 w 9124939"/>
              <a:gd name="connsiteY7552" fmla="*/ 2870386 h 6507156"/>
              <a:gd name="connsiteX7553" fmla="*/ 4996165 w 9124939"/>
              <a:gd name="connsiteY7553" fmla="*/ 2848500 h 6507156"/>
              <a:gd name="connsiteX7554" fmla="*/ 5005690 w 9124939"/>
              <a:gd name="connsiteY7554" fmla="*/ 2841838 h 6507156"/>
              <a:gd name="connsiteX7555" fmla="*/ 4989498 w 9124939"/>
              <a:gd name="connsiteY7555" fmla="*/ 2829467 h 6507156"/>
              <a:gd name="connsiteX7556" fmla="*/ 4992673 w 9124939"/>
              <a:gd name="connsiteY7556" fmla="*/ 2810432 h 6507156"/>
              <a:gd name="connsiteX7557" fmla="*/ 5029503 w 9124939"/>
              <a:gd name="connsiteY7557" fmla="*/ 2792352 h 6507156"/>
              <a:gd name="connsiteX7558" fmla="*/ 5047600 w 9124939"/>
              <a:gd name="connsiteY7558" fmla="*/ 2785689 h 6507156"/>
              <a:gd name="connsiteX7559" fmla="*/ 5048235 w 9124939"/>
              <a:gd name="connsiteY7559" fmla="*/ 2770146 h 6507156"/>
              <a:gd name="connsiteX7560" fmla="*/ 5068555 w 9124939"/>
              <a:gd name="connsiteY7560" fmla="*/ 2766657 h 6507156"/>
              <a:gd name="connsiteX7561" fmla="*/ 5082208 w 9124939"/>
              <a:gd name="connsiteY7561" fmla="*/ 2758093 h 6507156"/>
              <a:gd name="connsiteX7562" fmla="*/ 5112688 w 9124939"/>
              <a:gd name="connsiteY7562" fmla="*/ 2757775 h 6507156"/>
              <a:gd name="connsiteX7563" fmla="*/ 5125388 w 9124939"/>
              <a:gd name="connsiteY7563" fmla="*/ 2743817 h 6507156"/>
              <a:gd name="connsiteX7564" fmla="*/ 5137135 w 9124939"/>
              <a:gd name="connsiteY7564" fmla="*/ 2751431 h 6507156"/>
              <a:gd name="connsiteX7565" fmla="*/ 5145708 w 9124939"/>
              <a:gd name="connsiteY7565" fmla="*/ 2748260 h 6507156"/>
              <a:gd name="connsiteX7566" fmla="*/ 5187935 w 9124939"/>
              <a:gd name="connsiteY7566" fmla="*/ 2745721 h 6507156"/>
              <a:gd name="connsiteX7567" fmla="*/ 5178093 w 9124939"/>
              <a:gd name="connsiteY7567" fmla="*/ 2735255 h 6507156"/>
              <a:gd name="connsiteX7568" fmla="*/ 5184443 w 9124939"/>
              <a:gd name="connsiteY7568" fmla="*/ 2727639 h 6507156"/>
              <a:gd name="connsiteX7569" fmla="*/ 5193968 w 9124939"/>
              <a:gd name="connsiteY7569" fmla="*/ 2732081 h 6507156"/>
              <a:gd name="connsiteX7570" fmla="*/ 5200318 w 9124939"/>
              <a:gd name="connsiteY7570" fmla="*/ 2726687 h 6507156"/>
              <a:gd name="connsiteX7571" fmla="*/ 5215241 w 9124939"/>
              <a:gd name="connsiteY7571" fmla="*/ 2732717 h 6507156"/>
              <a:gd name="connsiteX7572" fmla="*/ 5231116 w 9124939"/>
              <a:gd name="connsiteY7572" fmla="*/ 2724149 h 6507156"/>
              <a:gd name="connsiteX7573" fmla="*/ 5266358 w 9124939"/>
              <a:gd name="connsiteY7573" fmla="*/ 2737474 h 6507156"/>
              <a:gd name="connsiteX7574" fmla="*/ 5292393 w 9124939"/>
              <a:gd name="connsiteY7574" fmla="*/ 2740328 h 6507156"/>
              <a:gd name="connsiteX7575" fmla="*/ 5327636 w 9124939"/>
              <a:gd name="connsiteY7575" fmla="*/ 2763485 h 6507156"/>
              <a:gd name="connsiteX7576" fmla="*/ 5375261 w 9124939"/>
              <a:gd name="connsiteY7576" fmla="*/ 2760947 h 6507156"/>
              <a:gd name="connsiteX7577" fmla="*/ 5392088 w 9124939"/>
              <a:gd name="connsiteY7577" fmla="*/ 2767927 h 6507156"/>
              <a:gd name="connsiteX7578" fmla="*/ 5398121 w 9124939"/>
              <a:gd name="connsiteY7578" fmla="*/ 2766657 h 6507156"/>
              <a:gd name="connsiteX7579" fmla="*/ 5413313 w 9124939"/>
              <a:gd name="connsiteY7579" fmla="*/ 2763087 h 6507156"/>
              <a:gd name="connsiteX7580" fmla="*/ 5413051 w 9124939"/>
              <a:gd name="connsiteY7580" fmla="*/ 2762761 h 6507156"/>
              <a:gd name="connsiteX7581" fmla="*/ 5424483 w 9124939"/>
              <a:gd name="connsiteY7581" fmla="*/ 2746571 h 6507156"/>
              <a:gd name="connsiteX7582" fmla="*/ 5434009 w 9124939"/>
              <a:gd name="connsiteY7582" fmla="*/ 2735143 h 6507156"/>
              <a:gd name="connsiteX7583" fmla="*/ 5420989 w 9124939"/>
              <a:gd name="connsiteY7583" fmla="*/ 2705304 h 6507156"/>
              <a:gd name="connsiteX7584" fmla="*/ 5432739 w 9124939"/>
              <a:gd name="connsiteY7584" fmla="*/ 2698003 h 6507156"/>
              <a:gd name="connsiteX7585" fmla="*/ 5452745 w 9124939"/>
              <a:gd name="connsiteY7585" fmla="*/ 2717684 h 6507156"/>
              <a:gd name="connsiteX7586" fmla="*/ 5464494 w 9124939"/>
              <a:gd name="connsiteY7586" fmla="*/ 2699590 h 6507156"/>
              <a:gd name="connsiteX7587" fmla="*/ 5479419 w 9124939"/>
              <a:gd name="connsiteY7587" fmla="*/ 2691019 h 6507156"/>
              <a:gd name="connsiteX7588" fmla="*/ 5497520 w 9124939"/>
              <a:gd name="connsiteY7588" fmla="*/ 2699590 h 6507156"/>
              <a:gd name="connsiteX7589" fmla="*/ 5528640 w 9124939"/>
              <a:gd name="connsiteY7589" fmla="*/ 2657054 h 6507156"/>
              <a:gd name="connsiteX7590" fmla="*/ 5541342 w 9124939"/>
              <a:gd name="connsiteY7590" fmla="*/ 2664355 h 6507156"/>
              <a:gd name="connsiteX7591" fmla="*/ 5582624 w 9124939"/>
              <a:gd name="connsiteY7591" fmla="*/ 2664990 h 6507156"/>
              <a:gd name="connsiteX7592" fmla="*/ 5627399 w 9124939"/>
              <a:gd name="connsiteY7592" fmla="*/ 2668799 h 6507156"/>
              <a:gd name="connsiteX7593" fmla="*/ 5640102 w 9124939"/>
              <a:gd name="connsiteY7593" fmla="*/ 2666895 h 6507156"/>
              <a:gd name="connsiteX7594" fmla="*/ 5639784 w 9124939"/>
              <a:gd name="connsiteY7594" fmla="*/ 2663720 h 6507156"/>
              <a:gd name="connsiteX7595" fmla="*/ 5636609 w 9124939"/>
              <a:gd name="connsiteY7595" fmla="*/ 2658323 h 6507156"/>
              <a:gd name="connsiteX7596" fmla="*/ 5644865 w 9124939"/>
              <a:gd name="connsiteY7596" fmla="*/ 2652927 h 6507156"/>
              <a:gd name="connsiteX7597" fmla="*/ 5646135 w 9124939"/>
              <a:gd name="connsiteY7597" fmla="*/ 2649752 h 6507156"/>
              <a:gd name="connsiteX7598" fmla="*/ 5607711 w 9124939"/>
              <a:gd name="connsiteY7598" fmla="*/ 2642769 h 6507156"/>
              <a:gd name="connsiteX7599" fmla="*/ 5619461 w 9124939"/>
              <a:gd name="connsiteY7599" fmla="*/ 2636420 h 6507156"/>
              <a:gd name="connsiteX7600" fmla="*/ 5610887 w 9124939"/>
              <a:gd name="connsiteY7600" fmla="*/ 2625628 h 6507156"/>
              <a:gd name="connsiteX7601" fmla="*/ 5565476 w 9124939"/>
              <a:gd name="connsiteY7601" fmla="*/ 2615787 h 6507156"/>
              <a:gd name="connsiteX7602" fmla="*/ 5538802 w 9124939"/>
              <a:gd name="connsiteY7602" fmla="*/ 2625310 h 6507156"/>
              <a:gd name="connsiteX7603" fmla="*/ 5530228 w 9124939"/>
              <a:gd name="connsiteY7603" fmla="*/ 2625310 h 6507156"/>
              <a:gd name="connsiteX7604" fmla="*/ 5495297 w 9124939"/>
              <a:gd name="connsiteY7604" fmla="*/ 2586900 h 6507156"/>
              <a:gd name="connsiteX7605" fmla="*/ 5481642 w 9124939"/>
              <a:gd name="connsiteY7605" fmla="*/ 2590075 h 6507156"/>
              <a:gd name="connsiteX7606" fmla="*/ 5467670 w 9124939"/>
              <a:gd name="connsiteY7606" fmla="*/ 2576423 h 6507156"/>
              <a:gd name="connsiteX7607" fmla="*/ 5473703 w 9124939"/>
              <a:gd name="connsiteY7607" fmla="*/ 2563725 h 6507156"/>
              <a:gd name="connsiteX7608" fmla="*/ 5463224 w 9124939"/>
              <a:gd name="connsiteY7608" fmla="*/ 2561821 h 6507156"/>
              <a:gd name="connsiteX7609" fmla="*/ 5469575 w 9124939"/>
              <a:gd name="connsiteY7609" fmla="*/ 2553252 h 6507156"/>
              <a:gd name="connsiteX7610" fmla="*/ 5490534 w 9124939"/>
              <a:gd name="connsiteY7610" fmla="*/ 2569759 h 6507156"/>
              <a:gd name="connsiteX7611" fmla="*/ 5497202 w 9124939"/>
              <a:gd name="connsiteY7611" fmla="*/ 2565630 h 6507156"/>
              <a:gd name="connsiteX7612" fmla="*/ 5485135 w 9124939"/>
              <a:gd name="connsiteY7612" fmla="*/ 2532933 h 6507156"/>
              <a:gd name="connsiteX7613" fmla="*/ 5495615 w 9124939"/>
              <a:gd name="connsiteY7613" fmla="*/ 2512938 h 6507156"/>
              <a:gd name="connsiteX7614" fmla="*/ 5491486 w 9124939"/>
              <a:gd name="connsiteY7614" fmla="*/ 2510081 h 6507156"/>
              <a:gd name="connsiteX7615" fmla="*/ 5474338 w 9124939"/>
              <a:gd name="connsiteY7615" fmla="*/ 2530397 h 6507156"/>
              <a:gd name="connsiteX7616" fmla="*/ 5453380 w 9124939"/>
              <a:gd name="connsiteY7616" fmla="*/ 2534523 h 6507156"/>
              <a:gd name="connsiteX7617" fmla="*/ 5442901 w 9124939"/>
              <a:gd name="connsiteY7617" fmla="*/ 2548169 h 6507156"/>
              <a:gd name="connsiteX7618" fmla="*/ 5420989 w 9124939"/>
              <a:gd name="connsiteY7618" fmla="*/ 2554520 h 6507156"/>
              <a:gd name="connsiteX7619" fmla="*/ 5403524 w 9124939"/>
              <a:gd name="connsiteY7619" fmla="*/ 2541185 h 6507156"/>
              <a:gd name="connsiteX7620" fmla="*/ 5391416 w 9124939"/>
              <a:gd name="connsiteY7620" fmla="*/ 2542121 h 6507156"/>
              <a:gd name="connsiteX7621" fmla="*/ 5380427 w 9124939"/>
              <a:gd name="connsiteY7621" fmla="*/ 2553707 h 6507156"/>
              <a:gd name="connsiteX7622" fmla="*/ 5354694 w 9124939"/>
              <a:gd name="connsiteY7622" fmla="*/ 2554977 h 6507156"/>
              <a:gd name="connsiteX7623" fmla="*/ 5341986 w 9124939"/>
              <a:gd name="connsiteY7623" fmla="*/ 2550851 h 6507156"/>
              <a:gd name="connsiteX7624" fmla="*/ 5311487 w 9124939"/>
              <a:gd name="connsiteY7624" fmla="*/ 2555297 h 6507156"/>
              <a:gd name="connsiteX7625" fmla="*/ 5291472 w 9124939"/>
              <a:gd name="connsiteY7625" fmla="*/ 2567360 h 6507156"/>
              <a:gd name="connsiteX7626" fmla="*/ 5269233 w 9124939"/>
              <a:gd name="connsiteY7626" fmla="*/ 2562913 h 6507156"/>
              <a:gd name="connsiteX7627" fmla="*/ 5261926 w 9124939"/>
              <a:gd name="connsiteY7627" fmla="*/ 2575610 h 6507156"/>
              <a:gd name="connsiteX7628" fmla="*/ 5234603 w 9124939"/>
              <a:gd name="connsiteY7628" fmla="*/ 2581323 h 6507156"/>
              <a:gd name="connsiteX7629" fmla="*/ 5229838 w 9124939"/>
              <a:gd name="connsiteY7629" fmla="*/ 2554977 h 6507156"/>
              <a:gd name="connsiteX7630" fmla="*/ 5223484 w 9124939"/>
              <a:gd name="connsiteY7630" fmla="*/ 2562280 h 6507156"/>
              <a:gd name="connsiteX7631" fmla="*/ 5229203 w 9124939"/>
              <a:gd name="connsiteY7631" fmla="*/ 2582592 h 6507156"/>
              <a:gd name="connsiteX7632" fmla="*/ 5216495 w 9124939"/>
              <a:gd name="connsiteY7632" fmla="*/ 2579100 h 6507156"/>
              <a:gd name="connsiteX7633" fmla="*/ 5204740 w 9124939"/>
              <a:gd name="connsiteY7633" fmla="*/ 2590843 h 6507156"/>
              <a:gd name="connsiteX7634" fmla="*/ 5194256 w 9124939"/>
              <a:gd name="connsiteY7634" fmla="*/ 2581639 h 6507156"/>
              <a:gd name="connsiteX7635" fmla="*/ 5185042 w 9124939"/>
              <a:gd name="connsiteY7635" fmla="*/ 2593382 h 6507156"/>
              <a:gd name="connsiteX7636" fmla="*/ 5165663 w 9124939"/>
              <a:gd name="connsiteY7636" fmla="*/ 2601950 h 6507156"/>
              <a:gd name="connsiteX7637" fmla="*/ 5151366 w 9124939"/>
              <a:gd name="connsiteY7637" fmla="*/ 2616864 h 6507156"/>
              <a:gd name="connsiteX7638" fmla="*/ 5126903 w 9124939"/>
              <a:gd name="connsiteY7638" fmla="*/ 2615912 h 6507156"/>
              <a:gd name="connsiteX7639" fmla="*/ 5099264 w 9124939"/>
              <a:gd name="connsiteY7639" fmla="*/ 2626703 h 6507156"/>
              <a:gd name="connsiteX7640" fmla="*/ 5091003 w 9124939"/>
              <a:gd name="connsiteY7640" fmla="*/ 2648917 h 6507156"/>
              <a:gd name="connsiteX7641" fmla="*/ 5062411 w 9124939"/>
              <a:gd name="connsiteY7641" fmla="*/ 2641935 h 6507156"/>
              <a:gd name="connsiteX7642" fmla="*/ 5034135 w 9124939"/>
              <a:gd name="connsiteY7642" fmla="*/ 2660977 h 6507156"/>
              <a:gd name="connsiteX7643" fmla="*/ 5015073 w 9124939"/>
              <a:gd name="connsiteY7643" fmla="*/ 2648599 h 6507156"/>
              <a:gd name="connsiteX7644" fmla="*/ 5007449 w 9124939"/>
              <a:gd name="connsiteY7644" fmla="*/ 2654947 h 6507156"/>
              <a:gd name="connsiteX7645" fmla="*/ 5002365 w 9124939"/>
              <a:gd name="connsiteY7645" fmla="*/ 2673038 h 6507156"/>
              <a:gd name="connsiteX7646" fmla="*/ 4987434 w 9124939"/>
              <a:gd name="connsiteY7646" fmla="*/ 2666691 h 6507156"/>
              <a:gd name="connsiteX7647" fmla="*/ 4997918 w 9124939"/>
              <a:gd name="connsiteY7647" fmla="*/ 2661295 h 6507156"/>
              <a:gd name="connsiteX7648" fmla="*/ 5001095 w 9124939"/>
              <a:gd name="connsiteY7648" fmla="*/ 2651773 h 6507156"/>
              <a:gd name="connsiteX7649" fmla="*/ 4990611 w 9124939"/>
              <a:gd name="connsiteY7649" fmla="*/ 2641616 h 6507156"/>
              <a:gd name="connsiteX7650" fmla="*/ 4966465 w 9124939"/>
              <a:gd name="connsiteY7650" fmla="*/ 2674308 h 6507156"/>
              <a:gd name="connsiteX7651" fmla="*/ 4960111 w 9124939"/>
              <a:gd name="connsiteY7651" fmla="*/ 2686050 h 6507156"/>
              <a:gd name="connsiteX7652" fmla="*/ 4938826 w 9124939"/>
              <a:gd name="connsiteY7652" fmla="*/ 2686050 h 6507156"/>
              <a:gd name="connsiteX7653" fmla="*/ 4948357 w 9124939"/>
              <a:gd name="connsiteY7653" fmla="*/ 2673356 h 6507156"/>
              <a:gd name="connsiteX7654" fmla="*/ 4961065 w 9124939"/>
              <a:gd name="connsiteY7654" fmla="*/ 2672403 h 6507156"/>
              <a:gd name="connsiteX7655" fmla="*/ 4959794 w 9124939"/>
              <a:gd name="connsiteY7655" fmla="*/ 2662564 h 6507156"/>
              <a:gd name="connsiteX7656" fmla="*/ 4952169 w 9124939"/>
              <a:gd name="connsiteY7656" fmla="*/ 2654629 h 6507156"/>
              <a:gd name="connsiteX7657" fmla="*/ 4939461 w 9124939"/>
              <a:gd name="connsiteY7657" fmla="*/ 2660977 h 6507156"/>
              <a:gd name="connsiteX7658" fmla="*/ 4923894 w 9124939"/>
              <a:gd name="connsiteY7658" fmla="*/ 2660026 h 6507156"/>
              <a:gd name="connsiteX7659" fmla="*/ 4913410 w 9124939"/>
              <a:gd name="connsiteY7659" fmla="*/ 2652726 h 6507156"/>
              <a:gd name="connsiteX7660" fmla="*/ 4908644 w 9124939"/>
              <a:gd name="connsiteY7660" fmla="*/ 2642252 h 6507156"/>
              <a:gd name="connsiteX7661" fmla="*/ 4918175 w 9124939"/>
              <a:gd name="connsiteY7661" fmla="*/ 2625115 h 6507156"/>
              <a:gd name="connsiteX7662" fmla="*/ 4929930 w 9124939"/>
              <a:gd name="connsiteY7662" fmla="*/ 2620039 h 6507156"/>
              <a:gd name="connsiteX7663" fmla="*/ 4939143 w 9124939"/>
              <a:gd name="connsiteY7663" fmla="*/ 2605123 h 6507156"/>
              <a:gd name="connsiteX7664" fmla="*/ 4949945 w 9124939"/>
              <a:gd name="connsiteY7664" fmla="*/ 2591160 h 6507156"/>
              <a:gd name="connsiteX7665" fmla="*/ 4952804 w 9124939"/>
              <a:gd name="connsiteY7665" fmla="*/ 2578467 h 6507156"/>
              <a:gd name="connsiteX7666" fmla="*/ 4934060 w 9124939"/>
              <a:gd name="connsiteY7666" fmla="*/ 2589256 h 6507156"/>
              <a:gd name="connsiteX7667" fmla="*/ 4911504 w 9124939"/>
              <a:gd name="connsiteY7667" fmla="*/ 2600046 h 6507156"/>
              <a:gd name="connsiteX7668" fmla="*/ 4896889 w 9124939"/>
              <a:gd name="connsiteY7668" fmla="*/ 2593699 h 6507156"/>
              <a:gd name="connsiteX7669" fmla="*/ 4900066 w 9124939"/>
              <a:gd name="connsiteY7669" fmla="*/ 2580053 h 6507156"/>
              <a:gd name="connsiteX7670" fmla="*/ 4854318 w 9124939"/>
              <a:gd name="connsiteY7670" fmla="*/ 2563547 h 6507156"/>
              <a:gd name="connsiteX7671" fmla="*/ 4824136 w 9124939"/>
              <a:gd name="connsiteY7671" fmla="*/ 2534352 h 6507156"/>
              <a:gd name="connsiteX7672" fmla="*/ 4790460 w 9124939"/>
              <a:gd name="connsiteY7672" fmla="*/ 2536889 h 6507156"/>
              <a:gd name="connsiteX7673" fmla="*/ 4780612 w 9124939"/>
              <a:gd name="connsiteY7673" fmla="*/ 2523248 h 6507156"/>
              <a:gd name="connsiteX7674" fmla="*/ 4793319 w 9124939"/>
              <a:gd name="connsiteY7674" fmla="*/ 2511506 h 6507156"/>
              <a:gd name="connsiteX7675" fmla="*/ 4783788 w 9124939"/>
              <a:gd name="connsiteY7675" fmla="*/ 2495949 h 6507156"/>
              <a:gd name="connsiteX7676" fmla="*/ 4787601 w 9124939"/>
              <a:gd name="connsiteY7676" fmla="*/ 2474679 h 6507156"/>
              <a:gd name="connsiteX7677" fmla="*/ 4777752 w 9124939"/>
              <a:gd name="connsiteY7677" fmla="*/ 2451517 h 6507156"/>
              <a:gd name="connsiteX7678" fmla="*/ 4792684 w 9124939"/>
              <a:gd name="connsiteY7678" fmla="*/ 2434697 h 6507156"/>
              <a:gd name="connsiteX7679" fmla="*/ 4794590 w 9124939"/>
              <a:gd name="connsiteY7679" fmla="*/ 2394706 h 6507156"/>
              <a:gd name="connsiteX7680" fmla="*/ 4788872 w 9124939"/>
              <a:gd name="connsiteY7680" fmla="*/ 2365193 h 6507156"/>
              <a:gd name="connsiteX7681" fmla="*/ 4802533 w 9124939"/>
              <a:gd name="connsiteY7681" fmla="*/ 2346147 h 6507156"/>
              <a:gd name="connsiteX7682" fmla="*/ 4814288 w 9124939"/>
              <a:gd name="connsiteY7682" fmla="*/ 2361701 h 6507156"/>
              <a:gd name="connsiteX7683" fmla="*/ 4817465 w 9124939"/>
              <a:gd name="connsiteY7683" fmla="*/ 2357573 h 6507156"/>
              <a:gd name="connsiteX7684" fmla="*/ 4795861 w 9124939"/>
              <a:gd name="connsiteY7684" fmla="*/ 2323931 h 6507156"/>
              <a:gd name="connsiteX7685" fmla="*/ 4797767 w 9124939"/>
              <a:gd name="connsiteY7685" fmla="*/ 2288388 h 6507156"/>
              <a:gd name="connsiteX7686" fmla="*/ 4768857 w 9124939"/>
              <a:gd name="connsiteY7686" fmla="*/ 2262996 h 6507156"/>
              <a:gd name="connsiteX7687" fmla="*/ 4768539 w 9124939"/>
              <a:gd name="connsiteY7687" fmla="*/ 2246175 h 6507156"/>
              <a:gd name="connsiteX7688" fmla="*/ 4782200 w 9124939"/>
              <a:gd name="connsiteY7688" fmla="*/ 2215708 h 6507156"/>
              <a:gd name="connsiteX7689" fmla="*/ 4775528 w 9124939"/>
              <a:gd name="connsiteY7689" fmla="*/ 2188093 h 6507156"/>
              <a:gd name="connsiteX7690" fmla="*/ 4769174 w 9124939"/>
              <a:gd name="connsiteY7690" fmla="*/ 2194442 h 6507156"/>
              <a:gd name="connsiteX7691" fmla="*/ 4759643 w 9124939"/>
              <a:gd name="connsiteY7691" fmla="*/ 2190634 h 6507156"/>
              <a:gd name="connsiteX7692" fmla="*/ 4762503 w 9124939"/>
              <a:gd name="connsiteY7692" fmla="*/ 2157625 h 6507156"/>
              <a:gd name="connsiteX7693" fmla="*/ 4754878 w 9124939"/>
              <a:gd name="connsiteY7693" fmla="*/ 2129382 h 6507156"/>
              <a:gd name="connsiteX7694" fmla="*/ 4764091 w 9124939"/>
              <a:gd name="connsiteY7694" fmla="*/ 2089405 h 6507156"/>
              <a:gd name="connsiteX7695" fmla="*/ 4780929 w 9124939"/>
              <a:gd name="connsiteY7695" fmla="*/ 2084962 h 6507156"/>
              <a:gd name="connsiteX7696" fmla="*/ 4795543 w 9124939"/>
              <a:gd name="connsiteY7696" fmla="*/ 2061473 h 6507156"/>
              <a:gd name="connsiteX7697" fmla="*/ 4810475 w 9124939"/>
              <a:gd name="connsiteY7697" fmla="*/ 2054173 h 6507156"/>
              <a:gd name="connsiteX7698" fmla="*/ 4796496 w 9124939"/>
              <a:gd name="connsiteY7698" fmla="*/ 2038623 h 6507156"/>
              <a:gd name="connsiteX7699" fmla="*/ 4803486 w 9124939"/>
              <a:gd name="connsiteY7699" fmla="*/ 2023709 h 6507156"/>
              <a:gd name="connsiteX7700" fmla="*/ 4817465 w 9124939"/>
              <a:gd name="connsiteY7700" fmla="*/ 2014189 h 6507156"/>
              <a:gd name="connsiteX7701" fmla="*/ 4834303 w 9124939"/>
              <a:gd name="connsiteY7701" fmla="*/ 2026564 h 6507156"/>
              <a:gd name="connsiteX7702" fmla="*/ 4826042 w 9124939"/>
              <a:gd name="connsiteY7702" fmla="*/ 2008794 h 6507156"/>
              <a:gd name="connsiteX7703" fmla="*/ 4846058 w 9124939"/>
              <a:gd name="connsiteY7703" fmla="*/ 2017997 h 6507156"/>
              <a:gd name="connsiteX7704" fmla="*/ 4844151 w 9124939"/>
              <a:gd name="connsiteY7704" fmla="*/ 2028786 h 6507156"/>
              <a:gd name="connsiteX7705" fmla="*/ 4861625 w 9124939"/>
              <a:gd name="connsiteY7705" fmla="*/ 2013872 h 6507156"/>
              <a:gd name="connsiteX7706" fmla="*/ 4873380 w 9124939"/>
              <a:gd name="connsiteY7706" fmla="*/ 2000226 h 6507156"/>
              <a:gd name="connsiteX7707" fmla="*/ 4887041 w 9124939"/>
              <a:gd name="connsiteY7707" fmla="*/ 1995466 h 6507156"/>
              <a:gd name="connsiteX7708" fmla="*/ 4877192 w 9124939"/>
              <a:gd name="connsiteY7708" fmla="*/ 1969443 h 6507156"/>
              <a:gd name="connsiteX7709" fmla="*/ 4877192 w 9124939"/>
              <a:gd name="connsiteY7709" fmla="*/ 1951354 h 6507156"/>
              <a:gd name="connsiteX7710" fmla="*/ 4894348 w 9124939"/>
              <a:gd name="connsiteY7710" fmla="*/ 1965000 h 6507156"/>
              <a:gd name="connsiteX7711" fmla="*/ 4894030 w 9124939"/>
              <a:gd name="connsiteY7711" fmla="*/ 1942783 h 6507156"/>
              <a:gd name="connsiteX7712" fmla="*/ 4918175 w 9124939"/>
              <a:gd name="connsiteY7712" fmla="*/ 1918346 h 6507156"/>
              <a:gd name="connsiteX7713" fmla="*/ 4928659 w 9124939"/>
              <a:gd name="connsiteY7713" fmla="*/ 1919297 h 6507156"/>
              <a:gd name="connsiteX7714" fmla="*/ 4938190 w 9124939"/>
              <a:gd name="connsiteY7714" fmla="*/ 1899303 h 6507156"/>
              <a:gd name="connsiteX7715" fmla="*/ 4946768 w 9124939"/>
              <a:gd name="connsiteY7715" fmla="*/ 1896129 h 6507156"/>
              <a:gd name="connsiteX7716" fmla="*/ 4954711 w 9124939"/>
              <a:gd name="connsiteY7716" fmla="*/ 1882163 h 6507156"/>
              <a:gd name="connsiteX7717" fmla="*/ 4965512 w 9124939"/>
              <a:gd name="connsiteY7717" fmla="*/ 1882163 h 6507156"/>
              <a:gd name="connsiteX7718" fmla="*/ 4979809 w 9124939"/>
              <a:gd name="connsiteY7718" fmla="*/ 1861217 h 6507156"/>
              <a:gd name="connsiteX7719" fmla="*/ 4984257 w 9124939"/>
              <a:gd name="connsiteY7719" fmla="*/ 1834558 h 6507156"/>
              <a:gd name="connsiteX7720" fmla="*/ 4994741 w 9124939"/>
              <a:gd name="connsiteY7720" fmla="*/ 1839954 h 6507156"/>
              <a:gd name="connsiteX7721" fmla="*/ 5004907 w 9124939"/>
              <a:gd name="connsiteY7721" fmla="*/ 1819643 h 6507156"/>
              <a:gd name="connsiteX7722" fmla="*/ 5024287 w 9124939"/>
              <a:gd name="connsiteY7722" fmla="*/ 1806948 h 6507156"/>
              <a:gd name="connsiteX7723" fmla="*/ 5028099 w 9124939"/>
              <a:gd name="connsiteY7723" fmla="*/ 1790128 h 6507156"/>
              <a:gd name="connsiteX7724" fmla="*/ 5041760 w 9124939"/>
              <a:gd name="connsiteY7724" fmla="*/ 1782511 h 6507156"/>
              <a:gd name="connsiteX7725" fmla="*/ 5038583 w 9124939"/>
              <a:gd name="connsiteY7725" fmla="*/ 1768864 h 6507156"/>
              <a:gd name="connsiteX7726" fmla="*/ 5058598 w 9124939"/>
              <a:gd name="connsiteY7726" fmla="*/ 1746647 h 6507156"/>
              <a:gd name="connsiteX7727" fmla="*/ 5087509 w 9124939"/>
              <a:gd name="connsiteY7727" fmla="*/ 1695552 h 6507156"/>
              <a:gd name="connsiteX7728" fmla="*/ 5094498 w 9124939"/>
              <a:gd name="connsiteY7728" fmla="*/ 1664131 h 6507156"/>
              <a:gd name="connsiteX7729" fmla="*/ 5110701 w 9124939"/>
              <a:gd name="connsiteY7729" fmla="*/ 1666987 h 6507156"/>
              <a:gd name="connsiteX7730" fmla="*/ 5124362 w 9124939"/>
              <a:gd name="connsiteY7730" fmla="*/ 1651119 h 6507156"/>
              <a:gd name="connsiteX7731" fmla="*/ 5144695 w 9124939"/>
              <a:gd name="connsiteY7731" fmla="*/ 1647946 h 6507156"/>
              <a:gd name="connsiteX7732" fmla="*/ 5151049 w 9124939"/>
              <a:gd name="connsiteY7732" fmla="*/ 1651754 h 6507156"/>
              <a:gd name="connsiteX7733" fmla="*/ 5161533 w 9124939"/>
              <a:gd name="connsiteY7733" fmla="*/ 1670795 h 6507156"/>
              <a:gd name="connsiteX7734" fmla="*/ 5166934 w 9124939"/>
              <a:gd name="connsiteY7734" fmla="*/ 1672066 h 6507156"/>
              <a:gd name="connsiteX7735" fmla="*/ 5164710 w 9124939"/>
              <a:gd name="connsiteY7735" fmla="*/ 1663496 h 6507156"/>
              <a:gd name="connsiteX7736" fmla="*/ 5165345 w 9124939"/>
              <a:gd name="connsiteY7736" fmla="*/ 1642232 h 6507156"/>
              <a:gd name="connsiteX7737" fmla="*/ 5150413 w 9124939"/>
              <a:gd name="connsiteY7737" fmla="*/ 1624460 h 6507156"/>
              <a:gd name="connsiteX7738" fmla="*/ 5149460 w 9124939"/>
              <a:gd name="connsiteY7738" fmla="*/ 1613034 h 6507156"/>
              <a:gd name="connsiteX7739" fmla="*/ 5154861 w 9124939"/>
              <a:gd name="connsiteY7739" fmla="*/ 1611765 h 6507156"/>
              <a:gd name="connsiteX7740" fmla="*/ 5165345 w 9124939"/>
              <a:gd name="connsiteY7740" fmla="*/ 1625730 h 6507156"/>
              <a:gd name="connsiteX7741" fmla="*/ 5177100 w 9124939"/>
              <a:gd name="connsiteY7741" fmla="*/ 1625412 h 6507156"/>
              <a:gd name="connsiteX7742" fmla="*/ 5179959 w 9124939"/>
              <a:gd name="connsiteY7742" fmla="*/ 1615573 h 6507156"/>
              <a:gd name="connsiteX7743" fmla="*/ 5165027 w 9124939"/>
              <a:gd name="connsiteY7743" fmla="*/ 1592723 h 6507156"/>
              <a:gd name="connsiteX7744" fmla="*/ 5164710 w 9124939"/>
              <a:gd name="connsiteY7744" fmla="*/ 1565429 h 6507156"/>
              <a:gd name="connsiteX7745" fmla="*/ 5176465 w 9124939"/>
              <a:gd name="connsiteY7745" fmla="*/ 1551782 h 6507156"/>
              <a:gd name="connsiteX7746" fmla="*/ 5170746 w 9124939"/>
              <a:gd name="connsiteY7746" fmla="*/ 1530518 h 6507156"/>
              <a:gd name="connsiteX7747" fmla="*/ 5142153 w 9124939"/>
              <a:gd name="connsiteY7747" fmla="*/ 1511794 h 6507156"/>
              <a:gd name="connsiteX7748" fmla="*/ 5139611 w 9124939"/>
              <a:gd name="connsiteY7748" fmla="*/ 1482278 h 6507156"/>
              <a:gd name="connsiteX7749" fmla="*/ 5123726 w 9124939"/>
              <a:gd name="connsiteY7749" fmla="*/ 1479422 h 6507156"/>
              <a:gd name="connsiteX7750" fmla="*/ 5106571 w 9124939"/>
              <a:gd name="connsiteY7750" fmla="*/ 1462601 h 6507156"/>
              <a:gd name="connsiteX7751" fmla="*/ 5097675 w 9124939"/>
              <a:gd name="connsiteY7751" fmla="*/ 1423565 h 6507156"/>
              <a:gd name="connsiteX7752" fmla="*/ 5084967 w 9124939"/>
              <a:gd name="connsiteY7752" fmla="*/ 1431499 h 6507156"/>
              <a:gd name="connsiteX7753" fmla="*/ 5073848 w 9124939"/>
              <a:gd name="connsiteY7753" fmla="*/ 1441021 h 6507156"/>
              <a:gd name="connsiteX7754" fmla="*/ 5056692 w 9124939"/>
              <a:gd name="connsiteY7754" fmla="*/ 1430547 h 6507156"/>
              <a:gd name="connsiteX7755" fmla="*/ 5053197 w 9124939"/>
              <a:gd name="connsiteY7755" fmla="*/ 1421344 h 6507156"/>
              <a:gd name="connsiteX7756" fmla="*/ 5052998 w 9124939"/>
              <a:gd name="connsiteY7756" fmla="*/ 1421085 h 6507156"/>
              <a:gd name="connsiteX7757" fmla="*/ 5046011 w 9124939"/>
              <a:gd name="connsiteY7757" fmla="*/ 1424261 h 6507156"/>
              <a:gd name="connsiteX7758" fmla="*/ 5035213 w 9124939"/>
              <a:gd name="connsiteY7758" fmla="*/ 1437919 h 6507156"/>
              <a:gd name="connsiteX7759" fmla="*/ 5008854 w 9124939"/>
              <a:gd name="connsiteY7759" fmla="*/ 1422356 h 6507156"/>
              <a:gd name="connsiteX7760" fmla="*/ 4974873 w 9124939"/>
              <a:gd name="connsiteY7760" fmla="*/ 1428708 h 6507156"/>
              <a:gd name="connsiteX7761" fmla="*/ 4963122 w 9124939"/>
              <a:gd name="connsiteY7761" fmla="*/ 1424896 h 6507156"/>
              <a:gd name="connsiteX7762" fmla="*/ 4948514 w 9124939"/>
              <a:gd name="connsiteY7762" fmla="*/ 1449352 h 6507156"/>
              <a:gd name="connsiteX7763" fmla="*/ 4922154 w 9124939"/>
              <a:gd name="connsiteY7763" fmla="*/ 1438871 h 6507156"/>
              <a:gd name="connsiteX7764" fmla="*/ 4922154 w 9124939"/>
              <a:gd name="connsiteY7764" fmla="*/ 1422038 h 6507156"/>
              <a:gd name="connsiteX7765" fmla="*/ 4912627 w 9124939"/>
              <a:gd name="connsiteY7765" fmla="*/ 1416638 h 6507156"/>
              <a:gd name="connsiteX7766" fmla="*/ 4898653 w 9124939"/>
              <a:gd name="connsiteY7766" fmla="*/ 1443317 h 6507156"/>
              <a:gd name="connsiteX7767" fmla="*/ 4882774 w 9124939"/>
              <a:gd name="connsiteY7767" fmla="*/ 1416957 h 6507156"/>
              <a:gd name="connsiteX7768" fmla="*/ 4874200 w 9124939"/>
              <a:gd name="connsiteY7768" fmla="*/ 1426485 h 6507156"/>
              <a:gd name="connsiteX7769" fmla="*/ 4876740 w 9124939"/>
              <a:gd name="connsiteY7769" fmla="*/ 1447764 h 6507156"/>
              <a:gd name="connsiteX7770" fmla="*/ 4868166 w 9124939"/>
              <a:gd name="connsiteY7770" fmla="*/ 1457292 h 6507156"/>
              <a:gd name="connsiteX7771" fmla="*/ 4857050 w 9124939"/>
              <a:gd name="connsiteY7771" fmla="*/ 1475396 h 6507156"/>
              <a:gd name="connsiteX7772" fmla="*/ 4820846 w 9124939"/>
              <a:gd name="connsiteY7772" fmla="*/ 1462055 h 6507156"/>
              <a:gd name="connsiteX7773" fmla="*/ 4853874 w 9124939"/>
              <a:gd name="connsiteY7773" fmla="*/ 1486829 h 6507156"/>
              <a:gd name="connsiteX7774" fmla="*/ 4847523 w 9124939"/>
              <a:gd name="connsiteY7774" fmla="*/ 1497310 h 6507156"/>
              <a:gd name="connsiteX7775" fmla="*/ 4829421 w 9124939"/>
              <a:gd name="connsiteY7775" fmla="*/ 1499851 h 6507156"/>
              <a:gd name="connsiteX7776" fmla="*/ 4840218 w 9124939"/>
              <a:gd name="connsiteY7776" fmla="*/ 1523989 h 6507156"/>
              <a:gd name="connsiteX7777" fmla="*/ 4825610 w 9124939"/>
              <a:gd name="connsiteY7777" fmla="*/ 1527166 h 6507156"/>
              <a:gd name="connsiteX7778" fmla="*/ 4808460 w 9124939"/>
              <a:gd name="connsiteY7778" fmla="*/ 1513826 h 6507156"/>
              <a:gd name="connsiteX7779" fmla="*/ 4802426 w 9124939"/>
              <a:gd name="connsiteY7779" fmla="*/ 1534788 h 6507156"/>
              <a:gd name="connsiteX7780" fmla="*/ 4776067 w 9124939"/>
              <a:gd name="connsiteY7780" fmla="*/ 1547810 h 6507156"/>
              <a:gd name="connsiteX7781" fmla="*/ 4802744 w 9124939"/>
              <a:gd name="connsiteY7781" fmla="*/ 1580205 h 6507156"/>
              <a:gd name="connsiteX7782" fmla="*/ 4798933 w 9124939"/>
              <a:gd name="connsiteY7782" fmla="*/ 1618001 h 6507156"/>
              <a:gd name="connsiteX7783" fmla="*/ 4788453 w 9124939"/>
              <a:gd name="connsiteY7783" fmla="*/ 1623400 h 6507156"/>
              <a:gd name="connsiteX7784" fmla="*/ 4778608 w 9124939"/>
              <a:gd name="connsiteY7784" fmla="*/ 1638328 h 6507156"/>
              <a:gd name="connsiteX7785" fmla="*/ 4765269 w 9124939"/>
              <a:gd name="connsiteY7785" fmla="*/ 1637692 h 6507156"/>
              <a:gd name="connsiteX7786" fmla="*/ 4751613 w 9124939"/>
              <a:gd name="connsiteY7786" fmla="*/ 1666912 h 6507156"/>
              <a:gd name="connsiteX7787" fmla="*/ 4770033 w 9124939"/>
              <a:gd name="connsiteY7787" fmla="*/ 1685016 h 6507156"/>
              <a:gd name="connsiteX7788" fmla="*/ 4764634 w 9124939"/>
              <a:gd name="connsiteY7788" fmla="*/ 1695497 h 6507156"/>
              <a:gd name="connsiteX7789" fmla="*/ 4752884 w 9124939"/>
              <a:gd name="connsiteY7789" fmla="*/ 1689144 h 6507156"/>
              <a:gd name="connsiteX7790" fmla="*/ 4772256 w 9124939"/>
              <a:gd name="connsiteY7790" fmla="*/ 1719635 h 6507156"/>
              <a:gd name="connsiteX7791" fmla="*/ 4792581 w 9124939"/>
              <a:gd name="connsiteY7791" fmla="*/ 1723446 h 6507156"/>
              <a:gd name="connsiteX7792" fmla="*/ 4794804 w 9124939"/>
              <a:gd name="connsiteY7792" fmla="*/ 1738374 h 6507156"/>
              <a:gd name="connsiteX7793" fmla="*/ 4787182 w 9124939"/>
              <a:gd name="connsiteY7793" fmla="*/ 1745678 h 6507156"/>
              <a:gd name="connsiteX7794" fmla="*/ 4787182 w 9124939"/>
              <a:gd name="connsiteY7794" fmla="*/ 1757430 h 6507156"/>
              <a:gd name="connsiteX7795" fmla="*/ 4804332 w 9124939"/>
              <a:gd name="connsiteY7795" fmla="*/ 1750760 h 6507156"/>
              <a:gd name="connsiteX7796" fmla="*/ 4808460 w 9124939"/>
              <a:gd name="connsiteY7796" fmla="*/ 1756160 h 6507156"/>
              <a:gd name="connsiteX7797" fmla="*/ 4798298 w 9124939"/>
              <a:gd name="connsiteY7797" fmla="*/ 1764418 h 6507156"/>
              <a:gd name="connsiteX7798" fmla="*/ 4788770 w 9124939"/>
              <a:gd name="connsiteY7798" fmla="*/ 1767912 h 6507156"/>
              <a:gd name="connsiteX7799" fmla="*/ 4776067 w 9124939"/>
              <a:gd name="connsiteY7799" fmla="*/ 1770135 h 6507156"/>
              <a:gd name="connsiteX7800" fmla="*/ 4765587 w 9124939"/>
              <a:gd name="connsiteY7800" fmla="*/ 1791414 h 6507156"/>
              <a:gd name="connsiteX7801" fmla="*/ 4745897 w 9124939"/>
              <a:gd name="connsiteY7801" fmla="*/ 1841913 h 6507156"/>
              <a:gd name="connsiteX7802" fmla="*/ 4670630 w 9124939"/>
              <a:gd name="connsiteY7802" fmla="*/ 1922903 h 6507156"/>
              <a:gd name="connsiteX7803" fmla="*/ 4661738 w 9124939"/>
              <a:gd name="connsiteY7803" fmla="*/ 1907022 h 6507156"/>
              <a:gd name="connsiteX7804" fmla="*/ 4639825 w 9124939"/>
              <a:gd name="connsiteY7804" fmla="*/ 1929574 h 6507156"/>
              <a:gd name="connsiteX7805" fmla="*/ 4638872 w 9124939"/>
              <a:gd name="connsiteY7805" fmla="*/ 1949585 h 6507156"/>
              <a:gd name="connsiteX7806" fmla="*/ 4625216 w 9124939"/>
              <a:gd name="connsiteY7806" fmla="*/ 1963558 h 6507156"/>
              <a:gd name="connsiteX7807" fmla="*/ 4603938 w 9124939"/>
              <a:gd name="connsiteY7807" fmla="*/ 1941643 h 6507156"/>
              <a:gd name="connsiteX7808" fmla="*/ 4597586 w 9124939"/>
              <a:gd name="connsiteY7808" fmla="*/ 1957525 h 6507156"/>
              <a:gd name="connsiteX7809" fmla="*/ 4592187 w 9124939"/>
              <a:gd name="connsiteY7809" fmla="*/ 1953079 h 6507156"/>
              <a:gd name="connsiteX7810" fmla="*/ 4582660 w 9124939"/>
              <a:gd name="connsiteY7810" fmla="*/ 1960700 h 6507156"/>
              <a:gd name="connsiteX7811" fmla="*/ 4577896 w 9124939"/>
              <a:gd name="connsiteY7811" fmla="*/ 1988966 h 6507156"/>
              <a:gd name="connsiteX7812" fmla="*/ 4561064 w 9124939"/>
              <a:gd name="connsiteY7812" fmla="*/ 1999763 h 6507156"/>
              <a:gd name="connsiteX7813" fmla="*/ 4532482 w 9124939"/>
              <a:gd name="connsiteY7813" fmla="*/ 1999763 h 6507156"/>
              <a:gd name="connsiteX7814" fmla="*/ 4523272 w 9124939"/>
              <a:gd name="connsiteY7814" fmla="*/ 2033744 h 6507156"/>
              <a:gd name="connsiteX7815" fmla="*/ 4510569 w 9124939"/>
              <a:gd name="connsiteY7815" fmla="*/ 2042319 h 6507156"/>
              <a:gd name="connsiteX7816" fmla="*/ 4495008 w 9124939"/>
              <a:gd name="connsiteY7816" fmla="*/ 2062644 h 6507156"/>
              <a:gd name="connsiteX7817" fmla="*/ 4501359 w 9124939"/>
              <a:gd name="connsiteY7817" fmla="*/ 2081702 h 6507156"/>
              <a:gd name="connsiteX7818" fmla="*/ 4493102 w 9124939"/>
              <a:gd name="connsiteY7818" fmla="*/ 2094408 h 6507156"/>
              <a:gd name="connsiteX7819" fmla="*/ 4476270 w 9124939"/>
              <a:gd name="connsiteY7819" fmla="*/ 2088055 h 6507156"/>
              <a:gd name="connsiteX7820" fmla="*/ 4473094 w 9124939"/>
              <a:gd name="connsiteY7820" fmla="*/ 2108054 h 6507156"/>
              <a:gd name="connsiteX7821" fmla="*/ 4463567 w 9124939"/>
              <a:gd name="connsiteY7821" fmla="*/ 2109326 h 6507156"/>
              <a:gd name="connsiteX7822" fmla="*/ 4462297 w 9124939"/>
              <a:gd name="connsiteY7822" fmla="*/ 2097574 h 6507156"/>
              <a:gd name="connsiteX7823" fmla="*/ 4452769 w 9124939"/>
              <a:gd name="connsiteY7823" fmla="*/ 2096948 h 6507156"/>
              <a:gd name="connsiteX7824" fmla="*/ 4440066 w 9124939"/>
              <a:gd name="connsiteY7824" fmla="*/ 2082020 h 6507156"/>
              <a:gd name="connsiteX7825" fmla="*/ 4444512 w 9124939"/>
              <a:gd name="connsiteY7825" fmla="*/ 2104243 h 6507156"/>
              <a:gd name="connsiteX7826" fmla="*/ 4453087 w 9124939"/>
              <a:gd name="connsiteY7826" fmla="*/ 2125203 h 6507156"/>
              <a:gd name="connsiteX7827" fmla="*/ 4446100 w 9124939"/>
              <a:gd name="connsiteY7827" fmla="*/ 2157596 h 6507156"/>
              <a:gd name="connsiteX7828" fmla="*/ 4427998 w 9124939"/>
              <a:gd name="connsiteY7828" fmla="*/ 2166488 h 6507156"/>
              <a:gd name="connsiteX7829" fmla="*/ 4420058 w 9124939"/>
              <a:gd name="connsiteY7829" fmla="*/ 2180466 h 6507156"/>
              <a:gd name="connsiteX7830" fmla="*/ 4402591 w 9124939"/>
              <a:gd name="connsiteY7830" fmla="*/ 2164266 h 6507156"/>
              <a:gd name="connsiteX7831" fmla="*/ 4393382 w 9124939"/>
              <a:gd name="connsiteY7831" fmla="*/ 2175065 h 6507156"/>
              <a:gd name="connsiteX7832" fmla="*/ 4395605 w 9124939"/>
              <a:gd name="connsiteY7832" fmla="*/ 2198253 h 6507156"/>
              <a:gd name="connsiteX7833" fmla="*/ 4421011 w 9124939"/>
              <a:gd name="connsiteY7833" fmla="*/ 2212862 h 6507156"/>
              <a:gd name="connsiteX7834" fmla="*/ 4420376 w 9124939"/>
              <a:gd name="connsiteY7834" fmla="*/ 2230013 h 6507156"/>
              <a:gd name="connsiteX7835" fmla="*/ 4407673 w 9124939"/>
              <a:gd name="connsiteY7835" fmla="*/ 2244625 h 6507156"/>
              <a:gd name="connsiteX7836" fmla="*/ 4398463 w 9124939"/>
              <a:gd name="connsiteY7836" fmla="*/ 2275116 h 6507156"/>
              <a:gd name="connsiteX7837" fmla="*/ 4391159 w 9124939"/>
              <a:gd name="connsiteY7837" fmla="*/ 2286867 h 6507156"/>
              <a:gd name="connsiteX7838" fmla="*/ 4397510 w 9124939"/>
              <a:gd name="connsiteY7838" fmla="*/ 2301795 h 6507156"/>
              <a:gd name="connsiteX7839" fmla="*/ 4397510 w 9124939"/>
              <a:gd name="connsiteY7839" fmla="*/ 2322755 h 6507156"/>
              <a:gd name="connsiteX7840" fmla="*/ 4409578 w 9124939"/>
              <a:gd name="connsiteY7840" fmla="*/ 2331016 h 6507156"/>
              <a:gd name="connsiteX7841" fmla="*/ 4405450 w 9124939"/>
              <a:gd name="connsiteY7841" fmla="*/ 2342768 h 6507156"/>
              <a:gd name="connsiteX7842" fmla="*/ 4398145 w 9124939"/>
              <a:gd name="connsiteY7842" fmla="*/ 2327838 h 6507156"/>
              <a:gd name="connsiteX7843" fmla="*/ 4374644 w 9124939"/>
              <a:gd name="connsiteY7843" fmla="*/ 2327205 h 6507156"/>
              <a:gd name="connsiteX7844" fmla="*/ 4375915 w 9124939"/>
              <a:gd name="connsiteY7844" fmla="*/ 2383104 h 6507156"/>
              <a:gd name="connsiteX7845" fmla="*/ 4383854 w 9124939"/>
              <a:gd name="connsiteY7845" fmla="*/ 2401845 h 6507156"/>
              <a:gd name="connsiteX7846" fmla="*/ 4374327 w 9124939"/>
              <a:gd name="connsiteY7846" fmla="*/ 2413589 h 6507156"/>
              <a:gd name="connsiteX7847" fmla="*/ 4387348 w 9124939"/>
              <a:gd name="connsiteY7847" fmla="*/ 2456788 h 6507156"/>
              <a:gd name="connsiteX7848" fmla="*/ 4380043 w 9124939"/>
              <a:gd name="connsiteY7848" fmla="*/ 2474886 h 6507156"/>
              <a:gd name="connsiteX7849" fmla="*/ 4399416 w 9124939"/>
              <a:gd name="connsiteY7849" fmla="*/ 2510469 h 6507156"/>
              <a:gd name="connsiteX7850" fmla="*/ 4400686 w 9124939"/>
              <a:gd name="connsiteY7850" fmla="*/ 2520632 h 6507156"/>
              <a:gd name="connsiteX7851" fmla="*/ 4383854 w 9124939"/>
              <a:gd name="connsiteY7851" fmla="*/ 2521267 h 6507156"/>
              <a:gd name="connsiteX7852" fmla="*/ 4379726 w 9124939"/>
              <a:gd name="connsiteY7852" fmla="*/ 2531746 h 6507156"/>
              <a:gd name="connsiteX7853" fmla="*/ 4399733 w 9124939"/>
              <a:gd name="connsiteY7853" fmla="*/ 2536825 h 6507156"/>
              <a:gd name="connsiteX7854" fmla="*/ 4394334 w 9124939"/>
              <a:gd name="connsiteY7854" fmla="*/ 2554611 h 6507156"/>
              <a:gd name="connsiteX7855" fmla="*/ 4400051 w 9124939"/>
              <a:gd name="connsiteY7855" fmla="*/ 2563187 h 6507156"/>
              <a:gd name="connsiteX7856" fmla="*/ 4411484 w 9124939"/>
              <a:gd name="connsiteY7856" fmla="*/ 2546353 h 6507156"/>
              <a:gd name="connsiteX7857" fmla="*/ 4421964 w 9124939"/>
              <a:gd name="connsiteY7857" fmla="*/ 2539367 h 6507156"/>
              <a:gd name="connsiteX7858" fmla="*/ 4434667 w 9124939"/>
              <a:gd name="connsiteY7858" fmla="*/ 2557469 h 6507156"/>
              <a:gd name="connsiteX7859" fmla="*/ 4449593 w 9124939"/>
              <a:gd name="connsiteY7859" fmla="*/ 2552385 h 6507156"/>
              <a:gd name="connsiteX7860" fmla="*/ 4459121 w 9124939"/>
              <a:gd name="connsiteY7860" fmla="*/ 2564771 h 6507156"/>
              <a:gd name="connsiteX7861" fmla="*/ 4477223 w 9124939"/>
              <a:gd name="connsiteY7861" fmla="*/ 2581292 h 6507156"/>
              <a:gd name="connsiteX7862" fmla="*/ 4483892 w 9124939"/>
              <a:gd name="connsiteY7862" fmla="*/ 2594947 h 6507156"/>
              <a:gd name="connsiteX7863" fmla="*/ 4495643 w 9124939"/>
              <a:gd name="connsiteY7863" fmla="*/ 2591772 h 6507156"/>
              <a:gd name="connsiteX7864" fmla="*/ 4501994 w 9124939"/>
              <a:gd name="connsiteY7864" fmla="*/ 2597806 h 6507156"/>
              <a:gd name="connsiteX7865" fmla="*/ 4508346 w 9124939"/>
              <a:gd name="connsiteY7865" fmla="*/ 2609557 h 6507156"/>
              <a:gd name="connsiteX7866" fmla="*/ 4497866 w 9124939"/>
              <a:gd name="connsiteY7866" fmla="*/ 2616861 h 6507156"/>
              <a:gd name="connsiteX7867" fmla="*/ 4505170 w 9124939"/>
              <a:gd name="connsiteY7867" fmla="*/ 2625436 h 6507156"/>
              <a:gd name="connsiteX7868" fmla="*/ 4526448 w 9124939"/>
              <a:gd name="connsiteY7868" fmla="*/ 2636867 h 6507156"/>
              <a:gd name="connsiteX7869" fmla="*/ 4536293 w 9124939"/>
              <a:gd name="connsiteY7869" fmla="*/ 2655607 h 6507156"/>
              <a:gd name="connsiteX7870" fmla="*/ 4542010 w 9124939"/>
              <a:gd name="connsiteY7870" fmla="*/ 2691181 h 6507156"/>
              <a:gd name="connsiteX7871" fmla="*/ 4534705 w 9124939"/>
              <a:gd name="connsiteY7871" fmla="*/ 2701979 h 6507156"/>
              <a:gd name="connsiteX7872" fmla="*/ 4538834 w 9124939"/>
              <a:gd name="connsiteY7872" fmla="*/ 2711508 h 6507156"/>
              <a:gd name="connsiteX7873" fmla="*/ 4527401 w 9124939"/>
              <a:gd name="connsiteY7873" fmla="*/ 2725164 h 6507156"/>
              <a:gd name="connsiteX7874" fmla="*/ 4523272 w 9124939"/>
              <a:gd name="connsiteY7874" fmla="*/ 2736915 h 6507156"/>
              <a:gd name="connsiteX7875" fmla="*/ 4499136 w 9124939"/>
              <a:gd name="connsiteY7875" fmla="*/ 2752797 h 6507156"/>
              <a:gd name="connsiteX7876" fmla="*/ 4474682 w 9124939"/>
              <a:gd name="connsiteY7876" fmla="*/ 2761689 h 6507156"/>
              <a:gd name="connsiteX7877" fmla="*/ 4466425 w 9124939"/>
              <a:gd name="connsiteY7877" fmla="*/ 2759465 h 6507156"/>
              <a:gd name="connsiteX7878" fmla="*/ 4454992 w 9124939"/>
              <a:gd name="connsiteY7878" fmla="*/ 2774392 h 6507156"/>
              <a:gd name="connsiteX7879" fmla="*/ 4446100 w 9124939"/>
              <a:gd name="connsiteY7879" fmla="*/ 2768041 h 6507156"/>
              <a:gd name="connsiteX7880" fmla="*/ 4445782 w 9124939"/>
              <a:gd name="connsiteY7880" fmla="*/ 2720718 h 6507156"/>
              <a:gd name="connsiteX7881" fmla="*/ 4429903 w 9124939"/>
              <a:gd name="connsiteY7881" fmla="*/ 2718813 h 6507156"/>
              <a:gd name="connsiteX7882" fmla="*/ 4411801 w 9124939"/>
              <a:gd name="connsiteY7882" fmla="*/ 2698168 h 6507156"/>
              <a:gd name="connsiteX7883" fmla="*/ 4405450 w 9124939"/>
              <a:gd name="connsiteY7883" fmla="*/ 2711508 h 6507156"/>
              <a:gd name="connsiteX7884" fmla="*/ 4432444 w 9124939"/>
              <a:gd name="connsiteY7884" fmla="*/ 2738822 h 6507156"/>
              <a:gd name="connsiteX7885" fmla="*/ 4436573 w 9124939"/>
              <a:gd name="connsiteY7885" fmla="*/ 2760100 h 6507156"/>
              <a:gd name="connsiteX7886" fmla="*/ 4428316 w 9124939"/>
              <a:gd name="connsiteY7886" fmla="*/ 2770581 h 6507156"/>
              <a:gd name="connsiteX7887" fmla="*/ 4424187 w 9124939"/>
              <a:gd name="connsiteY7887" fmla="*/ 2764232 h 6507156"/>
              <a:gd name="connsiteX7888" fmla="*/ 4397193 w 9124939"/>
              <a:gd name="connsiteY7888" fmla="*/ 2733741 h 6507156"/>
              <a:gd name="connsiteX7889" fmla="*/ 4405132 w 9124939"/>
              <a:gd name="connsiteY7889" fmla="*/ 2758196 h 6507156"/>
              <a:gd name="connsiteX7890" fmla="*/ 4394334 w 9124939"/>
              <a:gd name="connsiteY7890" fmla="*/ 2760418 h 6507156"/>
              <a:gd name="connsiteX7891" fmla="*/ 4366387 w 9124939"/>
              <a:gd name="connsiteY7891" fmla="*/ 2736283 h 6507156"/>
              <a:gd name="connsiteX7892" fmla="*/ 4345744 w 9124939"/>
              <a:gd name="connsiteY7892" fmla="*/ 2746762 h 6507156"/>
              <a:gd name="connsiteX7893" fmla="*/ 4325419 w 9124939"/>
              <a:gd name="connsiteY7893" fmla="*/ 2739775 h 6507156"/>
              <a:gd name="connsiteX7894" fmla="*/ 4322243 w 9124939"/>
              <a:gd name="connsiteY7894" fmla="*/ 2753750 h 6507156"/>
              <a:gd name="connsiteX7895" fmla="*/ 4289215 w 9124939"/>
              <a:gd name="connsiteY7895" fmla="*/ 2746444 h 6507156"/>
              <a:gd name="connsiteX7896" fmla="*/ 4273653 w 9124939"/>
              <a:gd name="connsiteY7896" fmla="*/ 2754067 h 6507156"/>
              <a:gd name="connsiteX7897" fmla="*/ 4290803 w 9124939"/>
              <a:gd name="connsiteY7897" fmla="*/ 2767405 h 6507156"/>
              <a:gd name="connsiteX7898" fmla="*/ 4330818 w 9124939"/>
              <a:gd name="connsiteY7898" fmla="*/ 2762960 h 6507156"/>
              <a:gd name="connsiteX7899" fmla="*/ 4341298 w 9124939"/>
              <a:gd name="connsiteY7899" fmla="*/ 2757560 h 6507156"/>
              <a:gd name="connsiteX7900" fmla="*/ 4350826 w 9124939"/>
              <a:gd name="connsiteY7900" fmla="*/ 2769311 h 6507156"/>
              <a:gd name="connsiteX7901" fmla="*/ 4374327 w 9124939"/>
              <a:gd name="connsiteY7901" fmla="*/ 2779473 h 6507156"/>
              <a:gd name="connsiteX7902" fmla="*/ 4378455 w 9124939"/>
              <a:gd name="connsiteY7902" fmla="*/ 2767723 h 6507156"/>
              <a:gd name="connsiteX7903" fmla="*/ 4387030 w 9124939"/>
              <a:gd name="connsiteY7903" fmla="*/ 2782651 h 6507156"/>
              <a:gd name="connsiteX7904" fmla="*/ 4383219 w 9124939"/>
              <a:gd name="connsiteY7904" fmla="*/ 2797261 h 6507156"/>
              <a:gd name="connsiteX7905" fmla="*/ 4391476 w 9124939"/>
              <a:gd name="connsiteY7905" fmla="*/ 2805519 h 6507156"/>
              <a:gd name="connsiteX7906" fmla="*/ 4402274 w 9124939"/>
              <a:gd name="connsiteY7906" fmla="*/ 2794084 h 6507156"/>
              <a:gd name="connsiteX7907" fmla="*/ 4432762 w 9124939"/>
              <a:gd name="connsiteY7907" fmla="*/ 2799801 h 6507156"/>
              <a:gd name="connsiteX7908" fmla="*/ 4454992 w 9124939"/>
              <a:gd name="connsiteY7908" fmla="*/ 2795672 h 6507156"/>
              <a:gd name="connsiteX7909" fmla="*/ 4474047 w 9124939"/>
              <a:gd name="connsiteY7909" fmla="*/ 2785827 h 6507156"/>
              <a:gd name="connsiteX7910" fmla="*/ 4486750 w 9124939"/>
              <a:gd name="connsiteY7910" fmla="*/ 2794402 h 6507156"/>
              <a:gd name="connsiteX7911" fmla="*/ 4484845 w 9124939"/>
              <a:gd name="connsiteY7911" fmla="*/ 2807107 h 6507156"/>
              <a:gd name="connsiteX7912" fmla="*/ 4492149 w 9124939"/>
              <a:gd name="connsiteY7912" fmla="*/ 2815046 h 6507156"/>
              <a:gd name="connsiteX7913" fmla="*/ 4505170 w 9124939"/>
              <a:gd name="connsiteY7913" fmla="*/ 2829021 h 6507156"/>
              <a:gd name="connsiteX7914" fmla="*/ 4505170 w 9124939"/>
              <a:gd name="connsiteY7914" fmla="*/ 2836960 h 6507156"/>
              <a:gd name="connsiteX7915" fmla="*/ 4498819 w 9124939"/>
              <a:gd name="connsiteY7915" fmla="*/ 2848711 h 6507156"/>
              <a:gd name="connsiteX7916" fmla="*/ 4490244 w 9124939"/>
              <a:gd name="connsiteY7916" fmla="*/ 2843948 h 6507156"/>
              <a:gd name="connsiteX7917" fmla="*/ 4479764 w 9124939"/>
              <a:gd name="connsiteY7917" fmla="*/ 2835372 h 6507156"/>
              <a:gd name="connsiteX7918" fmla="*/ 4483892 w 9124939"/>
              <a:gd name="connsiteY7918" fmla="*/ 2826797 h 6507156"/>
              <a:gd name="connsiteX7919" fmla="*/ 4478176 w 9124939"/>
              <a:gd name="connsiteY7919" fmla="*/ 2815681 h 6507156"/>
              <a:gd name="connsiteX7920" fmla="*/ 4474365 w 9124939"/>
              <a:gd name="connsiteY7920" fmla="*/ 2834419 h 6507156"/>
              <a:gd name="connsiteX7921" fmla="*/ 4463885 w 9124939"/>
              <a:gd name="connsiteY7921" fmla="*/ 2837595 h 6507156"/>
              <a:gd name="connsiteX7922" fmla="*/ 4456898 w 9124939"/>
              <a:gd name="connsiteY7922" fmla="*/ 2861731 h 6507156"/>
              <a:gd name="connsiteX7923" fmla="*/ 4440701 w 9124939"/>
              <a:gd name="connsiteY7923" fmla="*/ 2863319 h 6507156"/>
              <a:gd name="connsiteX7924" fmla="*/ 4438796 w 9124939"/>
              <a:gd name="connsiteY7924" fmla="*/ 2847442 h 6507156"/>
              <a:gd name="connsiteX7925" fmla="*/ 4430856 w 9124939"/>
              <a:gd name="connsiteY7925" fmla="*/ 2839821 h 6507156"/>
              <a:gd name="connsiteX7926" fmla="*/ 4422917 w 9124939"/>
              <a:gd name="connsiteY7926" fmla="*/ 2864272 h 6507156"/>
              <a:gd name="connsiteX7927" fmla="*/ 4402909 w 9124939"/>
              <a:gd name="connsiteY7927" fmla="*/ 2885557 h 6507156"/>
              <a:gd name="connsiteX7928" fmla="*/ 4374327 w 9124939"/>
              <a:gd name="connsiteY7928" fmla="*/ 2890322 h 6507156"/>
              <a:gd name="connsiteX7929" fmla="*/ 4373692 w 9124939"/>
              <a:gd name="connsiteY7929" fmla="*/ 2906834 h 6507156"/>
              <a:gd name="connsiteX7930" fmla="*/ 4356542 w 9124939"/>
              <a:gd name="connsiteY7930" fmla="*/ 2915729 h 6507156"/>
              <a:gd name="connsiteX7931" fmla="*/ 4301283 w 9124939"/>
              <a:gd name="connsiteY7931" fmla="*/ 2906518 h 6507156"/>
              <a:gd name="connsiteX7932" fmla="*/ 4286992 w 9124939"/>
              <a:gd name="connsiteY7932" fmla="*/ 2913822 h 6507156"/>
              <a:gd name="connsiteX7933" fmla="*/ 4298425 w 9124939"/>
              <a:gd name="connsiteY7933" fmla="*/ 2927797 h 6507156"/>
              <a:gd name="connsiteX7934" fmla="*/ 4343839 w 9124939"/>
              <a:gd name="connsiteY7934" fmla="*/ 2926209 h 6507156"/>
              <a:gd name="connsiteX7935" fmla="*/ 4351778 w 9124939"/>
              <a:gd name="connsiteY7935" fmla="*/ 2946215 h 6507156"/>
              <a:gd name="connsiteX7936" fmla="*/ 4340981 w 9124939"/>
              <a:gd name="connsiteY7936" fmla="*/ 2953519 h 6507156"/>
              <a:gd name="connsiteX7937" fmla="*/ 4316527 w 9124939"/>
              <a:gd name="connsiteY7937" fmla="*/ 2943357 h 6507156"/>
              <a:gd name="connsiteX7938" fmla="*/ 4315574 w 9124939"/>
              <a:gd name="connsiteY7938" fmla="*/ 2950661 h 6507156"/>
              <a:gd name="connsiteX7939" fmla="*/ 4303824 w 9124939"/>
              <a:gd name="connsiteY7939" fmla="*/ 2956378 h 6507156"/>
              <a:gd name="connsiteX7940" fmla="*/ 4288897 w 9124939"/>
              <a:gd name="connsiteY7940" fmla="*/ 2959236 h 6507156"/>
              <a:gd name="connsiteX7941" fmla="*/ 4278417 w 9124939"/>
              <a:gd name="connsiteY7941" fmla="*/ 2953519 h 6507156"/>
              <a:gd name="connsiteX7942" fmla="*/ 4269842 w 9124939"/>
              <a:gd name="connsiteY7942" fmla="*/ 2957648 h 6507156"/>
              <a:gd name="connsiteX7943" fmla="*/ 4272701 w 9124939"/>
              <a:gd name="connsiteY7943" fmla="*/ 2965271 h 6507156"/>
              <a:gd name="connsiteX7944" fmla="*/ 4282863 w 9124939"/>
              <a:gd name="connsiteY7944" fmla="*/ 2974801 h 6507156"/>
              <a:gd name="connsiteX7945" fmla="*/ 4293979 w 9124939"/>
              <a:gd name="connsiteY7945" fmla="*/ 2971941 h 6507156"/>
              <a:gd name="connsiteX7946" fmla="*/ 4300965 w 9124939"/>
              <a:gd name="connsiteY7946" fmla="*/ 2973212 h 6507156"/>
              <a:gd name="connsiteX7947" fmla="*/ 4307317 w 9124939"/>
              <a:gd name="connsiteY7947" fmla="*/ 2983059 h 6507156"/>
              <a:gd name="connsiteX7948" fmla="*/ 4313351 w 9124939"/>
              <a:gd name="connsiteY7948" fmla="*/ 2986233 h 6507156"/>
              <a:gd name="connsiteX7949" fmla="*/ 4316844 w 9124939"/>
              <a:gd name="connsiteY7949" fmla="*/ 2982106 h 6507156"/>
              <a:gd name="connsiteX7950" fmla="*/ 4313669 w 9124939"/>
              <a:gd name="connsiteY7950" fmla="*/ 2971624 h 6507156"/>
              <a:gd name="connsiteX7951" fmla="*/ 4309858 w 9124939"/>
              <a:gd name="connsiteY7951" fmla="*/ 2964955 h 6507156"/>
              <a:gd name="connsiteX7952" fmla="*/ 4315257 w 9124939"/>
              <a:gd name="connsiteY7952" fmla="*/ 2957648 h 6507156"/>
              <a:gd name="connsiteX7953" fmla="*/ 4315574 w 9124939"/>
              <a:gd name="connsiteY7953" fmla="*/ 2950661 h 6507156"/>
              <a:gd name="connsiteX7954" fmla="*/ 4347650 w 9124939"/>
              <a:gd name="connsiteY7954" fmla="*/ 2971624 h 6507156"/>
              <a:gd name="connsiteX7955" fmla="*/ 4350826 w 9124939"/>
              <a:gd name="connsiteY7955" fmla="*/ 2991312 h 6507156"/>
              <a:gd name="connsiteX7956" fmla="*/ 4337170 w 9124939"/>
              <a:gd name="connsiteY7956" fmla="*/ 2993852 h 6507156"/>
              <a:gd name="connsiteX7957" fmla="*/ 4344792 w 9124939"/>
              <a:gd name="connsiteY7957" fmla="*/ 3009421 h 6507156"/>
              <a:gd name="connsiteX7958" fmla="*/ 4333359 w 9124939"/>
              <a:gd name="connsiteY7958" fmla="*/ 3024347 h 6507156"/>
              <a:gd name="connsiteX7959" fmla="*/ 4346062 w 9124939"/>
              <a:gd name="connsiteY7959" fmla="*/ 3037687 h 6507156"/>
              <a:gd name="connsiteX7960" fmla="*/ 4334629 w 9124939"/>
              <a:gd name="connsiteY7960" fmla="*/ 3049756 h 6507156"/>
              <a:gd name="connsiteX7961" fmla="*/ 4320973 w 9124939"/>
              <a:gd name="connsiteY7961" fmla="*/ 3038004 h 6507156"/>
              <a:gd name="connsiteX7962" fmla="*/ 4314621 w 9124939"/>
              <a:gd name="connsiteY7962" fmla="*/ 3057061 h 6507156"/>
              <a:gd name="connsiteX7963" fmla="*/ 4335582 w 9124939"/>
              <a:gd name="connsiteY7963" fmla="*/ 3071670 h 6507156"/>
              <a:gd name="connsiteX7964" fmla="*/ 4340346 w 9124939"/>
              <a:gd name="connsiteY7964" fmla="*/ 3085644 h 6507156"/>
              <a:gd name="connsiteX7965" fmla="*/ 4326372 w 9124939"/>
              <a:gd name="connsiteY7965" fmla="*/ 3100254 h 6507156"/>
              <a:gd name="connsiteX7966" fmla="*/ 4337170 w 9124939"/>
              <a:gd name="connsiteY7966" fmla="*/ 3109464 h 6507156"/>
              <a:gd name="connsiteX7967" fmla="*/ 4336535 w 9124939"/>
              <a:gd name="connsiteY7967" fmla="*/ 3129790 h 6507156"/>
              <a:gd name="connsiteX7968" fmla="*/ 4317162 w 9124939"/>
              <a:gd name="connsiteY7968" fmla="*/ 3148847 h 6507156"/>
              <a:gd name="connsiteX7969" fmla="*/ 4316527 w 9124939"/>
              <a:gd name="connsiteY7969" fmla="*/ 3163774 h 6507156"/>
              <a:gd name="connsiteX7970" fmla="*/ 4322879 w 9124939"/>
              <a:gd name="connsiteY7970" fmla="*/ 3187911 h 6507156"/>
              <a:gd name="connsiteX7971" fmla="*/ 4311763 w 9124939"/>
              <a:gd name="connsiteY7971" fmla="*/ 3211096 h 6507156"/>
              <a:gd name="connsiteX7972" fmla="*/ 4312081 w 9124939"/>
              <a:gd name="connsiteY7972" fmla="*/ 3241585 h 6507156"/>
              <a:gd name="connsiteX7973" fmla="*/ 4297472 w 9124939"/>
              <a:gd name="connsiteY7973" fmla="*/ 3293673 h 6507156"/>
              <a:gd name="connsiteX7974" fmla="*/ 4267302 w 9124939"/>
              <a:gd name="connsiteY7974" fmla="*/ 3359102 h 6507156"/>
              <a:gd name="connsiteX7975" fmla="*/ 4241895 w 9124939"/>
              <a:gd name="connsiteY7975" fmla="*/ 3347669 h 6507156"/>
              <a:gd name="connsiteX7976" fmla="*/ 4208232 w 9124939"/>
              <a:gd name="connsiteY7976" fmla="*/ 3352432 h 6507156"/>
              <a:gd name="connsiteX7977" fmla="*/ 4198387 w 9124939"/>
              <a:gd name="connsiteY7977" fmla="*/ 3340680 h 6507156"/>
              <a:gd name="connsiteX7978" fmla="*/ 4159642 w 9124939"/>
              <a:gd name="connsiteY7978" fmla="*/ 3348303 h 6507156"/>
              <a:gd name="connsiteX7979" fmla="*/ 4149162 w 9124939"/>
              <a:gd name="connsiteY7979" fmla="*/ 3372759 h 6507156"/>
              <a:gd name="connsiteX7980" fmla="*/ 4130107 w 9124939"/>
              <a:gd name="connsiteY7980" fmla="*/ 3367678 h 6507156"/>
              <a:gd name="connsiteX7981" fmla="*/ 4125978 w 9124939"/>
              <a:gd name="connsiteY7981" fmla="*/ 3394039 h 6507156"/>
              <a:gd name="connsiteX7982" fmla="*/ 4102795 w 9124939"/>
              <a:gd name="connsiteY7982" fmla="*/ 3421671 h 6507156"/>
              <a:gd name="connsiteX7983" fmla="*/ 4119309 w 9124939"/>
              <a:gd name="connsiteY7983" fmla="*/ 3453110 h 6507156"/>
              <a:gd name="connsiteX7984" fmla="*/ 4116451 w 9124939"/>
              <a:gd name="connsiteY7984" fmla="*/ 3478518 h 6507156"/>
              <a:gd name="connsiteX7985" fmla="*/ 4103430 w 9124939"/>
              <a:gd name="connsiteY7985" fmla="*/ 3480741 h 6507156"/>
              <a:gd name="connsiteX7986" fmla="*/ 4071672 w 9124939"/>
              <a:gd name="connsiteY7986" fmla="*/ 3473754 h 6507156"/>
              <a:gd name="connsiteX7987" fmla="*/ 4024352 w 9124939"/>
              <a:gd name="connsiteY7987" fmla="*/ 3494081 h 6507156"/>
              <a:gd name="connsiteX7988" fmla="*/ 4012602 w 9124939"/>
              <a:gd name="connsiteY7988" fmla="*/ 3485823 h 6507156"/>
              <a:gd name="connsiteX7989" fmla="*/ 3976398 w 9124939"/>
              <a:gd name="connsiteY7989" fmla="*/ 3488364 h 6507156"/>
              <a:gd name="connsiteX7990" fmla="*/ 3977668 w 9124939"/>
              <a:gd name="connsiteY7990" fmla="*/ 3470261 h 6507156"/>
              <a:gd name="connsiteX7991" fmla="*/ 3993229 w 9124939"/>
              <a:gd name="connsiteY7991" fmla="*/ 3465814 h 6507156"/>
              <a:gd name="connsiteX7992" fmla="*/ 3986878 w 9124939"/>
              <a:gd name="connsiteY7992" fmla="*/ 3454380 h 6507156"/>
              <a:gd name="connsiteX7993" fmla="*/ 3997040 w 9124939"/>
              <a:gd name="connsiteY7993" fmla="*/ 3430247 h 6507156"/>
              <a:gd name="connsiteX7994" fmla="*/ 3945910 w 9124939"/>
              <a:gd name="connsiteY7994" fmla="*/ 3355608 h 6507156"/>
              <a:gd name="connsiteX7995" fmla="*/ 3950991 w 9124939"/>
              <a:gd name="connsiteY7995" fmla="*/ 3343223 h 6507156"/>
              <a:gd name="connsiteX7996" fmla="*/ 3961789 w 9124939"/>
              <a:gd name="connsiteY7996" fmla="*/ 3352432 h 6507156"/>
              <a:gd name="connsiteX7997" fmla="*/ 3969093 w 9124939"/>
              <a:gd name="connsiteY7997" fmla="*/ 3351161 h 6507156"/>
              <a:gd name="connsiteX7998" fmla="*/ 3976080 w 9124939"/>
              <a:gd name="connsiteY7998" fmla="*/ 3338458 h 6507156"/>
              <a:gd name="connsiteX7999" fmla="*/ 3961471 w 9124939"/>
              <a:gd name="connsiteY7999" fmla="*/ 3314319 h 6507156"/>
              <a:gd name="connsiteX8000" fmla="*/ 3961471 w 9124939"/>
              <a:gd name="connsiteY8000" fmla="*/ 3303838 h 6507156"/>
              <a:gd name="connsiteX8001" fmla="*/ 3984337 w 9124939"/>
              <a:gd name="connsiteY8001" fmla="*/ 3305743 h 6507156"/>
              <a:gd name="connsiteX8002" fmla="*/ 3986560 w 9124939"/>
              <a:gd name="connsiteY8002" fmla="*/ 3284780 h 6507156"/>
              <a:gd name="connsiteX8003" fmla="*/ 3915740 w 9124939"/>
              <a:gd name="connsiteY8003" fmla="*/ 3209507 h 6507156"/>
              <a:gd name="connsiteX8004" fmla="*/ 3905894 w 9124939"/>
              <a:gd name="connsiteY8004" fmla="*/ 3151705 h 6507156"/>
              <a:gd name="connsiteX8005" fmla="*/ 3889698 w 9124939"/>
              <a:gd name="connsiteY8005" fmla="*/ 3142177 h 6507156"/>
              <a:gd name="connsiteX8006" fmla="*/ 3881123 w 9124939"/>
              <a:gd name="connsiteY8006" fmla="*/ 3104382 h 6507156"/>
              <a:gd name="connsiteX8007" fmla="*/ 3866197 w 9124939"/>
              <a:gd name="connsiteY8007" fmla="*/ 3084374 h 6507156"/>
              <a:gd name="connsiteX8008" fmla="*/ 3883981 w 9124939"/>
              <a:gd name="connsiteY8008" fmla="*/ 3080245 h 6507156"/>
              <a:gd name="connsiteX8009" fmla="*/ 3887157 w 9124939"/>
              <a:gd name="connsiteY8009" fmla="*/ 3070718 h 6507156"/>
              <a:gd name="connsiteX8010" fmla="*/ 3873184 w 9124939"/>
              <a:gd name="connsiteY8010" fmla="*/ 3058014 h 6507156"/>
              <a:gd name="connsiteX8011" fmla="*/ 3869055 w 9124939"/>
              <a:gd name="connsiteY8011" fmla="*/ 3041180 h 6507156"/>
              <a:gd name="connsiteX8012" fmla="*/ 3872866 w 9124939"/>
              <a:gd name="connsiteY8012" fmla="*/ 3031653 h 6507156"/>
              <a:gd name="connsiteX8013" fmla="*/ 3872866 w 9124939"/>
              <a:gd name="connsiteY8013" fmla="*/ 3017994 h 6507156"/>
              <a:gd name="connsiteX8014" fmla="*/ 3862386 w 9124939"/>
              <a:gd name="connsiteY8014" fmla="*/ 3013549 h 6507156"/>
              <a:gd name="connsiteX8015" fmla="*/ 3850635 w 9124939"/>
              <a:gd name="connsiteY8015" fmla="*/ 3019265 h 6507156"/>
              <a:gd name="connsiteX8016" fmla="*/ 3833486 w 9124939"/>
              <a:gd name="connsiteY8016" fmla="*/ 3014184 h 6507156"/>
              <a:gd name="connsiteX8017" fmla="*/ 3835709 w 9124939"/>
              <a:gd name="connsiteY8017" fmla="*/ 3003384 h 6507156"/>
              <a:gd name="connsiteX8018" fmla="*/ 3873501 w 9124939"/>
              <a:gd name="connsiteY8018" fmla="*/ 2981153 h 6507156"/>
              <a:gd name="connsiteX8019" fmla="*/ 3857622 w 9124939"/>
              <a:gd name="connsiteY8019" fmla="*/ 2964637 h 6507156"/>
              <a:gd name="connsiteX8020" fmla="*/ 3853494 w 9124939"/>
              <a:gd name="connsiteY8020" fmla="*/ 2964637 h 6507156"/>
              <a:gd name="connsiteX8021" fmla="*/ 3850000 w 9124939"/>
              <a:gd name="connsiteY8021" fmla="*/ 2964955 h 6507156"/>
              <a:gd name="connsiteX8022" fmla="*/ 3847142 w 9124939"/>
              <a:gd name="connsiteY8022" fmla="*/ 2965589 h 6507156"/>
              <a:gd name="connsiteX8023" fmla="*/ 3846189 w 9124939"/>
              <a:gd name="connsiteY8023" fmla="*/ 2965906 h 6507156"/>
              <a:gd name="connsiteX8024" fmla="*/ 3845872 w 9124939"/>
              <a:gd name="connsiteY8024" fmla="*/ 2966540 h 6507156"/>
              <a:gd name="connsiteX8025" fmla="*/ 3845236 w 9124939"/>
              <a:gd name="connsiteY8025" fmla="*/ 2968446 h 6507156"/>
              <a:gd name="connsiteX8026" fmla="*/ 3844919 w 9124939"/>
              <a:gd name="connsiteY8026" fmla="*/ 2970989 h 6507156"/>
              <a:gd name="connsiteX8027" fmla="*/ 3844919 w 9124939"/>
              <a:gd name="connsiteY8027" fmla="*/ 2973847 h 6507156"/>
              <a:gd name="connsiteX8028" fmla="*/ 3844919 w 9124939"/>
              <a:gd name="connsiteY8028" fmla="*/ 2978928 h 6507156"/>
              <a:gd name="connsiteX8029" fmla="*/ 3844919 w 9124939"/>
              <a:gd name="connsiteY8029" fmla="*/ 2981153 h 6507156"/>
              <a:gd name="connsiteX8030" fmla="*/ 3839520 w 9124939"/>
              <a:gd name="connsiteY8030" fmla="*/ 2977340 h 6507156"/>
              <a:gd name="connsiteX8031" fmla="*/ 3840790 w 9124939"/>
              <a:gd name="connsiteY8031" fmla="*/ 2960189 h 6507156"/>
              <a:gd name="connsiteX8032" fmla="*/ 3827452 w 9124939"/>
              <a:gd name="connsiteY8032" fmla="*/ 2949073 h 6507156"/>
              <a:gd name="connsiteX8033" fmla="*/ 3823323 w 9124939"/>
              <a:gd name="connsiteY8033" fmla="*/ 2934148 h 6507156"/>
              <a:gd name="connsiteX8034" fmla="*/ 3814431 w 9124939"/>
              <a:gd name="connsiteY8034" fmla="*/ 2888732 h 6507156"/>
              <a:gd name="connsiteX8035" fmla="*/ 3811573 w 9124939"/>
              <a:gd name="connsiteY8035" fmla="*/ 2831879 h 6507156"/>
              <a:gd name="connsiteX8036" fmla="*/ 3812242 w 9124939"/>
              <a:gd name="connsiteY8036" fmla="*/ 2832028 h 6507156"/>
              <a:gd name="connsiteX8037" fmla="*/ 3799613 w 9124939"/>
              <a:gd name="connsiteY8037" fmla="*/ 2817500 h 6507156"/>
              <a:gd name="connsiteX8038" fmla="*/ 3775175 w 9124939"/>
              <a:gd name="connsiteY8038" fmla="*/ 2813690 h 6507156"/>
              <a:gd name="connsiteX8039" fmla="*/ 3774223 w 9124939"/>
              <a:gd name="connsiteY8039" fmla="*/ 2806070 h 6507156"/>
              <a:gd name="connsiteX8040" fmla="*/ 3760259 w 9124939"/>
              <a:gd name="connsiteY8040" fmla="*/ 2797815 h 6507156"/>
              <a:gd name="connsiteX8041" fmla="*/ 3771684 w 9124939"/>
              <a:gd name="connsiteY8041" fmla="*/ 2758764 h 6507156"/>
              <a:gd name="connsiteX8042" fmla="*/ 3762163 w 9124939"/>
              <a:gd name="connsiteY8042" fmla="*/ 2737810 h 6507156"/>
              <a:gd name="connsiteX8043" fmla="*/ 3762798 w 9124939"/>
              <a:gd name="connsiteY8043" fmla="*/ 2708282 h 6507156"/>
              <a:gd name="connsiteX8044" fmla="*/ 3769145 w 9124939"/>
              <a:gd name="connsiteY8044" fmla="*/ 2724157 h 6507156"/>
              <a:gd name="connsiteX8045" fmla="*/ 3772319 w 9124939"/>
              <a:gd name="connsiteY8045" fmla="*/ 2702885 h 6507156"/>
              <a:gd name="connsiteX8046" fmla="*/ 3770098 w 9124939"/>
              <a:gd name="connsiteY8046" fmla="*/ 2679708 h 6507156"/>
              <a:gd name="connsiteX8047" fmla="*/ 3749786 w 9124939"/>
              <a:gd name="connsiteY8047" fmla="*/ 2683199 h 6507156"/>
              <a:gd name="connsiteX8048" fmla="*/ 3740581 w 9124939"/>
              <a:gd name="connsiteY8048" fmla="*/ 2697806 h 6507156"/>
              <a:gd name="connsiteX8049" fmla="*/ 3753594 w 9124939"/>
              <a:gd name="connsiteY8049" fmla="*/ 2736856 h 6507156"/>
              <a:gd name="connsiteX8050" fmla="*/ 3751689 w 9124939"/>
              <a:gd name="connsiteY8050" fmla="*/ 2748604 h 6507156"/>
              <a:gd name="connsiteX8051" fmla="*/ 3743120 w 9124939"/>
              <a:gd name="connsiteY8051" fmla="*/ 2754953 h 6507156"/>
              <a:gd name="connsiteX8052" fmla="*/ 3739946 w 9124939"/>
              <a:gd name="connsiteY8052" fmla="*/ 2734634 h 6507156"/>
              <a:gd name="connsiteX8053" fmla="*/ 3736772 w 9124939"/>
              <a:gd name="connsiteY8053" fmla="*/ 2727331 h 6507156"/>
              <a:gd name="connsiteX8054" fmla="*/ 3737407 w 9124939"/>
              <a:gd name="connsiteY8054" fmla="*/ 2719076 h 6507156"/>
              <a:gd name="connsiteX8055" fmla="*/ 3725664 w 9124939"/>
              <a:gd name="connsiteY8055" fmla="*/ 2720347 h 6507156"/>
              <a:gd name="connsiteX8056" fmla="*/ 3731377 w 9124939"/>
              <a:gd name="connsiteY8056" fmla="*/ 2740984 h 6507156"/>
              <a:gd name="connsiteX8057" fmla="*/ 3726299 w 9124939"/>
              <a:gd name="connsiteY8057" fmla="*/ 2767654 h 6507156"/>
              <a:gd name="connsiteX8058" fmla="*/ 3744389 w 9124939"/>
              <a:gd name="connsiteY8058" fmla="*/ 2782258 h 6507156"/>
              <a:gd name="connsiteX8059" fmla="*/ 3741532 w 9124939"/>
              <a:gd name="connsiteY8059" fmla="*/ 2808610 h 6507156"/>
              <a:gd name="connsiteX8060" fmla="*/ 3730108 w 9124939"/>
              <a:gd name="connsiteY8060" fmla="*/ 2809880 h 6507156"/>
              <a:gd name="connsiteX8061" fmla="*/ 3726934 w 9124939"/>
              <a:gd name="connsiteY8061" fmla="*/ 2835915 h 6507156"/>
              <a:gd name="connsiteX8062" fmla="*/ 3717730 w 9124939"/>
              <a:gd name="connsiteY8062" fmla="*/ 2846392 h 6507156"/>
              <a:gd name="connsiteX8063" fmla="*/ 3694244 w 9124939"/>
              <a:gd name="connsiteY8063" fmla="*/ 2843851 h 6507156"/>
              <a:gd name="connsiteX8064" fmla="*/ 3680597 w 9124939"/>
              <a:gd name="connsiteY8064" fmla="*/ 2851153 h 6507156"/>
              <a:gd name="connsiteX8065" fmla="*/ 3665680 w 9124939"/>
              <a:gd name="connsiteY8065" fmla="*/ 2836550 h 6507156"/>
              <a:gd name="connsiteX8066" fmla="*/ 3671393 w 9124939"/>
              <a:gd name="connsiteY8066" fmla="*/ 2861631 h 6507156"/>
              <a:gd name="connsiteX8067" fmla="*/ 3643780 w 9124939"/>
              <a:gd name="connsiteY8067" fmla="*/ 2880047 h 6507156"/>
              <a:gd name="connsiteX8068" fmla="*/ 3638703 w 9124939"/>
              <a:gd name="connsiteY8068" fmla="*/ 2901001 h 6507156"/>
              <a:gd name="connsiteX8069" fmla="*/ 3622833 w 9124939"/>
              <a:gd name="connsiteY8069" fmla="*/ 2899096 h 6507156"/>
              <a:gd name="connsiteX8070" fmla="*/ 3618708 w 9124939"/>
              <a:gd name="connsiteY8070" fmla="*/ 2905763 h 6507156"/>
              <a:gd name="connsiteX8071" fmla="*/ 3630132 w 9124939"/>
              <a:gd name="connsiteY8071" fmla="*/ 2914653 h 6507156"/>
              <a:gd name="connsiteX8072" fmla="*/ 3622199 w 9124939"/>
              <a:gd name="connsiteY8072" fmla="*/ 2924495 h 6507156"/>
              <a:gd name="connsiteX8073" fmla="*/ 3611408 w 9124939"/>
              <a:gd name="connsiteY8073" fmla="*/ 2926400 h 6507156"/>
              <a:gd name="connsiteX8074" fmla="*/ 3603791 w 9124939"/>
              <a:gd name="connsiteY8074" fmla="*/ 2928306 h 6507156"/>
              <a:gd name="connsiteX8075" fmla="*/ 3600617 w 9124939"/>
              <a:gd name="connsiteY8075" fmla="*/ 2928940 h 6507156"/>
              <a:gd name="connsiteX8076" fmla="*/ 3598713 w 9124939"/>
              <a:gd name="connsiteY8076" fmla="*/ 2929892 h 6507156"/>
              <a:gd name="connsiteX8077" fmla="*/ 3598078 w 9124939"/>
              <a:gd name="connsiteY8077" fmla="*/ 2930845 h 6507156"/>
              <a:gd name="connsiteX8078" fmla="*/ 3597762 w 9124939"/>
              <a:gd name="connsiteY8078" fmla="*/ 2931480 h 6507156"/>
              <a:gd name="connsiteX8079" fmla="*/ 3596809 w 9124939"/>
              <a:gd name="connsiteY8079" fmla="*/ 2934020 h 6507156"/>
              <a:gd name="connsiteX8080" fmla="*/ 3595540 w 9124939"/>
              <a:gd name="connsiteY8080" fmla="*/ 2937194 h 6507156"/>
              <a:gd name="connsiteX8081" fmla="*/ 3594587 w 9124939"/>
              <a:gd name="connsiteY8081" fmla="*/ 2941005 h 6507156"/>
              <a:gd name="connsiteX8082" fmla="*/ 3593000 w 9124939"/>
              <a:gd name="connsiteY8082" fmla="*/ 2947354 h 6507156"/>
              <a:gd name="connsiteX8083" fmla="*/ 3592683 w 9124939"/>
              <a:gd name="connsiteY8083" fmla="*/ 2950212 h 6507156"/>
              <a:gd name="connsiteX8084" fmla="*/ 3573006 w 9124939"/>
              <a:gd name="connsiteY8084" fmla="*/ 2981009 h 6507156"/>
              <a:gd name="connsiteX8085" fmla="*/ 3546346 w 9124939"/>
              <a:gd name="connsiteY8085" fmla="*/ 2987359 h 6507156"/>
              <a:gd name="connsiteX8086" fmla="*/ 3528255 w 9124939"/>
              <a:gd name="connsiteY8086" fmla="*/ 3003233 h 6507156"/>
              <a:gd name="connsiteX8087" fmla="*/ 3506356 w 9124939"/>
              <a:gd name="connsiteY8087" fmla="*/ 3005773 h 6507156"/>
              <a:gd name="connsiteX8088" fmla="*/ 3500009 w 9124939"/>
              <a:gd name="connsiteY8088" fmla="*/ 3023871 h 6507156"/>
              <a:gd name="connsiteX8089" fmla="*/ 3452720 w 9124939"/>
              <a:gd name="connsiteY8089" fmla="*/ 3027363 h 6507156"/>
              <a:gd name="connsiteX8090" fmla="*/ 3419712 w 9124939"/>
              <a:gd name="connsiteY8090" fmla="*/ 3018156 h 6507156"/>
              <a:gd name="connsiteX8091" fmla="*/ 3385752 w 9124939"/>
              <a:gd name="connsiteY8091" fmla="*/ 3012123 h 6507156"/>
              <a:gd name="connsiteX8092" fmla="*/ 3390830 w 9124939"/>
              <a:gd name="connsiteY8092" fmla="*/ 2986724 h 6507156"/>
              <a:gd name="connsiteX8093" fmla="*/ 3361632 w 9124939"/>
              <a:gd name="connsiteY8093" fmla="*/ 2991169 h 6507156"/>
              <a:gd name="connsiteX8094" fmla="*/ 3320689 w 9124939"/>
              <a:gd name="connsiteY8094" fmla="*/ 2948306 h 6507156"/>
              <a:gd name="connsiteX8095" fmla="*/ 3291174 w 9124939"/>
              <a:gd name="connsiteY8095" fmla="*/ 2945133 h 6507156"/>
              <a:gd name="connsiteX8096" fmla="*/ 3284826 w 9124939"/>
              <a:gd name="connsiteY8096" fmla="*/ 2924495 h 6507156"/>
              <a:gd name="connsiteX8097" fmla="*/ 3272765 w 9124939"/>
              <a:gd name="connsiteY8097" fmla="*/ 2915288 h 6507156"/>
              <a:gd name="connsiteX8098" fmla="*/ 3282287 w 9124939"/>
              <a:gd name="connsiteY8098" fmla="*/ 2898143 h 6507156"/>
              <a:gd name="connsiteX8099" fmla="*/ 3291491 w 9124939"/>
              <a:gd name="connsiteY8099" fmla="*/ 2868617 h 6507156"/>
              <a:gd name="connsiteX8100" fmla="*/ 3310533 w 9124939"/>
              <a:gd name="connsiteY8100" fmla="*/ 2881951 h 6507156"/>
              <a:gd name="connsiteX8101" fmla="*/ 3317832 w 9124939"/>
              <a:gd name="connsiteY8101" fmla="*/ 2871157 h 6507156"/>
              <a:gd name="connsiteX8102" fmla="*/ 3347667 w 9124939"/>
              <a:gd name="connsiteY8102" fmla="*/ 2884808 h 6507156"/>
              <a:gd name="connsiteX8103" fmla="*/ 3338144 w 9124939"/>
              <a:gd name="connsiteY8103" fmla="*/ 2873379 h 6507156"/>
              <a:gd name="connsiteX8104" fmla="*/ 3336876 w 9124939"/>
              <a:gd name="connsiteY8104" fmla="*/ 2861631 h 6507156"/>
              <a:gd name="connsiteX8105" fmla="*/ 3377183 w 9124939"/>
              <a:gd name="connsiteY8105" fmla="*/ 2844486 h 6507156"/>
              <a:gd name="connsiteX8106" fmla="*/ 3329260 w 9124939"/>
              <a:gd name="connsiteY8106" fmla="*/ 2855282 h 6507156"/>
              <a:gd name="connsiteX8107" fmla="*/ 3318786 w 9124939"/>
              <a:gd name="connsiteY8107" fmla="*/ 2835596 h 6507156"/>
              <a:gd name="connsiteX8108" fmla="*/ 3328942 w 9124939"/>
              <a:gd name="connsiteY8108" fmla="*/ 2814325 h 6507156"/>
              <a:gd name="connsiteX8109" fmla="*/ 3344811 w 9124939"/>
              <a:gd name="connsiteY8109" fmla="*/ 2810197 h 6507156"/>
              <a:gd name="connsiteX8110" fmla="*/ 3352428 w 9124939"/>
              <a:gd name="connsiteY8110" fmla="*/ 2799403 h 6507156"/>
              <a:gd name="connsiteX8111" fmla="*/ 3336242 w 9124939"/>
              <a:gd name="connsiteY8111" fmla="*/ 2792101 h 6507156"/>
              <a:gd name="connsiteX8112" fmla="*/ 3339097 w 9124939"/>
              <a:gd name="connsiteY8112" fmla="*/ 2782575 h 6507156"/>
              <a:gd name="connsiteX8113" fmla="*/ 3354966 w 9124939"/>
              <a:gd name="connsiteY8113" fmla="*/ 2769875 h 6507156"/>
              <a:gd name="connsiteX8114" fmla="*/ 3354966 w 9124939"/>
              <a:gd name="connsiteY8114" fmla="*/ 2765431 h 6507156"/>
              <a:gd name="connsiteX8115" fmla="*/ 3339097 w 9124939"/>
              <a:gd name="connsiteY8115" fmla="*/ 2756224 h 6507156"/>
              <a:gd name="connsiteX8116" fmla="*/ 3326719 w 9124939"/>
              <a:gd name="connsiteY8116" fmla="*/ 2781941 h 6507156"/>
              <a:gd name="connsiteX8117" fmla="*/ 3308312 w 9124939"/>
              <a:gd name="connsiteY8117" fmla="*/ 2769558 h 6507156"/>
              <a:gd name="connsiteX8118" fmla="*/ 3305456 w 9124939"/>
              <a:gd name="connsiteY8118" fmla="*/ 2795592 h 6507156"/>
              <a:gd name="connsiteX8119" fmla="*/ 3291808 w 9124939"/>
              <a:gd name="connsiteY8119" fmla="*/ 2787338 h 6507156"/>
              <a:gd name="connsiteX8120" fmla="*/ 3290856 w 9124939"/>
              <a:gd name="connsiteY8120" fmla="*/ 2773685 h 6507156"/>
              <a:gd name="connsiteX8121" fmla="*/ 3285143 w 9124939"/>
              <a:gd name="connsiteY8121" fmla="*/ 2765113 h 6507156"/>
              <a:gd name="connsiteX8122" fmla="*/ 3298790 w 9124939"/>
              <a:gd name="connsiteY8122" fmla="*/ 2738762 h 6507156"/>
              <a:gd name="connsiteX8123" fmla="*/ 3316882 w 9124939"/>
              <a:gd name="connsiteY8123" fmla="*/ 2747016 h 6507156"/>
              <a:gd name="connsiteX8124" fmla="*/ 3318786 w 9124939"/>
              <a:gd name="connsiteY8124" fmla="*/ 2721617 h 6507156"/>
              <a:gd name="connsiteX8125" fmla="*/ 3321643 w 9124939"/>
              <a:gd name="connsiteY8125" fmla="*/ 2719395 h 6507156"/>
              <a:gd name="connsiteX8126" fmla="*/ 3327672 w 9124939"/>
              <a:gd name="connsiteY8126" fmla="*/ 2714632 h 6507156"/>
              <a:gd name="connsiteX8127" fmla="*/ 3330845 w 9124939"/>
              <a:gd name="connsiteY8127" fmla="*/ 2711457 h 6507156"/>
              <a:gd name="connsiteX8128" fmla="*/ 3333067 w 9124939"/>
              <a:gd name="connsiteY8128" fmla="*/ 2708600 h 6507156"/>
              <a:gd name="connsiteX8129" fmla="*/ 3334971 w 9124939"/>
              <a:gd name="connsiteY8129" fmla="*/ 2706377 h 6507156"/>
              <a:gd name="connsiteX8130" fmla="*/ 3335289 w 9124939"/>
              <a:gd name="connsiteY8130" fmla="*/ 2705425 h 6507156"/>
              <a:gd name="connsiteX8131" fmla="*/ 3335289 w 9124939"/>
              <a:gd name="connsiteY8131" fmla="*/ 2704790 h 6507156"/>
              <a:gd name="connsiteX8132" fmla="*/ 3335289 w 9124939"/>
              <a:gd name="connsiteY8132" fmla="*/ 2704472 h 6507156"/>
              <a:gd name="connsiteX8133" fmla="*/ 3335608 w 9124939"/>
              <a:gd name="connsiteY8133" fmla="*/ 2704472 h 6507156"/>
              <a:gd name="connsiteX8134" fmla="*/ 3337512 w 9124939"/>
              <a:gd name="connsiteY8134" fmla="*/ 2704790 h 6507156"/>
              <a:gd name="connsiteX8135" fmla="*/ 3342271 w 9124939"/>
              <a:gd name="connsiteY8135" fmla="*/ 2707965 h 6507156"/>
              <a:gd name="connsiteX8136" fmla="*/ 3350523 w 9124939"/>
              <a:gd name="connsiteY8136" fmla="*/ 2713044 h 6507156"/>
              <a:gd name="connsiteX8137" fmla="*/ 3358776 w 9124939"/>
              <a:gd name="connsiteY8137" fmla="*/ 2693995 h 6507156"/>
              <a:gd name="connsiteX8138" fmla="*/ 3353381 w 9124939"/>
              <a:gd name="connsiteY8138" fmla="*/ 2688916 h 6507156"/>
              <a:gd name="connsiteX8139" fmla="*/ 3336242 w 9124939"/>
              <a:gd name="connsiteY8139" fmla="*/ 2701615 h 6507156"/>
              <a:gd name="connsiteX8140" fmla="*/ 3326719 w 9124939"/>
              <a:gd name="connsiteY8140" fmla="*/ 2694312 h 6507156"/>
              <a:gd name="connsiteX8141" fmla="*/ 3310216 w 9124939"/>
              <a:gd name="connsiteY8141" fmla="*/ 2707012 h 6507156"/>
              <a:gd name="connsiteX8142" fmla="*/ 3305456 w 9124939"/>
              <a:gd name="connsiteY8142" fmla="*/ 2695582 h 6507156"/>
              <a:gd name="connsiteX8143" fmla="*/ 3319419 w 9124939"/>
              <a:gd name="connsiteY8143" fmla="*/ 2676532 h 6507156"/>
              <a:gd name="connsiteX8144" fmla="*/ 3330845 w 9124939"/>
              <a:gd name="connsiteY8144" fmla="*/ 2653990 h 6507156"/>
              <a:gd name="connsiteX8145" fmla="*/ 3354015 w 9124939"/>
              <a:gd name="connsiteY8145" fmla="*/ 2645736 h 6507156"/>
              <a:gd name="connsiteX8146" fmla="*/ 3356870 w 9124939"/>
              <a:gd name="connsiteY8146" fmla="*/ 2630813 h 6507156"/>
              <a:gd name="connsiteX8147" fmla="*/ 3339097 w 9124939"/>
              <a:gd name="connsiteY8147" fmla="*/ 2631131 h 6507156"/>
              <a:gd name="connsiteX8148" fmla="*/ 3357823 w 9124939"/>
              <a:gd name="connsiteY8148" fmla="*/ 2610493 h 6507156"/>
              <a:gd name="connsiteX8149" fmla="*/ 3368296 w 9124939"/>
              <a:gd name="connsiteY8149" fmla="*/ 2586681 h 6507156"/>
              <a:gd name="connsiteX8150" fmla="*/ 3370200 w 9124939"/>
              <a:gd name="connsiteY8150" fmla="*/ 2583506 h 6507156"/>
              <a:gd name="connsiteX8151" fmla="*/ 3381943 w 9124939"/>
              <a:gd name="connsiteY8151" fmla="*/ 2579696 h 6507156"/>
              <a:gd name="connsiteX8152" fmla="*/ 3379088 w 9124939"/>
              <a:gd name="connsiteY8152" fmla="*/ 2622241 h 6507156"/>
              <a:gd name="connsiteX8153" fmla="*/ 3386703 w 9124939"/>
              <a:gd name="connsiteY8153" fmla="*/ 2632402 h 6507156"/>
              <a:gd name="connsiteX8154" fmla="*/ 3391466 w 9124939"/>
              <a:gd name="connsiteY8154" fmla="*/ 2574617 h 6507156"/>
              <a:gd name="connsiteX8155" fmla="*/ 3421933 w 9124939"/>
              <a:gd name="connsiteY8155" fmla="*/ 2560643 h 6507156"/>
              <a:gd name="connsiteX8156" fmla="*/ 3409239 w 9124939"/>
              <a:gd name="connsiteY8156" fmla="*/ 2556511 h 6507156"/>
              <a:gd name="connsiteX8157" fmla="*/ 3383848 w 9124939"/>
              <a:gd name="connsiteY8157" fmla="*/ 2565406 h 6507156"/>
              <a:gd name="connsiteX8158" fmla="*/ 3387022 w 9124939"/>
              <a:gd name="connsiteY8158" fmla="*/ 2549527 h 6507156"/>
              <a:gd name="connsiteX8159" fmla="*/ 3372422 w 9124939"/>
              <a:gd name="connsiteY8159" fmla="*/ 2565406 h 6507156"/>
              <a:gd name="connsiteX8160" fmla="*/ 3343858 w 9124939"/>
              <a:gd name="connsiteY8160" fmla="*/ 2579061 h 6507156"/>
              <a:gd name="connsiteX8161" fmla="*/ 3335608 w 9124939"/>
              <a:gd name="connsiteY8161" fmla="*/ 2608907 h 6507156"/>
              <a:gd name="connsiteX8162" fmla="*/ 3307360 w 9124939"/>
              <a:gd name="connsiteY8162" fmla="*/ 2627956 h 6507156"/>
              <a:gd name="connsiteX8163" fmla="*/ 3300059 w 9124939"/>
              <a:gd name="connsiteY8163" fmla="*/ 2637481 h 6507156"/>
              <a:gd name="connsiteX8164" fmla="*/ 3277525 w 9124939"/>
              <a:gd name="connsiteY8164" fmla="*/ 2625099 h 6507156"/>
              <a:gd name="connsiteX8165" fmla="*/ 3262927 w 9124939"/>
              <a:gd name="connsiteY8165" fmla="*/ 2635575 h 6507156"/>
              <a:gd name="connsiteX8166" fmla="*/ 3243566 w 9124939"/>
              <a:gd name="connsiteY8166" fmla="*/ 2606366 h 6507156"/>
              <a:gd name="connsiteX8167" fmla="*/ 3243249 w 9124939"/>
              <a:gd name="connsiteY8167" fmla="*/ 2597159 h 6507156"/>
              <a:gd name="connsiteX8168" fmla="*/ 3260388 w 9124939"/>
              <a:gd name="connsiteY8168" fmla="*/ 2599063 h 6507156"/>
              <a:gd name="connsiteX8169" fmla="*/ 3262610 w 9124939"/>
              <a:gd name="connsiteY8169" fmla="*/ 2578108 h 6507156"/>
              <a:gd name="connsiteX8170" fmla="*/ 3277209 w 9124939"/>
              <a:gd name="connsiteY8170" fmla="*/ 2592397 h 6507156"/>
              <a:gd name="connsiteX8171" fmla="*/ 3309898 w 9124939"/>
              <a:gd name="connsiteY8171" fmla="*/ 2571119 h 6507156"/>
              <a:gd name="connsiteX8172" fmla="*/ 3281652 w 9124939"/>
              <a:gd name="connsiteY8172" fmla="*/ 2573345 h 6507156"/>
              <a:gd name="connsiteX8173" fmla="*/ 3272765 w 9124939"/>
              <a:gd name="connsiteY8173" fmla="*/ 2568264 h 6507156"/>
              <a:gd name="connsiteX8174" fmla="*/ 3270544 w 9124939"/>
              <a:gd name="connsiteY8174" fmla="*/ 2551434 h 6507156"/>
              <a:gd name="connsiteX8175" fmla="*/ 3296886 w 9124939"/>
              <a:gd name="connsiteY8175" fmla="*/ 2537471 h 6507156"/>
              <a:gd name="connsiteX8176" fmla="*/ 3274988 w 9124939"/>
              <a:gd name="connsiteY8176" fmla="*/ 2539690 h 6507156"/>
              <a:gd name="connsiteX8177" fmla="*/ 3275623 w 9124939"/>
              <a:gd name="connsiteY8177" fmla="*/ 2526990 h 6507156"/>
              <a:gd name="connsiteX8178" fmla="*/ 3262927 w 9124939"/>
              <a:gd name="connsiteY8178" fmla="*/ 2515879 h 6507156"/>
              <a:gd name="connsiteX8179" fmla="*/ 3274353 w 9124939"/>
              <a:gd name="connsiteY8179" fmla="*/ 2500957 h 6507156"/>
              <a:gd name="connsiteX8180" fmla="*/ 3266100 w 9124939"/>
              <a:gd name="connsiteY8180" fmla="*/ 2500004 h 6507156"/>
              <a:gd name="connsiteX8181" fmla="*/ 3253404 w 9124939"/>
              <a:gd name="connsiteY8181" fmla="*/ 2506355 h 6507156"/>
              <a:gd name="connsiteX8182" fmla="*/ 3235315 w 9124939"/>
              <a:gd name="connsiteY8182" fmla="*/ 2494924 h 6507156"/>
              <a:gd name="connsiteX8183" fmla="*/ 3243566 w 9124939"/>
              <a:gd name="connsiteY8183" fmla="*/ 2484447 h 6507156"/>
              <a:gd name="connsiteX8184" fmla="*/ 3232141 w 9124939"/>
              <a:gd name="connsiteY8184" fmla="*/ 2483175 h 6507156"/>
              <a:gd name="connsiteX8185" fmla="*/ 3236901 w 9124939"/>
              <a:gd name="connsiteY8185" fmla="*/ 2465080 h 6507156"/>
              <a:gd name="connsiteX8186" fmla="*/ 3252769 w 9124939"/>
              <a:gd name="connsiteY8186" fmla="*/ 2464125 h 6507156"/>
              <a:gd name="connsiteX8187" fmla="*/ 3278479 w 9124939"/>
              <a:gd name="connsiteY8187" fmla="*/ 2470160 h 6507156"/>
              <a:gd name="connsiteX8188" fmla="*/ 3303551 w 9124939"/>
              <a:gd name="connsiteY8188" fmla="*/ 2454283 h 6507156"/>
              <a:gd name="connsiteX8189" fmla="*/ 3347033 w 9124939"/>
              <a:gd name="connsiteY8189" fmla="*/ 2463492 h 6507156"/>
              <a:gd name="connsiteX8190" fmla="*/ 3368296 w 9124939"/>
              <a:gd name="connsiteY8190" fmla="*/ 2451427 h 6507156"/>
              <a:gd name="connsiteX8191" fmla="*/ 3411778 w 9124939"/>
              <a:gd name="connsiteY8191" fmla="*/ 2478732 h 6507156"/>
              <a:gd name="connsiteX8192" fmla="*/ 3406701 w 9124939"/>
              <a:gd name="connsiteY8192" fmla="*/ 2500639 h 6507156"/>
              <a:gd name="connsiteX8193" fmla="*/ 3422251 w 9124939"/>
              <a:gd name="connsiteY8193" fmla="*/ 2487939 h 6507156"/>
              <a:gd name="connsiteX8194" fmla="*/ 3434946 w 9124939"/>
              <a:gd name="connsiteY8194" fmla="*/ 2502544 h 6507156"/>
              <a:gd name="connsiteX8195" fmla="*/ 3441294 w 9124939"/>
              <a:gd name="connsiteY8195" fmla="*/ 2487939 h 6507156"/>
              <a:gd name="connsiteX8196" fmla="*/ 3423520 w 9124939"/>
              <a:gd name="connsiteY8196" fmla="*/ 2473970 h 6507156"/>
              <a:gd name="connsiteX8197" fmla="*/ 3419712 w 9124939"/>
              <a:gd name="connsiteY8197" fmla="*/ 2460633 h 6507156"/>
              <a:gd name="connsiteX8198" fmla="*/ 3480014 w 9124939"/>
              <a:gd name="connsiteY8198" fmla="*/ 2438089 h 6507156"/>
              <a:gd name="connsiteX8199" fmla="*/ 3478745 w 9124939"/>
              <a:gd name="connsiteY8199" fmla="*/ 2420947 h 6507156"/>
              <a:gd name="connsiteX8200" fmla="*/ 3447007 w 9124939"/>
              <a:gd name="connsiteY8200" fmla="*/ 2433011 h 6507156"/>
              <a:gd name="connsiteX8201" fmla="*/ 3455575 w 9124939"/>
              <a:gd name="connsiteY8201" fmla="*/ 2418089 h 6507156"/>
              <a:gd name="connsiteX8202" fmla="*/ 3455258 w 9124939"/>
              <a:gd name="connsiteY8202" fmla="*/ 2393642 h 6507156"/>
              <a:gd name="connsiteX8203" fmla="*/ 3477158 w 9124939"/>
              <a:gd name="connsiteY8203" fmla="*/ 2360938 h 6507156"/>
              <a:gd name="connsiteX8204" fmla="*/ 3439708 w 9124939"/>
              <a:gd name="connsiteY8204" fmla="*/ 2393957 h 6507156"/>
              <a:gd name="connsiteX8205" fmla="*/ 3439708 w 9124939"/>
              <a:gd name="connsiteY8205" fmla="*/ 2430789 h 6507156"/>
              <a:gd name="connsiteX8206" fmla="*/ 3424156 w 9124939"/>
              <a:gd name="connsiteY8206" fmla="*/ 2440314 h 6507156"/>
              <a:gd name="connsiteX8207" fmla="*/ 3414634 w 9124939"/>
              <a:gd name="connsiteY8207" fmla="*/ 2429202 h 6507156"/>
              <a:gd name="connsiteX8208" fmla="*/ 3407018 w 9124939"/>
              <a:gd name="connsiteY8208" fmla="*/ 2436504 h 6507156"/>
              <a:gd name="connsiteX8209" fmla="*/ 3365758 w 9124939"/>
              <a:gd name="connsiteY8209" fmla="*/ 2436821 h 6507156"/>
              <a:gd name="connsiteX8210" fmla="*/ 3365758 w 9124939"/>
              <a:gd name="connsiteY8210" fmla="*/ 2425074 h 6507156"/>
              <a:gd name="connsiteX8211" fmla="*/ 3381310 w 9124939"/>
              <a:gd name="connsiteY8211" fmla="*/ 2401896 h 6507156"/>
              <a:gd name="connsiteX8212" fmla="*/ 3357188 w 9124939"/>
              <a:gd name="connsiteY8212" fmla="*/ 2420947 h 6507156"/>
              <a:gd name="connsiteX8213" fmla="*/ 3357188 w 9124939"/>
              <a:gd name="connsiteY8213" fmla="*/ 2438089 h 6507156"/>
              <a:gd name="connsiteX8214" fmla="*/ 3339415 w 9124939"/>
              <a:gd name="connsiteY8214" fmla="*/ 2441267 h 6507156"/>
              <a:gd name="connsiteX8215" fmla="*/ 3304504 w 9124939"/>
              <a:gd name="connsiteY8215" fmla="*/ 2439360 h 6507156"/>
              <a:gd name="connsiteX8216" fmla="*/ 3269910 w 9124939"/>
              <a:gd name="connsiteY8216" fmla="*/ 2461904 h 6507156"/>
              <a:gd name="connsiteX8217" fmla="*/ 3247692 w 9124939"/>
              <a:gd name="connsiteY8217" fmla="*/ 2453649 h 6507156"/>
              <a:gd name="connsiteX8218" fmla="*/ 3239758 w 9124939"/>
              <a:gd name="connsiteY8218" fmla="*/ 2441267 h 6507156"/>
              <a:gd name="connsiteX8219" fmla="*/ 3254674 w 9124939"/>
              <a:gd name="connsiteY8219" fmla="*/ 2433646 h 6507156"/>
              <a:gd name="connsiteX8220" fmla="*/ 3230237 w 9124939"/>
              <a:gd name="connsiteY8220" fmla="*/ 2424121 h 6507156"/>
              <a:gd name="connsiteX8221" fmla="*/ 3272449 w 9124939"/>
              <a:gd name="connsiteY8221" fmla="*/ 2404118 h 6507156"/>
              <a:gd name="connsiteX8222" fmla="*/ 3261657 w 9124939"/>
              <a:gd name="connsiteY8222" fmla="*/ 2401896 h 6507156"/>
              <a:gd name="connsiteX8223" fmla="*/ 3267053 w 9124939"/>
              <a:gd name="connsiteY8223" fmla="*/ 2388243 h 6507156"/>
              <a:gd name="connsiteX8224" fmla="*/ 3281970 w 9124939"/>
              <a:gd name="connsiteY8224" fmla="*/ 2384751 h 6507156"/>
              <a:gd name="connsiteX8225" fmla="*/ 3251818 w 9124939"/>
              <a:gd name="connsiteY8225" fmla="*/ 2365067 h 6507156"/>
              <a:gd name="connsiteX8226" fmla="*/ 3260388 w 9124939"/>
              <a:gd name="connsiteY8226" fmla="*/ 2356491 h 6507156"/>
              <a:gd name="connsiteX8227" fmla="*/ 3227381 w 9124939"/>
              <a:gd name="connsiteY8227" fmla="*/ 2336806 h 6507156"/>
              <a:gd name="connsiteX8228" fmla="*/ 3250867 w 9124939"/>
              <a:gd name="connsiteY8228" fmla="*/ 2333632 h 6507156"/>
              <a:gd name="connsiteX8229" fmla="*/ 3248328 w 9124939"/>
              <a:gd name="connsiteY8229" fmla="*/ 2318707 h 6507156"/>
              <a:gd name="connsiteX8230" fmla="*/ 3254674 w 9124939"/>
              <a:gd name="connsiteY8230" fmla="*/ 2318707 h 6507156"/>
              <a:gd name="connsiteX8231" fmla="*/ 3267370 w 9124939"/>
              <a:gd name="connsiteY8231" fmla="*/ 2306007 h 6507156"/>
              <a:gd name="connsiteX8232" fmla="*/ 3281335 w 9124939"/>
              <a:gd name="connsiteY8232" fmla="*/ 2320614 h 6507156"/>
              <a:gd name="connsiteX8233" fmla="*/ 3294029 w 9124939"/>
              <a:gd name="connsiteY8233" fmla="*/ 2327915 h 6507156"/>
              <a:gd name="connsiteX8234" fmla="*/ 3297205 w 9124939"/>
              <a:gd name="connsiteY8234" fmla="*/ 2315215 h 6507156"/>
              <a:gd name="connsiteX8235" fmla="*/ 3320056 w 9124939"/>
              <a:gd name="connsiteY8235" fmla="*/ 2307278 h 6507156"/>
              <a:gd name="connsiteX8236" fmla="*/ 3346716 w 9124939"/>
              <a:gd name="connsiteY8236" fmla="*/ 2320294 h 6507156"/>
              <a:gd name="connsiteX8237" fmla="*/ 3360362 w 9124939"/>
              <a:gd name="connsiteY8237" fmla="*/ 2306007 h 6507156"/>
              <a:gd name="connsiteX8238" fmla="*/ 3360362 w 9124939"/>
              <a:gd name="connsiteY8238" fmla="*/ 2297752 h 6507156"/>
              <a:gd name="connsiteX8239" fmla="*/ 3307360 w 9124939"/>
              <a:gd name="connsiteY8239" fmla="*/ 2305690 h 6507156"/>
              <a:gd name="connsiteX8240" fmla="*/ 3291491 w 9124939"/>
              <a:gd name="connsiteY8240" fmla="*/ 2301561 h 6507156"/>
              <a:gd name="connsiteX8241" fmla="*/ 3297839 w 9124939"/>
              <a:gd name="connsiteY8241" fmla="*/ 2292989 h 6507156"/>
              <a:gd name="connsiteX8242" fmla="*/ 3327672 w 9124939"/>
              <a:gd name="connsiteY8242" fmla="*/ 2289815 h 6507156"/>
              <a:gd name="connsiteX8243" fmla="*/ 3348302 w 9124939"/>
              <a:gd name="connsiteY8243" fmla="*/ 2284098 h 6507156"/>
              <a:gd name="connsiteX8244" fmla="*/ 3330211 w 9124939"/>
              <a:gd name="connsiteY8244" fmla="*/ 2273937 h 6507156"/>
              <a:gd name="connsiteX8245" fmla="*/ 3343224 w 9124939"/>
              <a:gd name="connsiteY8245" fmla="*/ 2265365 h 6507156"/>
              <a:gd name="connsiteX8246" fmla="*/ 3338780 w 9124939"/>
              <a:gd name="connsiteY8246" fmla="*/ 2256793 h 6507156"/>
              <a:gd name="connsiteX8247" fmla="*/ 3323863 w 9124939"/>
              <a:gd name="connsiteY8247" fmla="*/ 2249806 h 6507156"/>
              <a:gd name="connsiteX8248" fmla="*/ 3332114 w 9124939"/>
              <a:gd name="connsiteY8248" fmla="*/ 2227581 h 6507156"/>
              <a:gd name="connsiteX8249" fmla="*/ 3355601 w 9124939"/>
              <a:gd name="connsiteY8249" fmla="*/ 2212340 h 6507156"/>
              <a:gd name="connsiteX8250" fmla="*/ 3372422 w 9124939"/>
              <a:gd name="connsiteY8250" fmla="*/ 2245996 h 6507156"/>
              <a:gd name="connsiteX8251" fmla="*/ 3379722 w 9124939"/>
              <a:gd name="connsiteY8251" fmla="*/ 2240599 h 6507156"/>
              <a:gd name="connsiteX8252" fmla="*/ 3373375 w 9124939"/>
              <a:gd name="connsiteY8252" fmla="*/ 2228215 h 6507156"/>
              <a:gd name="connsiteX8253" fmla="*/ 3375279 w 9124939"/>
              <a:gd name="connsiteY8253" fmla="*/ 2200594 h 6507156"/>
              <a:gd name="connsiteX8254" fmla="*/ 3394322 w 9124939"/>
              <a:gd name="connsiteY8254" fmla="*/ 2197417 h 6507156"/>
              <a:gd name="connsiteX8255" fmla="*/ 3408286 w 9124939"/>
              <a:gd name="connsiteY8255" fmla="*/ 2212975 h 6507156"/>
              <a:gd name="connsiteX8256" fmla="*/ 3400987 w 9124939"/>
              <a:gd name="connsiteY8256" fmla="*/ 2257111 h 6507156"/>
              <a:gd name="connsiteX8257" fmla="*/ 3412730 w 9124939"/>
              <a:gd name="connsiteY8257" fmla="*/ 2257111 h 6507156"/>
              <a:gd name="connsiteX8258" fmla="*/ 3422886 w 9124939"/>
              <a:gd name="connsiteY8258" fmla="*/ 2220278 h 6507156"/>
              <a:gd name="connsiteX8259" fmla="*/ 3450498 w 9124939"/>
              <a:gd name="connsiteY8259" fmla="*/ 2219961 h 6507156"/>
              <a:gd name="connsiteX8260" fmla="*/ 3454941 w 9124939"/>
              <a:gd name="connsiteY8260" fmla="*/ 2208529 h 6507156"/>
              <a:gd name="connsiteX8261" fmla="*/ 3415586 w 9124939"/>
              <a:gd name="connsiteY8261" fmla="*/ 2204403 h 6507156"/>
              <a:gd name="connsiteX8262" fmla="*/ 3413047 w 9124939"/>
              <a:gd name="connsiteY8262" fmla="*/ 2186938 h 6507156"/>
              <a:gd name="connsiteX8263" fmla="*/ 3390830 w 9124939"/>
              <a:gd name="connsiteY8263" fmla="*/ 2175191 h 6507156"/>
              <a:gd name="connsiteX8264" fmla="*/ 3379404 w 9124939"/>
              <a:gd name="connsiteY8264" fmla="*/ 2186938 h 6507156"/>
              <a:gd name="connsiteX8265" fmla="*/ 3372104 w 9124939"/>
              <a:gd name="connsiteY8265" fmla="*/ 2180905 h 6507156"/>
              <a:gd name="connsiteX8266" fmla="*/ 3377183 w 9124939"/>
              <a:gd name="connsiteY8266" fmla="*/ 2171382 h 6507156"/>
              <a:gd name="connsiteX8267" fmla="*/ 3391783 w 9124939"/>
              <a:gd name="connsiteY8267" fmla="*/ 2162808 h 6507156"/>
              <a:gd name="connsiteX8268" fmla="*/ 3404477 w 9124939"/>
              <a:gd name="connsiteY8268" fmla="*/ 2161221 h 6507156"/>
              <a:gd name="connsiteX8269" fmla="*/ 3420665 w 9124939"/>
              <a:gd name="connsiteY8269" fmla="*/ 2154870 h 6507156"/>
              <a:gd name="connsiteX8270" fmla="*/ 3438437 w 9124939"/>
              <a:gd name="connsiteY8270" fmla="*/ 2165349 h 6507156"/>
              <a:gd name="connsiteX8271" fmla="*/ 3446690 w 9124939"/>
              <a:gd name="connsiteY8271" fmla="*/ 2159950 h 6507156"/>
              <a:gd name="connsiteX8272" fmla="*/ 3467319 w 9124939"/>
              <a:gd name="connsiteY8272" fmla="*/ 2179636 h 6507156"/>
              <a:gd name="connsiteX8273" fmla="*/ 3482236 w 9124939"/>
              <a:gd name="connsiteY8273" fmla="*/ 2175508 h 6507156"/>
              <a:gd name="connsiteX8274" fmla="*/ 3484775 w 9124939"/>
              <a:gd name="connsiteY8274" fmla="*/ 2162808 h 6507156"/>
              <a:gd name="connsiteX8275" fmla="*/ 3458433 w 9124939"/>
              <a:gd name="connsiteY8275" fmla="*/ 2158999 h 6507156"/>
              <a:gd name="connsiteX8276" fmla="*/ 3458433 w 9124939"/>
              <a:gd name="connsiteY8276" fmla="*/ 2149154 h 6507156"/>
              <a:gd name="connsiteX8277" fmla="*/ 3486678 w 9124939"/>
              <a:gd name="connsiteY8277" fmla="*/ 2135502 h 6507156"/>
              <a:gd name="connsiteX8278" fmla="*/ 3454941 w 9124939"/>
              <a:gd name="connsiteY8278" fmla="*/ 2125343 h 6507156"/>
              <a:gd name="connsiteX8279" fmla="*/ 3438119 w 9124939"/>
              <a:gd name="connsiteY8279" fmla="*/ 2129470 h 6507156"/>
              <a:gd name="connsiteX8280" fmla="*/ 3414951 w 9124939"/>
              <a:gd name="connsiteY8280" fmla="*/ 2131058 h 6507156"/>
              <a:gd name="connsiteX8281" fmla="*/ 3432725 w 9124939"/>
              <a:gd name="connsiteY8281" fmla="*/ 2112643 h 6507156"/>
              <a:gd name="connsiteX8282" fmla="*/ 3414634 w 9124939"/>
              <a:gd name="connsiteY8282" fmla="*/ 2107563 h 6507156"/>
              <a:gd name="connsiteX8283" fmla="*/ 3412412 w 9124939"/>
              <a:gd name="connsiteY8283" fmla="*/ 2091693 h 6507156"/>
              <a:gd name="connsiteX8284" fmla="*/ 3440659 w 9124939"/>
              <a:gd name="connsiteY8284" fmla="*/ 2072643 h 6507156"/>
              <a:gd name="connsiteX8285" fmla="*/ 3457797 w 9124939"/>
              <a:gd name="connsiteY8285" fmla="*/ 2086930 h 6507156"/>
              <a:gd name="connsiteX8286" fmla="*/ 3471763 w 9124939"/>
              <a:gd name="connsiteY8286" fmla="*/ 2095503 h 6507156"/>
              <a:gd name="connsiteX8287" fmla="*/ 3484140 w 9124939"/>
              <a:gd name="connsiteY8287" fmla="*/ 2081850 h 6507156"/>
              <a:gd name="connsiteX8288" fmla="*/ 3489535 w 9124939"/>
              <a:gd name="connsiteY8288" fmla="*/ 2088835 h 6507156"/>
              <a:gd name="connsiteX8289" fmla="*/ 3515878 w 9124939"/>
              <a:gd name="connsiteY8289" fmla="*/ 2078358 h 6507156"/>
              <a:gd name="connsiteX8290" fmla="*/ 3495566 w 9124939"/>
              <a:gd name="connsiteY8290" fmla="*/ 2060578 h 6507156"/>
              <a:gd name="connsiteX8291" fmla="*/ 3478745 w 9124939"/>
              <a:gd name="connsiteY8291" fmla="*/ 2073277 h 6507156"/>
              <a:gd name="connsiteX8292" fmla="*/ 3464146 w 9124939"/>
              <a:gd name="connsiteY8292" fmla="*/ 2066293 h 6507156"/>
              <a:gd name="connsiteX8293" fmla="*/ 3467001 w 9124939"/>
              <a:gd name="connsiteY8293" fmla="*/ 2045973 h 6507156"/>
              <a:gd name="connsiteX8294" fmla="*/ 3487948 w 9124939"/>
              <a:gd name="connsiteY8294" fmla="*/ 2039623 h 6507156"/>
              <a:gd name="connsiteX8295" fmla="*/ 3502865 w 9124939"/>
              <a:gd name="connsiteY8295" fmla="*/ 2028828 h 6507156"/>
              <a:gd name="connsiteX8296" fmla="*/ 3517465 w 9124939"/>
              <a:gd name="connsiteY8296" fmla="*/ 2029781 h 6507156"/>
              <a:gd name="connsiteX8297" fmla="*/ 3518418 w 9124939"/>
              <a:gd name="connsiteY8297" fmla="*/ 2017081 h 6507156"/>
              <a:gd name="connsiteX8298" fmla="*/ 3532380 w 9124939"/>
              <a:gd name="connsiteY8298" fmla="*/ 2020255 h 6507156"/>
              <a:gd name="connsiteX8299" fmla="*/ 3539680 w 9124939"/>
              <a:gd name="connsiteY8299" fmla="*/ 2027241 h 6507156"/>
              <a:gd name="connsiteX8300" fmla="*/ 3554597 w 9124939"/>
              <a:gd name="connsiteY8300" fmla="*/ 2005968 h 6507156"/>
              <a:gd name="connsiteX8301" fmla="*/ 3574275 w 9124939"/>
              <a:gd name="connsiteY8301" fmla="*/ 1976758 h 6507156"/>
              <a:gd name="connsiteX8302" fmla="*/ 3596174 w 9124939"/>
              <a:gd name="connsiteY8302" fmla="*/ 1975171 h 6507156"/>
              <a:gd name="connsiteX8303" fmla="*/ 3614265 w 9124939"/>
              <a:gd name="connsiteY8303" fmla="*/ 1968821 h 6507156"/>
              <a:gd name="connsiteX8304" fmla="*/ 3623151 w 9124939"/>
              <a:gd name="connsiteY8304" fmla="*/ 1990728 h 6507156"/>
              <a:gd name="connsiteX8305" fmla="*/ 3647271 w 9124939"/>
              <a:gd name="connsiteY8305" fmla="*/ 1981203 h 6507156"/>
              <a:gd name="connsiteX8306" fmla="*/ 3637751 w 9124939"/>
              <a:gd name="connsiteY8306" fmla="*/ 1964376 h 6507156"/>
              <a:gd name="connsiteX8307" fmla="*/ 3632038 w 9124939"/>
              <a:gd name="connsiteY8307" fmla="*/ 1948818 h 6507156"/>
              <a:gd name="connsiteX8308" fmla="*/ 3679328 w 9124939"/>
              <a:gd name="connsiteY8308" fmla="*/ 1927229 h 6507156"/>
              <a:gd name="connsiteX8309" fmla="*/ 3703129 w 9124939"/>
              <a:gd name="connsiteY8309" fmla="*/ 1953264 h 6507156"/>
              <a:gd name="connsiteX8310" fmla="*/ 3697735 w 9124939"/>
              <a:gd name="connsiteY8310" fmla="*/ 1975171 h 6507156"/>
              <a:gd name="connsiteX8311" fmla="*/ 3701225 w 9124939"/>
              <a:gd name="connsiteY8311" fmla="*/ 1987871 h 6507156"/>
              <a:gd name="connsiteX8312" fmla="*/ 3724712 w 9124939"/>
              <a:gd name="connsiteY8312" fmla="*/ 1985648 h 6507156"/>
              <a:gd name="connsiteX8313" fmla="*/ 3713603 w 9124939"/>
              <a:gd name="connsiteY8313" fmla="*/ 1971996 h 6507156"/>
              <a:gd name="connsiteX8314" fmla="*/ 3719951 w 9124939"/>
              <a:gd name="connsiteY8314" fmla="*/ 1962471 h 6507156"/>
              <a:gd name="connsiteX8315" fmla="*/ 3759307 w 9124939"/>
              <a:gd name="connsiteY8315" fmla="*/ 1963106 h 6507156"/>
              <a:gd name="connsiteX8316" fmla="*/ 3772636 w 9124939"/>
              <a:gd name="connsiteY8316" fmla="*/ 1951676 h 6507156"/>
              <a:gd name="connsiteX8317" fmla="*/ 3758989 w 9124939"/>
              <a:gd name="connsiteY8317" fmla="*/ 1933896 h 6507156"/>
              <a:gd name="connsiteX8318" fmla="*/ 3778666 w 9124939"/>
              <a:gd name="connsiteY8318" fmla="*/ 1913575 h 6507156"/>
              <a:gd name="connsiteX8319" fmla="*/ 3833572 w 9124939"/>
              <a:gd name="connsiteY8319" fmla="*/ 1886906 h 6507156"/>
              <a:gd name="connsiteX8320" fmla="*/ 3821512 w 9124939"/>
              <a:gd name="connsiteY8320" fmla="*/ 1905003 h 6507156"/>
              <a:gd name="connsiteX8321" fmla="*/ 3849124 w 9124939"/>
              <a:gd name="connsiteY8321" fmla="*/ 1894845 h 6507156"/>
              <a:gd name="connsiteX8322" fmla="*/ 3851663 w 9124939"/>
              <a:gd name="connsiteY8322" fmla="*/ 1879286 h 6507156"/>
              <a:gd name="connsiteX8323" fmla="*/ 3827542 w 9124939"/>
              <a:gd name="connsiteY8323" fmla="*/ 1878651 h 6507156"/>
              <a:gd name="connsiteX8324" fmla="*/ 3837064 w 9124939"/>
              <a:gd name="connsiteY8324" fmla="*/ 1867221 h 6507156"/>
              <a:gd name="connsiteX8325" fmla="*/ 3837381 w 9124939"/>
              <a:gd name="connsiteY8325" fmla="*/ 1857696 h 6507156"/>
              <a:gd name="connsiteX8326" fmla="*/ 3829446 w 9124939"/>
              <a:gd name="connsiteY8326" fmla="*/ 1853251 h 6507156"/>
              <a:gd name="connsiteX8327" fmla="*/ 3844363 w 9124939"/>
              <a:gd name="connsiteY8327" fmla="*/ 1848488 h 6507156"/>
              <a:gd name="connsiteX8328" fmla="*/ 3843093 w 9124939"/>
              <a:gd name="connsiteY8328" fmla="*/ 1844360 h 6507156"/>
              <a:gd name="connsiteX8329" fmla="*/ 3826273 w 9124939"/>
              <a:gd name="connsiteY8329" fmla="*/ 1847853 h 6507156"/>
              <a:gd name="connsiteX8330" fmla="*/ 3817386 w 9124939"/>
              <a:gd name="connsiteY8330" fmla="*/ 1863411 h 6507156"/>
              <a:gd name="connsiteX8331" fmla="*/ 3749151 w 9124939"/>
              <a:gd name="connsiteY8331" fmla="*/ 1879603 h 6507156"/>
              <a:gd name="connsiteX8332" fmla="*/ 3745977 w 9124939"/>
              <a:gd name="connsiteY8332" fmla="*/ 1884048 h 6507156"/>
              <a:gd name="connsiteX8333" fmla="*/ 3818021 w 9124939"/>
              <a:gd name="connsiteY8333" fmla="*/ 1868808 h 6507156"/>
              <a:gd name="connsiteX8334" fmla="*/ 3819924 w 9124939"/>
              <a:gd name="connsiteY8334" fmla="*/ 1879286 h 6507156"/>
              <a:gd name="connsiteX8335" fmla="*/ 3767241 w 9124939"/>
              <a:gd name="connsiteY8335" fmla="*/ 1897701 h 6507156"/>
              <a:gd name="connsiteX8336" fmla="*/ 3741851 w 9124939"/>
              <a:gd name="connsiteY8336" fmla="*/ 1933896 h 6507156"/>
              <a:gd name="connsiteX8337" fmla="*/ 3709478 w 9124939"/>
              <a:gd name="connsiteY8337" fmla="*/ 1948184 h 6507156"/>
              <a:gd name="connsiteX8338" fmla="*/ 3691071 w 9124939"/>
              <a:gd name="connsiteY8338" fmla="*/ 1918656 h 6507156"/>
              <a:gd name="connsiteX8339" fmla="*/ 3701225 w 9124939"/>
              <a:gd name="connsiteY8339" fmla="*/ 1895162 h 6507156"/>
              <a:gd name="connsiteX8340" fmla="*/ 3681549 w 9124939"/>
              <a:gd name="connsiteY8340" fmla="*/ 1908178 h 6507156"/>
              <a:gd name="connsiteX8341" fmla="*/ 3672027 w 9124939"/>
              <a:gd name="connsiteY8341" fmla="*/ 1905003 h 6507156"/>
              <a:gd name="connsiteX8342" fmla="*/ 3671710 w 9124939"/>
              <a:gd name="connsiteY8342" fmla="*/ 1873253 h 6507156"/>
              <a:gd name="connsiteX8343" fmla="*/ 3692975 w 9124939"/>
              <a:gd name="connsiteY8343" fmla="*/ 1869126 h 6507156"/>
              <a:gd name="connsiteX8344" fmla="*/ 3716777 w 9124939"/>
              <a:gd name="connsiteY8344" fmla="*/ 1847536 h 6507156"/>
              <a:gd name="connsiteX8345" fmla="*/ 3692340 w 9124939"/>
              <a:gd name="connsiteY8345" fmla="*/ 1842455 h 6507156"/>
              <a:gd name="connsiteX8346" fmla="*/ 3690435 w 9124939"/>
              <a:gd name="connsiteY8346" fmla="*/ 1829756 h 6507156"/>
              <a:gd name="connsiteX8347" fmla="*/ 3720904 w 9124939"/>
              <a:gd name="connsiteY8347" fmla="*/ 1822453 h 6507156"/>
              <a:gd name="connsiteX8348" fmla="*/ 3713286 w 9124939"/>
              <a:gd name="connsiteY8348" fmla="*/ 1813880 h 6507156"/>
              <a:gd name="connsiteX8349" fmla="*/ 3719633 w 9124939"/>
              <a:gd name="connsiteY8349" fmla="*/ 1795783 h 6507156"/>
              <a:gd name="connsiteX8350" fmla="*/ 3738360 w 9124939"/>
              <a:gd name="connsiteY8350" fmla="*/ 1788481 h 6507156"/>
              <a:gd name="connsiteX8351" fmla="*/ 3750737 w 9124939"/>
              <a:gd name="connsiteY8351" fmla="*/ 1747523 h 6507156"/>
              <a:gd name="connsiteX8352" fmla="*/ 3766606 w 9124939"/>
              <a:gd name="connsiteY8352" fmla="*/ 1748158 h 6507156"/>
              <a:gd name="connsiteX8353" fmla="*/ 3771049 w 9124939"/>
              <a:gd name="connsiteY8353" fmla="*/ 1734505 h 6507156"/>
              <a:gd name="connsiteX8354" fmla="*/ 3788823 w 9124939"/>
              <a:gd name="connsiteY8354" fmla="*/ 1714186 h 6507156"/>
              <a:gd name="connsiteX8355" fmla="*/ 3797074 w 9124939"/>
              <a:gd name="connsiteY8355" fmla="*/ 1720536 h 6507156"/>
              <a:gd name="connsiteX8356" fmla="*/ 3815165 w 9124939"/>
              <a:gd name="connsiteY8356" fmla="*/ 1738315 h 6507156"/>
              <a:gd name="connsiteX8357" fmla="*/ 3829130 w 9124939"/>
              <a:gd name="connsiteY8357" fmla="*/ 1737045 h 6507156"/>
              <a:gd name="connsiteX8358" fmla="*/ 3812943 w 9124939"/>
              <a:gd name="connsiteY8358" fmla="*/ 1721170 h 6507156"/>
              <a:gd name="connsiteX8359" fmla="*/ 3815165 w 9124939"/>
              <a:gd name="connsiteY8359" fmla="*/ 1713233 h 6507156"/>
              <a:gd name="connsiteX8360" fmla="*/ 3839603 w 9124939"/>
              <a:gd name="connsiteY8360" fmla="*/ 1721170 h 6507156"/>
              <a:gd name="connsiteX8361" fmla="*/ 3843728 w 9124939"/>
              <a:gd name="connsiteY8361" fmla="*/ 1717996 h 6507156"/>
              <a:gd name="connsiteX8362" fmla="*/ 3837064 w 9124939"/>
              <a:gd name="connsiteY8362" fmla="*/ 1704343 h 6507156"/>
              <a:gd name="connsiteX8363" fmla="*/ 3835159 w 9124939"/>
              <a:gd name="connsiteY8363" fmla="*/ 1686563 h 6507156"/>
              <a:gd name="connsiteX8364" fmla="*/ 3844680 w 9124939"/>
              <a:gd name="connsiteY8364" fmla="*/ 1682118 h 6507156"/>
              <a:gd name="connsiteX8365" fmla="*/ 3865309 w 9124939"/>
              <a:gd name="connsiteY8365" fmla="*/ 1662750 h 6507156"/>
              <a:gd name="connsiteX8366" fmla="*/ 3857058 w 9124939"/>
              <a:gd name="connsiteY8366" fmla="*/ 1653861 h 6507156"/>
              <a:gd name="connsiteX8367" fmla="*/ 3836746 w 9124939"/>
              <a:gd name="connsiteY8367" fmla="*/ 1670688 h 6507156"/>
              <a:gd name="connsiteX8368" fmla="*/ 3827542 w 9124939"/>
              <a:gd name="connsiteY8368" fmla="*/ 1671640 h 6507156"/>
              <a:gd name="connsiteX8369" fmla="*/ 3824051 w 9124939"/>
              <a:gd name="connsiteY8369" fmla="*/ 1665291 h 6507156"/>
              <a:gd name="connsiteX8370" fmla="*/ 3835793 w 9124939"/>
              <a:gd name="connsiteY8370" fmla="*/ 1641478 h 6507156"/>
              <a:gd name="connsiteX8371" fmla="*/ 3846269 w 9124939"/>
              <a:gd name="connsiteY8371" fmla="*/ 1642113 h 6507156"/>
              <a:gd name="connsiteX8372" fmla="*/ 3863088 w 9124939"/>
              <a:gd name="connsiteY8372" fmla="*/ 1634493 h 6507156"/>
              <a:gd name="connsiteX8373" fmla="*/ 3859915 w 9124939"/>
              <a:gd name="connsiteY8373" fmla="*/ 1611316 h 6507156"/>
              <a:gd name="connsiteX8374" fmla="*/ 3873245 w 9124939"/>
              <a:gd name="connsiteY8374" fmla="*/ 1595441 h 6507156"/>
              <a:gd name="connsiteX8375" fmla="*/ 3893240 w 9124939"/>
              <a:gd name="connsiteY8375" fmla="*/ 1590044 h 6507156"/>
              <a:gd name="connsiteX8376" fmla="*/ 3898635 w 9124939"/>
              <a:gd name="connsiteY8376" fmla="*/ 1579566 h 6507156"/>
              <a:gd name="connsiteX8377" fmla="*/ 3906887 w 9124939"/>
              <a:gd name="connsiteY8377" fmla="*/ 1570994 h 6507156"/>
              <a:gd name="connsiteX8378" fmla="*/ 3912600 w 9124939"/>
              <a:gd name="connsiteY8378" fmla="*/ 1593854 h 6507156"/>
              <a:gd name="connsiteX8379" fmla="*/ 3924025 w 9124939"/>
              <a:gd name="connsiteY8379" fmla="*/ 1603378 h 6507156"/>
              <a:gd name="connsiteX8380" fmla="*/ 3936402 w 9124939"/>
              <a:gd name="connsiteY8380" fmla="*/ 1582106 h 6507156"/>
              <a:gd name="connsiteX8381" fmla="*/ 3931325 w 9124939"/>
              <a:gd name="connsiteY8381" fmla="*/ 1577026 h 6507156"/>
              <a:gd name="connsiteX8382" fmla="*/ 3949098 w 9124939"/>
              <a:gd name="connsiteY8382" fmla="*/ 1567501 h 6507156"/>
              <a:gd name="connsiteX8383" fmla="*/ 3957350 w 9124939"/>
              <a:gd name="connsiteY8383" fmla="*/ 1555753 h 6507156"/>
              <a:gd name="connsiteX8384" fmla="*/ 3953224 w 9124939"/>
              <a:gd name="connsiteY8384" fmla="*/ 1548451 h 6507156"/>
              <a:gd name="connsiteX8385" fmla="*/ 3939577 w 9124939"/>
              <a:gd name="connsiteY8385" fmla="*/ 1566231 h 6507156"/>
              <a:gd name="connsiteX8386" fmla="*/ 3925930 w 9124939"/>
              <a:gd name="connsiteY8386" fmla="*/ 1575121 h 6507156"/>
              <a:gd name="connsiteX8387" fmla="*/ 3922755 w 9124939"/>
              <a:gd name="connsiteY8387" fmla="*/ 1543054 h 6507156"/>
              <a:gd name="connsiteX8388" fmla="*/ 3922438 w 9124939"/>
              <a:gd name="connsiteY8388" fmla="*/ 1541149 h 6507156"/>
              <a:gd name="connsiteX8389" fmla="*/ 3919582 w 9124939"/>
              <a:gd name="connsiteY8389" fmla="*/ 1543054 h 6507156"/>
              <a:gd name="connsiteX8390" fmla="*/ 3913235 w 9124939"/>
              <a:gd name="connsiteY8390" fmla="*/ 1546546 h 6507156"/>
              <a:gd name="connsiteX8391" fmla="*/ 3900539 w 9124939"/>
              <a:gd name="connsiteY8391" fmla="*/ 1570994 h 6507156"/>
              <a:gd name="connsiteX8392" fmla="*/ 3888797 w 9124939"/>
              <a:gd name="connsiteY8392" fmla="*/ 1565913 h 6507156"/>
              <a:gd name="connsiteX8393" fmla="*/ 3895145 w 9124939"/>
              <a:gd name="connsiteY8393" fmla="*/ 1550039 h 6507156"/>
              <a:gd name="connsiteX8394" fmla="*/ 3900857 w 9124939"/>
              <a:gd name="connsiteY8394" fmla="*/ 1543054 h 6507156"/>
              <a:gd name="connsiteX8395" fmla="*/ 3909743 w 9124939"/>
              <a:gd name="connsiteY8395" fmla="*/ 1531941 h 6507156"/>
              <a:gd name="connsiteX8396" fmla="*/ 3921169 w 9124939"/>
              <a:gd name="connsiteY8396" fmla="*/ 1527814 h 6507156"/>
              <a:gd name="connsiteX8397" fmla="*/ 3914822 w 9124939"/>
              <a:gd name="connsiteY8397" fmla="*/ 1516066 h 6507156"/>
              <a:gd name="connsiteX8398" fmla="*/ 3918947 w 9124939"/>
              <a:gd name="connsiteY8398" fmla="*/ 1500191 h 6507156"/>
              <a:gd name="connsiteX8399" fmla="*/ 3926246 w 9124939"/>
              <a:gd name="connsiteY8399" fmla="*/ 1503366 h 6507156"/>
              <a:gd name="connsiteX8400" fmla="*/ 3927516 w 9124939"/>
              <a:gd name="connsiteY8400" fmla="*/ 1523051 h 6507156"/>
              <a:gd name="connsiteX8401" fmla="*/ 3934181 w 9124939"/>
              <a:gd name="connsiteY8401" fmla="*/ 1529401 h 6507156"/>
              <a:gd name="connsiteX8402" fmla="*/ 3953224 w 9124939"/>
              <a:gd name="connsiteY8402" fmla="*/ 1543054 h 6507156"/>
              <a:gd name="connsiteX8403" fmla="*/ 3956398 w 9124939"/>
              <a:gd name="connsiteY8403" fmla="*/ 1544959 h 6507156"/>
              <a:gd name="connsiteX8404" fmla="*/ 3956081 w 9124939"/>
              <a:gd name="connsiteY8404" fmla="*/ 1543054 h 6507156"/>
              <a:gd name="connsiteX8405" fmla="*/ 3954176 w 9124939"/>
              <a:gd name="connsiteY8405" fmla="*/ 1536069 h 6507156"/>
              <a:gd name="connsiteX8406" fmla="*/ 3948463 w 9124939"/>
              <a:gd name="connsiteY8406" fmla="*/ 1503049 h 6507156"/>
              <a:gd name="connsiteX8407" fmla="*/ 3930373 w 9124939"/>
              <a:gd name="connsiteY8407" fmla="*/ 1492889 h 6507156"/>
              <a:gd name="connsiteX8408" fmla="*/ 3926882 w 9124939"/>
              <a:gd name="connsiteY8408" fmla="*/ 1471934 h 6507156"/>
              <a:gd name="connsiteX8409" fmla="*/ 3940846 w 9124939"/>
              <a:gd name="connsiteY8409" fmla="*/ 1467172 h 6507156"/>
              <a:gd name="connsiteX8410" fmla="*/ 3946559 w 9124939"/>
              <a:gd name="connsiteY8410" fmla="*/ 1488444 h 6507156"/>
              <a:gd name="connsiteX8411" fmla="*/ 3957984 w 9124939"/>
              <a:gd name="connsiteY8411" fmla="*/ 1485904 h 6507156"/>
              <a:gd name="connsiteX8412" fmla="*/ 3962110 w 9124939"/>
              <a:gd name="connsiteY8412" fmla="*/ 1465267 h 6507156"/>
              <a:gd name="connsiteX8413" fmla="*/ 3942751 w 9124939"/>
              <a:gd name="connsiteY8413" fmla="*/ 1454471 h 6507156"/>
              <a:gd name="connsiteX8414" fmla="*/ 3948780 w 9124939"/>
              <a:gd name="connsiteY8414" fmla="*/ 1440184 h 6507156"/>
              <a:gd name="connsiteX8415" fmla="*/ 3967823 w 9124939"/>
              <a:gd name="connsiteY8415" fmla="*/ 1437644 h 6507156"/>
              <a:gd name="connsiteX8416" fmla="*/ 3959571 w 9124939"/>
              <a:gd name="connsiteY8416" fmla="*/ 1422087 h 6507156"/>
              <a:gd name="connsiteX8417" fmla="*/ 3966554 w 9124939"/>
              <a:gd name="connsiteY8417" fmla="*/ 1408117 h 6507156"/>
              <a:gd name="connsiteX8418" fmla="*/ 3993531 w 9124939"/>
              <a:gd name="connsiteY8418" fmla="*/ 1423674 h 6507156"/>
              <a:gd name="connsiteX8419" fmla="*/ 3998292 w 9124939"/>
              <a:gd name="connsiteY8419" fmla="*/ 1417324 h 6507156"/>
              <a:gd name="connsiteX8420" fmla="*/ 3980200 w 9124939"/>
              <a:gd name="connsiteY8420" fmla="*/ 1399862 h 6507156"/>
              <a:gd name="connsiteX8421" fmla="*/ 3981470 w 9124939"/>
              <a:gd name="connsiteY8421" fmla="*/ 1383669 h 6507156"/>
              <a:gd name="connsiteX8422" fmla="*/ 3957984 w 9124939"/>
              <a:gd name="connsiteY8422" fmla="*/ 1399862 h 6507156"/>
              <a:gd name="connsiteX8423" fmla="*/ 3938306 w 9124939"/>
              <a:gd name="connsiteY8423" fmla="*/ 1428436 h 6507156"/>
              <a:gd name="connsiteX8424" fmla="*/ 3928786 w 9124939"/>
              <a:gd name="connsiteY8424" fmla="*/ 1418277 h 6507156"/>
              <a:gd name="connsiteX8425" fmla="*/ 3948780 w 9124939"/>
              <a:gd name="connsiteY8425" fmla="*/ 1407164 h 6507156"/>
              <a:gd name="connsiteX8426" fmla="*/ 3944337 w 9124939"/>
              <a:gd name="connsiteY8426" fmla="*/ 1393829 h 6507156"/>
              <a:gd name="connsiteX8427" fmla="*/ 3920851 w 9124939"/>
              <a:gd name="connsiteY8427" fmla="*/ 1389384 h 6507156"/>
              <a:gd name="connsiteX8428" fmla="*/ 3928469 w 9124939"/>
              <a:gd name="connsiteY8428" fmla="*/ 1370652 h 6507156"/>
              <a:gd name="connsiteX8429" fmla="*/ 3944337 w 9124939"/>
              <a:gd name="connsiteY8429" fmla="*/ 1385257 h 6507156"/>
              <a:gd name="connsiteX8430" fmla="*/ 3982106 w 9124939"/>
              <a:gd name="connsiteY8430" fmla="*/ 1370017 h 6507156"/>
              <a:gd name="connsiteX8431" fmla="*/ 3984328 w 9124939"/>
              <a:gd name="connsiteY8431" fmla="*/ 1340807 h 6507156"/>
              <a:gd name="connsiteX8432" fmla="*/ 3992578 w 9124939"/>
              <a:gd name="connsiteY8432" fmla="*/ 1340172 h 6507156"/>
              <a:gd name="connsiteX8433" fmla="*/ 4018922 w 9124939"/>
              <a:gd name="connsiteY8433" fmla="*/ 1333822 h 6507156"/>
              <a:gd name="connsiteX8434" fmla="*/ 4030664 w 9124939"/>
              <a:gd name="connsiteY8434" fmla="*/ 1348427 h 6507156"/>
              <a:gd name="connsiteX8435" fmla="*/ 4039551 w 9124939"/>
              <a:gd name="connsiteY8435" fmla="*/ 1368747 h 6507156"/>
              <a:gd name="connsiteX8436" fmla="*/ 4047485 w 9124939"/>
              <a:gd name="connsiteY8436" fmla="*/ 1352554 h 6507156"/>
              <a:gd name="connsiteX8437" fmla="*/ 4069701 w 9124939"/>
              <a:gd name="connsiteY8437" fmla="*/ 1341760 h 6507156"/>
              <a:gd name="connsiteX8438" fmla="*/ 4077953 w 9124939"/>
              <a:gd name="connsiteY8438" fmla="*/ 1326202 h 6507156"/>
              <a:gd name="connsiteX8439" fmla="*/ 4048755 w 9124939"/>
              <a:gd name="connsiteY8439" fmla="*/ 1329377 h 6507156"/>
              <a:gd name="connsiteX8440" fmla="*/ 4040186 w 9124939"/>
              <a:gd name="connsiteY8440" fmla="*/ 1337950 h 6507156"/>
              <a:gd name="connsiteX8441" fmla="*/ 4019556 w 9124939"/>
              <a:gd name="connsiteY8441" fmla="*/ 1304294 h 6507156"/>
              <a:gd name="connsiteX8442" fmla="*/ 4012257 w 9124939"/>
              <a:gd name="connsiteY8442" fmla="*/ 1300167 h 6507156"/>
              <a:gd name="connsiteX8443" fmla="*/ 4014161 w 9124939"/>
              <a:gd name="connsiteY8443" fmla="*/ 1281117 h 6507156"/>
              <a:gd name="connsiteX8444" fmla="*/ 4029077 w 9124939"/>
              <a:gd name="connsiteY8444" fmla="*/ 1283340 h 6507156"/>
              <a:gd name="connsiteX8445" fmla="*/ 4035107 w 9124939"/>
              <a:gd name="connsiteY8445" fmla="*/ 1264290 h 6507156"/>
              <a:gd name="connsiteX8446" fmla="*/ 4001148 w 9124939"/>
              <a:gd name="connsiteY8446" fmla="*/ 1260480 h 6507156"/>
              <a:gd name="connsiteX8447" fmla="*/ 4002417 w 9124939"/>
              <a:gd name="connsiteY8447" fmla="*/ 1246510 h 6507156"/>
              <a:gd name="connsiteX8448" fmla="*/ 4033204 w 9124939"/>
              <a:gd name="connsiteY8448" fmla="*/ 1245240 h 6507156"/>
              <a:gd name="connsiteX8449" fmla="*/ 4012891 w 9124939"/>
              <a:gd name="connsiteY8449" fmla="*/ 1236985 h 6507156"/>
              <a:gd name="connsiteX8450" fmla="*/ 4019873 w 9124939"/>
              <a:gd name="connsiteY8450" fmla="*/ 1228412 h 6507156"/>
              <a:gd name="connsiteX8451" fmla="*/ 4037012 w 9124939"/>
              <a:gd name="connsiteY8451" fmla="*/ 1235715 h 6507156"/>
              <a:gd name="connsiteX8452" fmla="*/ 4042090 w 9124939"/>
              <a:gd name="connsiteY8452" fmla="*/ 1226190 h 6507156"/>
              <a:gd name="connsiteX8453" fmla="*/ 4034790 w 9124939"/>
              <a:gd name="connsiteY8453" fmla="*/ 1216982 h 6507156"/>
              <a:gd name="connsiteX8454" fmla="*/ 4037012 w 9124939"/>
              <a:gd name="connsiteY8454" fmla="*/ 1205235 h 6507156"/>
              <a:gd name="connsiteX8455" fmla="*/ 4062083 w 9124939"/>
              <a:gd name="connsiteY8455" fmla="*/ 1201742 h 6507156"/>
              <a:gd name="connsiteX8456" fmla="*/ 4047168 w 9124939"/>
              <a:gd name="connsiteY8456" fmla="*/ 1193487 h 6507156"/>
              <a:gd name="connsiteX8457" fmla="*/ 4036694 w 9124939"/>
              <a:gd name="connsiteY8457" fmla="*/ 1181104 h 6507156"/>
              <a:gd name="connsiteX8458" fmla="*/ 4039868 w 9124939"/>
              <a:gd name="connsiteY8458" fmla="*/ 1171579 h 6507156"/>
              <a:gd name="connsiteX8459" fmla="*/ 4058912 w 9124939"/>
              <a:gd name="connsiteY8459" fmla="*/ 1175390 h 6507156"/>
              <a:gd name="connsiteX8460" fmla="*/ 4063672 w 9124939"/>
              <a:gd name="connsiteY8460" fmla="*/ 1162689 h 6507156"/>
              <a:gd name="connsiteX8461" fmla="*/ 4078588 w 9124939"/>
              <a:gd name="connsiteY8461" fmla="*/ 1168087 h 6507156"/>
              <a:gd name="connsiteX8462" fmla="*/ 4090332 w 9124939"/>
              <a:gd name="connsiteY8462" fmla="*/ 1155387 h 6507156"/>
              <a:gd name="connsiteX8463" fmla="*/ 4103979 w 9124939"/>
              <a:gd name="connsiteY8463" fmla="*/ 1156022 h 6507156"/>
              <a:gd name="connsiteX8464" fmla="*/ 4108104 w 9124939"/>
              <a:gd name="connsiteY8464" fmla="*/ 1128717 h 6507156"/>
              <a:gd name="connsiteX8465" fmla="*/ 4121752 w 9124939"/>
              <a:gd name="connsiteY8465" fmla="*/ 1124272 h 6507156"/>
              <a:gd name="connsiteX8466" fmla="*/ 4128099 w 9124939"/>
              <a:gd name="connsiteY8466" fmla="*/ 1116652 h 6507156"/>
              <a:gd name="connsiteX8467" fmla="*/ 4156346 w 9124939"/>
              <a:gd name="connsiteY8467" fmla="*/ 1114747 h 6507156"/>
              <a:gd name="connsiteX8468" fmla="*/ 4176658 w 9124939"/>
              <a:gd name="connsiteY8468" fmla="*/ 1106809 h 6507156"/>
              <a:gd name="connsiteX8469" fmla="*/ 4197917 w 9124939"/>
              <a:gd name="connsiteY8469" fmla="*/ 1126494 h 6507156"/>
              <a:gd name="connsiteX8470" fmla="*/ 4213786 w 9124939"/>
              <a:gd name="connsiteY8470" fmla="*/ 1107444 h 6507156"/>
              <a:gd name="connsiteX8471" fmla="*/ 4196330 w 9124939"/>
              <a:gd name="connsiteY8471" fmla="*/ 1090934 h 6507156"/>
              <a:gd name="connsiteX8472" fmla="*/ 4177609 w 9124939"/>
              <a:gd name="connsiteY8472" fmla="*/ 1092204 h 6507156"/>
              <a:gd name="connsiteX8473" fmla="*/ 4168723 w 9124939"/>
              <a:gd name="connsiteY8473" fmla="*/ 1079504 h 6507156"/>
              <a:gd name="connsiteX8474" fmla="*/ 4152220 w 9124939"/>
              <a:gd name="connsiteY8474" fmla="*/ 1090299 h 6507156"/>
              <a:gd name="connsiteX8475" fmla="*/ 4146507 w 9124939"/>
              <a:gd name="connsiteY8475" fmla="*/ 1072519 h 6507156"/>
              <a:gd name="connsiteX8476" fmla="*/ 4136985 w 9124939"/>
              <a:gd name="connsiteY8476" fmla="*/ 1067121 h 6507156"/>
              <a:gd name="connsiteX8477" fmla="*/ 4143016 w 9124939"/>
              <a:gd name="connsiteY8477" fmla="*/ 1035687 h 6507156"/>
              <a:gd name="connsiteX8478" fmla="*/ 4165867 w 9124939"/>
              <a:gd name="connsiteY8478" fmla="*/ 1010287 h 6507156"/>
              <a:gd name="connsiteX8479" fmla="*/ 4173801 w 9124939"/>
              <a:gd name="connsiteY8479" fmla="*/ 1031242 h 6507156"/>
              <a:gd name="connsiteX8480" fmla="*/ 4187444 w 9124939"/>
              <a:gd name="connsiteY8480" fmla="*/ 1034417 h 6507156"/>
              <a:gd name="connsiteX8481" fmla="*/ 4192839 w 9124939"/>
              <a:gd name="connsiteY8481" fmla="*/ 1042354 h 6507156"/>
              <a:gd name="connsiteX8482" fmla="*/ 4204582 w 9124939"/>
              <a:gd name="connsiteY8482" fmla="*/ 1036004 h 6507156"/>
              <a:gd name="connsiteX8483" fmla="*/ 4219499 w 9124939"/>
              <a:gd name="connsiteY8483" fmla="*/ 1047434 h 6507156"/>
              <a:gd name="connsiteX8484" fmla="*/ 4234415 w 9124939"/>
              <a:gd name="connsiteY8484" fmla="*/ 1041084 h 6507156"/>
              <a:gd name="connsiteX8485" fmla="*/ 4227433 w 9124939"/>
              <a:gd name="connsiteY8485" fmla="*/ 1029654 h 6507156"/>
              <a:gd name="connsiteX8486" fmla="*/ 4244572 w 9124939"/>
              <a:gd name="connsiteY8486" fmla="*/ 1010604 h 6507156"/>
              <a:gd name="connsiteX8487" fmla="*/ 4222355 w 9124939"/>
              <a:gd name="connsiteY8487" fmla="*/ 1021082 h 6507156"/>
              <a:gd name="connsiteX8488" fmla="*/ 4201408 w 9124939"/>
              <a:gd name="connsiteY8488" fmla="*/ 1023304 h 6507156"/>
              <a:gd name="connsiteX8489" fmla="*/ 4194743 w 9124939"/>
              <a:gd name="connsiteY8489" fmla="*/ 1014097 h 6507156"/>
              <a:gd name="connsiteX8490" fmla="*/ 4214738 w 9124939"/>
              <a:gd name="connsiteY8490" fmla="*/ 1002349 h 6507156"/>
              <a:gd name="connsiteX8491" fmla="*/ 4230290 w 9124939"/>
              <a:gd name="connsiteY8491" fmla="*/ 982982 h 6507156"/>
              <a:gd name="connsiteX8492" fmla="*/ 4218864 w 9124939"/>
              <a:gd name="connsiteY8492" fmla="*/ 975997 h 6507156"/>
              <a:gd name="connsiteX8493" fmla="*/ 4231559 w 9124939"/>
              <a:gd name="connsiteY8493" fmla="*/ 965202 h 6507156"/>
              <a:gd name="connsiteX8494" fmla="*/ 4219816 w 9124939"/>
              <a:gd name="connsiteY8494" fmla="*/ 957899 h 6507156"/>
              <a:gd name="connsiteX8495" fmla="*/ 4211247 w 9124939"/>
              <a:gd name="connsiteY8495" fmla="*/ 948692 h 6507156"/>
              <a:gd name="connsiteX8496" fmla="*/ 4224577 w 9124939"/>
              <a:gd name="connsiteY8496" fmla="*/ 927419 h 6507156"/>
              <a:gd name="connsiteX8497" fmla="*/ 4233781 w 9124939"/>
              <a:gd name="connsiteY8497" fmla="*/ 908370 h 6507156"/>
              <a:gd name="connsiteX8498" fmla="*/ 4251871 w 9124939"/>
              <a:gd name="connsiteY8498" fmla="*/ 901067 h 6507156"/>
              <a:gd name="connsiteX8499" fmla="*/ 4263297 w 9124939"/>
              <a:gd name="connsiteY8499" fmla="*/ 868047 h 6507156"/>
              <a:gd name="connsiteX8500" fmla="*/ 4272818 w 9124939"/>
              <a:gd name="connsiteY8500" fmla="*/ 868047 h 6507156"/>
              <a:gd name="connsiteX8501" fmla="*/ 4268692 w 9124939"/>
              <a:gd name="connsiteY8501" fmla="*/ 878524 h 6507156"/>
              <a:gd name="connsiteX8502" fmla="*/ 4274088 w 9124939"/>
              <a:gd name="connsiteY8502" fmla="*/ 901702 h 6507156"/>
              <a:gd name="connsiteX8503" fmla="*/ 4283926 w 9124939"/>
              <a:gd name="connsiteY8503" fmla="*/ 916307 h 6507156"/>
              <a:gd name="connsiteX8504" fmla="*/ 4285831 w 9124939"/>
              <a:gd name="connsiteY8504" fmla="*/ 930912 h 6507156"/>
              <a:gd name="connsiteX8505" fmla="*/ 4294400 w 9124939"/>
              <a:gd name="connsiteY8505" fmla="*/ 914084 h 6507156"/>
              <a:gd name="connsiteX8506" fmla="*/ 4312490 w 9124939"/>
              <a:gd name="connsiteY8506" fmla="*/ 920435 h 6507156"/>
              <a:gd name="connsiteX8507" fmla="*/ 4318838 w 9124939"/>
              <a:gd name="connsiteY8507" fmla="*/ 911862 h 6507156"/>
              <a:gd name="connsiteX8508" fmla="*/ 4313125 w 9124939"/>
              <a:gd name="connsiteY8508" fmla="*/ 902337 h 6507156"/>
              <a:gd name="connsiteX8509" fmla="*/ 4284879 w 9124939"/>
              <a:gd name="connsiteY8509" fmla="*/ 910274 h 6507156"/>
              <a:gd name="connsiteX8510" fmla="*/ 4289004 w 9124939"/>
              <a:gd name="connsiteY8510" fmla="*/ 897257 h 6507156"/>
              <a:gd name="connsiteX8511" fmla="*/ 4303604 w 9124939"/>
              <a:gd name="connsiteY8511" fmla="*/ 896940 h 6507156"/>
              <a:gd name="connsiteX8512" fmla="*/ 4310904 w 9124939"/>
              <a:gd name="connsiteY8512" fmla="*/ 889637 h 6507156"/>
              <a:gd name="connsiteX8513" fmla="*/ 4298208 w 9124939"/>
              <a:gd name="connsiteY8513" fmla="*/ 871857 h 6507156"/>
              <a:gd name="connsiteX8514" fmla="*/ 4311856 w 9124939"/>
              <a:gd name="connsiteY8514" fmla="*/ 865507 h 6507156"/>
              <a:gd name="connsiteX8515" fmla="*/ 4302017 w 9124939"/>
              <a:gd name="connsiteY8515" fmla="*/ 848679 h 6507156"/>
              <a:gd name="connsiteX8516" fmla="*/ 4284244 w 9124939"/>
              <a:gd name="connsiteY8516" fmla="*/ 839472 h 6507156"/>
              <a:gd name="connsiteX8517" fmla="*/ 4298526 w 9124939"/>
              <a:gd name="connsiteY8517" fmla="*/ 822327 h 6507156"/>
              <a:gd name="connsiteX8518" fmla="*/ 4331533 w 9124939"/>
              <a:gd name="connsiteY8518" fmla="*/ 808357 h 6507156"/>
              <a:gd name="connsiteX8519" fmla="*/ 4350576 w 9124939"/>
              <a:gd name="connsiteY8519" fmla="*/ 819787 h 6507156"/>
              <a:gd name="connsiteX8520" fmla="*/ 4367714 w 9124939"/>
              <a:gd name="connsiteY8520" fmla="*/ 806770 h 6507156"/>
              <a:gd name="connsiteX8521" fmla="*/ 4381361 w 9124939"/>
              <a:gd name="connsiteY8521" fmla="*/ 838202 h 6507156"/>
              <a:gd name="connsiteX8522" fmla="*/ 4399452 w 9124939"/>
              <a:gd name="connsiteY8522" fmla="*/ 838202 h 6507156"/>
              <a:gd name="connsiteX8523" fmla="*/ 4388661 w 9124939"/>
              <a:gd name="connsiteY8523" fmla="*/ 819470 h 6507156"/>
              <a:gd name="connsiteX8524" fmla="*/ 4409608 w 9124939"/>
              <a:gd name="connsiteY8524" fmla="*/ 806452 h 6507156"/>
              <a:gd name="connsiteX8525" fmla="*/ 4420399 w 9124939"/>
              <a:gd name="connsiteY8525" fmla="*/ 791530 h 6507156"/>
              <a:gd name="connsiteX8526" fmla="*/ 4406434 w 9124939"/>
              <a:gd name="connsiteY8526" fmla="*/ 785497 h 6507156"/>
              <a:gd name="connsiteX8527" fmla="*/ 4414686 w 9124939"/>
              <a:gd name="connsiteY8527" fmla="*/ 767717 h 6507156"/>
              <a:gd name="connsiteX8528" fmla="*/ 4403895 w 9124939"/>
              <a:gd name="connsiteY8528" fmla="*/ 765495 h 6507156"/>
              <a:gd name="connsiteX8529" fmla="*/ 4375649 w 9124939"/>
              <a:gd name="connsiteY8529" fmla="*/ 794387 h 6507156"/>
              <a:gd name="connsiteX8530" fmla="*/ 4362953 w 9124939"/>
              <a:gd name="connsiteY8530" fmla="*/ 790260 h 6507156"/>
              <a:gd name="connsiteX8531" fmla="*/ 4357558 w 9124939"/>
              <a:gd name="connsiteY8531" fmla="*/ 772162 h 6507156"/>
              <a:gd name="connsiteX8532" fmla="*/ 4342959 w 9124939"/>
              <a:gd name="connsiteY8532" fmla="*/ 771527 h 6507156"/>
              <a:gd name="connsiteX8533" fmla="*/ 4338515 w 9124939"/>
              <a:gd name="connsiteY8533" fmla="*/ 790577 h 6507156"/>
              <a:gd name="connsiteX8534" fmla="*/ 4314077 w 9124939"/>
              <a:gd name="connsiteY8534" fmla="*/ 782005 h 6507156"/>
              <a:gd name="connsiteX8535" fmla="*/ 4313125 w 9124939"/>
              <a:gd name="connsiteY8535" fmla="*/ 768670 h 6507156"/>
              <a:gd name="connsiteX8536" fmla="*/ 4345815 w 9124939"/>
              <a:gd name="connsiteY8536" fmla="*/ 728347 h 6507156"/>
              <a:gd name="connsiteX8537" fmla="*/ 4355971 w 9124939"/>
              <a:gd name="connsiteY8537" fmla="*/ 696597 h 6507156"/>
              <a:gd name="connsiteX8538" fmla="*/ 4377870 w 9124939"/>
              <a:gd name="connsiteY8538" fmla="*/ 690247 h 6507156"/>
              <a:gd name="connsiteX8539" fmla="*/ 4375649 w 9124939"/>
              <a:gd name="connsiteY8539" fmla="*/ 677230 h 6507156"/>
              <a:gd name="connsiteX8540" fmla="*/ 4408339 w 9124939"/>
              <a:gd name="connsiteY8540" fmla="*/ 660085 h 6507156"/>
              <a:gd name="connsiteX8541" fmla="*/ 4416590 w 9124939"/>
              <a:gd name="connsiteY8541" fmla="*/ 641352 h 6507156"/>
              <a:gd name="connsiteX8542" fmla="*/ 4469592 w 9124939"/>
              <a:gd name="connsiteY8542" fmla="*/ 612142 h 6507156"/>
              <a:gd name="connsiteX8543" fmla="*/ 4462610 w 9124939"/>
              <a:gd name="connsiteY8543" fmla="*/ 600712 h 6507156"/>
              <a:gd name="connsiteX8544" fmla="*/ 4459436 w 9124939"/>
              <a:gd name="connsiteY8544" fmla="*/ 571185 h 6507156"/>
              <a:gd name="connsiteX8545" fmla="*/ 4476892 w 9124939"/>
              <a:gd name="connsiteY8545" fmla="*/ 521337 h 6507156"/>
              <a:gd name="connsiteX8546" fmla="*/ 4491809 w 9124939"/>
              <a:gd name="connsiteY8546" fmla="*/ 537212 h 6507156"/>
              <a:gd name="connsiteX8547" fmla="*/ 4476257 w 9124939"/>
              <a:gd name="connsiteY8547" fmla="*/ 562612 h 6507156"/>
              <a:gd name="connsiteX8548" fmla="*/ 4486731 w 9124939"/>
              <a:gd name="connsiteY8548" fmla="*/ 568645 h 6507156"/>
              <a:gd name="connsiteX8549" fmla="*/ 4489905 w 9124939"/>
              <a:gd name="connsiteY8549" fmla="*/ 558167 h 6507156"/>
              <a:gd name="connsiteX8550" fmla="*/ 4501648 w 9124939"/>
              <a:gd name="connsiteY8550" fmla="*/ 561342 h 6507156"/>
              <a:gd name="connsiteX8551" fmla="*/ 4508947 w 9124939"/>
              <a:gd name="connsiteY8551" fmla="*/ 580075 h 6507156"/>
              <a:gd name="connsiteX8552" fmla="*/ 4514343 w 9124939"/>
              <a:gd name="connsiteY8552" fmla="*/ 562295 h 6507156"/>
              <a:gd name="connsiteX8553" fmla="*/ 4531481 w 9124939"/>
              <a:gd name="connsiteY8553" fmla="*/ 574677 h 6507156"/>
              <a:gd name="connsiteX8554" fmla="*/ 4542907 w 9124939"/>
              <a:gd name="connsiteY8554" fmla="*/ 561025 h 6507156"/>
              <a:gd name="connsiteX8555" fmla="*/ 4517199 w 9124939"/>
              <a:gd name="connsiteY8555" fmla="*/ 545467 h 6507156"/>
              <a:gd name="connsiteX8556" fmla="*/ 4516247 w 9124939"/>
              <a:gd name="connsiteY8556" fmla="*/ 527370 h 6507156"/>
              <a:gd name="connsiteX8557" fmla="*/ 4510852 w 9124939"/>
              <a:gd name="connsiteY8557" fmla="*/ 514035 h 6507156"/>
              <a:gd name="connsiteX8558" fmla="*/ 4535924 w 9124939"/>
              <a:gd name="connsiteY8558" fmla="*/ 513717 h 6507156"/>
              <a:gd name="connsiteX8559" fmla="*/ 4555602 w 9124939"/>
              <a:gd name="connsiteY8559" fmla="*/ 560072 h 6507156"/>
              <a:gd name="connsiteX8560" fmla="*/ 4582262 w 9124939"/>
              <a:gd name="connsiteY8560" fmla="*/ 570232 h 6507156"/>
              <a:gd name="connsiteX8561" fmla="*/ 4585435 w 9124939"/>
              <a:gd name="connsiteY8561" fmla="*/ 589917 h 6507156"/>
              <a:gd name="connsiteX8562" fmla="*/ 4609873 w 9124939"/>
              <a:gd name="connsiteY8562" fmla="*/ 600395 h 6507156"/>
              <a:gd name="connsiteX8563" fmla="*/ 4612095 w 9124939"/>
              <a:gd name="connsiteY8563" fmla="*/ 586742 h 6507156"/>
              <a:gd name="connsiteX8564" fmla="*/ 4581944 w 9124939"/>
              <a:gd name="connsiteY8564" fmla="*/ 545785 h 6507156"/>
              <a:gd name="connsiteX8565" fmla="*/ 4571153 w 9124939"/>
              <a:gd name="connsiteY8565" fmla="*/ 544832 h 6507156"/>
              <a:gd name="connsiteX8566" fmla="*/ 4558458 w 9124939"/>
              <a:gd name="connsiteY8566" fmla="*/ 529275 h 6507156"/>
              <a:gd name="connsiteX8567" fmla="*/ 4563536 w 9124939"/>
              <a:gd name="connsiteY8567" fmla="*/ 505780 h 6507156"/>
              <a:gd name="connsiteX8568" fmla="*/ 4549572 w 9124939"/>
              <a:gd name="connsiteY8568" fmla="*/ 492445 h 6507156"/>
              <a:gd name="connsiteX8569" fmla="*/ 4572740 w 9124939"/>
              <a:gd name="connsiteY8569" fmla="*/ 453075 h 6507156"/>
              <a:gd name="connsiteX8570" fmla="*/ 4593687 w 9124939"/>
              <a:gd name="connsiteY8570" fmla="*/ 454027 h 6507156"/>
              <a:gd name="connsiteX8571" fmla="*/ 4598765 w 9124939"/>
              <a:gd name="connsiteY8571" fmla="*/ 444503 h 6507156"/>
              <a:gd name="connsiteX8572" fmla="*/ 4613682 w 9124939"/>
              <a:gd name="connsiteY8572" fmla="*/ 444185 h 6507156"/>
              <a:gd name="connsiteX8573" fmla="*/ 4607652 w 9124939"/>
              <a:gd name="connsiteY8573" fmla="*/ 463235 h 6507156"/>
              <a:gd name="connsiteX8574" fmla="*/ 4615269 w 9124939"/>
              <a:gd name="connsiteY8574" fmla="*/ 478157 h 6507156"/>
              <a:gd name="connsiteX8575" fmla="*/ 4615586 w 9124939"/>
              <a:gd name="connsiteY8575" fmla="*/ 536895 h 6507156"/>
              <a:gd name="connsiteX8576" fmla="*/ 4633042 w 9124939"/>
              <a:gd name="connsiteY8576" fmla="*/ 503240 h 6507156"/>
              <a:gd name="connsiteX8577" fmla="*/ 4639072 w 9124939"/>
              <a:gd name="connsiteY8577" fmla="*/ 447360 h 6507156"/>
              <a:gd name="connsiteX8578" fmla="*/ 4653672 w 9124939"/>
              <a:gd name="connsiteY8578" fmla="*/ 435930 h 6507156"/>
              <a:gd name="connsiteX8579" fmla="*/ 4654624 w 9124939"/>
              <a:gd name="connsiteY8579" fmla="*/ 417832 h 6507156"/>
              <a:gd name="connsiteX8580" fmla="*/ 4670810 w 9124939"/>
              <a:gd name="connsiteY8580" fmla="*/ 408307 h 6507156"/>
              <a:gd name="connsiteX8581" fmla="*/ 4678744 w 9124939"/>
              <a:gd name="connsiteY8581" fmla="*/ 399735 h 6507156"/>
              <a:gd name="connsiteX8582" fmla="*/ 4677157 w 9124939"/>
              <a:gd name="connsiteY8582" fmla="*/ 440692 h 6507156"/>
              <a:gd name="connsiteX8583" fmla="*/ 4666684 w 9124939"/>
              <a:gd name="connsiteY8583" fmla="*/ 467362 h 6507156"/>
              <a:gd name="connsiteX8584" fmla="*/ 4678744 w 9124939"/>
              <a:gd name="connsiteY8584" fmla="*/ 493397 h 6507156"/>
              <a:gd name="connsiteX8585" fmla="*/ 4678744 w 9124939"/>
              <a:gd name="connsiteY8585" fmla="*/ 518480 h 6507156"/>
              <a:gd name="connsiteX8586" fmla="*/ 4659384 w 9124939"/>
              <a:gd name="connsiteY8586" fmla="*/ 556897 h 6507156"/>
              <a:gd name="connsiteX8587" fmla="*/ 4659384 w 9124939"/>
              <a:gd name="connsiteY8587" fmla="*/ 567375 h 6507156"/>
              <a:gd name="connsiteX8588" fmla="*/ 4684457 w 9124939"/>
              <a:gd name="connsiteY8588" fmla="*/ 540705 h 6507156"/>
              <a:gd name="connsiteX8589" fmla="*/ 4691439 w 9124939"/>
              <a:gd name="connsiteY8589" fmla="*/ 505780 h 6507156"/>
              <a:gd name="connsiteX8590" fmla="*/ 4700961 w 9124939"/>
              <a:gd name="connsiteY8590" fmla="*/ 502605 h 6507156"/>
              <a:gd name="connsiteX8591" fmla="*/ 4713656 w 9124939"/>
              <a:gd name="connsiteY8591" fmla="*/ 519115 h 6507156"/>
              <a:gd name="connsiteX8592" fmla="*/ 4721273 w 9124939"/>
              <a:gd name="connsiteY8592" fmla="*/ 505462 h 6507156"/>
              <a:gd name="connsiteX8593" fmla="*/ 4703817 w 9124939"/>
              <a:gd name="connsiteY8593" fmla="*/ 490857 h 6507156"/>
              <a:gd name="connsiteX8594" fmla="*/ 4699691 w 9124939"/>
              <a:gd name="connsiteY8594" fmla="*/ 455297 h 6507156"/>
              <a:gd name="connsiteX8595" fmla="*/ 4720638 w 9124939"/>
              <a:gd name="connsiteY8595" fmla="*/ 441327 h 6507156"/>
              <a:gd name="connsiteX8596" fmla="*/ 4723495 w 9124939"/>
              <a:gd name="connsiteY8596" fmla="*/ 412752 h 6507156"/>
              <a:gd name="connsiteX8597" fmla="*/ 4736190 w 9124939"/>
              <a:gd name="connsiteY8597" fmla="*/ 399100 h 6507156"/>
              <a:gd name="connsiteX8598" fmla="*/ 4746663 w 9124939"/>
              <a:gd name="connsiteY8598" fmla="*/ 404180 h 6507156"/>
              <a:gd name="connsiteX8599" fmla="*/ 4735238 w 9124939"/>
              <a:gd name="connsiteY8599" fmla="*/ 428627 h 6507156"/>
              <a:gd name="connsiteX8600" fmla="*/ 4756502 w 9124939"/>
              <a:gd name="connsiteY8600" fmla="*/ 440057 h 6507156"/>
              <a:gd name="connsiteX8601" fmla="*/ 4762532 w 9124939"/>
              <a:gd name="connsiteY8601" fmla="*/ 411482 h 6507156"/>
              <a:gd name="connsiteX8602" fmla="*/ 4783796 w 9124939"/>
              <a:gd name="connsiteY8602" fmla="*/ 413388 h 6507156"/>
              <a:gd name="connsiteX8603" fmla="*/ 4763167 w 9124939"/>
              <a:gd name="connsiteY8603" fmla="*/ 393702 h 6507156"/>
              <a:gd name="connsiteX8604" fmla="*/ 4770784 w 9124939"/>
              <a:gd name="connsiteY8604" fmla="*/ 378780 h 6507156"/>
              <a:gd name="connsiteX8605" fmla="*/ 4786653 w 9124939"/>
              <a:gd name="connsiteY8605" fmla="*/ 388940 h 6507156"/>
              <a:gd name="connsiteX8606" fmla="*/ 4797761 w 9124939"/>
              <a:gd name="connsiteY8606" fmla="*/ 415292 h 6507156"/>
              <a:gd name="connsiteX8607" fmla="*/ 4812360 w 9124939"/>
              <a:gd name="connsiteY8607" fmla="*/ 417515 h 6507156"/>
              <a:gd name="connsiteX8608" fmla="*/ 4821882 w 9124939"/>
              <a:gd name="connsiteY8608" fmla="*/ 439422 h 6507156"/>
              <a:gd name="connsiteX8609" fmla="*/ 4841242 w 9124939"/>
              <a:gd name="connsiteY8609" fmla="*/ 458155 h 6507156"/>
              <a:gd name="connsiteX8610" fmla="*/ 4836481 w 9124939"/>
              <a:gd name="connsiteY8610" fmla="*/ 409577 h 6507156"/>
              <a:gd name="connsiteX8611" fmla="*/ 4849176 w 9124939"/>
              <a:gd name="connsiteY8611" fmla="*/ 391480 h 6507156"/>
              <a:gd name="connsiteX8612" fmla="*/ 4835212 w 9124939"/>
              <a:gd name="connsiteY8612" fmla="*/ 372748 h 6507156"/>
              <a:gd name="connsiteX8613" fmla="*/ 4847907 w 9124939"/>
              <a:gd name="connsiteY8613" fmla="*/ 361000 h 6507156"/>
              <a:gd name="connsiteX8614" fmla="*/ 4826642 w 9124939"/>
              <a:gd name="connsiteY8614" fmla="*/ 346713 h 6507156"/>
              <a:gd name="connsiteX8615" fmla="*/ 4815852 w 9124939"/>
              <a:gd name="connsiteY8615" fmla="*/ 368937 h 6507156"/>
              <a:gd name="connsiteX8616" fmla="*/ 4795857 w 9124939"/>
              <a:gd name="connsiteY8616" fmla="*/ 347983 h 6507156"/>
              <a:gd name="connsiteX8617" fmla="*/ 4796492 w 9124939"/>
              <a:gd name="connsiteY8617" fmla="*/ 324805 h 6507156"/>
              <a:gd name="connsiteX8618" fmla="*/ 4773640 w 9124939"/>
              <a:gd name="connsiteY8618" fmla="*/ 332108 h 6507156"/>
              <a:gd name="connsiteX8619" fmla="*/ 4763802 w 9124939"/>
              <a:gd name="connsiteY8619" fmla="*/ 316550 h 6507156"/>
              <a:gd name="connsiteX8620" fmla="*/ 4780623 w 9124939"/>
              <a:gd name="connsiteY8620" fmla="*/ 311153 h 6507156"/>
              <a:gd name="connsiteX8621" fmla="*/ 4793318 w 9124939"/>
              <a:gd name="connsiteY8621" fmla="*/ 319408 h 6507156"/>
              <a:gd name="connsiteX8622" fmla="*/ 4795539 w 9124939"/>
              <a:gd name="connsiteY8622" fmla="*/ 297500 h 6507156"/>
              <a:gd name="connsiteX8623" fmla="*/ 4810456 w 9124939"/>
              <a:gd name="connsiteY8623" fmla="*/ 315280 h 6507156"/>
              <a:gd name="connsiteX8624" fmla="*/ 4812360 w 9124939"/>
              <a:gd name="connsiteY8624" fmla="*/ 331155 h 6507156"/>
              <a:gd name="connsiteX8625" fmla="*/ 4828229 w 9124939"/>
              <a:gd name="connsiteY8625" fmla="*/ 337188 h 6507156"/>
              <a:gd name="connsiteX8626" fmla="*/ 4824103 w 9124939"/>
              <a:gd name="connsiteY8626" fmla="*/ 327663 h 6507156"/>
              <a:gd name="connsiteX8627" fmla="*/ 4838703 w 9124939"/>
              <a:gd name="connsiteY8627" fmla="*/ 297183 h 6507156"/>
              <a:gd name="connsiteX8628" fmla="*/ 4865045 w 9124939"/>
              <a:gd name="connsiteY8628" fmla="*/ 304168 h 6507156"/>
              <a:gd name="connsiteX8629" fmla="*/ 4863458 w 9124939"/>
              <a:gd name="connsiteY8629" fmla="*/ 347348 h 6507156"/>
              <a:gd name="connsiteX8630" fmla="*/ 4887896 w 9124939"/>
              <a:gd name="connsiteY8630" fmla="*/ 351158 h 6507156"/>
              <a:gd name="connsiteX8631" fmla="*/ 4877105 w 9124939"/>
              <a:gd name="connsiteY8631" fmla="*/ 331473 h 6507156"/>
              <a:gd name="connsiteX8632" fmla="*/ 4884723 w 9124939"/>
              <a:gd name="connsiteY8632" fmla="*/ 321948 h 6507156"/>
              <a:gd name="connsiteX8633" fmla="*/ 4892022 w 9124939"/>
              <a:gd name="connsiteY8633" fmla="*/ 328298 h 6507156"/>
              <a:gd name="connsiteX8634" fmla="*/ 4935186 w 9124939"/>
              <a:gd name="connsiteY8634" fmla="*/ 335918 h 6507156"/>
              <a:gd name="connsiteX8635" fmla="*/ 4922808 w 9124939"/>
              <a:gd name="connsiteY8635" fmla="*/ 357190 h 6507156"/>
              <a:gd name="connsiteX8636" fmla="*/ 4949468 w 9124939"/>
              <a:gd name="connsiteY8636" fmla="*/ 356238 h 6507156"/>
              <a:gd name="connsiteX8637" fmla="*/ 4932647 w 9124939"/>
              <a:gd name="connsiteY8637" fmla="*/ 376240 h 6507156"/>
              <a:gd name="connsiteX8638" fmla="*/ 4949785 w 9124939"/>
              <a:gd name="connsiteY8638" fmla="*/ 403545 h 6507156"/>
              <a:gd name="connsiteX8639" fmla="*/ 4965654 w 9124939"/>
              <a:gd name="connsiteY8639" fmla="*/ 397830 h 6507156"/>
              <a:gd name="connsiteX8640" fmla="*/ 4958989 w 9124939"/>
              <a:gd name="connsiteY8640" fmla="*/ 363223 h 6507156"/>
              <a:gd name="connsiteX8641" fmla="*/ 4973271 w 9124939"/>
              <a:gd name="connsiteY8641" fmla="*/ 346395 h 6507156"/>
              <a:gd name="connsiteX8642" fmla="*/ 4956450 w 9124939"/>
              <a:gd name="connsiteY8642" fmla="*/ 341315 h 6507156"/>
              <a:gd name="connsiteX8643" fmla="*/ 4960576 w 9124939"/>
              <a:gd name="connsiteY8643" fmla="*/ 314645 h 6507156"/>
              <a:gd name="connsiteX8644" fmla="*/ 4979619 w 9124939"/>
              <a:gd name="connsiteY8644" fmla="*/ 318773 h 6507156"/>
              <a:gd name="connsiteX8645" fmla="*/ 4985649 w 9124939"/>
              <a:gd name="connsiteY8645" fmla="*/ 300993 h 6507156"/>
              <a:gd name="connsiteX8646" fmla="*/ 4987870 w 9124939"/>
              <a:gd name="connsiteY8646" fmla="*/ 287340 h 6507156"/>
              <a:gd name="connsiteX8647" fmla="*/ 4998344 w 9124939"/>
              <a:gd name="connsiteY8647" fmla="*/ 282895 h 6507156"/>
              <a:gd name="connsiteX8648" fmla="*/ 5023099 w 9124939"/>
              <a:gd name="connsiteY8648" fmla="*/ 248923 h 6507156"/>
              <a:gd name="connsiteX8649" fmla="*/ 5037064 w 9124939"/>
              <a:gd name="connsiteY8649" fmla="*/ 247653 h 6507156"/>
              <a:gd name="connsiteX8650" fmla="*/ 5059280 w 9124939"/>
              <a:gd name="connsiteY8650" fmla="*/ 262575 h 6507156"/>
              <a:gd name="connsiteX8651" fmla="*/ 5070071 w 9124939"/>
              <a:gd name="connsiteY8651" fmla="*/ 249558 h 6507156"/>
              <a:gd name="connsiteX8652" fmla="*/ 5053885 w 9124939"/>
              <a:gd name="connsiteY8652" fmla="*/ 233683 h 6507156"/>
              <a:gd name="connsiteX8653" fmla="*/ 5066263 w 9124939"/>
              <a:gd name="connsiteY8653" fmla="*/ 193678 h 6507156"/>
              <a:gd name="connsiteX8654" fmla="*/ 5088796 w 9124939"/>
              <a:gd name="connsiteY8654" fmla="*/ 206060 h 6507156"/>
              <a:gd name="connsiteX8655" fmla="*/ 5093557 w 9124939"/>
              <a:gd name="connsiteY8655" fmla="*/ 191455 h 6507156"/>
              <a:gd name="connsiteX8656" fmla="*/ 5081814 w 9124939"/>
              <a:gd name="connsiteY8656" fmla="*/ 172723 h 6507156"/>
              <a:gd name="connsiteX8657" fmla="*/ 5053250 w 9124939"/>
              <a:gd name="connsiteY8657" fmla="*/ 167643 h 6507156"/>
              <a:gd name="connsiteX8658" fmla="*/ 5053250 w 9124939"/>
              <a:gd name="connsiteY8658" fmla="*/ 146370 h 6507156"/>
              <a:gd name="connsiteX8659" fmla="*/ 5061502 w 9124939"/>
              <a:gd name="connsiteY8659" fmla="*/ 140020 h 6507156"/>
              <a:gd name="connsiteX8660" fmla="*/ 5089431 w 9124939"/>
              <a:gd name="connsiteY8660" fmla="*/ 164150 h 6507156"/>
              <a:gd name="connsiteX8661" fmla="*/ 5098635 w 9124939"/>
              <a:gd name="connsiteY8661" fmla="*/ 158753 h 6507156"/>
              <a:gd name="connsiteX8662" fmla="*/ 5092288 w 9124939"/>
              <a:gd name="connsiteY8662" fmla="*/ 141925 h 6507156"/>
              <a:gd name="connsiteX8663" fmla="*/ 5096096 w 9124939"/>
              <a:gd name="connsiteY8663" fmla="*/ 107000 h 6507156"/>
              <a:gd name="connsiteX8664" fmla="*/ 5104665 w 9124939"/>
              <a:gd name="connsiteY8664" fmla="*/ 111128 h 6507156"/>
              <a:gd name="connsiteX8665" fmla="*/ 5115456 w 9124939"/>
              <a:gd name="connsiteY8665" fmla="*/ 133353 h 6507156"/>
              <a:gd name="connsiteX8666" fmla="*/ 5121486 w 9124939"/>
              <a:gd name="connsiteY8666" fmla="*/ 104778 h 6507156"/>
              <a:gd name="connsiteX8667" fmla="*/ 5129103 w 9124939"/>
              <a:gd name="connsiteY8667" fmla="*/ 102555 h 6507156"/>
              <a:gd name="connsiteX8668" fmla="*/ 5135451 w 9124939"/>
              <a:gd name="connsiteY8668" fmla="*/ 128590 h 6507156"/>
              <a:gd name="connsiteX8669" fmla="*/ 5148146 w 9124939"/>
              <a:gd name="connsiteY8669" fmla="*/ 131765 h 6507156"/>
              <a:gd name="connsiteX8670" fmla="*/ 5157985 w 9124939"/>
              <a:gd name="connsiteY8670" fmla="*/ 157165 h 6507156"/>
              <a:gd name="connsiteX8671" fmla="*/ 5173536 w 9124939"/>
              <a:gd name="connsiteY8671" fmla="*/ 140020 h 6507156"/>
              <a:gd name="connsiteX8672" fmla="*/ 5197974 w 9124939"/>
              <a:gd name="connsiteY8672" fmla="*/ 129543 h 6507156"/>
              <a:gd name="connsiteX8673" fmla="*/ 5202100 w 9124939"/>
              <a:gd name="connsiteY8673" fmla="*/ 147005 h 6507156"/>
              <a:gd name="connsiteX8674" fmla="*/ 5152907 w 9124939"/>
              <a:gd name="connsiteY8674" fmla="*/ 217173 h 6507156"/>
              <a:gd name="connsiteX8675" fmla="*/ 5136086 w 9124939"/>
              <a:gd name="connsiteY8675" fmla="*/ 300675 h 6507156"/>
              <a:gd name="connsiteX8676" fmla="*/ 5121486 w 9124939"/>
              <a:gd name="connsiteY8676" fmla="*/ 323853 h 6507156"/>
              <a:gd name="connsiteX8677" fmla="*/ 5127834 w 9124939"/>
              <a:gd name="connsiteY8677" fmla="*/ 352427 h 6507156"/>
              <a:gd name="connsiteX8678" fmla="*/ 5140529 w 9124939"/>
              <a:gd name="connsiteY8678" fmla="*/ 355602 h 6507156"/>
              <a:gd name="connsiteX8679" fmla="*/ 5151320 w 9124939"/>
              <a:gd name="connsiteY8679" fmla="*/ 337505 h 6507156"/>
              <a:gd name="connsiteX8680" fmla="*/ 5175441 w 9124939"/>
              <a:gd name="connsiteY8680" fmla="*/ 307660 h 6507156"/>
              <a:gd name="connsiteX8681" fmla="*/ 5157350 w 9124939"/>
              <a:gd name="connsiteY8681" fmla="*/ 308930 h 6507156"/>
              <a:gd name="connsiteX8682" fmla="*/ 5157985 w 9124939"/>
              <a:gd name="connsiteY8682" fmla="*/ 294008 h 6507156"/>
              <a:gd name="connsiteX8683" fmla="*/ 5219873 w 9124939"/>
              <a:gd name="connsiteY8683" fmla="*/ 216538 h 6507156"/>
              <a:gd name="connsiteX8684" fmla="*/ 5234473 w 9124939"/>
              <a:gd name="connsiteY8684" fmla="*/ 175580 h 6507156"/>
              <a:gd name="connsiteX8685" fmla="*/ 5260498 w 9124939"/>
              <a:gd name="connsiteY8685" fmla="*/ 152085 h 6507156"/>
              <a:gd name="connsiteX8686" fmla="*/ 5265576 w 9124939"/>
              <a:gd name="connsiteY8686" fmla="*/ 128590 h 6507156"/>
              <a:gd name="connsiteX8687" fmla="*/ 5283666 w 9124939"/>
              <a:gd name="connsiteY8687" fmla="*/ 112715 h 6507156"/>
              <a:gd name="connsiteX8688" fmla="*/ 5281445 w 9124939"/>
              <a:gd name="connsiteY8688" fmla="*/ 137798 h 6507156"/>
              <a:gd name="connsiteX8689" fmla="*/ 5291283 w 9124939"/>
              <a:gd name="connsiteY8689" fmla="*/ 154943 h 6507156"/>
              <a:gd name="connsiteX8690" fmla="*/ 5289062 w 9124939"/>
              <a:gd name="connsiteY8690" fmla="*/ 168595 h 6507156"/>
              <a:gd name="connsiteX8691" fmla="*/ 5273193 w 9124939"/>
              <a:gd name="connsiteY8691" fmla="*/ 178120 h 6507156"/>
              <a:gd name="connsiteX8692" fmla="*/ 5263989 w 9124939"/>
              <a:gd name="connsiteY8692" fmla="*/ 201298 h 6507156"/>
              <a:gd name="connsiteX8693" fmla="*/ 5291601 w 9124939"/>
              <a:gd name="connsiteY8693" fmla="*/ 193678 h 6507156"/>
              <a:gd name="connsiteX8694" fmla="*/ 5279541 w 9124939"/>
              <a:gd name="connsiteY8694" fmla="*/ 262575 h 6507156"/>
              <a:gd name="connsiteX8695" fmla="*/ 5294140 w 9124939"/>
              <a:gd name="connsiteY8695" fmla="*/ 263210 h 6507156"/>
              <a:gd name="connsiteX8696" fmla="*/ 5316356 w 9124939"/>
              <a:gd name="connsiteY8696" fmla="*/ 249240 h 6507156"/>
              <a:gd name="connsiteX8697" fmla="*/ 5331908 w 9124939"/>
              <a:gd name="connsiteY8697" fmla="*/ 205108 h 6507156"/>
              <a:gd name="connsiteX8698" fmla="*/ 5340477 w 9124939"/>
              <a:gd name="connsiteY8698" fmla="*/ 217490 h 6507156"/>
              <a:gd name="connsiteX8699" fmla="*/ 5344286 w 9124939"/>
              <a:gd name="connsiteY8699" fmla="*/ 203838 h 6507156"/>
              <a:gd name="connsiteX8700" fmla="*/ 5330638 w 9124939"/>
              <a:gd name="connsiteY8700" fmla="*/ 188280 h 6507156"/>
              <a:gd name="connsiteX8701" fmla="*/ 5334764 w 9124939"/>
              <a:gd name="connsiteY8701" fmla="*/ 167960 h 6507156"/>
              <a:gd name="connsiteX8702" fmla="*/ 5352537 w 9124939"/>
              <a:gd name="connsiteY8702" fmla="*/ 163833 h 6507156"/>
              <a:gd name="connsiteX8703" fmla="*/ 5357933 w 9124939"/>
              <a:gd name="connsiteY8703" fmla="*/ 155260 h 6507156"/>
              <a:gd name="connsiteX8704" fmla="*/ 5371580 w 9124939"/>
              <a:gd name="connsiteY8704" fmla="*/ 136210 h 6507156"/>
              <a:gd name="connsiteX8705" fmla="*/ 5362694 w 9124939"/>
              <a:gd name="connsiteY8705" fmla="*/ 125415 h 6507156"/>
              <a:gd name="connsiteX8706" fmla="*/ 5368089 w 9124939"/>
              <a:gd name="connsiteY8706" fmla="*/ 101603 h 6507156"/>
              <a:gd name="connsiteX8707" fmla="*/ 5380467 w 9124939"/>
              <a:gd name="connsiteY8707" fmla="*/ 95253 h 6507156"/>
              <a:gd name="connsiteX8708" fmla="*/ 5370945 w 9124939"/>
              <a:gd name="connsiteY8708" fmla="*/ 81283 h 6507156"/>
              <a:gd name="connsiteX8709" fmla="*/ 5378880 w 9124939"/>
              <a:gd name="connsiteY8709" fmla="*/ 60010 h 6507156"/>
              <a:gd name="connsiteX8710" fmla="*/ 5401731 w 9124939"/>
              <a:gd name="connsiteY8710" fmla="*/ 88268 h 6507156"/>
              <a:gd name="connsiteX8711" fmla="*/ 5404905 w 9124939"/>
              <a:gd name="connsiteY8711" fmla="*/ 78743 h 6507156"/>
              <a:gd name="connsiteX8712" fmla="*/ 5415061 w 9124939"/>
              <a:gd name="connsiteY8712" fmla="*/ 58740 h 6507156"/>
              <a:gd name="connsiteX8713" fmla="*/ 2018342 w 9124939"/>
              <a:gd name="connsiteY8713" fmla="*/ 47631 h 6507156"/>
              <a:gd name="connsiteX8714" fmla="*/ 2028820 w 9124939"/>
              <a:gd name="connsiteY8714" fmla="*/ 54616 h 6507156"/>
              <a:gd name="connsiteX8715" fmla="*/ 2012944 w 9124939"/>
              <a:gd name="connsiteY8715" fmla="*/ 68586 h 6507156"/>
              <a:gd name="connsiteX8716" fmla="*/ 2012944 w 9124939"/>
              <a:gd name="connsiteY8716" fmla="*/ 75571 h 6507156"/>
              <a:gd name="connsiteX8717" fmla="*/ 2018660 w 9124939"/>
              <a:gd name="connsiteY8717" fmla="*/ 74301 h 6507156"/>
              <a:gd name="connsiteX8718" fmla="*/ 2020565 w 9124939"/>
              <a:gd name="connsiteY8718" fmla="*/ 95574 h 6507156"/>
              <a:gd name="connsiteX8719" fmla="*/ 2004054 w 9124939"/>
              <a:gd name="connsiteY8719" fmla="*/ 103194 h 6507156"/>
              <a:gd name="connsiteX8720" fmla="*/ 1969448 w 9124939"/>
              <a:gd name="connsiteY8720" fmla="*/ 105099 h 6507156"/>
              <a:gd name="connsiteX8721" fmla="*/ 1951667 w 9124939"/>
              <a:gd name="connsiteY8721" fmla="*/ 111449 h 6507156"/>
              <a:gd name="connsiteX8722" fmla="*/ 1946269 w 9124939"/>
              <a:gd name="connsiteY8722" fmla="*/ 121291 h 6507156"/>
              <a:gd name="connsiteX8723" fmla="*/ 1932934 w 9124939"/>
              <a:gd name="connsiteY8723" fmla="*/ 138436 h 6507156"/>
              <a:gd name="connsiteX8724" fmla="*/ 1923410 w 9124939"/>
              <a:gd name="connsiteY8724" fmla="*/ 150819 h 6507156"/>
              <a:gd name="connsiteX8725" fmla="*/ 1916106 w 9124939"/>
              <a:gd name="connsiteY8725" fmla="*/ 143834 h 6507156"/>
              <a:gd name="connsiteX8726" fmla="*/ 1924361 w 9124939"/>
              <a:gd name="connsiteY8726" fmla="*/ 127641 h 6507156"/>
              <a:gd name="connsiteX8727" fmla="*/ 1935156 w 9124939"/>
              <a:gd name="connsiteY8727" fmla="*/ 120656 h 6507156"/>
              <a:gd name="connsiteX8728" fmla="*/ 1955794 w 9124939"/>
              <a:gd name="connsiteY8728" fmla="*/ 99384 h 6507156"/>
              <a:gd name="connsiteX8729" fmla="*/ 1967859 w 9124939"/>
              <a:gd name="connsiteY8729" fmla="*/ 98114 h 6507156"/>
              <a:gd name="connsiteX8730" fmla="*/ 1985322 w 9124939"/>
              <a:gd name="connsiteY8730" fmla="*/ 87954 h 6507156"/>
              <a:gd name="connsiteX8731" fmla="*/ 1990402 w 9124939"/>
              <a:gd name="connsiteY8731" fmla="*/ 77476 h 6507156"/>
              <a:gd name="connsiteX8732" fmla="*/ 1984686 w 9124939"/>
              <a:gd name="connsiteY8732" fmla="*/ 72396 h 6507156"/>
              <a:gd name="connsiteX8733" fmla="*/ 1988814 w 9124939"/>
              <a:gd name="connsiteY8733" fmla="*/ 60649 h 6507156"/>
              <a:gd name="connsiteX8734" fmla="*/ 2009135 w 9124939"/>
              <a:gd name="connsiteY8734" fmla="*/ 51441 h 6507156"/>
              <a:gd name="connsiteX8735" fmla="*/ 2018342 w 9124939"/>
              <a:gd name="connsiteY8735" fmla="*/ 47631 h 6507156"/>
              <a:gd name="connsiteX8736" fmla="*/ 7894005 w 9124939"/>
              <a:gd name="connsiteY8736" fmla="*/ 0 h 6507156"/>
              <a:gd name="connsiteX8737" fmla="*/ 8127630 w 9124939"/>
              <a:gd name="connsiteY8737" fmla="*/ 0 h 6507156"/>
              <a:gd name="connsiteX8738" fmla="*/ 8126993 w 9124939"/>
              <a:gd name="connsiteY8738" fmla="*/ 2866 h 6507156"/>
              <a:gd name="connsiteX8739" fmla="*/ 8156912 w 9124939"/>
              <a:gd name="connsiteY8739" fmla="*/ 44582 h 6507156"/>
              <a:gd name="connsiteX8740" fmla="*/ 8194152 w 9124939"/>
              <a:gd name="connsiteY8740" fmla="*/ 82159 h 6507156"/>
              <a:gd name="connsiteX8741" fmla="*/ 8222162 w 9124939"/>
              <a:gd name="connsiteY8741" fmla="*/ 102221 h 6507156"/>
              <a:gd name="connsiteX8742" fmla="*/ 8226618 w 9124939"/>
              <a:gd name="connsiteY8742" fmla="*/ 114003 h 6507156"/>
              <a:gd name="connsiteX8743" fmla="*/ 8244760 w 9124939"/>
              <a:gd name="connsiteY8743" fmla="*/ 121964 h 6507156"/>
              <a:gd name="connsiteX8744" fmla="*/ 8249853 w 9124939"/>
              <a:gd name="connsiteY8744" fmla="*/ 133747 h 6507156"/>
              <a:gd name="connsiteX8745" fmla="*/ 8260675 w 9124939"/>
              <a:gd name="connsiteY8745" fmla="*/ 121964 h 6507156"/>
              <a:gd name="connsiteX8746" fmla="*/ 8272451 w 9124939"/>
              <a:gd name="connsiteY8746" fmla="*/ 147121 h 6507156"/>
              <a:gd name="connsiteX8747" fmla="*/ 8258765 w 9124939"/>
              <a:gd name="connsiteY8747" fmla="*/ 158904 h 6507156"/>
              <a:gd name="connsiteX8748" fmla="*/ 8266404 w 9124939"/>
              <a:gd name="connsiteY8748" fmla="*/ 172915 h 6507156"/>
              <a:gd name="connsiteX8749" fmla="*/ 8251762 w 9124939"/>
              <a:gd name="connsiteY8749" fmla="*/ 183424 h 6507156"/>
              <a:gd name="connsiteX8750" fmla="*/ 8199245 w 9124939"/>
              <a:gd name="connsiteY8750" fmla="*/ 157630 h 6507156"/>
              <a:gd name="connsiteX8751" fmla="*/ 8196380 w 9124939"/>
              <a:gd name="connsiteY8751" fmla="*/ 175781 h 6507156"/>
              <a:gd name="connsiteX8752" fmla="*/ 8219934 w 9124939"/>
              <a:gd name="connsiteY8752" fmla="*/ 176418 h 6507156"/>
              <a:gd name="connsiteX8753" fmla="*/ 8239986 w 9124939"/>
              <a:gd name="connsiteY8753" fmla="*/ 192977 h 6507156"/>
              <a:gd name="connsiteX8754" fmla="*/ 8230437 w 9124939"/>
              <a:gd name="connsiteY8754" fmla="*/ 196162 h 6507156"/>
              <a:gd name="connsiteX8755" fmla="*/ 8232665 w 9124939"/>
              <a:gd name="connsiteY8755" fmla="*/ 214313 h 6507156"/>
              <a:gd name="connsiteX8756" fmla="*/ 8217706 w 9124939"/>
              <a:gd name="connsiteY8756" fmla="*/ 207944 h 6507156"/>
              <a:gd name="connsiteX8757" fmla="*/ 8196380 w 9124939"/>
              <a:gd name="connsiteY8757" fmla="*/ 180558 h 6507156"/>
              <a:gd name="connsiteX8758" fmla="*/ 8179511 w 9124939"/>
              <a:gd name="connsiteY8758" fmla="*/ 169094 h 6507156"/>
              <a:gd name="connsiteX8759" fmla="*/ 8184285 w 9124939"/>
              <a:gd name="connsiteY8759" fmla="*/ 151261 h 6507156"/>
              <a:gd name="connsiteX8760" fmla="*/ 8175691 w 9124939"/>
              <a:gd name="connsiteY8760" fmla="*/ 147121 h 6507156"/>
              <a:gd name="connsiteX8761" fmla="*/ 8170599 w 9124939"/>
              <a:gd name="connsiteY8761" fmla="*/ 153490 h 6507156"/>
              <a:gd name="connsiteX8762" fmla="*/ 8149592 w 9124939"/>
              <a:gd name="connsiteY8762" fmla="*/ 150306 h 6507156"/>
              <a:gd name="connsiteX8763" fmla="*/ 8150546 w 9124939"/>
              <a:gd name="connsiteY8763" fmla="*/ 167502 h 6507156"/>
              <a:gd name="connsiteX8764" fmla="*/ 8167734 w 9124939"/>
              <a:gd name="connsiteY8764" fmla="*/ 173552 h 6507156"/>
              <a:gd name="connsiteX8765" fmla="*/ 8169007 w 9124939"/>
              <a:gd name="connsiteY8765" fmla="*/ 198072 h 6507156"/>
              <a:gd name="connsiteX8766" fmla="*/ 8145772 w 9124939"/>
              <a:gd name="connsiteY8766" fmla="*/ 194888 h 6507156"/>
              <a:gd name="connsiteX8767" fmla="*/ 8125402 w 9124939"/>
              <a:gd name="connsiteY8767" fmla="*/ 181195 h 6507156"/>
              <a:gd name="connsiteX8768" fmla="*/ 8110442 w 9124939"/>
              <a:gd name="connsiteY8768" fmla="*/ 190748 h 6507156"/>
              <a:gd name="connsiteX8769" fmla="*/ 8093254 w 9124939"/>
              <a:gd name="connsiteY8769" fmla="*/ 163681 h 6507156"/>
              <a:gd name="connsiteX8770" fmla="*/ 8069701 w 9124939"/>
              <a:gd name="connsiteY8770" fmla="*/ 156356 h 6507156"/>
              <a:gd name="connsiteX8771" fmla="*/ 8059516 w 9124939"/>
              <a:gd name="connsiteY8771" fmla="*/ 170368 h 6507156"/>
              <a:gd name="connsiteX8772" fmla="*/ 8049012 w 9124939"/>
              <a:gd name="connsiteY8772" fmla="*/ 171323 h 6507156"/>
              <a:gd name="connsiteX8773" fmla="*/ 8064927 w 9124939"/>
              <a:gd name="connsiteY8773" fmla="*/ 192659 h 6507156"/>
              <a:gd name="connsiteX8774" fmla="*/ 8056651 w 9124939"/>
              <a:gd name="connsiteY8774" fmla="*/ 203168 h 6507156"/>
              <a:gd name="connsiteX8775" fmla="*/ 8039782 w 9124939"/>
              <a:gd name="connsiteY8775" fmla="*/ 195843 h 6507156"/>
              <a:gd name="connsiteX8776" fmla="*/ 8013682 w 9124939"/>
              <a:gd name="connsiteY8776" fmla="*/ 169731 h 6507156"/>
              <a:gd name="connsiteX8777" fmla="*/ 7999996 w 9124939"/>
              <a:gd name="connsiteY8777" fmla="*/ 171005 h 6507156"/>
              <a:gd name="connsiteX8778" fmla="*/ 8003179 w 9124939"/>
              <a:gd name="connsiteY8778" fmla="*/ 155082 h 6507156"/>
              <a:gd name="connsiteX8779" fmla="*/ 8032461 w 9124939"/>
              <a:gd name="connsiteY8779" fmla="*/ 146166 h 6507156"/>
              <a:gd name="connsiteX8780" fmla="*/ 7993312 w 9124939"/>
              <a:gd name="connsiteY8780" fmla="*/ 134065 h 6507156"/>
              <a:gd name="connsiteX8781" fmla="*/ 7978670 w 9124939"/>
              <a:gd name="connsiteY8781" fmla="*/ 144892 h 6507156"/>
              <a:gd name="connsiteX8782" fmla="*/ 7965939 w 9124939"/>
              <a:gd name="connsiteY8782" fmla="*/ 138523 h 6507156"/>
              <a:gd name="connsiteX8783" fmla="*/ 7938248 w 9124939"/>
              <a:gd name="connsiteY8783" fmla="*/ 152535 h 6507156"/>
              <a:gd name="connsiteX8784" fmla="*/ 7934110 w 9124939"/>
              <a:gd name="connsiteY8784" fmla="*/ 134384 h 6507156"/>
              <a:gd name="connsiteX8785" fmla="*/ 7914694 w 9124939"/>
              <a:gd name="connsiteY8785" fmla="*/ 128333 h 6507156"/>
              <a:gd name="connsiteX8786" fmla="*/ 7914376 w 9124939"/>
              <a:gd name="connsiteY8786" fmla="*/ 91075 h 6507156"/>
              <a:gd name="connsiteX8787" fmla="*/ 7892096 w 9124939"/>
              <a:gd name="connsiteY8787" fmla="*/ 72287 h 6507156"/>
              <a:gd name="connsiteX8788" fmla="*/ 7905464 w 9124939"/>
              <a:gd name="connsiteY8788" fmla="*/ 55410 h 6507156"/>
              <a:gd name="connsiteX8789" fmla="*/ 7913103 w 9124939"/>
              <a:gd name="connsiteY8789" fmla="*/ 59549 h 6507156"/>
              <a:gd name="connsiteX8790" fmla="*/ 7916604 w 9124939"/>
              <a:gd name="connsiteY8790" fmla="*/ 78656 h 6507156"/>
              <a:gd name="connsiteX8791" fmla="*/ 7944932 w 9124939"/>
              <a:gd name="connsiteY8791" fmla="*/ 75153 h 6507156"/>
              <a:gd name="connsiteX8792" fmla="*/ 7928062 w 9124939"/>
              <a:gd name="connsiteY8792" fmla="*/ 60823 h 6507156"/>
              <a:gd name="connsiteX8793" fmla="*/ 7929972 w 9124939"/>
              <a:gd name="connsiteY8793" fmla="*/ 43627 h 6507156"/>
              <a:gd name="connsiteX8794" fmla="*/ 7952252 w 9124939"/>
              <a:gd name="connsiteY8794" fmla="*/ 56046 h 6507156"/>
              <a:gd name="connsiteX8795" fmla="*/ 7940476 w 9124939"/>
              <a:gd name="connsiteY8795" fmla="*/ 38214 h 6507156"/>
              <a:gd name="connsiteX8796" fmla="*/ 7946841 w 9124939"/>
              <a:gd name="connsiteY8796" fmla="*/ 27705 h 6507156"/>
              <a:gd name="connsiteX8797" fmla="*/ 7934110 w 9124939"/>
              <a:gd name="connsiteY8797" fmla="*/ 18152 h 6507156"/>
              <a:gd name="connsiteX8798" fmla="*/ 7913103 w 9124939"/>
              <a:gd name="connsiteY8798" fmla="*/ 34392 h 6507156"/>
              <a:gd name="connsiteX8799" fmla="*/ 7908328 w 9124939"/>
              <a:gd name="connsiteY8799" fmla="*/ 21654 h 6507156"/>
              <a:gd name="connsiteX8800" fmla="*/ 7889231 w 9124939"/>
              <a:gd name="connsiteY8800" fmla="*/ 22610 h 6507156"/>
              <a:gd name="connsiteX8801" fmla="*/ 7888276 w 9124939"/>
              <a:gd name="connsiteY8801" fmla="*/ 5095 h 6507156"/>
              <a:gd name="connsiteX8802" fmla="*/ 7894005 w 9124939"/>
              <a:gd name="connsiteY8802" fmla="*/ 0 h 6507156"/>
              <a:gd name="connsiteX8803" fmla="*/ 7775563 w 9124939"/>
              <a:gd name="connsiteY8803" fmla="*/ 0 h 6507156"/>
              <a:gd name="connsiteX8804" fmla="*/ 7842711 w 9124939"/>
              <a:gd name="connsiteY8804" fmla="*/ 0 h 6507156"/>
              <a:gd name="connsiteX8805" fmla="*/ 7856526 w 9124939"/>
              <a:gd name="connsiteY8805" fmla="*/ 3193 h 6507156"/>
              <a:gd name="connsiteX8806" fmla="*/ 7850422 w 9124939"/>
              <a:gd name="connsiteY8806" fmla="*/ 34801 h 6507156"/>
              <a:gd name="connsiteX8807" fmla="*/ 7853956 w 9124939"/>
              <a:gd name="connsiteY8807" fmla="*/ 53957 h 6507156"/>
              <a:gd name="connsiteX8808" fmla="*/ 7835964 w 9124939"/>
              <a:gd name="connsiteY8808" fmla="*/ 57150 h 6507156"/>
              <a:gd name="connsiteX8809" fmla="*/ 7816045 w 9124939"/>
              <a:gd name="connsiteY8809" fmla="*/ 35120 h 6507156"/>
              <a:gd name="connsiteX8810" fmla="*/ 7812832 w 9124939"/>
              <a:gd name="connsiteY8810" fmla="*/ 15325 h 6507156"/>
              <a:gd name="connsiteX8811" fmla="*/ 7776527 w 9124939"/>
              <a:gd name="connsiteY8811" fmla="*/ 3831 h 6507156"/>
              <a:gd name="connsiteX8812" fmla="*/ 7775563 w 9124939"/>
              <a:gd name="connsiteY8812" fmla="*/ 0 h 6507156"/>
              <a:gd name="connsiteX0" fmla="*/ 1154115 w 9124939"/>
              <a:gd name="connsiteY0" fmla="*/ 6502393 h 6507156"/>
              <a:gd name="connsiteX1" fmla="*/ 1163639 w 9124939"/>
              <a:gd name="connsiteY1" fmla="*/ 6502393 h 6507156"/>
              <a:gd name="connsiteX2" fmla="*/ 1160465 w 9124939"/>
              <a:gd name="connsiteY2" fmla="*/ 6507156 h 6507156"/>
              <a:gd name="connsiteX3" fmla="*/ 1154115 w 9124939"/>
              <a:gd name="connsiteY3" fmla="*/ 6502393 h 6507156"/>
              <a:gd name="connsiteX4" fmla="*/ 3776973 w 9124939"/>
              <a:gd name="connsiteY4" fmla="*/ 6399209 h 6507156"/>
              <a:gd name="connsiteX5" fmla="*/ 3787768 w 9124939"/>
              <a:gd name="connsiteY5" fmla="*/ 6415895 h 6507156"/>
              <a:gd name="connsiteX6" fmla="*/ 3774434 w 9124939"/>
              <a:gd name="connsiteY6" fmla="*/ 6428730 h 6507156"/>
              <a:gd name="connsiteX7" fmla="*/ 3762686 w 9124939"/>
              <a:gd name="connsiteY7" fmla="*/ 6429372 h 6507156"/>
              <a:gd name="connsiteX8" fmla="*/ 3759193 w 9124939"/>
              <a:gd name="connsiteY8" fmla="*/ 6414612 h 6507156"/>
              <a:gd name="connsiteX9" fmla="*/ 3776973 w 9124939"/>
              <a:gd name="connsiteY9" fmla="*/ 6399209 h 6507156"/>
              <a:gd name="connsiteX10" fmla="*/ 3794118 w 9124939"/>
              <a:gd name="connsiteY10" fmla="*/ 6318246 h 6507156"/>
              <a:gd name="connsiteX11" fmla="*/ 3789038 w 9124939"/>
              <a:gd name="connsiteY11" fmla="*/ 6327771 h 6507156"/>
              <a:gd name="connsiteX12" fmla="*/ 3781418 w 9124939"/>
              <a:gd name="connsiteY12" fmla="*/ 6325866 h 6507156"/>
              <a:gd name="connsiteX13" fmla="*/ 3784594 w 9124939"/>
              <a:gd name="connsiteY13" fmla="*/ 6318564 h 6507156"/>
              <a:gd name="connsiteX14" fmla="*/ 3794118 w 9124939"/>
              <a:gd name="connsiteY14" fmla="*/ 6318246 h 6507156"/>
              <a:gd name="connsiteX15" fmla="*/ 3816343 w 9124939"/>
              <a:gd name="connsiteY15" fmla="*/ 6300784 h 6507156"/>
              <a:gd name="connsiteX16" fmla="*/ 3814701 w 9124939"/>
              <a:gd name="connsiteY16" fmla="*/ 6316659 h 6507156"/>
              <a:gd name="connsiteX17" fmla="*/ 3806818 w 9124939"/>
              <a:gd name="connsiteY17" fmla="*/ 6313484 h 6507156"/>
              <a:gd name="connsiteX18" fmla="*/ 3808132 w 9124939"/>
              <a:gd name="connsiteY18" fmla="*/ 6304277 h 6507156"/>
              <a:gd name="connsiteX19" fmla="*/ 3816343 w 9124939"/>
              <a:gd name="connsiteY19" fmla="*/ 6300784 h 6507156"/>
              <a:gd name="connsiteX20" fmla="*/ 5348949 w 9124939"/>
              <a:gd name="connsiteY20" fmla="*/ 6216643 h 6507156"/>
              <a:gd name="connsiteX21" fmla="*/ 5349861 w 9124939"/>
              <a:gd name="connsiteY21" fmla="*/ 6222993 h 6507156"/>
              <a:gd name="connsiteX22" fmla="*/ 5337701 w 9124939"/>
              <a:gd name="connsiteY22" fmla="*/ 6235693 h 6507156"/>
              <a:gd name="connsiteX23" fmla="*/ 5335573 w 9124939"/>
              <a:gd name="connsiteY23" fmla="*/ 6228391 h 6507156"/>
              <a:gd name="connsiteX24" fmla="*/ 5339525 w 9124939"/>
              <a:gd name="connsiteY24" fmla="*/ 6218866 h 6507156"/>
              <a:gd name="connsiteX25" fmla="*/ 5343781 w 9124939"/>
              <a:gd name="connsiteY25" fmla="*/ 6222041 h 6507156"/>
              <a:gd name="connsiteX26" fmla="*/ 5348949 w 9124939"/>
              <a:gd name="connsiteY26" fmla="*/ 6216643 h 6507156"/>
              <a:gd name="connsiteX27" fmla="*/ 5033020 w 9124939"/>
              <a:gd name="connsiteY27" fmla="*/ 6192831 h 6507156"/>
              <a:gd name="connsiteX28" fmla="*/ 5040331 w 9124939"/>
              <a:gd name="connsiteY28" fmla="*/ 6192831 h 6507156"/>
              <a:gd name="connsiteX29" fmla="*/ 5042556 w 9124939"/>
              <a:gd name="connsiteY29" fmla="*/ 6206438 h 6507156"/>
              <a:gd name="connsiteX30" fmla="*/ 5049867 w 9124939"/>
              <a:gd name="connsiteY30" fmla="*/ 6212766 h 6507156"/>
              <a:gd name="connsiteX31" fmla="*/ 5059404 w 9124939"/>
              <a:gd name="connsiteY31" fmla="*/ 6203273 h 6507156"/>
              <a:gd name="connsiteX32" fmla="*/ 5068940 w 9124939"/>
              <a:gd name="connsiteY32" fmla="*/ 6200109 h 6507156"/>
              <a:gd name="connsiteX33" fmla="*/ 5078476 w 9124939"/>
              <a:gd name="connsiteY33" fmla="*/ 6203906 h 6507156"/>
              <a:gd name="connsiteX34" fmla="*/ 5081655 w 9124939"/>
              <a:gd name="connsiteY34" fmla="*/ 6211184 h 6507156"/>
              <a:gd name="connsiteX35" fmla="*/ 5072119 w 9124939"/>
              <a:gd name="connsiteY35" fmla="*/ 6216563 h 6507156"/>
              <a:gd name="connsiteX36" fmla="*/ 5072119 w 9124939"/>
              <a:gd name="connsiteY36" fmla="*/ 6221943 h 6507156"/>
              <a:gd name="connsiteX37" fmla="*/ 5086105 w 9124939"/>
              <a:gd name="connsiteY37" fmla="*/ 6223841 h 6507156"/>
              <a:gd name="connsiteX38" fmla="*/ 5090237 w 9124939"/>
              <a:gd name="connsiteY38" fmla="*/ 6222892 h 6507156"/>
              <a:gd name="connsiteX39" fmla="*/ 5097866 w 9124939"/>
              <a:gd name="connsiteY39" fmla="*/ 6235233 h 6507156"/>
              <a:gd name="connsiteX40" fmla="*/ 5105177 w 9124939"/>
              <a:gd name="connsiteY40" fmla="*/ 6232068 h 6507156"/>
              <a:gd name="connsiteX41" fmla="*/ 5122024 w 9124939"/>
              <a:gd name="connsiteY41" fmla="*/ 6232068 h 6507156"/>
              <a:gd name="connsiteX42" fmla="*/ 5131879 w 9124939"/>
              <a:gd name="connsiteY42" fmla="*/ 6226689 h 6507156"/>
              <a:gd name="connsiteX43" fmla="*/ 5148726 w 9124939"/>
              <a:gd name="connsiteY43" fmla="*/ 6224474 h 6507156"/>
              <a:gd name="connsiteX44" fmla="*/ 5154130 w 9124939"/>
              <a:gd name="connsiteY44" fmla="*/ 6220044 h 6507156"/>
              <a:gd name="connsiteX45" fmla="*/ 5162394 w 9124939"/>
              <a:gd name="connsiteY45" fmla="*/ 6223208 h 6507156"/>
              <a:gd name="connsiteX46" fmla="*/ 5167798 w 9124939"/>
              <a:gd name="connsiteY46" fmla="*/ 6231752 h 6507156"/>
              <a:gd name="connsiteX47" fmla="*/ 5176381 w 9124939"/>
              <a:gd name="connsiteY47" fmla="*/ 6232385 h 6507156"/>
              <a:gd name="connsiteX48" fmla="*/ 5194181 w 9124939"/>
              <a:gd name="connsiteY48" fmla="*/ 6227006 h 6507156"/>
              <a:gd name="connsiteX49" fmla="*/ 5203718 w 9124939"/>
              <a:gd name="connsiteY49" fmla="*/ 6232385 h 6507156"/>
              <a:gd name="connsiteX50" fmla="*/ 5213254 w 9124939"/>
              <a:gd name="connsiteY50" fmla="*/ 6232068 h 6507156"/>
              <a:gd name="connsiteX51" fmla="*/ 5222790 w 9124939"/>
              <a:gd name="connsiteY51" fmla="*/ 6225740 h 6507156"/>
              <a:gd name="connsiteX52" fmla="*/ 5231373 w 9124939"/>
              <a:gd name="connsiteY52" fmla="*/ 6227955 h 6507156"/>
              <a:gd name="connsiteX53" fmla="*/ 5229147 w 9124939"/>
              <a:gd name="connsiteY53" fmla="*/ 6234283 h 6507156"/>
              <a:gd name="connsiteX54" fmla="*/ 5231373 w 9124939"/>
              <a:gd name="connsiteY54" fmla="*/ 6242511 h 6507156"/>
              <a:gd name="connsiteX55" fmla="*/ 5235823 w 9124939"/>
              <a:gd name="connsiteY55" fmla="*/ 6250738 h 6507156"/>
              <a:gd name="connsiteX56" fmla="*/ 5243134 w 9124939"/>
              <a:gd name="connsiteY56" fmla="*/ 6253902 h 6507156"/>
              <a:gd name="connsiteX57" fmla="*/ 5250445 w 9124939"/>
              <a:gd name="connsiteY57" fmla="*/ 6246624 h 6507156"/>
              <a:gd name="connsiteX58" fmla="*/ 5257756 w 9124939"/>
              <a:gd name="connsiteY58" fmla="*/ 6243460 h 6507156"/>
              <a:gd name="connsiteX59" fmla="*/ 5269517 w 9124939"/>
              <a:gd name="connsiteY59" fmla="*/ 6246624 h 6507156"/>
              <a:gd name="connsiteX60" fmla="*/ 5273650 w 9124939"/>
              <a:gd name="connsiteY60" fmla="*/ 6239030 h 6507156"/>
              <a:gd name="connsiteX61" fmla="*/ 5274921 w 9124939"/>
              <a:gd name="connsiteY61" fmla="*/ 6231752 h 6507156"/>
              <a:gd name="connsiteX62" fmla="*/ 5279053 w 9124939"/>
              <a:gd name="connsiteY62" fmla="*/ 6229537 h 6507156"/>
              <a:gd name="connsiteX63" fmla="*/ 5278100 w 9124939"/>
              <a:gd name="connsiteY63" fmla="*/ 6238081 h 6507156"/>
              <a:gd name="connsiteX64" fmla="*/ 5283186 w 9124939"/>
              <a:gd name="connsiteY64" fmla="*/ 6246308 h 6507156"/>
              <a:gd name="connsiteX65" fmla="*/ 5282232 w 9124939"/>
              <a:gd name="connsiteY65" fmla="*/ 6250421 h 6507156"/>
              <a:gd name="connsiteX66" fmla="*/ 5280007 w 9124939"/>
              <a:gd name="connsiteY66" fmla="*/ 6257699 h 6507156"/>
              <a:gd name="connsiteX67" fmla="*/ 5273014 w 9124939"/>
              <a:gd name="connsiteY67" fmla="*/ 6268458 h 6507156"/>
              <a:gd name="connsiteX68" fmla="*/ 5264431 w 9124939"/>
              <a:gd name="connsiteY68" fmla="*/ 6272571 h 6507156"/>
              <a:gd name="connsiteX69" fmla="*/ 5258074 w 9124939"/>
              <a:gd name="connsiteY69" fmla="*/ 6267825 h 6507156"/>
              <a:gd name="connsiteX70" fmla="*/ 5246630 w 9124939"/>
              <a:gd name="connsiteY70" fmla="*/ 6274154 h 6507156"/>
              <a:gd name="connsiteX71" fmla="*/ 5238048 w 9124939"/>
              <a:gd name="connsiteY71" fmla="*/ 6275103 h 6507156"/>
              <a:gd name="connsiteX72" fmla="*/ 5222154 w 9124939"/>
              <a:gd name="connsiteY72" fmla="*/ 6269724 h 6507156"/>
              <a:gd name="connsiteX73" fmla="*/ 5208168 w 9124939"/>
              <a:gd name="connsiteY73" fmla="*/ 6274470 h 6507156"/>
              <a:gd name="connsiteX74" fmla="*/ 5197042 w 9124939"/>
              <a:gd name="connsiteY74" fmla="*/ 6270040 h 6507156"/>
              <a:gd name="connsiteX75" fmla="*/ 5178924 w 9124939"/>
              <a:gd name="connsiteY75" fmla="*/ 6270673 h 6507156"/>
              <a:gd name="connsiteX76" fmla="*/ 5168116 w 9124939"/>
              <a:gd name="connsiteY76" fmla="*/ 6280166 h 6507156"/>
              <a:gd name="connsiteX77" fmla="*/ 5160805 w 9124939"/>
              <a:gd name="connsiteY77" fmla="*/ 6283330 h 6507156"/>
              <a:gd name="connsiteX78" fmla="*/ 5144911 w 9124939"/>
              <a:gd name="connsiteY78" fmla="*/ 6283330 h 6507156"/>
              <a:gd name="connsiteX79" fmla="*/ 5139507 w 9124939"/>
              <a:gd name="connsiteY79" fmla="*/ 6286494 h 6507156"/>
              <a:gd name="connsiteX80" fmla="*/ 5135375 w 9124939"/>
              <a:gd name="connsiteY80" fmla="*/ 6284279 h 6507156"/>
              <a:gd name="connsiteX81" fmla="*/ 5139507 w 9124939"/>
              <a:gd name="connsiteY81" fmla="*/ 6273837 h 6507156"/>
              <a:gd name="connsiteX82" fmla="*/ 5130925 w 9124939"/>
              <a:gd name="connsiteY82" fmla="*/ 6264661 h 6507156"/>
              <a:gd name="connsiteX83" fmla="*/ 5118210 w 9124939"/>
              <a:gd name="connsiteY83" fmla="*/ 6256117 h 6507156"/>
              <a:gd name="connsiteX84" fmla="*/ 5108674 w 9124939"/>
              <a:gd name="connsiteY84" fmla="*/ 6259598 h 6507156"/>
              <a:gd name="connsiteX85" fmla="*/ 5096913 w 9124939"/>
              <a:gd name="connsiteY85" fmla="*/ 6256433 h 6507156"/>
              <a:gd name="connsiteX86" fmla="*/ 5086423 w 9124939"/>
              <a:gd name="connsiteY86" fmla="*/ 6253269 h 6507156"/>
              <a:gd name="connsiteX87" fmla="*/ 5073708 w 9124939"/>
              <a:gd name="connsiteY87" fmla="*/ 6254535 h 6507156"/>
              <a:gd name="connsiteX88" fmla="*/ 5064172 w 9124939"/>
              <a:gd name="connsiteY88" fmla="*/ 6246308 h 6507156"/>
              <a:gd name="connsiteX89" fmla="*/ 5048278 w 9124939"/>
              <a:gd name="connsiteY89" fmla="*/ 6241878 h 6507156"/>
              <a:gd name="connsiteX90" fmla="*/ 5038424 w 9124939"/>
              <a:gd name="connsiteY90" fmla="*/ 6246624 h 6507156"/>
              <a:gd name="connsiteX91" fmla="*/ 5026981 w 9124939"/>
              <a:gd name="connsiteY91" fmla="*/ 6250738 h 6507156"/>
              <a:gd name="connsiteX92" fmla="*/ 5019352 w 9124939"/>
              <a:gd name="connsiteY92" fmla="*/ 6240296 h 6507156"/>
              <a:gd name="connsiteX93" fmla="*/ 5017444 w 9124939"/>
              <a:gd name="connsiteY93" fmla="*/ 6229537 h 6507156"/>
              <a:gd name="connsiteX94" fmla="*/ 5018398 w 9124939"/>
              <a:gd name="connsiteY94" fmla="*/ 6219411 h 6507156"/>
              <a:gd name="connsiteX95" fmla="*/ 5012994 w 9124939"/>
              <a:gd name="connsiteY95" fmla="*/ 6210868 h 6507156"/>
              <a:gd name="connsiteX96" fmla="*/ 5013630 w 9124939"/>
              <a:gd name="connsiteY96" fmla="*/ 6204539 h 6507156"/>
              <a:gd name="connsiteX97" fmla="*/ 5011723 w 9124939"/>
              <a:gd name="connsiteY97" fmla="*/ 6198211 h 6507156"/>
              <a:gd name="connsiteX98" fmla="*/ 5019034 w 9124939"/>
              <a:gd name="connsiteY98" fmla="*/ 6201375 h 6507156"/>
              <a:gd name="connsiteX99" fmla="*/ 5026663 w 9124939"/>
              <a:gd name="connsiteY99" fmla="*/ 6212133 h 6507156"/>
              <a:gd name="connsiteX100" fmla="*/ 5032067 w 9124939"/>
              <a:gd name="connsiteY100" fmla="*/ 6215931 h 6507156"/>
              <a:gd name="connsiteX101" fmla="*/ 5037153 w 9124939"/>
              <a:gd name="connsiteY101" fmla="*/ 6210551 h 6507156"/>
              <a:gd name="connsiteX102" fmla="*/ 5028570 w 9124939"/>
              <a:gd name="connsiteY102" fmla="*/ 6202324 h 6507156"/>
              <a:gd name="connsiteX103" fmla="*/ 5033020 w 9124939"/>
              <a:gd name="connsiteY103" fmla="*/ 6192831 h 6507156"/>
              <a:gd name="connsiteX104" fmla="*/ 6073114 w 9124939"/>
              <a:gd name="connsiteY104" fmla="*/ 6178543 h 6507156"/>
              <a:gd name="connsiteX105" fmla="*/ 6081698 w 9124939"/>
              <a:gd name="connsiteY105" fmla="*/ 6178543 h 6507156"/>
              <a:gd name="connsiteX106" fmla="*/ 6077565 w 9124939"/>
              <a:gd name="connsiteY106" fmla="*/ 6188024 h 6507156"/>
              <a:gd name="connsiteX107" fmla="*/ 6063575 w 9124939"/>
              <a:gd name="connsiteY107" fmla="*/ 6192133 h 6507156"/>
              <a:gd name="connsiteX108" fmla="*/ 6064529 w 9124939"/>
              <a:gd name="connsiteY108" fmla="*/ 6200665 h 6507156"/>
              <a:gd name="connsiteX109" fmla="*/ 6048950 w 9124939"/>
              <a:gd name="connsiteY109" fmla="*/ 6211094 h 6507156"/>
              <a:gd name="connsiteX110" fmla="*/ 6038458 w 9124939"/>
              <a:gd name="connsiteY110" fmla="*/ 6217415 h 6507156"/>
              <a:gd name="connsiteX111" fmla="*/ 6027965 w 9124939"/>
              <a:gd name="connsiteY111" fmla="*/ 6230056 h 6507156"/>
              <a:gd name="connsiteX112" fmla="*/ 6013340 w 9124939"/>
              <a:gd name="connsiteY112" fmla="*/ 6242065 h 6507156"/>
              <a:gd name="connsiteX113" fmla="*/ 6013658 w 9124939"/>
              <a:gd name="connsiteY113" fmla="*/ 6243329 h 6507156"/>
              <a:gd name="connsiteX114" fmla="*/ 6016519 w 9124939"/>
              <a:gd name="connsiteY114" fmla="*/ 6252494 h 6507156"/>
              <a:gd name="connsiteX115" fmla="*/ 6019699 w 9124939"/>
              <a:gd name="connsiteY115" fmla="*/ 6256287 h 6507156"/>
              <a:gd name="connsiteX116" fmla="*/ 6026058 w 9124939"/>
              <a:gd name="connsiteY116" fmla="*/ 6263871 h 6507156"/>
              <a:gd name="connsiteX117" fmla="*/ 6028283 w 9124939"/>
              <a:gd name="connsiteY117" fmla="*/ 6273352 h 6507156"/>
              <a:gd name="connsiteX118" fmla="*/ 6020971 w 9124939"/>
              <a:gd name="connsiteY118" fmla="*/ 6274616 h 6507156"/>
              <a:gd name="connsiteX119" fmla="*/ 6018745 w 9124939"/>
              <a:gd name="connsiteY119" fmla="*/ 6268296 h 6507156"/>
              <a:gd name="connsiteX120" fmla="*/ 6010161 w 9124939"/>
              <a:gd name="connsiteY120" fmla="*/ 6268296 h 6507156"/>
              <a:gd name="connsiteX121" fmla="*/ 6003166 w 9124939"/>
              <a:gd name="connsiteY121" fmla="*/ 6270192 h 6507156"/>
              <a:gd name="connsiteX122" fmla="*/ 5996807 w 9124939"/>
              <a:gd name="connsiteY122" fmla="*/ 6276513 h 6507156"/>
              <a:gd name="connsiteX123" fmla="*/ 5985997 w 9124939"/>
              <a:gd name="connsiteY123" fmla="*/ 6288206 h 6507156"/>
              <a:gd name="connsiteX124" fmla="*/ 5965012 w 9124939"/>
              <a:gd name="connsiteY124" fmla="*/ 6300215 h 6507156"/>
              <a:gd name="connsiteX125" fmla="*/ 5944982 w 9124939"/>
              <a:gd name="connsiteY125" fmla="*/ 6302427 h 6507156"/>
              <a:gd name="connsiteX126" fmla="*/ 5929084 w 9124939"/>
              <a:gd name="connsiteY126" fmla="*/ 6300531 h 6507156"/>
              <a:gd name="connsiteX127" fmla="*/ 5920500 w 9124939"/>
              <a:gd name="connsiteY127" fmla="*/ 6308116 h 6507156"/>
              <a:gd name="connsiteX128" fmla="*/ 5922726 w 9124939"/>
              <a:gd name="connsiteY128" fmla="*/ 6315068 h 6507156"/>
              <a:gd name="connsiteX129" fmla="*/ 5915095 w 9124939"/>
              <a:gd name="connsiteY129" fmla="*/ 6313172 h 6507156"/>
              <a:gd name="connsiteX130" fmla="*/ 5900151 w 9124939"/>
              <a:gd name="connsiteY130" fmla="*/ 6310012 h 6507156"/>
              <a:gd name="connsiteX131" fmla="*/ 5875034 w 9124939"/>
              <a:gd name="connsiteY131" fmla="*/ 6308432 h 6507156"/>
              <a:gd name="connsiteX132" fmla="*/ 5870583 w 9124939"/>
              <a:gd name="connsiteY132" fmla="*/ 6299899 h 6507156"/>
              <a:gd name="connsiteX133" fmla="*/ 5867403 w 9124939"/>
              <a:gd name="connsiteY133" fmla="*/ 6290418 h 6507156"/>
              <a:gd name="connsiteX134" fmla="*/ 5857865 w 9124939"/>
              <a:gd name="connsiteY134" fmla="*/ 6282201 h 6507156"/>
              <a:gd name="connsiteX135" fmla="*/ 5856593 w 9124939"/>
              <a:gd name="connsiteY135" fmla="*/ 6271772 h 6507156"/>
              <a:gd name="connsiteX136" fmla="*/ 5854685 w 9124939"/>
              <a:gd name="connsiteY136" fmla="*/ 6263239 h 6507156"/>
              <a:gd name="connsiteX137" fmla="*/ 5866131 w 9124939"/>
              <a:gd name="connsiteY137" fmla="*/ 6265452 h 6507156"/>
              <a:gd name="connsiteX138" fmla="*/ 5872808 w 9124939"/>
              <a:gd name="connsiteY138" fmla="*/ 6268612 h 6507156"/>
              <a:gd name="connsiteX139" fmla="*/ 5882982 w 9124939"/>
              <a:gd name="connsiteY139" fmla="*/ 6251546 h 6507156"/>
              <a:gd name="connsiteX140" fmla="*/ 5890613 w 9124939"/>
              <a:gd name="connsiteY140" fmla="*/ 6248386 h 6507156"/>
              <a:gd name="connsiteX141" fmla="*/ 5899833 w 9124939"/>
              <a:gd name="connsiteY141" fmla="*/ 6244910 h 6507156"/>
              <a:gd name="connsiteX142" fmla="*/ 5920182 w 9124939"/>
              <a:gd name="connsiteY142" fmla="*/ 6247122 h 6507156"/>
              <a:gd name="connsiteX143" fmla="*/ 5920818 w 9124939"/>
              <a:gd name="connsiteY143" fmla="*/ 6239537 h 6507156"/>
              <a:gd name="connsiteX144" fmla="*/ 5920818 w 9124939"/>
              <a:gd name="connsiteY144" fmla="*/ 6237641 h 6507156"/>
              <a:gd name="connsiteX145" fmla="*/ 5919864 w 9124939"/>
              <a:gd name="connsiteY145" fmla="*/ 6225948 h 6507156"/>
              <a:gd name="connsiteX146" fmla="*/ 5931310 w 9124939"/>
              <a:gd name="connsiteY146" fmla="*/ 6226896 h 6507156"/>
              <a:gd name="connsiteX147" fmla="*/ 5938941 w 9124939"/>
              <a:gd name="connsiteY147" fmla="*/ 6233216 h 6507156"/>
              <a:gd name="connsiteX148" fmla="*/ 5958017 w 9124939"/>
              <a:gd name="connsiteY148" fmla="*/ 6235113 h 6507156"/>
              <a:gd name="connsiteX149" fmla="*/ 5976140 w 9124939"/>
              <a:gd name="connsiteY149" fmla="*/ 6227844 h 6507156"/>
              <a:gd name="connsiteX150" fmla="*/ 6008571 w 9124939"/>
              <a:gd name="connsiteY150" fmla="*/ 6216783 h 6507156"/>
              <a:gd name="connsiteX151" fmla="*/ 6033053 w 9124939"/>
              <a:gd name="connsiteY151" fmla="*/ 6207302 h 6507156"/>
              <a:gd name="connsiteX152" fmla="*/ 6050858 w 9124939"/>
              <a:gd name="connsiteY152" fmla="*/ 6192449 h 6507156"/>
              <a:gd name="connsiteX153" fmla="*/ 6064529 w 9124939"/>
              <a:gd name="connsiteY153" fmla="*/ 6188024 h 6507156"/>
              <a:gd name="connsiteX154" fmla="*/ 6073114 w 9124939"/>
              <a:gd name="connsiteY154" fmla="*/ 6178543 h 6507156"/>
              <a:gd name="connsiteX155" fmla="*/ 5363619 w 9124939"/>
              <a:gd name="connsiteY155" fmla="*/ 6161081 h 6507156"/>
              <a:gd name="connsiteX156" fmla="*/ 5371891 w 9124939"/>
              <a:gd name="connsiteY156" fmla="*/ 6169607 h 6507156"/>
              <a:gd name="connsiteX157" fmla="*/ 5366989 w 9124939"/>
              <a:gd name="connsiteY157" fmla="*/ 6172765 h 6507156"/>
              <a:gd name="connsiteX158" fmla="*/ 5366989 w 9124939"/>
              <a:gd name="connsiteY158" fmla="*/ 6180976 h 6507156"/>
              <a:gd name="connsiteX159" fmla="*/ 5365151 w 9124939"/>
              <a:gd name="connsiteY159" fmla="*/ 6193608 h 6507156"/>
              <a:gd name="connsiteX160" fmla="*/ 5375261 w 9124939"/>
              <a:gd name="connsiteY160" fmla="*/ 6200872 h 6507156"/>
              <a:gd name="connsiteX161" fmla="*/ 5369440 w 9124939"/>
              <a:gd name="connsiteY161" fmla="*/ 6216661 h 6507156"/>
              <a:gd name="connsiteX162" fmla="*/ 5360249 w 9124939"/>
              <a:gd name="connsiteY162" fmla="*/ 6219819 h 6507156"/>
              <a:gd name="connsiteX163" fmla="*/ 5359330 w 9124939"/>
              <a:gd name="connsiteY163" fmla="*/ 6216661 h 6507156"/>
              <a:gd name="connsiteX164" fmla="*/ 5365151 w 9124939"/>
              <a:gd name="connsiteY164" fmla="*/ 6205293 h 6507156"/>
              <a:gd name="connsiteX165" fmla="*/ 5357798 w 9124939"/>
              <a:gd name="connsiteY165" fmla="*/ 6197714 h 6507156"/>
              <a:gd name="connsiteX166" fmla="*/ 5359023 w 9124939"/>
              <a:gd name="connsiteY166" fmla="*/ 6191398 h 6507156"/>
              <a:gd name="connsiteX167" fmla="*/ 5360861 w 9124939"/>
              <a:gd name="connsiteY167" fmla="*/ 6184450 h 6507156"/>
              <a:gd name="connsiteX168" fmla="*/ 5360861 w 9124939"/>
              <a:gd name="connsiteY168" fmla="*/ 6176871 h 6507156"/>
              <a:gd name="connsiteX169" fmla="*/ 5365763 w 9124939"/>
              <a:gd name="connsiteY169" fmla="*/ 6169607 h 6507156"/>
              <a:gd name="connsiteX170" fmla="*/ 5363619 w 9124939"/>
              <a:gd name="connsiteY170" fmla="*/ 6161081 h 6507156"/>
              <a:gd name="connsiteX171" fmla="*/ 4143049 w 9124939"/>
              <a:gd name="connsiteY171" fmla="*/ 6154731 h 6507156"/>
              <a:gd name="connsiteX172" fmla="*/ 4154833 w 9124939"/>
              <a:gd name="connsiteY172" fmla="*/ 6154731 h 6507156"/>
              <a:gd name="connsiteX173" fmla="*/ 4163998 w 9124939"/>
              <a:gd name="connsiteY173" fmla="*/ 6161620 h 6507156"/>
              <a:gd name="connsiteX174" fmla="*/ 4158433 w 9124939"/>
              <a:gd name="connsiteY174" fmla="*/ 6169707 h 6507156"/>
              <a:gd name="connsiteX175" fmla="*/ 4146323 w 9124939"/>
              <a:gd name="connsiteY175" fmla="*/ 6170606 h 6507156"/>
              <a:gd name="connsiteX176" fmla="*/ 4142067 w 9124939"/>
              <a:gd name="connsiteY176" fmla="*/ 6169707 h 6507156"/>
              <a:gd name="connsiteX177" fmla="*/ 4132248 w 9124939"/>
              <a:gd name="connsiteY177" fmla="*/ 6158924 h 6507156"/>
              <a:gd name="connsiteX178" fmla="*/ 4143049 w 9124939"/>
              <a:gd name="connsiteY178" fmla="*/ 6154731 h 6507156"/>
              <a:gd name="connsiteX179" fmla="*/ 4132053 w 9124939"/>
              <a:gd name="connsiteY179" fmla="*/ 6143618 h 6507156"/>
              <a:gd name="connsiteX180" fmla="*/ 4135423 w 9124939"/>
              <a:gd name="connsiteY180" fmla="*/ 6150545 h 6507156"/>
              <a:gd name="connsiteX181" fmla="*/ 4126232 w 9124939"/>
              <a:gd name="connsiteY181" fmla="*/ 6156318 h 6507156"/>
              <a:gd name="connsiteX182" fmla="*/ 4117960 w 9124939"/>
              <a:gd name="connsiteY182" fmla="*/ 6144772 h 6507156"/>
              <a:gd name="connsiteX183" fmla="*/ 4132053 w 9124939"/>
              <a:gd name="connsiteY183" fmla="*/ 6143618 h 6507156"/>
              <a:gd name="connsiteX184" fmla="*/ 4957797 w 9124939"/>
              <a:gd name="connsiteY184" fmla="*/ 6115043 h 6507156"/>
              <a:gd name="connsiteX185" fmla="*/ 4969729 w 9124939"/>
              <a:gd name="connsiteY185" fmla="*/ 6118188 h 6507156"/>
              <a:gd name="connsiteX186" fmla="*/ 4975211 w 9124939"/>
              <a:gd name="connsiteY186" fmla="*/ 6128881 h 6507156"/>
              <a:gd name="connsiteX187" fmla="*/ 4969729 w 9124939"/>
              <a:gd name="connsiteY187" fmla="*/ 6129825 h 6507156"/>
              <a:gd name="connsiteX188" fmla="*/ 4973921 w 9124939"/>
              <a:gd name="connsiteY188" fmla="*/ 6141147 h 6507156"/>
              <a:gd name="connsiteX189" fmla="*/ 4970696 w 9124939"/>
              <a:gd name="connsiteY189" fmla="*/ 6148381 h 6507156"/>
              <a:gd name="connsiteX190" fmla="*/ 4959087 w 9124939"/>
              <a:gd name="connsiteY190" fmla="*/ 6146808 h 6507156"/>
              <a:gd name="connsiteX191" fmla="*/ 4954573 w 9124939"/>
              <a:gd name="connsiteY191" fmla="*/ 6127938 h 6507156"/>
              <a:gd name="connsiteX192" fmla="*/ 4957797 w 9124939"/>
              <a:gd name="connsiteY192" fmla="*/ 6115043 h 6507156"/>
              <a:gd name="connsiteX193" fmla="*/ 5194780 w 9124939"/>
              <a:gd name="connsiteY193" fmla="*/ 6105518 h 6507156"/>
              <a:gd name="connsiteX194" fmla="*/ 5205398 w 9124939"/>
              <a:gd name="connsiteY194" fmla="*/ 6119291 h 6507156"/>
              <a:gd name="connsiteX195" fmla="*/ 5195092 w 9124939"/>
              <a:gd name="connsiteY195" fmla="*/ 6127743 h 6507156"/>
              <a:gd name="connsiteX196" fmla="*/ 5196966 w 9124939"/>
              <a:gd name="connsiteY196" fmla="*/ 6116161 h 6507156"/>
              <a:gd name="connsiteX197" fmla="*/ 5192594 w 9124939"/>
              <a:gd name="connsiteY197" fmla="*/ 6111778 h 6507156"/>
              <a:gd name="connsiteX198" fmla="*/ 5186660 w 9124939"/>
              <a:gd name="connsiteY198" fmla="*/ 6113030 h 6507156"/>
              <a:gd name="connsiteX199" fmla="*/ 5186348 w 9124939"/>
              <a:gd name="connsiteY199" fmla="*/ 6108022 h 6507156"/>
              <a:gd name="connsiteX200" fmla="*/ 5194780 w 9124939"/>
              <a:gd name="connsiteY200" fmla="*/ 6105518 h 6507156"/>
              <a:gd name="connsiteX201" fmla="*/ 5473686 w 9124939"/>
              <a:gd name="connsiteY201" fmla="*/ 6102343 h 6507156"/>
              <a:gd name="connsiteX202" fmla="*/ 5473686 w 9124939"/>
              <a:gd name="connsiteY202" fmla="*/ 6113034 h 6507156"/>
              <a:gd name="connsiteX203" fmla="*/ 5460668 w 9124939"/>
              <a:gd name="connsiteY203" fmla="*/ 6122467 h 6507156"/>
              <a:gd name="connsiteX204" fmla="*/ 5458128 w 9124939"/>
              <a:gd name="connsiteY204" fmla="*/ 6136931 h 6507156"/>
              <a:gd name="connsiteX205" fmla="*/ 5446698 w 9124939"/>
              <a:gd name="connsiteY205" fmla="*/ 6160199 h 6507156"/>
              <a:gd name="connsiteX206" fmla="*/ 5427648 w 9124939"/>
              <a:gd name="connsiteY206" fmla="*/ 6167431 h 6507156"/>
              <a:gd name="connsiteX207" fmla="*/ 5429235 w 9124939"/>
              <a:gd name="connsiteY207" fmla="*/ 6150766 h 6507156"/>
              <a:gd name="connsiteX208" fmla="*/ 5418123 w 9124939"/>
              <a:gd name="connsiteY208" fmla="*/ 6151080 h 6507156"/>
              <a:gd name="connsiteX209" fmla="*/ 5421933 w 9124939"/>
              <a:gd name="connsiteY209" fmla="*/ 6145735 h 6507156"/>
              <a:gd name="connsiteX210" fmla="*/ 5427330 w 9124939"/>
              <a:gd name="connsiteY210" fmla="*/ 6132214 h 6507156"/>
              <a:gd name="connsiteX211" fmla="*/ 5439713 w 9124939"/>
              <a:gd name="connsiteY211" fmla="*/ 6115235 h 6507156"/>
              <a:gd name="connsiteX212" fmla="*/ 5454318 w 9124939"/>
              <a:gd name="connsiteY212" fmla="*/ 6110204 h 6507156"/>
              <a:gd name="connsiteX213" fmla="*/ 5473686 w 9124939"/>
              <a:gd name="connsiteY213" fmla="*/ 6102343 h 6507156"/>
              <a:gd name="connsiteX214" fmla="*/ 5426918 w 9124939"/>
              <a:gd name="connsiteY214" fmla="*/ 6083293 h 6507156"/>
              <a:gd name="connsiteX215" fmla="*/ 5430823 w 9124939"/>
              <a:gd name="connsiteY215" fmla="*/ 6085198 h 6507156"/>
              <a:gd name="connsiteX216" fmla="*/ 5428420 w 9124939"/>
              <a:gd name="connsiteY216" fmla="*/ 6092183 h 6507156"/>
              <a:gd name="connsiteX217" fmla="*/ 5419710 w 9124939"/>
              <a:gd name="connsiteY217" fmla="*/ 6092818 h 6507156"/>
              <a:gd name="connsiteX218" fmla="*/ 5426918 w 9124939"/>
              <a:gd name="connsiteY218" fmla="*/ 6083293 h 6507156"/>
              <a:gd name="connsiteX219" fmla="*/ 5285523 w 9124939"/>
              <a:gd name="connsiteY219" fmla="*/ 6081706 h 6507156"/>
              <a:gd name="connsiteX220" fmla="*/ 5289536 w 9124939"/>
              <a:gd name="connsiteY220" fmla="*/ 6083293 h 6507156"/>
              <a:gd name="connsiteX221" fmla="*/ 5281510 w 9124939"/>
              <a:gd name="connsiteY221" fmla="*/ 6095994 h 6507156"/>
              <a:gd name="connsiteX222" fmla="*/ 5278423 w 9124939"/>
              <a:gd name="connsiteY222" fmla="*/ 6091231 h 6507156"/>
              <a:gd name="connsiteX223" fmla="*/ 5285523 w 9124939"/>
              <a:gd name="connsiteY223" fmla="*/ 6081706 h 6507156"/>
              <a:gd name="connsiteX224" fmla="*/ 4846446 w 9124939"/>
              <a:gd name="connsiteY224" fmla="*/ 6064243 h 6507156"/>
              <a:gd name="connsiteX225" fmla="*/ 4848210 w 9124939"/>
              <a:gd name="connsiteY225" fmla="*/ 6076943 h 6507156"/>
              <a:gd name="connsiteX226" fmla="*/ 4841860 w 9124939"/>
              <a:gd name="connsiteY226" fmla="*/ 6068082 h 6507156"/>
              <a:gd name="connsiteX227" fmla="*/ 4846446 w 9124939"/>
              <a:gd name="connsiteY227" fmla="*/ 6064243 h 6507156"/>
              <a:gd name="connsiteX228" fmla="*/ 5106608 w 9124939"/>
              <a:gd name="connsiteY228" fmla="*/ 6057893 h 6507156"/>
              <a:gd name="connsiteX229" fmla="*/ 5118086 w 9124939"/>
              <a:gd name="connsiteY229" fmla="*/ 6067100 h 6507156"/>
              <a:gd name="connsiteX230" fmla="*/ 5108780 w 9124939"/>
              <a:gd name="connsiteY230" fmla="*/ 6083928 h 6507156"/>
              <a:gd name="connsiteX231" fmla="*/ 5101955 w 9124939"/>
              <a:gd name="connsiteY231" fmla="*/ 6088056 h 6507156"/>
              <a:gd name="connsiteX232" fmla="*/ 5095751 w 9124939"/>
              <a:gd name="connsiteY232" fmla="*/ 6086151 h 6507156"/>
              <a:gd name="connsiteX233" fmla="*/ 5091098 w 9124939"/>
              <a:gd name="connsiteY233" fmla="*/ 6080118 h 6507156"/>
              <a:gd name="connsiteX234" fmla="*/ 5099473 w 9124939"/>
              <a:gd name="connsiteY234" fmla="*/ 6077578 h 6507156"/>
              <a:gd name="connsiteX235" fmla="*/ 5092028 w 9124939"/>
              <a:gd name="connsiteY235" fmla="*/ 6072498 h 6507156"/>
              <a:gd name="connsiteX236" fmla="*/ 5095130 w 9124939"/>
              <a:gd name="connsiteY236" fmla="*/ 6069323 h 6507156"/>
              <a:gd name="connsiteX237" fmla="*/ 5105677 w 9124939"/>
              <a:gd name="connsiteY237" fmla="*/ 6070275 h 6507156"/>
              <a:gd name="connsiteX238" fmla="*/ 5109710 w 9124939"/>
              <a:gd name="connsiteY238" fmla="*/ 6070275 h 6507156"/>
              <a:gd name="connsiteX239" fmla="*/ 5105677 w 9124939"/>
              <a:gd name="connsiteY239" fmla="*/ 6062973 h 6507156"/>
              <a:gd name="connsiteX240" fmla="*/ 5106608 w 9124939"/>
              <a:gd name="connsiteY240" fmla="*/ 6057893 h 6507156"/>
              <a:gd name="connsiteX241" fmla="*/ 5190942 w 9124939"/>
              <a:gd name="connsiteY241" fmla="*/ 6056306 h 6507156"/>
              <a:gd name="connsiteX242" fmla="*/ 5194286 w 9124939"/>
              <a:gd name="connsiteY242" fmla="*/ 6067247 h 6507156"/>
              <a:gd name="connsiteX243" fmla="*/ 5191550 w 9124939"/>
              <a:gd name="connsiteY243" fmla="*/ 6080119 h 6507156"/>
              <a:gd name="connsiteX244" fmla="*/ 5179998 w 9124939"/>
              <a:gd name="connsiteY244" fmla="*/ 6067569 h 6507156"/>
              <a:gd name="connsiteX245" fmla="*/ 5179998 w 9124939"/>
              <a:gd name="connsiteY245" fmla="*/ 6059846 h 6507156"/>
              <a:gd name="connsiteX246" fmla="*/ 5190942 w 9124939"/>
              <a:gd name="connsiteY246" fmla="*/ 6056306 h 6507156"/>
              <a:gd name="connsiteX247" fmla="*/ 5372403 w 9124939"/>
              <a:gd name="connsiteY247" fmla="*/ 6049956 h 6507156"/>
              <a:gd name="connsiteX248" fmla="*/ 5378753 w 9124939"/>
              <a:gd name="connsiteY248" fmla="*/ 6049956 h 6507156"/>
              <a:gd name="connsiteX249" fmla="*/ 5386373 w 9124939"/>
              <a:gd name="connsiteY249" fmla="*/ 6053131 h 6507156"/>
              <a:gd name="connsiteX250" fmla="*/ 5380023 w 9124939"/>
              <a:gd name="connsiteY250" fmla="*/ 6056306 h 6507156"/>
              <a:gd name="connsiteX251" fmla="*/ 5375895 w 9124939"/>
              <a:gd name="connsiteY251" fmla="*/ 6061703 h 6507156"/>
              <a:gd name="connsiteX252" fmla="*/ 5364465 w 9124939"/>
              <a:gd name="connsiteY252" fmla="*/ 6059481 h 6507156"/>
              <a:gd name="connsiteX253" fmla="*/ 5350495 w 9124939"/>
              <a:gd name="connsiteY253" fmla="*/ 6065831 h 6507156"/>
              <a:gd name="connsiteX254" fmla="*/ 5352718 w 9124939"/>
              <a:gd name="connsiteY254" fmla="*/ 6081706 h 6507156"/>
              <a:gd name="connsiteX255" fmla="*/ 5345098 w 9124939"/>
              <a:gd name="connsiteY255" fmla="*/ 6075356 h 6507156"/>
              <a:gd name="connsiteX256" fmla="*/ 5347320 w 9124939"/>
              <a:gd name="connsiteY256" fmla="*/ 6062656 h 6507156"/>
              <a:gd name="connsiteX257" fmla="*/ 5356528 w 9124939"/>
              <a:gd name="connsiteY257" fmla="*/ 6051226 h 6507156"/>
              <a:gd name="connsiteX258" fmla="*/ 5372403 w 9124939"/>
              <a:gd name="connsiteY258" fmla="*/ 6049956 h 6507156"/>
              <a:gd name="connsiteX259" fmla="*/ 5138579 w 9124939"/>
              <a:gd name="connsiteY259" fmla="*/ 6049956 h 6507156"/>
              <a:gd name="connsiteX260" fmla="*/ 5143967 w 9124939"/>
              <a:gd name="connsiteY260" fmla="*/ 6056306 h 6507156"/>
              <a:gd name="connsiteX261" fmla="*/ 5146661 w 9124939"/>
              <a:gd name="connsiteY261" fmla="*/ 6063608 h 6507156"/>
              <a:gd name="connsiteX262" fmla="*/ 5136558 w 9124939"/>
              <a:gd name="connsiteY262" fmla="*/ 6069006 h 6507156"/>
              <a:gd name="connsiteX263" fmla="*/ 5135548 w 9124939"/>
              <a:gd name="connsiteY263" fmla="*/ 6063926 h 6507156"/>
              <a:gd name="connsiteX264" fmla="*/ 5138579 w 9124939"/>
              <a:gd name="connsiteY264" fmla="*/ 6049956 h 6507156"/>
              <a:gd name="connsiteX265" fmla="*/ 3878164 w 9124939"/>
              <a:gd name="connsiteY265" fmla="*/ 6049956 h 6507156"/>
              <a:gd name="connsiteX266" fmla="*/ 3892535 w 9124939"/>
              <a:gd name="connsiteY266" fmla="*/ 6060951 h 6507156"/>
              <a:gd name="connsiteX267" fmla="*/ 3882509 w 9124939"/>
              <a:gd name="connsiteY267" fmla="*/ 6067419 h 6507156"/>
              <a:gd name="connsiteX268" fmla="*/ 3873485 w 9124939"/>
              <a:gd name="connsiteY268" fmla="*/ 6054483 h 6507156"/>
              <a:gd name="connsiteX269" fmla="*/ 3878164 w 9124939"/>
              <a:gd name="connsiteY269" fmla="*/ 6049956 h 6507156"/>
              <a:gd name="connsiteX270" fmla="*/ 349250 w 9124939"/>
              <a:gd name="connsiteY270" fmla="*/ 6042018 h 6507156"/>
              <a:gd name="connsiteX271" fmla="*/ 346454 w 9124939"/>
              <a:gd name="connsiteY271" fmla="*/ 6053131 h 6507156"/>
              <a:gd name="connsiteX272" fmla="*/ 334962 w 9124939"/>
              <a:gd name="connsiteY272" fmla="*/ 6052457 h 6507156"/>
              <a:gd name="connsiteX273" fmla="*/ 338068 w 9124939"/>
              <a:gd name="connsiteY273" fmla="*/ 6042355 h 6507156"/>
              <a:gd name="connsiteX274" fmla="*/ 349250 w 9124939"/>
              <a:gd name="connsiteY274" fmla="*/ 6042018 h 6507156"/>
              <a:gd name="connsiteX275" fmla="*/ 5256198 w 9124939"/>
              <a:gd name="connsiteY275" fmla="*/ 6035668 h 6507156"/>
              <a:gd name="connsiteX276" fmla="*/ 5251753 w 9124939"/>
              <a:gd name="connsiteY276" fmla="*/ 6039923 h 6507156"/>
              <a:gd name="connsiteX277" fmla="*/ 5249848 w 9124939"/>
              <a:gd name="connsiteY277" fmla="*/ 6053016 h 6507156"/>
              <a:gd name="connsiteX278" fmla="*/ 5241593 w 9124939"/>
              <a:gd name="connsiteY278" fmla="*/ 6062835 h 6507156"/>
              <a:gd name="connsiteX279" fmla="*/ 5227623 w 9124939"/>
              <a:gd name="connsiteY279" fmla="*/ 6067418 h 6507156"/>
              <a:gd name="connsiteX280" fmla="*/ 5229845 w 9124939"/>
              <a:gd name="connsiteY280" fmla="*/ 6056289 h 6507156"/>
              <a:gd name="connsiteX281" fmla="*/ 5244450 w 9124939"/>
              <a:gd name="connsiteY281" fmla="*/ 6048761 h 6507156"/>
              <a:gd name="connsiteX282" fmla="*/ 5245403 w 9124939"/>
              <a:gd name="connsiteY282" fmla="*/ 6036650 h 6507156"/>
              <a:gd name="connsiteX283" fmla="*/ 5256198 w 9124939"/>
              <a:gd name="connsiteY283" fmla="*/ 6035668 h 6507156"/>
              <a:gd name="connsiteX284" fmla="*/ 5342132 w 9124939"/>
              <a:gd name="connsiteY284" fmla="*/ 6026143 h 6507156"/>
              <a:gd name="connsiteX285" fmla="*/ 5351118 w 9124939"/>
              <a:gd name="connsiteY285" fmla="*/ 6029485 h 6507156"/>
              <a:gd name="connsiteX286" fmla="*/ 5356210 w 9124939"/>
              <a:gd name="connsiteY286" fmla="*/ 6039511 h 6507156"/>
              <a:gd name="connsiteX287" fmla="*/ 5344229 w 9124939"/>
              <a:gd name="connsiteY287" fmla="*/ 6045193 h 6507156"/>
              <a:gd name="connsiteX288" fmla="*/ 5342132 w 9124939"/>
              <a:gd name="connsiteY288" fmla="*/ 6041851 h 6507156"/>
              <a:gd name="connsiteX289" fmla="*/ 5346325 w 9124939"/>
              <a:gd name="connsiteY289" fmla="*/ 6033830 h 6507156"/>
              <a:gd name="connsiteX290" fmla="*/ 5340335 w 9124939"/>
              <a:gd name="connsiteY290" fmla="*/ 6032827 h 6507156"/>
              <a:gd name="connsiteX291" fmla="*/ 5342132 w 9124939"/>
              <a:gd name="connsiteY291" fmla="*/ 6026143 h 6507156"/>
              <a:gd name="connsiteX292" fmla="*/ 5125103 w 9124939"/>
              <a:gd name="connsiteY292" fmla="*/ 6022968 h 6507156"/>
              <a:gd name="connsiteX293" fmla="*/ 5130785 w 9124939"/>
              <a:gd name="connsiteY293" fmla="*/ 6034269 h 6507156"/>
              <a:gd name="connsiteX294" fmla="*/ 5125103 w 9124939"/>
              <a:gd name="connsiteY294" fmla="*/ 6042018 h 6507156"/>
              <a:gd name="connsiteX295" fmla="*/ 5114074 w 9124939"/>
              <a:gd name="connsiteY295" fmla="*/ 6040080 h 6507156"/>
              <a:gd name="connsiteX296" fmla="*/ 5111735 w 9124939"/>
              <a:gd name="connsiteY296" fmla="*/ 6031363 h 6507156"/>
              <a:gd name="connsiteX297" fmla="*/ 5114074 w 9124939"/>
              <a:gd name="connsiteY297" fmla="*/ 6026197 h 6507156"/>
              <a:gd name="connsiteX298" fmla="*/ 5125103 w 9124939"/>
              <a:gd name="connsiteY298" fmla="*/ 6022968 h 6507156"/>
              <a:gd name="connsiteX299" fmla="*/ 5182764 w 9124939"/>
              <a:gd name="connsiteY299" fmla="*/ 6018206 h 6507156"/>
              <a:gd name="connsiteX300" fmla="*/ 5184761 w 9124939"/>
              <a:gd name="connsiteY300" fmla="*/ 6030447 h 6507156"/>
              <a:gd name="connsiteX301" fmla="*/ 5180766 w 9124939"/>
              <a:gd name="connsiteY301" fmla="*/ 6038709 h 6507156"/>
              <a:gd name="connsiteX302" fmla="*/ 5173110 w 9124939"/>
              <a:gd name="connsiteY302" fmla="*/ 6043606 h 6507156"/>
              <a:gd name="connsiteX303" fmla="*/ 5164123 w 9124939"/>
              <a:gd name="connsiteY303" fmla="*/ 6034731 h 6507156"/>
              <a:gd name="connsiteX304" fmla="*/ 5168117 w 9124939"/>
              <a:gd name="connsiteY304" fmla="*/ 6023714 h 6507156"/>
              <a:gd name="connsiteX305" fmla="*/ 5182764 w 9124939"/>
              <a:gd name="connsiteY305" fmla="*/ 6018206 h 6507156"/>
              <a:gd name="connsiteX306" fmla="*/ 5210326 w 9124939"/>
              <a:gd name="connsiteY306" fmla="*/ 6011856 h 6507156"/>
              <a:gd name="connsiteX307" fmla="*/ 5215583 w 9124939"/>
              <a:gd name="connsiteY307" fmla="*/ 6015845 h 6507156"/>
              <a:gd name="connsiteX308" fmla="*/ 5216511 w 9124939"/>
              <a:gd name="connsiteY308" fmla="*/ 6030879 h 6507156"/>
              <a:gd name="connsiteX309" fmla="*/ 5206614 w 9124939"/>
              <a:gd name="connsiteY309" fmla="*/ 6045300 h 6507156"/>
              <a:gd name="connsiteX310" fmla="*/ 5201357 w 9124939"/>
              <a:gd name="connsiteY310" fmla="*/ 6048369 h 6507156"/>
              <a:gd name="connsiteX311" fmla="*/ 5192698 w 9124939"/>
              <a:gd name="connsiteY311" fmla="*/ 6031186 h 6507156"/>
              <a:gd name="connsiteX312" fmla="*/ 5197955 w 9124939"/>
              <a:gd name="connsiteY312" fmla="*/ 6015845 h 6507156"/>
              <a:gd name="connsiteX313" fmla="*/ 5210326 w 9124939"/>
              <a:gd name="connsiteY313" fmla="*/ 6011856 h 6507156"/>
              <a:gd name="connsiteX314" fmla="*/ 4973623 w 9124939"/>
              <a:gd name="connsiteY314" fmla="*/ 6005506 h 6507156"/>
              <a:gd name="connsiteX315" fmla="*/ 4981561 w 9124939"/>
              <a:gd name="connsiteY315" fmla="*/ 6009034 h 6507156"/>
              <a:gd name="connsiteX316" fmla="*/ 4974946 w 9124939"/>
              <a:gd name="connsiteY316" fmla="*/ 6015031 h 6507156"/>
              <a:gd name="connsiteX317" fmla="*/ 4973623 w 9124939"/>
              <a:gd name="connsiteY317" fmla="*/ 6005506 h 6507156"/>
              <a:gd name="connsiteX318" fmla="*/ 5324582 w 9124939"/>
              <a:gd name="connsiteY318" fmla="*/ 5999156 h 6507156"/>
              <a:gd name="connsiteX319" fmla="*/ 5330810 w 9124939"/>
              <a:gd name="connsiteY319" fmla="*/ 6005801 h 6507156"/>
              <a:gd name="connsiteX320" fmla="*/ 5329711 w 9124939"/>
              <a:gd name="connsiteY320" fmla="*/ 6012447 h 6507156"/>
              <a:gd name="connsiteX321" fmla="*/ 5322384 w 9124939"/>
              <a:gd name="connsiteY321" fmla="*/ 6013444 h 6507156"/>
              <a:gd name="connsiteX322" fmla="*/ 5321285 w 9124939"/>
              <a:gd name="connsiteY322" fmla="*/ 6008127 h 6507156"/>
              <a:gd name="connsiteX323" fmla="*/ 5324582 w 9124939"/>
              <a:gd name="connsiteY323" fmla="*/ 5999156 h 6507156"/>
              <a:gd name="connsiteX324" fmla="*/ 5109512 w 9124939"/>
              <a:gd name="connsiteY324" fmla="*/ 5991218 h 6507156"/>
              <a:gd name="connsiteX325" fmla="*/ 5114910 w 9124939"/>
              <a:gd name="connsiteY325" fmla="*/ 5994393 h 6507156"/>
              <a:gd name="connsiteX326" fmla="*/ 5113957 w 9124939"/>
              <a:gd name="connsiteY326" fmla="*/ 6003918 h 6507156"/>
              <a:gd name="connsiteX327" fmla="*/ 5108877 w 9124939"/>
              <a:gd name="connsiteY327" fmla="*/ 6010268 h 6507156"/>
              <a:gd name="connsiteX328" fmla="*/ 5105385 w 9124939"/>
              <a:gd name="connsiteY328" fmla="*/ 6007093 h 6507156"/>
              <a:gd name="connsiteX329" fmla="*/ 5105385 w 9124939"/>
              <a:gd name="connsiteY329" fmla="*/ 5994393 h 6507156"/>
              <a:gd name="connsiteX330" fmla="*/ 5109512 w 9124939"/>
              <a:gd name="connsiteY330" fmla="*/ 5991218 h 6507156"/>
              <a:gd name="connsiteX331" fmla="*/ 5014648 w 9124939"/>
              <a:gd name="connsiteY331" fmla="*/ 5988043 h 6507156"/>
              <a:gd name="connsiteX332" fmla="*/ 5016486 w 9124939"/>
              <a:gd name="connsiteY332" fmla="*/ 5993149 h 6507156"/>
              <a:gd name="connsiteX333" fmla="*/ 5006376 w 9124939"/>
              <a:gd name="connsiteY333" fmla="*/ 5999156 h 6507156"/>
              <a:gd name="connsiteX334" fmla="*/ 4999023 w 9124939"/>
              <a:gd name="connsiteY334" fmla="*/ 5997354 h 6507156"/>
              <a:gd name="connsiteX335" fmla="*/ 5003312 w 9124939"/>
              <a:gd name="connsiteY335" fmla="*/ 5994350 h 6507156"/>
              <a:gd name="connsiteX336" fmla="*/ 5014648 w 9124939"/>
              <a:gd name="connsiteY336" fmla="*/ 5988043 h 6507156"/>
              <a:gd name="connsiteX337" fmla="*/ 5194920 w 9124939"/>
              <a:gd name="connsiteY337" fmla="*/ 5983281 h 6507156"/>
              <a:gd name="connsiteX338" fmla="*/ 5205398 w 9124939"/>
              <a:gd name="connsiteY338" fmla="*/ 5984207 h 6507156"/>
              <a:gd name="connsiteX339" fmla="*/ 5205398 w 9124939"/>
              <a:gd name="connsiteY339" fmla="*/ 5989146 h 6507156"/>
              <a:gd name="connsiteX340" fmla="*/ 5195873 w 9124939"/>
              <a:gd name="connsiteY340" fmla="*/ 5994394 h 6507156"/>
              <a:gd name="connsiteX341" fmla="*/ 5186348 w 9124939"/>
              <a:gd name="connsiteY341" fmla="*/ 5992542 h 6507156"/>
              <a:gd name="connsiteX342" fmla="*/ 5194920 w 9124939"/>
              <a:gd name="connsiteY342" fmla="*/ 5983281 h 6507156"/>
              <a:gd name="connsiteX343" fmla="*/ 5146660 w 9124939"/>
              <a:gd name="connsiteY343" fmla="*/ 5981693 h 6507156"/>
              <a:gd name="connsiteX344" fmla="*/ 5157773 w 9124939"/>
              <a:gd name="connsiteY344" fmla="*/ 5989714 h 6507156"/>
              <a:gd name="connsiteX345" fmla="*/ 5148762 w 9124939"/>
              <a:gd name="connsiteY345" fmla="*/ 6000743 h 6507156"/>
              <a:gd name="connsiteX346" fmla="*/ 5146660 w 9124939"/>
              <a:gd name="connsiteY346" fmla="*/ 5994059 h 6507156"/>
              <a:gd name="connsiteX347" fmla="*/ 5146660 w 9124939"/>
              <a:gd name="connsiteY347" fmla="*/ 5981693 h 6507156"/>
              <a:gd name="connsiteX348" fmla="*/ 5164830 w 9124939"/>
              <a:gd name="connsiteY348" fmla="*/ 5968993 h 6507156"/>
              <a:gd name="connsiteX349" fmla="*/ 5175450 w 9124939"/>
              <a:gd name="connsiteY349" fmla="*/ 5968993 h 6507156"/>
              <a:gd name="connsiteX350" fmla="*/ 5183173 w 9124939"/>
              <a:gd name="connsiteY350" fmla="*/ 5973204 h 6507156"/>
              <a:gd name="connsiteX351" fmla="*/ 5182207 w 9124939"/>
              <a:gd name="connsiteY351" fmla="*/ 5981628 h 6507156"/>
              <a:gd name="connsiteX352" fmla="*/ 5173519 w 9124939"/>
              <a:gd name="connsiteY352" fmla="*/ 5984868 h 6507156"/>
              <a:gd name="connsiteX353" fmla="*/ 5159360 w 9124939"/>
              <a:gd name="connsiteY353" fmla="*/ 5972233 h 6507156"/>
              <a:gd name="connsiteX354" fmla="*/ 5164830 w 9124939"/>
              <a:gd name="connsiteY354" fmla="*/ 5968993 h 6507156"/>
              <a:gd name="connsiteX355" fmla="*/ 5101077 w 9124939"/>
              <a:gd name="connsiteY355" fmla="*/ 5957881 h 6507156"/>
              <a:gd name="connsiteX356" fmla="*/ 5108221 w 9124939"/>
              <a:gd name="connsiteY356" fmla="*/ 5964967 h 6507156"/>
              <a:gd name="connsiteX357" fmla="*/ 5108561 w 9124939"/>
              <a:gd name="connsiteY357" fmla="*/ 5972375 h 6507156"/>
              <a:gd name="connsiteX358" fmla="*/ 5099376 w 9124939"/>
              <a:gd name="connsiteY358" fmla="*/ 5980106 h 6507156"/>
              <a:gd name="connsiteX359" fmla="*/ 5099376 w 9124939"/>
              <a:gd name="connsiteY359" fmla="*/ 5969476 h 6507156"/>
              <a:gd name="connsiteX360" fmla="*/ 5094273 w 9124939"/>
              <a:gd name="connsiteY360" fmla="*/ 5962068 h 6507156"/>
              <a:gd name="connsiteX361" fmla="*/ 5101077 w 9124939"/>
              <a:gd name="connsiteY361" fmla="*/ 5957881 h 6507156"/>
              <a:gd name="connsiteX362" fmla="*/ 5295651 w 9124939"/>
              <a:gd name="connsiteY362" fmla="*/ 5954706 h 6507156"/>
              <a:gd name="connsiteX363" fmla="*/ 5303823 w 9124939"/>
              <a:gd name="connsiteY363" fmla="*/ 5960990 h 6507156"/>
              <a:gd name="connsiteX364" fmla="*/ 5292710 w 9124939"/>
              <a:gd name="connsiteY364" fmla="*/ 5962644 h 6507156"/>
              <a:gd name="connsiteX365" fmla="*/ 5295651 w 9124939"/>
              <a:gd name="connsiteY365" fmla="*/ 5954706 h 6507156"/>
              <a:gd name="connsiteX366" fmla="*/ 5284773 w 9124939"/>
              <a:gd name="connsiteY366" fmla="*/ 5951531 h 6507156"/>
              <a:gd name="connsiteX367" fmla="*/ 5277470 w 9124939"/>
              <a:gd name="connsiteY367" fmla="*/ 5967916 h 6507156"/>
              <a:gd name="connsiteX368" fmla="*/ 5267628 w 9124939"/>
              <a:gd name="connsiteY368" fmla="*/ 5967916 h 6507156"/>
              <a:gd name="connsiteX369" fmla="*/ 5253023 w 9124939"/>
              <a:gd name="connsiteY369" fmla="*/ 5978519 h 6507156"/>
              <a:gd name="connsiteX370" fmla="*/ 5257150 w 9124939"/>
              <a:gd name="connsiteY370" fmla="*/ 5963740 h 6507156"/>
              <a:gd name="connsiteX371" fmla="*/ 5267628 w 9124939"/>
              <a:gd name="connsiteY371" fmla="*/ 5961491 h 6507156"/>
              <a:gd name="connsiteX372" fmla="*/ 5284773 w 9124939"/>
              <a:gd name="connsiteY372" fmla="*/ 5951531 h 6507156"/>
              <a:gd name="connsiteX373" fmla="*/ 5077692 w 9124939"/>
              <a:gd name="connsiteY373" fmla="*/ 5951531 h 6507156"/>
              <a:gd name="connsiteX374" fmla="*/ 5084748 w 9124939"/>
              <a:gd name="connsiteY374" fmla="*/ 5954534 h 6507156"/>
              <a:gd name="connsiteX375" fmla="*/ 5074517 w 9124939"/>
              <a:gd name="connsiteY375" fmla="*/ 5962644 h 6507156"/>
              <a:gd name="connsiteX376" fmla="*/ 5072048 w 9124939"/>
              <a:gd name="connsiteY376" fmla="*/ 5959640 h 6507156"/>
              <a:gd name="connsiteX377" fmla="*/ 5077692 w 9124939"/>
              <a:gd name="connsiteY377" fmla="*/ 5951531 h 6507156"/>
              <a:gd name="connsiteX378" fmla="*/ 328572 w 9124939"/>
              <a:gd name="connsiteY378" fmla="*/ 5942006 h 6507156"/>
              <a:gd name="connsiteX379" fmla="*/ 336550 w 9124939"/>
              <a:gd name="connsiteY379" fmla="*/ 5950737 h 6507156"/>
              <a:gd name="connsiteX380" fmla="*/ 325699 w 9124939"/>
              <a:gd name="connsiteY380" fmla="*/ 5957454 h 6507156"/>
              <a:gd name="connsiteX381" fmla="*/ 300487 w 9124939"/>
              <a:gd name="connsiteY381" fmla="*/ 5959469 h 6507156"/>
              <a:gd name="connsiteX382" fmla="*/ 274637 w 9124939"/>
              <a:gd name="connsiteY382" fmla="*/ 5949058 h 6507156"/>
              <a:gd name="connsiteX383" fmla="*/ 275595 w 9124939"/>
              <a:gd name="connsiteY383" fmla="*/ 5942342 h 6507156"/>
              <a:gd name="connsiteX384" fmla="*/ 299211 w 9124939"/>
              <a:gd name="connsiteY384" fmla="*/ 5949394 h 6507156"/>
              <a:gd name="connsiteX385" fmla="*/ 328572 w 9124939"/>
              <a:gd name="connsiteY385" fmla="*/ 5942006 h 6507156"/>
              <a:gd name="connsiteX386" fmla="*/ 5328270 w 9124939"/>
              <a:gd name="connsiteY386" fmla="*/ 5932481 h 6507156"/>
              <a:gd name="connsiteX387" fmla="*/ 5333668 w 9124939"/>
              <a:gd name="connsiteY387" fmla="*/ 5932481 h 6507156"/>
              <a:gd name="connsiteX388" fmla="*/ 5338748 w 9124939"/>
              <a:gd name="connsiteY388" fmla="*/ 5935484 h 6507156"/>
              <a:gd name="connsiteX389" fmla="*/ 5347320 w 9124939"/>
              <a:gd name="connsiteY389" fmla="*/ 5935484 h 6507156"/>
              <a:gd name="connsiteX390" fmla="*/ 5348273 w 9124939"/>
              <a:gd name="connsiteY390" fmla="*/ 5943593 h 6507156"/>
              <a:gd name="connsiteX391" fmla="*/ 5332398 w 9124939"/>
              <a:gd name="connsiteY391" fmla="*/ 5942692 h 6507156"/>
              <a:gd name="connsiteX392" fmla="*/ 5333668 w 9124939"/>
              <a:gd name="connsiteY392" fmla="*/ 5950501 h 6507156"/>
              <a:gd name="connsiteX393" fmla="*/ 5326048 w 9124939"/>
              <a:gd name="connsiteY393" fmla="*/ 5954706 h 6507156"/>
              <a:gd name="connsiteX394" fmla="*/ 5319698 w 9124939"/>
              <a:gd name="connsiteY394" fmla="*/ 5948699 h 6507156"/>
              <a:gd name="connsiteX395" fmla="*/ 5306998 w 9124939"/>
              <a:gd name="connsiteY395" fmla="*/ 5948999 h 6507156"/>
              <a:gd name="connsiteX396" fmla="*/ 5312395 w 9124939"/>
              <a:gd name="connsiteY396" fmla="*/ 5936986 h 6507156"/>
              <a:gd name="connsiteX397" fmla="*/ 5328270 w 9124939"/>
              <a:gd name="connsiteY397" fmla="*/ 5932481 h 6507156"/>
              <a:gd name="connsiteX398" fmla="*/ 4735777 w 9124939"/>
              <a:gd name="connsiteY398" fmla="*/ 5924543 h 6507156"/>
              <a:gd name="connsiteX399" fmla="*/ 4744182 w 9124939"/>
              <a:gd name="connsiteY399" fmla="*/ 5926406 h 6507156"/>
              <a:gd name="connsiteX400" fmla="*/ 4742937 w 9124939"/>
              <a:gd name="connsiteY400" fmla="*/ 5931687 h 6507156"/>
              <a:gd name="connsiteX401" fmla="*/ 4757567 w 9124939"/>
              <a:gd name="connsiteY401" fmla="*/ 5934482 h 6507156"/>
              <a:gd name="connsiteX402" fmla="*/ 4765660 w 9124939"/>
              <a:gd name="connsiteY402" fmla="*/ 5949701 h 6507156"/>
              <a:gd name="connsiteX403" fmla="*/ 4753209 w 9124939"/>
              <a:gd name="connsiteY403" fmla="*/ 5945663 h 6507156"/>
              <a:gd name="connsiteX404" fmla="*/ 4750407 w 9124939"/>
              <a:gd name="connsiteY404" fmla="*/ 5953118 h 6507156"/>
              <a:gd name="connsiteX405" fmla="*/ 4741380 w 9124939"/>
              <a:gd name="connsiteY405" fmla="*/ 5946906 h 6507156"/>
              <a:gd name="connsiteX406" fmla="*/ 4733910 w 9124939"/>
              <a:gd name="connsiteY406" fmla="*/ 5935414 h 6507156"/>
              <a:gd name="connsiteX407" fmla="*/ 4735777 w 9124939"/>
              <a:gd name="connsiteY407" fmla="*/ 5924543 h 6507156"/>
              <a:gd name="connsiteX408" fmla="*/ 5132789 w 9124939"/>
              <a:gd name="connsiteY408" fmla="*/ 5918193 h 6507156"/>
              <a:gd name="connsiteX409" fmla="*/ 5137740 w 9124939"/>
              <a:gd name="connsiteY409" fmla="*/ 5928285 h 6507156"/>
              <a:gd name="connsiteX410" fmla="*/ 5142072 w 9124939"/>
              <a:gd name="connsiteY410" fmla="*/ 5927339 h 6507156"/>
              <a:gd name="connsiteX411" fmla="*/ 5151355 w 9124939"/>
              <a:gd name="connsiteY411" fmla="*/ 5933647 h 6507156"/>
              <a:gd name="connsiteX412" fmla="*/ 5151355 w 9124939"/>
              <a:gd name="connsiteY412" fmla="*/ 5939955 h 6507156"/>
              <a:gd name="connsiteX413" fmla="*/ 5157544 w 9124939"/>
              <a:gd name="connsiteY413" fmla="*/ 5946263 h 6507156"/>
              <a:gd name="connsiteX414" fmla="*/ 5158782 w 9124939"/>
              <a:gd name="connsiteY414" fmla="*/ 5959510 h 6507156"/>
              <a:gd name="connsiteX415" fmla="*/ 5160948 w 9124939"/>
              <a:gd name="connsiteY415" fmla="*/ 5964872 h 6507156"/>
              <a:gd name="connsiteX416" fmla="*/ 5154759 w 9124939"/>
              <a:gd name="connsiteY416" fmla="*/ 5965818 h 6507156"/>
              <a:gd name="connsiteX417" fmla="*/ 5143310 w 9124939"/>
              <a:gd name="connsiteY417" fmla="*/ 5956671 h 6507156"/>
              <a:gd name="connsiteX418" fmla="*/ 5143310 w 9124939"/>
              <a:gd name="connsiteY418" fmla="*/ 5946263 h 6507156"/>
              <a:gd name="connsiteX419" fmla="*/ 5131861 w 9124939"/>
              <a:gd name="connsiteY419" fmla="*/ 5941848 h 6507156"/>
              <a:gd name="connsiteX420" fmla="*/ 5124435 w 9124939"/>
              <a:gd name="connsiteY420" fmla="*/ 5933963 h 6507156"/>
              <a:gd name="connsiteX421" fmla="*/ 5127529 w 9124939"/>
              <a:gd name="connsiteY421" fmla="*/ 5922293 h 6507156"/>
              <a:gd name="connsiteX422" fmla="*/ 5132789 w 9124939"/>
              <a:gd name="connsiteY422" fmla="*/ 5918193 h 6507156"/>
              <a:gd name="connsiteX423" fmla="*/ 4243691 w 9124939"/>
              <a:gd name="connsiteY423" fmla="*/ 5888031 h 6507156"/>
              <a:gd name="connsiteX424" fmla="*/ 4251311 w 9124939"/>
              <a:gd name="connsiteY424" fmla="*/ 5888031 h 6507156"/>
              <a:gd name="connsiteX425" fmla="*/ 4247183 w 9124939"/>
              <a:gd name="connsiteY425" fmla="*/ 5894360 h 6507156"/>
              <a:gd name="connsiteX426" fmla="*/ 4250358 w 9124939"/>
              <a:gd name="connsiteY426" fmla="*/ 5906069 h 6507156"/>
              <a:gd name="connsiteX427" fmla="*/ 4233531 w 9124939"/>
              <a:gd name="connsiteY427" fmla="*/ 5935500 h 6507156"/>
              <a:gd name="connsiteX428" fmla="*/ 4224641 w 9124939"/>
              <a:gd name="connsiteY428" fmla="*/ 5953855 h 6507156"/>
              <a:gd name="connsiteX429" fmla="*/ 4218608 w 9124939"/>
              <a:gd name="connsiteY429" fmla="*/ 5967146 h 6507156"/>
              <a:gd name="connsiteX430" fmla="*/ 4216703 w 9124939"/>
              <a:gd name="connsiteY430" fmla="*/ 5971893 h 6507156"/>
              <a:gd name="connsiteX431" fmla="*/ 4215751 w 9124939"/>
              <a:gd name="connsiteY431" fmla="*/ 5974425 h 6507156"/>
              <a:gd name="connsiteX432" fmla="*/ 4217338 w 9124939"/>
              <a:gd name="connsiteY432" fmla="*/ 5998793 h 6507156"/>
              <a:gd name="connsiteX433" fmla="*/ 4230991 w 9124939"/>
              <a:gd name="connsiteY433" fmla="*/ 6016514 h 6507156"/>
              <a:gd name="connsiteX434" fmla="*/ 4227181 w 9124939"/>
              <a:gd name="connsiteY434" fmla="*/ 6039616 h 6507156"/>
              <a:gd name="connsiteX435" fmla="*/ 4211623 w 9124939"/>
              <a:gd name="connsiteY435" fmla="*/ 6059870 h 6507156"/>
              <a:gd name="connsiteX436" fmla="*/ 4217973 w 9124939"/>
              <a:gd name="connsiteY436" fmla="*/ 6077275 h 6507156"/>
              <a:gd name="connsiteX437" fmla="*/ 4209401 w 9124939"/>
              <a:gd name="connsiteY437" fmla="*/ 6081706 h 6507156"/>
              <a:gd name="connsiteX438" fmla="*/ 4196701 w 9124939"/>
              <a:gd name="connsiteY438" fmla="*/ 6074427 h 6507156"/>
              <a:gd name="connsiteX439" fmla="*/ 4173523 w 9124939"/>
              <a:gd name="connsiteY439" fmla="*/ 6066199 h 6507156"/>
              <a:gd name="connsiteX440" fmla="*/ 4150028 w 9124939"/>
              <a:gd name="connsiteY440" fmla="*/ 6057022 h 6507156"/>
              <a:gd name="connsiteX441" fmla="*/ 4120501 w 9124939"/>
              <a:gd name="connsiteY441" fmla="*/ 6027907 h 6507156"/>
              <a:gd name="connsiteX442" fmla="*/ 4083353 w 9124939"/>
              <a:gd name="connsiteY442" fmla="*/ 6027274 h 6507156"/>
              <a:gd name="connsiteX443" fmla="*/ 4041443 w 9124939"/>
              <a:gd name="connsiteY443" fmla="*/ 5994995 h 6507156"/>
              <a:gd name="connsiteX444" fmla="*/ 4006518 w 9124939"/>
              <a:gd name="connsiteY444" fmla="*/ 5978539 h 6507156"/>
              <a:gd name="connsiteX445" fmla="*/ 3998898 w 9124939"/>
              <a:gd name="connsiteY445" fmla="*/ 5971260 h 6507156"/>
              <a:gd name="connsiteX446" fmla="*/ 3963020 w 9124939"/>
              <a:gd name="connsiteY446" fmla="*/ 5965248 h 6507156"/>
              <a:gd name="connsiteX447" fmla="*/ 3954448 w 9124939"/>
              <a:gd name="connsiteY447" fmla="*/ 5936133 h 6507156"/>
              <a:gd name="connsiteX448" fmla="*/ 3967783 w 9124939"/>
              <a:gd name="connsiteY448" fmla="*/ 5915879 h 6507156"/>
              <a:gd name="connsiteX449" fmla="*/ 3979530 w 9124939"/>
              <a:gd name="connsiteY449" fmla="*/ 5910500 h 6507156"/>
              <a:gd name="connsiteX450" fmla="*/ 3979213 w 9124939"/>
              <a:gd name="connsiteY450" fmla="*/ 5900056 h 6507156"/>
              <a:gd name="connsiteX451" fmla="*/ 3988738 w 9124939"/>
              <a:gd name="connsiteY451" fmla="*/ 5901639 h 6507156"/>
              <a:gd name="connsiteX452" fmla="*/ 3992230 w 9124939"/>
              <a:gd name="connsiteY452" fmla="*/ 5908284 h 6507156"/>
              <a:gd name="connsiteX453" fmla="*/ 4001755 w 9124939"/>
              <a:gd name="connsiteY453" fmla="*/ 5919677 h 6507156"/>
              <a:gd name="connsiteX454" fmla="*/ 4011280 w 9124939"/>
              <a:gd name="connsiteY454" fmla="*/ 5916512 h 6507156"/>
              <a:gd name="connsiteX455" fmla="*/ 4026838 w 9124939"/>
              <a:gd name="connsiteY455" fmla="*/ 5901639 h 6507156"/>
              <a:gd name="connsiteX456" fmla="*/ 4039856 w 9124939"/>
              <a:gd name="connsiteY456" fmla="*/ 5908917 h 6507156"/>
              <a:gd name="connsiteX457" fmla="*/ 4052556 w 9124939"/>
              <a:gd name="connsiteY457" fmla="*/ 5909867 h 6507156"/>
              <a:gd name="connsiteX458" fmla="*/ 4062081 w 9124939"/>
              <a:gd name="connsiteY458" fmla="*/ 5924424 h 6507156"/>
              <a:gd name="connsiteX459" fmla="*/ 4084306 w 9124939"/>
              <a:gd name="connsiteY459" fmla="*/ 5922209 h 6507156"/>
              <a:gd name="connsiteX460" fmla="*/ 4108753 w 9124939"/>
              <a:gd name="connsiteY460" fmla="*/ 5913348 h 6507156"/>
              <a:gd name="connsiteX461" fmla="*/ 4130978 w 9124939"/>
              <a:gd name="connsiteY461" fmla="*/ 5919361 h 6507156"/>
              <a:gd name="connsiteX462" fmla="*/ 4158283 w 9124939"/>
              <a:gd name="connsiteY462" fmla="*/ 5913031 h 6507156"/>
              <a:gd name="connsiteX463" fmla="*/ 4180508 w 9124939"/>
              <a:gd name="connsiteY463" fmla="*/ 5901322 h 6507156"/>
              <a:gd name="connsiteX464" fmla="*/ 4207178 w 9124939"/>
              <a:gd name="connsiteY464" fmla="*/ 5904170 h 6507156"/>
              <a:gd name="connsiteX465" fmla="*/ 4217338 w 9124939"/>
              <a:gd name="connsiteY465" fmla="*/ 5896892 h 6507156"/>
              <a:gd name="connsiteX466" fmla="*/ 4235436 w 9124939"/>
              <a:gd name="connsiteY466" fmla="*/ 5895309 h 6507156"/>
              <a:gd name="connsiteX467" fmla="*/ 4243691 w 9124939"/>
              <a:gd name="connsiteY467" fmla="*/ 5888031 h 6507156"/>
              <a:gd name="connsiteX468" fmla="*/ 33866 w 9124939"/>
              <a:gd name="connsiteY468" fmla="*/ 5868981 h 6507156"/>
              <a:gd name="connsiteX469" fmla="*/ 50799 w 9124939"/>
              <a:gd name="connsiteY469" fmla="*/ 5873516 h 6507156"/>
              <a:gd name="connsiteX470" fmla="*/ 43587 w 9124939"/>
              <a:gd name="connsiteY470" fmla="*/ 5881681 h 6507156"/>
              <a:gd name="connsiteX471" fmla="*/ 28535 w 9124939"/>
              <a:gd name="connsiteY471" fmla="*/ 5875936 h 6507156"/>
              <a:gd name="connsiteX472" fmla="*/ 25399 w 9124939"/>
              <a:gd name="connsiteY472" fmla="*/ 5870795 h 6507156"/>
              <a:gd name="connsiteX473" fmla="*/ 33866 w 9124939"/>
              <a:gd name="connsiteY473" fmla="*/ 5868981 h 6507156"/>
              <a:gd name="connsiteX474" fmla="*/ 4729148 w 9124939"/>
              <a:gd name="connsiteY474" fmla="*/ 5862631 h 6507156"/>
              <a:gd name="connsiteX475" fmla="*/ 4738526 w 9124939"/>
              <a:gd name="connsiteY475" fmla="*/ 5864881 h 6507156"/>
              <a:gd name="connsiteX476" fmla="*/ 4737232 w 9124939"/>
              <a:gd name="connsiteY476" fmla="*/ 5875492 h 6507156"/>
              <a:gd name="connsiteX477" fmla="*/ 4746611 w 9124939"/>
              <a:gd name="connsiteY477" fmla="*/ 5880957 h 6507156"/>
              <a:gd name="connsiteX478" fmla="*/ 4746287 w 9124939"/>
              <a:gd name="connsiteY478" fmla="*/ 5888031 h 6507156"/>
              <a:gd name="connsiteX479" fmla="*/ 4737232 w 9124939"/>
              <a:gd name="connsiteY479" fmla="*/ 5882565 h 6507156"/>
              <a:gd name="connsiteX480" fmla="*/ 4730118 w 9124939"/>
              <a:gd name="connsiteY480" fmla="*/ 5878385 h 6507156"/>
              <a:gd name="connsiteX481" fmla="*/ 4729148 w 9124939"/>
              <a:gd name="connsiteY481" fmla="*/ 5862631 h 6507156"/>
              <a:gd name="connsiteX482" fmla="*/ 4724627 w 9124939"/>
              <a:gd name="connsiteY482" fmla="*/ 5861043 h 6507156"/>
              <a:gd name="connsiteX483" fmla="*/ 4725869 w 9124939"/>
              <a:gd name="connsiteY483" fmla="*/ 5872622 h 6507156"/>
              <a:gd name="connsiteX484" fmla="*/ 4726180 w 9124939"/>
              <a:gd name="connsiteY484" fmla="*/ 5881307 h 6507156"/>
              <a:gd name="connsiteX485" fmla="*/ 4729597 w 9124939"/>
              <a:gd name="connsiteY485" fmla="*/ 5891921 h 6507156"/>
              <a:gd name="connsiteX486" fmla="*/ 4733324 w 9124939"/>
              <a:gd name="connsiteY486" fmla="*/ 5887097 h 6507156"/>
              <a:gd name="connsiteX487" fmla="*/ 4749786 w 9124939"/>
              <a:gd name="connsiteY487" fmla="*/ 5895138 h 6507156"/>
              <a:gd name="connsiteX488" fmla="*/ 4749165 w 9124939"/>
              <a:gd name="connsiteY488" fmla="*/ 5908969 h 6507156"/>
              <a:gd name="connsiteX489" fmla="*/ 4738604 w 9124939"/>
              <a:gd name="connsiteY489" fmla="*/ 5906718 h 6507156"/>
              <a:gd name="connsiteX490" fmla="*/ 4736119 w 9124939"/>
              <a:gd name="connsiteY490" fmla="*/ 5910256 h 6507156"/>
              <a:gd name="connsiteX491" fmla="*/ 4724316 w 9124939"/>
              <a:gd name="connsiteY491" fmla="*/ 5905431 h 6507156"/>
              <a:gd name="connsiteX492" fmla="*/ 4723385 w 9124939"/>
              <a:gd name="connsiteY492" fmla="*/ 5897711 h 6507156"/>
              <a:gd name="connsiteX493" fmla="*/ 4718104 w 9124939"/>
              <a:gd name="connsiteY493" fmla="*/ 5887740 h 6507156"/>
              <a:gd name="connsiteX494" fmla="*/ 4716551 w 9124939"/>
              <a:gd name="connsiteY494" fmla="*/ 5898355 h 6507156"/>
              <a:gd name="connsiteX495" fmla="*/ 4706923 w 9124939"/>
              <a:gd name="connsiteY495" fmla="*/ 5889027 h 6507156"/>
              <a:gd name="connsiteX496" fmla="*/ 4710650 w 9124939"/>
              <a:gd name="connsiteY496" fmla="*/ 5873266 h 6507156"/>
              <a:gd name="connsiteX497" fmla="*/ 4718104 w 9124939"/>
              <a:gd name="connsiteY497" fmla="*/ 5879699 h 6507156"/>
              <a:gd name="connsiteX498" fmla="*/ 4724627 w 9124939"/>
              <a:gd name="connsiteY498" fmla="*/ 5861043 h 6507156"/>
              <a:gd name="connsiteX499" fmla="*/ 4189363 w 9124939"/>
              <a:gd name="connsiteY499" fmla="*/ 5853106 h 6507156"/>
              <a:gd name="connsiteX500" fmla="*/ 4200510 w 9124939"/>
              <a:gd name="connsiteY500" fmla="*/ 5856730 h 6507156"/>
              <a:gd name="connsiteX501" fmla="*/ 4193754 w 9124939"/>
              <a:gd name="connsiteY501" fmla="*/ 5870569 h 6507156"/>
              <a:gd name="connsiteX502" fmla="*/ 4184635 w 9124939"/>
              <a:gd name="connsiteY502" fmla="*/ 5857389 h 6507156"/>
              <a:gd name="connsiteX503" fmla="*/ 4189363 w 9124939"/>
              <a:gd name="connsiteY503" fmla="*/ 5853106 h 6507156"/>
              <a:gd name="connsiteX504" fmla="*/ 10329 w 9124939"/>
              <a:gd name="connsiteY504" fmla="*/ 5851518 h 6507156"/>
              <a:gd name="connsiteX505" fmla="*/ 22224 w 9124939"/>
              <a:gd name="connsiteY505" fmla="*/ 5863379 h 6507156"/>
              <a:gd name="connsiteX506" fmla="*/ 19094 w 9124939"/>
              <a:gd name="connsiteY506" fmla="*/ 5868981 h 6507156"/>
              <a:gd name="connsiteX507" fmla="*/ 1252 w 9124939"/>
              <a:gd name="connsiteY507" fmla="*/ 5867992 h 6507156"/>
              <a:gd name="connsiteX508" fmla="*/ 0 w 9124939"/>
              <a:gd name="connsiteY508" fmla="*/ 5856131 h 6507156"/>
              <a:gd name="connsiteX509" fmla="*/ 10329 w 9124939"/>
              <a:gd name="connsiteY509" fmla="*/ 5851518 h 6507156"/>
              <a:gd name="connsiteX510" fmla="*/ 5247943 w 9124939"/>
              <a:gd name="connsiteY510" fmla="*/ 5843581 h 6507156"/>
              <a:gd name="connsiteX511" fmla="*/ 5260643 w 9124939"/>
              <a:gd name="connsiteY511" fmla="*/ 5844521 h 6507156"/>
              <a:gd name="connsiteX512" fmla="*/ 5265723 w 9124939"/>
              <a:gd name="connsiteY512" fmla="*/ 5862067 h 6507156"/>
              <a:gd name="connsiteX513" fmla="*/ 5267311 w 9124939"/>
              <a:gd name="connsiteY513" fmla="*/ 5872406 h 6507156"/>
              <a:gd name="connsiteX514" fmla="*/ 5260008 w 9124939"/>
              <a:gd name="connsiteY514" fmla="*/ 5877733 h 6507156"/>
              <a:gd name="connsiteX515" fmla="*/ 5255563 w 9124939"/>
              <a:gd name="connsiteY515" fmla="*/ 5891206 h 6507156"/>
              <a:gd name="connsiteX516" fmla="*/ 5242863 w 9124939"/>
              <a:gd name="connsiteY516" fmla="*/ 5879926 h 6507156"/>
              <a:gd name="connsiteX517" fmla="*/ 5251435 w 9124939"/>
              <a:gd name="connsiteY517" fmla="*/ 5865513 h 6507156"/>
              <a:gd name="connsiteX518" fmla="*/ 5237148 w 9124939"/>
              <a:gd name="connsiteY518" fmla="*/ 5856114 h 6507156"/>
              <a:gd name="connsiteX519" fmla="*/ 5238418 w 9124939"/>
              <a:gd name="connsiteY519" fmla="*/ 5845461 h 6507156"/>
              <a:gd name="connsiteX520" fmla="*/ 5247943 w 9124939"/>
              <a:gd name="connsiteY520" fmla="*/ 5843581 h 6507156"/>
              <a:gd name="connsiteX521" fmla="*/ 4746062 w 9124939"/>
              <a:gd name="connsiteY521" fmla="*/ 5841993 h 6507156"/>
              <a:gd name="connsiteX522" fmla="*/ 4752631 w 9124939"/>
              <a:gd name="connsiteY522" fmla="*/ 5841993 h 6507156"/>
              <a:gd name="connsiteX523" fmla="*/ 4748033 w 9124939"/>
              <a:gd name="connsiteY523" fmla="*/ 5848978 h 6507156"/>
              <a:gd name="connsiteX524" fmla="*/ 4752960 w 9124939"/>
              <a:gd name="connsiteY524" fmla="*/ 5856281 h 6507156"/>
              <a:gd name="connsiteX525" fmla="*/ 4743435 w 9124939"/>
              <a:gd name="connsiteY525" fmla="*/ 5851836 h 6507156"/>
              <a:gd name="connsiteX526" fmla="*/ 4746062 w 9124939"/>
              <a:gd name="connsiteY526" fmla="*/ 5841993 h 6507156"/>
              <a:gd name="connsiteX527" fmla="*/ 58330 w 9124939"/>
              <a:gd name="connsiteY527" fmla="*/ 5841993 h 6507156"/>
              <a:gd name="connsiteX528" fmla="*/ 75019 w 9124939"/>
              <a:gd name="connsiteY528" fmla="*/ 5846263 h 6507156"/>
              <a:gd name="connsiteX529" fmla="*/ 85724 w 9124939"/>
              <a:gd name="connsiteY529" fmla="*/ 5853488 h 6507156"/>
              <a:gd name="connsiteX530" fmla="*/ 84780 w 9124939"/>
              <a:gd name="connsiteY530" fmla="*/ 5861043 h 6507156"/>
              <a:gd name="connsiteX531" fmla="*/ 64943 w 9124939"/>
              <a:gd name="connsiteY531" fmla="*/ 5860386 h 6507156"/>
              <a:gd name="connsiteX532" fmla="*/ 47625 w 9124939"/>
              <a:gd name="connsiteY532" fmla="*/ 5847576 h 6507156"/>
              <a:gd name="connsiteX533" fmla="*/ 58330 w 9124939"/>
              <a:gd name="connsiteY533" fmla="*/ 5841993 h 6507156"/>
              <a:gd name="connsiteX534" fmla="*/ 141319 w 9124939"/>
              <a:gd name="connsiteY534" fmla="*/ 5826118 h 6507156"/>
              <a:gd name="connsiteX535" fmla="*/ 157162 w 9124939"/>
              <a:gd name="connsiteY535" fmla="*/ 5832402 h 6507156"/>
              <a:gd name="connsiteX536" fmla="*/ 155182 w 9124939"/>
              <a:gd name="connsiteY536" fmla="*/ 5849931 h 6507156"/>
              <a:gd name="connsiteX537" fmla="*/ 138678 w 9124939"/>
              <a:gd name="connsiteY537" fmla="*/ 5847285 h 6507156"/>
              <a:gd name="connsiteX538" fmla="*/ 123824 w 9124939"/>
              <a:gd name="connsiteY538" fmla="*/ 5836371 h 6507156"/>
              <a:gd name="connsiteX539" fmla="*/ 141319 w 9124939"/>
              <a:gd name="connsiteY539" fmla="*/ 5826118 h 6507156"/>
              <a:gd name="connsiteX540" fmla="*/ 2904216 w 9124939"/>
              <a:gd name="connsiteY540" fmla="*/ 5819768 h 6507156"/>
              <a:gd name="connsiteX541" fmla="*/ 2910634 w 9124939"/>
              <a:gd name="connsiteY541" fmla="*/ 5828741 h 6507156"/>
              <a:gd name="connsiteX542" fmla="*/ 2926678 w 9124939"/>
              <a:gd name="connsiteY542" fmla="*/ 5829339 h 6507156"/>
              <a:gd name="connsiteX543" fmla="*/ 2928924 w 9124939"/>
              <a:gd name="connsiteY543" fmla="*/ 5840406 h 6507156"/>
              <a:gd name="connsiteX544" fmla="*/ 2923469 w 9124939"/>
              <a:gd name="connsiteY544" fmla="*/ 5834424 h 6507156"/>
              <a:gd name="connsiteX545" fmla="*/ 2910634 w 9124939"/>
              <a:gd name="connsiteY545" fmla="*/ 5833826 h 6507156"/>
              <a:gd name="connsiteX546" fmla="*/ 2903254 w 9124939"/>
              <a:gd name="connsiteY546" fmla="*/ 5837714 h 6507156"/>
              <a:gd name="connsiteX547" fmla="*/ 2898761 w 9124939"/>
              <a:gd name="connsiteY547" fmla="*/ 5830835 h 6507156"/>
              <a:gd name="connsiteX548" fmla="*/ 2904216 w 9124939"/>
              <a:gd name="connsiteY548" fmla="*/ 5819768 h 6507156"/>
              <a:gd name="connsiteX549" fmla="*/ 4739033 w 9124939"/>
              <a:gd name="connsiteY549" fmla="*/ 5816593 h 6507156"/>
              <a:gd name="connsiteX550" fmla="*/ 4739033 w 9124939"/>
              <a:gd name="connsiteY550" fmla="*/ 5824147 h 6507156"/>
              <a:gd name="connsiteX551" fmla="*/ 4741848 w 9124939"/>
              <a:gd name="connsiteY551" fmla="*/ 5831387 h 6507156"/>
              <a:gd name="connsiteX552" fmla="*/ 4739972 w 9124939"/>
              <a:gd name="connsiteY552" fmla="*/ 5847755 h 6507156"/>
              <a:gd name="connsiteX553" fmla="*/ 4734343 w 9124939"/>
              <a:gd name="connsiteY553" fmla="*/ 5847755 h 6507156"/>
              <a:gd name="connsiteX554" fmla="*/ 4733405 w 9124939"/>
              <a:gd name="connsiteY554" fmla="*/ 5843663 h 6507156"/>
              <a:gd name="connsiteX555" fmla="*/ 4724649 w 9124939"/>
              <a:gd name="connsiteY555" fmla="*/ 5853106 h 6507156"/>
              <a:gd name="connsiteX556" fmla="*/ 4721210 w 9124939"/>
              <a:gd name="connsiteY556" fmla="*/ 5850273 h 6507156"/>
              <a:gd name="connsiteX557" fmla="*/ 4721835 w 9124939"/>
              <a:gd name="connsiteY557" fmla="*/ 5841774 h 6507156"/>
              <a:gd name="connsiteX558" fmla="*/ 4726526 w 9124939"/>
              <a:gd name="connsiteY558" fmla="*/ 5834220 h 6507156"/>
              <a:gd name="connsiteX559" fmla="*/ 4727776 w 9124939"/>
              <a:gd name="connsiteY559" fmla="*/ 5823518 h 6507156"/>
              <a:gd name="connsiteX560" fmla="*/ 4739033 w 9124939"/>
              <a:gd name="connsiteY560" fmla="*/ 5816593 h 6507156"/>
              <a:gd name="connsiteX561" fmla="*/ 5097385 w 9124939"/>
              <a:gd name="connsiteY561" fmla="*/ 5797543 h 6507156"/>
              <a:gd name="connsiteX562" fmla="*/ 5107969 w 9124939"/>
              <a:gd name="connsiteY562" fmla="*/ 5797543 h 6507156"/>
              <a:gd name="connsiteX563" fmla="*/ 5112949 w 9124939"/>
              <a:gd name="connsiteY563" fmla="*/ 5808034 h 6507156"/>
              <a:gd name="connsiteX564" fmla="*/ 5123533 w 9124939"/>
              <a:gd name="connsiteY564" fmla="*/ 5814591 h 6507156"/>
              <a:gd name="connsiteX565" fmla="*/ 5126023 w 9124939"/>
              <a:gd name="connsiteY565" fmla="*/ 5821149 h 6507156"/>
              <a:gd name="connsiteX566" fmla="*/ 5115439 w 9124939"/>
              <a:gd name="connsiteY566" fmla="*/ 5827706 h 6507156"/>
              <a:gd name="connsiteX567" fmla="*/ 5108280 w 9124939"/>
              <a:gd name="connsiteY567" fmla="*/ 5823444 h 6507156"/>
              <a:gd name="connsiteX568" fmla="*/ 5111393 w 9124939"/>
              <a:gd name="connsiteY568" fmla="*/ 5815903 h 6507156"/>
              <a:gd name="connsiteX569" fmla="*/ 5096763 w 9124939"/>
              <a:gd name="connsiteY569" fmla="*/ 5811641 h 6507156"/>
              <a:gd name="connsiteX570" fmla="*/ 5094273 w 9124939"/>
              <a:gd name="connsiteY570" fmla="*/ 5804100 h 6507156"/>
              <a:gd name="connsiteX571" fmla="*/ 5097385 w 9124939"/>
              <a:gd name="connsiteY571" fmla="*/ 5797543 h 6507156"/>
              <a:gd name="connsiteX572" fmla="*/ 4982019 w 9124939"/>
              <a:gd name="connsiteY572" fmla="*/ 5794368 h 6507156"/>
              <a:gd name="connsiteX573" fmla="*/ 4997987 w 9124939"/>
              <a:gd name="connsiteY573" fmla="*/ 5797574 h 6507156"/>
              <a:gd name="connsiteX574" fmla="*/ 5008846 w 9124939"/>
              <a:gd name="connsiteY574" fmla="*/ 5812321 h 6507156"/>
              <a:gd name="connsiteX575" fmla="*/ 5017468 w 9124939"/>
              <a:gd name="connsiteY575" fmla="*/ 5826106 h 6507156"/>
              <a:gd name="connsiteX576" fmla="*/ 5034714 w 9124939"/>
              <a:gd name="connsiteY576" fmla="*/ 5831236 h 6507156"/>
              <a:gd name="connsiteX577" fmla="*/ 5041101 w 9124939"/>
              <a:gd name="connsiteY577" fmla="*/ 5838609 h 6507156"/>
              <a:gd name="connsiteX578" fmla="*/ 5069524 w 9124939"/>
              <a:gd name="connsiteY578" fmla="*/ 5838289 h 6507156"/>
              <a:gd name="connsiteX579" fmla="*/ 5072079 w 9124939"/>
              <a:gd name="connsiteY579" fmla="*/ 5843739 h 6507156"/>
              <a:gd name="connsiteX580" fmla="*/ 5072079 w 9124939"/>
              <a:gd name="connsiteY580" fmla="*/ 5855601 h 6507156"/>
              <a:gd name="connsiteX581" fmla="*/ 5077508 w 9124939"/>
              <a:gd name="connsiteY581" fmla="*/ 5861371 h 6507156"/>
              <a:gd name="connsiteX582" fmla="*/ 5075273 w 9124939"/>
              <a:gd name="connsiteY582" fmla="*/ 5871310 h 6507156"/>
              <a:gd name="connsiteX583" fmla="*/ 5080702 w 9124939"/>
              <a:gd name="connsiteY583" fmla="*/ 5878683 h 6507156"/>
              <a:gd name="connsiteX584" fmla="*/ 5093796 w 9124939"/>
              <a:gd name="connsiteY584" fmla="*/ 5887980 h 6507156"/>
              <a:gd name="connsiteX585" fmla="*/ 5104015 w 9124939"/>
              <a:gd name="connsiteY585" fmla="*/ 5891186 h 6507156"/>
              <a:gd name="connsiteX586" fmla="*/ 5121261 w 9124939"/>
              <a:gd name="connsiteY586" fmla="*/ 5894392 h 6507156"/>
              <a:gd name="connsiteX587" fmla="*/ 5120622 w 9124939"/>
              <a:gd name="connsiteY587" fmla="*/ 5916513 h 6507156"/>
              <a:gd name="connsiteX588" fmla="*/ 5109764 w 9124939"/>
              <a:gd name="connsiteY588" fmla="*/ 5926131 h 6507156"/>
              <a:gd name="connsiteX589" fmla="*/ 5094754 w 9124939"/>
              <a:gd name="connsiteY589" fmla="*/ 5922284 h 6507156"/>
              <a:gd name="connsiteX590" fmla="*/ 5087408 w 9124939"/>
              <a:gd name="connsiteY590" fmla="*/ 5914589 h 6507156"/>
              <a:gd name="connsiteX591" fmla="*/ 5085173 w 9124939"/>
              <a:gd name="connsiteY591" fmla="*/ 5901766 h 6507156"/>
              <a:gd name="connsiteX592" fmla="*/ 5069205 w 9124939"/>
              <a:gd name="connsiteY592" fmla="*/ 5893751 h 6507156"/>
              <a:gd name="connsiteX593" fmla="*/ 5070163 w 9124939"/>
              <a:gd name="connsiteY593" fmla="*/ 5882851 h 6507156"/>
              <a:gd name="connsiteX594" fmla="*/ 5057069 w 9124939"/>
              <a:gd name="connsiteY594" fmla="*/ 5874836 h 6507156"/>
              <a:gd name="connsiteX595" fmla="*/ 5052917 w 9124939"/>
              <a:gd name="connsiteY595" fmla="*/ 5866180 h 6507156"/>
              <a:gd name="connsiteX596" fmla="*/ 5020981 w 9124939"/>
              <a:gd name="connsiteY596" fmla="*/ 5863295 h 6507156"/>
              <a:gd name="connsiteX597" fmla="*/ 5016510 w 9124939"/>
              <a:gd name="connsiteY597" fmla="*/ 5855921 h 6507156"/>
              <a:gd name="connsiteX598" fmla="*/ 5017468 w 9124939"/>
              <a:gd name="connsiteY598" fmla="*/ 5844059 h 6507156"/>
              <a:gd name="connsiteX599" fmla="*/ 5007887 w 9124939"/>
              <a:gd name="connsiteY599" fmla="*/ 5834762 h 6507156"/>
              <a:gd name="connsiteX600" fmla="*/ 4974993 w 9124939"/>
              <a:gd name="connsiteY600" fmla="*/ 5813603 h 6507156"/>
              <a:gd name="connsiteX601" fmla="*/ 4974993 w 9124939"/>
              <a:gd name="connsiteY601" fmla="*/ 5809436 h 6507156"/>
              <a:gd name="connsiteX602" fmla="*/ 4970522 w 9124939"/>
              <a:gd name="connsiteY602" fmla="*/ 5811359 h 6507156"/>
              <a:gd name="connsiteX603" fmla="*/ 4957748 w 9124939"/>
              <a:gd name="connsiteY603" fmla="*/ 5814565 h 6507156"/>
              <a:gd name="connsiteX604" fmla="*/ 4967009 w 9124939"/>
              <a:gd name="connsiteY604" fmla="*/ 5803985 h 6507156"/>
              <a:gd name="connsiteX605" fmla="*/ 4974674 w 9124939"/>
              <a:gd name="connsiteY605" fmla="*/ 5803024 h 6507156"/>
              <a:gd name="connsiteX606" fmla="*/ 4982019 w 9124939"/>
              <a:gd name="connsiteY606" fmla="*/ 5794368 h 6507156"/>
              <a:gd name="connsiteX607" fmla="*/ 2925749 w 9124939"/>
              <a:gd name="connsiteY607" fmla="*/ 5775318 h 6507156"/>
              <a:gd name="connsiteX608" fmla="*/ 2924782 w 9124939"/>
              <a:gd name="connsiteY608" fmla="*/ 5783768 h 6507156"/>
              <a:gd name="connsiteX609" fmla="*/ 2906735 w 9124939"/>
              <a:gd name="connsiteY609" fmla="*/ 5814318 h 6507156"/>
              <a:gd name="connsiteX610" fmla="*/ 2902546 w 9124939"/>
              <a:gd name="connsiteY610" fmla="*/ 5816593 h 6507156"/>
              <a:gd name="connsiteX611" fmla="*/ 2899001 w 9124939"/>
              <a:gd name="connsiteY611" fmla="*/ 5810093 h 6507156"/>
              <a:gd name="connsiteX612" fmla="*/ 2888687 w 9124939"/>
              <a:gd name="connsiteY612" fmla="*/ 5813668 h 6507156"/>
              <a:gd name="connsiteX613" fmla="*/ 2882886 w 9124939"/>
              <a:gd name="connsiteY613" fmla="*/ 5805868 h 6507156"/>
              <a:gd name="connsiteX614" fmla="*/ 2890299 w 9124939"/>
              <a:gd name="connsiteY614" fmla="*/ 5789618 h 6507156"/>
              <a:gd name="connsiteX615" fmla="*/ 2907702 w 9124939"/>
              <a:gd name="connsiteY615" fmla="*/ 5776618 h 6507156"/>
              <a:gd name="connsiteX616" fmla="*/ 2925749 w 9124939"/>
              <a:gd name="connsiteY616" fmla="*/ 5775318 h 6507156"/>
              <a:gd name="connsiteX617" fmla="*/ 5002832 w 9124939"/>
              <a:gd name="connsiteY617" fmla="*/ 5768968 h 6507156"/>
              <a:gd name="connsiteX618" fmla="*/ 5013310 w 9124939"/>
              <a:gd name="connsiteY618" fmla="*/ 5770873 h 6507156"/>
              <a:gd name="connsiteX619" fmla="*/ 5000610 w 9124939"/>
              <a:gd name="connsiteY619" fmla="*/ 5778493 h 6507156"/>
              <a:gd name="connsiteX620" fmla="*/ 5002832 w 9124939"/>
              <a:gd name="connsiteY620" fmla="*/ 5768968 h 6507156"/>
              <a:gd name="connsiteX621" fmla="*/ 5026962 w 9124939"/>
              <a:gd name="connsiteY621" fmla="*/ 5764206 h 6507156"/>
              <a:gd name="connsiteX622" fmla="*/ 5032360 w 9124939"/>
              <a:gd name="connsiteY622" fmla="*/ 5772314 h 6507156"/>
              <a:gd name="connsiteX623" fmla="*/ 5037757 w 9124939"/>
              <a:gd name="connsiteY623" fmla="*/ 5772314 h 6507156"/>
              <a:gd name="connsiteX624" fmla="*/ 5038710 w 9124939"/>
              <a:gd name="connsiteY624" fmla="*/ 5779486 h 6507156"/>
              <a:gd name="connsiteX625" fmla="*/ 5030137 w 9124939"/>
              <a:gd name="connsiteY625" fmla="*/ 5781669 h 6507156"/>
              <a:gd name="connsiteX626" fmla="*/ 5022835 w 9124939"/>
              <a:gd name="connsiteY626" fmla="*/ 5775432 h 6507156"/>
              <a:gd name="connsiteX627" fmla="*/ 5019660 w 9124939"/>
              <a:gd name="connsiteY627" fmla="*/ 5768260 h 6507156"/>
              <a:gd name="connsiteX628" fmla="*/ 5026962 w 9124939"/>
              <a:gd name="connsiteY628" fmla="*/ 5764206 h 6507156"/>
              <a:gd name="connsiteX629" fmla="*/ 5044708 w 9124939"/>
              <a:gd name="connsiteY629" fmla="*/ 5753093 h 6507156"/>
              <a:gd name="connsiteX630" fmla="*/ 5048236 w 9124939"/>
              <a:gd name="connsiteY630" fmla="*/ 5762474 h 6507156"/>
              <a:gd name="connsiteX631" fmla="*/ 5042062 w 9124939"/>
              <a:gd name="connsiteY631" fmla="*/ 5773731 h 6507156"/>
              <a:gd name="connsiteX632" fmla="*/ 5040298 w 9124939"/>
              <a:gd name="connsiteY632" fmla="*/ 5769666 h 6507156"/>
              <a:gd name="connsiteX633" fmla="*/ 5043238 w 9124939"/>
              <a:gd name="connsiteY633" fmla="*/ 5762474 h 6507156"/>
              <a:gd name="connsiteX634" fmla="*/ 5044708 w 9124939"/>
              <a:gd name="connsiteY634" fmla="*/ 5753093 h 6507156"/>
              <a:gd name="connsiteX635" fmla="*/ 5282369 w 9124939"/>
              <a:gd name="connsiteY635" fmla="*/ 5751506 h 6507156"/>
              <a:gd name="connsiteX636" fmla="*/ 5294070 w 9124939"/>
              <a:gd name="connsiteY636" fmla="*/ 5755605 h 6507156"/>
              <a:gd name="connsiteX637" fmla="*/ 5295335 w 9124939"/>
              <a:gd name="connsiteY637" fmla="*/ 5765065 h 6507156"/>
              <a:gd name="connsiteX638" fmla="*/ 5316523 w 9124939"/>
              <a:gd name="connsiteY638" fmla="*/ 5775471 h 6507156"/>
              <a:gd name="connsiteX639" fmla="*/ 5301660 w 9124939"/>
              <a:gd name="connsiteY639" fmla="*/ 5782723 h 6507156"/>
              <a:gd name="connsiteX640" fmla="*/ 5292173 w 9124939"/>
              <a:gd name="connsiteY640" fmla="*/ 5774525 h 6507156"/>
              <a:gd name="connsiteX641" fmla="*/ 5297549 w 9124939"/>
              <a:gd name="connsiteY641" fmla="*/ 5789976 h 6507156"/>
              <a:gd name="connsiteX642" fmla="*/ 5291224 w 9124939"/>
              <a:gd name="connsiteY642" fmla="*/ 5797544 h 6507156"/>
              <a:gd name="connsiteX643" fmla="*/ 5273515 w 9124939"/>
              <a:gd name="connsiteY643" fmla="*/ 5796913 h 6507156"/>
              <a:gd name="connsiteX644" fmla="*/ 5262763 w 9124939"/>
              <a:gd name="connsiteY644" fmla="*/ 5787138 h 6507156"/>
              <a:gd name="connsiteX645" fmla="*/ 5280472 w 9124939"/>
              <a:gd name="connsiteY645" fmla="*/ 5775786 h 6507156"/>
              <a:gd name="connsiteX646" fmla="*/ 5266874 w 9124939"/>
              <a:gd name="connsiteY646" fmla="*/ 5772633 h 6507156"/>
              <a:gd name="connsiteX647" fmla="*/ 5258335 w 9124939"/>
              <a:gd name="connsiteY647" fmla="*/ 5785246 h 6507156"/>
              <a:gd name="connsiteX648" fmla="*/ 5238413 w 9124939"/>
              <a:gd name="connsiteY648" fmla="*/ 5777047 h 6507156"/>
              <a:gd name="connsiteX649" fmla="*/ 5237148 w 9124939"/>
              <a:gd name="connsiteY649" fmla="*/ 5764434 h 6507156"/>
              <a:gd name="connsiteX650" fmla="*/ 5259600 w 9124939"/>
              <a:gd name="connsiteY650" fmla="*/ 5765380 h 6507156"/>
              <a:gd name="connsiteX651" fmla="*/ 5261498 w 9124939"/>
              <a:gd name="connsiteY651" fmla="*/ 5758128 h 6507156"/>
              <a:gd name="connsiteX652" fmla="*/ 5275412 w 9124939"/>
              <a:gd name="connsiteY652" fmla="*/ 5757812 h 6507156"/>
              <a:gd name="connsiteX653" fmla="*/ 5282369 w 9124939"/>
              <a:gd name="connsiteY653" fmla="*/ 5751506 h 6507156"/>
              <a:gd name="connsiteX654" fmla="*/ 4654217 w 9124939"/>
              <a:gd name="connsiteY654" fmla="*/ 5700706 h 6507156"/>
              <a:gd name="connsiteX655" fmla="*/ 4660567 w 9124939"/>
              <a:gd name="connsiteY655" fmla="*/ 5703546 h 6507156"/>
              <a:gd name="connsiteX656" fmla="*/ 4666600 w 9124939"/>
              <a:gd name="connsiteY656" fmla="*/ 5710489 h 6507156"/>
              <a:gd name="connsiteX657" fmla="*/ 4654535 w 9124939"/>
              <a:gd name="connsiteY657" fmla="*/ 5714592 h 6507156"/>
              <a:gd name="connsiteX658" fmla="*/ 4656122 w 9124939"/>
              <a:gd name="connsiteY658" fmla="*/ 5726584 h 6507156"/>
              <a:gd name="connsiteX659" fmla="*/ 4665965 w 9124939"/>
              <a:gd name="connsiteY659" fmla="*/ 5732580 h 6507156"/>
              <a:gd name="connsiteX660" fmla="*/ 4665330 w 9124939"/>
              <a:gd name="connsiteY660" fmla="*/ 5741732 h 6507156"/>
              <a:gd name="connsiteX661" fmla="*/ 4676760 w 9124939"/>
              <a:gd name="connsiteY661" fmla="*/ 5742364 h 6507156"/>
              <a:gd name="connsiteX662" fmla="*/ 4675490 w 9124939"/>
              <a:gd name="connsiteY662" fmla="*/ 5753094 h 6507156"/>
              <a:gd name="connsiteX663" fmla="*/ 4657075 w 9124939"/>
              <a:gd name="connsiteY663" fmla="*/ 5742364 h 6507156"/>
              <a:gd name="connsiteX664" fmla="*/ 4655487 w 9124939"/>
              <a:gd name="connsiteY664" fmla="*/ 5730687 h 6507156"/>
              <a:gd name="connsiteX665" fmla="*/ 4635485 w 9124939"/>
              <a:gd name="connsiteY665" fmla="*/ 5709227 h 6507156"/>
              <a:gd name="connsiteX666" fmla="*/ 4637072 w 9124939"/>
              <a:gd name="connsiteY666" fmla="*/ 5702284 h 6507156"/>
              <a:gd name="connsiteX667" fmla="*/ 4651995 w 9124939"/>
              <a:gd name="connsiteY667" fmla="*/ 5704808 h 6507156"/>
              <a:gd name="connsiteX668" fmla="*/ 4654217 w 9124939"/>
              <a:gd name="connsiteY668" fmla="*/ 5700706 h 6507156"/>
              <a:gd name="connsiteX669" fmla="*/ 3082275 w 9124939"/>
              <a:gd name="connsiteY669" fmla="*/ 5667368 h 6507156"/>
              <a:gd name="connsiteX670" fmla="*/ 3084497 w 9124939"/>
              <a:gd name="connsiteY670" fmla="*/ 5671178 h 6507156"/>
              <a:gd name="connsiteX671" fmla="*/ 3069892 w 9124939"/>
              <a:gd name="connsiteY671" fmla="*/ 5683243 h 6507156"/>
              <a:gd name="connsiteX672" fmla="*/ 3068940 w 9124939"/>
              <a:gd name="connsiteY672" fmla="*/ 5688323 h 6507156"/>
              <a:gd name="connsiteX673" fmla="*/ 3079417 w 9124939"/>
              <a:gd name="connsiteY673" fmla="*/ 5682925 h 6507156"/>
              <a:gd name="connsiteX674" fmla="*/ 3073067 w 9124939"/>
              <a:gd name="connsiteY674" fmla="*/ 5693403 h 6507156"/>
              <a:gd name="connsiteX675" fmla="*/ 3075290 w 9124939"/>
              <a:gd name="connsiteY675" fmla="*/ 5700070 h 6507156"/>
              <a:gd name="connsiteX676" fmla="*/ 3092117 w 9124939"/>
              <a:gd name="connsiteY676" fmla="*/ 5698800 h 6507156"/>
              <a:gd name="connsiteX677" fmla="*/ 3099737 w 9124939"/>
              <a:gd name="connsiteY677" fmla="*/ 5700705 h 6507156"/>
              <a:gd name="connsiteX678" fmla="*/ 3101960 w 9124939"/>
              <a:gd name="connsiteY678" fmla="*/ 5713405 h 6507156"/>
              <a:gd name="connsiteX679" fmla="*/ 3093705 w 9124939"/>
              <a:gd name="connsiteY679" fmla="*/ 5728328 h 6507156"/>
              <a:gd name="connsiteX680" fmla="*/ 3087355 w 9124939"/>
              <a:gd name="connsiteY680" fmla="*/ 5739758 h 6507156"/>
              <a:gd name="connsiteX681" fmla="*/ 3081005 w 9124939"/>
              <a:gd name="connsiteY681" fmla="*/ 5752776 h 6507156"/>
              <a:gd name="connsiteX682" fmla="*/ 3059097 w 9124939"/>
              <a:gd name="connsiteY682" fmla="*/ 5761031 h 6507156"/>
              <a:gd name="connsiteX683" fmla="*/ 3059097 w 9124939"/>
              <a:gd name="connsiteY683" fmla="*/ 5756903 h 6507156"/>
              <a:gd name="connsiteX684" fmla="*/ 3048302 w 9124939"/>
              <a:gd name="connsiteY684" fmla="*/ 5750871 h 6507156"/>
              <a:gd name="connsiteX685" fmla="*/ 3031475 w 9124939"/>
              <a:gd name="connsiteY685" fmla="*/ 5745473 h 6507156"/>
              <a:gd name="connsiteX686" fmla="*/ 3032110 w 9124939"/>
              <a:gd name="connsiteY686" fmla="*/ 5729916 h 6507156"/>
              <a:gd name="connsiteX687" fmla="*/ 3022585 w 9124939"/>
              <a:gd name="connsiteY687" fmla="*/ 5722613 h 6507156"/>
              <a:gd name="connsiteX688" fmla="*/ 3006710 w 9124939"/>
              <a:gd name="connsiteY688" fmla="*/ 5724518 h 6507156"/>
              <a:gd name="connsiteX689" fmla="*/ 3006075 w 9124939"/>
              <a:gd name="connsiteY689" fmla="*/ 5738488 h 6507156"/>
              <a:gd name="connsiteX690" fmla="*/ 2996550 w 9124939"/>
              <a:gd name="connsiteY690" fmla="*/ 5736266 h 6507156"/>
              <a:gd name="connsiteX691" fmla="*/ 2994010 w 9124939"/>
              <a:gd name="connsiteY691" fmla="*/ 5712453 h 6507156"/>
              <a:gd name="connsiteX692" fmla="*/ 3010837 w 9124939"/>
              <a:gd name="connsiteY692" fmla="*/ 5703880 h 6507156"/>
              <a:gd name="connsiteX693" fmla="*/ 3031792 w 9124939"/>
              <a:gd name="connsiteY693" fmla="*/ 5688640 h 6507156"/>
              <a:gd name="connsiteX694" fmla="*/ 3046715 w 9124939"/>
              <a:gd name="connsiteY694" fmla="*/ 5681020 h 6507156"/>
              <a:gd name="connsiteX695" fmla="*/ 3082275 w 9124939"/>
              <a:gd name="connsiteY695" fmla="*/ 5667368 h 6507156"/>
              <a:gd name="connsiteX696" fmla="*/ 5183490 w 9124939"/>
              <a:gd name="connsiteY696" fmla="*/ 5661018 h 6507156"/>
              <a:gd name="connsiteX697" fmla="*/ 5194285 w 9124939"/>
              <a:gd name="connsiteY697" fmla="*/ 5667955 h 6507156"/>
              <a:gd name="connsiteX698" fmla="*/ 5182855 w 9124939"/>
              <a:gd name="connsiteY698" fmla="*/ 5686875 h 6507156"/>
              <a:gd name="connsiteX699" fmla="*/ 5186030 w 9124939"/>
              <a:gd name="connsiteY699" fmla="*/ 5704848 h 6507156"/>
              <a:gd name="connsiteX700" fmla="*/ 5173330 w 9124939"/>
              <a:gd name="connsiteY700" fmla="*/ 5699488 h 6507156"/>
              <a:gd name="connsiteX701" fmla="*/ 5175552 w 9124939"/>
              <a:gd name="connsiteY701" fmla="*/ 5692235 h 6507156"/>
              <a:gd name="connsiteX702" fmla="*/ 5170155 w 9124939"/>
              <a:gd name="connsiteY702" fmla="*/ 5692235 h 6507156"/>
              <a:gd name="connsiteX703" fmla="*/ 5162852 w 9124939"/>
              <a:gd name="connsiteY703" fmla="*/ 5707056 h 6507156"/>
              <a:gd name="connsiteX704" fmla="*/ 5154280 w 9124939"/>
              <a:gd name="connsiteY704" fmla="*/ 5693497 h 6507156"/>
              <a:gd name="connsiteX705" fmla="*/ 5149835 w 9124939"/>
              <a:gd name="connsiteY705" fmla="*/ 5677730 h 6507156"/>
              <a:gd name="connsiteX706" fmla="*/ 5167615 w 9124939"/>
              <a:gd name="connsiteY706" fmla="*/ 5677730 h 6507156"/>
              <a:gd name="connsiteX707" fmla="*/ 5178410 w 9124939"/>
              <a:gd name="connsiteY707" fmla="*/ 5681514 h 6507156"/>
              <a:gd name="connsiteX708" fmla="*/ 5183490 w 9124939"/>
              <a:gd name="connsiteY708" fmla="*/ 5661018 h 6507156"/>
              <a:gd name="connsiteX709" fmla="*/ 3164508 w 9124939"/>
              <a:gd name="connsiteY709" fmla="*/ 5661018 h 6507156"/>
              <a:gd name="connsiteX710" fmla="*/ 3184828 w 9124939"/>
              <a:gd name="connsiteY710" fmla="*/ 5675350 h 6507156"/>
              <a:gd name="connsiteX711" fmla="*/ 3186098 w 9124939"/>
              <a:gd name="connsiteY711" fmla="*/ 5686566 h 6507156"/>
              <a:gd name="connsiteX712" fmla="*/ 3173398 w 9124939"/>
              <a:gd name="connsiteY712" fmla="*/ 5694356 h 6507156"/>
              <a:gd name="connsiteX713" fmla="*/ 3161650 w 9124939"/>
              <a:gd name="connsiteY713" fmla="*/ 5684697 h 6507156"/>
              <a:gd name="connsiteX714" fmla="*/ 3135298 w 9124939"/>
              <a:gd name="connsiteY714" fmla="*/ 5686255 h 6507156"/>
              <a:gd name="connsiteX715" fmla="*/ 3134028 w 9124939"/>
              <a:gd name="connsiteY715" fmla="*/ 5675973 h 6507156"/>
              <a:gd name="connsiteX716" fmla="*/ 3127678 w 9124939"/>
              <a:gd name="connsiteY716" fmla="*/ 5675973 h 6507156"/>
              <a:gd name="connsiteX717" fmla="*/ 3125773 w 9124939"/>
              <a:gd name="connsiteY717" fmla="*/ 5666314 h 6507156"/>
              <a:gd name="connsiteX718" fmla="*/ 3164508 w 9124939"/>
              <a:gd name="connsiteY718" fmla="*/ 5661018 h 6507156"/>
              <a:gd name="connsiteX719" fmla="*/ 5232575 w 9124939"/>
              <a:gd name="connsiteY719" fmla="*/ 5638796 h 6507156"/>
              <a:gd name="connsiteX720" fmla="*/ 5238800 w 9124939"/>
              <a:gd name="connsiteY720" fmla="*/ 5642017 h 6507156"/>
              <a:gd name="connsiteX721" fmla="*/ 5241913 w 9124939"/>
              <a:gd name="connsiteY721" fmla="*/ 5652325 h 6507156"/>
              <a:gd name="connsiteX722" fmla="*/ 5234753 w 9124939"/>
              <a:gd name="connsiteY722" fmla="*/ 5661021 h 6507156"/>
              <a:gd name="connsiteX723" fmla="*/ 5210163 w 9124939"/>
              <a:gd name="connsiteY723" fmla="*/ 5660055 h 6507156"/>
              <a:gd name="connsiteX724" fmla="*/ 5215766 w 9124939"/>
              <a:gd name="connsiteY724" fmla="*/ 5650392 h 6507156"/>
              <a:gd name="connsiteX725" fmla="*/ 5232575 w 9124939"/>
              <a:gd name="connsiteY725" fmla="*/ 5638796 h 6507156"/>
              <a:gd name="connsiteX726" fmla="*/ 5395901 w 9124939"/>
              <a:gd name="connsiteY726" fmla="*/ 5614984 h 6507156"/>
              <a:gd name="connsiteX727" fmla="*/ 5395901 w 9124939"/>
              <a:gd name="connsiteY727" fmla="*/ 5622922 h 6507156"/>
              <a:gd name="connsiteX728" fmla="*/ 5391138 w 9124939"/>
              <a:gd name="connsiteY728" fmla="*/ 5620851 h 6507156"/>
              <a:gd name="connsiteX729" fmla="*/ 5395901 w 9124939"/>
              <a:gd name="connsiteY729" fmla="*/ 5614984 h 6507156"/>
              <a:gd name="connsiteX730" fmla="*/ 5202363 w 9124939"/>
              <a:gd name="connsiteY730" fmla="*/ 5613393 h 6507156"/>
              <a:gd name="connsiteX731" fmla="*/ 5216510 w 9124939"/>
              <a:gd name="connsiteY731" fmla="*/ 5617815 h 6507156"/>
              <a:gd name="connsiteX732" fmla="*/ 5215545 w 9124939"/>
              <a:gd name="connsiteY732" fmla="*/ 5627681 h 6507156"/>
              <a:gd name="connsiteX733" fmla="*/ 5202684 w 9124939"/>
              <a:gd name="connsiteY733" fmla="*/ 5625640 h 6507156"/>
              <a:gd name="connsiteX734" fmla="*/ 5191110 w 9124939"/>
              <a:gd name="connsiteY734" fmla="*/ 5624619 h 6507156"/>
              <a:gd name="connsiteX735" fmla="*/ 5193039 w 9124939"/>
              <a:gd name="connsiteY735" fmla="*/ 5618836 h 6507156"/>
              <a:gd name="connsiteX736" fmla="*/ 5202363 w 9124939"/>
              <a:gd name="connsiteY736" fmla="*/ 5613393 h 6507156"/>
              <a:gd name="connsiteX737" fmla="*/ 5383201 w 9124939"/>
              <a:gd name="connsiteY737" fmla="*/ 5602284 h 6507156"/>
              <a:gd name="connsiteX738" fmla="*/ 5402251 w 9124939"/>
              <a:gd name="connsiteY738" fmla="*/ 5602919 h 6507156"/>
              <a:gd name="connsiteX739" fmla="*/ 5395147 w 9124939"/>
              <a:gd name="connsiteY739" fmla="*/ 5610222 h 6507156"/>
              <a:gd name="connsiteX740" fmla="*/ 5386430 w 9124939"/>
              <a:gd name="connsiteY740" fmla="*/ 5613397 h 6507156"/>
              <a:gd name="connsiteX741" fmla="*/ 5383201 w 9124939"/>
              <a:gd name="connsiteY741" fmla="*/ 5610222 h 6507156"/>
              <a:gd name="connsiteX742" fmla="*/ 5383201 w 9124939"/>
              <a:gd name="connsiteY742" fmla="*/ 5602284 h 6507156"/>
              <a:gd name="connsiteX743" fmla="*/ 5116735 w 9124939"/>
              <a:gd name="connsiteY743" fmla="*/ 5576881 h 6507156"/>
              <a:gd name="connsiteX744" fmla="*/ 5125691 w 9124939"/>
              <a:gd name="connsiteY744" fmla="*/ 5581837 h 6507156"/>
              <a:gd name="connsiteX745" fmla="*/ 5126023 w 9124939"/>
              <a:gd name="connsiteY745" fmla="*/ 5595156 h 6507156"/>
              <a:gd name="connsiteX746" fmla="*/ 5116071 w 9124939"/>
              <a:gd name="connsiteY746" fmla="*/ 5602281 h 6507156"/>
              <a:gd name="connsiteX747" fmla="*/ 5103798 w 9124939"/>
              <a:gd name="connsiteY747" fmla="*/ 5594227 h 6507156"/>
              <a:gd name="connsiteX748" fmla="*/ 5105125 w 9124939"/>
              <a:gd name="connsiteY748" fmla="*/ 5587103 h 6507156"/>
              <a:gd name="connsiteX749" fmla="*/ 5116735 w 9124939"/>
              <a:gd name="connsiteY749" fmla="*/ 5576881 h 6507156"/>
              <a:gd name="connsiteX750" fmla="*/ 3635915 w 9124939"/>
              <a:gd name="connsiteY750" fmla="*/ 5532431 h 6507156"/>
              <a:gd name="connsiteX751" fmla="*/ 3641291 w 9124939"/>
              <a:gd name="connsiteY751" fmla="*/ 5532431 h 6507156"/>
              <a:gd name="connsiteX752" fmla="*/ 3660266 w 9124939"/>
              <a:gd name="connsiteY752" fmla="*/ 5540686 h 6507156"/>
              <a:gd name="connsiteX753" fmla="*/ 3671967 w 9124939"/>
              <a:gd name="connsiteY753" fmla="*/ 5540686 h 6507156"/>
              <a:gd name="connsiteX754" fmla="*/ 3680506 w 9124939"/>
              <a:gd name="connsiteY754" fmla="*/ 5565768 h 6507156"/>
              <a:gd name="connsiteX755" fmla="*/ 3679557 w 9124939"/>
              <a:gd name="connsiteY755" fmla="*/ 5582596 h 6507156"/>
              <a:gd name="connsiteX756" fmla="*/ 3695686 w 9124939"/>
              <a:gd name="connsiteY756" fmla="*/ 5608948 h 6507156"/>
              <a:gd name="connsiteX757" fmla="*/ 3694737 w 9124939"/>
              <a:gd name="connsiteY757" fmla="*/ 5637206 h 6507156"/>
              <a:gd name="connsiteX758" fmla="*/ 3684301 w 9124939"/>
              <a:gd name="connsiteY758" fmla="*/ 5646731 h 6507156"/>
              <a:gd name="connsiteX759" fmla="*/ 3680506 w 9124939"/>
              <a:gd name="connsiteY759" fmla="*/ 5661653 h 6507156"/>
              <a:gd name="connsiteX760" fmla="*/ 3694105 w 9124939"/>
              <a:gd name="connsiteY760" fmla="*/ 5673401 h 6507156"/>
              <a:gd name="connsiteX761" fmla="*/ 3686198 w 9124939"/>
              <a:gd name="connsiteY761" fmla="*/ 5703563 h 6507156"/>
              <a:gd name="connsiteX762" fmla="*/ 3677976 w 9124939"/>
              <a:gd name="connsiteY762" fmla="*/ 5738806 h 6507156"/>
              <a:gd name="connsiteX763" fmla="*/ 3678292 w 9124939"/>
              <a:gd name="connsiteY763" fmla="*/ 5773413 h 6507156"/>
              <a:gd name="connsiteX764" fmla="*/ 3664694 w 9124939"/>
              <a:gd name="connsiteY764" fmla="*/ 5794686 h 6507156"/>
              <a:gd name="connsiteX765" fmla="*/ 3654890 w 9124939"/>
              <a:gd name="connsiteY765" fmla="*/ 5783891 h 6507156"/>
              <a:gd name="connsiteX766" fmla="*/ 3644454 w 9124939"/>
              <a:gd name="connsiteY766" fmla="*/ 5773731 h 6507156"/>
              <a:gd name="connsiteX767" fmla="*/ 3626744 w 9124939"/>
              <a:gd name="connsiteY767" fmla="*/ 5785478 h 6507156"/>
              <a:gd name="connsiteX768" fmla="*/ 3625795 w 9124939"/>
              <a:gd name="connsiteY768" fmla="*/ 5805481 h 6507156"/>
              <a:gd name="connsiteX769" fmla="*/ 3617256 w 9124939"/>
              <a:gd name="connsiteY769" fmla="*/ 5814053 h 6507156"/>
              <a:gd name="connsiteX770" fmla="*/ 3604606 w 9124939"/>
              <a:gd name="connsiteY770" fmla="*/ 5815006 h 6507156"/>
              <a:gd name="connsiteX771" fmla="*/ 3590059 w 9124939"/>
              <a:gd name="connsiteY771" fmla="*/ 5818181 h 6507156"/>
              <a:gd name="connsiteX772" fmla="*/ 3578674 w 9124939"/>
              <a:gd name="connsiteY772" fmla="*/ 5810243 h 6507156"/>
              <a:gd name="connsiteX773" fmla="*/ 3570135 w 9124939"/>
              <a:gd name="connsiteY773" fmla="*/ 5813418 h 6507156"/>
              <a:gd name="connsiteX774" fmla="*/ 3566656 w 9124939"/>
              <a:gd name="connsiteY774" fmla="*/ 5802623 h 6507156"/>
              <a:gd name="connsiteX775" fmla="*/ 3575195 w 9124939"/>
              <a:gd name="connsiteY775" fmla="*/ 5802623 h 6507156"/>
              <a:gd name="connsiteX776" fmla="*/ 3568554 w 9124939"/>
              <a:gd name="connsiteY776" fmla="*/ 5797543 h 6507156"/>
              <a:gd name="connsiteX777" fmla="*/ 3567605 w 9124939"/>
              <a:gd name="connsiteY777" fmla="*/ 5772461 h 6507156"/>
              <a:gd name="connsiteX778" fmla="*/ 3554639 w 9124939"/>
              <a:gd name="connsiteY778" fmla="*/ 5755633 h 6507156"/>
              <a:gd name="connsiteX779" fmla="*/ 3571084 w 9124939"/>
              <a:gd name="connsiteY779" fmla="*/ 5706738 h 6507156"/>
              <a:gd name="connsiteX780" fmla="*/ 3575511 w 9124939"/>
              <a:gd name="connsiteY780" fmla="*/ 5693086 h 6507156"/>
              <a:gd name="connsiteX781" fmla="*/ 3561280 w 9124939"/>
              <a:gd name="connsiteY781" fmla="*/ 5681656 h 6507156"/>
              <a:gd name="connsiteX782" fmla="*/ 3569819 w 9124939"/>
              <a:gd name="connsiteY782" fmla="*/ 5660383 h 6507156"/>
              <a:gd name="connsiteX783" fmla="*/ 3563494 w 9124939"/>
              <a:gd name="connsiteY783" fmla="*/ 5650858 h 6507156"/>
              <a:gd name="connsiteX784" fmla="*/ 3569503 w 9124939"/>
              <a:gd name="connsiteY784" fmla="*/ 5637523 h 6507156"/>
              <a:gd name="connsiteX785" fmla="*/ 3560015 w 9124939"/>
              <a:gd name="connsiteY785" fmla="*/ 5619426 h 6507156"/>
              <a:gd name="connsiteX786" fmla="*/ 3544203 w 9124939"/>
              <a:gd name="connsiteY786" fmla="*/ 5609266 h 6507156"/>
              <a:gd name="connsiteX787" fmla="*/ 3539775 w 9124939"/>
              <a:gd name="connsiteY787" fmla="*/ 5618791 h 6507156"/>
              <a:gd name="connsiteX788" fmla="*/ 3535348 w 9124939"/>
              <a:gd name="connsiteY788" fmla="*/ 5597518 h 6507156"/>
              <a:gd name="connsiteX789" fmla="*/ 3541673 w 9124939"/>
              <a:gd name="connsiteY789" fmla="*/ 5583866 h 6507156"/>
              <a:gd name="connsiteX790" fmla="*/ 3535980 w 9124939"/>
              <a:gd name="connsiteY790" fmla="*/ 5559736 h 6507156"/>
              <a:gd name="connsiteX791" fmla="*/ 3544519 w 9124939"/>
              <a:gd name="connsiteY791" fmla="*/ 5554338 h 6507156"/>
              <a:gd name="connsiteX792" fmla="*/ 3548630 w 9124939"/>
              <a:gd name="connsiteY792" fmla="*/ 5539416 h 6507156"/>
              <a:gd name="connsiteX793" fmla="*/ 3554955 w 9124939"/>
              <a:gd name="connsiteY793" fmla="*/ 5544813 h 6507156"/>
              <a:gd name="connsiteX794" fmla="*/ 3545468 w 9124939"/>
              <a:gd name="connsiteY794" fmla="*/ 5559736 h 6507156"/>
              <a:gd name="connsiteX795" fmla="*/ 3553058 w 9124939"/>
              <a:gd name="connsiteY795" fmla="*/ 5571166 h 6507156"/>
              <a:gd name="connsiteX796" fmla="*/ 3570135 w 9124939"/>
              <a:gd name="connsiteY796" fmla="*/ 5579421 h 6507156"/>
              <a:gd name="connsiteX797" fmla="*/ 3590059 w 9124939"/>
              <a:gd name="connsiteY797" fmla="*/ 5581326 h 6507156"/>
              <a:gd name="connsiteX798" fmla="*/ 3597333 w 9124939"/>
              <a:gd name="connsiteY798" fmla="*/ 5565451 h 6507156"/>
              <a:gd name="connsiteX799" fmla="*/ 3618521 w 9124939"/>
              <a:gd name="connsiteY799" fmla="*/ 5552751 h 6507156"/>
              <a:gd name="connsiteX800" fmla="*/ 3631804 w 9124939"/>
              <a:gd name="connsiteY800" fmla="*/ 5543226 h 6507156"/>
              <a:gd name="connsiteX801" fmla="*/ 3635915 w 9124939"/>
              <a:gd name="connsiteY801" fmla="*/ 5532431 h 6507156"/>
              <a:gd name="connsiteX802" fmla="*/ 7769216 w 9124939"/>
              <a:gd name="connsiteY802" fmla="*/ 5443627 h 6507156"/>
              <a:gd name="connsiteX803" fmla="*/ 7770747 w 9124939"/>
              <a:gd name="connsiteY803" fmla="*/ 5450018 h 6507156"/>
              <a:gd name="connsiteX804" fmla="*/ 7770737 w 9124939"/>
              <a:gd name="connsiteY804" fmla="*/ 5450018 h 6507156"/>
              <a:gd name="connsiteX805" fmla="*/ 7769213 w 9124939"/>
              <a:gd name="connsiteY805" fmla="*/ 5443660 h 6507156"/>
              <a:gd name="connsiteX806" fmla="*/ 7769216 w 9124939"/>
              <a:gd name="connsiteY806" fmla="*/ 5443627 h 6507156"/>
              <a:gd name="connsiteX807" fmla="*/ 7770734 w 9124939"/>
              <a:gd name="connsiteY807" fmla="*/ 5425373 h 6507156"/>
              <a:gd name="connsiteX808" fmla="*/ 7770384 w 9124939"/>
              <a:gd name="connsiteY808" fmla="*/ 5427113 h 6507156"/>
              <a:gd name="connsiteX809" fmla="*/ 7769605 w 9124939"/>
              <a:gd name="connsiteY809" fmla="*/ 5430469 h 6507156"/>
              <a:gd name="connsiteX810" fmla="*/ 7769625 w 9124939"/>
              <a:gd name="connsiteY810" fmla="*/ 5429585 h 6507156"/>
              <a:gd name="connsiteX811" fmla="*/ 7770734 w 9124939"/>
              <a:gd name="connsiteY811" fmla="*/ 5425373 h 6507156"/>
              <a:gd name="connsiteX812" fmla="*/ 7844088 w 9124939"/>
              <a:gd name="connsiteY812" fmla="*/ 5405408 h 6507156"/>
              <a:gd name="connsiteX813" fmla="*/ 7839169 w 9124939"/>
              <a:gd name="connsiteY813" fmla="*/ 5410220 h 6507156"/>
              <a:gd name="connsiteX814" fmla="*/ 7836856 w 9124939"/>
              <a:gd name="connsiteY814" fmla="*/ 5408833 h 6507156"/>
              <a:gd name="connsiteX815" fmla="*/ 7838925 w 9124939"/>
              <a:gd name="connsiteY815" fmla="*/ 5407376 h 6507156"/>
              <a:gd name="connsiteX816" fmla="*/ 7844088 w 9124939"/>
              <a:gd name="connsiteY816" fmla="*/ 5405408 h 6507156"/>
              <a:gd name="connsiteX817" fmla="*/ 7869299 w 9124939"/>
              <a:gd name="connsiteY817" fmla="*/ 5395909 h 6507156"/>
              <a:gd name="connsiteX818" fmla="*/ 7878751 w 9124939"/>
              <a:gd name="connsiteY818" fmla="*/ 5395909 h 6507156"/>
              <a:gd name="connsiteX819" fmla="*/ 7863057 w 9124939"/>
              <a:gd name="connsiteY819" fmla="*/ 5401639 h 6507156"/>
              <a:gd name="connsiteX820" fmla="*/ 7839676 w 9124939"/>
              <a:gd name="connsiteY820" fmla="*/ 5410553 h 6507156"/>
              <a:gd name="connsiteX821" fmla="*/ 7845532 w 9124939"/>
              <a:gd name="connsiteY821" fmla="*/ 5404857 h 6507156"/>
              <a:gd name="connsiteX822" fmla="*/ 7862306 w 9124939"/>
              <a:gd name="connsiteY822" fmla="*/ 5398462 h 6507156"/>
              <a:gd name="connsiteX823" fmla="*/ 7869299 w 9124939"/>
              <a:gd name="connsiteY823" fmla="*/ 5395909 h 6507156"/>
              <a:gd name="connsiteX824" fmla="*/ 4376723 w 9124939"/>
              <a:gd name="connsiteY824" fmla="*/ 5322881 h 6507156"/>
              <a:gd name="connsiteX825" fmla="*/ 4387836 w 9124939"/>
              <a:gd name="connsiteY825" fmla="*/ 5324001 h 6507156"/>
              <a:gd name="connsiteX826" fmla="*/ 4381774 w 9124939"/>
              <a:gd name="connsiteY826" fmla="*/ 5327644 h 6507156"/>
              <a:gd name="connsiteX827" fmla="*/ 4376723 w 9124939"/>
              <a:gd name="connsiteY827" fmla="*/ 5322881 h 6507156"/>
              <a:gd name="connsiteX828" fmla="*/ 4422058 w 9124939"/>
              <a:gd name="connsiteY828" fmla="*/ 5319706 h 6507156"/>
              <a:gd name="connsiteX829" fmla="*/ 4434549 w 9124939"/>
              <a:gd name="connsiteY829" fmla="*/ 5326809 h 6507156"/>
              <a:gd name="connsiteX830" fmla="*/ 4456098 w 9124939"/>
              <a:gd name="connsiteY830" fmla="*/ 5332944 h 6507156"/>
              <a:gd name="connsiteX831" fmla="*/ 4454849 w 9124939"/>
              <a:gd name="connsiteY831" fmla="*/ 5338756 h 6507156"/>
              <a:gd name="connsiteX832" fmla="*/ 4430490 w 9124939"/>
              <a:gd name="connsiteY832" fmla="*/ 5332621 h 6507156"/>
              <a:gd name="connsiteX833" fmla="*/ 4417998 w 9124939"/>
              <a:gd name="connsiteY833" fmla="*/ 5321643 h 6507156"/>
              <a:gd name="connsiteX834" fmla="*/ 4422058 w 9124939"/>
              <a:gd name="connsiteY834" fmla="*/ 5319706 h 6507156"/>
              <a:gd name="connsiteX835" fmla="*/ 3765217 w 9124939"/>
              <a:gd name="connsiteY835" fmla="*/ 5319706 h 6507156"/>
              <a:gd name="connsiteX836" fmla="*/ 3768710 w 9124939"/>
              <a:gd name="connsiteY836" fmla="*/ 5328574 h 6507156"/>
              <a:gd name="connsiteX837" fmla="*/ 3767757 w 9124939"/>
              <a:gd name="connsiteY837" fmla="*/ 5335143 h 6507156"/>
              <a:gd name="connsiteX838" fmla="*/ 3761407 w 9124939"/>
              <a:gd name="connsiteY838" fmla="*/ 5337114 h 6507156"/>
              <a:gd name="connsiteX839" fmla="*/ 3765535 w 9124939"/>
              <a:gd name="connsiteY839" fmla="*/ 5346639 h 6507156"/>
              <a:gd name="connsiteX840" fmla="*/ 3758232 w 9124939"/>
              <a:gd name="connsiteY840" fmla="*/ 5348281 h 6507156"/>
              <a:gd name="connsiteX841" fmla="*/ 3753787 w 9124939"/>
              <a:gd name="connsiteY841" fmla="*/ 5338427 h 6507156"/>
              <a:gd name="connsiteX842" fmla="*/ 3736960 w 9124939"/>
              <a:gd name="connsiteY842" fmla="*/ 5340398 h 6507156"/>
              <a:gd name="connsiteX843" fmla="*/ 3730610 w 9124939"/>
              <a:gd name="connsiteY843" fmla="*/ 5330873 h 6507156"/>
              <a:gd name="connsiteX844" fmla="*/ 3753787 w 9124939"/>
              <a:gd name="connsiteY844" fmla="*/ 5328574 h 6507156"/>
              <a:gd name="connsiteX845" fmla="*/ 3765217 w 9124939"/>
              <a:gd name="connsiteY845" fmla="*/ 5319706 h 6507156"/>
              <a:gd name="connsiteX846" fmla="*/ 4358625 w 9124939"/>
              <a:gd name="connsiteY846" fmla="*/ 5299068 h 6507156"/>
              <a:gd name="connsiteX847" fmla="*/ 4376087 w 9124939"/>
              <a:gd name="connsiteY847" fmla="*/ 5309061 h 6507156"/>
              <a:gd name="connsiteX848" fmla="*/ 4389740 w 9124939"/>
              <a:gd name="connsiteY848" fmla="*/ 5306251 h 6507156"/>
              <a:gd name="connsiteX849" fmla="*/ 4410060 w 9124939"/>
              <a:gd name="connsiteY849" fmla="*/ 5313121 h 6507156"/>
              <a:gd name="connsiteX850" fmla="*/ 4389740 w 9124939"/>
              <a:gd name="connsiteY850" fmla="*/ 5311872 h 6507156"/>
              <a:gd name="connsiteX851" fmla="*/ 4377675 w 9124939"/>
              <a:gd name="connsiteY851" fmla="*/ 5318118 h 6507156"/>
              <a:gd name="connsiteX852" fmla="*/ 4346560 w 9124939"/>
              <a:gd name="connsiteY852" fmla="*/ 5301254 h 6507156"/>
              <a:gd name="connsiteX853" fmla="*/ 4358625 w 9124939"/>
              <a:gd name="connsiteY853" fmla="*/ 5299068 h 6507156"/>
              <a:gd name="connsiteX854" fmla="*/ 3666395 w 9124939"/>
              <a:gd name="connsiteY854" fmla="*/ 5294306 h 6507156"/>
              <a:gd name="connsiteX855" fmla="*/ 3668313 w 9124939"/>
              <a:gd name="connsiteY855" fmla="*/ 5335204 h 6507156"/>
              <a:gd name="connsiteX856" fmla="*/ 3665116 w 9124939"/>
              <a:gd name="connsiteY856" fmla="*/ 5350105 h 6507156"/>
              <a:gd name="connsiteX857" fmla="*/ 3678223 w 9124939"/>
              <a:gd name="connsiteY857" fmla="*/ 5377370 h 6507156"/>
              <a:gd name="connsiteX858" fmla="*/ 3675346 w 9124939"/>
              <a:gd name="connsiteY858" fmla="*/ 5421439 h 6507156"/>
              <a:gd name="connsiteX859" fmla="*/ 3663838 w 9124939"/>
              <a:gd name="connsiteY859" fmla="*/ 5450290 h 6507156"/>
              <a:gd name="connsiteX860" fmla="*/ 3660641 w 9124939"/>
              <a:gd name="connsiteY860" fmla="*/ 5464874 h 6507156"/>
              <a:gd name="connsiteX861" fmla="*/ 3651371 w 9124939"/>
              <a:gd name="connsiteY861" fmla="*/ 5488018 h 6507156"/>
              <a:gd name="connsiteX862" fmla="*/ 3643059 w 9124939"/>
              <a:gd name="connsiteY862" fmla="*/ 5507040 h 6507156"/>
              <a:gd name="connsiteX863" fmla="*/ 3641781 w 9124939"/>
              <a:gd name="connsiteY863" fmla="*/ 5513381 h 6507156"/>
              <a:gd name="connsiteX864" fmla="*/ 3633469 w 9124939"/>
              <a:gd name="connsiteY864" fmla="*/ 5508308 h 6507156"/>
              <a:gd name="connsiteX865" fmla="*/ 3625797 w 9124939"/>
              <a:gd name="connsiteY865" fmla="*/ 5506406 h 6507156"/>
              <a:gd name="connsiteX866" fmla="*/ 3624838 w 9124939"/>
              <a:gd name="connsiteY866" fmla="*/ 5501016 h 6507156"/>
              <a:gd name="connsiteX867" fmla="*/ 3615248 w 9124939"/>
              <a:gd name="connsiteY867" fmla="*/ 5496895 h 6507156"/>
              <a:gd name="connsiteX868" fmla="*/ 3604379 w 9124939"/>
              <a:gd name="connsiteY868" fmla="*/ 5488652 h 6507156"/>
              <a:gd name="connsiteX869" fmla="*/ 3612051 w 9124939"/>
              <a:gd name="connsiteY869" fmla="*/ 5470580 h 6507156"/>
              <a:gd name="connsiteX870" fmla="*/ 3605019 w 9124939"/>
              <a:gd name="connsiteY870" fmla="*/ 5467410 h 6507156"/>
              <a:gd name="connsiteX871" fmla="*/ 3593511 w 9124939"/>
              <a:gd name="connsiteY871" fmla="*/ 5462020 h 6507156"/>
              <a:gd name="connsiteX872" fmla="*/ 3597666 w 9124939"/>
              <a:gd name="connsiteY872" fmla="*/ 5455679 h 6507156"/>
              <a:gd name="connsiteX873" fmla="*/ 3598625 w 9124939"/>
              <a:gd name="connsiteY873" fmla="*/ 5446485 h 6507156"/>
              <a:gd name="connsiteX874" fmla="*/ 3595429 w 9124939"/>
              <a:gd name="connsiteY874" fmla="*/ 5443315 h 6507156"/>
              <a:gd name="connsiteX875" fmla="*/ 3595429 w 9124939"/>
              <a:gd name="connsiteY875" fmla="*/ 5428731 h 6507156"/>
              <a:gd name="connsiteX876" fmla="*/ 3590953 w 9124939"/>
              <a:gd name="connsiteY876" fmla="*/ 5417952 h 6507156"/>
              <a:gd name="connsiteX877" fmla="*/ 3584560 w 9124939"/>
              <a:gd name="connsiteY877" fmla="*/ 5404636 h 6507156"/>
              <a:gd name="connsiteX878" fmla="*/ 3585519 w 9124939"/>
              <a:gd name="connsiteY878" fmla="*/ 5391954 h 6507156"/>
              <a:gd name="connsiteX879" fmla="*/ 3595109 w 9124939"/>
              <a:gd name="connsiteY879" fmla="*/ 5389735 h 6507156"/>
              <a:gd name="connsiteX880" fmla="*/ 3593830 w 9124939"/>
              <a:gd name="connsiteY880" fmla="*/ 5367542 h 6507156"/>
              <a:gd name="connsiteX881" fmla="*/ 3613969 w 9124939"/>
              <a:gd name="connsiteY881" fmla="*/ 5356763 h 6507156"/>
              <a:gd name="connsiteX882" fmla="*/ 3618125 w 9124939"/>
              <a:gd name="connsiteY882" fmla="*/ 5345349 h 6507156"/>
              <a:gd name="connsiteX883" fmla="*/ 3631871 w 9124939"/>
              <a:gd name="connsiteY883" fmla="*/ 5334570 h 6507156"/>
              <a:gd name="connsiteX884" fmla="*/ 3644658 w 9124939"/>
              <a:gd name="connsiteY884" fmla="*/ 5340911 h 6507156"/>
              <a:gd name="connsiteX885" fmla="*/ 3652330 w 9124939"/>
              <a:gd name="connsiteY885" fmla="*/ 5333619 h 6507156"/>
              <a:gd name="connsiteX886" fmla="*/ 3648494 w 9124939"/>
              <a:gd name="connsiteY886" fmla="*/ 5317767 h 6507156"/>
              <a:gd name="connsiteX887" fmla="*/ 3656166 w 9124939"/>
              <a:gd name="connsiteY887" fmla="*/ 5297476 h 6507156"/>
              <a:gd name="connsiteX888" fmla="*/ 3666395 w 9124939"/>
              <a:gd name="connsiteY888" fmla="*/ 5294306 h 6507156"/>
              <a:gd name="connsiteX889" fmla="*/ 4310084 w 9124939"/>
              <a:gd name="connsiteY889" fmla="*/ 5281606 h 6507156"/>
              <a:gd name="connsiteX890" fmla="*/ 4314810 w 9124939"/>
              <a:gd name="connsiteY890" fmla="*/ 5283464 h 6507156"/>
              <a:gd name="connsiteX891" fmla="*/ 4304768 w 9124939"/>
              <a:gd name="connsiteY891" fmla="*/ 5294306 h 6507156"/>
              <a:gd name="connsiteX892" fmla="*/ 4304177 w 9124939"/>
              <a:gd name="connsiteY892" fmla="*/ 5289969 h 6507156"/>
              <a:gd name="connsiteX893" fmla="*/ 4302110 w 9124939"/>
              <a:gd name="connsiteY893" fmla="*/ 5284394 h 6507156"/>
              <a:gd name="connsiteX894" fmla="*/ 4310084 w 9124939"/>
              <a:gd name="connsiteY894" fmla="*/ 5281606 h 6507156"/>
              <a:gd name="connsiteX895" fmla="*/ 4330685 w 9124939"/>
              <a:gd name="connsiteY895" fmla="*/ 5260968 h 6507156"/>
              <a:gd name="connsiteX896" fmla="*/ 4359914 w 9124939"/>
              <a:gd name="connsiteY896" fmla="*/ 5268061 h 6507156"/>
              <a:gd name="connsiteX897" fmla="*/ 4391010 w 9124939"/>
              <a:gd name="connsiteY897" fmla="*/ 5272114 h 6507156"/>
              <a:gd name="connsiteX898" fmla="*/ 4391010 w 9124939"/>
              <a:gd name="connsiteY898" fmla="*/ 5276843 h 6507156"/>
              <a:gd name="connsiteX899" fmla="*/ 4360536 w 9124939"/>
              <a:gd name="connsiteY899" fmla="*/ 5275829 h 6507156"/>
              <a:gd name="connsiteX900" fmla="*/ 4333483 w 9124939"/>
              <a:gd name="connsiteY900" fmla="*/ 5268736 h 6507156"/>
              <a:gd name="connsiteX901" fmla="*/ 4330685 w 9124939"/>
              <a:gd name="connsiteY901" fmla="*/ 5260968 h 6507156"/>
              <a:gd name="connsiteX902" fmla="*/ 4355278 w 9124939"/>
              <a:gd name="connsiteY902" fmla="*/ 5241918 h 6507156"/>
              <a:gd name="connsiteX903" fmla="*/ 4371961 w 9124939"/>
              <a:gd name="connsiteY903" fmla="*/ 5249994 h 6507156"/>
              <a:gd name="connsiteX904" fmla="*/ 4368498 w 9124939"/>
              <a:gd name="connsiteY904" fmla="*/ 5256206 h 6507156"/>
              <a:gd name="connsiteX905" fmla="*/ 4351186 w 9124939"/>
              <a:gd name="connsiteY905" fmla="*/ 5254963 h 6507156"/>
              <a:gd name="connsiteX906" fmla="*/ 4339225 w 9124939"/>
              <a:gd name="connsiteY906" fmla="*/ 5251547 h 6507156"/>
              <a:gd name="connsiteX907" fmla="*/ 4335763 w 9124939"/>
              <a:gd name="connsiteY907" fmla="*/ 5246887 h 6507156"/>
              <a:gd name="connsiteX908" fmla="*/ 4335448 w 9124939"/>
              <a:gd name="connsiteY908" fmla="*/ 5242228 h 6507156"/>
              <a:gd name="connsiteX909" fmla="*/ 4355278 w 9124939"/>
              <a:gd name="connsiteY909" fmla="*/ 5241918 h 6507156"/>
              <a:gd name="connsiteX910" fmla="*/ 4313833 w 9124939"/>
              <a:gd name="connsiteY910" fmla="*/ 5237156 h 6507156"/>
              <a:gd name="connsiteX911" fmla="*/ 4329098 w 9124939"/>
              <a:gd name="connsiteY911" fmla="*/ 5246681 h 6507156"/>
              <a:gd name="connsiteX912" fmla="*/ 4319634 w 9124939"/>
              <a:gd name="connsiteY912" fmla="*/ 5245452 h 6507156"/>
              <a:gd name="connsiteX913" fmla="*/ 4305285 w 9124939"/>
              <a:gd name="connsiteY913" fmla="*/ 5237463 h 6507156"/>
              <a:gd name="connsiteX914" fmla="*/ 4313833 w 9124939"/>
              <a:gd name="connsiteY914" fmla="*/ 5237156 h 6507156"/>
              <a:gd name="connsiteX915" fmla="*/ 3514931 w 9124939"/>
              <a:gd name="connsiteY915" fmla="*/ 5166062 h 6507156"/>
              <a:gd name="connsiteX916" fmla="*/ 3506434 w 9124939"/>
              <a:gd name="connsiteY916" fmla="*/ 5174556 h 6507156"/>
              <a:gd name="connsiteX917" fmla="*/ 3506482 w 9124939"/>
              <a:gd name="connsiteY917" fmla="*/ 5174654 h 6507156"/>
              <a:gd name="connsiteX918" fmla="*/ 3514948 w 9124939"/>
              <a:gd name="connsiteY918" fmla="*/ 5166170 h 6507156"/>
              <a:gd name="connsiteX919" fmla="*/ 3514931 w 9124939"/>
              <a:gd name="connsiteY919" fmla="*/ 5166062 h 6507156"/>
              <a:gd name="connsiteX920" fmla="*/ 4165585 w 9124939"/>
              <a:gd name="connsiteY920" fmla="*/ 5118093 h 6507156"/>
              <a:gd name="connsiteX921" fmla="*/ 4189515 w 9124939"/>
              <a:gd name="connsiteY921" fmla="*/ 5141324 h 6507156"/>
              <a:gd name="connsiteX922" fmla="*/ 4203685 w 9124939"/>
              <a:gd name="connsiteY922" fmla="*/ 5156193 h 6507156"/>
              <a:gd name="connsiteX923" fmla="*/ 4186052 w 9124939"/>
              <a:gd name="connsiteY923" fmla="*/ 5146281 h 6507156"/>
              <a:gd name="connsiteX924" fmla="*/ 4174087 w 9124939"/>
              <a:gd name="connsiteY924" fmla="*/ 5131722 h 6507156"/>
              <a:gd name="connsiteX925" fmla="*/ 4165585 w 9124939"/>
              <a:gd name="connsiteY925" fmla="*/ 5118093 h 6507156"/>
              <a:gd name="connsiteX926" fmla="*/ 4181460 w 9124939"/>
              <a:gd name="connsiteY926" fmla="*/ 5113331 h 6507156"/>
              <a:gd name="connsiteX927" fmla="*/ 4209697 w 9124939"/>
              <a:gd name="connsiteY927" fmla="*/ 5132898 h 6507156"/>
              <a:gd name="connsiteX928" fmla="*/ 4211623 w 9124939"/>
              <a:gd name="connsiteY928" fmla="*/ 5141906 h 6507156"/>
              <a:gd name="connsiteX929" fmla="*/ 4181460 w 9124939"/>
              <a:gd name="connsiteY929" fmla="*/ 5113331 h 6507156"/>
              <a:gd name="connsiteX930" fmla="*/ 4194160 w 9124939"/>
              <a:gd name="connsiteY930" fmla="*/ 5111743 h 6507156"/>
              <a:gd name="connsiteX931" fmla="*/ 4208448 w 9124939"/>
              <a:gd name="connsiteY931" fmla="*/ 5118141 h 6507156"/>
              <a:gd name="connsiteX932" fmla="*/ 4204025 w 9124939"/>
              <a:gd name="connsiteY932" fmla="*/ 5122856 h 6507156"/>
              <a:gd name="connsiteX933" fmla="*/ 4194160 w 9124939"/>
              <a:gd name="connsiteY933" fmla="*/ 5111743 h 6507156"/>
              <a:gd name="connsiteX934" fmla="*/ 4179622 w 9124939"/>
              <a:gd name="connsiteY934" fmla="*/ 5075231 h 6507156"/>
              <a:gd name="connsiteX935" fmla="*/ 4200892 w 9124939"/>
              <a:gd name="connsiteY935" fmla="*/ 5088248 h 6507156"/>
              <a:gd name="connsiteX936" fmla="*/ 4202826 w 9124939"/>
              <a:gd name="connsiteY936" fmla="*/ 5093328 h 6507156"/>
              <a:gd name="connsiteX937" fmla="*/ 4196380 w 9124939"/>
              <a:gd name="connsiteY937" fmla="*/ 5091741 h 6507156"/>
              <a:gd name="connsiteX938" fmla="*/ 4209271 w 9124939"/>
              <a:gd name="connsiteY938" fmla="*/ 5103171 h 6507156"/>
              <a:gd name="connsiteX939" fmla="*/ 4217973 w 9124939"/>
              <a:gd name="connsiteY939" fmla="*/ 5109838 h 6507156"/>
              <a:gd name="connsiteX940" fmla="*/ 4216684 w 9124939"/>
              <a:gd name="connsiteY940" fmla="*/ 5113331 h 6507156"/>
              <a:gd name="connsiteX941" fmla="*/ 4197992 w 9124939"/>
              <a:gd name="connsiteY941" fmla="*/ 5099043 h 6507156"/>
              <a:gd name="connsiteX942" fmla="*/ 4199281 w 9124939"/>
              <a:gd name="connsiteY942" fmla="*/ 5107298 h 6507156"/>
              <a:gd name="connsiteX943" fmla="*/ 4187034 w 9124939"/>
              <a:gd name="connsiteY943" fmla="*/ 5095233 h 6507156"/>
              <a:gd name="connsiteX944" fmla="*/ 4178333 w 9124939"/>
              <a:gd name="connsiteY944" fmla="*/ 5083803 h 6507156"/>
              <a:gd name="connsiteX945" fmla="*/ 4175110 w 9124939"/>
              <a:gd name="connsiteY945" fmla="*/ 5075866 h 6507156"/>
              <a:gd name="connsiteX946" fmla="*/ 4179622 w 9124939"/>
              <a:gd name="connsiteY946" fmla="*/ 5075231 h 6507156"/>
              <a:gd name="connsiteX947" fmla="*/ 4137792 w 9124939"/>
              <a:gd name="connsiteY947" fmla="*/ 5073643 h 6507156"/>
              <a:gd name="connsiteX948" fmla="*/ 4152270 w 9124939"/>
              <a:gd name="connsiteY948" fmla="*/ 5090235 h 6507156"/>
              <a:gd name="connsiteX949" fmla="*/ 4152886 w 9124939"/>
              <a:gd name="connsiteY949" fmla="*/ 5101296 h 6507156"/>
              <a:gd name="connsiteX950" fmla="*/ 4148881 w 9124939"/>
              <a:gd name="connsiteY950" fmla="*/ 5102218 h 6507156"/>
              <a:gd name="connsiteX951" fmla="*/ 4146109 w 9124939"/>
              <a:gd name="connsiteY951" fmla="*/ 5094844 h 6507156"/>
              <a:gd name="connsiteX952" fmla="*/ 4139949 w 9124939"/>
              <a:gd name="connsiteY952" fmla="*/ 5092078 h 6507156"/>
              <a:gd name="connsiteX953" fmla="*/ 4133788 w 9124939"/>
              <a:gd name="connsiteY953" fmla="*/ 5084090 h 6507156"/>
              <a:gd name="connsiteX954" fmla="*/ 4132248 w 9124939"/>
              <a:gd name="connsiteY954" fmla="*/ 5075794 h 6507156"/>
              <a:gd name="connsiteX955" fmla="*/ 4137792 w 9124939"/>
              <a:gd name="connsiteY955" fmla="*/ 5073643 h 6507156"/>
              <a:gd name="connsiteX956" fmla="*/ 4175006 w 9124939"/>
              <a:gd name="connsiteY956" fmla="*/ 5057768 h 6507156"/>
              <a:gd name="connsiteX957" fmla="*/ 4183438 w 9124939"/>
              <a:gd name="connsiteY957" fmla="*/ 5069516 h 6507156"/>
              <a:gd name="connsiteX958" fmla="*/ 4187810 w 9124939"/>
              <a:gd name="connsiteY958" fmla="*/ 5075231 h 6507156"/>
              <a:gd name="connsiteX959" fmla="*/ 4171571 w 9124939"/>
              <a:gd name="connsiteY959" fmla="*/ 5066023 h 6507156"/>
              <a:gd name="connsiteX960" fmla="*/ 4168760 w 9124939"/>
              <a:gd name="connsiteY960" fmla="*/ 5060625 h 6507156"/>
              <a:gd name="connsiteX961" fmla="*/ 4175006 w 9124939"/>
              <a:gd name="connsiteY961" fmla="*/ 5057768 h 6507156"/>
              <a:gd name="connsiteX962" fmla="*/ 4128755 w 9124939"/>
              <a:gd name="connsiteY962" fmla="*/ 5010143 h 6507156"/>
              <a:gd name="connsiteX963" fmla="*/ 4136693 w 9124939"/>
              <a:gd name="connsiteY963" fmla="*/ 5011091 h 6507156"/>
              <a:gd name="connsiteX964" fmla="*/ 4137963 w 9124939"/>
              <a:gd name="connsiteY964" fmla="*/ 5024363 h 6507156"/>
              <a:gd name="connsiteX965" fmla="*/ 4142725 w 9124939"/>
              <a:gd name="connsiteY965" fmla="*/ 5030050 h 6507156"/>
              <a:gd name="connsiteX966" fmla="*/ 4149075 w 9124939"/>
              <a:gd name="connsiteY966" fmla="*/ 5041426 h 6507156"/>
              <a:gd name="connsiteX967" fmla="*/ 4154473 w 9124939"/>
              <a:gd name="connsiteY967" fmla="*/ 5076818 h 6507156"/>
              <a:gd name="connsiteX968" fmla="*/ 4148123 w 9124939"/>
              <a:gd name="connsiteY968" fmla="*/ 5076186 h 6507156"/>
              <a:gd name="connsiteX969" fmla="*/ 4143678 w 9124939"/>
              <a:gd name="connsiteY969" fmla="*/ 5070498 h 6507156"/>
              <a:gd name="connsiteX970" fmla="*/ 4134152 w 9124939"/>
              <a:gd name="connsiteY970" fmla="*/ 5061018 h 6507156"/>
              <a:gd name="connsiteX971" fmla="*/ 4130660 w 9124939"/>
              <a:gd name="connsiteY971" fmla="*/ 5049642 h 6507156"/>
              <a:gd name="connsiteX972" fmla="*/ 4132882 w 9124939"/>
              <a:gd name="connsiteY972" fmla="*/ 5043322 h 6507156"/>
              <a:gd name="connsiteX973" fmla="*/ 4138598 w 9124939"/>
              <a:gd name="connsiteY973" fmla="*/ 5047746 h 6507156"/>
              <a:gd name="connsiteX974" fmla="*/ 4139868 w 9124939"/>
              <a:gd name="connsiteY974" fmla="*/ 5043322 h 6507156"/>
              <a:gd name="connsiteX975" fmla="*/ 4139868 w 9124939"/>
              <a:gd name="connsiteY975" fmla="*/ 5034158 h 6507156"/>
              <a:gd name="connsiteX976" fmla="*/ 4127485 w 9124939"/>
              <a:gd name="connsiteY976" fmla="*/ 5019939 h 6507156"/>
              <a:gd name="connsiteX977" fmla="*/ 4128755 w 9124939"/>
              <a:gd name="connsiteY977" fmla="*/ 5010143 h 6507156"/>
              <a:gd name="connsiteX978" fmla="*/ 4154472 w 9124939"/>
              <a:gd name="connsiteY978" fmla="*/ 5003793 h 6507156"/>
              <a:gd name="connsiteX979" fmla="*/ 4160187 w 9124939"/>
              <a:gd name="connsiteY979" fmla="*/ 5003793 h 6507156"/>
              <a:gd name="connsiteX980" fmla="*/ 4175110 w 9124939"/>
              <a:gd name="connsiteY980" fmla="*/ 5026018 h 6507156"/>
              <a:gd name="connsiteX981" fmla="*/ 4179872 w 9124939"/>
              <a:gd name="connsiteY981" fmla="*/ 5030145 h 6507156"/>
              <a:gd name="connsiteX982" fmla="*/ 4175745 w 9124939"/>
              <a:gd name="connsiteY982" fmla="*/ 5036495 h 6507156"/>
              <a:gd name="connsiteX983" fmla="*/ 4183682 w 9124939"/>
              <a:gd name="connsiteY983" fmla="*/ 5045703 h 6507156"/>
              <a:gd name="connsiteX984" fmla="*/ 4190985 w 9124939"/>
              <a:gd name="connsiteY984" fmla="*/ 5060943 h 6507156"/>
              <a:gd name="connsiteX985" fmla="*/ 4188127 w 9124939"/>
              <a:gd name="connsiteY985" fmla="*/ 5056180 h 6507156"/>
              <a:gd name="connsiteX986" fmla="*/ 4181777 w 9124939"/>
              <a:gd name="connsiteY986" fmla="*/ 5053323 h 6507156"/>
              <a:gd name="connsiteX987" fmla="*/ 4169712 w 9124939"/>
              <a:gd name="connsiteY987" fmla="*/ 5046655 h 6507156"/>
              <a:gd name="connsiteX988" fmla="*/ 4165902 w 9124939"/>
              <a:gd name="connsiteY988" fmla="*/ 5034590 h 6507156"/>
              <a:gd name="connsiteX989" fmla="*/ 4162727 w 9124939"/>
              <a:gd name="connsiteY989" fmla="*/ 5033955 h 6507156"/>
              <a:gd name="connsiteX990" fmla="*/ 4148122 w 9124939"/>
              <a:gd name="connsiteY990" fmla="*/ 5024113 h 6507156"/>
              <a:gd name="connsiteX991" fmla="*/ 4146535 w 9124939"/>
              <a:gd name="connsiteY991" fmla="*/ 5013000 h 6507156"/>
              <a:gd name="connsiteX992" fmla="*/ 4154472 w 9124939"/>
              <a:gd name="connsiteY992" fmla="*/ 5012365 h 6507156"/>
              <a:gd name="connsiteX993" fmla="*/ 4154472 w 9124939"/>
              <a:gd name="connsiteY993" fmla="*/ 5003793 h 6507156"/>
              <a:gd name="connsiteX994" fmla="*/ 6044912 w 9124939"/>
              <a:gd name="connsiteY994" fmla="*/ 4868859 h 6507156"/>
              <a:gd name="connsiteX995" fmla="*/ 6048364 w 9124939"/>
              <a:gd name="connsiteY995" fmla="*/ 4875396 h 6507156"/>
              <a:gd name="connsiteX996" fmla="*/ 6047328 w 9124939"/>
              <a:gd name="connsiteY996" fmla="*/ 4879972 h 6507156"/>
              <a:gd name="connsiteX997" fmla="*/ 6040426 w 9124939"/>
              <a:gd name="connsiteY997" fmla="*/ 4872127 h 6507156"/>
              <a:gd name="connsiteX998" fmla="*/ 6044912 w 9124939"/>
              <a:gd name="connsiteY998" fmla="*/ 4868859 h 6507156"/>
              <a:gd name="connsiteX999" fmla="*/ 6148376 w 9124939"/>
              <a:gd name="connsiteY999" fmla="*/ 4841871 h 6507156"/>
              <a:gd name="connsiteX1000" fmla="*/ 6140121 w 9124939"/>
              <a:gd name="connsiteY1000" fmla="*/ 4854456 h 6507156"/>
              <a:gd name="connsiteX1001" fmla="*/ 6133771 w 9124939"/>
              <a:gd name="connsiteY1001" fmla="*/ 4876796 h 6507156"/>
              <a:gd name="connsiteX1002" fmla="*/ 6122976 w 9124939"/>
              <a:gd name="connsiteY1002" fmla="*/ 4867042 h 6507156"/>
              <a:gd name="connsiteX1003" fmla="*/ 6126151 w 9124939"/>
              <a:gd name="connsiteY1003" fmla="*/ 4859805 h 6507156"/>
              <a:gd name="connsiteX1004" fmla="*/ 6142343 w 9124939"/>
              <a:gd name="connsiteY1004" fmla="*/ 4847220 h 6507156"/>
              <a:gd name="connsiteX1005" fmla="*/ 6148376 w 9124939"/>
              <a:gd name="connsiteY1005" fmla="*/ 4841871 h 6507156"/>
              <a:gd name="connsiteX1006" fmla="*/ 5640559 w 9124939"/>
              <a:gd name="connsiteY1006" fmla="*/ 4822639 h 6507156"/>
              <a:gd name="connsiteX1007" fmla="*/ 5640070 w 9124939"/>
              <a:gd name="connsiteY1007" fmla="*/ 4823129 h 6507156"/>
              <a:gd name="connsiteX1008" fmla="*/ 5640694 w 9124939"/>
              <a:gd name="connsiteY1008" fmla="*/ 4822816 h 6507156"/>
              <a:gd name="connsiteX1009" fmla="*/ 5640559 w 9124939"/>
              <a:gd name="connsiteY1009" fmla="*/ 4822639 h 6507156"/>
              <a:gd name="connsiteX1010" fmla="*/ 6234101 w 9124939"/>
              <a:gd name="connsiteY1010" fmla="*/ 4811709 h 6507156"/>
              <a:gd name="connsiteX1011" fmla="*/ 6221401 w 9124939"/>
              <a:gd name="connsiteY1011" fmla="*/ 4821234 h 6507156"/>
              <a:gd name="connsiteX1012" fmla="*/ 6224287 w 9124939"/>
              <a:gd name="connsiteY1012" fmla="*/ 4812938 h 6507156"/>
              <a:gd name="connsiteX1013" fmla="*/ 6234101 w 9124939"/>
              <a:gd name="connsiteY1013" fmla="*/ 4811709 h 6507156"/>
              <a:gd name="connsiteX1014" fmla="*/ 7436080 w 9124939"/>
              <a:gd name="connsiteY1014" fmla="*/ 4772010 h 6507156"/>
              <a:gd name="connsiteX1015" fmla="*/ 7433646 w 9124939"/>
              <a:gd name="connsiteY1015" fmla="*/ 4775964 h 6507156"/>
              <a:gd name="connsiteX1016" fmla="*/ 7395539 w 9124939"/>
              <a:gd name="connsiteY1016" fmla="*/ 4780726 h 6507156"/>
              <a:gd name="connsiteX1017" fmla="*/ 7394269 w 9124939"/>
              <a:gd name="connsiteY1017" fmla="*/ 4799137 h 6507156"/>
              <a:gd name="connsiteX1018" fmla="*/ 7394298 w 9124939"/>
              <a:gd name="connsiteY1018" fmla="*/ 4799152 h 6507156"/>
              <a:gd name="connsiteX1019" fmla="*/ 7395548 w 9124939"/>
              <a:gd name="connsiteY1019" fmla="*/ 4781035 h 6507156"/>
              <a:gd name="connsiteX1020" fmla="*/ 7433654 w 9124939"/>
              <a:gd name="connsiteY1020" fmla="*/ 4776273 h 6507156"/>
              <a:gd name="connsiteX1021" fmla="*/ 7436194 w 9124939"/>
              <a:gd name="connsiteY1021" fmla="*/ 4772146 h 6507156"/>
              <a:gd name="connsiteX1022" fmla="*/ 7436080 w 9124939"/>
              <a:gd name="connsiteY1022" fmla="*/ 4772010 h 6507156"/>
              <a:gd name="connsiteX1023" fmla="*/ 2566344 w 9124939"/>
              <a:gd name="connsiteY1023" fmla="*/ 4437059 h 6507156"/>
              <a:gd name="connsiteX1024" fmla="*/ 2575870 w 9124939"/>
              <a:gd name="connsiteY1024" fmla="*/ 4438056 h 6507156"/>
              <a:gd name="connsiteX1025" fmla="*/ 2581267 w 9124939"/>
              <a:gd name="connsiteY1025" fmla="*/ 4447027 h 6507156"/>
              <a:gd name="connsiteX1026" fmla="*/ 2578092 w 9124939"/>
              <a:gd name="connsiteY1026" fmla="*/ 4450350 h 6507156"/>
              <a:gd name="connsiteX1027" fmla="*/ 2570472 w 9124939"/>
              <a:gd name="connsiteY1027" fmla="*/ 4447027 h 6507156"/>
              <a:gd name="connsiteX1028" fmla="*/ 2560947 w 9124939"/>
              <a:gd name="connsiteY1028" fmla="*/ 4451347 h 6507156"/>
              <a:gd name="connsiteX1029" fmla="*/ 2559042 w 9124939"/>
              <a:gd name="connsiteY1029" fmla="*/ 4443704 h 6507156"/>
              <a:gd name="connsiteX1030" fmla="*/ 2566344 w 9124939"/>
              <a:gd name="connsiteY1030" fmla="*/ 4437059 h 6507156"/>
              <a:gd name="connsiteX1031" fmla="*/ 2528880 w 9124939"/>
              <a:gd name="connsiteY1031" fmla="*/ 4419596 h 6507156"/>
              <a:gd name="connsiteX1032" fmla="*/ 2539994 w 9124939"/>
              <a:gd name="connsiteY1032" fmla="*/ 4421501 h 6507156"/>
              <a:gd name="connsiteX1033" fmla="*/ 2536906 w 9124939"/>
              <a:gd name="connsiteY1033" fmla="*/ 4425628 h 6507156"/>
              <a:gd name="connsiteX1034" fmla="*/ 2529806 w 9124939"/>
              <a:gd name="connsiteY1034" fmla="*/ 4425946 h 6507156"/>
              <a:gd name="connsiteX1035" fmla="*/ 2528880 w 9124939"/>
              <a:gd name="connsiteY1035" fmla="*/ 4419596 h 6507156"/>
              <a:gd name="connsiteX1036" fmla="*/ 2631903 w 9124939"/>
              <a:gd name="connsiteY1036" fmla="*/ 4216393 h 6507156"/>
              <a:gd name="connsiteX1037" fmla="*/ 2637333 w 9124939"/>
              <a:gd name="connsiteY1037" fmla="*/ 4220642 h 6507156"/>
              <a:gd name="connsiteX1038" fmla="*/ 2655215 w 9124939"/>
              <a:gd name="connsiteY1038" fmla="*/ 4224564 h 6507156"/>
              <a:gd name="connsiteX1039" fmla="*/ 2660644 w 9124939"/>
              <a:gd name="connsiteY1039" fmla="*/ 4232408 h 6507156"/>
              <a:gd name="connsiteX1040" fmla="*/ 2658728 w 9124939"/>
              <a:gd name="connsiteY1040" fmla="*/ 4239925 h 6507156"/>
              <a:gd name="connsiteX1041" fmla="*/ 2651061 w 9124939"/>
              <a:gd name="connsiteY1041" fmla="*/ 4247443 h 6507156"/>
              <a:gd name="connsiteX1042" fmla="*/ 2643720 w 9124939"/>
              <a:gd name="connsiteY1042" fmla="*/ 4249731 h 6507156"/>
              <a:gd name="connsiteX1043" fmla="*/ 2619130 w 9124939"/>
              <a:gd name="connsiteY1043" fmla="*/ 4236984 h 6507156"/>
              <a:gd name="connsiteX1044" fmla="*/ 2605082 w 9124939"/>
              <a:gd name="connsiteY1044" fmla="*/ 4236984 h 6507156"/>
              <a:gd name="connsiteX1045" fmla="*/ 2609550 w 9124939"/>
              <a:gd name="connsiteY1045" fmla="*/ 4233715 h 6507156"/>
              <a:gd name="connsiteX1046" fmla="*/ 2631903 w 9124939"/>
              <a:gd name="connsiteY1046" fmla="*/ 4216393 h 6507156"/>
              <a:gd name="connsiteX1047" fmla="*/ 3227613 w 9124939"/>
              <a:gd name="connsiteY1047" fmla="*/ 3833806 h 6507156"/>
              <a:gd name="connsiteX1048" fmla="*/ 3228960 w 9124939"/>
              <a:gd name="connsiteY1048" fmla="*/ 3845553 h 6507156"/>
              <a:gd name="connsiteX1049" fmla="*/ 3225592 w 9124939"/>
              <a:gd name="connsiteY1049" fmla="*/ 3856031 h 6507156"/>
              <a:gd name="connsiteX1050" fmla="*/ 3223572 w 9124939"/>
              <a:gd name="connsiteY1050" fmla="*/ 3875081 h 6507156"/>
              <a:gd name="connsiteX1051" fmla="*/ 3206735 w 9124939"/>
              <a:gd name="connsiteY1051" fmla="*/ 3875081 h 6507156"/>
              <a:gd name="connsiteX1052" fmla="*/ 3208419 w 9124939"/>
              <a:gd name="connsiteY1052" fmla="*/ 3849998 h 6507156"/>
              <a:gd name="connsiteX1053" fmla="*/ 3218521 w 9124939"/>
              <a:gd name="connsiteY1053" fmla="*/ 3837298 h 6507156"/>
              <a:gd name="connsiteX1054" fmla="*/ 3227613 w 9124939"/>
              <a:gd name="connsiteY1054" fmla="*/ 3833806 h 6507156"/>
              <a:gd name="connsiteX1055" fmla="*/ 3260393 w 9124939"/>
              <a:gd name="connsiteY1055" fmla="*/ 3808406 h 6507156"/>
              <a:gd name="connsiteX1056" fmla="*/ 3265473 w 9124939"/>
              <a:gd name="connsiteY1056" fmla="*/ 3810652 h 6507156"/>
              <a:gd name="connsiteX1057" fmla="*/ 3247693 w 9124939"/>
              <a:gd name="connsiteY1057" fmla="*/ 3821241 h 6507156"/>
              <a:gd name="connsiteX1058" fmla="*/ 3240073 w 9124939"/>
              <a:gd name="connsiteY1058" fmla="*/ 3829905 h 6507156"/>
              <a:gd name="connsiteX1059" fmla="*/ 3234040 w 9124939"/>
              <a:gd name="connsiteY1059" fmla="*/ 3838569 h 6507156"/>
              <a:gd name="connsiteX1060" fmla="*/ 3230548 w 9124939"/>
              <a:gd name="connsiteY1060" fmla="*/ 3828622 h 6507156"/>
              <a:gd name="connsiteX1061" fmla="*/ 3240073 w 9124939"/>
              <a:gd name="connsiteY1061" fmla="*/ 3818995 h 6507156"/>
              <a:gd name="connsiteX1062" fmla="*/ 3260393 w 9124939"/>
              <a:gd name="connsiteY1062" fmla="*/ 3808406 h 6507156"/>
              <a:gd name="connsiteX1063" fmla="*/ 2340125 w 9124939"/>
              <a:gd name="connsiteY1063" fmla="*/ 3806818 h 6507156"/>
              <a:gd name="connsiteX1064" fmla="*/ 2347563 w 9124939"/>
              <a:gd name="connsiteY1064" fmla="*/ 3815390 h 6507156"/>
              <a:gd name="connsiteX1065" fmla="*/ 2357258 w 9124939"/>
              <a:gd name="connsiteY1065" fmla="*/ 3822375 h 6507156"/>
              <a:gd name="connsiteX1066" fmla="*/ 2366954 w 9124939"/>
              <a:gd name="connsiteY1066" fmla="*/ 3821423 h 6507156"/>
              <a:gd name="connsiteX1067" fmla="*/ 2357258 w 9124939"/>
              <a:gd name="connsiteY1067" fmla="*/ 3834123 h 6507156"/>
              <a:gd name="connsiteX1068" fmla="*/ 2352087 w 9124939"/>
              <a:gd name="connsiteY1068" fmla="*/ 3845870 h 6507156"/>
              <a:gd name="connsiteX1069" fmla="*/ 2344654 w 9124939"/>
              <a:gd name="connsiteY1069" fmla="*/ 3851268 h 6507156"/>
              <a:gd name="connsiteX1070" fmla="*/ 2316534 w 9124939"/>
              <a:gd name="connsiteY1070" fmla="*/ 3842060 h 6507156"/>
              <a:gd name="connsiteX1071" fmla="*/ 2312977 w 9124939"/>
              <a:gd name="connsiteY1071" fmla="*/ 3829360 h 6507156"/>
              <a:gd name="connsiteX1072" fmla="*/ 2319442 w 9124939"/>
              <a:gd name="connsiteY1072" fmla="*/ 3827138 h 6507156"/>
              <a:gd name="connsiteX1073" fmla="*/ 2316210 w 9124939"/>
              <a:gd name="connsiteY1073" fmla="*/ 3823963 h 6507156"/>
              <a:gd name="connsiteX1074" fmla="*/ 2314271 w 9124939"/>
              <a:gd name="connsiteY1074" fmla="*/ 3810310 h 6507156"/>
              <a:gd name="connsiteX1075" fmla="*/ 2340125 w 9124939"/>
              <a:gd name="connsiteY1075" fmla="*/ 3806818 h 6507156"/>
              <a:gd name="connsiteX1076" fmla="*/ 3308970 w 9124939"/>
              <a:gd name="connsiteY1076" fmla="*/ 3792531 h 6507156"/>
              <a:gd name="connsiteX1077" fmla="*/ 3309923 w 9124939"/>
              <a:gd name="connsiteY1077" fmla="*/ 3796577 h 6507156"/>
              <a:gd name="connsiteX1078" fmla="*/ 3301350 w 9124939"/>
              <a:gd name="connsiteY1078" fmla="*/ 3797511 h 6507156"/>
              <a:gd name="connsiteX1079" fmla="*/ 3288650 w 9124939"/>
              <a:gd name="connsiteY1079" fmla="*/ 3801869 h 6507156"/>
              <a:gd name="connsiteX1080" fmla="*/ 3282300 w 9124939"/>
              <a:gd name="connsiteY1080" fmla="*/ 3806850 h 6507156"/>
              <a:gd name="connsiteX1081" fmla="*/ 3272140 w 9124939"/>
              <a:gd name="connsiteY1081" fmla="*/ 3808406 h 6507156"/>
              <a:gd name="connsiteX1082" fmla="*/ 3265473 w 9124939"/>
              <a:gd name="connsiteY1082" fmla="*/ 3801247 h 6507156"/>
              <a:gd name="connsiteX1083" fmla="*/ 3294048 w 9124939"/>
              <a:gd name="connsiteY1083" fmla="*/ 3794399 h 6507156"/>
              <a:gd name="connsiteX1084" fmla="*/ 3308970 w 9124939"/>
              <a:gd name="connsiteY1084" fmla="*/ 3792531 h 6507156"/>
              <a:gd name="connsiteX1085" fmla="*/ 3359136 w 9124939"/>
              <a:gd name="connsiteY1085" fmla="*/ 3789356 h 6507156"/>
              <a:gd name="connsiteX1086" fmla="*/ 3342432 w 9124939"/>
              <a:gd name="connsiteY1086" fmla="*/ 3798881 h 6507156"/>
              <a:gd name="connsiteX1087" fmla="*/ 3328880 w 9124939"/>
              <a:gd name="connsiteY1087" fmla="*/ 3797149 h 6507156"/>
              <a:gd name="connsiteX1088" fmla="*/ 3316273 w 9124939"/>
              <a:gd name="connsiteY1088" fmla="*/ 3798304 h 6507156"/>
              <a:gd name="connsiteX1089" fmla="*/ 3321631 w 9124939"/>
              <a:gd name="connsiteY1089" fmla="*/ 3792531 h 6507156"/>
              <a:gd name="connsiteX1090" fmla="*/ 3337389 w 9124939"/>
              <a:gd name="connsiteY1090" fmla="*/ 3792242 h 6507156"/>
              <a:gd name="connsiteX1091" fmla="*/ 3350626 w 9124939"/>
              <a:gd name="connsiteY1091" fmla="*/ 3791088 h 6507156"/>
              <a:gd name="connsiteX1092" fmla="*/ 3359136 w 9124939"/>
              <a:gd name="connsiteY1092" fmla="*/ 3789356 h 6507156"/>
              <a:gd name="connsiteX1093" fmla="*/ 3387711 w 9124939"/>
              <a:gd name="connsiteY1093" fmla="*/ 3783006 h 6507156"/>
              <a:gd name="connsiteX1094" fmla="*/ 3378057 w 9124939"/>
              <a:gd name="connsiteY1094" fmla="*/ 3788353 h 6507156"/>
              <a:gd name="connsiteX1095" fmla="*/ 3363898 w 9124939"/>
              <a:gd name="connsiteY1095" fmla="*/ 3795706 h 6507156"/>
              <a:gd name="connsiteX1096" fmla="*/ 3369368 w 9124939"/>
              <a:gd name="connsiteY1096" fmla="*/ 3785680 h 6507156"/>
              <a:gd name="connsiteX1097" fmla="*/ 3387711 w 9124939"/>
              <a:gd name="connsiteY1097" fmla="*/ 3783006 h 6507156"/>
              <a:gd name="connsiteX1098" fmla="*/ 3408738 w 9124939"/>
              <a:gd name="connsiteY1098" fmla="*/ 3768718 h 6507156"/>
              <a:gd name="connsiteX1099" fmla="*/ 3421623 w 9124939"/>
              <a:gd name="connsiteY1099" fmla="*/ 3768718 h 6507156"/>
              <a:gd name="connsiteX1100" fmla="*/ 3425810 w 9124939"/>
              <a:gd name="connsiteY1100" fmla="*/ 3773109 h 6507156"/>
              <a:gd name="connsiteX1101" fmla="*/ 3416147 w 9124939"/>
              <a:gd name="connsiteY1101" fmla="*/ 3775473 h 6507156"/>
              <a:gd name="connsiteX1102" fmla="*/ 3409061 w 9124939"/>
              <a:gd name="connsiteY1102" fmla="*/ 3784593 h 6507156"/>
              <a:gd name="connsiteX1103" fmla="*/ 3403585 w 9124939"/>
              <a:gd name="connsiteY1103" fmla="*/ 3777838 h 6507156"/>
              <a:gd name="connsiteX1104" fmla="*/ 3408738 w 9124939"/>
              <a:gd name="connsiteY1104" fmla="*/ 3768718 h 6507156"/>
              <a:gd name="connsiteX1105" fmla="*/ 3455973 w 9124939"/>
              <a:gd name="connsiteY1105" fmla="*/ 3751256 h 6507156"/>
              <a:gd name="connsiteX1106" fmla="*/ 3452004 w 9124939"/>
              <a:gd name="connsiteY1106" fmla="*/ 3756227 h 6507156"/>
              <a:gd name="connsiteX1107" fmla="*/ 3432160 w 9124939"/>
              <a:gd name="connsiteY1107" fmla="*/ 3762369 h 6507156"/>
              <a:gd name="connsiteX1108" fmla="*/ 3445389 w 9124939"/>
              <a:gd name="connsiteY1108" fmla="*/ 3755350 h 6507156"/>
              <a:gd name="connsiteX1109" fmla="*/ 3455973 w 9124939"/>
              <a:gd name="connsiteY1109" fmla="*/ 3751256 h 6507156"/>
              <a:gd name="connsiteX1110" fmla="*/ 3486135 w 9124939"/>
              <a:gd name="connsiteY1110" fmla="*/ 3744906 h 6507156"/>
              <a:gd name="connsiteX1111" fmla="*/ 3482793 w 9124939"/>
              <a:gd name="connsiteY1111" fmla="*/ 3749669 h 6507156"/>
              <a:gd name="connsiteX1112" fmla="*/ 3467085 w 9124939"/>
              <a:gd name="connsiteY1112" fmla="*/ 3747104 h 6507156"/>
              <a:gd name="connsiteX1113" fmla="*/ 3486135 w 9124939"/>
              <a:gd name="connsiteY1113" fmla="*/ 3744906 h 6507156"/>
              <a:gd name="connsiteX1114" fmla="*/ 3508827 w 9124939"/>
              <a:gd name="connsiteY1114" fmla="*/ 3743318 h 6507156"/>
              <a:gd name="connsiteX1115" fmla="*/ 3516298 w 9124939"/>
              <a:gd name="connsiteY1115" fmla="*/ 3744783 h 6507156"/>
              <a:gd name="connsiteX1116" fmla="*/ 3500423 w 9124939"/>
              <a:gd name="connsiteY1116" fmla="*/ 3746493 h 6507156"/>
              <a:gd name="connsiteX1117" fmla="*/ 3508827 w 9124939"/>
              <a:gd name="connsiteY1117" fmla="*/ 3743318 h 6507156"/>
              <a:gd name="connsiteX1118" fmla="*/ 4079004 w 9124939"/>
              <a:gd name="connsiteY1118" fmla="*/ 3681406 h 6507156"/>
              <a:gd name="connsiteX1119" fmla="*/ 4095743 w 9124939"/>
              <a:gd name="connsiteY1119" fmla="*/ 3705096 h 6507156"/>
              <a:gd name="connsiteX1120" fmla="*/ 4106365 w 9124939"/>
              <a:gd name="connsiteY1120" fmla="*/ 3715480 h 6507156"/>
              <a:gd name="connsiteX1121" fmla="*/ 4125678 w 9124939"/>
              <a:gd name="connsiteY1121" fmla="*/ 3717752 h 6507156"/>
              <a:gd name="connsiteX1122" fmla="*/ 4137588 w 9124939"/>
              <a:gd name="connsiteY1122" fmla="*/ 3716129 h 6507156"/>
              <a:gd name="connsiteX1123" fmla="*/ 4135335 w 9124939"/>
              <a:gd name="connsiteY1123" fmla="*/ 3720673 h 6507156"/>
              <a:gd name="connsiteX1124" fmla="*/ 4141773 w 9124939"/>
              <a:gd name="connsiteY1124" fmla="*/ 3740144 h 6507156"/>
              <a:gd name="connsiteX1125" fmla="*/ 4130185 w 9124939"/>
              <a:gd name="connsiteY1125" fmla="*/ 3732355 h 6507156"/>
              <a:gd name="connsiteX1126" fmla="*/ 4116022 w 9124939"/>
              <a:gd name="connsiteY1126" fmla="*/ 3729435 h 6507156"/>
              <a:gd name="connsiteX1127" fmla="*/ 4105399 w 9124939"/>
              <a:gd name="connsiteY1127" fmla="*/ 3737223 h 6507156"/>
              <a:gd name="connsiteX1128" fmla="*/ 4094455 w 9124939"/>
              <a:gd name="connsiteY1128" fmla="*/ 3729435 h 6507156"/>
              <a:gd name="connsiteX1129" fmla="*/ 4093811 w 9124939"/>
              <a:gd name="connsiteY1129" fmla="*/ 3729110 h 6507156"/>
              <a:gd name="connsiteX1130" fmla="*/ 4091236 w 9124939"/>
              <a:gd name="connsiteY1130" fmla="*/ 3727812 h 6507156"/>
              <a:gd name="connsiteX1131" fmla="*/ 4089305 w 9124939"/>
              <a:gd name="connsiteY1131" fmla="*/ 3725541 h 6507156"/>
              <a:gd name="connsiteX1132" fmla="*/ 4088339 w 9124939"/>
              <a:gd name="connsiteY1132" fmla="*/ 3724567 h 6507156"/>
              <a:gd name="connsiteX1133" fmla="*/ 4088017 w 9124939"/>
              <a:gd name="connsiteY1133" fmla="*/ 3722944 h 6507156"/>
              <a:gd name="connsiteX1134" fmla="*/ 4088983 w 9124939"/>
              <a:gd name="connsiteY1134" fmla="*/ 3713209 h 6507156"/>
              <a:gd name="connsiteX1135" fmla="*/ 4089305 w 9124939"/>
              <a:gd name="connsiteY1135" fmla="*/ 3706069 h 6507156"/>
              <a:gd name="connsiteX1136" fmla="*/ 4081580 w 9124939"/>
              <a:gd name="connsiteY1136" fmla="*/ 3701851 h 6507156"/>
              <a:gd name="connsiteX1137" fmla="*/ 4071923 w 9124939"/>
              <a:gd name="connsiteY1137" fmla="*/ 3694062 h 6507156"/>
              <a:gd name="connsiteX1138" fmla="*/ 4079004 w 9124939"/>
              <a:gd name="connsiteY1138" fmla="*/ 3681406 h 6507156"/>
              <a:gd name="connsiteX1139" fmla="*/ 1814509 w 9124939"/>
              <a:gd name="connsiteY1139" fmla="*/ 3668706 h 6507156"/>
              <a:gd name="connsiteX1140" fmla="*/ 1825622 w 9124939"/>
              <a:gd name="connsiteY1140" fmla="*/ 3670974 h 6507156"/>
              <a:gd name="connsiteX1141" fmla="*/ 1824641 w 9124939"/>
              <a:gd name="connsiteY1141" fmla="*/ 3684581 h 6507156"/>
              <a:gd name="connsiteX1142" fmla="*/ 1814837 w 9124939"/>
              <a:gd name="connsiteY1142" fmla="*/ 3679397 h 6507156"/>
              <a:gd name="connsiteX1143" fmla="*/ 1814509 w 9124939"/>
              <a:gd name="connsiteY1143" fmla="*/ 3668706 h 6507156"/>
              <a:gd name="connsiteX1144" fmla="*/ 2339967 w 9124939"/>
              <a:gd name="connsiteY1144" fmla="*/ 3652834 h 6507156"/>
              <a:gd name="connsiteX1145" fmla="*/ 2346317 w 9124939"/>
              <a:gd name="connsiteY1145" fmla="*/ 3655056 h 6507156"/>
              <a:gd name="connsiteX1146" fmla="*/ 2338697 w 9124939"/>
              <a:gd name="connsiteY1146" fmla="*/ 3666486 h 6507156"/>
              <a:gd name="connsiteX1147" fmla="*/ 2340919 w 9124939"/>
              <a:gd name="connsiteY1147" fmla="*/ 3677916 h 6507156"/>
              <a:gd name="connsiteX1148" fmla="*/ 2335840 w 9124939"/>
              <a:gd name="connsiteY1148" fmla="*/ 3693791 h 6507156"/>
              <a:gd name="connsiteX1149" fmla="*/ 2325362 w 9124939"/>
              <a:gd name="connsiteY1149" fmla="*/ 3703316 h 6507156"/>
              <a:gd name="connsiteX1150" fmla="*/ 2310440 w 9124939"/>
              <a:gd name="connsiteY1150" fmla="*/ 3702681 h 6507156"/>
              <a:gd name="connsiteX1151" fmla="*/ 2301867 w 9124939"/>
              <a:gd name="connsiteY1151" fmla="*/ 3706809 h 6507156"/>
              <a:gd name="connsiteX1152" fmla="*/ 2301867 w 9124939"/>
              <a:gd name="connsiteY1152" fmla="*/ 3698554 h 6507156"/>
              <a:gd name="connsiteX1153" fmla="*/ 2312662 w 9124939"/>
              <a:gd name="connsiteY1153" fmla="*/ 3689029 h 6507156"/>
              <a:gd name="connsiteX1154" fmla="*/ 2322822 w 9124939"/>
              <a:gd name="connsiteY1154" fmla="*/ 3661406 h 6507156"/>
              <a:gd name="connsiteX1155" fmla="*/ 2339967 w 9124939"/>
              <a:gd name="connsiteY1155" fmla="*/ 3652834 h 6507156"/>
              <a:gd name="connsiteX1156" fmla="*/ 3816773 w 9124939"/>
              <a:gd name="connsiteY1156" fmla="*/ 3621081 h 6507156"/>
              <a:gd name="connsiteX1157" fmla="*/ 3830623 w 9124939"/>
              <a:gd name="connsiteY1157" fmla="*/ 3632987 h 6507156"/>
              <a:gd name="connsiteX1158" fmla="*/ 3828368 w 9124939"/>
              <a:gd name="connsiteY1158" fmla="*/ 3641676 h 6507156"/>
              <a:gd name="connsiteX1159" fmla="*/ 3818061 w 9124939"/>
              <a:gd name="connsiteY1159" fmla="*/ 3644894 h 6507156"/>
              <a:gd name="connsiteX1160" fmla="*/ 3808398 w 9124939"/>
              <a:gd name="connsiteY1160" fmla="*/ 3639423 h 6507156"/>
              <a:gd name="connsiteX1161" fmla="*/ 3809042 w 9124939"/>
              <a:gd name="connsiteY1161" fmla="*/ 3622690 h 6507156"/>
              <a:gd name="connsiteX1162" fmla="*/ 3816773 w 9124939"/>
              <a:gd name="connsiteY1162" fmla="*/ 3621081 h 6507156"/>
              <a:gd name="connsiteX1163" fmla="*/ 3586148 w 9124939"/>
              <a:gd name="connsiteY1163" fmla="*/ 3611556 h 6507156"/>
              <a:gd name="connsiteX1164" fmla="*/ 3579245 w 9124939"/>
              <a:gd name="connsiteY1164" fmla="*/ 3622669 h 6507156"/>
              <a:gd name="connsiteX1165" fmla="*/ 3578210 w 9124939"/>
              <a:gd name="connsiteY1165" fmla="*/ 3613658 h 6507156"/>
              <a:gd name="connsiteX1166" fmla="*/ 3586148 w 9124939"/>
              <a:gd name="connsiteY1166" fmla="*/ 3611556 h 6507156"/>
              <a:gd name="connsiteX1167" fmla="*/ 3557573 w 9124939"/>
              <a:gd name="connsiteY1167" fmla="*/ 3605206 h 6507156"/>
              <a:gd name="connsiteX1168" fmla="*/ 3567098 w 9124939"/>
              <a:gd name="connsiteY1168" fmla="*/ 3611401 h 6507156"/>
              <a:gd name="connsiteX1169" fmla="*/ 3563570 w 9124939"/>
              <a:gd name="connsiteY1169" fmla="*/ 3617906 h 6507156"/>
              <a:gd name="connsiteX1170" fmla="*/ 3557573 w 9124939"/>
              <a:gd name="connsiteY1170" fmla="*/ 3605206 h 6507156"/>
              <a:gd name="connsiteX1171" fmla="*/ 4016265 w 9124939"/>
              <a:gd name="connsiteY1171" fmla="*/ 3595681 h 6507156"/>
              <a:gd name="connsiteX1172" fmla="*/ 4031009 w 9124939"/>
              <a:gd name="connsiteY1172" fmla="*/ 3598564 h 6507156"/>
              <a:gd name="connsiteX1173" fmla="*/ 4031009 w 9124939"/>
              <a:gd name="connsiteY1173" fmla="*/ 3610417 h 6507156"/>
              <a:gd name="connsiteX1174" fmla="*/ 4037283 w 9124939"/>
              <a:gd name="connsiteY1174" fmla="*/ 3615863 h 6507156"/>
              <a:gd name="connsiteX1175" fmla="*/ 4049831 w 9124939"/>
              <a:gd name="connsiteY1175" fmla="*/ 3614582 h 6507156"/>
              <a:gd name="connsiteX1176" fmla="*/ 4055164 w 9124939"/>
              <a:gd name="connsiteY1176" fmla="*/ 3621950 h 6507156"/>
              <a:gd name="connsiteX1177" fmla="*/ 4052968 w 9124939"/>
              <a:gd name="connsiteY1177" fmla="*/ 3628357 h 6507156"/>
              <a:gd name="connsiteX1178" fmla="*/ 4047635 w 9124939"/>
              <a:gd name="connsiteY1178" fmla="*/ 3635725 h 6507156"/>
              <a:gd name="connsiteX1179" fmla="*/ 4053909 w 9124939"/>
              <a:gd name="connsiteY1179" fmla="*/ 3638928 h 6507156"/>
              <a:gd name="connsiteX1180" fmla="*/ 4060811 w 9124939"/>
              <a:gd name="connsiteY1180" fmla="*/ 3651742 h 6507156"/>
              <a:gd name="connsiteX1181" fmla="*/ 4054537 w 9124939"/>
              <a:gd name="connsiteY1181" fmla="*/ 3657188 h 6507156"/>
              <a:gd name="connsiteX1182" fmla="*/ 4046067 w 9124939"/>
              <a:gd name="connsiteY1182" fmla="*/ 3653023 h 6507156"/>
              <a:gd name="connsiteX1183" fmla="*/ 4037597 w 9124939"/>
              <a:gd name="connsiteY1183" fmla="*/ 3651742 h 6507156"/>
              <a:gd name="connsiteX1184" fmla="*/ 4033519 w 9124939"/>
              <a:gd name="connsiteY1184" fmla="*/ 3657508 h 6507156"/>
              <a:gd name="connsiteX1185" fmla="*/ 4030382 w 9124939"/>
              <a:gd name="connsiteY1185" fmla="*/ 3662314 h 6507156"/>
              <a:gd name="connsiteX1186" fmla="*/ 4027245 w 9124939"/>
              <a:gd name="connsiteY1186" fmla="*/ 3665837 h 6507156"/>
              <a:gd name="connsiteX1187" fmla="*/ 4025990 w 9124939"/>
              <a:gd name="connsiteY1187" fmla="*/ 3666799 h 6507156"/>
              <a:gd name="connsiteX1188" fmla="*/ 4025049 w 9124939"/>
              <a:gd name="connsiteY1188" fmla="*/ 3667119 h 6507156"/>
              <a:gd name="connsiteX1189" fmla="*/ 4024422 w 9124939"/>
              <a:gd name="connsiteY1189" fmla="*/ 3667119 h 6507156"/>
              <a:gd name="connsiteX1190" fmla="*/ 4023167 w 9124939"/>
              <a:gd name="connsiteY1190" fmla="*/ 3667119 h 6507156"/>
              <a:gd name="connsiteX1191" fmla="*/ 4022226 w 9124939"/>
              <a:gd name="connsiteY1191" fmla="*/ 3666478 h 6507156"/>
              <a:gd name="connsiteX1192" fmla="*/ 4021912 w 9124939"/>
              <a:gd name="connsiteY1192" fmla="*/ 3665837 h 6507156"/>
              <a:gd name="connsiteX1193" fmla="*/ 4008423 w 9124939"/>
              <a:gd name="connsiteY1193" fmla="*/ 3654305 h 6507156"/>
              <a:gd name="connsiteX1194" fmla="*/ 4012501 w 9124939"/>
              <a:gd name="connsiteY1194" fmla="*/ 3644694 h 6507156"/>
              <a:gd name="connsiteX1195" fmla="*/ 4017834 w 9124939"/>
              <a:gd name="connsiteY1195" fmla="*/ 3638287 h 6507156"/>
              <a:gd name="connsiteX1196" fmla="*/ 4013128 w 9124939"/>
              <a:gd name="connsiteY1196" fmla="*/ 3628677 h 6507156"/>
              <a:gd name="connsiteX1197" fmla="*/ 4019402 w 9124939"/>
              <a:gd name="connsiteY1197" fmla="*/ 3624512 h 6507156"/>
              <a:gd name="connsiteX1198" fmla="*/ 4030068 w 9124939"/>
              <a:gd name="connsiteY1198" fmla="*/ 3634123 h 6507156"/>
              <a:gd name="connsiteX1199" fmla="*/ 4039479 w 9124939"/>
              <a:gd name="connsiteY1199" fmla="*/ 3630919 h 6507156"/>
              <a:gd name="connsiteX1200" fmla="*/ 4040420 w 9124939"/>
              <a:gd name="connsiteY1200" fmla="*/ 3623231 h 6507156"/>
              <a:gd name="connsiteX1201" fmla="*/ 4025676 w 9124939"/>
              <a:gd name="connsiteY1201" fmla="*/ 3613620 h 6507156"/>
              <a:gd name="connsiteX1202" fmla="*/ 4012187 w 9124939"/>
              <a:gd name="connsiteY1202" fmla="*/ 3612019 h 6507156"/>
              <a:gd name="connsiteX1203" fmla="*/ 4010932 w 9124939"/>
              <a:gd name="connsiteY1203" fmla="*/ 3603369 h 6507156"/>
              <a:gd name="connsiteX1204" fmla="*/ 4016265 w 9124939"/>
              <a:gd name="connsiteY1204" fmla="*/ 3595681 h 6507156"/>
              <a:gd name="connsiteX1205" fmla="*/ 3568231 w 9124939"/>
              <a:gd name="connsiteY1205" fmla="*/ 3589331 h 6507156"/>
              <a:gd name="connsiteX1206" fmla="*/ 3577417 w 9124939"/>
              <a:gd name="connsiteY1206" fmla="*/ 3589331 h 6507156"/>
              <a:gd name="connsiteX1207" fmla="*/ 3579798 w 9124939"/>
              <a:gd name="connsiteY1207" fmla="*/ 3600326 h 6507156"/>
              <a:gd name="connsiteX1208" fmla="*/ 3573334 w 9124939"/>
              <a:gd name="connsiteY1208" fmla="*/ 3606794 h 6507156"/>
              <a:gd name="connsiteX1209" fmla="*/ 3565510 w 9124939"/>
              <a:gd name="connsiteY1209" fmla="*/ 3598062 h 6507156"/>
              <a:gd name="connsiteX1210" fmla="*/ 3568231 w 9124939"/>
              <a:gd name="connsiteY1210" fmla="*/ 3589331 h 6507156"/>
              <a:gd name="connsiteX1211" fmla="*/ 3736960 w 9124939"/>
              <a:gd name="connsiteY1211" fmla="*/ 3555993 h 6507156"/>
              <a:gd name="connsiteX1212" fmla="*/ 3759185 w 9124939"/>
              <a:gd name="connsiteY1212" fmla="*/ 3564123 h 6507156"/>
              <a:gd name="connsiteX1213" fmla="*/ 3756010 w 9124939"/>
              <a:gd name="connsiteY1213" fmla="*/ 3576631 h 6507156"/>
              <a:gd name="connsiteX1214" fmla="*/ 3743310 w 9124939"/>
              <a:gd name="connsiteY1214" fmla="*/ 3572566 h 6507156"/>
              <a:gd name="connsiteX1215" fmla="*/ 3736960 w 9124939"/>
              <a:gd name="connsiteY1215" fmla="*/ 3555993 h 6507156"/>
              <a:gd name="connsiteX1216" fmla="*/ 3818240 w 9124939"/>
              <a:gd name="connsiteY1216" fmla="*/ 3554406 h 6507156"/>
              <a:gd name="connsiteX1217" fmla="*/ 3829353 w 9124939"/>
              <a:gd name="connsiteY1217" fmla="*/ 3560121 h 6507156"/>
              <a:gd name="connsiteX1218" fmla="*/ 3837925 w 9124939"/>
              <a:gd name="connsiteY1218" fmla="*/ 3564248 h 6507156"/>
              <a:gd name="connsiteX1219" fmla="*/ 3842688 w 9124939"/>
              <a:gd name="connsiteY1219" fmla="*/ 3566788 h 6507156"/>
              <a:gd name="connsiteX1220" fmla="*/ 3844910 w 9124939"/>
              <a:gd name="connsiteY1220" fmla="*/ 3567106 h 6507156"/>
              <a:gd name="connsiteX1221" fmla="*/ 3847768 w 9124939"/>
              <a:gd name="connsiteY1221" fmla="*/ 3567106 h 6507156"/>
              <a:gd name="connsiteX1222" fmla="*/ 3855070 w 9124939"/>
              <a:gd name="connsiteY1222" fmla="*/ 3567106 h 6507156"/>
              <a:gd name="connsiteX1223" fmla="*/ 3862690 w 9124939"/>
              <a:gd name="connsiteY1223" fmla="*/ 3567423 h 6507156"/>
              <a:gd name="connsiteX1224" fmla="*/ 3865548 w 9124939"/>
              <a:gd name="connsiteY1224" fmla="*/ 3567741 h 6507156"/>
              <a:gd name="connsiteX1225" fmla="*/ 3867135 w 9124939"/>
              <a:gd name="connsiteY1225" fmla="*/ 3568693 h 6507156"/>
              <a:gd name="connsiteX1226" fmla="*/ 3868405 w 9124939"/>
              <a:gd name="connsiteY1226" fmla="*/ 3569963 h 6507156"/>
              <a:gd name="connsiteX1227" fmla="*/ 3869358 w 9124939"/>
              <a:gd name="connsiteY1227" fmla="*/ 3572186 h 6507156"/>
              <a:gd name="connsiteX1228" fmla="*/ 3869993 w 9124939"/>
              <a:gd name="connsiteY1228" fmla="*/ 3574726 h 6507156"/>
              <a:gd name="connsiteX1229" fmla="*/ 3870628 w 9124939"/>
              <a:gd name="connsiteY1229" fmla="*/ 3577266 h 6507156"/>
              <a:gd name="connsiteX1230" fmla="*/ 3871580 w 9124939"/>
              <a:gd name="connsiteY1230" fmla="*/ 3582346 h 6507156"/>
              <a:gd name="connsiteX1231" fmla="*/ 3871898 w 9124939"/>
              <a:gd name="connsiteY1231" fmla="*/ 3584568 h 6507156"/>
              <a:gd name="connsiteX1232" fmla="*/ 3878248 w 9124939"/>
              <a:gd name="connsiteY1232" fmla="*/ 3598856 h 6507156"/>
              <a:gd name="connsiteX1233" fmla="*/ 3856023 w 9124939"/>
              <a:gd name="connsiteY1233" fmla="*/ 3598221 h 6507156"/>
              <a:gd name="connsiteX1234" fmla="*/ 3837925 w 9124939"/>
              <a:gd name="connsiteY1234" fmla="*/ 3598221 h 6507156"/>
              <a:gd name="connsiteX1235" fmla="*/ 3831575 w 9124939"/>
              <a:gd name="connsiteY1235" fmla="*/ 3591236 h 6507156"/>
              <a:gd name="connsiteX1236" fmla="*/ 3807127 w 9124939"/>
              <a:gd name="connsiteY1236" fmla="*/ 3582663 h 6507156"/>
              <a:gd name="connsiteX1237" fmla="*/ 3807127 w 9124939"/>
              <a:gd name="connsiteY1237" fmla="*/ 3575678 h 6507156"/>
              <a:gd name="connsiteX1238" fmla="*/ 3822050 w 9124939"/>
              <a:gd name="connsiteY1238" fmla="*/ 3574091 h 6507156"/>
              <a:gd name="connsiteX1239" fmla="*/ 3807127 w 9124939"/>
              <a:gd name="connsiteY1239" fmla="*/ 3563931 h 6507156"/>
              <a:gd name="connsiteX1240" fmla="*/ 3806810 w 9124939"/>
              <a:gd name="connsiteY1240" fmla="*/ 3557581 h 6507156"/>
              <a:gd name="connsiteX1241" fmla="*/ 3818240 w 9124939"/>
              <a:gd name="connsiteY1241" fmla="*/ 3554406 h 6507156"/>
              <a:gd name="connsiteX1242" fmla="*/ 3876198 w 9124939"/>
              <a:gd name="connsiteY1242" fmla="*/ 3548056 h 6507156"/>
              <a:gd name="connsiteX1243" fmla="*/ 3884973 w 9124939"/>
              <a:gd name="connsiteY1243" fmla="*/ 3560086 h 6507156"/>
              <a:gd name="connsiteX1244" fmla="*/ 3895698 w 9124939"/>
              <a:gd name="connsiteY1244" fmla="*/ 3553583 h 6507156"/>
              <a:gd name="connsiteX1245" fmla="*/ 3909998 w 9124939"/>
              <a:gd name="connsiteY1245" fmla="*/ 3568540 h 6507156"/>
              <a:gd name="connsiteX1246" fmla="*/ 3899923 w 9124939"/>
              <a:gd name="connsiteY1246" fmla="*/ 3582522 h 6507156"/>
              <a:gd name="connsiteX1247" fmla="*/ 3892773 w 9124939"/>
              <a:gd name="connsiteY1247" fmla="*/ 3592276 h 6507156"/>
              <a:gd name="connsiteX1248" fmla="*/ 3885298 w 9124939"/>
              <a:gd name="connsiteY1248" fmla="*/ 3602031 h 6507156"/>
              <a:gd name="connsiteX1249" fmla="*/ 3878473 w 9124939"/>
              <a:gd name="connsiteY1249" fmla="*/ 3581872 h 6507156"/>
              <a:gd name="connsiteX1250" fmla="*/ 3881723 w 9124939"/>
              <a:gd name="connsiteY1250" fmla="*/ 3574068 h 6507156"/>
              <a:gd name="connsiteX1251" fmla="*/ 3868723 w 9124939"/>
              <a:gd name="connsiteY1251" fmla="*/ 3549682 h 6507156"/>
              <a:gd name="connsiteX1252" fmla="*/ 3876198 w 9124939"/>
              <a:gd name="connsiteY1252" fmla="*/ 3548056 h 6507156"/>
              <a:gd name="connsiteX1253" fmla="*/ 3923161 w 9124939"/>
              <a:gd name="connsiteY1253" fmla="*/ 3536943 h 6507156"/>
              <a:gd name="connsiteX1254" fmla="*/ 3950381 w 9124939"/>
              <a:gd name="connsiteY1254" fmla="*/ 3545318 h 6507156"/>
              <a:gd name="connsiteX1255" fmla="*/ 3954448 w 9124939"/>
              <a:gd name="connsiteY1255" fmla="*/ 3552143 h 6507156"/>
              <a:gd name="connsiteX1256" fmla="*/ 3941933 w 9124939"/>
              <a:gd name="connsiteY1256" fmla="*/ 3550592 h 6507156"/>
              <a:gd name="connsiteX1257" fmla="*/ 3931608 w 9124939"/>
              <a:gd name="connsiteY1257" fmla="*/ 3554625 h 6507156"/>
              <a:gd name="connsiteX1258" fmla="*/ 3922535 w 9124939"/>
              <a:gd name="connsiteY1258" fmla="*/ 3563931 h 6507156"/>
              <a:gd name="connsiteX1259" fmla="*/ 3911585 w 9124939"/>
              <a:gd name="connsiteY1259" fmla="*/ 3554625 h 6507156"/>
              <a:gd name="connsiteX1260" fmla="*/ 3928480 w 9124939"/>
              <a:gd name="connsiteY1260" fmla="*/ 3547490 h 6507156"/>
              <a:gd name="connsiteX1261" fmla="*/ 3923161 w 9124939"/>
              <a:gd name="connsiteY1261" fmla="*/ 3536943 h 6507156"/>
              <a:gd name="connsiteX1262" fmla="*/ 3776648 w 9124939"/>
              <a:gd name="connsiteY1262" fmla="*/ 3535356 h 6507156"/>
              <a:gd name="connsiteX1263" fmla="*/ 3767440 w 9124939"/>
              <a:gd name="connsiteY1263" fmla="*/ 3554406 h 6507156"/>
              <a:gd name="connsiteX1264" fmla="*/ 3763948 w 9124939"/>
              <a:gd name="connsiteY1264" fmla="*/ 3544881 h 6507156"/>
              <a:gd name="connsiteX1265" fmla="*/ 3776648 w 9124939"/>
              <a:gd name="connsiteY1265" fmla="*/ 3535356 h 6507156"/>
              <a:gd name="connsiteX1266" fmla="*/ 3684890 w 9124939"/>
              <a:gd name="connsiteY1266" fmla="*/ 3529006 h 6507156"/>
              <a:gd name="connsiteX1267" fmla="*/ 3707432 w 9124939"/>
              <a:gd name="connsiteY1267" fmla="*/ 3548270 h 6507156"/>
              <a:gd name="connsiteX1268" fmla="*/ 3708385 w 9124939"/>
              <a:gd name="connsiteY1268" fmla="*/ 3557739 h 6507156"/>
              <a:gd name="connsiteX1269" fmla="*/ 3701400 w 9124939"/>
              <a:gd name="connsiteY1269" fmla="*/ 3575044 h 6507156"/>
              <a:gd name="connsiteX1270" fmla="*/ 3686477 w 9124939"/>
              <a:gd name="connsiteY1270" fmla="*/ 3563616 h 6507156"/>
              <a:gd name="connsiteX1271" fmla="*/ 3687112 w 9124939"/>
              <a:gd name="connsiteY1271" fmla="*/ 3557086 h 6507156"/>
              <a:gd name="connsiteX1272" fmla="*/ 3682985 w 9124939"/>
              <a:gd name="connsiteY1272" fmla="*/ 3542719 h 6507156"/>
              <a:gd name="connsiteX1273" fmla="*/ 3688065 w 9124939"/>
              <a:gd name="connsiteY1273" fmla="*/ 3541740 h 6507156"/>
              <a:gd name="connsiteX1274" fmla="*/ 3684890 w 9124939"/>
              <a:gd name="connsiteY1274" fmla="*/ 3529006 h 6507156"/>
              <a:gd name="connsiteX1275" fmla="*/ 3799825 w 9124939"/>
              <a:gd name="connsiteY1275" fmla="*/ 3519481 h 6507156"/>
              <a:gd name="connsiteX1276" fmla="*/ 3800460 w 9124939"/>
              <a:gd name="connsiteY1276" fmla="*/ 3533070 h 6507156"/>
              <a:gd name="connsiteX1277" fmla="*/ 3792840 w 9124939"/>
              <a:gd name="connsiteY1277" fmla="*/ 3552664 h 6507156"/>
              <a:gd name="connsiteX1278" fmla="*/ 3781727 w 9124939"/>
              <a:gd name="connsiteY1278" fmla="*/ 3578263 h 6507156"/>
              <a:gd name="connsiteX1279" fmla="*/ 3774107 w 9124939"/>
              <a:gd name="connsiteY1279" fmla="*/ 3587744 h 6507156"/>
              <a:gd name="connsiteX1280" fmla="*/ 3771885 w 9124939"/>
              <a:gd name="connsiteY1280" fmla="*/ 3574154 h 6507156"/>
              <a:gd name="connsiteX1281" fmla="*/ 3774107 w 9124939"/>
              <a:gd name="connsiteY1281" fmla="*/ 3558353 h 6507156"/>
              <a:gd name="connsiteX1282" fmla="*/ 3782362 w 9124939"/>
              <a:gd name="connsiteY1282" fmla="*/ 3542551 h 6507156"/>
              <a:gd name="connsiteX1283" fmla="*/ 3799825 w 9124939"/>
              <a:gd name="connsiteY1283" fmla="*/ 3519481 h 6507156"/>
              <a:gd name="connsiteX1284" fmla="*/ 3569099 w 9124939"/>
              <a:gd name="connsiteY1284" fmla="*/ 3511543 h 6507156"/>
              <a:gd name="connsiteX1285" fmla="*/ 3571860 w 9124939"/>
              <a:gd name="connsiteY1285" fmla="*/ 3520849 h 6507156"/>
              <a:gd name="connsiteX1286" fmla="*/ 3571032 w 9124939"/>
              <a:gd name="connsiteY1286" fmla="*/ 3530155 h 6507156"/>
              <a:gd name="connsiteX1287" fmla="*/ 3565510 w 9124939"/>
              <a:gd name="connsiteY1287" fmla="*/ 3538531 h 6507156"/>
              <a:gd name="connsiteX1288" fmla="*/ 3565510 w 9124939"/>
              <a:gd name="connsiteY1288" fmla="*/ 3528294 h 6507156"/>
              <a:gd name="connsiteX1289" fmla="*/ 3569099 w 9124939"/>
              <a:gd name="connsiteY1289" fmla="*/ 3511543 h 6507156"/>
              <a:gd name="connsiteX1290" fmla="*/ 2061524 w 9124939"/>
              <a:gd name="connsiteY1290" fmla="*/ 3497256 h 6507156"/>
              <a:gd name="connsiteX1291" fmla="*/ 2083750 w 9124939"/>
              <a:gd name="connsiteY1291" fmla="*/ 3516971 h 6507156"/>
              <a:gd name="connsiteX1292" fmla="*/ 2079622 w 9124939"/>
              <a:gd name="connsiteY1292" fmla="*/ 3524285 h 6507156"/>
              <a:gd name="connsiteX1293" fmla="*/ 2061842 w 9124939"/>
              <a:gd name="connsiteY1293" fmla="*/ 3535097 h 6507156"/>
              <a:gd name="connsiteX1294" fmla="*/ 2056444 w 9124939"/>
              <a:gd name="connsiteY1294" fmla="*/ 3550996 h 6507156"/>
              <a:gd name="connsiteX1295" fmla="*/ 2060890 w 9124939"/>
              <a:gd name="connsiteY1295" fmla="*/ 3553222 h 6507156"/>
              <a:gd name="connsiteX1296" fmla="*/ 2052634 w 9124939"/>
              <a:gd name="connsiteY1296" fmla="*/ 3557992 h 6507156"/>
              <a:gd name="connsiteX1297" fmla="*/ 2053269 w 9124939"/>
              <a:gd name="connsiteY1297" fmla="*/ 3575800 h 6507156"/>
              <a:gd name="connsiteX1298" fmla="*/ 2052731 w 9124939"/>
              <a:gd name="connsiteY1298" fmla="*/ 3576246 h 6507156"/>
              <a:gd name="connsiteX1299" fmla="*/ 2053944 w 9124939"/>
              <a:gd name="connsiteY1299" fmla="*/ 3576744 h 6507156"/>
              <a:gd name="connsiteX1300" fmla="*/ 2053828 w 9124939"/>
              <a:gd name="connsiteY1300" fmla="*/ 3558533 h 6507156"/>
              <a:gd name="connsiteX1301" fmla="*/ 2062072 w 9124939"/>
              <a:gd name="connsiteY1301" fmla="*/ 3553771 h 6507156"/>
              <a:gd name="connsiteX1302" fmla="*/ 2076976 w 9124939"/>
              <a:gd name="connsiteY1302" fmla="*/ 3544246 h 6507156"/>
              <a:gd name="connsiteX1303" fmla="*/ 2085220 w 9124939"/>
              <a:gd name="connsiteY1303" fmla="*/ 3530276 h 6507156"/>
              <a:gd name="connsiteX1304" fmla="*/ 2089648 w 9124939"/>
              <a:gd name="connsiteY1304" fmla="*/ 3534721 h 6507156"/>
              <a:gd name="connsiteX1305" fmla="*/ 2102964 w 9124939"/>
              <a:gd name="connsiteY1305" fmla="*/ 3527736 h 6507156"/>
              <a:gd name="connsiteX1306" fmla="*/ 2113431 w 9124939"/>
              <a:gd name="connsiteY1306" fmla="*/ 3519481 h 6507156"/>
              <a:gd name="connsiteX1307" fmla="*/ 2158138 w 9124939"/>
              <a:gd name="connsiteY1307" fmla="*/ 3520116 h 6507156"/>
              <a:gd name="connsiteX1308" fmla="*/ 2170821 w 9124939"/>
              <a:gd name="connsiteY1308" fmla="*/ 3528688 h 6507156"/>
              <a:gd name="connsiteX1309" fmla="*/ 2182870 w 9124939"/>
              <a:gd name="connsiteY1309" fmla="*/ 3561073 h 6507156"/>
              <a:gd name="connsiteX1310" fmla="*/ 2195554 w 9124939"/>
              <a:gd name="connsiteY1310" fmla="*/ 3585204 h 6507156"/>
              <a:gd name="connsiteX1311" fmla="*/ 2205067 w 9124939"/>
              <a:gd name="connsiteY1311" fmla="*/ 3594411 h 6507156"/>
              <a:gd name="connsiteX1312" fmla="*/ 2204116 w 9124939"/>
              <a:gd name="connsiteY1312" fmla="*/ 3599809 h 6507156"/>
              <a:gd name="connsiteX1313" fmla="*/ 2193652 w 9124939"/>
              <a:gd name="connsiteY1313" fmla="*/ 3608064 h 6507156"/>
              <a:gd name="connsiteX1314" fmla="*/ 2182237 w 9124939"/>
              <a:gd name="connsiteY1314" fmla="*/ 3622351 h 6507156"/>
              <a:gd name="connsiteX1315" fmla="*/ 2186359 w 9124939"/>
              <a:gd name="connsiteY1315" fmla="*/ 3632511 h 6507156"/>
              <a:gd name="connsiteX1316" fmla="*/ 2191749 w 9124939"/>
              <a:gd name="connsiteY1316" fmla="*/ 3622986 h 6507156"/>
              <a:gd name="connsiteX1317" fmla="*/ 2207604 w 9124939"/>
              <a:gd name="connsiteY1317" fmla="*/ 3611239 h 6507156"/>
              <a:gd name="connsiteX1318" fmla="*/ 2219336 w 9124939"/>
              <a:gd name="connsiteY1318" fmla="*/ 3611239 h 6507156"/>
              <a:gd name="connsiteX1319" fmla="*/ 2232020 w 9124939"/>
              <a:gd name="connsiteY1319" fmla="*/ 3621716 h 6507156"/>
              <a:gd name="connsiteX1320" fmla="*/ 2229800 w 9124939"/>
              <a:gd name="connsiteY1320" fmla="*/ 3631241 h 6507156"/>
              <a:gd name="connsiteX1321" fmla="*/ 2235191 w 9124939"/>
              <a:gd name="connsiteY1321" fmla="*/ 3649339 h 6507156"/>
              <a:gd name="connsiteX1322" fmla="*/ 2229166 w 9124939"/>
              <a:gd name="connsiteY1322" fmla="*/ 3656641 h 6507156"/>
              <a:gd name="connsiteX1323" fmla="*/ 2219653 w 9124939"/>
              <a:gd name="connsiteY1323" fmla="*/ 3652514 h 6507156"/>
              <a:gd name="connsiteX1324" fmla="*/ 2217116 w 9124939"/>
              <a:gd name="connsiteY1324" fmla="*/ 3633146 h 6507156"/>
              <a:gd name="connsiteX1325" fmla="*/ 2211726 w 9124939"/>
              <a:gd name="connsiteY1325" fmla="*/ 3636321 h 6507156"/>
              <a:gd name="connsiteX1326" fmla="*/ 2214263 w 9124939"/>
              <a:gd name="connsiteY1326" fmla="*/ 3659816 h 6507156"/>
              <a:gd name="connsiteX1327" fmla="*/ 2222824 w 9124939"/>
              <a:gd name="connsiteY1327" fmla="*/ 3662991 h 6507156"/>
              <a:gd name="connsiteX1328" fmla="*/ 2220604 w 9124939"/>
              <a:gd name="connsiteY1328" fmla="*/ 3673151 h 6507156"/>
              <a:gd name="connsiteX1329" fmla="*/ 2214263 w 9124939"/>
              <a:gd name="connsiteY1329" fmla="*/ 3683946 h 6507156"/>
              <a:gd name="connsiteX1330" fmla="*/ 2196506 w 9124939"/>
              <a:gd name="connsiteY1330" fmla="*/ 3686486 h 6507156"/>
              <a:gd name="connsiteX1331" fmla="*/ 2193335 w 9124939"/>
              <a:gd name="connsiteY1331" fmla="*/ 3691566 h 6507156"/>
              <a:gd name="connsiteX1332" fmla="*/ 2193335 w 9124939"/>
              <a:gd name="connsiteY1332" fmla="*/ 3705536 h 6507156"/>
              <a:gd name="connsiteX1333" fmla="*/ 2192062 w 9124939"/>
              <a:gd name="connsiteY1333" fmla="*/ 3705487 h 6507156"/>
              <a:gd name="connsiteX1334" fmla="*/ 2185024 w 9124939"/>
              <a:gd name="connsiteY1334" fmla="*/ 3712536 h 6507156"/>
              <a:gd name="connsiteX1335" fmla="*/ 2178039 w 9124939"/>
              <a:gd name="connsiteY1335" fmla="*/ 3718895 h 6507156"/>
              <a:gd name="connsiteX1336" fmla="*/ 2169466 w 9124939"/>
              <a:gd name="connsiteY1336" fmla="*/ 3724301 h 6507156"/>
              <a:gd name="connsiteX1337" fmla="*/ 2169149 w 9124939"/>
              <a:gd name="connsiteY1337" fmla="*/ 3724937 h 6507156"/>
              <a:gd name="connsiteX1338" fmla="*/ 2168832 w 9124939"/>
              <a:gd name="connsiteY1338" fmla="*/ 3725255 h 6507156"/>
              <a:gd name="connsiteX1339" fmla="*/ 2167879 w 9124939"/>
              <a:gd name="connsiteY1339" fmla="*/ 3725891 h 6507156"/>
              <a:gd name="connsiteX1340" fmla="*/ 2166926 w 9124939"/>
              <a:gd name="connsiteY1340" fmla="*/ 3726845 h 6507156"/>
              <a:gd name="connsiteX1341" fmla="*/ 2165656 w 9124939"/>
              <a:gd name="connsiteY1341" fmla="*/ 3726845 h 6507156"/>
              <a:gd name="connsiteX1342" fmla="*/ 2163434 w 9124939"/>
              <a:gd name="connsiteY1342" fmla="*/ 3726845 h 6507156"/>
              <a:gd name="connsiteX1343" fmla="*/ 2160894 w 9124939"/>
              <a:gd name="connsiteY1343" fmla="*/ 3726527 h 6507156"/>
              <a:gd name="connsiteX1344" fmla="*/ 2156132 w 9124939"/>
              <a:gd name="connsiteY1344" fmla="*/ 3724937 h 6507156"/>
              <a:gd name="connsiteX1345" fmla="*/ 2152639 w 9124939"/>
              <a:gd name="connsiteY1345" fmla="*/ 3723665 h 6507156"/>
              <a:gd name="connsiteX1346" fmla="*/ 2150418 w 9124939"/>
              <a:gd name="connsiteY1346" fmla="*/ 3722075 h 6507156"/>
              <a:gd name="connsiteX1347" fmla="*/ 2147240 w 9124939"/>
              <a:gd name="connsiteY1347" fmla="*/ 3733841 h 6507156"/>
              <a:gd name="connsiteX1348" fmla="*/ 2152639 w 9124939"/>
              <a:gd name="connsiteY1348" fmla="*/ 3767548 h 6507156"/>
              <a:gd name="connsiteX1349" fmla="*/ 2169149 w 9124939"/>
              <a:gd name="connsiteY1349" fmla="*/ 3788535 h 6507156"/>
              <a:gd name="connsiteX1350" fmla="*/ 2159623 w 9124939"/>
              <a:gd name="connsiteY1350" fmla="*/ 3807615 h 6507156"/>
              <a:gd name="connsiteX1351" fmla="*/ 2165021 w 9124939"/>
              <a:gd name="connsiteY1351" fmla="*/ 3833054 h 6507156"/>
              <a:gd name="connsiteX1352" fmla="*/ 2179309 w 9124939"/>
              <a:gd name="connsiteY1352" fmla="*/ 3894108 h 6507156"/>
              <a:gd name="connsiteX1353" fmla="*/ 2170101 w 9124939"/>
              <a:gd name="connsiteY1353" fmla="*/ 3918276 h 6507156"/>
              <a:gd name="connsiteX1354" fmla="*/ 2152322 w 9124939"/>
              <a:gd name="connsiteY1354" fmla="*/ 3965974 h 6507156"/>
              <a:gd name="connsiteX1355" fmla="*/ 2148513 w 9124939"/>
              <a:gd name="connsiteY1355" fmla="*/ 3981874 h 6507156"/>
              <a:gd name="connsiteX1356" fmla="*/ 2138986 w 9124939"/>
              <a:gd name="connsiteY1356" fmla="*/ 3981874 h 6507156"/>
              <a:gd name="connsiteX1357" fmla="*/ 2141208 w 9124939"/>
              <a:gd name="connsiteY1357" fmla="*/ 3989188 h 6507156"/>
              <a:gd name="connsiteX1358" fmla="*/ 2154861 w 9124939"/>
              <a:gd name="connsiteY1358" fmla="*/ 4007949 h 6507156"/>
              <a:gd name="connsiteX1359" fmla="*/ 2141208 w 9124939"/>
              <a:gd name="connsiteY1359" fmla="*/ 4010493 h 6507156"/>
              <a:gd name="connsiteX1360" fmla="*/ 2120253 w 9124939"/>
              <a:gd name="connsiteY1360" fmla="*/ 4005087 h 6507156"/>
              <a:gd name="connsiteX1361" fmla="*/ 2098981 w 9124939"/>
              <a:gd name="connsiteY1361" fmla="*/ 4013037 h 6507156"/>
              <a:gd name="connsiteX1362" fmla="*/ 2094853 w 9124939"/>
              <a:gd name="connsiteY1362" fmla="*/ 3997137 h 6507156"/>
              <a:gd name="connsiteX1363" fmla="*/ 2087243 w 9124939"/>
              <a:gd name="connsiteY1363" fmla="*/ 4002225 h 6507156"/>
              <a:gd name="connsiteX1364" fmla="*/ 2080892 w 9124939"/>
              <a:gd name="connsiteY1364" fmla="*/ 4016217 h 6507156"/>
              <a:gd name="connsiteX1365" fmla="*/ 2049459 w 9124939"/>
              <a:gd name="connsiteY1365" fmla="*/ 4026074 h 6507156"/>
              <a:gd name="connsiteX1366" fmla="*/ 2028186 w 9124939"/>
              <a:gd name="connsiteY1366" fmla="*/ 4037840 h 6507156"/>
              <a:gd name="connsiteX1367" fmla="*/ 2018979 w 9124939"/>
              <a:gd name="connsiteY1367" fmla="*/ 4050560 h 6507156"/>
              <a:gd name="connsiteX1368" fmla="*/ 2007548 w 9124939"/>
              <a:gd name="connsiteY1368" fmla="*/ 4047380 h 6507156"/>
              <a:gd name="connsiteX1369" fmla="*/ 2000881 w 9124939"/>
              <a:gd name="connsiteY1369" fmla="*/ 4060099 h 6507156"/>
              <a:gd name="connsiteX1370" fmla="*/ 1987228 w 9124939"/>
              <a:gd name="connsiteY1370" fmla="*/ 4062643 h 6507156"/>
              <a:gd name="connsiteX1371" fmla="*/ 1976750 w 9124939"/>
              <a:gd name="connsiteY1371" fmla="*/ 4072183 h 6507156"/>
              <a:gd name="connsiteX1372" fmla="*/ 1966908 w 9124939"/>
              <a:gd name="connsiteY1372" fmla="*/ 4063597 h 6507156"/>
              <a:gd name="connsiteX1373" fmla="*/ 1971353 w 9124939"/>
              <a:gd name="connsiteY1373" fmla="*/ 4048652 h 6507156"/>
              <a:gd name="connsiteX1374" fmla="*/ 1963732 w 9124939"/>
              <a:gd name="connsiteY1374" fmla="*/ 4055012 h 6507156"/>
              <a:gd name="connsiteX1375" fmla="*/ 1956430 w 9124939"/>
              <a:gd name="connsiteY1375" fmla="*/ 4054376 h 6507156"/>
              <a:gd name="connsiteX1376" fmla="*/ 1953572 w 9124939"/>
              <a:gd name="connsiteY1376" fmla="*/ 4066141 h 6507156"/>
              <a:gd name="connsiteX1377" fmla="*/ 1959605 w 9124939"/>
              <a:gd name="connsiteY1377" fmla="*/ 4066777 h 6507156"/>
              <a:gd name="connsiteX1378" fmla="*/ 1958018 w 9124939"/>
              <a:gd name="connsiteY1378" fmla="*/ 4075363 h 6507156"/>
              <a:gd name="connsiteX1379" fmla="*/ 1961192 w 9124939"/>
              <a:gd name="connsiteY1379" fmla="*/ 4084903 h 6507156"/>
              <a:gd name="connsiteX1380" fmla="*/ 1943095 w 9124939"/>
              <a:gd name="connsiteY1380" fmla="*/ 4083949 h 6507156"/>
              <a:gd name="connsiteX1381" fmla="*/ 1937698 w 9124939"/>
              <a:gd name="connsiteY1381" fmla="*/ 4093488 h 6507156"/>
              <a:gd name="connsiteX1382" fmla="*/ 1925950 w 9124939"/>
              <a:gd name="connsiteY1382" fmla="*/ 4093806 h 6507156"/>
              <a:gd name="connsiteX1383" fmla="*/ 1918965 w 9124939"/>
              <a:gd name="connsiteY1383" fmla="*/ 4104300 h 6507156"/>
              <a:gd name="connsiteX1384" fmla="*/ 1907217 w 9124939"/>
              <a:gd name="connsiteY1384" fmla="*/ 4107480 h 6507156"/>
              <a:gd name="connsiteX1385" fmla="*/ 1893564 w 9124939"/>
              <a:gd name="connsiteY1385" fmla="*/ 4111932 h 6507156"/>
              <a:gd name="connsiteX1386" fmla="*/ 1863719 w 9124939"/>
              <a:gd name="connsiteY1386" fmla="*/ 4107798 h 6507156"/>
              <a:gd name="connsiteX1387" fmla="*/ 1856417 w 9124939"/>
              <a:gd name="connsiteY1387" fmla="*/ 4104618 h 6507156"/>
              <a:gd name="connsiteX1388" fmla="*/ 1850385 w 9124939"/>
              <a:gd name="connsiteY1388" fmla="*/ 4110024 h 6507156"/>
              <a:gd name="connsiteX1389" fmla="*/ 1831336 w 9124939"/>
              <a:gd name="connsiteY1389" fmla="*/ 4114794 h 6507156"/>
              <a:gd name="connsiteX1390" fmla="*/ 1831336 w 9124939"/>
              <a:gd name="connsiteY1390" fmla="*/ 4107162 h 6507156"/>
              <a:gd name="connsiteX1391" fmla="*/ 1819589 w 9124939"/>
              <a:gd name="connsiteY1391" fmla="*/ 4103982 h 6507156"/>
              <a:gd name="connsiteX1392" fmla="*/ 1829748 w 9124939"/>
              <a:gd name="connsiteY1392" fmla="*/ 4095396 h 6507156"/>
              <a:gd name="connsiteX1393" fmla="*/ 1837368 w 9124939"/>
              <a:gd name="connsiteY1393" fmla="*/ 4095396 h 6507156"/>
              <a:gd name="connsiteX1394" fmla="*/ 1858322 w 9124939"/>
              <a:gd name="connsiteY1394" fmla="*/ 4084903 h 6507156"/>
              <a:gd name="connsiteX1395" fmla="*/ 1844670 w 9124939"/>
              <a:gd name="connsiteY1395" fmla="*/ 4082677 h 6507156"/>
              <a:gd name="connsiteX1396" fmla="*/ 1851972 w 9124939"/>
              <a:gd name="connsiteY1396" fmla="*/ 4075363 h 6507156"/>
              <a:gd name="connsiteX1397" fmla="*/ 1829748 w 9124939"/>
              <a:gd name="connsiteY1397" fmla="*/ 4081723 h 6507156"/>
              <a:gd name="connsiteX1398" fmla="*/ 1818001 w 9124939"/>
              <a:gd name="connsiteY1398" fmla="*/ 4083313 h 6507156"/>
              <a:gd name="connsiteX1399" fmla="*/ 1808477 w 9124939"/>
              <a:gd name="connsiteY1399" fmla="*/ 4093806 h 6507156"/>
              <a:gd name="connsiteX1400" fmla="*/ 1798317 w 9124939"/>
              <a:gd name="connsiteY1400" fmla="*/ 4102392 h 6507156"/>
              <a:gd name="connsiteX1401" fmla="*/ 1785619 w 9124939"/>
              <a:gd name="connsiteY1401" fmla="*/ 4101120 h 6507156"/>
              <a:gd name="connsiteX1402" fmla="*/ 1801493 w 9124939"/>
              <a:gd name="connsiteY1402" fmla="*/ 4094760 h 6507156"/>
              <a:gd name="connsiteX1403" fmla="*/ 1810699 w 9124939"/>
              <a:gd name="connsiteY1403" fmla="*/ 4074727 h 6507156"/>
              <a:gd name="connsiteX1404" fmla="*/ 1832923 w 9124939"/>
              <a:gd name="connsiteY1404" fmla="*/ 4067095 h 6507156"/>
              <a:gd name="connsiteX1405" fmla="*/ 1838003 w 9124939"/>
              <a:gd name="connsiteY1405" fmla="*/ 4062961 h 6507156"/>
              <a:gd name="connsiteX1406" fmla="*/ 1827209 w 9124939"/>
              <a:gd name="connsiteY1406" fmla="*/ 4056602 h 6507156"/>
              <a:gd name="connsiteX1407" fmla="*/ 1804350 w 9124939"/>
              <a:gd name="connsiteY1407" fmla="*/ 4067095 h 6507156"/>
              <a:gd name="connsiteX1408" fmla="*/ 1797048 w 9124939"/>
              <a:gd name="connsiteY1408" fmla="*/ 4072501 h 6507156"/>
              <a:gd name="connsiteX1409" fmla="*/ 1787206 w 9124939"/>
              <a:gd name="connsiteY1409" fmla="*/ 4061053 h 6507156"/>
              <a:gd name="connsiteX1410" fmla="*/ 1767204 w 9124939"/>
              <a:gd name="connsiteY1410" fmla="*/ 4062325 h 6507156"/>
              <a:gd name="connsiteX1411" fmla="*/ 1779903 w 9124939"/>
              <a:gd name="connsiteY1411" fmla="*/ 4048334 h 6507156"/>
              <a:gd name="connsiteX1412" fmla="*/ 1797683 w 9124939"/>
              <a:gd name="connsiteY1412" fmla="*/ 4035614 h 6507156"/>
              <a:gd name="connsiteX1413" fmla="*/ 1806254 w 9124939"/>
              <a:gd name="connsiteY1413" fmla="*/ 4032434 h 6507156"/>
              <a:gd name="connsiteX1414" fmla="*/ 1822129 w 9124939"/>
              <a:gd name="connsiteY1414" fmla="*/ 4027028 h 6507156"/>
              <a:gd name="connsiteX1415" fmla="*/ 1819907 w 9124939"/>
              <a:gd name="connsiteY1415" fmla="*/ 4022895 h 6507156"/>
              <a:gd name="connsiteX1416" fmla="*/ 1807207 w 9124939"/>
              <a:gd name="connsiteY1416" fmla="*/ 4022895 h 6507156"/>
              <a:gd name="connsiteX1417" fmla="*/ 1791333 w 9124939"/>
              <a:gd name="connsiteY1417" fmla="*/ 4021305 h 6507156"/>
              <a:gd name="connsiteX1418" fmla="*/ 1765617 w 9124939"/>
              <a:gd name="connsiteY1418" fmla="*/ 4020033 h 6507156"/>
              <a:gd name="connsiteX1419" fmla="*/ 1760537 w 9124939"/>
              <a:gd name="connsiteY1419" fmla="*/ 4012083 h 6507156"/>
              <a:gd name="connsiteX1420" fmla="*/ 1765299 w 9124939"/>
              <a:gd name="connsiteY1420" fmla="*/ 3998091 h 6507156"/>
              <a:gd name="connsiteX1421" fmla="*/ 1772919 w 9124939"/>
              <a:gd name="connsiteY1421" fmla="*/ 3997137 h 6507156"/>
              <a:gd name="connsiteX1422" fmla="*/ 1796096 w 9124939"/>
              <a:gd name="connsiteY1422" fmla="*/ 3991413 h 6507156"/>
              <a:gd name="connsiteX1423" fmla="*/ 1789746 w 9124939"/>
              <a:gd name="connsiteY1423" fmla="*/ 4006359 h 6507156"/>
              <a:gd name="connsiteX1424" fmla="*/ 1802445 w 9124939"/>
              <a:gd name="connsiteY1424" fmla="*/ 3995547 h 6507156"/>
              <a:gd name="connsiteX1425" fmla="*/ 1807842 w 9124939"/>
              <a:gd name="connsiteY1425" fmla="*/ 4003815 h 6507156"/>
              <a:gd name="connsiteX1426" fmla="*/ 1817366 w 9124939"/>
              <a:gd name="connsiteY1426" fmla="*/ 4006995 h 6507156"/>
              <a:gd name="connsiteX1427" fmla="*/ 1838638 w 9124939"/>
              <a:gd name="connsiteY1427" fmla="*/ 4006041 h 6507156"/>
              <a:gd name="connsiteX1428" fmla="*/ 1823716 w 9124939"/>
              <a:gd name="connsiteY1428" fmla="*/ 3999681 h 6507156"/>
              <a:gd name="connsiteX1429" fmla="*/ 1815145 w 9124939"/>
              <a:gd name="connsiteY1429" fmla="*/ 3986008 h 6507156"/>
              <a:gd name="connsiteX1430" fmla="*/ 1829748 w 9124939"/>
              <a:gd name="connsiteY1430" fmla="*/ 3979330 h 6507156"/>
              <a:gd name="connsiteX1431" fmla="*/ 1831971 w 9124939"/>
              <a:gd name="connsiteY1431" fmla="*/ 3961522 h 6507156"/>
              <a:gd name="connsiteX1432" fmla="*/ 1842448 w 9124939"/>
              <a:gd name="connsiteY1432" fmla="*/ 3958342 h 6507156"/>
              <a:gd name="connsiteX1433" fmla="*/ 1866576 w 9124939"/>
              <a:gd name="connsiteY1433" fmla="*/ 3957070 h 6507156"/>
              <a:gd name="connsiteX1434" fmla="*/ 1895151 w 9124939"/>
              <a:gd name="connsiteY1434" fmla="*/ 3945941 h 6507156"/>
              <a:gd name="connsiteX1435" fmla="*/ 1912297 w 9124939"/>
              <a:gd name="connsiteY1435" fmla="*/ 3942761 h 6507156"/>
              <a:gd name="connsiteX1436" fmla="*/ 1936746 w 9124939"/>
              <a:gd name="connsiteY1436" fmla="*/ 3946895 h 6507156"/>
              <a:gd name="connsiteX1437" fmla="*/ 1932301 w 9124939"/>
              <a:gd name="connsiteY1437" fmla="*/ 3941807 h 6507156"/>
              <a:gd name="connsiteX1438" fmla="*/ 1912297 w 9124939"/>
              <a:gd name="connsiteY1438" fmla="*/ 3937673 h 6507156"/>
              <a:gd name="connsiteX1439" fmla="*/ 1900549 w 9124939"/>
              <a:gd name="connsiteY1439" fmla="*/ 3934493 h 6507156"/>
              <a:gd name="connsiteX1440" fmla="*/ 1903407 w 9124939"/>
              <a:gd name="connsiteY1440" fmla="*/ 3923045 h 6507156"/>
              <a:gd name="connsiteX1441" fmla="*/ 1909757 w 9124939"/>
              <a:gd name="connsiteY1441" fmla="*/ 3908100 h 6507156"/>
              <a:gd name="connsiteX1442" fmla="*/ 1899279 w 9124939"/>
              <a:gd name="connsiteY1442" fmla="*/ 3913506 h 6507156"/>
              <a:gd name="connsiteX1443" fmla="*/ 1884673 w 9124939"/>
              <a:gd name="connsiteY1443" fmla="*/ 3933539 h 6507156"/>
              <a:gd name="connsiteX1444" fmla="*/ 1873878 w 9124939"/>
              <a:gd name="connsiteY1444" fmla="*/ 3937991 h 6507156"/>
              <a:gd name="connsiteX1445" fmla="*/ 1854829 w 9124939"/>
              <a:gd name="connsiteY1445" fmla="*/ 3942443 h 6507156"/>
              <a:gd name="connsiteX1446" fmla="*/ 1847527 w 9124939"/>
              <a:gd name="connsiteY1446" fmla="*/ 3943715 h 6507156"/>
              <a:gd name="connsiteX1447" fmla="*/ 1849750 w 9124939"/>
              <a:gd name="connsiteY1447" fmla="*/ 3948485 h 6507156"/>
              <a:gd name="connsiteX1448" fmla="*/ 1831971 w 9124939"/>
              <a:gd name="connsiteY1448" fmla="*/ 3948803 h 6507156"/>
              <a:gd name="connsiteX1449" fmla="*/ 1812922 w 9124939"/>
              <a:gd name="connsiteY1449" fmla="*/ 3957388 h 6507156"/>
              <a:gd name="connsiteX1450" fmla="*/ 1809747 w 9124939"/>
              <a:gd name="connsiteY1450" fmla="*/ 3950393 h 6507156"/>
              <a:gd name="connsiteX1451" fmla="*/ 1846575 w 9124939"/>
              <a:gd name="connsiteY1451" fmla="*/ 3931949 h 6507156"/>
              <a:gd name="connsiteX1452" fmla="*/ 1854512 w 9124939"/>
              <a:gd name="connsiteY1452" fmla="*/ 3910644 h 6507156"/>
              <a:gd name="connsiteX1453" fmla="*/ 1870386 w 9124939"/>
              <a:gd name="connsiteY1453" fmla="*/ 3899832 h 6507156"/>
              <a:gd name="connsiteX1454" fmla="*/ 1868482 w 9124939"/>
              <a:gd name="connsiteY1454" fmla="*/ 3894744 h 6507156"/>
              <a:gd name="connsiteX1455" fmla="*/ 1856735 w 9124939"/>
              <a:gd name="connsiteY1455" fmla="*/ 3895698 h 6507156"/>
              <a:gd name="connsiteX1456" fmla="*/ 1867847 w 9124939"/>
              <a:gd name="connsiteY1456" fmla="*/ 3869623 h 6507156"/>
              <a:gd name="connsiteX1457" fmla="*/ 1885943 w 9124939"/>
              <a:gd name="connsiteY1457" fmla="*/ 3857539 h 6507156"/>
              <a:gd name="connsiteX1458" fmla="*/ 1910392 w 9124939"/>
              <a:gd name="connsiteY1458" fmla="*/ 3861673 h 6507156"/>
              <a:gd name="connsiteX1459" fmla="*/ 1902772 w 9124939"/>
              <a:gd name="connsiteY1459" fmla="*/ 3845774 h 6507156"/>
              <a:gd name="connsiteX1460" fmla="*/ 1904677 w 9124939"/>
              <a:gd name="connsiteY1460" fmla="*/ 3834008 h 6507156"/>
              <a:gd name="connsiteX1461" fmla="*/ 1890071 w 9124939"/>
              <a:gd name="connsiteY1461" fmla="*/ 3843866 h 6507156"/>
              <a:gd name="connsiteX1462" fmla="*/ 1847845 w 9124939"/>
              <a:gd name="connsiteY1462" fmla="*/ 3844502 h 6507156"/>
              <a:gd name="connsiteX1463" fmla="*/ 1840543 w 9124939"/>
              <a:gd name="connsiteY1463" fmla="*/ 3838142 h 6507156"/>
              <a:gd name="connsiteX1464" fmla="*/ 1839908 w 9124939"/>
              <a:gd name="connsiteY1464" fmla="*/ 3821924 h 6507156"/>
              <a:gd name="connsiteX1465" fmla="*/ 1827526 w 9124939"/>
              <a:gd name="connsiteY1465" fmla="*/ 3834644 h 6507156"/>
              <a:gd name="connsiteX1466" fmla="*/ 1819272 w 9124939"/>
              <a:gd name="connsiteY1466" fmla="*/ 3835280 h 6507156"/>
              <a:gd name="connsiteX1467" fmla="*/ 1816732 w 9124939"/>
              <a:gd name="connsiteY1467" fmla="*/ 3824468 h 6507156"/>
              <a:gd name="connsiteX1468" fmla="*/ 1802127 w 9124939"/>
              <a:gd name="connsiteY1468" fmla="*/ 3823514 h 6507156"/>
              <a:gd name="connsiteX1469" fmla="*/ 1797683 w 9124939"/>
              <a:gd name="connsiteY1469" fmla="*/ 3817155 h 6507156"/>
              <a:gd name="connsiteX1470" fmla="*/ 1783713 w 9124939"/>
              <a:gd name="connsiteY1470" fmla="*/ 3805707 h 6507156"/>
              <a:gd name="connsiteX1471" fmla="*/ 1796413 w 9124939"/>
              <a:gd name="connsiteY1471" fmla="*/ 3789807 h 6507156"/>
              <a:gd name="connsiteX1472" fmla="*/ 1811017 w 9124939"/>
              <a:gd name="connsiteY1472" fmla="*/ 3784401 h 6507156"/>
              <a:gd name="connsiteX1473" fmla="*/ 1817366 w 9124939"/>
              <a:gd name="connsiteY1473" fmla="*/ 3766276 h 6507156"/>
              <a:gd name="connsiteX1474" fmla="*/ 1845940 w 9124939"/>
              <a:gd name="connsiteY1474" fmla="*/ 3758644 h 6507156"/>
              <a:gd name="connsiteX1475" fmla="*/ 1839273 w 9124939"/>
              <a:gd name="connsiteY1475" fmla="*/ 3753556 h 6507156"/>
              <a:gd name="connsiteX1476" fmla="*/ 1838321 w 9124939"/>
              <a:gd name="connsiteY1476" fmla="*/ 3744017 h 6507156"/>
              <a:gd name="connsiteX1477" fmla="*/ 1821176 w 9124939"/>
              <a:gd name="connsiteY1477" fmla="*/ 3746243 h 6507156"/>
              <a:gd name="connsiteX1478" fmla="*/ 1813239 w 9124939"/>
              <a:gd name="connsiteY1478" fmla="*/ 3752602 h 6507156"/>
              <a:gd name="connsiteX1479" fmla="*/ 1805302 w 9124939"/>
              <a:gd name="connsiteY1479" fmla="*/ 3741155 h 6507156"/>
              <a:gd name="connsiteX1480" fmla="*/ 1806947 w 9124939"/>
              <a:gd name="connsiteY1480" fmla="*/ 3729384 h 6507156"/>
              <a:gd name="connsiteX1481" fmla="*/ 1802887 w 9124939"/>
              <a:gd name="connsiteY1481" fmla="*/ 3740143 h 6507156"/>
              <a:gd name="connsiteX1482" fmla="*/ 1781173 w 9124939"/>
              <a:gd name="connsiteY1482" fmla="*/ 3728713 h 6507156"/>
              <a:gd name="connsiteX1483" fmla="*/ 1801956 w 9124939"/>
              <a:gd name="connsiteY1483" fmla="*/ 3724268 h 6507156"/>
              <a:gd name="connsiteX1484" fmla="*/ 1807428 w 9124939"/>
              <a:gd name="connsiteY1484" fmla="*/ 3725948 h 6507156"/>
              <a:gd name="connsiteX1485" fmla="*/ 1807525 w 9124939"/>
              <a:gd name="connsiteY1485" fmla="*/ 3725255 h 6507156"/>
              <a:gd name="connsiteX1486" fmla="*/ 1825621 w 9124939"/>
              <a:gd name="connsiteY1486" fmla="*/ 3729707 h 6507156"/>
              <a:gd name="connsiteX1487" fmla="*/ 1822447 w 9124939"/>
              <a:gd name="connsiteY1487" fmla="*/ 3718895 h 6507156"/>
              <a:gd name="connsiteX1488" fmla="*/ 1811652 w 9124939"/>
              <a:gd name="connsiteY1488" fmla="*/ 3715715 h 6507156"/>
              <a:gd name="connsiteX1489" fmla="*/ 1807207 w 9124939"/>
              <a:gd name="connsiteY1489" fmla="*/ 3699180 h 6507156"/>
              <a:gd name="connsiteX1490" fmla="*/ 1825303 w 9124939"/>
              <a:gd name="connsiteY1490" fmla="*/ 3691230 h 6507156"/>
              <a:gd name="connsiteX1491" fmla="*/ 1828161 w 9124939"/>
              <a:gd name="connsiteY1491" fmla="*/ 3670561 h 6507156"/>
              <a:gd name="connsiteX1492" fmla="*/ 1850385 w 9124939"/>
              <a:gd name="connsiteY1492" fmla="*/ 3674377 h 6507156"/>
              <a:gd name="connsiteX1493" fmla="*/ 1863084 w 9124939"/>
              <a:gd name="connsiteY1493" fmla="*/ 3672151 h 6507156"/>
              <a:gd name="connsiteX1494" fmla="*/ 1875784 w 9124939"/>
              <a:gd name="connsiteY1494" fmla="*/ 3681373 h 6507156"/>
              <a:gd name="connsiteX1495" fmla="*/ 1877054 w 9124939"/>
              <a:gd name="connsiteY1495" fmla="*/ 3690912 h 6507156"/>
              <a:gd name="connsiteX1496" fmla="*/ 1891024 w 9124939"/>
              <a:gd name="connsiteY1496" fmla="*/ 3696318 h 6507156"/>
              <a:gd name="connsiteX1497" fmla="*/ 1886261 w 9124939"/>
              <a:gd name="connsiteY1497" fmla="*/ 3683598 h 6507156"/>
              <a:gd name="connsiteX1498" fmla="*/ 1899279 w 9124939"/>
              <a:gd name="connsiteY1498" fmla="*/ 3672787 h 6507156"/>
              <a:gd name="connsiteX1499" fmla="*/ 1917060 w 9124939"/>
              <a:gd name="connsiteY1499" fmla="*/ 3680101 h 6507156"/>
              <a:gd name="connsiteX1500" fmla="*/ 1933253 w 9124939"/>
              <a:gd name="connsiteY1500" fmla="*/ 3689640 h 6507156"/>
              <a:gd name="connsiteX1501" fmla="*/ 1939602 w 9124939"/>
              <a:gd name="connsiteY1501" fmla="*/ 3690276 h 6507156"/>
              <a:gd name="connsiteX1502" fmla="*/ 1940238 w 9124939"/>
              <a:gd name="connsiteY1502" fmla="*/ 3671515 h 6507156"/>
              <a:gd name="connsiteX1503" fmla="*/ 1931665 w 9124939"/>
              <a:gd name="connsiteY1503" fmla="*/ 3654343 h 6507156"/>
              <a:gd name="connsiteX1504" fmla="*/ 1944365 w 9124939"/>
              <a:gd name="connsiteY1504" fmla="*/ 3640670 h 6507156"/>
              <a:gd name="connsiteX1505" fmla="*/ 1961192 w 9124939"/>
              <a:gd name="connsiteY1505" fmla="*/ 3640670 h 6507156"/>
              <a:gd name="connsiteX1506" fmla="*/ 1971670 w 9124939"/>
              <a:gd name="connsiteY1506" fmla="*/ 3619364 h 6507156"/>
              <a:gd name="connsiteX1507" fmla="*/ 1955795 w 9124939"/>
              <a:gd name="connsiteY1507" fmla="*/ 3616184 h 6507156"/>
              <a:gd name="connsiteX1508" fmla="*/ 1935476 w 9124939"/>
              <a:gd name="connsiteY1508" fmla="*/ 3621908 h 6507156"/>
              <a:gd name="connsiteX1509" fmla="*/ 1917377 w 9124939"/>
              <a:gd name="connsiteY1509" fmla="*/ 3611097 h 6507156"/>
              <a:gd name="connsiteX1510" fmla="*/ 1924045 w 9124939"/>
              <a:gd name="connsiteY1510" fmla="*/ 3600921 h 6507156"/>
              <a:gd name="connsiteX1511" fmla="*/ 1934206 w 9124939"/>
              <a:gd name="connsiteY1511" fmla="*/ 3590109 h 6507156"/>
              <a:gd name="connsiteX1512" fmla="*/ 1956430 w 9124939"/>
              <a:gd name="connsiteY1512" fmla="*/ 3581523 h 6507156"/>
              <a:gd name="connsiteX1513" fmla="*/ 1952302 w 9124939"/>
              <a:gd name="connsiteY1513" fmla="*/ 3571984 h 6507156"/>
              <a:gd name="connsiteX1514" fmla="*/ 1949128 w 9124939"/>
              <a:gd name="connsiteY1514" fmla="*/ 3559582 h 6507156"/>
              <a:gd name="connsiteX1515" fmla="*/ 1964685 w 9124939"/>
              <a:gd name="connsiteY1515" fmla="*/ 3542411 h 6507156"/>
              <a:gd name="connsiteX1516" fmla="*/ 1980560 w 9124939"/>
              <a:gd name="connsiteY1516" fmla="*/ 3536687 h 6507156"/>
              <a:gd name="connsiteX1517" fmla="*/ 1986593 w 9124939"/>
              <a:gd name="connsiteY1517" fmla="*/ 3523013 h 6507156"/>
              <a:gd name="connsiteX1518" fmla="*/ 2005643 w 9124939"/>
              <a:gd name="connsiteY1518" fmla="*/ 3526193 h 6507156"/>
              <a:gd name="connsiteX1519" fmla="*/ 2002468 w 9124939"/>
              <a:gd name="connsiteY1519" fmla="*/ 3518879 h 6507156"/>
              <a:gd name="connsiteX1520" fmla="*/ 2018343 w 9124939"/>
              <a:gd name="connsiteY1520" fmla="*/ 3513473 h 6507156"/>
              <a:gd name="connsiteX1521" fmla="*/ 2035489 w 9124939"/>
              <a:gd name="connsiteY1521" fmla="*/ 3532235 h 6507156"/>
              <a:gd name="connsiteX1522" fmla="*/ 2025011 w 9124939"/>
              <a:gd name="connsiteY1522" fmla="*/ 3557674 h 6507156"/>
              <a:gd name="connsiteX1523" fmla="*/ 2037711 w 9124939"/>
              <a:gd name="connsiteY1523" fmla="*/ 3558310 h 6507156"/>
              <a:gd name="connsiteX1524" fmla="*/ 2045967 w 9124939"/>
              <a:gd name="connsiteY1524" fmla="*/ 3541775 h 6507156"/>
              <a:gd name="connsiteX1525" fmla="*/ 2041839 w 9124939"/>
              <a:gd name="connsiteY1525" fmla="*/ 3515381 h 6507156"/>
              <a:gd name="connsiteX1526" fmla="*/ 2055174 w 9124939"/>
              <a:gd name="connsiteY1526" fmla="*/ 3515381 h 6507156"/>
              <a:gd name="connsiteX1527" fmla="*/ 2061524 w 9124939"/>
              <a:gd name="connsiteY1527" fmla="*/ 3497256 h 6507156"/>
              <a:gd name="connsiteX1528" fmla="*/ 4162334 w 9124939"/>
              <a:gd name="connsiteY1528" fmla="*/ 3494081 h 6507156"/>
              <a:gd name="connsiteX1529" fmla="*/ 4192921 w 9124939"/>
              <a:gd name="connsiteY1529" fmla="*/ 3520763 h 6507156"/>
              <a:gd name="connsiteX1530" fmla="*/ 4197336 w 9124939"/>
              <a:gd name="connsiteY1530" fmla="*/ 3526295 h 6507156"/>
              <a:gd name="connsiteX1531" fmla="*/ 4191345 w 9124939"/>
              <a:gd name="connsiteY1531" fmla="*/ 3546469 h 6507156"/>
              <a:gd name="connsiteX1532" fmla="*/ 4151298 w 9124939"/>
              <a:gd name="connsiteY1532" fmla="*/ 3524342 h 6507156"/>
              <a:gd name="connsiteX1533" fmla="*/ 4152875 w 9124939"/>
              <a:gd name="connsiteY1533" fmla="*/ 3503843 h 6507156"/>
              <a:gd name="connsiteX1534" fmla="*/ 4162334 w 9124939"/>
              <a:gd name="connsiteY1534" fmla="*/ 3494081 h 6507156"/>
              <a:gd name="connsiteX1535" fmla="*/ 3557573 w 9124939"/>
              <a:gd name="connsiteY1535" fmla="*/ 3470268 h 6507156"/>
              <a:gd name="connsiteX1536" fmla="*/ 3568686 w 9124939"/>
              <a:gd name="connsiteY1536" fmla="*/ 3482968 h 6507156"/>
              <a:gd name="connsiteX1537" fmla="*/ 3560113 w 9124939"/>
              <a:gd name="connsiteY1537" fmla="*/ 3482082 h 6507156"/>
              <a:gd name="connsiteX1538" fmla="*/ 3548048 w 9124939"/>
              <a:gd name="connsiteY1538" fmla="*/ 3472040 h 6507156"/>
              <a:gd name="connsiteX1539" fmla="*/ 3557573 w 9124939"/>
              <a:gd name="connsiteY1539" fmla="*/ 3470268 h 6507156"/>
              <a:gd name="connsiteX1540" fmla="*/ 3768547 w 9124939"/>
              <a:gd name="connsiteY1540" fmla="*/ 3452806 h 6507156"/>
              <a:gd name="connsiteX1541" fmla="*/ 3775060 w 9124939"/>
              <a:gd name="connsiteY1541" fmla="*/ 3471086 h 6507156"/>
              <a:gd name="connsiteX1542" fmla="*/ 3767896 w 9124939"/>
              <a:gd name="connsiteY1542" fmla="*/ 3484556 h 6507156"/>
              <a:gd name="connsiteX1543" fmla="*/ 3762360 w 9124939"/>
              <a:gd name="connsiteY1543" fmla="*/ 3471086 h 6507156"/>
              <a:gd name="connsiteX1544" fmla="*/ 3763011 w 9124939"/>
              <a:gd name="connsiteY1544" fmla="*/ 3454089 h 6507156"/>
              <a:gd name="connsiteX1545" fmla="*/ 3768547 w 9124939"/>
              <a:gd name="connsiteY1545" fmla="*/ 3452806 h 6507156"/>
              <a:gd name="connsiteX1546" fmla="*/ 3723084 w 9124939"/>
              <a:gd name="connsiteY1546" fmla="*/ 3443281 h 6507156"/>
              <a:gd name="connsiteX1547" fmla="*/ 3747377 w 9124939"/>
              <a:gd name="connsiteY1547" fmla="*/ 3452683 h 6507156"/>
              <a:gd name="connsiteX1548" fmla="*/ 3750532 w 9124939"/>
              <a:gd name="connsiteY1548" fmla="*/ 3461771 h 6507156"/>
              <a:gd name="connsiteX1549" fmla="*/ 3754003 w 9124939"/>
              <a:gd name="connsiteY1549" fmla="*/ 3468039 h 6507156"/>
              <a:gd name="connsiteX1550" fmla="*/ 3758420 w 9124939"/>
              <a:gd name="connsiteY1550" fmla="*/ 3473366 h 6507156"/>
              <a:gd name="connsiteX1551" fmla="*/ 3762521 w 9124939"/>
              <a:gd name="connsiteY1551" fmla="*/ 3484649 h 6507156"/>
              <a:gd name="connsiteX1552" fmla="*/ 3783659 w 9124939"/>
              <a:gd name="connsiteY1552" fmla="*/ 3492797 h 6507156"/>
              <a:gd name="connsiteX1553" fmla="*/ 3787761 w 9124939"/>
              <a:gd name="connsiteY1553" fmla="*/ 3508153 h 6507156"/>
              <a:gd name="connsiteX1554" fmla="*/ 3781766 w 9124939"/>
              <a:gd name="connsiteY1554" fmla="*/ 3521942 h 6507156"/>
              <a:gd name="connsiteX1555" fmla="*/ 3771355 w 9124939"/>
              <a:gd name="connsiteY1555" fmla="*/ 3530090 h 6507156"/>
              <a:gd name="connsiteX1556" fmla="*/ 3754318 w 9124939"/>
              <a:gd name="connsiteY1556" fmla="*/ 3540119 h 6507156"/>
              <a:gd name="connsiteX1557" fmla="*/ 3733811 w 9124939"/>
              <a:gd name="connsiteY1557" fmla="*/ 3537925 h 6507156"/>
              <a:gd name="connsiteX1558" fmla="*/ 3720875 w 9124939"/>
              <a:gd name="connsiteY1558" fmla="*/ 3523509 h 6507156"/>
              <a:gd name="connsiteX1559" fmla="*/ 3728132 w 9124939"/>
              <a:gd name="connsiteY1559" fmla="*/ 3517241 h 6507156"/>
              <a:gd name="connsiteX1560" fmla="*/ 3716458 w 9124939"/>
              <a:gd name="connsiteY1560" fmla="*/ 3515048 h 6507156"/>
              <a:gd name="connsiteX1561" fmla="*/ 3714250 w 9124939"/>
              <a:gd name="connsiteY1561" fmla="*/ 3498751 h 6507156"/>
              <a:gd name="connsiteX1562" fmla="*/ 3697528 w 9124939"/>
              <a:gd name="connsiteY1562" fmla="*/ 3487156 h 6507156"/>
              <a:gd name="connsiteX1563" fmla="*/ 3687748 w 9124939"/>
              <a:gd name="connsiteY1563" fmla="*/ 3473993 h 6507156"/>
              <a:gd name="connsiteX1564" fmla="*/ 3689641 w 9124939"/>
              <a:gd name="connsiteY1564" fmla="*/ 3456130 h 6507156"/>
              <a:gd name="connsiteX1565" fmla="*/ 3702576 w 9124939"/>
              <a:gd name="connsiteY1565" fmla="*/ 3462398 h 6507156"/>
              <a:gd name="connsiteX1566" fmla="*/ 3713934 w 9124939"/>
              <a:gd name="connsiteY1566" fmla="*/ 3458950 h 6507156"/>
              <a:gd name="connsiteX1567" fmla="*/ 3723084 w 9124939"/>
              <a:gd name="connsiteY1567" fmla="*/ 3443281 h 6507156"/>
              <a:gd name="connsiteX1568" fmla="*/ 2251292 w 9124939"/>
              <a:gd name="connsiteY1568" fmla="*/ 3440106 h 6507156"/>
              <a:gd name="connsiteX1569" fmla="*/ 2259457 w 9124939"/>
              <a:gd name="connsiteY1569" fmla="*/ 3440106 h 6507156"/>
              <a:gd name="connsiteX1570" fmla="*/ 2262481 w 9124939"/>
              <a:gd name="connsiteY1570" fmla="*/ 3449774 h 6507156"/>
              <a:gd name="connsiteX1571" fmla="*/ 2268529 w 9124939"/>
              <a:gd name="connsiteY1571" fmla="*/ 3466855 h 6507156"/>
              <a:gd name="connsiteX1572" fmla="*/ 2264900 w 9124939"/>
              <a:gd name="connsiteY1572" fmla="*/ 3479746 h 6507156"/>
              <a:gd name="connsiteX1573" fmla="*/ 2259759 w 9124939"/>
              <a:gd name="connsiteY1573" fmla="*/ 3482969 h 6507156"/>
              <a:gd name="connsiteX1574" fmla="*/ 2247664 w 9124939"/>
              <a:gd name="connsiteY1574" fmla="*/ 3475556 h 6507156"/>
              <a:gd name="connsiteX1575" fmla="*/ 2243128 w 9124939"/>
              <a:gd name="connsiteY1575" fmla="*/ 3462665 h 6507156"/>
              <a:gd name="connsiteX1576" fmla="*/ 2245245 w 9124939"/>
              <a:gd name="connsiteY1576" fmla="*/ 3449774 h 6507156"/>
              <a:gd name="connsiteX1577" fmla="*/ 2251292 w 9124939"/>
              <a:gd name="connsiteY1577" fmla="*/ 3440106 h 6507156"/>
              <a:gd name="connsiteX1578" fmla="*/ 2165882 w 9124939"/>
              <a:gd name="connsiteY1578" fmla="*/ 3402011 h 6507156"/>
              <a:gd name="connsiteX1579" fmla="*/ 2174193 w 9124939"/>
              <a:gd name="connsiteY1579" fmla="*/ 3413628 h 6507156"/>
              <a:gd name="connsiteX1580" fmla="*/ 2174193 w 9124939"/>
              <a:gd name="connsiteY1580" fmla="*/ 3426189 h 6507156"/>
              <a:gd name="connsiteX1581" fmla="*/ 2179627 w 9124939"/>
              <a:gd name="connsiteY1581" fmla="*/ 3440315 h 6507156"/>
              <a:gd name="connsiteX1582" fmla="*/ 2167161 w 9124939"/>
              <a:gd name="connsiteY1582" fmla="*/ 3449736 h 6507156"/>
              <a:gd name="connsiteX1583" fmla="*/ 2161727 w 9124939"/>
              <a:gd name="connsiteY1583" fmla="*/ 3459156 h 6507156"/>
              <a:gd name="connsiteX1584" fmla="*/ 2151183 w 9124939"/>
              <a:gd name="connsiteY1584" fmla="*/ 3456644 h 6507156"/>
              <a:gd name="connsiteX1585" fmla="*/ 2148942 w 9124939"/>
              <a:gd name="connsiteY1585" fmla="*/ 3446909 h 6507156"/>
              <a:gd name="connsiteX1586" fmla="*/ 2155016 w 9124939"/>
              <a:gd name="connsiteY1586" fmla="*/ 3430271 h 6507156"/>
              <a:gd name="connsiteX1587" fmla="*/ 2145426 w 9124939"/>
              <a:gd name="connsiteY1587" fmla="*/ 3430271 h 6507156"/>
              <a:gd name="connsiteX1588" fmla="*/ 2137115 w 9124939"/>
              <a:gd name="connsiteY1588" fmla="*/ 3439687 h 6507156"/>
              <a:gd name="connsiteX1589" fmla="*/ 2132961 w 9124939"/>
              <a:gd name="connsiteY1589" fmla="*/ 3445967 h 6507156"/>
              <a:gd name="connsiteX1590" fmla="*/ 2132001 w 9124939"/>
              <a:gd name="connsiteY1590" fmla="*/ 3433724 h 6507156"/>
              <a:gd name="connsiteX1591" fmla="*/ 2141271 w 9124939"/>
              <a:gd name="connsiteY1591" fmla="*/ 3412686 h 6507156"/>
              <a:gd name="connsiteX1592" fmla="*/ 2149582 w 9124939"/>
              <a:gd name="connsiteY1592" fmla="*/ 3418652 h 6507156"/>
              <a:gd name="connsiteX1593" fmla="*/ 2156294 w 9124939"/>
              <a:gd name="connsiteY1593" fmla="*/ 3410488 h 6507156"/>
              <a:gd name="connsiteX1594" fmla="*/ 2165882 w 9124939"/>
              <a:gd name="connsiteY1594" fmla="*/ 3402011 h 6507156"/>
              <a:gd name="connsiteX1595" fmla="*/ 3758979 w 9124939"/>
              <a:gd name="connsiteY1595" fmla="*/ 3381369 h 6507156"/>
              <a:gd name="connsiteX1596" fmla="*/ 3770298 w 9124939"/>
              <a:gd name="connsiteY1596" fmla="*/ 3401555 h 6507156"/>
              <a:gd name="connsiteX1597" fmla="*/ 3764800 w 9124939"/>
              <a:gd name="connsiteY1597" fmla="*/ 3416294 h 6507156"/>
              <a:gd name="connsiteX1598" fmla="*/ 3752835 w 9124939"/>
              <a:gd name="connsiteY1598" fmla="*/ 3408925 h 6507156"/>
              <a:gd name="connsiteX1599" fmla="*/ 3764800 w 9124939"/>
              <a:gd name="connsiteY1599" fmla="*/ 3400273 h 6507156"/>
              <a:gd name="connsiteX1600" fmla="*/ 3758979 w 9124939"/>
              <a:gd name="connsiteY1600" fmla="*/ 3381369 h 6507156"/>
              <a:gd name="connsiteX1601" fmla="*/ 2178038 w 9124939"/>
              <a:gd name="connsiteY1601" fmla="*/ 3371846 h 6507156"/>
              <a:gd name="connsiteX1602" fmla="*/ 2175871 w 9124939"/>
              <a:gd name="connsiteY1602" fmla="*/ 3379751 h 6507156"/>
              <a:gd name="connsiteX1603" fmla="*/ 2165339 w 9124939"/>
              <a:gd name="connsiteY1603" fmla="*/ 3386134 h 6507156"/>
              <a:gd name="connsiteX1604" fmla="*/ 2168746 w 9124939"/>
              <a:gd name="connsiteY1604" fmla="*/ 3377927 h 6507156"/>
              <a:gd name="connsiteX1605" fmla="*/ 2178038 w 9124939"/>
              <a:gd name="connsiteY1605" fmla="*/ 3371846 h 6507156"/>
              <a:gd name="connsiteX1606" fmla="*/ 2207282 w 9124939"/>
              <a:gd name="connsiteY1606" fmla="*/ 3365496 h 6507156"/>
              <a:gd name="connsiteX1607" fmla="*/ 2208202 w 9124939"/>
              <a:gd name="connsiteY1607" fmla="*/ 3373203 h 6507156"/>
              <a:gd name="connsiteX1608" fmla="*/ 2197463 w 9124939"/>
              <a:gd name="connsiteY1608" fmla="*/ 3392474 h 6507156"/>
              <a:gd name="connsiteX1609" fmla="*/ 2195315 w 9124939"/>
              <a:gd name="connsiteY1609" fmla="*/ 3406927 h 6507156"/>
              <a:gd name="connsiteX1610" fmla="*/ 2183348 w 9124939"/>
              <a:gd name="connsiteY1610" fmla="*/ 3421060 h 6507156"/>
              <a:gd name="connsiteX1611" fmla="*/ 2176291 w 9124939"/>
              <a:gd name="connsiteY1611" fmla="*/ 3417205 h 6507156"/>
              <a:gd name="connsiteX1612" fmla="*/ 2176905 w 9124939"/>
              <a:gd name="connsiteY1612" fmla="*/ 3414315 h 6507156"/>
              <a:gd name="connsiteX1613" fmla="*/ 2171689 w 9124939"/>
              <a:gd name="connsiteY1613" fmla="*/ 3405965 h 6507156"/>
              <a:gd name="connsiteX1614" fmla="*/ 2188258 w 9124939"/>
              <a:gd name="connsiteY1614" fmla="*/ 3393438 h 6507156"/>
              <a:gd name="connsiteX1615" fmla="*/ 2183042 w 9124939"/>
              <a:gd name="connsiteY1615" fmla="*/ 3392474 h 6507156"/>
              <a:gd name="connsiteX1616" fmla="*/ 2196235 w 9124939"/>
              <a:gd name="connsiteY1616" fmla="*/ 3376416 h 6507156"/>
              <a:gd name="connsiteX1617" fmla="*/ 2207282 w 9124939"/>
              <a:gd name="connsiteY1617" fmla="*/ 3365496 h 6507156"/>
              <a:gd name="connsiteX1618" fmla="*/ 3926725 w 9124939"/>
              <a:gd name="connsiteY1618" fmla="*/ 3352793 h 6507156"/>
              <a:gd name="connsiteX1619" fmla="*/ 3942469 w 9124939"/>
              <a:gd name="connsiteY1619" fmla="*/ 3360731 h 6507156"/>
              <a:gd name="connsiteX1620" fmla="*/ 3946247 w 9124939"/>
              <a:gd name="connsiteY1620" fmla="*/ 3385179 h 6507156"/>
              <a:gd name="connsiteX1621" fmla="*/ 3952545 w 9124939"/>
              <a:gd name="connsiteY1621" fmla="*/ 3402007 h 6507156"/>
              <a:gd name="connsiteX1622" fmla="*/ 3952860 w 9124939"/>
              <a:gd name="connsiteY1622" fmla="*/ 3417882 h 6507156"/>
              <a:gd name="connsiteX1623" fmla="*/ 3919483 w 9124939"/>
              <a:gd name="connsiteY1623" fmla="*/ 3448678 h 6507156"/>
              <a:gd name="connsiteX1624" fmla="*/ 3920428 w 9124939"/>
              <a:gd name="connsiteY1624" fmla="*/ 3466776 h 6507156"/>
              <a:gd name="connsiteX1625" fmla="*/ 3940580 w 9124939"/>
              <a:gd name="connsiteY1625" fmla="*/ 3488683 h 6507156"/>
              <a:gd name="connsiteX1626" fmla="*/ 3925151 w 9124939"/>
              <a:gd name="connsiteY1626" fmla="*/ 3511861 h 6507156"/>
              <a:gd name="connsiteX1627" fmla="*/ 3908147 w 9124939"/>
              <a:gd name="connsiteY1627" fmla="*/ 3509638 h 6507156"/>
              <a:gd name="connsiteX1628" fmla="*/ 3908462 w 9124939"/>
              <a:gd name="connsiteY1628" fmla="*/ 3519481 h 6507156"/>
              <a:gd name="connsiteX1629" fmla="*/ 3900905 w 9124939"/>
              <a:gd name="connsiteY1629" fmla="*/ 3511861 h 6507156"/>
              <a:gd name="connsiteX1630" fmla="*/ 3899016 w 9124939"/>
              <a:gd name="connsiteY1630" fmla="*/ 3522656 h 6507156"/>
              <a:gd name="connsiteX1631" fmla="*/ 3913815 w 9124939"/>
              <a:gd name="connsiteY1631" fmla="*/ 3542658 h 6507156"/>
              <a:gd name="connsiteX1632" fmla="*/ 3898071 w 9124939"/>
              <a:gd name="connsiteY1632" fmla="*/ 3544881 h 6507156"/>
              <a:gd name="connsiteX1633" fmla="*/ 3887681 w 9124939"/>
              <a:gd name="connsiteY1633" fmla="*/ 3535356 h 6507156"/>
              <a:gd name="connsiteX1634" fmla="*/ 3876030 w 9124939"/>
              <a:gd name="connsiteY1634" fmla="*/ 3533451 h 6507156"/>
              <a:gd name="connsiteX1635" fmla="*/ 3869733 w 9124939"/>
              <a:gd name="connsiteY1635" fmla="*/ 3521703 h 6507156"/>
              <a:gd name="connsiteX1636" fmla="*/ 3884532 w 9124939"/>
              <a:gd name="connsiteY1636" fmla="*/ 3518528 h 6507156"/>
              <a:gd name="connsiteX1637" fmla="*/ 3871307 w 9124939"/>
              <a:gd name="connsiteY1637" fmla="*/ 3502653 h 6507156"/>
              <a:gd name="connsiteX1638" fmla="*/ 3870047 w 9124939"/>
              <a:gd name="connsiteY1638" fmla="*/ 3504558 h 6507156"/>
              <a:gd name="connsiteX1639" fmla="*/ 3866584 w 9124939"/>
              <a:gd name="connsiteY1639" fmla="*/ 3507733 h 6507156"/>
              <a:gd name="connsiteX1640" fmla="*/ 3864380 w 9124939"/>
              <a:gd name="connsiteY1640" fmla="*/ 3509003 h 6507156"/>
              <a:gd name="connsiteX1641" fmla="*/ 3862176 w 9124939"/>
              <a:gd name="connsiteY1641" fmla="*/ 3510591 h 6507156"/>
              <a:gd name="connsiteX1642" fmla="*/ 3860601 w 9124939"/>
              <a:gd name="connsiteY1642" fmla="*/ 3511226 h 6507156"/>
              <a:gd name="connsiteX1643" fmla="*/ 3859971 w 9124939"/>
              <a:gd name="connsiteY1643" fmla="*/ 3511543 h 6507156"/>
              <a:gd name="connsiteX1644" fmla="*/ 3859027 w 9124939"/>
              <a:gd name="connsiteY1644" fmla="*/ 3511543 h 6507156"/>
              <a:gd name="connsiteX1645" fmla="*/ 3855248 w 9124939"/>
              <a:gd name="connsiteY1645" fmla="*/ 3509638 h 6507156"/>
              <a:gd name="connsiteX1646" fmla="*/ 3850210 w 9124939"/>
              <a:gd name="connsiteY1646" fmla="*/ 3507416 h 6507156"/>
              <a:gd name="connsiteX1647" fmla="*/ 3844543 w 9124939"/>
              <a:gd name="connsiteY1647" fmla="*/ 3504241 h 6507156"/>
              <a:gd name="connsiteX1648" fmla="*/ 3832892 w 9124939"/>
              <a:gd name="connsiteY1648" fmla="*/ 3507416 h 6507156"/>
              <a:gd name="connsiteX1649" fmla="*/ 3824390 w 9124939"/>
              <a:gd name="connsiteY1649" fmla="*/ 3495986 h 6507156"/>
              <a:gd name="connsiteX1650" fmla="*/ 3819982 w 9124939"/>
              <a:gd name="connsiteY1650" fmla="*/ 3481063 h 6507156"/>
              <a:gd name="connsiteX1651" fmla="*/ 3826280 w 9124939"/>
              <a:gd name="connsiteY1651" fmla="*/ 3472491 h 6507156"/>
              <a:gd name="connsiteX1652" fmla="*/ 3815574 w 9124939"/>
              <a:gd name="connsiteY1652" fmla="*/ 3456933 h 6507156"/>
              <a:gd name="connsiteX1653" fmla="*/ 3822501 w 9124939"/>
              <a:gd name="connsiteY1653" fmla="*/ 3444233 h 6507156"/>
              <a:gd name="connsiteX1654" fmla="*/ 3800460 w 9124939"/>
              <a:gd name="connsiteY1654" fmla="*/ 3421374 h 6507156"/>
              <a:gd name="connsiteX1655" fmla="*/ 3805813 w 9124939"/>
              <a:gd name="connsiteY1655" fmla="*/ 3414072 h 6507156"/>
              <a:gd name="connsiteX1656" fmla="*/ 3836356 w 9124939"/>
              <a:gd name="connsiteY1656" fmla="*/ 3421057 h 6507156"/>
              <a:gd name="connsiteX1657" fmla="*/ 3845487 w 9124939"/>
              <a:gd name="connsiteY1657" fmla="*/ 3410261 h 6507156"/>
              <a:gd name="connsiteX1658" fmla="*/ 3853989 w 9124939"/>
              <a:gd name="connsiteY1658" fmla="*/ 3396609 h 6507156"/>
              <a:gd name="connsiteX1659" fmla="*/ 3832892 w 9124939"/>
              <a:gd name="connsiteY1659" fmla="*/ 3385179 h 6507156"/>
              <a:gd name="connsiteX1660" fmla="*/ 3832892 w 9124939"/>
              <a:gd name="connsiteY1660" fmla="*/ 3377876 h 6507156"/>
              <a:gd name="connsiteX1661" fmla="*/ 3849581 w 9124939"/>
              <a:gd name="connsiteY1661" fmla="*/ 3387083 h 6507156"/>
              <a:gd name="connsiteX1662" fmla="*/ 3878864 w 9124939"/>
              <a:gd name="connsiteY1662" fmla="*/ 3379464 h 6507156"/>
              <a:gd name="connsiteX1663" fmla="*/ 3861231 w 9124939"/>
              <a:gd name="connsiteY1663" fmla="*/ 3397561 h 6507156"/>
              <a:gd name="connsiteX1664" fmla="*/ 3867528 w 9124939"/>
              <a:gd name="connsiteY1664" fmla="*/ 3403594 h 6507156"/>
              <a:gd name="connsiteX1665" fmla="*/ 3865324 w 9124939"/>
              <a:gd name="connsiteY1665" fmla="*/ 3413119 h 6507156"/>
              <a:gd name="connsiteX1666" fmla="*/ 3884532 w 9124939"/>
              <a:gd name="connsiteY1666" fmla="*/ 3425820 h 6507156"/>
              <a:gd name="connsiteX1667" fmla="*/ 3889570 w 9124939"/>
              <a:gd name="connsiteY1667" fmla="*/ 3403594 h 6507156"/>
              <a:gd name="connsiteX1668" fmla="*/ 3895867 w 9124939"/>
              <a:gd name="connsiteY1668" fmla="*/ 3399466 h 6507156"/>
              <a:gd name="connsiteX1669" fmla="*/ 3905314 w 9124939"/>
              <a:gd name="connsiteY1669" fmla="*/ 3408674 h 6507156"/>
              <a:gd name="connsiteX1670" fmla="*/ 3904999 w 9124939"/>
              <a:gd name="connsiteY1670" fmla="*/ 3396291 h 6507156"/>
              <a:gd name="connsiteX1671" fmla="*/ 3896812 w 9124939"/>
              <a:gd name="connsiteY1671" fmla="*/ 3383591 h 6507156"/>
              <a:gd name="connsiteX1672" fmla="*/ 3926725 w 9124939"/>
              <a:gd name="connsiteY1672" fmla="*/ 3352793 h 6507156"/>
              <a:gd name="connsiteX1673" fmla="*/ 2114541 w 9124939"/>
              <a:gd name="connsiteY1673" fmla="*/ 3295645 h 6507156"/>
              <a:gd name="connsiteX1674" fmla="*/ 2109886 w 9124939"/>
              <a:gd name="connsiteY1674" fmla="*/ 3302947 h 6507156"/>
              <a:gd name="connsiteX1675" fmla="*/ 2105900 w 9124939"/>
              <a:gd name="connsiteY1675" fmla="*/ 3308345 h 6507156"/>
              <a:gd name="connsiteX1676" fmla="*/ 2100250 w 9124939"/>
              <a:gd name="connsiteY1676" fmla="*/ 3305170 h 6507156"/>
              <a:gd name="connsiteX1677" fmla="*/ 2106565 w 9124939"/>
              <a:gd name="connsiteY1677" fmla="*/ 3296597 h 6507156"/>
              <a:gd name="connsiteX1678" fmla="*/ 2114541 w 9124939"/>
              <a:gd name="connsiteY1678" fmla="*/ 3295645 h 6507156"/>
              <a:gd name="connsiteX1679" fmla="*/ 2168070 w 9124939"/>
              <a:gd name="connsiteY1679" fmla="*/ 3276594 h 6507156"/>
              <a:gd name="connsiteX1680" fmla="*/ 2183468 w 9124939"/>
              <a:gd name="connsiteY1680" fmla="*/ 3300941 h 6507156"/>
              <a:gd name="connsiteX1681" fmla="*/ 2200791 w 9124939"/>
              <a:gd name="connsiteY1681" fmla="*/ 3307990 h 6507156"/>
              <a:gd name="connsiteX1682" fmla="*/ 2197584 w 9124939"/>
              <a:gd name="connsiteY1682" fmla="*/ 3319843 h 6507156"/>
              <a:gd name="connsiteX1683" fmla="*/ 2211378 w 9124939"/>
              <a:gd name="connsiteY1683" fmla="*/ 3329454 h 6507156"/>
              <a:gd name="connsiteX1684" fmla="*/ 2195659 w 9124939"/>
              <a:gd name="connsiteY1684" fmla="*/ 3343549 h 6507156"/>
              <a:gd name="connsiteX1685" fmla="*/ 2193413 w 9124939"/>
              <a:gd name="connsiteY1685" fmla="*/ 3337142 h 6507156"/>
              <a:gd name="connsiteX1686" fmla="*/ 2178336 w 9124939"/>
              <a:gd name="connsiteY1686" fmla="*/ 3342267 h 6507156"/>
              <a:gd name="connsiteX1687" fmla="*/ 2170957 w 9124939"/>
              <a:gd name="connsiteY1687" fmla="*/ 3347714 h 6507156"/>
              <a:gd name="connsiteX1688" fmla="*/ 2157163 w 9124939"/>
              <a:gd name="connsiteY1688" fmla="*/ 3348034 h 6507156"/>
              <a:gd name="connsiteX1689" fmla="*/ 2149465 w 9124939"/>
              <a:gd name="connsiteY1689" fmla="*/ 3339384 h 6507156"/>
              <a:gd name="connsiteX1690" fmla="*/ 2161333 w 9124939"/>
              <a:gd name="connsiteY1690" fmla="*/ 3328814 h 6507156"/>
              <a:gd name="connsiteX1691" fmla="*/ 2176411 w 9124939"/>
              <a:gd name="connsiteY1691" fmla="*/ 3329773 h 6507156"/>
              <a:gd name="connsiteX1692" fmla="*/ 2176090 w 9124939"/>
              <a:gd name="connsiteY1692" fmla="*/ 3324647 h 6507156"/>
              <a:gd name="connsiteX1693" fmla="*/ 2164542 w 9124939"/>
              <a:gd name="connsiteY1693" fmla="*/ 3323366 h 6507156"/>
              <a:gd name="connsiteX1694" fmla="*/ 2167428 w 9124939"/>
              <a:gd name="connsiteY1694" fmla="*/ 3315998 h 6507156"/>
              <a:gd name="connsiteX1695" fmla="*/ 2176090 w 9124939"/>
              <a:gd name="connsiteY1695" fmla="*/ 3315038 h 6507156"/>
              <a:gd name="connsiteX1696" fmla="*/ 2181222 w 9124939"/>
              <a:gd name="connsiteY1696" fmla="*/ 3304144 h 6507156"/>
              <a:gd name="connsiteX1697" fmla="*/ 2167428 w 9124939"/>
              <a:gd name="connsiteY1697" fmla="*/ 3305107 h 6507156"/>
              <a:gd name="connsiteX1698" fmla="*/ 2153315 w 9124939"/>
              <a:gd name="connsiteY1698" fmla="*/ 3298058 h 6507156"/>
              <a:gd name="connsiteX1699" fmla="*/ 2150106 w 9124939"/>
              <a:gd name="connsiteY1699" fmla="*/ 3286205 h 6507156"/>
              <a:gd name="connsiteX1700" fmla="*/ 2161975 w 9124939"/>
              <a:gd name="connsiteY1700" fmla="*/ 3288447 h 6507156"/>
              <a:gd name="connsiteX1701" fmla="*/ 2158446 w 9124939"/>
              <a:gd name="connsiteY1701" fmla="*/ 3279798 h 6507156"/>
              <a:gd name="connsiteX1702" fmla="*/ 2168070 w 9124939"/>
              <a:gd name="connsiteY1702" fmla="*/ 3276594 h 6507156"/>
              <a:gd name="connsiteX1703" fmla="*/ 2130366 w 9124939"/>
              <a:gd name="connsiteY1703" fmla="*/ 3273418 h 6507156"/>
              <a:gd name="connsiteX1704" fmla="*/ 2136764 w 9124939"/>
              <a:gd name="connsiteY1704" fmla="*/ 3274371 h 6507156"/>
              <a:gd name="connsiteX1705" fmla="*/ 2125988 w 9124939"/>
              <a:gd name="connsiteY1705" fmla="*/ 3287389 h 6507156"/>
              <a:gd name="connsiteX1706" fmla="*/ 2114541 w 9124939"/>
              <a:gd name="connsiteY1706" fmla="*/ 3289294 h 6507156"/>
              <a:gd name="connsiteX1707" fmla="*/ 2119252 w 9124939"/>
              <a:gd name="connsiteY1707" fmla="*/ 3281039 h 6507156"/>
              <a:gd name="connsiteX1708" fmla="*/ 2130366 w 9124939"/>
              <a:gd name="connsiteY1708" fmla="*/ 3273418 h 6507156"/>
              <a:gd name="connsiteX1709" fmla="*/ 2159307 w 9124939"/>
              <a:gd name="connsiteY1709" fmla="*/ 3232143 h 6507156"/>
              <a:gd name="connsiteX1710" fmla="*/ 2160576 w 9124939"/>
              <a:gd name="connsiteY1710" fmla="*/ 3238493 h 6507156"/>
              <a:gd name="connsiteX1711" fmla="*/ 2154226 w 9124939"/>
              <a:gd name="connsiteY1711" fmla="*/ 3236271 h 6507156"/>
              <a:gd name="connsiteX1712" fmla="*/ 2159307 w 9124939"/>
              <a:gd name="connsiteY1712" fmla="*/ 3232143 h 6507156"/>
              <a:gd name="connsiteX1713" fmla="*/ 3590431 w 9124939"/>
              <a:gd name="connsiteY1713" fmla="*/ 3221031 h 6507156"/>
              <a:gd name="connsiteX1714" fmla="*/ 3606786 w 9124939"/>
              <a:gd name="connsiteY1714" fmla="*/ 3223208 h 6507156"/>
              <a:gd name="connsiteX1715" fmla="*/ 3600810 w 9124939"/>
              <a:gd name="connsiteY1715" fmla="*/ 3241865 h 6507156"/>
              <a:gd name="connsiteX1716" fmla="*/ 3581940 w 9124939"/>
              <a:gd name="connsiteY1716" fmla="*/ 3251194 h 6507156"/>
              <a:gd name="connsiteX1717" fmla="*/ 3573448 w 9124939"/>
              <a:gd name="connsiteY1717" fmla="*/ 3236579 h 6507156"/>
              <a:gd name="connsiteX1718" fmla="*/ 3575649 w 9124939"/>
              <a:gd name="connsiteY1718" fmla="*/ 3228805 h 6507156"/>
              <a:gd name="connsiteX1719" fmla="*/ 3588230 w 9124939"/>
              <a:gd name="connsiteY1719" fmla="*/ 3231604 h 6507156"/>
              <a:gd name="connsiteX1720" fmla="*/ 3590431 w 9124939"/>
              <a:gd name="connsiteY1720" fmla="*/ 3221031 h 6507156"/>
              <a:gd name="connsiteX1721" fmla="*/ 2043303 w 9124939"/>
              <a:gd name="connsiteY1721" fmla="*/ 3213094 h 6507156"/>
              <a:gd name="connsiteX1722" fmla="*/ 2051048 w 9124939"/>
              <a:gd name="connsiteY1722" fmla="*/ 3218174 h 6507156"/>
              <a:gd name="connsiteX1723" fmla="*/ 2039935 w 9124939"/>
              <a:gd name="connsiteY1723" fmla="*/ 3232143 h 6507156"/>
              <a:gd name="connsiteX1724" fmla="*/ 2043303 w 9124939"/>
              <a:gd name="connsiteY1724" fmla="*/ 3213094 h 6507156"/>
              <a:gd name="connsiteX1725" fmla="*/ 2147761 w 9124939"/>
              <a:gd name="connsiteY1725" fmla="*/ 3211507 h 6507156"/>
              <a:gd name="connsiteX1726" fmla="*/ 2154226 w 9124939"/>
              <a:gd name="connsiteY1726" fmla="*/ 3218680 h 6507156"/>
              <a:gd name="connsiteX1727" fmla="*/ 2154226 w 9124939"/>
              <a:gd name="connsiteY1727" fmla="*/ 3224916 h 6507156"/>
              <a:gd name="connsiteX1728" fmla="*/ 2146466 w 9124939"/>
              <a:gd name="connsiteY1728" fmla="*/ 3228970 h 6507156"/>
              <a:gd name="connsiteX1729" fmla="*/ 2137734 w 9124939"/>
              <a:gd name="connsiteY1729" fmla="*/ 3223044 h 6507156"/>
              <a:gd name="connsiteX1730" fmla="*/ 2136763 w 9124939"/>
              <a:gd name="connsiteY1730" fmla="*/ 3213690 h 6507156"/>
              <a:gd name="connsiteX1731" fmla="*/ 2147761 w 9124939"/>
              <a:gd name="connsiteY1731" fmla="*/ 3211507 h 6507156"/>
              <a:gd name="connsiteX1732" fmla="*/ 2051506 w 9124939"/>
              <a:gd name="connsiteY1732" fmla="*/ 3151183 h 6507156"/>
              <a:gd name="connsiteX1733" fmla="*/ 2063747 w 9124939"/>
              <a:gd name="connsiteY1733" fmla="*/ 3159849 h 6507156"/>
              <a:gd name="connsiteX1734" fmla="*/ 2060687 w 9124939"/>
              <a:gd name="connsiteY1734" fmla="*/ 3169478 h 6507156"/>
              <a:gd name="connsiteX1735" fmla="*/ 2051812 w 9124939"/>
              <a:gd name="connsiteY1735" fmla="*/ 3174613 h 6507156"/>
              <a:gd name="connsiteX1736" fmla="*/ 2058851 w 9124939"/>
              <a:gd name="connsiteY1736" fmla="*/ 3195798 h 6507156"/>
              <a:gd name="connsiteX1737" fmla="*/ 2053954 w 9124939"/>
              <a:gd name="connsiteY1737" fmla="*/ 3209920 h 6507156"/>
              <a:gd name="connsiteX1738" fmla="*/ 2044467 w 9124939"/>
              <a:gd name="connsiteY1738" fmla="*/ 3201254 h 6507156"/>
              <a:gd name="connsiteX1739" fmla="*/ 2040489 w 9124939"/>
              <a:gd name="connsiteY1739" fmla="*/ 3190983 h 6507156"/>
              <a:gd name="connsiteX1740" fmla="*/ 2038346 w 9124939"/>
              <a:gd name="connsiteY1740" fmla="*/ 3172688 h 6507156"/>
              <a:gd name="connsiteX1741" fmla="*/ 2038958 w 9124939"/>
              <a:gd name="connsiteY1741" fmla="*/ 3152467 h 6507156"/>
              <a:gd name="connsiteX1742" fmla="*/ 2051506 w 9124939"/>
              <a:gd name="connsiteY1742" fmla="*/ 3151183 h 6507156"/>
              <a:gd name="connsiteX1743" fmla="*/ 3811062 w 9124939"/>
              <a:gd name="connsiteY1743" fmla="*/ 3146418 h 6507156"/>
              <a:gd name="connsiteX1744" fmla="*/ 3816336 w 9124939"/>
              <a:gd name="connsiteY1744" fmla="*/ 3162864 h 6507156"/>
              <a:gd name="connsiteX1745" fmla="*/ 3804858 w 9124939"/>
              <a:gd name="connsiteY1745" fmla="*/ 3158350 h 6507156"/>
              <a:gd name="connsiteX1746" fmla="*/ 3794311 w 9124939"/>
              <a:gd name="connsiteY1746" fmla="*/ 3167056 h 6507156"/>
              <a:gd name="connsiteX1747" fmla="*/ 3789348 w 9124939"/>
              <a:gd name="connsiteY1747" fmla="*/ 3161575 h 6507156"/>
              <a:gd name="connsiteX1748" fmla="*/ 3796483 w 9124939"/>
              <a:gd name="connsiteY1748" fmla="*/ 3150933 h 6507156"/>
              <a:gd name="connsiteX1749" fmla="*/ 3811062 w 9124939"/>
              <a:gd name="connsiteY1749" fmla="*/ 3146418 h 6507156"/>
              <a:gd name="connsiteX1750" fmla="*/ 2174866 w 9124939"/>
              <a:gd name="connsiteY1750" fmla="*/ 3144834 h 6507156"/>
              <a:gd name="connsiteX1751" fmla="*/ 2179362 w 9124939"/>
              <a:gd name="connsiteY1751" fmla="*/ 3146739 h 6507156"/>
              <a:gd name="connsiteX1752" fmla="*/ 2181214 w 9124939"/>
              <a:gd name="connsiteY1752" fmla="*/ 3155311 h 6507156"/>
              <a:gd name="connsiteX1753" fmla="*/ 2177510 w 9124939"/>
              <a:gd name="connsiteY1753" fmla="*/ 3167058 h 6507156"/>
              <a:gd name="connsiteX1754" fmla="*/ 2174866 w 9124939"/>
              <a:gd name="connsiteY1754" fmla="*/ 3157534 h 6507156"/>
              <a:gd name="connsiteX1755" fmla="*/ 2174866 w 9124939"/>
              <a:gd name="connsiteY1755" fmla="*/ 3144834 h 6507156"/>
              <a:gd name="connsiteX1756" fmla="*/ 4371961 w 9124939"/>
              <a:gd name="connsiteY1756" fmla="*/ 3143246 h 6507156"/>
              <a:gd name="connsiteX1757" fmla="*/ 4375136 w 9124939"/>
              <a:gd name="connsiteY1757" fmla="*/ 3147676 h 6507156"/>
              <a:gd name="connsiteX1758" fmla="*/ 4369738 w 9124939"/>
              <a:gd name="connsiteY1758" fmla="*/ 3160965 h 6507156"/>
              <a:gd name="connsiteX1759" fmla="*/ 4365928 w 9124939"/>
              <a:gd name="connsiteY1759" fmla="*/ 3198936 h 6507156"/>
              <a:gd name="connsiteX1760" fmla="*/ 4366246 w 9124939"/>
              <a:gd name="connsiteY1760" fmla="*/ 3222984 h 6507156"/>
              <a:gd name="connsiteX1761" fmla="*/ 4350371 w 9124939"/>
              <a:gd name="connsiteY1761" fmla="*/ 3236590 h 6507156"/>
              <a:gd name="connsiteX1762" fmla="*/ 4345291 w 9124939"/>
              <a:gd name="connsiteY1762" fmla="*/ 3269498 h 6507156"/>
              <a:gd name="connsiteX1763" fmla="*/ 4339258 w 9124939"/>
              <a:gd name="connsiteY1763" fmla="*/ 3297662 h 6507156"/>
              <a:gd name="connsiteX1764" fmla="*/ 4325923 w 9124939"/>
              <a:gd name="connsiteY1764" fmla="*/ 3326143 h 6507156"/>
              <a:gd name="connsiteX1765" fmla="*/ 4314175 w 9124939"/>
              <a:gd name="connsiteY1765" fmla="*/ 3330572 h 6507156"/>
              <a:gd name="connsiteX1766" fmla="*/ 4313223 w 9124939"/>
              <a:gd name="connsiteY1766" fmla="*/ 3316965 h 6507156"/>
              <a:gd name="connsiteX1767" fmla="*/ 4326240 w 9124939"/>
              <a:gd name="connsiteY1767" fmla="*/ 3241336 h 6507156"/>
              <a:gd name="connsiteX1768" fmla="*/ 4343068 w 9124939"/>
              <a:gd name="connsiteY1768" fmla="*/ 3216023 h 6507156"/>
              <a:gd name="connsiteX1769" fmla="*/ 4353228 w 9124939"/>
              <a:gd name="connsiteY1769" fmla="*/ 3195771 h 6507156"/>
              <a:gd name="connsiteX1770" fmla="*/ 4359578 w 9124939"/>
              <a:gd name="connsiteY1770" fmla="*/ 3179951 h 6507156"/>
              <a:gd name="connsiteX1771" fmla="*/ 4358308 w 9124939"/>
              <a:gd name="connsiteY1771" fmla="*/ 3165396 h 6507156"/>
              <a:gd name="connsiteX1772" fmla="*/ 4371961 w 9124939"/>
              <a:gd name="connsiteY1772" fmla="*/ 3143246 h 6507156"/>
              <a:gd name="connsiteX1773" fmla="*/ 2057700 w 9124939"/>
              <a:gd name="connsiteY1773" fmla="*/ 3133721 h 6507156"/>
              <a:gd name="connsiteX1774" fmla="*/ 2068511 w 9124939"/>
              <a:gd name="connsiteY1774" fmla="*/ 3138888 h 6507156"/>
              <a:gd name="connsiteX1775" fmla="*/ 2062942 w 9124939"/>
              <a:gd name="connsiteY1775" fmla="*/ 3148008 h 6507156"/>
              <a:gd name="connsiteX1776" fmla="*/ 2055407 w 9124939"/>
              <a:gd name="connsiteY1776" fmla="*/ 3145880 h 6507156"/>
              <a:gd name="connsiteX1777" fmla="*/ 2047873 w 9124939"/>
              <a:gd name="connsiteY1777" fmla="*/ 3142232 h 6507156"/>
              <a:gd name="connsiteX1778" fmla="*/ 2048855 w 9124939"/>
              <a:gd name="connsiteY1778" fmla="*/ 3134937 h 6507156"/>
              <a:gd name="connsiteX1779" fmla="*/ 2057700 w 9124939"/>
              <a:gd name="connsiteY1779" fmla="*/ 3133721 h 6507156"/>
              <a:gd name="connsiteX1780" fmla="*/ 2054160 w 9124939"/>
              <a:gd name="connsiteY1780" fmla="*/ 3101971 h 6507156"/>
              <a:gd name="connsiteX1781" fmla="*/ 2070098 w 9124939"/>
              <a:gd name="connsiteY1781" fmla="*/ 3102933 h 6507156"/>
              <a:gd name="connsiteX1782" fmla="*/ 2067910 w 9124939"/>
              <a:gd name="connsiteY1782" fmla="*/ 3113837 h 6507156"/>
              <a:gd name="connsiteX1783" fmla="*/ 2062598 w 9124939"/>
              <a:gd name="connsiteY1783" fmla="*/ 3112554 h 6507156"/>
              <a:gd name="connsiteX1784" fmla="*/ 2064785 w 9124939"/>
              <a:gd name="connsiteY1784" fmla="*/ 3121213 h 6507156"/>
              <a:gd name="connsiteX1785" fmla="*/ 2067910 w 9124939"/>
              <a:gd name="connsiteY1785" fmla="*/ 3120892 h 6507156"/>
              <a:gd name="connsiteX1786" fmla="*/ 2068848 w 9124939"/>
              <a:gd name="connsiteY1786" fmla="*/ 3133721 h 6507156"/>
              <a:gd name="connsiteX1787" fmla="*/ 2054160 w 9124939"/>
              <a:gd name="connsiteY1787" fmla="*/ 3126665 h 6507156"/>
              <a:gd name="connsiteX1788" fmla="*/ 2053222 w 9124939"/>
              <a:gd name="connsiteY1788" fmla="*/ 3118006 h 6507156"/>
              <a:gd name="connsiteX1789" fmla="*/ 2035410 w 9124939"/>
              <a:gd name="connsiteY1789" fmla="*/ 3114799 h 6507156"/>
              <a:gd name="connsiteX1790" fmla="*/ 2030409 w 9124939"/>
              <a:gd name="connsiteY1790" fmla="*/ 3105499 h 6507156"/>
              <a:gd name="connsiteX1791" fmla="*/ 2054160 w 9124939"/>
              <a:gd name="connsiteY1791" fmla="*/ 3101971 h 6507156"/>
              <a:gd name="connsiteX1792" fmla="*/ 2141526 w 9124939"/>
              <a:gd name="connsiteY1792" fmla="*/ 3095622 h 6507156"/>
              <a:gd name="connsiteX1793" fmla="*/ 2160894 w 9124939"/>
              <a:gd name="connsiteY1793" fmla="*/ 3110264 h 6507156"/>
              <a:gd name="connsiteX1794" fmla="*/ 2163117 w 9124939"/>
              <a:gd name="connsiteY1794" fmla="*/ 3139866 h 6507156"/>
              <a:gd name="connsiteX1795" fmla="*/ 2159942 w 9124939"/>
              <a:gd name="connsiteY1795" fmla="*/ 3149415 h 6507156"/>
              <a:gd name="connsiteX1796" fmla="*/ 2170736 w 9124939"/>
              <a:gd name="connsiteY1796" fmla="*/ 3154507 h 6507156"/>
              <a:gd name="connsiteX1797" fmla="*/ 2173276 w 9124939"/>
              <a:gd name="connsiteY1797" fmla="*/ 3171377 h 6507156"/>
              <a:gd name="connsiteX1798" fmla="*/ 2178039 w 9124939"/>
              <a:gd name="connsiteY1798" fmla="*/ 3171377 h 6507156"/>
              <a:gd name="connsiteX1799" fmla="*/ 2176452 w 9124939"/>
              <a:gd name="connsiteY1799" fmla="*/ 3183791 h 6507156"/>
              <a:gd name="connsiteX1800" fmla="*/ 2202488 w 9124939"/>
              <a:gd name="connsiteY1800" fmla="*/ 3177425 h 6507156"/>
              <a:gd name="connsiteX1801" fmla="*/ 2205028 w 9124939"/>
              <a:gd name="connsiteY1801" fmla="*/ 3186974 h 6507156"/>
              <a:gd name="connsiteX1802" fmla="*/ 2191057 w 9124939"/>
              <a:gd name="connsiteY1802" fmla="*/ 3197796 h 6507156"/>
              <a:gd name="connsiteX1803" fmla="*/ 2183120 w 9124939"/>
              <a:gd name="connsiteY1803" fmla="*/ 3215939 h 6507156"/>
              <a:gd name="connsiteX1804" fmla="*/ 2174547 w 9124939"/>
              <a:gd name="connsiteY1804" fmla="*/ 3221032 h 6507156"/>
              <a:gd name="connsiteX1805" fmla="*/ 2173594 w 9124939"/>
              <a:gd name="connsiteY1805" fmla="*/ 3214666 h 6507156"/>
              <a:gd name="connsiteX1806" fmla="*/ 2175182 w 9124939"/>
              <a:gd name="connsiteY1806" fmla="*/ 3197796 h 6507156"/>
              <a:gd name="connsiteX1807" fmla="*/ 2160576 w 9124939"/>
              <a:gd name="connsiteY1807" fmla="*/ 3198115 h 6507156"/>
              <a:gd name="connsiteX1808" fmla="*/ 2152958 w 9124939"/>
              <a:gd name="connsiteY1808" fmla="*/ 3201298 h 6507156"/>
              <a:gd name="connsiteX1809" fmla="*/ 2149781 w 9124939"/>
              <a:gd name="connsiteY1809" fmla="*/ 3193977 h 6507156"/>
              <a:gd name="connsiteX1810" fmla="*/ 2139304 w 9124939"/>
              <a:gd name="connsiteY1810" fmla="*/ 3180926 h 6507156"/>
              <a:gd name="connsiteX1811" fmla="*/ 2140256 w 9124939"/>
              <a:gd name="connsiteY1811" fmla="*/ 3173923 h 6507156"/>
              <a:gd name="connsiteX1812" fmla="*/ 2138034 w 9124939"/>
              <a:gd name="connsiteY1812" fmla="*/ 3160237 h 6507156"/>
              <a:gd name="connsiteX1813" fmla="*/ 2125968 w 9124939"/>
              <a:gd name="connsiteY1813" fmla="*/ 3151643 h 6507156"/>
              <a:gd name="connsiteX1814" fmla="*/ 2126603 w 9124939"/>
              <a:gd name="connsiteY1814" fmla="*/ 3164374 h 6507156"/>
              <a:gd name="connsiteX1815" fmla="*/ 2113587 w 9124939"/>
              <a:gd name="connsiteY1815" fmla="*/ 3161192 h 6507156"/>
              <a:gd name="connsiteX1816" fmla="*/ 2106284 w 9124939"/>
              <a:gd name="connsiteY1816" fmla="*/ 3149733 h 6507156"/>
              <a:gd name="connsiteX1817" fmla="*/ 2101837 w 9124939"/>
              <a:gd name="connsiteY1817" fmla="*/ 3139229 h 6507156"/>
              <a:gd name="connsiteX1818" fmla="*/ 2109141 w 9124939"/>
              <a:gd name="connsiteY1818" fmla="*/ 3130635 h 6507156"/>
              <a:gd name="connsiteX1819" fmla="*/ 2117714 w 9124939"/>
              <a:gd name="connsiteY1819" fmla="*/ 3137001 h 6507156"/>
              <a:gd name="connsiteX1820" fmla="*/ 2121841 w 9124939"/>
              <a:gd name="connsiteY1820" fmla="*/ 3133818 h 6507156"/>
              <a:gd name="connsiteX1821" fmla="*/ 2117714 w 9124939"/>
              <a:gd name="connsiteY1821" fmla="*/ 3116948 h 6507156"/>
              <a:gd name="connsiteX1822" fmla="*/ 2119301 w 9124939"/>
              <a:gd name="connsiteY1822" fmla="*/ 3107399 h 6507156"/>
              <a:gd name="connsiteX1823" fmla="*/ 2125968 w 9124939"/>
              <a:gd name="connsiteY1823" fmla="*/ 3122040 h 6507156"/>
              <a:gd name="connsiteX1824" fmla="*/ 2143114 w 9124939"/>
              <a:gd name="connsiteY1824" fmla="*/ 3127134 h 6507156"/>
              <a:gd name="connsiteX1825" fmla="*/ 2133272 w 9124939"/>
              <a:gd name="connsiteY1825" fmla="*/ 3105171 h 6507156"/>
              <a:gd name="connsiteX1826" fmla="*/ 2141526 w 9124939"/>
              <a:gd name="connsiteY1826" fmla="*/ 3095622 h 6507156"/>
              <a:gd name="connsiteX1827" fmla="*/ 3757287 w 9124939"/>
              <a:gd name="connsiteY1827" fmla="*/ 3076569 h 6507156"/>
              <a:gd name="connsiteX1828" fmla="*/ 3762360 w 9124939"/>
              <a:gd name="connsiteY1828" fmla="*/ 3077525 h 6507156"/>
              <a:gd name="connsiteX1829" fmla="*/ 3754434 w 9124939"/>
              <a:gd name="connsiteY1829" fmla="*/ 3087079 h 6507156"/>
              <a:gd name="connsiteX1830" fmla="*/ 3744923 w 9124939"/>
              <a:gd name="connsiteY1830" fmla="*/ 3111286 h 6507156"/>
              <a:gd name="connsiteX1831" fmla="*/ 3753483 w 9124939"/>
              <a:gd name="connsiteY1831" fmla="*/ 3124027 h 6507156"/>
              <a:gd name="connsiteX1832" fmla="*/ 3761092 w 9124939"/>
              <a:gd name="connsiteY1832" fmla="*/ 3141863 h 6507156"/>
              <a:gd name="connsiteX1833" fmla="*/ 3759189 w 9124939"/>
              <a:gd name="connsiteY1833" fmla="*/ 3160018 h 6507156"/>
              <a:gd name="connsiteX1834" fmla="*/ 3745557 w 9124939"/>
              <a:gd name="connsiteY1834" fmla="*/ 3180085 h 6507156"/>
              <a:gd name="connsiteX1835" fmla="*/ 3735094 w 9124939"/>
              <a:gd name="connsiteY1835" fmla="*/ 3200469 h 6507156"/>
              <a:gd name="connsiteX1836" fmla="*/ 3733192 w 9124939"/>
              <a:gd name="connsiteY1836" fmla="*/ 3210024 h 6507156"/>
              <a:gd name="connsiteX1837" fmla="*/ 3727802 w 9124939"/>
              <a:gd name="connsiteY1837" fmla="*/ 3206839 h 6507156"/>
              <a:gd name="connsiteX1838" fmla="*/ 3718291 w 9124939"/>
              <a:gd name="connsiteY1838" fmla="*/ 3197284 h 6507156"/>
              <a:gd name="connsiteX1839" fmla="*/ 3701171 w 9124939"/>
              <a:gd name="connsiteY1839" fmla="*/ 3195373 h 6507156"/>
              <a:gd name="connsiteX1840" fmla="*/ 3685319 w 9124939"/>
              <a:gd name="connsiteY1840" fmla="*/ 3191232 h 6507156"/>
              <a:gd name="connsiteX1841" fmla="*/ 3677076 w 9124939"/>
              <a:gd name="connsiteY1841" fmla="*/ 3199513 h 6507156"/>
              <a:gd name="connsiteX1842" fmla="*/ 3663126 w 9124939"/>
              <a:gd name="connsiteY1842" fmla="*/ 3195692 h 6507156"/>
              <a:gd name="connsiteX1843" fmla="*/ 3642202 w 9124939"/>
              <a:gd name="connsiteY1843" fmla="*/ 3210661 h 6507156"/>
              <a:gd name="connsiteX1844" fmla="*/ 3627618 w 9124939"/>
              <a:gd name="connsiteY1844" fmla="*/ 3203655 h 6507156"/>
              <a:gd name="connsiteX1845" fmla="*/ 3623813 w 9124939"/>
              <a:gd name="connsiteY1845" fmla="*/ 3189640 h 6507156"/>
              <a:gd name="connsiteX1846" fmla="*/ 3597816 w 9124939"/>
              <a:gd name="connsiteY1846" fmla="*/ 3204610 h 6507156"/>
              <a:gd name="connsiteX1847" fmla="*/ 3590524 w 9124939"/>
              <a:gd name="connsiteY1847" fmla="*/ 3217350 h 6507156"/>
              <a:gd name="connsiteX1848" fmla="*/ 3565161 w 9124939"/>
              <a:gd name="connsiteY1848" fmla="*/ 3226269 h 6507156"/>
              <a:gd name="connsiteX1849" fmla="*/ 3561990 w 9124939"/>
              <a:gd name="connsiteY1849" fmla="*/ 3243468 h 6507156"/>
              <a:gd name="connsiteX1850" fmla="*/ 3573087 w 9124939"/>
              <a:gd name="connsiteY1850" fmla="*/ 3251431 h 6507156"/>
              <a:gd name="connsiteX1851" fmla="*/ 3573087 w 9124939"/>
              <a:gd name="connsiteY1851" fmla="*/ 3255890 h 6507156"/>
              <a:gd name="connsiteX1852" fmla="*/ 3579427 w 9124939"/>
              <a:gd name="connsiteY1852" fmla="*/ 3262260 h 6507156"/>
              <a:gd name="connsiteX1853" fmla="*/ 3578476 w 9124939"/>
              <a:gd name="connsiteY1853" fmla="*/ 3276594 h 6507156"/>
              <a:gd name="connsiteX1854" fmla="*/ 3567697 w 9124939"/>
              <a:gd name="connsiteY1854" fmla="*/ 3273726 h 6507156"/>
              <a:gd name="connsiteX1855" fmla="*/ 3570867 w 9124939"/>
              <a:gd name="connsiteY1855" fmla="*/ 3262260 h 6507156"/>
              <a:gd name="connsiteX1856" fmla="*/ 3562624 w 9124939"/>
              <a:gd name="connsiteY1856" fmla="*/ 3267356 h 6507156"/>
              <a:gd name="connsiteX1857" fmla="*/ 3552796 w 9124939"/>
              <a:gd name="connsiteY1857" fmla="*/ 3253979 h 6507156"/>
              <a:gd name="connsiteX1858" fmla="*/ 3543285 w 9124939"/>
              <a:gd name="connsiteY1858" fmla="*/ 3249838 h 6507156"/>
              <a:gd name="connsiteX1859" fmla="*/ 3546138 w 9124939"/>
              <a:gd name="connsiteY1859" fmla="*/ 3239964 h 6507156"/>
              <a:gd name="connsiteX1860" fmla="*/ 3550577 w 9124939"/>
              <a:gd name="connsiteY1860" fmla="*/ 3211298 h 6507156"/>
              <a:gd name="connsiteX1861" fmla="*/ 3575623 w 9124939"/>
              <a:gd name="connsiteY1861" fmla="*/ 3189958 h 6507156"/>
              <a:gd name="connsiteX1862" fmla="*/ 3603206 w 9124939"/>
              <a:gd name="connsiteY1862" fmla="*/ 3184862 h 6507156"/>
              <a:gd name="connsiteX1863" fmla="*/ 3615570 w 9124939"/>
              <a:gd name="connsiteY1863" fmla="*/ 3176262 h 6507156"/>
              <a:gd name="connsiteX1864" fmla="*/ 3655834 w 9124939"/>
              <a:gd name="connsiteY1864" fmla="*/ 3171485 h 6507156"/>
              <a:gd name="connsiteX1865" fmla="*/ 3676442 w 9124939"/>
              <a:gd name="connsiteY1865" fmla="*/ 3139634 h 6507156"/>
              <a:gd name="connsiteX1866" fmla="*/ 3696415 w 9124939"/>
              <a:gd name="connsiteY1866" fmla="*/ 3117338 h 6507156"/>
              <a:gd name="connsiteX1867" fmla="*/ 3709097 w 9124939"/>
              <a:gd name="connsiteY1867" fmla="*/ 3109376 h 6507156"/>
              <a:gd name="connsiteX1868" fmla="*/ 3723998 w 9124939"/>
              <a:gd name="connsiteY1868" fmla="*/ 3109376 h 6507156"/>
              <a:gd name="connsiteX1869" fmla="*/ 3736363 w 9124939"/>
              <a:gd name="connsiteY1869" fmla="*/ 3098864 h 6507156"/>
              <a:gd name="connsiteX1870" fmla="*/ 3757287 w 9124939"/>
              <a:gd name="connsiteY1870" fmla="*/ 3076569 h 6507156"/>
              <a:gd name="connsiteX1871" fmla="*/ 4542223 w 9124939"/>
              <a:gd name="connsiteY1871" fmla="*/ 3041649 h 6507156"/>
              <a:gd name="connsiteX1872" fmla="*/ 4547601 w 9124939"/>
              <a:gd name="connsiteY1872" fmla="*/ 3052405 h 6507156"/>
              <a:gd name="connsiteX1873" fmla="*/ 4559308 w 9124939"/>
              <a:gd name="connsiteY1873" fmla="*/ 3041649 h 6507156"/>
              <a:gd name="connsiteX1874" fmla="*/ 4565636 w 9124939"/>
              <a:gd name="connsiteY1874" fmla="*/ 3053354 h 6507156"/>
              <a:gd name="connsiteX1875" fmla="*/ 4561206 w 9124939"/>
              <a:gd name="connsiteY1875" fmla="*/ 3072019 h 6507156"/>
              <a:gd name="connsiteX1876" fmla="*/ 4546969 w 9124939"/>
              <a:gd name="connsiteY1876" fmla="*/ 3075499 h 6507156"/>
              <a:gd name="connsiteX1877" fmla="*/ 4544121 w 9124939"/>
              <a:gd name="connsiteY1877" fmla="*/ 3122952 h 6507156"/>
              <a:gd name="connsiteX1878" fmla="*/ 4552347 w 9124939"/>
              <a:gd name="connsiteY1878" fmla="*/ 3136238 h 6507156"/>
              <a:gd name="connsiteX1879" fmla="*/ 4535579 w 9124939"/>
              <a:gd name="connsiteY1879" fmla="*/ 3141933 h 6507156"/>
              <a:gd name="connsiteX1880" fmla="*/ 4535895 w 9124939"/>
              <a:gd name="connsiteY1880" fmla="*/ 3159332 h 6507156"/>
              <a:gd name="connsiteX1881" fmla="*/ 4524188 w 9124939"/>
              <a:gd name="connsiteY1881" fmla="*/ 3161547 h 6507156"/>
              <a:gd name="connsiteX1882" fmla="*/ 4501408 w 9124939"/>
              <a:gd name="connsiteY1882" fmla="*/ 3195397 h 6507156"/>
              <a:gd name="connsiteX1883" fmla="*/ 4502357 w 9124939"/>
              <a:gd name="connsiteY1883" fmla="*/ 3211213 h 6507156"/>
              <a:gd name="connsiteX1884" fmla="*/ 4475148 w 9124939"/>
              <a:gd name="connsiteY1884" fmla="*/ 3217857 h 6507156"/>
              <a:gd name="connsiteX1885" fmla="*/ 4492866 w 9124939"/>
              <a:gd name="connsiteY1885" fmla="*/ 3193815 h 6507156"/>
              <a:gd name="connsiteX1886" fmla="*/ 4499194 w 9124939"/>
              <a:gd name="connsiteY1886" fmla="*/ 3183059 h 6507156"/>
              <a:gd name="connsiteX1887" fmla="*/ 4482425 w 9124939"/>
              <a:gd name="connsiteY1887" fmla="*/ 3191600 h 6507156"/>
              <a:gd name="connsiteX1888" fmla="*/ 4484007 w 9124939"/>
              <a:gd name="connsiteY1888" fmla="*/ 3168189 h 6507156"/>
              <a:gd name="connsiteX1889" fmla="*/ 4478628 w 9124939"/>
              <a:gd name="connsiteY1889" fmla="*/ 3153954 h 6507156"/>
              <a:gd name="connsiteX1890" fmla="*/ 4488436 w 9124939"/>
              <a:gd name="connsiteY1890" fmla="*/ 3140035 h 6507156"/>
              <a:gd name="connsiteX1891" fmla="*/ 4478312 w 9124939"/>
              <a:gd name="connsiteY1891" fmla="*/ 3112829 h 6507156"/>
              <a:gd name="connsiteX1892" fmla="*/ 4506787 w 9124939"/>
              <a:gd name="connsiteY1892" fmla="*/ 3073917 h 6507156"/>
              <a:gd name="connsiteX1893" fmla="*/ 4508369 w 9124939"/>
              <a:gd name="connsiteY1893" fmla="*/ 3056834 h 6507156"/>
              <a:gd name="connsiteX1894" fmla="*/ 4535895 w 9124939"/>
              <a:gd name="connsiteY1894" fmla="*/ 3053354 h 6507156"/>
              <a:gd name="connsiteX1895" fmla="*/ 4542223 w 9124939"/>
              <a:gd name="connsiteY1895" fmla="*/ 3041649 h 6507156"/>
              <a:gd name="connsiteX1896" fmla="*/ 4587225 w 9124939"/>
              <a:gd name="connsiteY1896" fmla="*/ 3024187 h 6507156"/>
              <a:gd name="connsiteX1897" fmla="*/ 4589448 w 9124939"/>
              <a:gd name="connsiteY1897" fmla="*/ 3037672 h 6507156"/>
              <a:gd name="connsiteX1898" fmla="*/ 4577700 w 9124939"/>
              <a:gd name="connsiteY1898" fmla="*/ 3036067 h 6507156"/>
              <a:gd name="connsiteX1899" fmla="*/ 4569128 w 9124939"/>
              <a:gd name="connsiteY1899" fmla="*/ 3052762 h 6507156"/>
              <a:gd name="connsiteX1900" fmla="*/ 4567223 w 9124939"/>
              <a:gd name="connsiteY1900" fmla="*/ 3037993 h 6507156"/>
              <a:gd name="connsiteX1901" fmla="*/ 4587225 w 9124939"/>
              <a:gd name="connsiteY1901" fmla="*/ 3024187 h 6507156"/>
              <a:gd name="connsiteX1902" fmla="*/ 3863657 w 9124939"/>
              <a:gd name="connsiteY1902" fmla="*/ 3022599 h 6507156"/>
              <a:gd name="connsiteX1903" fmla="*/ 3863960 w 9124939"/>
              <a:gd name="connsiteY1903" fmla="*/ 3040724 h 6507156"/>
              <a:gd name="connsiteX1904" fmla="*/ 3855796 w 9124939"/>
              <a:gd name="connsiteY1904" fmla="*/ 3055936 h 6507156"/>
              <a:gd name="connsiteX1905" fmla="*/ 3844910 w 9124939"/>
              <a:gd name="connsiteY1905" fmla="*/ 3033280 h 6507156"/>
              <a:gd name="connsiteX1906" fmla="*/ 3848538 w 9124939"/>
              <a:gd name="connsiteY1906" fmla="*/ 3023894 h 6507156"/>
              <a:gd name="connsiteX1907" fmla="*/ 3863657 w 9124939"/>
              <a:gd name="connsiteY1907" fmla="*/ 3022599 h 6507156"/>
              <a:gd name="connsiteX1908" fmla="*/ 2146924 w 9124939"/>
              <a:gd name="connsiteY1908" fmla="*/ 2957508 h 6507156"/>
              <a:gd name="connsiteX1909" fmla="*/ 2154543 w 9124939"/>
              <a:gd name="connsiteY1909" fmla="*/ 2958464 h 6507156"/>
              <a:gd name="connsiteX1910" fmla="*/ 2160258 w 9124939"/>
              <a:gd name="connsiteY1910" fmla="*/ 2982974 h 6507156"/>
              <a:gd name="connsiteX1911" fmla="*/ 2145337 w 9124939"/>
              <a:gd name="connsiteY1911" fmla="*/ 2995704 h 6507156"/>
              <a:gd name="connsiteX1912" fmla="*/ 2147559 w 9124939"/>
              <a:gd name="connsiteY1912" fmla="*/ 3003027 h 6507156"/>
              <a:gd name="connsiteX1913" fmla="*/ 2162163 w 9124939"/>
              <a:gd name="connsiteY1913" fmla="*/ 2988066 h 6507156"/>
              <a:gd name="connsiteX1914" fmla="*/ 2165338 w 9124939"/>
              <a:gd name="connsiteY1914" fmla="*/ 2993156 h 6507156"/>
              <a:gd name="connsiteX1915" fmla="*/ 2157084 w 9124939"/>
              <a:gd name="connsiteY1915" fmla="*/ 3008121 h 6507156"/>
              <a:gd name="connsiteX1916" fmla="*/ 2145654 w 9124939"/>
              <a:gd name="connsiteY1916" fmla="*/ 3009395 h 6507156"/>
              <a:gd name="connsiteX1917" fmla="*/ 2136128 w 9124939"/>
              <a:gd name="connsiteY1917" fmla="*/ 3019898 h 6507156"/>
              <a:gd name="connsiteX1918" fmla="*/ 2124381 w 9124939"/>
              <a:gd name="connsiteY1918" fmla="*/ 3027538 h 6507156"/>
              <a:gd name="connsiteX1919" fmla="*/ 2135175 w 9124939"/>
              <a:gd name="connsiteY1919" fmla="*/ 3029766 h 6507156"/>
              <a:gd name="connsiteX1920" fmla="*/ 2137081 w 9124939"/>
              <a:gd name="connsiteY1920" fmla="*/ 3038997 h 6507156"/>
              <a:gd name="connsiteX1921" fmla="*/ 2134223 w 9124939"/>
              <a:gd name="connsiteY1921" fmla="*/ 3045363 h 6507156"/>
              <a:gd name="connsiteX1922" fmla="*/ 2122793 w 9124939"/>
              <a:gd name="connsiteY1922" fmla="*/ 3053639 h 6507156"/>
              <a:gd name="connsiteX1923" fmla="*/ 2114223 w 9124939"/>
              <a:gd name="connsiteY1923" fmla="*/ 3053002 h 6507156"/>
              <a:gd name="connsiteX1924" fmla="*/ 2104695 w 9124939"/>
              <a:gd name="connsiteY1924" fmla="*/ 3052047 h 6507156"/>
              <a:gd name="connsiteX1925" fmla="*/ 2103424 w 9124939"/>
              <a:gd name="connsiteY1925" fmla="*/ 3059368 h 6507156"/>
              <a:gd name="connsiteX1926" fmla="*/ 2098663 w 9124939"/>
              <a:gd name="connsiteY1926" fmla="*/ 3075283 h 6507156"/>
              <a:gd name="connsiteX1927" fmla="*/ 2081527 w 9124939"/>
              <a:gd name="connsiteY1927" fmla="*/ 3082923 h 6507156"/>
              <a:gd name="connsiteX1928" fmla="*/ 2070097 w 9124939"/>
              <a:gd name="connsiteY1928" fmla="*/ 3075283 h 6507156"/>
              <a:gd name="connsiteX1929" fmla="*/ 2080575 w 9124939"/>
              <a:gd name="connsiteY1929" fmla="*/ 3067962 h 6507156"/>
              <a:gd name="connsiteX1930" fmla="*/ 2088820 w 9124939"/>
              <a:gd name="connsiteY1930" fmla="*/ 3053002 h 6507156"/>
              <a:gd name="connsiteX1931" fmla="*/ 2080257 w 9124939"/>
              <a:gd name="connsiteY1931" fmla="*/ 3049183 h 6507156"/>
              <a:gd name="connsiteX1932" fmla="*/ 2077082 w 9124939"/>
              <a:gd name="connsiteY1932" fmla="*/ 3042817 h 6507156"/>
              <a:gd name="connsiteX1933" fmla="*/ 2085655 w 9124939"/>
              <a:gd name="connsiteY1933" fmla="*/ 3036451 h 6507156"/>
              <a:gd name="connsiteX1934" fmla="*/ 2073907 w 9124939"/>
              <a:gd name="connsiteY1934" fmla="*/ 3036451 h 6507156"/>
              <a:gd name="connsiteX1935" fmla="*/ 2070415 w 9124939"/>
              <a:gd name="connsiteY1935" fmla="*/ 3017351 h 6507156"/>
              <a:gd name="connsiteX1936" fmla="*/ 2083115 w 9124939"/>
              <a:gd name="connsiteY1936" fmla="*/ 3000161 h 6507156"/>
              <a:gd name="connsiteX1937" fmla="*/ 2089455 w 9124939"/>
              <a:gd name="connsiteY1937" fmla="*/ 3007485 h 6507156"/>
              <a:gd name="connsiteX1938" fmla="*/ 2090407 w 9124939"/>
              <a:gd name="connsiteY1938" fmla="*/ 3002390 h 6507156"/>
              <a:gd name="connsiteX1939" fmla="*/ 2103107 w 9124939"/>
              <a:gd name="connsiteY1939" fmla="*/ 3004301 h 6507156"/>
              <a:gd name="connsiteX1940" fmla="*/ 2106283 w 9124939"/>
              <a:gd name="connsiteY1940" fmla="*/ 3011942 h 6507156"/>
              <a:gd name="connsiteX1941" fmla="*/ 2106283 w 9124939"/>
              <a:gd name="connsiteY1941" fmla="*/ 3001117 h 6507156"/>
              <a:gd name="connsiteX1942" fmla="*/ 2108187 w 9124939"/>
              <a:gd name="connsiteY1942" fmla="*/ 2992838 h 6507156"/>
              <a:gd name="connsiteX1943" fmla="*/ 2135810 w 9124939"/>
              <a:gd name="connsiteY1943" fmla="*/ 2971514 h 6507156"/>
              <a:gd name="connsiteX1944" fmla="*/ 2145019 w 9124939"/>
              <a:gd name="connsiteY1944" fmla="*/ 2966103 h 6507156"/>
              <a:gd name="connsiteX1945" fmla="*/ 2146924 w 9124939"/>
              <a:gd name="connsiteY1945" fmla="*/ 2957508 h 6507156"/>
              <a:gd name="connsiteX1946" fmla="*/ 2443869 w 9124939"/>
              <a:gd name="connsiteY1946" fmla="*/ 2919412 h 6507156"/>
              <a:gd name="connsiteX1947" fmla="*/ 2451484 w 9124939"/>
              <a:gd name="connsiteY1947" fmla="*/ 2926719 h 6507156"/>
              <a:gd name="connsiteX1948" fmla="*/ 2449262 w 9124939"/>
              <a:gd name="connsiteY1948" fmla="*/ 2938156 h 6507156"/>
              <a:gd name="connsiteX1949" fmla="*/ 2453387 w 9124939"/>
              <a:gd name="connsiteY1949" fmla="*/ 2945780 h 6507156"/>
              <a:gd name="connsiteX1950" fmla="*/ 2464175 w 9124939"/>
              <a:gd name="connsiteY1950" fmla="*/ 2947686 h 6507156"/>
              <a:gd name="connsiteX1951" fmla="*/ 2454974 w 9124939"/>
              <a:gd name="connsiteY1951" fmla="*/ 2970879 h 6507156"/>
              <a:gd name="connsiteX1952" fmla="*/ 2433716 w 9124939"/>
              <a:gd name="connsiteY1952" fmla="*/ 2983906 h 6507156"/>
              <a:gd name="connsiteX1953" fmla="*/ 2401361 w 9124939"/>
              <a:gd name="connsiteY1953" fmla="*/ 3012501 h 6507156"/>
              <a:gd name="connsiteX1954" fmla="*/ 2392160 w 9124939"/>
              <a:gd name="connsiteY1954" fmla="*/ 3027434 h 6507156"/>
              <a:gd name="connsiteX1955" fmla="*/ 2378203 w 9124939"/>
              <a:gd name="connsiteY1955" fmla="*/ 3033788 h 6507156"/>
              <a:gd name="connsiteX1956" fmla="*/ 2377251 w 9124939"/>
              <a:gd name="connsiteY1956" fmla="*/ 3041412 h 6507156"/>
              <a:gd name="connsiteX1957" fmla="*/ 2360438 w 9124939"/>
              <a:gd name="connsiteY1957" fmla="*/ 3058251 h 6507156"/>
              <a:gd name="connsiteX1958" fmla="*/ 2353142 w 9124939"/>
              <a:gd name="connsiteY1958" fmla="*/ 3057298 h 6507156"/>
              <a:gd name="connsiteX1959" fmla="*/ 2337279 w 9124939"/>
              <a:gd name="connsiteY1959" fmla="*/ 3061746 h 6507156"/>
              <a:gd name="connsiteX1960" fmla="*/ 2352191 w 9124939"/>
              <a:gd name="connsiteY1960" fmla="*/ 3064605 h 6507156"/>
              <a:gd name="connsiteX1961" fmla="*/ 2355363 w 9124939"/>
              <a:gd name="connsiteY1961" fmla="*/ 3070006 h 6507156"/>
              <a:gd name="connsiteX1962" fmla="*/ 2383913 w 9124939"/>
              <a:gd name="connsiteY1962" fmla="*/ 3061110 h 6507156"/>
              <a:gd name="connsiteX1963" fmla="*/ 2389306 w 9124939"/>
              <a:gd name="connsiteY1963" fmla="*/ 3063334 h 6507156"/>
              <a:gd name="connsiteX1964" fmla="*/ 2372493 w 9124939"/>
              <a:gd name="connsiteY1964" fmla="*/ 3085574 h 6507156"/>
              <a:gd name="connsiteX1965" fmla="*/ 2366783 w 9124939"/>
              <a:gd name="connsiteY1965" fmla="*/ 3078584 h 6507156"/>
              <a:gd name="connsiteX1966" fmla="*/ 2339816 w 9124939"/>
              <a:gd name="connsiteY1966" fmla="*/ 3089069 h 6507156"/>
              <a:gd name="connsiteX1967" fmla="*/ 2326176 w 9124939"/>
              <a:gd name="connsiteY1967" fmla="*/ 3104954 h 6507156"/>
              <a:gd name="connsiteX1968" fmla="*/ 2327445 w 9124939"/>
              <a:gd name="connsiteY1968" fmla="*/ 3109084 h 6507156"/>
              <a:gd name="connsiteX1969" fmla="*/ 2339816 w 9124939"/>
              <a:gd name="connsiteY1969" fmla="*/ 3099553 h 6507156"/>
              <a:gd name="connsiteX1970" fmla="*/ 2355680 w 9124939"/>
              <a:gd name="connsiteY1970" fmla="*/ 3093199 h 6507156"/>
              <a:gd name="connsiteX1971" fmla="*/ 2361072 w 9124939"/>
              <a:gd name="connsiteY1971" fmla="*/ 3092881 h 6507156"/>
              <a:gd name="connsiteX1972" fmla="*/ 2355680 w 9124939"/>
              <a:gd name="connsiteY1972" fmla="*/ 3114168 h 6507156"/>
              <a:gd name="connsiteX1973" fmla="*/ 2345529 w 9124939"/>
              <a:gd name="connsiteY1973" fmla="*/ 3119569 h 6507156"/>
              <a:gd name="connsiteX1974" fmla="*/ 2334741 w 9124939"/>
              <a:gd name="connsiteY1974" fmla="*/ 3122110 h 6507156"/>
              <a:gd name="connsiteX1975" fmla="*/ 2328396 w 9124939"/>
              <a:gd name="connsiteY1975" fmla="*/ 3120840 h 6507156"/>
              <a:gd name="connsiteX1976" fmla="*/ 2325225 w 9124939"/>
              <a:gd name="connsiteY1976" fmla="*/ 3124016 h 6507156"/>
              <a:gd name="connsiteX1977" fmla="*/ 2342037 w 9124939"/>
              <a:gd name="connsiteY1977" fmla="*/ 3134501 h 6507156"/>
              <a:gd name="connsiteX1978" fmla="*/ 2349654 w 9124939"/>
              <a:gd name="connsiteY1978" fmla="*/ 3133230 h 6507156"/>
              <a:gd name="connsiteX1979" fmla="*/ 2366466 w 9124939"/>
              <a:gd name="connsiteY1979" fmla="*/ 3119569 h 6507156"/>
              <a:gd name="connsiteX1980" fmla="*/ 2361072 w 9124939"/>
              <a:gd name="connsiteY1980" fmla="*/ 3113214 h 6507156"/>
              <a:gd name="connsiteX1981" fmla="*/ 2383278 w 9124939"/>
              <a:gd name="connsiteY1981" fmla="*/ 3108766 h 6507156"/>
              <a:gd name="connsiteX1982" fmla="*/ 2387402 w 9124939"/>
              <a:gd name="connsiteY1982" fmla="*/ 3104636 h 6507156"/>
              <a:gd name="connsiteX1983" fmla="*/ 2402312 w 9124939"/>
              <a:gd name="connsiteY1983" fmla="*/ 3103365 h 6507156"/>
              <a:gd name="connsiteX1984" fmla="*/ 2412780 w 9124939"/>
              <a:gd name="connsiteY1984" fmla="*/ 3100188 h 6507156"/>
              <a:gd name="connsiteX1985" fmla="*/ 2421027 w 9124939"/>
              <a:gd name="connsiteY1985" fmla="*/ 3093516 h 6507156"/>
              <a:gd name="connsiteX1986" fmla="*/ 2435936 w 9124939"/>
              <a:gd name="connsiteY1986" fmla="*/ 3087162 h 6507156"/>
              <a:gd name="connsiteX1987" fmla="*/ 2452752 w 9124939"/>
              <a:gd name="connsiteY1987" fmla="*/ 3093199 h 6507156"/>
              <a:gd name="connsiteX1988" fmla="*/ 2465444 w 9124939"/>
              <a:gd name="connsiteY1988" fmla="*/ 3097647 h 6507156"/>
              <a:gd name="connsiteX1989" fmla="*/ 2476231 w 9124939"/>
              <a:gd name="connsiteY1989" fmla="*/ 3091928 h 6507156"/>
              <a:gd name="connsiteX1990" fmla="*/ 2495269 w 9124939"/>
              <a:gd name="connsiteY1990" fmla="*/ 3086527 h 6507156"/>
              <a:gd name="connsiteX1991" fmla="*/ 2507960 w 9124939"/>
              <a:gd name="connsiteY1991" fmla="*/ 3092881 h 6507156"/>
              <a:gd name="connsiteX1992" fmla="*/ 2531115 w 9124939"/>
              <a:gd name="connsiteY1992" fmla="*/ 3090340 h 6507156"/>
              <a:gd name="connsiteX1993" fmla="*/ 2555222 w 9124939"/>
              <a:gd name="connsiteY1993" fmla="*/ 3091292 h 6507156"/>
              <a:gd name="connsiteX1994" fmla="*/ 2567911 w 9124939"/>
              <a:gd name="connsiteY1994" fmla="*/ 3095423 h 6507156"/>
              <a:gd name="connsiteX1995" fmla="*/ 2574890 w 9124939"/>
              <a:gd name="connsiteY1995" fmla="*/ 3114485 h 6507156"/>
              <a:gd name="connsiteX1996" fmla="*/ 2572986 w 9124939"/>
              <a:gd name="connsiteY1996" fmla="*/ 3148162 h 6507156"/>
              <a:gd name="connsiteX1997" fmla="*/ 2553002 w 9124939"/>
              <a:gd name="connsiteY1997" fmla="*/ 3174849 h 6507156"/>
              <a:gd name="connsiteX1998" fmla="*/ 2548879 w 9124939"/>
              <a:gd name="connsiteY1998" fmla="*/ 3204079 h 6507156"/>
              <a:gd name="connsiteX1999" fmla="*/ 2534605 w 9124939"/>
              <a:gd name="connsiteY1999" fmla="*/ 3233943 h 6507156"/>
              <a:gd name="connsiteX2000" fmla="*/ 2531750 w 9124939"/>
              <a:gd name="connsiteY2000" fmla="*/ 3255229 h 6507156"/>
              <a:gd name="connsiteX2001" fmla="*/ 2515890 w 9124939"/>
              <a:gd name="connsiteY2001" fmla="*/ 3265714 h 6507156"/>
              <a:gd name="connsiteX2002" fmla="*/ 2514622 w 9124939"/>
              <a:gd name="connsiteY2002" fmla="*/ 3279377 h 6507156"/>
              <a:gd name="connsiteX2003" fmla="*/ 2500345 w 9124939"/>
              <a:gd name="connsiteY2003" fmla="*/ 3288907 h 6507156"/>
              <a:gd name="connsiteX2004" fmla="*/ 2495902 w 9124939"/>
              <a:gd name="connsiteY2004" fmla="*/ 3300664 h 6507156"/>
              <a:gd name="connsiteX2005" fmla="*/ 2487971 w 9124939"/>
              <a:gd name="connsiteY2005" fmla="*/ 3314644 h 6507156"/>
              <a:gd name="connsiteX2006" fmla="*/ 2465444 w 9124939"/>
              <a:gd name="connsiteY2006" fmla="*/ 3307019 h 6507156"/>
              <a:gd name="connsiteX2007" fmla="*/ 2452752 w 9124939"/>
              <a:gd name="connsiteY2007" fmla="*/ 3319092 h 6507156"/>
              <a:gd name="connsiteX2008" fmla="*/ 2454974 w 9124939"/>
              <a:gd name="connsiteY2008" fmla="*/ 3324177 h 6507156"/>
              <a:gd name="connsiteX2009" fmla="*/ 2464492 w 9124939"/>
              <a:gd name="connsiteY2009" fmla="*/ 3317821 h 6507156"/>
              <a:gd name="connsiteX2010" fmla="*/ 2477183 w 9124939"/>
              <a:gd name="connsiteY2010" fmla="*/ 3316551 h 6507156"/>
              <a:gd name="connsiteX2011" fmla="*/ 2485750 w 9124939"/>
              <a:gd name="connsiteY2011" fmla="*/ 3321952 h 6507156"/>
              <a:gd name="connsiteX2012" fmla="*/ 2483528 w 9124939"/>
              <a:gd name="connsiteY2012" fmla="*/ 3328307 h 6507156"/>
              <a:gd name="connsiteX2013" fmla="*/ 2495269 w 9124939"/>
              <a:gd name="connsiteY2013" fmla="*/ 3332120 h 6507156"/>
              <a:gd name="connsiteX2014" fmla="*/ 2498441 w 9124939"/>
              <a:gd name="connsiteY2014" fmla="*/ 3339744 h 6507156"/>
              <a:gd name="connsiteX2015" fmla="*/ 2497489 w 9124939"/>
              <a:gd name="connsiteY2015" fmla="*/ 3345147 h 6507156"/>
              <a:gd name="connsiteX2016" fmla="*/ 2493047 w 9124939"/>
              <a:gd name="connsiteY2016" fmla="*/ 3351498 h 6507156"/>
              <a:gd name="connsiteX2017" fmla="*/ 2479721 w 9124939"/>
              <a:gd name="connsiteY2017" fmla="*/ 3351498 h 6507156"/>
              <a:gd name="connsiteX2018" fmla="*/ 2467982 w 9124939"/>
              <a:gd name="connsiteY2018" fmla="*/ 3350546 h 6507156"/>
              <a:gd name="connsiteX2019" fmla="*/ 2464810 w 9124939"/>
              <a:gd name="connsiteY2019" fmla="*/ 3359761 h 6507156"/>
              <a:gd name="connsiteX2020" fmla="*/ 2457512 w 9124939"/>
              <a:gd name="connsiteY2020" fmla="*/ 3369291 h 6507156"/>
              <a:gd name="connsiteX2021" fmla="*/ 2442600 w 9124939"/>
              <a:gd name="connsiteY2021" fmla="*/ 3376280 h 6507156"/>
              <a:gd name="connsiteX2022" fmla="*/ 2432446 w 9124939"/>
              <a:gd name="connsiteY2022" fmla="*/ 3374057 h 6507156"/>
              <a:gd name="connsiteX2023" fmla="*/ 2406754 w 9124939"/>
              <a:gd name="connsiteY2023" fmla="*/ 3374374 h 6507156"/>
              <a:gd name="connsiteX2024" fmla="*/ 2382644 w 9124939"/>
              <a:gd name="connsiteY2024" fmla="*/ 3376599 h 6507156"/>
              <a:gd name="connsiteX2025" fmla="*/ 2382644 w 9124939"/>
              <a:gd name="connsiteY2025" fmla="*/ 3381683 h 6507156"/>
              <a:gd name="connsiteX2026" fmla="*/ 2397236 w 9124939"/>
              <a:gd name="connsiteY2026" fmla="*/ 3379776 h 6507156"/>
              <a:gd name="connsiteX2027" fmla="*/ 2413097 w 9124939"/>
              <a:gd name="connsiteY2027" fmla="*/ 3381365 h 6507156"/>
              <a:gd name="connsiteX2028" fmla="*/ 2424832 w 9124939"/>
              <a:gd name="connsiteY2028" fmla="*/ 3385813 h 6507156"/>
              <a:gd name="connsiteX2029" fmla="*/ 2440696 w 9124939"/>
              <a:gd name="connsiteY2029" fmla="*/ 3390580 h 6507156"/>
              <a:gd name="connsiteX2030" fmla="*/ 2463222 w 9124939"/>
              <a:gd name="connsiteY2030" fmla="*/ 3392803 h 6507156"/>
              <a:gd name="connsiteX2031" fmla="*/ 2471472 w 9124939"/>
              <a:gd name="connsiteY2031" fmla="*/ 3390580 h 6507156"/>
              <a:gd name="connsiteX2032" fmla="*/ 2486067 w 9124939"/>
              <a:gd name="connsiteY2032" fmla="*/ 3376917 h 6507156"/>
              <a:gd name="connsiteX2033" fmla="*/ 2497806 w 9124939"/>
              <a:gd name="connsiteY2033" fmla="*/ 3377552 h 6507156"/>
              <a:gd name="connsiteX2034" fmla="*/ 2509546 w 9124939"/>
              <a:gd name="connsiteY2034" fmla="*/ 3383906 h 6507156"/>
              <a:gd name="connsiteX2035" fmla="*/ 2520014 w 9124939"/>
              <a:gd name="connsiteY2035" fmla="*/ 3395344 h 6507156"/>
              <a:gd name="connsiteX2036" fmla="*/ 2534922 w 9124939"/>
              <a:gd name="connsiteY2036" fmla="*/ 3400429 h 6507156"/>
              <a:gd name="connsiteX2037" fmla="*/ 2553002 w 9124939"/>
              <a:gd name="connsiteY2037" fmla="*/ 3407735 h 6507156"/>
              <a:gd name="connsiteX2038" fmla="*/ 2576476 w 9124939"/>
              <a:gd name="connsiteY2038" fmla="*/ 3441409 h 6507156"/>
              <a:gd name="connsiteX2039" fmla="*/ 2578062 w 9124939"/>
              <a:gd name="connsiteY2039" fmla="*/ 3442680 h 6507156"/>
              <a:gd name="connsiteX2040" fmla="*/ 2580284 w 9124939"/>
              <a:gd name="connsiteY2040" fmla="*/ 3443951 h 6507156"/>
              <a:gd name="connsiteX2041" fmla="*/ 2586313 w 9124939"/>
              <a:gd name="connsiteY2041" fmla="*/ 3447764 h 6507156"/>
              <a:gd name="connsiteX2042" fmla="*/ 2594558 w 9124939"/>
              <a:gd name="connsiteY2042" fmla="*/ 3451576 h 6507156"/>
              <a:gd name="connsiteX2043" fmla="*/ 2606619 w 9124939"/>
              <a:gd name="connsiteY2043" fmla="*/ 3476675 h 6507156"/>
              <a:gd name="connsiteX2044" fmla="*/ 2596145 w 9124939"/>
              <a:gd name="connsiteY2044" fmla="*/ 3482394 h 6507156"/>
              <a:gd name="connsiteX2045" fmla="*/ 2591705 w 9124939"/>
              <a:gd name="connsiteY2045" fmla="*/ 3490973 h 6507156"/>
              <a:gd name="connsiteX2046" fmla="*/ 2602489 w 9124939"/>
              <a:gd name="connsiteY2046" fmla="*/ 3495738 h 6507156"/>
              <a:gd name="connsiteX2047" fmla="*/ 2609154 w 9124939"/>
              <a:gd name="connsiteY2047" fmla="*/ 3511624 h 6507156"/>
              <a:gd name="connsiteX2048" fmla="*/ 2613278 w 9124939"/>
              <a:gd name="connsiteY2048" fmla="*/ 3548479 h 6507156"/>
              <a:gd name="connsiteX2049" fmla="*/ 2623110 w 9124939"/>
              <a:gd name="connsiteY2049" fmla="*/ 3570401 h 6507156"/>
              <a:gd name="connsiteX2050" fmla="*/ 2619940 w 9124939"/>
              <a:gd name="connsiteY2050" fmla="*/ 3576755 h 6507156"/>
              <a:gd name="connsiteX2051" fmla="*/ 2632630 w 9124939"/>
              <a:gd name="connsiteY2051" fmla="*/ 3582156 h 6507156"/>
              <a:gd name="connsiteX2052" fmla="*/ 2638023 w 9124939"/>
              <a:gd name="connsiteY2052" fmla="*/ 3589146 h 6507156"/>
              <a:gd name="connsiteX2053" fmla="*/ 2646904 w 9124939"/>
              <a:gd name="connsiteY2053" fmla="*/ 3599948 h 6507156"/>
              <a:gd name="connsiteX2054" fmla="*/ 2640562 w 9124939"/>
              <a:gd name="connsiteY2054" fmla="*/ 3611386 h 6507156"/>
              <a:gd name="connsiteX2055" fmla="*/ 2634216 w 9124939"/>
              <a:gd name="connsiteY2055" fmla="*/ 3627589 h 6507156"/>
              <a:gd name="connsiteX2056" fmla="*/ 2640562 w 9124939"/>
              <a:gd name="connsiteY2056" fmla="*/ 3621235 h 6507156"/>
              <a:gd name="connsiteX2057" fmla="*/ 2651030 w 9124939"/>
              <a:gd name="connsiteY2057" fmla="*/ 3619647 h 6507156"/>
              <a:gd name="connsiteX2058" fmla="*/ 2654203 w 9124939"/>
              <a:gd name="connsiteY2058" fmla="*/ 3614245 h 6507156"/>
              <a:gd name="connsiteX2059" fmla="*/ 2663720 w 9124939"/>
              <a:gd name="connsiteY2059" fmla="*/ 3614245 h 6507156"/>
              <a:gd name="connsiteX2060" fmla="*/ 2672285 w 9124939"/>
              <a:gd name="connsiteY2060" fmla="*/ 3622824 h 6507156"/>
              <a:gd name="connsiteX2061" fmla="*/ 2688147 w 9124939"/>
              <a:gd name="connsiteY2061" fmla="*/ 3634261 h 6507156"/>
              <a:gd name="connsiteX2062" fmla="*/ 2712574 w 9124939"/>
              <a:gd name="connsiteY2062" fmla="*/ 3656184 h 6507156"/>
              <a:gd name="connsiteX2063" fmla="*/ 2723677 w 9124939"/>
              <a:gd name="connsiteY2063" fmla="*/ 3680330 h 6507156"/>
              <a:gd name="connsiteX2064" fmla="*/ 2742711 w 9124939"/>
              <a:gd name="connsiteY2064" fmla="*/ 3693038 h 6507156"/>
              <a:gd name="connsiteX2065" fmla="*/ 2734145 w 9124939"/>
              <a:gd name="connsiteY2065" fmla="*/ 3704476 h 6507156"/>
              <a:gd name="connsiteX2066" fmla="*/ 2749373 w 9124939"/>
              <a:gd name="connsiteY2066" fmla="*/ 3743237 h 6507156"/>
              <a:gd name="connsiteX2067" fmla="*/ 2773165 w 9124939"/>
              <a:gd name="connsiteY2067" fmla="*/ 3766113 h 6507156"/>
              <a:gd name="connsiteX2068" fmla="*/ 2779510 w 9124939"/>
              <a:gd name="connsiteY2068" fmla="*/ 3783269 h 6507156"/>
              <a:gd name="connsiteX2069" fmla="*/ 2768724 w 9124939"/>
              <a:gd name="connsiteY2069" fmla="*/ 3771514 h 6507156"/>
              <a:gd name="connsiteX2070" fmla="*/ 2748738 w 9124939"/>
              <a:gd name="connsiteY2070" fmla="*/ 3775009 h 6507156"/>
              <a:gd name="connsiteX2071" fmla="*/ 2743345 w 9124939"/>
              <a:gd name="connsiteY2071" fmla="*/ 3770878 h 6507156"/>
              <a:gd name="connsiteX2072" fmla="*/ 2729704 w 9124939"/>
              <a:gd name="connsiteY2072" fmla="*/ 3770878 h 6507156"/>
              <a:gd name="connsiteX2073" fmla="*/ 2713842 w 9124939"/>
              <a:gd name="connsiteY2073" fmla="*/ 3761665 h 6507156"/>
              <a:gd name="connsiteX2074" fmla="*/ 2696712 w 9124939"/>
              <a:gd name="connsiteY2074" fmla="*/ 3762618 h 6507156"/>
              <a:gd name="connsiteX2075" fmla="*/ 2683071 w 9124939"/>
              <a:gd name="connsiteY2075" fmla="*/ 3761982 h 6507156"/>
              <a:gd name="connsiteX2076" fmla="*/ 2680216 w 9124939"/>
              <a:gd name="connsiteY2076" fmla="*/ 3768337 h 6507156"/>
              <a:gd name="connsiteX2077" fmla="*/ 2693540 w 9124939"/>
              <a:gd name="connsiteY2077" fmla="*/ 3767066 h 6507156"/>
              <a:gd name="connsiteX2078" fmla="*/ 2706229 w 9124939"/>
              <a:gd name="connsiteY2078" fmla="*/ 3767066 h 6507156"/>
              <a:gd name="connsiteX2079" fmla="*/ 2714794 w 9124939"/>
              <a:gd name="connsiteY2079" fmla="*/ 3774373 h 6507156"/>
              <a:gd name="connsiteX2080" fmla="*/ 2727484 w 9124939"/>
              <a:gd name="connsiteY2080" fmla="*/ 3775009 h 6507156"/>
              <a:gd name="connsiteX2081" fmla="*/ 2740173 w 9124939"/>
              <a:gd name="connsiteY2081" fmla="*/ 3774055 h 6507156"/>
              <a:gd name="connsiteX2082" fmla="*/ 2747786 w 9124939"/>
              <a:gd name="connsiteY2082" fmla="*/ 3784540 h 6507156"/>
              <a:gd name="connsiteX2083" fmla="*/ 2762379 w 9124939"/>
              <a:gd name="connsiteY2083" fmla="*/ 3791847 h 6507156"/>
              <a:gd name="connsiteX2084" fmla="*/ 2777606 w 9124939"/>
              <a:gd name="connsiteY2084" fmla="*/ 3807415 h 6507156"/>
              <a:gd name="connsiteX2085" fmla="*/ 2786171 w 9124939"/>
              <a:gd name="connsiteY2085" fmla="*/ 3822030 h 6507156"/>
              <a:gd name="connsiteX2086" fmla="*/ 2788709 w 9124939"/>
              <a:gd name="connsiteY2086" fmla="*/ 3849353 h 6507156"/>
              <a:gd name="connsiteX2087" fmla="*/ 2781096 w 9124939"/>
              <a:gd name="connsiteY2087" fmla="*/ 3861109 h 6507156"/>
              <a:gd name="connsiteX2088" fmla="*/ 2767772 w 9124939"/>
              <a:gd name="connsiteY2088" fmla="*/ 3873817 h 6507156"/>
              <a:gd name="connsiteX2089" fmla="*/ 2759207 w 9124939"/>
              <a:gd name="connsiteY2089" fmla="*/ 3892880 h 6507156"/>
              <a:gd name="connsiteX2090" fmla="*/ 2767772 w 9124939"/>
              <a:gd name="connsiteY2090" fmla="*/ 3903683 h 6507156"/>
              <a:gd name="connsiteX2091" fmla="*/ 2785854 w 9124939"/>
              <a:gd name="connsiteY2091" fmla="*/ 3910672 h 6507156"/>
              <a:gd name="connsiteX2092" fmla="*/ 2791247 w 9124939"/>
              <a:gd name="connsiteY2092" fmla="*/ 3908448 h 6507156"/>
              <a:gd name="connsiteX2093" fmla="*/ 2795371 w 9124939"/>
              <a:gd name="connsiteY2093" fmla="*/ 3893516 h 6507156"/>
              <a:gd name="connsiteX2094" fmla="*/ 2799178 w 9124939"/>
              <a:gd name="connsiteY2094" fmla="*/ 3882078 h 6507156"/>
              <a:gd name="connsiteX2095" fmla="*/ 2814088 w 9124939"/>
              <a:gd name="connsiteY2095" fmla="*/ 3878901 h 6507156"/>
              <a:gd name="connsiteX2096" fmla="*/ 2827728 w 9124939"/>
              <a:gd name="connsiteY2096" fmla="*/ 3876677 h 6507156"/>
              <a:gd name="connsiteX2097" fmla="*/ 2848983 w 9124939"/>
              <a:gd name="connsiteY2097" fmla="*/ 3880489 h 6507156"/>
              <a:gd name="connsiteX2098" fmla="*/ 2894664 w 9124939"/>
              <a:gd name="connsiteY2098" fmla="*/ 3888750 h 6507156"/>
              <a:gd name="connsiteX2099" fmla="*/ 2906402 w 9124939"/>
              <a:gd name="connsiteY2099" fmla="*/ 3907495 h 6507156"/>
              <a:gd name="connsiteX2100" fmla="*/ 2928925 w 9124939"/>
              <a:gd name="connsiteY2100" fmla="*/ 3949433 h 6507156"/>
              <a:gd name="connsiteX2101" fmla="*/ 2925118 w 9124939"/>
              <a:gd name="connsiteY2101" fmla="*/ 3972626 h 6507156"/>
              <a:gd name="connsiteX2102" fmla="*/ 2918774 w 9124939"/>
              <a:gd name="connsiteY2102" fmla="*/ 3998043 h 6507156"/>
              <a:gd name="connsiteX2103" fmla="*/ 2903229 w 9124939"/>
              <a:gd name="connsiteY2103" fmla="*/ 4024731 h 6507156"/>
              <a:gd name="connsiteX2104" fmla="*/ 2890540 w 9124939"/>
              <a:gd name="connsiteY2104" fmla="*/ 4022507 h 6507156"/>
              <a:gd name="connsiteX2105" fmla="*/ 2879120 w 9124939"/>
              <a:gd name="connsiteY2105" fmla="*/ 4028862 h 6507156"/>
              <a:gd name="connsiteX2106" fmla="*/ 2879120 w 9124939"/>
              <a:gd name="connsiteY2106" fmla="*/ 4042523 h 6507156"/>
              <a:gd name="connsiteX2107" fmla="*/ 2885465 w 9124939"/>
              <a:gd name="connsiteY2107" fmla="*/ 4047924 h 6507156"/>
              <a:gd name="connsiteX2108" fmla="*/ 2882292 w 9124939"/>
              <a:gd name="connsiteY2108" fmla="*/ 4058727 h 6507156"/>
              <a:gd name="connsiteX2109" fmla="*/ 2870555 w 9124939"/>
              <a:gd name="connsiteY2109" fmla="*/ 4061904 h 6507156"/>
              <a:gd name="connsiteX2110" fmla="*/ 2859452 w 9124939"/>
              <a:gd name="connsiteY2110" fmla="*/ 4060633 h 6507156"/>
              <a:gd name="connsiteX2111" fmla="*/ 2853107 w 9124939"/>
              <a:gd name="connsiteY2111" fmla="*/ 4056820 h 6507156"/>
              <a:gd name="connsiteX2112" fmla="*/ 2847714 w 9124939"/>
              <a:gd name="connsiteY2112" fmla="*/ 4065399 h 6507156"/>
              <a:gd name="connsiteX2113" fmla="*/ 2835025 w 9124939"/>
              <a:gd name="connsiteY2113" fmla="*/ 4064128 h 6507156"/>
              <a:gd name="connsiteX2114" fmla="*/ 2828680 w 9124939"/>
              <a:gd name="connsiteY2114" fmla="*/ 4067305 h 6507156"/>
              <a:gd name="connsiteX2115" fmla="*/ 2844542 w 9124939"/>
              <a:gd name="connsiteY2115" fmla="*/ 4076519 h 6507156"/>
              <a:gd name="connsiteX2116" fmla="*/ 2843590 w 9124939"/>
              <a:gd name="connsiteY2116" fmla="*/ 4085097 h 6507156"/>
              <a:gd name="connsiteX2117" fmla="*/ 2835342 w 9124939"/>
              <a:gd name="connsiteY2117" fmla="*/ 4093675 h 6507156"/>
              <a:gd name="connsiteX2118" fmla="*/ 2831218 w 9124939"/>
              <a:gd name="connsiteY2118" fmla="*/ 4108608 h 6507156"/>
              <a:gd name="connsiteX2119" fmla="*/ 2822653 w 9124939"/>
              <a:gd name="connsiteY2119" fmla="*/ 4115915 h 6507156"/>
              <a:gd name="connsiteX2120" fmla="*/ 2806791 w 9124939"/>
              <a:gd name="connsiteY2120" fmla="*/ 4109879 h 6507156"/>
              <a:gd name="connsiteX2121" fmla="*/ 2820432 w 9124939"/>
              <a:gd name="connsiteY2121" fmla="*/ 4120045 h 6507156"/>
              <a:gd name="connsiteX2122" fmla="*/ 2808060 w 9124939"/>
              <a:gd name="connsiteY2122" fmla="*/ 4131801 h 6507156"/>
              <a:gd name="connsiteX2123" fmla="*/ 2813453 w 9124939"/>
              <a:gd name="connsiteY2123" fmla="*/ 4137202 h 6507156"/>
              <a:gd name="connsiteX2124" fmla="*/ 2823922 w 9124939"/>
              <a:gd name="connsiteY2124" fmla="*/ 4125447 h 6507156"/>
              <a:gd name="connsiteX2125" fmla="*/ 2834708 w 9124939"/>
              <a:gd name="connsiteY2125" fmla="*/ 4134660 h 6507156"/>
              <a:gd name="connsiteX2126" fmla="*/ 2855962 w 9124939"/>
              <a:gd name="connsiteY2126" fmla="*/ 4137837 h 6507156"/>
              <a:gd name="connsiteX2127" fmla="*/ 2867065 w 9124939"/>
              <a:gd name="connsiteY2127" fmla="*/ 4132436 h 6507156"/>
              <a:gd name="connsiteX2128" fmla="*/ 2888320 w 9124939"/>
              <a:gd name="connsiteY2128" fmla="*/ 4125764 h 6507156"/>
              <a:gd name="connsiteX2129" fmla="*/ 2897837 w 9124939"/>
              <a:gd name="connsiteY2129" fmla="*/ 4127035 h 6507156"/>
              <a:gd name="connsiteX2130" fmla="*/ 2891492 w 9124939"/>
              <a:gd name="connsiteY2130" fmla="*/ 4136567 h 6507156"/>
              <a:gd name="connsiteX2131" fmla="*/ 2894981 w 9124939"/>
              <a:gd name="connsiteY2131" fmla="*/ 4158489 h 6507156"/>
              <a:gd name="connsiteX2132" fmla="*/ 2887685 w 9124939"/>
              <a:gd name="connsiteY2132" fmla="*/ 4167067 h 6507156"/>
              <a:gd name="connsiteX2133" fmla="*/ 2855010 w 9124939"/>
              <a:gd name="connsiteY2133" fmla="*/ 4175645 h 6507156"/>
              <a:gd name="connsiteX2134" fmla="*/ 2849935 w 9124939"/>
              <a:gd name="connsiteY2134" fmla="*/ 4195979 h 6507156"/>
              <a:gd name="connsiteX2135" fmla="*/ 2820432 w 9124939"/>
              <a:gd name="connsiteY2135" fmla="*/ 4201380 h 6507156"/>
              <a:gd name="connsiteX2136" fmla="*/ 2766820 w 9124939"/>
              <a:gd name="connsiteY2136" fmla="*/ 4220761 h 6507156"/>
              <a:gd name="connsiteX2137" fmla="*/ 2754766 w 9124939"/>
              <a:gd name="connsiteY2137" fmla="*/ 4212500 h 6507156"/>
              <a:gd name="connsiteX2138" fmla="*/ 2705278 w 9124939"/>
              <a:gd name="connsiteY2138" fmla="*/ 4211865 h 6507156"/>
              <a:gd name="connsiteX2139" fmla="*/ 2695760 w 9124939"/>
              <a:gd name="connsiteY2139" fmla="*/ 4227750 h 6507156"/>
              <a:gd name="connsiteX2140" fmla="*/ 2677678 w 9124939"/>
              <a:gd name="connsiteY2140" fmla="*/ 4220761 h 6507156"/>
              <a:gd name="connsiteX2141" fmla="*/ 2673554 w 9124939"/>
              <a:gd name="connsiteY2141" fmla="*/ 4209958 h 6507156"/>
              <a:gd name="connsiteX2142" fmla="*/ 2662768 w 9124939"/>
              <a:gd name="connsiteY2142" fmla="*/ 4209005 h 6507156"/>
              <a:gd name="connsiteX2143" fmla="*/ 2658644 w 9124939"/>
              <a:gd name="connsiteY2143" fmla="*/ 4206146 h 6507156"/>
              <a:gd name="connsiteX2144" fmla="*/ 2651030 w 9124939"/>
              <a:gd name="connsiteY2144" fmla="*/ 4215677 h 6507156"/>
              <a:gd name="connsiteX2145" fmla="*/ 2642782 w 9124939"/>
              <a:gd name="connsiteY2145" fmla="*/ 4211547 h 6507156"/>
              <a:gd name="connsiteX2146" fmla="*/ 2628823 w 9124939"/>
              <a:gd name="connsiteY2146" fmla="*/ 4193755 h 6507156"/>
              <a:gd name="connsiteX2147" fmla="*/ 2613913 w 9124939"/>
              <a:gd name="connsiteY2147" fmla="*/ 4193755 h 6507156"/>
              <a:gd name="connsiteX2148" fmla="*/ 2622478 w 9124939"/>
              <a:gd name="connsiteY2148" fmla="*/ 4201380 h 6507156"/>
              <a:gd name="connsiteX2149" fmla="*/ 2626602 w 9124939"/>
              <a:gd name="connsiteY2149" fmla="*/ 4207417 h 6507156"/>
              <a:gd name="connsiteX2150" fmla="*/ 2624064 w 9124939"/>
              <a:gd name="connsiteY2150" fmla="*/ 4213771 h 6507156"/>
              <a:gd name="connsiteX2151" fmla="*/ 2607885 w 9124939"/>
              <a:gd name="connsiteY2151" fmla="*/ 4224573 h 6507156"/>
              <a:gd name="connsiteX2152" fmla="*/ 2603758 w 9124939"/>
              <a:gd name="connsiteY2152" fmla="*/ 4229974 h 6507156"/>
              <a:gd name="connsiteX2153" fmla="*/ 2587900 w 9124939"/>
              <a:gd name="connsiteY2153" fmla="*/ 4227750 h 6507156"/>
              <a:gd name="connsiteX2154" fmla="*/ 2572034 w 9124939"/>
              <a:gd name="connsiteY2154" fmla="*/ 4221396 h 6507156"/>
              <a:gd name="connsiteX2155" fmla="*/ 2566642 w 9124939"/>
              <a:gd name="connsiteY2155" fmla="*/ 4229974 h 6507156"/>
              <a:gd name="connsiteX2156" fmla="*/ 2579648 w 9124939"/>
              <a:gd name="connsiteY2156" fmla="*/ 4238553 h 6507156"/>
              <a:gd name="connsiteX2157" fmla="*/ 2567911 w 9124939"/>
              <a:gd name="connsiteY2157" fmla="*/ 4253167 h 6507156"/>
              <a:gd name="connsiteX2158" fmla="*/ 2563787 w 9124939"/>
              <a:gd name="connsiteY2158" fmla="*/ 4249037 h 6507156"/>
              <a:gd name="connsiteX2159" fmla="*/ 2544756 w 9124939"/>
              <a:gd name="connsiteY2159" fmla="*/ 4246178 h 6507156"/>
              <a:gd name="connsiteX2160" fmla="*/ 2524455 w 9124939"/>
              <a:gd name="connsiteY2160" fmla="*/ 4253803 h 6507156"/>
              <a:gd name="connsiteX2161" fmla="*/ 2509863 w 9124939"/>
              <a:gd name="connsiteY2161" fmla="*/ 4230610 h 6507156"/>
              <a:gd name="connsiteX2162" fmla="*/ 2469568 w 9124939"/>
              <a:gd name="connsiteY2162" fmla="*/ 4227750 h 6507156"/>
              <a:gd name="connsiteX2163" fmla="*/ 2445455 w 9124939"/>
              <a:gd name="connsiteY2163" fmla="*/ 4245860 h 6507156"/>
              <a:gd name="connsiteX2164" fmla="*/ 2433716 w 9124939"/>
              <a:gd name="connsiteY2164" fmla="*/ 4243954 h 6507156"/>
              <a:gd name="connsiteX2165" fmla="*/ 2429591 w 9124939"/>
              <a:gd name="connsiteY2165" fmla="*/ 4234422 h 6507156"/>
              <a:gd name="connsiteX2166" fmla="*/ 2418807 w 9124939"/>
              <a:gd name="connsiteY2166" fmla="*/ 4258886 h 6507156"/>
              <a:gd name="connsiteX2167" fmla="*/ 2420392 w 9124939"/>
              <a:gd name="connsiteY2167" fmla="*/ 4293517 h 6507156"/>
              <a:gd name="connsiteX2168" fmla="*/ 2405802 w 9124939"/>
              <a:gd name="connsiteY2168" fmla="*/ 4296694 h 6507156"/>
              <a:gd name="connsiteX2169" fmla="*/ 2389940 w 9124939"/>
              <a:gd name="connsiteY2169" fmla="*/ 4289704 h 6507156"/>
              <a:gd name="connsiteX2170" fmla="*/ 2365514 w 9124939"/>
              <a:gd name="connsiteY2170" fmla="*/ 4286845 h 6507156"/>
              <a:gd name="connsiteX2171" fmla="*/ 2336962 w 9124939"/>
              <a:gd name="connsiteY2171" fmla="*/ 4277314 h 6507156"/>
              <a:gd name="connsiteX2172" fmla="*/ 2312535 w 9124939"/>
              <a:gd name="connsiteY2172" fmla="*/ 4279855 h 6507156"/>
              <a:gd name="connsiteX2173" fmla="*/ 2304922 w 9124939"/>
              <a:gd name="connsiteY2173" fmla="*/ 4295741 h 6507156"/>
              <a:gd name="connsiteX2174" fmla="*/ 2275736 w 9124939"/>
              <a:gd name="connsiteY2174" fmla="*/ 4313851 h 6507156"/>
              <a:gd name="connsiteX2175" fmla="*/ 2281129 w 9124939"/>
              <a:gd name="connsiteY2175" fmla="*/ 4328783 h 6507156"/>
              <a:gd name="connsiteX2176" fmla="*/ 2278274 w 9124939"/>
              <a:gd name="connsiteY2176" fmla="*/ 4337044 h 6507156"/>
              <a:gd name="connsiteX2177" fmla="*/ 2265584 w 9124939"/>
              <a:gd name="connsiteY2177" fmla="*/ 4331960 h 6507156"/>
              <a:gd name="connsiteX2178" fmla="*/ 2244329 w 9124939"/>
              <a:gd name="connsiteY2178" fmla="*/ 4319570 h 6507156"/>
              <a:gd name="connsiteX2179" fmla="*/ 2229418 w 9124939"/>
              <a:gd name="connsiteY2179" fmla="*/ 4324653 h 6507156"/>
              <a:gd name="connsiteX2180" fmla="*/ 2228467 w 9124939"/>
              <a:gd name="connsiteY2180" fmla="*/ 4336408 h 6507156"/>
              <a:gd name="connsiteX2181" fmla="*/ 2214508 w 9124939"/>
              <a:gd name="connsiteY2181" fmla="*/ 4325288 h 6507156"/>
              <a:gd name="connsiteX2182" fmla="*/ 2218949 w 9124939"/>
              <a:gd name="connsiteY2182" fmla="*/ 4311309 h 6507156"/>
              <a:gd name="connsiteX2183" fmla="*/ 2231322 w 9124939"/>
              <a:gd name="connsiteY2183" fmla="*/ 4311944 h 6507156"/>
              <a:gd name="connsiteX2184" fmla="*/ 2235446 w 9124939"/>
              <a:gd name="connsiteY2184" fmla="*/ 4304955 h 6507156"/>
              <a:gd name="connsiteX2185" fmla="*/ 2269074 w 9124939"/>
              <a:gd name="connsiteY2185" fmla="*/ 4285574 h 6507156"/>
              <a:gd name="connsiteX2186" fmla="*/ 2294136 w 9124939"/>
              <a:gd name="connsiteY2186" fmla="*/ 4242047 h 6507156"/>
              <a:gd name="connsiteX2187" fmla="*/ 2323956 w 9124939"/>
              <a:gd name="connsiteY2187" fmla="*/ 4231245 h 6507156"/>
              <a:gd name="connsiteX2188" fmla="*/ 2332521 w 9124939"/>
              <a:gd name="connsiteY2188" fmla="*/ 4179458 h 6507156"/>
              <a:gd name="connsiteX2189" fmla="*/ 2343308 w 9124939"/>
              <a:gd name="connsiteY2189" fmla="*/ 4178187 h 6507156"/>
              <a:gd name="connsiteX2190" fmla="*/ 2355997 w 9124939"/>
              <a:gd name="connsiteY2190" fmla="*/ 4185812 h 6507156"/>
              <a:gd name="connsiteX2191" fmla="*/ 2372810 w 9124939"/>
              <a:gd name="connsiteY2191" fmla="*/ 4171833 h 6507156"/>
              <a:gd name="connsiteX2192" fmla="*/ 2356948 w 9124939"/>
              <a:gd name="connsiteY2192" fmla="*/ 4176281 h 6507156"/>
              <a:gd name="connsiteX2193" fmla="*/ 2353777 w 9124939"/>
              <a:gd name="connsiteY2193" fmla="*/ 4169609 h 6507156"/>
              <a:gd name="connsiteX2194" fmla="*/ 2357900 w 9124939"/>
              <a:gd name="connsiteY2194" fmla="*/ 4155947 h 6507156"/>
              <a:gd name="connsiteX2195" fmla="*/ 2400092 w 9124939"/>
              <a:gd name="connsiteY2195" fmla="*/ 4149275 h 6507156"/>
              <a:gd name="connsiteX2196" fmla="*/ 2448945 w 9124939"/>
              <a:gd name="connsiteY2196" fmla="*/ 4157218 h 6507156"/>
              <a:gd name="connsiteX2197" fmla="*/ 2469886 w 9124939"/>
              <a:gd name="connsiteY2197" fmla="*/ 4154994 h 6507156"/>
              <a:gd name="connsiteX2198" fmla="*/ 2476231 w 9124939"/>
              <a:gd name="connsiteY2198" fmla="*/ 4126717 h 6507156"/>
              <a:gd name="connsiteX2199" fmla="*/ 2507642 w 9124939"/>
              <a:gd name="connsiteY2199" fmla="*/ 4107019 h 6507156"/>
              <a:gd name="connsiteX2200" fmla="*/ 2512718 w 9124939"/>
              <a:gd name="connsiteY2200" fmla="*/ 4088274 h 6507156"/>
              <a:gd name="connsiteX2201" fmla="*/ 2538728 w 9124939"/>
              <a:gd name="connsiteY2201" fmla="*/ 4062539 h 6507156"/>
              <a:gd name="connsiteX2202" fmla="*/ 2540949 w 9124939"/>
              <a:gd name="connsiteY2202" fmla="*/ 4053326 h 6507156"/>
              <a:gd name="connsiteX2203" fmla="*/ 2532384 w 9124939"/>
              <a:gd name="connsiteY2203" fmla="*/ 4063810 h 6507156"/>
              <a:gd name="connsiteX2204" fmla="*/ 2512718 w 9124939"/>
              <a:gd name="connsiteY2204" fmla="*/ 4079696 h 6507156"/>
              <a:gd name="connsiteX2205" fmla="*/ 2499710 w 9124939"/>
              <a:gd name="connsiteY2205" fmla="*/ 4086368 h 6507156"/>
              <a:gd name="connsiteX2206" fmla="*/ 2486385 w 9124939"/>
              <a:gd name="connsiteY2206" fmla="*/ 4100983 h 6507156"/>
              <a:gd name="connsiteX2207" fmla="*/ 2470521 w 9124939"/>
              <a:gd name="connsiteY2207" fmla="*/ 4103207 h 6507156"/>
              <a:gd name="connsiteX2208" fmla="*/ 2452752 w 9124939"/>
              <a:gd name="connsiteY2208" fmla="*/ 4121634 h 6507156"/>
              <a:gd name="connsiteX2209" fmla="*/ 2428322 w 9124939"/>
              <a:gd name="connsiteY2209" fmla="*/ 4127035 h 6507156"/>
              <a:gd name="connsiteX2210" fmla="*/ 2408340 w 9124939"/>
              <a:gd name="connsiteY2210" fmla="*/ 4105113 h 6507156"/>
              <a:gd name="connsiteX2211" fmla="*/ 2390892 w 9124939"/>
              <a:gd name="connsiteY2211" fmla="*/ 4087321 h 6507156"/>
              <a:gd name="connsiteX2212" fmla="*/ 2375348 w 9124939"/>
              <a:gd name="connsiteY2212" fmla="*/ 4100983 h 6507156"/>
              <a:gd name="connsiteX2213" fmla="*/ 2350922 w 9124939"/>
              <a:gd name="connsiteY2213" fmla="*/ 4100347 h 6507156"/>
              <a:gd name="connsiteX2214" fmla="*/ 2336327 w 9124939"/>
              <a:gd name="connsiteY2214" fmla="*/ 4093993 h 6507156"/>
              <a:gd name="connsiteX2215" fmla="*/ 2366466 w 9124939"/>
              <a:gd name="connsiteY2215" fmla="*/ 4075883 h 6507156"/>
              <a:gd name="connsiteX2216" fmla="*/ 2336962 w 9124939"/>
              <a:gd name="connsiteY2216" fmla="*/ 4074930 h 6507156"/>
              <a:gd name="connsiteX2217" fmla="*/ 2336962 w 9124939"/>
              <a:gd name="connsiteY2217" fmla="*/ 4064763 h 6507156"/>
              <a:gd name="connsiteX2218" fmla="*/ 2321418 w 9124939"/>
              <a:gd name="connsiteY2218" fmla="*/ 4078425 h 6507156"/>
              <a:gd name="connsiteX2219" fmla="*/ 2300163 w 9124939"/>
              <a:gd name="connsiteY2219" fmla="*/ 4085732 h 6507156"/>
              <a:gd name="connsiteX2220" fmla="*/ 2293818 w 9124939"/>
              <a:gd name="connsiteY2220" fmla="*/ 4096535 h 6507156"/>
              <a:gd name="connsiteX2221" fmla="*/ 2278274 w 9124939"/>
              <a:gd name="connsiteY2221" fmla="*/ 4096852 h 6507156"/>
              <a:gd name="connsiteX2222" fmla="*/ 2272564 w 9124939"/>
              <a:gd name="connsiteY2222" fmla="*/ 4081920 h 6507156"/>
              <a:gd name="connsiteX2223" fmla="*/ 2258922 w 9124939"/>
              <a:gd name="connsiteY2223" fmla="*/ 4075566 h 6507156"/>
              <a:gd name="connsiteX2224" fmla="*/ 2258922 w 9124939"/>
              <a:gd name="connsiteY2224" fmla="*/ 4067305 h 6507156"/>
              <a:gd name="connsiteX2225" fmla="*/ 2269390 w 9124939"/>
              <a:gd name="connsiteY2225" fmla="*/ 4056820 h 6507156"/>
              <a:gd name="connsiteX2226" fmla="*/ 2250356 w 9124939"/>
              <a:gd name="connsiteY2226" fmla="*/ 4053643 h 6507156"/>
              <a:gd name="connsiteX2227" fmla="*/ 2249087 w 9124939"/>
              <a:gd name="connsiteY2227" fmla="*/ 4050466 h 6507156"/>
              <a:gd name="connsiteX2228" fmla="*/ 2259874 w 9124939"/>
              <a:gd name="connsiteY2228" fmla="*/ 4051419 h 6507156"/>
              <a:gd name="connsiteX2229" fmla="*/ 2264633 w 9124939"/>
              <a:gd name="connsiteY2229" fmla="*/ 4044112 h 6507156"/>
              <a:gd name="connsiteX2230" fmla="*/ 2276370 w 9124939"/>
              <a:gd name="connsiteY2230" fmla="*/ 4034580 h 6507156"/>
              <a:gd name="connsiteX2231" fmla="*/ 2298577 w 9124939"/>
              <a:gd name="connsiteY2231" fmla="*/ 4032992 h 6507156"/>
              <a:gd name="connsiteX2232" fmla="*/ 2314122 w 9124939"/>
              <a:gd name="connsiteY2232" fmla="*/ 4020283 h 6507156"/>
              <a:gd name="connsiteX2233" fmla="*/ 2333473 w 9124939"/>
              <a:gd name="connsiteY2233" fmla="*/ 4006622 h 6507156"/>
              <a:gd name="connsiteX2234" fmla="*/ 2355363 w 9124939"/>
              <a:gd name="connsiteY2234" fmla="*/ 3995819 h 6507156"/>
              <a:gd name="connsiteX2235" fmla="*/ 2368052 w 9124939"/>
              <a:gd name="connsiteY2235" fmla="*/ 3973579 h 6507156"/>
              <a:gd name="connsiteX2236" fmla="*/ 2382644 w 9124939"/>
              <a:gd name="connsiteY2236" fmla="*/ 3941808 h 6507156"/>
              <a:gd name="connsiteX2237" fmla="*/ 2369638 w 9124939"/>
              <a:gd name="connsiteY2237" fmla="*/ 3940855 h 6507156"/>
              <a:gd name="connsiteX2238" fmla="*/ 2372493 w 9124939"/>
              <a:gd name="connsiteY2238" fmla="*/ 3920839 h 6507156"/>
              <a:gd name="connsiteX2239" fmla="*/ 2362976 w 9124939"/>
              <a:gd name="connsiteY2239" fmla="*/ 3913532 h 6507156"/>
              <a:gd name="connsiteX2240" fmla="*/ 2361072 w 9124939"/>
              <a:gd name="connsiteY2240" fmla="*/ 3899552 h 6507156"/>
              <a:gd name="connsiteX2241" fmla="*/ 2363611 w 9124939"/>
              <a:gd name="connsiteY2241" fmla="*/ 3890021 h 6507156"/>
              <a:gd name="connsiteX2242" fmla="*/ 2353460 w 9124939"/>
              <a:gd name="connsiteY2242" fmla="*/ 3895740 h 6507156"/>
              <a:gd name="connsiteX2243" fmla="*/ 2331251 w 9124939"/>
              <a:gd name="connsiteY2243" fmla="*/ 3899870 h 6507156"/>
              <a:gd name="connsiteX2244" fmla="*/ 2328079 w 9124939"/>
              <a:gd name="connsiteY2244" fmla="*/ 3910672 h 6507156"/>
              <a:gd name="connsiteX2245" fmla="*/ 2321735 w 9124939"/>
              <a:gd name="connsiteY2245" fmla="*/ 3914802 h 6507156"/>
              <a:gd name="connsiteX2246" fmla="*/ 2307777 w 9124939"/>
              <a:gd name="connsiteY2246" fmla="*/ 3908766 h 6507156"/>
              <a:gd name="connsiteX2247" fmla="*/ 2295404 w 9124939"/>
              <a:gd name="connsiteY2247" fmla="*/ 3919568 h 6507156"/>
              <a:gd name="connsiteX2248" fmla="*/ 2290329 w 9124939"/>
              <a:gd name="connsiteY2248" fmla="*/ 3915120 h 6507156"/>
              <a:gd name="connsiteX2249" fmla="*/ 2315390 w 9124939"/>
              <a:gd name="connsiteY2249" fmla="*/ 3887479 h 6507156"/>
              <a:gd name="connsiteX2250" fmla="*/ 2325859 w 9124939"/>
              <a:gd name="connsiteY2250" fmla="*/ 3885573 h 6507156"/>
              <a:gd name="connsiteX2251" fmla="*/ 2337279 w 9124939"/>
              <a:gd name="connsiteY2251" fmla="*/ 3879854 h 6507156"/>
              <a:gd name="connsiteX2252" fmla="*/ 2349970 w 9124939"/>
              <a:gd name="connsiteY2252" fmla="*/ 3867145 h 6507156"/>
              <a:gd name="connsiteX2253" fmla="*/ 2349020 w 9124939"/>
              <a:gd name="connsiteY2253" fmla="*/ 3850624 h 6507156"/>
              <a:gd name="connsiteX2254" fmla="*/ 2360122 w 9124939"/>
              <a:gd name="connsiteY2254" fmla="*/ 3842046 h 6507156"/>
              <a:gd name="connsiteX2255" fmla="*/ 2390892 w 9124939"/>
              <a:gd name="connsiteY2255" fmla="*/ 3824572 h 6507156"/>
              <a:gd name="connsiteX2256" fmla="*/ 2405802 w 9124939"/>
              <a:gd name="connsiteY2256" fmla="*/ 3830926 h 6507156"/>
              <a:gd name="connsiteX2257" fmla="*/ 2422930 w 9124939"/>
              <a:gd name="connsiteY2257" fmla="*/ 3836010 h 6507156"/>
              <a:gd name="connsiteX2258" fmla="*/ 2436254 w 9124939"/>
              <a:gd name="connsiteY2258" fmla="*/ 3826478 h 6507156"/>
              <a:gd name="connsiteX2259" fmla="*/ 2445772 w 9124939"/>
              <a:gd name="connsiteY2259" fmla="*/ 3831562 h 6507156"/>
              <a:gd name="connsiteX2260" fmla="*/ 2470203 w 9124939"/>
              <a:gd name="connsiteY2260" fmla="*/ 3836645 h 6507156"/>
              <a:gd name="connsiteX2261" fmla="*/ 2448945 w 9124939"/>
              <a:gd name="connsiteY2261" fmla="*/ 3824254 h 6507156"/>
              <a:gd name="connsiteX2262" fmla="*/ 2453070 w 9124939"/>
              <a:gd name="connsiteY2262" fmla="*/ 3816947 h 6507156"/>
              <a:gd name="connsiteX2263" fmla="*/ 2467665 w 9124939"/>
              <a:gd name="connsiteY2263" fmla="*/ 3804874 h 6507156"/>
              <a:gd name="connsiteX2264" fmla="*/ 2471155 w 9124939"/>
              <a:gd name="connsiteY2264" fmla="*/ 3821712 h 6507156"/>
              <a:gd name="connsiteX2265" fmla="*/ 2483846 w 9124939"/>
              <a:gd name="connsiteY2265" fmla="*/ 3828067 h 6507156"/>
              <a:gd name="connsiteX2266" fmla="*/ 2492412 w 9124939"/>
              <a:gd name="connsiteY2266" fmla="*/ 3822348 h 6507156"/>
              <a:gd name="connsiteX2267" fmla="*/ 2477501 w 9124939"/>
              <a:gd name="connsiteY2267" fmla="*/ 3814405 h 6507156"/>
              <a:gd name="connsiteX2268" fmla="*/ 2467665 w 9124939"/>
              <a:gd name="connsiteY2268" fmla="*/ 3799790 h 6507156"/>
              <a:gd name="connsiteX2269" fmla="*/ 2465444 w 9124939"/>
              <a:gd name="connsiteY2269" fmla="*/ 3780727 h 6507156"/>
              <a:gd name="connsiteX2270" fmla="*/ 2473693 w 9124939"/>
              <a:gd name="connsiteY2270" fmla="*/ 3760711 h 6507156"/>
              <a:gd name="connsiteX2271" fmla="*/ 2485432 w 9124939"/>
              <a:gd name="connsiteY2271" fmla="*/ 3756263 h 6507156"/>
              <a:gd name="connsiteX2272" fmla="*/ 2471472 w 9124939"/>
              <a:gd name="connsiteY2272" fmla="*/ 3755310 h 6507156"/>
              <a:gd name="connsiteX2273" fmla="*/ 2469568 w 9124939"/>
              <a:gd name="connsiteY2273" fmla="*/ 3735294 h 6507156"/>
              <a:gd name="connsiteX2274" fmla="*/ 2478770 w 9124939"/>
              <a:gd name="connsiteY2274" fmla="*/ 3727034 h 6507156"/>
              <a:gd name="connsiteX2275" fmla="*/ 2488288 w 9124939"/>
              <a:gd name="connsiteY2275" fmla="*/ 3725763 h 6507156"/>
              <a:gd name="connsiteX2276" fmla="*/ 2490192 w 9124939"/>
              <a:gd name="connsiteY2276" fmla="*/ 3718456 h 6507156"/>
              <a:gd name="connsiteX2277" fmla="*/ 2477501 w 9124939"/>
              <a:gd name="connsiteY2277" fmla="*/ 3702570 h 6507156"/>
              <a:gd name="connsiteX2278" fmla="*/ 2474011 w 9124939"/>
              <a:gd name="connsiteY2278" fmla="*/ 3694309 h 6507156"/>
              <a:gd name="connsiteX2279" fmla="*/ 2486701 w 9124939"/>
              <a:gd name="connsiteY2279" fmla="*/ 3683507 h 6507156"/>
              <a:gd name="connsiteX2280" fmla="*/ 2481625 w 9124939"/>
              <a:gd name="connsiteY2280" fmla="*/ 3676200 h 6507156"/>
              <a:gd name="connsiteX2281" fmla="*/ 2476231 w 9124939"/>
              <a:gd name="connsiteY2281" fmla="*/ 3685731 h 6507156"/>
              <a:gd name="connsiteX2282" fmla="*/ 2466712 w 9124939"/>
              <a:gd name="connsiteY2282" fmla="*/ 3691132 h 6507156"/>
              <a:gd name="connsiteX2283" fmla="*/ 2465444 w 9124939"/>
              <a:gd name="connsiteY2283" fmla="*/ 3685731 h 6507156"/>
              <a:gd name="connsiteX2284" fmla="*/ 2458463 w 9124939"/>
              <a:gd name="connsiteY2284" fmla="*/ 3695580 h 6507156"/>
              <a:gd name="connsiteX2285" fmla="*/ 2454339 w 9124939"/>
              <a:gd name="connsiteY2285" fmla="*/ 3701934 h 6507156"/>
              <a:gd name="connsiteX2286" fmla="*/ 2445455 w 9124939"/>
              <a:gd name="connsiteY2286" fmla="*/ 3684778 h 6507156"/>
              <a:gd name="connsiteX2287" fmla="*/ 2447676 w 9124939"/>
              <a:gd name="connsiteY2287" fmla="*/ 3673340 h 6507156"/>
              <a:gd name="connsiteX2288" fmla="*/ 2436889 w 9124939"/>
              <a:gd name="connsiteY2288" fmla="*/ 3681918 h 6507156"/>
              <a:gd name="connsiteX2289" fmla="*/ 2426419 w 9124939"/>
              <a:gd name="connsiteY2289" fmla="*/ 3677788 h 6507156"/>
              <a:gd name="connsiteX2290" fmla="*/ 2420075 w 9124939"/>
              <a:gd name="connsiteY2290" fmla="*/ 3665397 h 6507156"/>
              <a:gd name="connsiteX2291" fmla="*/ 2411194 w 9124939"/>
              <a:gd name="connsiteY2291" fmla="*/ 3632355 h 6507156"/>
              <a:gd name="connsiteX2292" fmla="*/ 2419758 w 9124939"/>
              <a:gd name="connsiteY2292" fmla="*/ 3603125 h 6507156"/>
              <a:gd name="connsiteX2293" fmla="*/ 2428640 w 9124939"/>
              <a:gd name="connsiteY2293" fmla="*/ 3589146 h 6507156"/>
              <a:gd name="connsiteX2294" fmla="*/ 2435302 w 9124939"/>
              <a:gd name="connsiteY2294" fmla="*/ 3575484 h 6507156"/>
              <a:gd name="connsiteX2295" fmla="*/ 2446407 w 9124939"/>
              <a:gd name="connsiteY2295" fmla="*/ 3566906 h 6507156"/>
              <a:gd name="connsiteX2296" fmla="*/ 2466712 w 9124939"/>
              <a:gd name="connsiteY2296" fmla="*/ 3568812 h 6507156"/>
              <a:gd name="connsiteX2297" fmla="*/ 2474962 w 9124939"/>
              <a:gd name="connsiteY2297" fmla="*/ 3561187 h 6507156"/>
              <a:gd name="connsiteX2298" fmla="*/ 2465444 w 9124939"/>
              <a:gd name="connsiteY2298" fmla="*/ 3564364 h 6507156"/>
              <a:gd name="connsiteX2299" fmla="*/ 2457195 w 9124939"/>
              <a:gd name="connsiteY2299" fmla="*/ 3559599 h 6507156"/>
              <a:gd name="connsiteX2300" fmla="*/ 2445455 w 9124939"/>
              <a:gd name="connsiteY2300" fmla="*/ 3557375 h 6507156"/>
              <a:gd name="connsiteX2301" fmla="*/ 2429591 w 9124939"/>
              <a:gd name="connsiteY2301" fmla="*/ 3554198 h 6507156"/>
              <a:gd name="connsiteX2302" fmla="*/ 2424198 w 9124939"/>
              <a:gd name="connsiteY2302" fmla="*/ 3545937 h 6507156"/>
              <a:gd name="connsiteX2303" fmla="*/ 2417855 w 9124939"/>
              <a:gd name="connsiteY2303" fmla="*/ 3560870 h 6507156"/>
              <a:gd name="connsiteX2304" fmla="*/ 2409609 w 9124939"/>
              <a:gd name="connsiteY2304" fmla="*/ 3574849 h 6507156"/>
              <a:gd name="connsiteX2305" fmla="*/ 2389622 w 9124939"/>
              <a:gd name="connsiteY2305" fmla="*/ 3575802 h 6507156"/>
              <a:gd name="connsiteX2306" fmla="*/ 2386450 w 9124939"/>
              <a:gd name="connsiteY2306" fmla="*/ 3570401 h 6507156"/>
              <a:gd name="connsiteX2307" fmla="*/ 2376934 w 9124939"/>
              <a:gd name="connsiteY2307" fmla="*/ 3582156 h 6507156"/>
              <a:gd name="connsiteX2308" fmla="*/ 2355997 w 9124939"/>
              <a:gd name="connsiteY2308" fmla="*/ 3588828 h 6507156"/>
              <a:gd name="connsiteX2309" fmla="*/ 2345529 w 9124939"/>
              <a:gd name="connsiteY2309" fmla="*/ 3577073 h 6507156"/>
              <a:gd name="connsiteX2310" fmla="*/ 2342990 w 9124939"/>
              <a:gd name="connsiteY2310" fmla="*/ 3568812 h 6507156"/>
              <a:gd name="connsiteX2311" fmla="*/ 2336962 w 9124939"/>
              <a:gd name="connsiteY2311" fmla="*/ 3576120 h 6507156"/>
              <a:gd name="connsiteX2312" fmla="*/ 2347433 w 9124939"/>
              <a:gd name="connsiteY2312" fmla="*/ 3595183 h 6507156"/>
              <a:gd name="connsiteX2313" fmla="*/ 2338864 w 9124939"/>
              <a:gd name="connsiteY2313" fmla="*/ 3606938 h 6507156"/>
              <a:gd name="connsiteX2314" fmla="*/ 2324273 w 9124939"/>
              <a:gd name="connsiteY2314" fmla="*/ 3605985 h 6507156"/>
              <a:gd name="connsiteX2315" fmla="*/ 2315708 w 9124939"/>
              <a:gd name="connsiteY2315" fmla="*/ 3601537 h 6507156"/>
              <a:gd name="connsiteX2316" fmla="*/ 2303970 w 9124939"/>
              <a:gd name="connsiteY2316" fmla="*/ 3577391 h 6507156"/>
              <a:gd name="connsiteX2317" fmla="*/ 2284935 w 9124939"/>
              <a:gd name="connsiteY2317" fmla="*/ 3584380 h 6507156"/>
              <a:gd name="connsiteX2318" fmla="*/ 2287473 w 9124939"/>
              <a:gd name="connsiteY2318" fmla="*/ 3600901 h 6507156"/>
              <a:gd name="connsiteX2319" fmla="*/ 2296991 w 9124939"/>
              <a:gd name="connsiteY2319" fmla="*/ 3609480 h 6507156"/>
              <a:gd name="connsiteX2320" fmla="*/ 2296991 w 9124939"/>
              <a:gd name="connsiteY2320" fmla="*/ 3616787 h 6507156"/>
              <a:gd name="connsiteX2321" fmla="*/ 2283032 w 9124939"/>
              <a:gd name="connsiteY2321" fmla="*/ 3609480 h 6507156"/>
              <a:gd name="connsiteX2322" fmla="*/ 2275419 w 9124939"/>
              <a:gd name="connsiteY2322" fmla="*/ 3588511 h 6507156"/>
              <a:gd name="connsiteX2323" fmla="*/ 2259557 w 9124939"/>
              <a:gd name="connsiteY2323" fmla="*/ 3578026 h 6507156"/>
              <a:gd name="connsiteX2324" fmla="*/ 2256384 w 9124939"/>
              <a:gd name="connsiteY2324" fmla="*/ 3567542 h 6507156"/>
              <a:gd name="connsiteX2325" fmla="*/ 2263681 w 9124939"/>
              <a:gd name="connsiteY2325" fmla="*/ 3557057 h 6507156"/>
              <a:gd name="connsiteX2326" fmla="*/ 2271295 w 9124939"/>
              <a:gd name="connsiteY2326" fmla="*/ 3558646 h 6507156"/>
              <a:gd name="connsiteX2327" fmla="*/ 2277640 w 9124939"/>
              <a:gd name="connsiteY2327" fmla="*/ 3572625 h 6507156"/>
              <a:gd name="connsiteX2328" fmla="*/ 2280812 w 9124939"/>
              <a:gd name="connsiteY2328" fmla="*/ 3569448 h 6507156"/>
              <a:gd name="connsiteX2329" fmla="*/ 2273832 w 9124939"/>
              <a:gd name="connsiteY2329" fmla="*/ 3546255 h 6507156"/>
              <a:gd name="connsiteX2330" fmla="*/ 2280177 w 9124939"/>
              <a:gd name="connsiteY2330" fmla="*/ 3528463 h 6507156"/>
              <a:gd name="connsiteX2331" fmla="*/ 2296039 w 9124939"/>
              <a:gd name="connsiteY2331" fmla="*/ 3488113 h 6507156"/>
              <a:gd name="connsiteX2332" fmla="*/ 2301749 w 9124939"/>
              <a:gd name="connsiteY2332" fmla="*/ 3481759 h 6507156"/>
              <a:gd name="connsiteX2333" fmla="*/ 2306191 w 9124939"/>
              <a:gd name="connsiteY2333" fmla="*/ 3464602 h 6507156"/>
              <a:gd name="connsiteX2334" fmla="*/ 2293501 w 9124939"/>
              <a:gd name="connsiteY2334" fmla="*/ 3458566 h 6507156"/>
              <a:gd name="connsiteX2335" fmla="*/ 2292232 w 9124939"/>
              <a:gd name="connsiteY2335" fmla="*/ 3449988 h 6507156"/>
              <a:gd name="connsiteX2336" fmla="*/ 2284619 w 9124939"/>
              <a:gd name="connsiteY2336" fmla="*/ 3432517 h 6507156"/>
              <a:gd name="connsiteX2337" fmla="*/ 2284619 w 9124939"/>
              <a:gd name="connsiteY2337" fmla="*/ 3416631 h 6507156"/>
              <a:gd name="connsiteX2338" fmla="*/ 2296991 w 9124939"/>
              <a:gd name="connsiteY2338" fmla="*/ 3393120 h 6507156"/>
              <a:gd name="connsiteX2339" fmla="*/ 2306508 w 9124939"/>
              <a:gd name="connsiteY2339" fmla="*/ 3397252 h 6507156"/>
              <a:gd name="connsiteX2340" fmla="*/ 2316976 w 9124939"/>
              <a:gd name="connsiteY2340" fmla="*/ 3392166 h 6507156"/>
              <a:gd name="connsiteX2341" fmla="*/ 2318246 w 9124939"/>
              <a:gd name="connsiteY2341" fmla="*/ 3388990 h 6507156"/>
              <a:gd name="connsiteX2342" fmla="*/ 2292549 w 9124939"/>
              <a:gd name="connsiteY2342" fmla="*/ 3386766 h 6507156"/>
              <a:gd name="connsiteX2343" fmla="*/ 2282715 w 9124939"/>
              <a:gd name="connsiteY2343" fmla="*/ 3359442 h 6507156"/>
              <a:gd name="connsiteX2344" fmla="*/ 2283032 w 9124939"/>
              <a:gd name="connsiteY2344" fmla="*/ 3382954 h 6507156"/>
              <a:gd name="connsiteX2345" fmla="*/ 2281129 w 9124939"/>
              <a:gd name="connsiteY2345" fmla="*/ 3393438 h 6507156"/>
              <a:gd name="connsiteX2346" fmla="*/ 2270660 w 9124939"/>
              <a:gd name="connsiteY2346" fmla="*/ 3396616 h 6507156"/>
              <a:gd name="connsiteX2347" fmla="*/ 2264316 w 9124939"/>
              <a:gd name="connsiteY2347" fmla="*/ 3394391 h 6507156"/>
              <a:gd name="connsiteX2348" fmla="*/ 2260191 w 9124939"/>
              <a:gd name="connsiteY2348" fmla="*/ 3402018 h 6507156"/>
              <a:gd name="connsiteX2349" fmla="*/ 2251626 w 9124939"/>
              <a:gd name="connsiteY2349" fmla="*/ 3393438 h 6507156"/>
              <a:gd name="connsiteX2350" fmla="*/ 2251308 w 9124939"/>
              <a:gd name="connsiteY2350" fmla="*/ 3382954 h 6507156"/>
              <a:gd name="connsiteX2351" fmla="*/ 2267805 w 9124939"/>
              <a:gd name="connsiteY2351" fmla="*/ 3349275 h 6507156"/>
              <a:gd name="connsiteX2352" fmla="*/ 2269074 w 9124939"/>
              <a:gd name="connsiteY2352" fmla="*/ 3339744 h 6507156"/>
              <a:gd name="connsiteX2353" fmla="*/ 2242743 w 9124939"/>
              <a:gd name="connsiteY2353" fmla="*/ 3376917 h 6507156"/>
              <a:gd name="connsiteX2354" fmla="*/ 2238618 w 9124939"/>
              <a:gd name="connsiteY2354" fmla="*/ 3373740 h 6507156"/>
              <a:gd name="connsiteX2355" fmla="*/ 2233543 w 9124939"/>
              <a:gd name="connsiteY2355" fmla="*/ 3388672 h 6507156"/>
              <a:gd name="connsiteX2356" fmla="*/ 2241156 w 9124939"/>
              <a:gd name="connsiteY2356" fmla="*/ 3398840 h 6507156"/>
              <a:gd name="connsiteX2357" fmla="*/ 2248453 w 9124939"/>
              <a:gd name="connsiteY2357" fmla="*/ 3408371 h 6507156"/>
              <a:gd name="connsiteX2358" fmla="*/ 2245281 w 9124939"/>
              <a:gd name="connsiteY2358" fmla="*/ 3424258 h 6507156"/>
              <a:gd name="connsiteX2359" fmla="*/ 2237350 w 9124939"/>
              <a:gd name="connsiteY2359" fmla="*/ 3436013 h 6507156"/>
              <a:gd name="connsiteX2360" fmla="*/ 2231322 w 9124939"/>
              <a:gd name="connsiteY2360" fmla="*/ 3466509 h 6507156"/>
              <a:gd name="connsiteX2361" fmla="*/ 2228150 w 9124939"/>
              <a:gd name="connsiteY2361" fmla="*/ 3483347 h 6507156"/>
              <a:gd name="connsiteX2362" fmla="*/ 2222122 w 9124939"/>
              <a:gd name="connsiteY2362" fmla="*/ 3503681 h 6507156"/>
              <a:gd name="connsiteX2363" fmla="*/ 2211336 w 9124939"/>
              <a:gd name="connsiteY2363" fmla="*/ 3508765 h 6507156"/>
              <a:gd name="connsiteX2364" fmla="*/ 2199597 w 9124939"/>
              <a:gd name="connsiteY2364" fmla="*/ 3508765 h 6507156"/>
              <a:gd name="connsiteX2365" fmla="*/ 2195473 w 9124939"/>
              <a:gd name="connsiteY2365" fmla="*/ 3494467 h 6507156"/>
              <a:gd name="connsiteX2366" fmla="*/ 2201501 w 9124939"/>
              <a:gd name="connsiteY2366" fmla="*/ 3478582 h 6507156"/>
              <a:gd name="connsiteX2367" fmla="*/ 2211970 w 9124939"/>
              <a:gd name="connsiteY2367" fmla="*/ 3457295 h 6507156"/>
              <a:gd name="connsiteX2368" fmla="*/ 2222439 w 9124939"/>
              <a:gd name="connsiteY2368" fmla="*/ 3431564 h 6507156"/>
              <a:gd name="connsiteX2369" fmla="*/ 2222439 w 9124939"/>
              <a:gd name="connsiteY2369" fmla="*/ 3424258 h 6507156"/>
              <a:gd name="connsiteX2370" fmla="*/ 2211652 w 9124939"/>
              <a:gd name="connsiteY2370" fmla="*/ 3427751 h 6507156"/>
              <a:gd name="connsiteX2371" fmla="*/ 2209749 w 9124939"/>
              <a:gd name="connsiteY2371" fmla="*/ 3420444 h 6507156"/>
              <a:gd name="connsiteX2372" fmla="*/ 2216729 w 9124939"/>
              <a:gd name="connsiteY2372" fmla="*/ 3410912 h 6507156"/>
              <a:gd name="connsiteX2373" fmla="*/ 2220853 w 9124939"/>
              <a:gd name="connsiteY2373" fmla="*/ 3390580 h 6507156"/>
              <a:gd name="connsiteX2374" fmla="*/ 2211336 w 9124939"/>
              <a:gd name="connsiteY2374" fmla="*/ 3392803 h 6507156"/>
              <a:gd name="connsiteX2375" fmla="*/ 2218315 w 9124939"/>
              <a:gd name="connsiteY2375" fmla="*/ 3376917 h 6507156"/>
              <a:gd name="connsiteX2376" fmla="*/ 2226880 w 9124939"/>
              <a:gd name="connsiteY2376" fmla="*/ 3364208 h 6507156"/>
              <a:gd name="connsiteX2377" fmla="*/ 2232273 w 9124939"/>
              <a:gd name="connsiteY2377" fmla="*/ 3352769 h 6507156"/>
              <a:gd name="connsiteX2378" fmla="*/ 2220219 w 9124939"/>
              <a:gd name="connsiteY2378" fmla="*/ 3339108 h 6507156"/>
              <a:gd name="connsiteX2379" fmla="*/ 2220219 w 9124939"/>
              <a:gd name="connsiteY2379" fmla="*/ 3327352 h 6507156"/>
              <a:gd name="connsiteX2380" fmla="*/ 2236080 w 9124939"/>
              <a:gd name="connsiteY2380" fmla="*/ 3324177 h 6507156"/>
              <a:gd name="connsiteX2381" fmla="*/ 2235129 w 9124939"/>
              <a:gd name="connsiteY2381" fmla="*/ 3314644 h 6507156"/>
              <a:gd name="connsiteX2382" fmla="*/ 2240522 w 9124939"/>
              <a:gd name="connsiteY2382" fmla="*/ 3316551 h 6507156"/>
              <a:gd name="connsiteX2383" fmla="*/ 2238936 w 9124939"/>
              <a:gd name="connsiteY2383" fmla="*/ 3303841 h 6507156"/>
              <a:gd name="connsiteX2384" fmla="*/ 2256067 w 9124939"/>
              <a:gd name="connsiteY2384" fmla="*/ 3290178 h 6507156"/>
              <a:gd name="connsiteX2385" fmla="*/ 2252895 w 9124939"/>
              <a:gd name="connsiteY2385" fmla="*/ 3283825 h 6507156"/>
              <a:gd name="connsiteX2386" fmla="*/ 2256701 w 9124939"/>
              <a:gd name="connsiteY2386" fmla="*/ 3275246 h 6507156"/>
              <a:gd name="connsiteX2387" fmla="*/ 2252260 w 9124939"/>
              <a:gd name="connsiteY2387" fmla="*/ 3264761 h 6507156"/>
              <a:gd name="connsiteX2388" fmla="*/ 2250356 w 9124939"/>
              <a:gd name="connsiteY2388" fmla="*/ 3263807 h 6507156"/>
              <a:gd name="connsiteX2389" fmla="*/ 2238936 w 9124939"/>
              <a:gd name="connsiteY2389" fmla="*/ 3272386 h 6507156"/>
              <a:gd name="connsiteX2390" fmla="*/ 2238936 w 9124939"/>
              <a:gd name="connsiteY2390" fmla="*/ 3286366 h 6507156"/>
              <a:gd name="connsiteX2391" fmla="*/ 2224025 w 9124939"/>
              <a:gd name="connsiteY2391" fmla="*/ 3296851 h 6507156"/>
              <a:gd name="connsiteX2392" fmla="*/ 2219267 w 9124939"/>
              <a:gd name="connsiteY2392" fmla="*/ 3305430 h 6507156"/>
              <a:gd name="connsiteX2393" fmla="*/ 2207529 w 9124939"/>
              <a:gd name="connsiteY2393" fmla="*/ 3304159 h 6507156"/>
              <a:gd name="connsiteX2394" fmla="*/ 2197694 w 9124939"/>
              <a:gd name="connsiteY2394" fmla="*/ 3293038 h 6507156"/>
              <a:gd name="connsiteX2395" fmla="*/ 2185004 w 9124939"/>
              <a:gd name="connsiteY2395" fmla="*/ 3285413 h 6507156"/>
              <a:gd name="connsiteX2396" fmla="*/ 2186273 w 9124939"/>
              <a:gd name="connsiteY2396" fmla="*/ 3272704 h 6507156"/>
              <a:gd name="connsiteX2397" fmla="*/ 2201818 w 9124939"/>
              <a:gd name="connsiteY2397" fmla="*/ 3267620 h 6507156"/>
              <a:gd name="connsiteX2398" fmla="*/ 2185321 w 9124939"/>
              <a:gd name="connsiteY2398" fmla="*/ 3265397 h 6507156"/>
              <a:gd name="connsiteX2399" fmla="*/ 2184687 w 9124939"/>
              <a:gd name="connsiteY2399" fmla="*/ 3271433 h 6507156"/>
              <a:gd name="connsiteX2400" fmla="*/ 2176438 w 9124939"/>
              <a:gd name="connsiteY2400" fmla="*/ 3274292 h 6507156"/>
              <a:gd name="connsiteX2401" fmla="*/ 2160576 w 9124939"/>
              <a:gd name="connsiteY2401" fmla="*/ 3266667 h 6507156"/>
              <a:gd name="connsiteX2402" fmla="*/ 2161528 w 9124939"/>
              <a:gd name="connsiteY2402" fmla="*/ 3259361 h 6507156"/>
              <a:gd name="connsiteX2403" fmla="*/ 2181832 w 9124939"/>
              <a:gd name="connsiteY2403" fmla="*/ 3255229 h 6507156"/>
              <a:gd name="connsiteX2404" fmla="*/ 2192301 w 9124939"/>
              <a:gd name="connsiteY2404" fmla="*/ 3257771 h 6507156"/>
              <a:gd name="connsiteX2405" fmla="*/ 2200867 w 9124939"/>
              <a:gd name="connsiteY2405" fmla="*/ 3256818 h 6507156"/>
              <a:gd name="connsiteX2406" fmla="*/ 2202453 w 9124939"/>
              <a:gd name="connsiteY2406" fmla="*/ 3245063 h 6507156"/>
              <a:gd name="connsiteX2407" fmla="*/ 2192936 w 9124939"/>
              <a:gd name="connsiteY2407" fmla="*/ 3232672 h 6507156"/>
              <a:gd name="connsiteX2408" fmla="*/ 2197059 w 9124939"/>
              <a:gd name="connsiteY2408" fmla="*/ 3219328 h 6507156"/>
              <a:gd name="connsiteX2409" fmla="*/ 2217046 w 9124939"/>
              <a:gd name="connsiteY2409" fmla="*/ 3216787 h 6507156"/>
              <a:gd name="connsiteX2410" fmla="*/ 2198011 w 9124939"/>
              <a:gd name="connsiteY2410" fmla="*/ 3207255 h 6507156"/>
              <a:gd name="connsiteX2411" fmla="*/ 2212922 w 9124939"/>
              <a:gd name="connsiteY2411" fmla="*/ 3197724 h 6507156"/>
              <a:gd name="connsiteX2412" fmla="*/ 2225612 w 9124939"/>
              <a:gd name="connsiteY2412" fmla="*/ 3204079 h 6507156"/>
              <a:gd name="connsiteX2413" fmla="*/ 2210701 w 9124939"/>
              <a:gd name="connsiteY2413" fmla="*/ 3187240 h 6507156"/>
              <a:gd name="connsiteX2414" fmla="*/ 2216729 w 9124939"/>
              <a:gd name="connsiteY2414" fmla="*/ 3178662 h 6507156"/>
              <a:gd name="connsiteX2415" fmla="*/ 2233543 w 9124939"/>
              <a:gd name="connsiteY2415" fmla="*/ 3175485 h 6507156"/>
              <a:gd name="connsiteX2416" fmla="*/ 2234812 w 9124939"/>
              <a:gd name="connsiteY2416" fmla="*/ 3170084 h 6507156"/>
              <a:gd name="connsiteX2417" fmla="*/ 2217680 w 9124939"/>
              <a:gd name="connsiteY2417" fmla="*/ 3164048 h 6507156"/>
              <a:gd name="connsiteX2418" fmla="*/ 2241791 w 9124939"/>
              <a:gd name="connsiteY2418" fmla="*/ 3148798 h 6507156"/>
              <a:gd name="connsiteX2419" fmla="*/ 2219901 w 9124939"/>
              <a:gd name="connsiteY2419" fmla="*/ 3156740 h 6507156"/>
              <a:gd name="connsiteX2420" fmla="*/ 2219901 w 9124939"/>
              <a:gd name="connsiteY2420" fmla="*/ 3148162 h 6507156"/>
              <a:gd name="connsiteX2421" fmla="*/ 2208163 w 9124939"/>
              <a:gd name="connsiteY2421" fmla="*/ 3164048 h 6507156"/>
              <a:gd name="connsiteX2422" fmla="*/ 2194521 w 9124939"/>
              <a:gd name="connsiteY2422" fmla="*/ 3145302 h 6507156"/>
              <a:gd name="connsiteX2423" fmla="*/ 2189763 w 9124939"/>
              <a:gd name="connsiteY2423" fmla="*/ 3124016 h 6507156"/>
              <a:gd name="connsiteX2424" fmla="*/ 2198328 w 9124939"/>
              <a:gd name="connsiteY2424" fmla="*/ 3119886 h 6507156"/>
              <a:gd name="connsiteX2425" fmla="*/ 2216411 w 9124939"/>
              <a:gd name="connsiteY2425" fmla="*/ 3130053 h 6507156"/>
              <a:gd name="connsiteX2426" fmla="*/ 2228150 w 9124939"/>
              <a:gd name="connsiteY2426" fmla="*/ 3129100 h 6507156"/>
              <a:gd name="connsiteX2427" fmla="*/ 2215142 w 9124939"/>
              <a:gd name="connsiteY2427" fmla="*/ 3124016 h 6507156"/>
              <a:gd name="connsiteX2428" fmla="*/ 2195791 w 9124939"/>
              <a:gd name="connsiteY2428" fmla="*/ 3100188 h 6507156"/>
              <a:gd name="connsiteX2429" fmla="*/ 2200232 w 9124939"/>
              <a:gd name="connsiteY2429" fmla="*/ 3093516 h 6507156"/>
              <a:gd name="connsiteX2430" fmla="*/ 2208480 w 9124939"/>
              <a:gd name="connsiteY2430" fmla="*/ 3092246 h 6507156"/>
              <a:gd name="connsiteX2431" fmla="*/ 2193887 w 9124939"/>
              <a:gd name="connsiteY2431" fmla="*/ 3072548 h 6507156"/>
              <a:gd name="connsiteX2432" fmla="*/ 2202770 w 9124939"/>
              <a:gd name="connsiteY2432" fmla="*/ 3063017 h 6507156"/>
              <a:gd name="connsiteX2433" fmla="*/ 2215777 w 9124939"/>
              <a:gd name="connsiteY2433" fmla="*/ 3063017 h 6507156"/>
              <a:gd name="connsiteX2434" fmla="*/ 2238936 w 9124939"/>
              <a:gd name="connsiteY2434" fmla="*/ 3063652 h 6507156"/>
              <a:gd name="connsiteX2435" fmla="*/ 2234812 w 9124939"/>
              <a:gd name="connsiteY2435" fmla="*/ 3058251 h 6507156"/>
              <a:gd name="connsiteX2436" fmla="*/ 2237984 w 9124939"/>
              <a:gd name="connsiteY2436" fmla="*/ 3054121 h 6507156"/>
              <a:gd name="connsiteX2437" fmla="*/ 2250674 w 9124939"/>
              <a:gd name="connsiteY2437" fmla="*/ 3062381 h 6507156"/>
              <a:gd name="connsiteX2438" fmla="*/ 2254798 w 9124939"/>
              <a:gd name="connsiteY2438" fmla="*/ 3058251 h 6507156"/>
              <a:gd name="connsiteX2439" fmla="*/ 2244329 w 9124939"/>
              <a:gd name="connsiteY2439" fmla="*/ 3040460 h 6507156"/>
              <a:gd name="connsiteX2440" fmla="*/ 2230053 w 9124939"/>
              <a:gd name="connsiteY2440" fmla="*/ 3029022 h 6507156"/>
              <a:gd name="connsiteX2441" fmla="*/ 2230053 w 9124939"/>
              <a:gd name="connsiteY2441" fmla="*/ 3022668 h 6507156"/>
              <a:gd name="connsiteX2442" fmla="*/ 2237667 w 9124939"/>
              <a:gd name="connsiteY2442" fmla="*/ 3020443 h 6507156"/>
              <a:gd name="connsiteX2443" fmla="*/ 2247184 w 9124939"/>
              <a:gd name="connsiteY2443" fmla="*/ 3025845 h 6507156"/>
              <a:gd name="connsiteX2444" fmla="*/ 2249087 w 9124939"/>
              <a:gd name="connsiteY2444" fmla="*/ 3020443 h 6507156"/>
              <a:gd name="connsiteX2445" fmla="*/ 2240839 w 9124939"/>
              <a:gd name="connsiteY2445" fmla="*/ 3005510 h 6507156"/>
              <a:gd name="connsiteX2446" fmla="*/ 2250039 w 9124939"/>
              <a:gd name="connsiteY2446" fmla="*/ 2996929 h 6507156"/>
              <a:gd name="connsiteX2447" fmla="*/ 2260509 w 9124939"/>
              <a:gd name="connsiteY2447" fmla="*/ 2990576 h 6507156"/>
              <a:gd name="connsiteX2448" fmla="*/ 2275419 w 9124939"/>
              <a:gd name="connsiteY2448" fmla="*/ 2999790 h 6507156"/>
              <a:gd name="connsiteX2449" fmla="*/ 2275419 w 9124939"/>
              <a:gd name="connsiteY2449" fmla="*/ 2993751 h 6507156"/>
              <a:gd name="connsiteX2450" fmla="*/ 2257336 w 9124939"/>
              <a:gd name="connsiteY2450" fmla="*/ 2984223 h 6507156"/>
              <a:gd name="connsiteX2451" fmla="*/ 2255115 w 9124939"/>
              <a:gd name="connsiteY2451" fmla="*/ 2973103 h 6507156"/>
              <a:gd name="connsiteX2452" fmla="*/ 2256067 w 9124939"/>
              <a:gd name="connsiteY2452" fmla="*/ 2961347 h 6507156"/>
              <a:gd name="connsiteX2453" fmla="*/ 2268757 w 9124939"/>
              <a:gd name="connsiteY2453" fmla="*/ 2944192 h 6507156"/>
              <a:gd name="connsiteX2454" fmla="*/ 2270660 w 9124939"/>
              <a:gd name="connsiteY2454" fmla="*/ 2931484 h 6507156"/>
              <a:gd name="connsiteX2455" fmla="*/ 2275736 w 9124939"/>
              <a:gd name="connsiteY2455" fmla="*/ 2931484 h 6507156"/>
              <a:gd name="connsiteX2456" fmla="*/ 2286205 w 9124939"/>
              <a:gd name="connsiteY2456" fmla="*/ 2927354 h 6507156"/>
              <a:gd name="connsiteX2457" fmla="*/ 2296039 w 9124939"/>
              <a:gd name="connsiteY2457" fmla="*/ 2933391 h 6507156"/>
              <a:gd name="connsiteX2458" fmla="*/ 2307459 w 9124939"/>
              <a:gd name="connsiteY2458" fmla="*/ 2942920 h 6507156"/>
              <a:gd name="connsiteX2459" fmla="*/ 2310632 w 9124939"/>
              <a:gd name="connsiteY2459" fmla="*/ 2936567 h 6507156"/>
              <a:gd name="connsiteX2460" fmla="*/ 2318246 w 9124939"/>
              <a:gd name="connsiteY2460" fmla="*/ 2936567 h 6507156"/>
              <a:gd name="connsiteX2461" fmla="*/ 2327762 w 9124939"/>
              <a:gd name="connsiteY2461" fmla="*/ 2943556 h 6507156"/>
              <a:gd name="connsiteX2462" fmla="*/ 2335059 w 9124939"/>
              <a:gd name="connsiteY2462" fmla="*/ 2947686 h 6507156"/>
              <a:gd name="connsiteX2463" fmla="*/ 2347751 w 9124939"/>
              <a:gd name="connsiteY2463" fmla="*/ 2941332 h 6507156"/>
              <a:gd name="connsiteX2464" fmla="*/ 2373445 w 9124939"/>
              <a:gd name="connsiteY2464" fmla="*/ 2931484 h 6507156"/>
              <a:gd name="connsiteX2465" fmla="*/ 2389306 w 9124939"/>
              <a:gd name="connsiteY2465" fmla="*/ 2941014 h 6507156"/>
              <a:gd name="connsiteX2466" fmla="*/ 2404850 w 9124939"/>
              <a:gd name="connsiteY2466" fmla="*/ 2930531 h 6507156"/>
              <a:gd name="connsiteX2467" fmla="*/ 2443869 w 9124939"/>
              <a:gd name="connsiteY2467" fmla="*/ 2919412 h 6507156"/>
              <a:gd name="connsiteX2468" fmla="*/ 4948170 w 9124939"/>
              <a:gd name="connsiteY2468" fmla="*/ 2914651 h 6507156"/>
              <a:gd name="connsiteX2469" fmla="*/ 4958990 w 9124939"/>
              <a:gd name="connsiteY2469" fmla="*/ 2924199 h 6507156"/>
              <a:gd name="connsiteX2470" fmla="*/ 4970448 w 9124939"/>
              <a:gd name="connsiteY2470" fmla="*/ 2937566 h 6507156"/>
              <a:gd name="connsiteX2471" fmla="*/ 4969811 w 9124939"/>
              <a:gd name="connsiteY2471" fmla="*/ 2947115 h 6507156"/>
              <a:gd name="connsiteX2472" fmla="*/ 4959309 w 9124939"/>
              <a:gd name="connsiteY2472" fmla="*/ 2944250 h 6507156"/>
              <a:gd name="connsiteX2473" fmla="*/ 4949761 w 9124939"/>
              <a:gd name="connsiteY2473" fmla="*/ 2952844 h 6507156"/>
              <a:gd name="connsiteX2474" fmla="*/ 4941168 w 9124939"/>
              <a:gd name="connsiteY2474" fmla="*/ 2963348 h 6507156"/>
              <a:gd name="connsiteX2475" fmla="*/ 4926528 w 9124939"/>
              <a:gd name="connsiteY2475" fmla="*/ 2970032 h 6507156"/>
              <a:gd name="connsiteX2476" fmla="*/ 4923346 w 9124939"/>
              <a:gd name="connsiteY2476" fmla="*/ 2985948 h 6507156"/>
              <a:gd name="connsiteX2477" fmla="*/ 4891520 w 9124939"/>
              <a:gd name="connsiteY2477" fmla="*/ 2978626 h 6507156"/>
              <a:gd name="connsiteX2478" fmla="*/ 4884200 w 9124939"/>
              <a:gd name="connsiteY2478" fmla="*/ 2984994 h 6507156"/>
              <a:gd name="connsiteX2479" fmla="*/ 4881336 w 9124939"/>
              <a:gd name="connsiteY2479" fmla="*/ 3009186 h 6507156"/>
              <a:gd name="connsiteX2480" fmla="*/ 4858103 w 9124939"/>
              <a:gd name="connsiteY2480" fmla="*/ 3040062 h 6507156"/>
              <a:gd name="connsiteX2481" fmla="*/ 4845372 w 9124939"/>
              <a:gd name="connsiteY2481" fmla="*/ 3022236 h 6507156"/>
              <a:gd name="connsiteX2482" fmla="*/ 4852374 w 9124939"/>
              <a:gd name="connsiteY2482" fmla="*/ 3009505 h 6507156"/>
              <a:gd name="connsiteX2483" fmla="*/ 4871788 w 9124939"/>
              <a:gd name="connsiteY2483" fmla="*/ 3002181 h 6507156"/>
              <a:gd name="connsiteX2484" fmla="*/ 4872743 w 9124939"/>
              <a:gd name="connsiteY2484" fmla="*/ 2995813 h 6507156"/>
              <a:gd name="connsiteX2485" fmla="*/ 4848873 w 9124939"/>
              <a:gd name="connsiteY2485" fmla="*/ 2974807 h 6507156"/>
              <a:gd name="connsiteX2486" fmla="*/ 4837098 w 9124939"/>
              <a:gd name="connsiteY2486" fmla="*/ 2957936 h 6507156"/>
              <a:gd name="connsiteX2487" fmla="*/ 4855238 w 9124939"/>
              <a:gd name="connsiteY2487" fmla="*/ 2956664 h 6507156"/>
              <a:gd name="connsiteX2488" fmla="*/ 4839962 w 9124939"/>
              <a:gd name="connsiteY2488" fmla="*/ 2932792 h 6507156"/>
              <a:gd name="connsiteX2489" fmla="*/ 4845372 w 9124939"/>
              <a:gd name="connsiteY2489" fmla="*/ 2927382 h 6507156"/>
              <a:gd name="connsiteX2490" fmla="*/ 4866696 w 9124939"/>
              <a:gd name="connsiteY2490" fmla="*/ 2941704 h 6507156"/>
              <a:gd name="connsiteX2491" fmla="*/ 4868924 w 9124939"/>
              <a:gd name="connsiteY2491" fmla="*/ 2931201 h 6507156"/>
              <a:gd name="connsiteX2492" fmla="*/ 4883563 w 9124939"/>
              <a:gd name="connsiteY2492" fmla="*/ 2938521 h 6507156"/>
              <a:gd name="connsiteX2493" fmla="*/ 4873061 w 9124939"/>
              <a:gd name="connsiteY2493" fmla="*/ 2931201 h 6507156"/>
              <a:gd name="connsiteX2494" fmla="*/ 4895975 w 9124939"/>
              <a:gd name="connsiteY2494" fmla="*/ 2915287 h 6507156"/>
              <a:gd name="connsiteX2495" fmla="*/ 4912207 w 9124939"/>
              <a:gd name="connsiteY2495" fmla="*/ 2919107 h 6507156"/>
              <a:gd name="connsiteX2496" fmla="*/ 4948170 w 9124939"/>
              <a:gd name="connsiteY2496" fmla="*/ 2914651 h 6507156"/>
              <a:gd name="connsiteX2497" fmla="*/ 4975319 w 9124939"/>
              <a:gd name="connsiteY2497" fmla="*/ 2900364 h 6507156"/>
              <a:gd name="connsiteX2498" fmla="*/ 4983148 w 9124939"/>
              <a:gd name="connsiteY2498" fmla="*/ 2918665 h 6507156"/>
              <a:gd name="connsiteX2499" fmla="*/ 4973362 w 9124939"/>
              <a:gd name="connsiteY2499" fmla="*/ 2927350 h 6507156"/>
              <a:gd name="connsiteX2500" fmla="*/ 4960313 w 9124939"/>
              <a:gd name="connsiteY2500" fmla="*/ 2918975 h 6507156"/>
              <a:gd name="connsiteX2501" fmla="*/ 4959335 w 9124939"/>
              <a:gd name="connsiteY2501" fmla="*/ 2907499 h 6507156"/>
              <a:gd name="connsiteX2502" fmla="*/ 4975319 w 9124939"/>
              <a:gd name="connsiteY2502" fmla="*/ 2900364 h 6507156"/>
              <a:gd name="connsiteX2503" fmla="*/ 2472000 w 9124939"/>
              <a:gd name="connsiteY2503" fmla="*/ 2881314 h 6507156"/>
              <a:gd name="connsiteX2504" fmla="*/ 2478081 w 9124939"/>
              <a:gd name="connsiteY2504" fmla="*/ 2888119 h 6507156"/>
              <a:gd name="connsiteX2505" fmla="*/ 2471324 w 9124939"/>
              <a:gd name="connsiteY2505" fmla="*/ 2900363 h 6507156"/>
              <a:gd name="connsiteX2506" fmla="*/ 2464568 w 9124939"/>
              <a:gd name="connsiteY2506" fmla="*/ 2895941 h 6507156"/>
              <a:gd name="connsiteX2507" fmla="*/ 2462203 w 9124939"/>
              <a:gd name="connsiteY2507" fmla="*/ 2885737 h 6507156"/>
              <a:gd name="connsiteX2508" fmla="*/ 2472000 w 9124939"/>
              <a:gd name="connsiteY2508" fmla="*/ 2881314 h 6507156"/>
              <a:gd name="connsiteX2509" fmla="*/ 2436034 w 9124939"/>
              <a:gd name="connsiteY2509" fmla="*/ 2865435 h 6507156"/>
              <a:gd name="connsiteX2510" fmla="*/ 2451089 w 9124939"/>
              <a:gd name="connsiteY2510" fmla="*/ 2883712 h 6507156"/>
              <a:gd name="connsiteX2511" fmla="*/ 2438544 w 9124939"/>
              <a:gd name="connsiteY2511" fmla="*/ 2890840 h 6507156"/>
              <a:gd name="connsiteX2512" fmla="*/ 2425685 w 9124939"/>
              <a:gd name="connsiteY2512" fmla="*/ 2880927 h 6507156"/>
              <a:gd name="connsiteX2513" fmla="*/ 2425685 w 9124939"/>
              <a:gd name="connsiteY2513" fmla="*/ 2871629 h 6507156"/>
              <a:gd name="connsiteX2514" fmla="*/ 2436034 w 9124939"/>
              <a:gd name="connsiteY2514" fmla="*/ 2865435 h 6507156"/>
              <a:gd name="connsiteX2515" fmla="*/ 4901716 w 9124939"/>
              <a:gd name="connsiteY2515" fmla="*/ 2840036 h 6507156"/>
              <a:gd name="connsiteX2516" fmla="*/ 4927209 w 9124939"/>
              <a:gd name="connsiteY2516" fmla="*/ 2841942 h 6507156"/>
              <a:gd name="connsiteX2517" fmla="*/ 4937088 w 9124939"/>
              <a:gd name="connsiteY2517" fmla="*/ 2855593 h 6507156"/>
              <a:gd name="connsiteX2518" fmla="*/ 4943461 w 9124939"/>
              <a:gd name="connsiteY2518" fmla="*/ 2872421 h 6507156"/>
              <a:gd name="connsiteX2519" fmla="*/ 4938362 w 9124939"/>
              <a:gd name="connsiteY2519" fmla="*/ 2875915 h 6507156"/>
              <a:gd name="connsiteX2520" fmla="*/ 4932945 w 9124939"/>
              <a:gd name="connsiteY2520" fmla="*/ 2870516 h 6507156"/>
              <a:gd name="connsiteX2521" fmla="*/ 4924341 w 9124939"/>
              <a:gd name="connsiteY2521" fmla="*/ 2876867 h 6507156"/>
              <a:gd name="connsiteX2522" fmla="*/ 4917331 w 9124939"/>
              <a:gd name="connsiteY2522" fmla="*/ 2889570 h 6507156"/>
              <a:gd name="connsiteX2523" fmla="*/ 4910957 w 9124939"/>
              <a:gd name="connsiteY2523" fmla="*/ 2900364 h 6507156"/>
              <a:gd name="connsiteX2524" fmla="*/ 4898211 w 9124939"/>
              <a:gd name="connsiteY2524" fmla="*/ 2900364 h 6507156"/>
              <a:gd name="connsiteX2525" fmla="*/ 4887376 w 9124939"/>
              <a:gd name="connsiteY2525" fmla="*/ 2891158 h 6507156"/>
              <a:gd name="connsiteX2526" fmla="*/ 4889288 w 9124939"/>
              <a:gd name="connsiteY2526" fmla="*/ 2875279 h 6507156"/>
              <a:gd name="connsiteX2527" fmla="*/ 4872718 w 9124939"/>
              <a:gd name="connsiteY2527" fmla="*/ 2872104 h 6507156"/>
              <a:gd name="connsiteX2528" fmla="*/ 4859653 w 9124939"/>
              <a:gd name="connsiteY2528" fmla="*/ 2870198 h 6507156"/>
              <a:gd name="connsiteX2529" fmla="*/ 4856148 w 9124939"/>
              <a:gd name="connsiteY2529" fmla="*/ 2862893 h 6507156"/>
              <a:gd name="connsiteX2530" fmla="*/ 4874311 w 9124939"/>
              <a:gd name="connsiteY2530" fmla="*/ 2857496 h 6507156"/>
              <a:gd name="connsiteX2531" fmla="*/ 4887058 w 9124939"/>
              <a:gd name="connsiteY2531" fmla="*/ 2857179 h 6507156"/>
              <a:gd name="connsiteX2532" fmla="*/ 4896618 w 9124939"/>
              <a:gd name="connsiteY2532" fmla="*/ 2848609 h 6507156"/>
              <a:gd name="connsiteX2533" fmla="*/ 4901716 w 9124939"/>
              <a:gd name="connsiteY2533" fmla="*/ 2840036 h 6507156"/>
              <a:gd name="connsiteX2534" fmla="*/ 2490781 w 9124939"/>
              <a:gd name="connsiteY2534" fmla="*/ 2835273 h 6507156"/>
              <a:gd name="connsiteX2535" fmla="*/ 2483139 w 9124939"/>
              <a:gd name="connsiteY2535" fmla="*/ 2843212 h 6507156"/>
              <a:gd name="connsiteX2536" fmla="*/ 2476492 w 9124939"/>
              <a:gd name="connsiteY2536" fmla="*/ 2838506 h 6507156"/>
              <a:gd name="connsiteX2537" fmla="*/ 2490781 w 9124939"/>
              <a:gd name="connsiteY2537" fmla="*/ 2835273 h 6507156"/>
              <a:gd name="connsiteX2538" fmla="*/ 3825906 w 9124939"/>
              <a:gd name="connsiteY2538" fmla="*/ 2835128 h 6507156"/>
              <a:gd name="connsiteX2539" fmla="*/ 3843966 w 9124939"/>
              <a:gd name="connsiteY2539" fmla="*/ 2866495 h 6507156"/>
              <a:gd name="connsiteX2540" fmla="*/ 3844391 w 9124939"/>
              <a:gd name="connsiteY2540" fmla="*/ 2866209 h 6507156"/>
              <a:gd name="connsiteX2541" fmla="*/ 3826590 w 9124939"/>
              <a:gd name="connsiteY2541" fmla="*/ 2835280 h 6507156"/>
              <a:gd name="connsiteX2542" fmla="*/ 3825906 w 9124939"/>
              <a:gd name="connsiteY2542" fmla="*/ 2835128 h 6507156"/>
              <a:gd name="connsiteX2543" fmla="*/ 4978068 w 9124939"/>
              <a:gd name="connsiteY2543" fmla="*/ 2832099 h 6507156"/>
              <a:gd name="connsiteX2544" fmla="*/ 4979973 w 9124939"/>
              <a:gd name="connsiteY2544" fmla="*/ 2845527 h 6507156"/>
              <a:gd name="connsiteX2545" fmla="*/ 4969495 w 9124939"/>
              <a:gd name="connsiteY2545" fmla="*/ 2844590 h 6507156"/>
              <a:gd name="connsiteX2546" fmla="*/ 4969178 w 9124939"/>
              <a:gd name="connsiteY2546" fmla="*/ 2845527 h 6507156"/>
              <a:gd name="connsiteX2547" fmla="*/ 4967908 w 9124939"/>
              <a:gd name="connsiteY2547" fmla="*/ 2847401 h 6507156"/>
              <a:gd name="connsiteX2548" fmla="*/ 4966320 w 9124939"/>
              <a:gd name="connsiteY2548" fmla="*/ 2849275 h 6507156"/>
              <a:gd name="connsiteX2549" fmla="*/ 4965050 w 9124939"/>
              <a:gd name="connsiteY2549" fmla="*/ 2850524 h 6507156"/>
              <a:gd name="connsiteX2550" fmla="*/ 4964098 w 9124939"/>
              <a:gd name="connsiteY2550" fmla="*/ 2850837 h 6507156"/>
              <a:gd name="connsiteX2551" fmla="*/ 4963463 w 9124939"/>
              <a:gd name="connsiteY2551" fmla="*/ 2851149 h 6507156"/>
              <a:gd name="connsiteX2552" fmla="*/ 4963145 w 9124939"/>
              <a:gd name="connsiteY2552" fmla="*/ 2850837 h 6507156"/>
              <a:gd name="connsiteX2553" fmla="*/ 4961875 w 9124939"/>
              <a:gd name="connsiteY2553" fmla="*/ 2849900 h 6507156"/>
              <a:gd name="connsiteX2554" fmla="*/ 4960605 w 9124939"/>
              <a:gd name="connsiteY2554" fmla="*/ 2848338 h 6507156"/>
              <a:gd name="connsiteX2555" fmla="*/ 4959970 w 9124939"/>
              <a:gd name="connsiteY2555" fmla="*/ 2846777 h 6507156"/>
              <a:gd name="connsiteX2556" fmla="*/ 4958383 w 9124939"/>
              <a:gd name="connsiteY2556" fmla="*/ 2843029 h 6507156"/>
              <a:gd name="connsiteX2557" fmla="*/ 4957748 w 9124939"/>
              <a:gd name="connsiteY2557" fmla="*/ 2841780 h 6507156"/>
              <a:gd name="connsiteX2558" fmla="*/ 4959970 w 9124939"/>
              <a:gd name="connsiteY2558" fmla="*/ 2833348 h 6507156"/>
              <a:gd name="connsiteX2559" fmla="*/ 4978068 w 9124939"/>
              <a:gd name="connsiteY2559" fmla="*/ 2832099 h 6507156"/>
              <a:gd name="connsiteX2560" fmla="*/ 2432454 w 9124939"/>
              <a:gd name="connsiteY2560" fmla="*/ 2827338 h 6507156"/>
              <a:gd name="connsiteX2561" fmla="*/ 2448525 w 9124939"/>
              <a:gd name="connsiteY2561" fmla="*/ 2830154 h 6507156"/>
              <a:gd name="connsiteX2562" fmla="*/ 2454309 w 9124939"/>
              <a:gd name="connsiteY2562" fmla="*/ 2838605 h 6507156"/>
              <a:gd name="connsiteX2563" fmla="*/ 2451096 w 9124939"/>
              <a:gd name="connsiteY2563" fmla="*/ 2850187 h 6507156"/>
              <a:gd name="connsiteX2564" fmla="*/ 2457524 w 9124939"/>
              <a:gd name="connsiteY2564" fmla="*/ 2858637 h 6507156"/>
              <a:gd name="connsiteX2565" fmla="*/ 2473593 w 9124939"/>
              <a:gd name="connsiteY2565" fmla="*/ 2845492 h 6507156"/>
              <a:gd name="connsiteX2566" fmla="*/ 2483236 w 9124939"/>
              <a:gd name="connsiteY2566" fmla="*/ 2853944 h 6507156"/>
              <a:gd name="connsiteX2567" fmla="*/ 2489665 w 9124939"/>
              <a:gd name="connsiteY2567" fmla="*/ 2859263 h 6507156"/>
              <a:gd name="connsiteX2568" fmla="*/ 2503484 w 9124939"/>
              <a:gd name="connsiteY2568" fmla="*/ 2854882 h 6507156"/>
              <a:gd name="connsiteX2569" fmla="*/ 2498342 w 9124939"/>
              <a:gd name="connsiteY2569" fmla="*/ 2868339 h 6507156"/>
              <a:gd name="connsiteX2570" fmla="*/ 2483236 w 9124939"/>
              <a:gd name="connsiteY2570" fmla="*/ 2871786 h 6507156"/>
              <a:gd name="connsiteX2571" fmla="*/ 2476808 w 9124939"/>
              <a:gd name="connsiteY2571" fmla="*/ 2853944 h 6507156"/>
              <a:gd name="connsiteX2572" fmla="*/ 2451096 w 9124939"/>
              <a:gd name="connsiteY2572" fmla="*/ 2869907 h 6507156"/>
              <a:gd name="connsiteX2573" fmla="*/ 2443382 w 9124939"/>
              <a:gd name="connsiteY2573" fmla="*/ 2863644 h 6507156"/>
              <a:gd name="connsiteX2574" fmla="*/ 2432775 w 9124939"/>
              <a:gd name="connsiteY2574" fmla="*/ 2862703 h 6507156"/>
              <a:gd name="connsiteX2575" fmla="*/ 2424099 w 9124939"/>
              <a:gd name="connsiteY2575" fmla="*/ 2851439 h 6507156"/>
              <a:gd name="connsiteX2576" fmla="*/ 2432454 w 9124939"/>
              <a:gd name="connsiteY2576" fmla="*/ 2827338 h 6507156"/>
              <a:gd name="connsiteX2577" fmla="*/ 5360338 w 9124939"/>
              <a:gd name="connsiteY2577" fmla="*/ 2826295 h 6507156"/>
              <a:gd name="connsiteX2578" fmla="*/ 5349226 w 9124939"/>
              <a:gd name="connsiteY2578" fmla="*/ 2838666 h 6507156"/>
              <a:gd name="connsiteX2579" fmla="*/ 5340653 w 9124939"/>
              <a:gd name="connsiteY2579" fmla="*/ 2848500 h 6507156"/>
              <a:gd name="connsiteX2580" fmla="*/ 5334303 w 9124939"/>
              <a:gd name="connsiteY2580" fmla="*/ 2856111 h 6507156"/>
              <a:gd name="connsiteX2581" fmla="*/ 5332398 w 9124939"/>
              <a:gd name="connsiteY2581" fmla="*/ 2859282 h 6507156"/>
              <a:gd name="connsiteX2582" fmla="*/ 5330811 w 9124939"/>
              <a:gd name="connsiteY2582" fmla="*/ 2863085 h 6507156"/>
              <a:gd name="connsiteX2583" fmla="*/ 5329858 w 9124939"/>
              <a:gd name="connsiteY2583" fmla="*/ 2867214 h 6507156"/>
              <a:gd name="connsiteX2584" fmla="*/ 5329223 w 9124939"/>
              <a:gd name="connsiteY2584" fmla="*/ 2871652 h 6507156"/>
              <a:gd name="connsiteX2585" fmla="*/ 5328588 w 9124939"/>
              <a:gd name="connsiteY2585" fmla="*/ 2878317 h 6507156"/>
              <a:gd name="connsiteX2586" fmla="*/ 5328271 w 9124939"/>
              <a:gd name="connsiteY2586" fmla="*/ 2881489 h 6507156"/>
              <a:gd name="connsiteX2587" fmla="*/ 5347956 w 9124939"/>
              <a:gd name="connsiteY2587" fmla="*/ 2890376 h 6507156"/>
              <a:gd name="connsiteX2588" fmla="*/ 5345416 w 9124939"/>
              <a:gd name="connsiteY2588" fmla="*/ 2910993 h 6507156"/>
              <a:gd name="connsiteX2589" fmla="*/ 5356211 w 9124939"/>
              <a:gd name="connsiteY2589" fmla="*/ 2953496 h 6507156"/>
              <a:gd name="connsiteX2590" fmla="*/ 5370181 w 9124939"/>
              <a:gd name="connsiteY2590" fmla="*/ 2977289 h 6507156"/>
              <a:gd name="connsiteX2591" fmla="*/ 5379388 w 9124939"/>
              <a:gd name="connsiteY2591" fmla="*/ 2985853 h 6507156"/>
              <a:gd name="connsiteX2592" fmla="*/ 5384468 w 9124939"/>
              <a:gd name="connsiteY2592" fmla="*/ 3002665 h 6507156"/>
              <a:gd name="connsiteX2593" fmla="*/ 5395263 w 9124939"/>
              <a:gd name="connsiteY2593" fmla="*/ 3002982 h 6507156"/>
              <a:gd name="connsiteX2594" fmla="*/ 5395388 w 9124939"/>
              <a:gd name="connsiteY2594" fmla="*/ 3003134 h 6507156"/>
              <a:gd name="connsiteX2595" fmla="*/ 5400031 w 9124939"/>
              <a:gd name="connsiteY2595" fmla="*/ 3003378 h 6507156"/>
              <a:gd name="connsiteX2596" fmla="*/ 5413051 w 9124939"/>
              <a:gd name="connsiteY2596" fmla="*/ 3018297 h 6507156"/>
              <a:gd name="connsiteX2597" fmla="*/ 5417179 w 9124939"/>
              <a:gd name="connsiteY2597" fmla="*/ 3037343 h 6507156"/>
              <a:gd name="connsiteX2598" fmla="*/ 5434009 w 9124939"/>
              <a:gd name="connsiteY2598" fmla="*/ 3039883 h 6507156"/>
              <a:gd name="connsiteX2599" fmla="*/ 5442583 w 9124939"/>
              <a:gd name="connsiteY2599" fmla="*/ 3029724 h 6507156"/>
              <a:gd name="connsiteX2600" fmla="*/ 5442266 w 9124939"/>
              <a:gd name="connsiteY2600" fmla="*/ 3012583 h 6507156"/>
              <a:gd name="connsiteX2601" fmla="*/ 5435597 w 9124939"/>
              <a:gd name="connsiteY2601" fmla="*/ 2986236 h 6507156"/>
              <a:gd name="connsiteX2602" fmla="*/ 5424800 w 9124939"/>
              <a:gd name="connsiteY2602" fmla="*/ 2978618 h 6507156"/>
              <a:gd name="connsiteX2603" fmla="*/ 5408922 w 9124939"/>
              <a:gd name="connsiteY2603" fmla="*/ 2985919 h 6507156"/>
              <a:gd name="connsiteX2604" fmla="*/ 5392092 w 9124939"/>
              <a:gd name="connsiteY2604" fmla="*/ 2986236 h 6507156"/>
              <a:gd name="connsiteX2605" fmla="*/ 5381613 w 9124939"/>
              <a:gd name="connsiteY2605" fmla="*/ 2966873 h 6507156"/>
              <a:gd name="connsiteX2606" fmla="*/ 5385106 w 9124939"/>
              <a:gd name="connsiteY2606" fmla="*/ 2954175 h 6507156"/>
              <a:gd name="connsiteX2607" fmla="*/ 5389869 w 9124939"/>
              <a:gd name="connsiteY2607" fmla="*/ 2943065 h 6507156"/>
              <a:gd name="connsiteX2608" fmla="*/ 5407335 w 9124939"/>
              <a:gd name="connsiteY2608" fmla="*/ 2931636 h 6507156"/>
              <a:gd name="connsiteX2609" fmla="*/ 5406700 w 9124939"/>
              <a:gd name="connsiteY2609" fmla="*/ 2903385 h 6507156"/>
              <a:gd name="connsiteX2610" fmla="*/ 5403206 w 9124939"/>
              <a:gd name="connsiteY2610" fmla="*/ 2873546 h 6507156"/>
              <a:gd name="connsiteX2611" fmla="*/ 5408287 w 9124939"/>
              <a:gd name="connsiteY2611" fmla="*/ 2849739 h 6507156"/>
              <a:gd name="connsiteX2612" fmla="*/ 5407652 w 9124939"/>
              <a:gd name="connsiteY2612" fmla="*/ 2845929 h 6507156"/>
              <a:gd name="connsiteX2613" fmla="*/ 5408557 w 9124939"/>
              <a:gd name="connsiteY2613" fmla="*/ 2844474 h 6507156"/>
              <a:gd name="connsiteX2614" fmla="*/ 5406693 w 9124939"/>
              <a:gd name="connsiteY2614" fmla="*/ 2836762 h 6507156"/>
              <a:gd name="connsiteX2615" fmla="*/ 5389231 w 9124939"/>
              <a:gd name="connsiteY2615" fmla="*/ 2845010 h 6507156"/>
              <a:gd name="connsiteX2616" fmla="*/ 5387643 w 9124939"/>
              <a:gd name="connsiteY2616" fmla="*/ 2834541 h 6507156"/>
              <a:gd name="connsiteX2617" fmla="*/ 5360338 w 9124939"/>
              <a:gd name="connsiteY2617" fmla="*/ 2826295 h 6507156"/>
              <a:gd name="connsiteX2618" fmla="*/ 2454900 w 9124939"/>
              <a:gd name="connsiteY2618" fmla="*/ 2817812 h 6507156"/>
              <a:gd name="connsiteX2619" fmla="*/ 2468555 w 9124939"/>
              <a:gd name="connsiteY2619" fmla="*/ 2820590 h 6507156"/>
              <a:gd name="connsiteX2620" fmla="*/ 2459027 w 9124939"/>
              <a:gd name="connsiteY2620" fmla="*/ 2828926 h 6507156"/>
              <a:gd name="connsiteX2621" fmla="*/ 2452677 w 9124939"/>
              <a:gd name="connsiteY2621" fmla="*/ 2822751 h 6507156"/>
              <a:gd name="connsiteX2622" fmla="*/ 2454900 w 9124939"/>
              <a:gd name="connsiteY2622" fmla="*/ 2817812 h 6507156"/>
              <a:gd name="connsiteX2623" fmla="*/ 2503248 w 9124939"/>
              <a:gd name="connsiteY2623" fmla="*/ 2816223 h 6507156"/>
              <a:gd name="connsiteX2624" fmla="*/ 2505072 w 9124939"/>
              <a:gd name="connsiteY2624" fmla="*/ 2827337 h 6507156"/>
              <a:gd name="connsiteX2625" fmla="*/ 2490781 w 9124939"/>
              <a:gd name="connsiteY2625" fmla="*/ 2823296 h 6507156"/>
              <a:gd name="connsiteX2626" fmla="*/ 2503248 w 9124939"/>
              <a:gd name="connsiteY2626" fmla="*/ 2816223 h 6507156"/>
              <a:gd name="connsiteX2627" fmla="*/ 2517771 w 9124939"/>
              <a:gd name="connsiteY2627" fmla="*/ 2792411 h 6507156"/>
              <a:gd name="connsiteX2628" fmla="*/ 2513426 w 9124939"/>
              <a:gd name="connsiteY2628" fmla="*/ 2799611 h 6507156"/>
              <a:gd name="connsiteX2629" fmla="*/ 2492369 w 9124939"/>
              <a:gd name="connsiteY2629" fmla="*/ 2814636 h 6507156"/>
              <a:gd name="connsiteX2630" fmla="*/ 2493037 w 9124939"/>
              <a:gd name="connsiteY2630" fmla="*/ 2802115 h 6507156"/>
              <a:gd name="connsiteX2631" fmla="*/ 2504402 w 9124939"/>
              <a:gd name="connsiteY2631" fmla="*/ 2792725 h 6507156"/>
              <a:gd name="connsiteX2632" fmla="*/ 2517771 w 9124939"/>
              <a:gd name="connsiteY2632" fmla="*/ 2792411 h 6507156"/>
              <a:gd name="connsiteX2633" fmla="*/ 2470860 w 9124939"/>
              <a:gd name="connsiteY2633" fmla="*/ 2790824 h 6507156"/>
              <a:gd name="connsiteX2634" fmla="*/ 2468577 w 9124939"/>
              <a:gd name="connsiteY2634" fmla="*/ 2796913 h 6507156"/>
              <a:gd name="connsiteX2635" fmla="*/ 2479669 w 9124939"/>
              <a:gd name="connsiteY2635" fmla="*/ 2805742 h 6507156"/>
              <a:gd name="connsiteX2636" fmla="*/ 2476733 w 9124939"/>
              <a:gd name="connsiteY2636" fmla="*/ 2813048 h 6507156"/>
              <a:gd name="connsiteX2637" fmla="*/ 2466293 w 9124939"/>
              <a:gd name="connsiteY2637" fmla="*/ 2803308 h 6507156"/>
              <a:gd name="connsiteX2638" fmla="*/ 2455853 w 9124939"/>
              <a:gd name="connsiteY2638" fmla="*/ 2801177 h 6507156"/>
              <a:gd name="connsiteX2639" fmla="*/ 2462051 w 9124939"/>
              <a:gd name="connsiteY2639" fmla="*/ 2792956 h 6507156"/>
              <a:gd name="connsiteX2640" fmla="*/ 2470860 w 9124939"/>
              <a:gd name="connsiteY2640" fmla="*/ 2790824 h 6507156"/>
              <a:gd name="connsiteX2641" fmla="*/ 3258702 w 9124939"/>
              <a:gd name="connsiteY2641" fmla="*/ 2786068 h 6507156"/>
              <a:gd name="connsiteX2642" fmla="*/ 3262305 w 9124939"/>
              <a:gd name="connsiteY2642" fmla="*/ 2798506 h 6507156"/>
              <a:gd name="connsiteX2643" fmla="*/ 3257199 w 9124939"/>
              <a:gd name="connsiteY2643" fmla="*/ 2816231 h 6507156"/>
              <a:gd name="connsiteX2644" fmla="*/ 3251193 w 9124939"/>
              <a:gd name="connsiteY2644" fmla="*/ 2810945 h 6507156"/>
              <a:gd name="connsiteX2645" fmla="*/ 3254796 w 9124939"/>
              <a:gd name="connsiteY2645" fmla="*/ 2791354 h 6507156"/>
              <a:gd name="connsiteX2646" fmla="*/ 3258702 w 9124939"/>
              <a:gd name="connsiteY2646" fmla="*/ 2786068 h 6507156"/>
              <a:gd name="connsiteX2647" fmla="*/ 5421298 w 9124939"/>
              <a:gd name="connsiteY2647" fmla="*/ 2781883 h 6507156"/>
              <a:gd name="connsiteX2648" fmla="*/ 5418441 w 9124939"/>
              <a:gd name="connsiteY2648" fmla="*/ 2793304 h 6507156"/>
              <a:gd name="connsiteX2649" fmla="*/ 5412091 w 9124939"/>
              <a:gd name="connsiteY2649" fmla="*/ 2800600 h 6507156"/>
              <a:gd name="connsiteX2650" fmla="*/ 5415583 w 9124939"/>
              <a:gd name="connsiteY2650" fmla="*/ 2803455 h 6507156"/>
              <a:gd name="connsiteX2651" fmla="*/ 5422252 w 9124939"/>
              <a:gd name="connsiteY2651" fmla="*/ 2803189 h 6507156"/>
              <a:gd name="connsiteX2652" fmla="*/ 5422260 w 9124939"/>
              <a:gd name="connsiteY2652" fmla="*/ 2803075 h 6507156"/>
              <a:gd name="connsiteX2653" fmla="*/ 5428293 w 9124939"/>
              <a:gd name="connsiteY2653" fmla="*/ 2802440 h 6507156"/>
              <a:gd name="connsiteX2654" fmla="*/ 5431151 w 9124939"/>
              <a:gd name="connsiteY2654" fmla="*/ 2806250 h 6507156"/>
              <a:gd name="connsiteX2655" fmla="*/ 5426388 w 9124939"/>
              <a:gd name="connsiteY2655" fmla="*/ 2820216 h 6507156"/>
              <a:gd name="connsiteX2656" fmla="*/ 5438772 w 9124939"/>
              <a:gd name="connsiteY2656" fmla="*/ 2803393 h 6507156"/>
              <a:gd name="connsiteX2657" fmla="*/ 5433374 w 9124939"/>
              <a:gd name="connsiteY2657" fmla="*/ 2797043 h 6507156"/>
              <a:gd name="connsiteX2658" fmla="*/ 5440043 w 9124939"/>
              <a:gd name="connsiteY2658" fmla="*/ 2794821 h 6507156"/>
              <a:gd name="connsiteX2659" fmla="*/ 5432739 w 9124939"/>
              <a:gd name="connsiteY2659" fmla="*/ 2788791 h 6507156"/>
              <a:gd name="connsiteX2660" fmla="*/ 5424165 w 9124939"/>
              <a:gd name="connsiteY2660" fmla="*/ 2783711 h 6507156"/>
              <a:gd name="connsiteX2661" fmla="*/ 5424214 w 9124939"/>
              <a:gd name="connsiteY2661" fmla="*/ 2783227 h 6507156"/>
              <a:gd name="connsiteX2662" fmla="*/ 5421298 w 9124939"/>
              <a:gd name="connsiteY2662" fmla="*/ 2781883 h 6507156"/>
              <a:gd name="connsiteX2663" fmla="*/ 4514836 w 9124939"/>
              <a:gd name="connsiteY2663" fmla="*/ 2779712 h 6507156"/>
              <a:gd name="connsiteX2664" fmla="*/ 4513312 w 9124939"/>
              <a:gd name="connsiteY2664" fmla="*/ 2795150 h 6507156"/>
              <a:gd name="connsiteX2665" fmla="*/ 4506000 w 9124939"/>
              <a:gd name="connsiteY2665" fmla="*/ 2808288 h 6507156"/>
              <a:gd name="connsiteX2666" fmla="*/ 4496860 w 9124939"/>
              <a:gd name="connsiteY2666" fmla="*/ 2796135 h 6507156"/>
              <a:gd name="connsiteX2667" fmla="*/ 4489852 w 9124939"/>
              <a:gd name="connsiteY2667" fmla="*/ 2797778 h 6507156"/>
              <a:gd name="connsiteX2668" fmla="*/ 4484673 w 9124939"/>
              <a:gd name="connsiteY2668" fmla="*/ 2784641 h 6507156"/>
              <a:gd name="connsiteX2669" fmla="*/ 4496860 w 9124939"/>
              <a:gd name="connsiteY2669" fmla="*/ 2786610 h 6507156"/>
              <a:gd name="connsiteX2670" fmla="*/ 4514836 w 9124939"/>
              <a:gd name="connsiteY2670" fmla="*/ 2779712 h 6507156"/>
              <a:gd name="connsiteX2671" fmla="*/ 4436095 w 9124939"/>
              <a:gd name="connsiteY2671" fmla="*/ 2771775 h 6507156"/>
              <a:gd name="connsiteX2672" fmla="*/ 4443398 w 9124939"/>
              <a:gd name="connsiteY2672" fmla="*/ 2780747 h 6507156"/>
              <a:gd name="connsiteX2673" fmla="*/ 4431650 w 9124939"/>
              <a:gd name="connsiteY2673" fmla="*/ 2787650 h 6507156"/>
              <a:gd name="connsiteX2674" fmla="*/ 4421173 w 9124939"/>
              <a:gd name="connsiteY2674" fmla="*/ 2776604 h 6507156"/>
              <a:gd name="connsiteX2675" fmla="*/ 4436095 w 9124939"/>
              <a:gd name="connsiteY2675" fmla="*/ 2771775 h 6507156"/>
              <a:gd name="connsiteX2676" fmla="*/ 4527535 w 9124939"/>
              <a:gd name="connsiteY2676" fmla="*/ 2741614 h 6507156"/>
              <a:gd name="connsiteX2677" fmla="*/ 4523337 w 9124939"/>
              <a:gd name="connsiteY2677" fmla="*/ 2751091 h 6507156"/>
              <a:gd name="connsiteX2678" fmla="*/ 4520108 w 9124939"/>
              <a:gd name="connsiteY2678" fmla="*/ 2758284 h 6507156"/>
              <a:gd name="connsiteX2679" fmla="*/ 4518171 w 9124939"/>
              <a:gd name="connsiteY2679" fmla="*/ 2763513 h 6507156"/>
              <a:gd name="connsiteX2680" fmla="*/ 4517848 w 9124939"/>
              <a:gd name="connsiteY2680" fmla="*/ 2763839 h 6507156"/>
              <a:gd name="connsiteX2681" fmla="*/ 4517525 w 9124939"/>
              <a:gd name="connsiteY2681" fmla="*/ 2763839 h 6507156"/>
              <a:gd name="connsiteX2682" fmla="*/ 4515911 w 9124939"/>
              <a:gd name="connsiteY2682" fmla="*/ 2763185 h 6507156"/>
              <a:gd name="connsiteX2683" fmla="*/ 4514619 w 9124939"/>
              <a:gd name="connsiteY2683" fmla="*/ 2761223 h 6507156"/>
              <a:gd name="connsiteX2684" fmla="*/ 4512682 w 9124939"/>
              <a:gd name="connsiteY2684" fmla="*/ 2758937 h 6507156"/>
              <a:gd name="connsiteX2685" fmla="*/ 4509453 w 9124939"/>
              <a:gd name="connsiteY2685" fmla="*/ 2754688 h 6507156"/>
              <a:gd name="connsiteX2686" fmla="*/ 4508485 w 9124939"/>
              <a:gd name="connsiteY2686" fmla="*/ 2752400 h 6507156"/>
              <a:gd name="connsiteX2687" fmla="*/ 4527535 w 9124939"/>
              <a:gd name="connsiteY2687" fmla="*/ 2741614 h 6507156"/>
              <a:gd name="connsiteX2688" fmla="*/ 3264846 w 9124939"/>
              <a:gd name="connsiteY2688" fmla="*/ 2740032 h 6507156"/>
              <a:gd name="connsiteX2689" fmla="*/ 3275640 w 9124939"/>
              <a:gd name="connsiteY2689" fmla="*/ 2740032 h 6507156"/>
              <a:gd name="connsiteX2690" fmla="*/ 3268020 w 9124939"/>
              <a:gd name="connsiteY2690" fmla="*/ 2756591 h 6507156"/>
              <a:gd name="connsiteX2691" fmla="*/ 3279768 w 9124939"/>
              <a:gd name="connsiteY2691" fmla="*/ 2762761 h 6507156"/>
              <a:gd name="connsiteX2692" fmla="*/ 3284530 w 9124939"/>
              <a:gd name="connsiteY2692" fmla="*/ 2770229 h 6507156"/>
              <a:gd name="connsiteX2693" fmla="*/ 3275959 w 9124939"/>
              <a:gd name="connsiteY2693" fmla="*/ 2777697 h 6507156"/>
              <a:gd name="connsiteX2694" fmla="*/ 3282308 w 9124939"/>
              <a:gd name="connsiteY2694" fmla="*/ 2797179 h 6507156"/>
              <a:gd name="connsiteX2695" fmla="*/ 3275004 w 9124939"/>
              <a:gd name="connsiteY2695" fmla="*/ 2793932 h 6507156"/>
              <a:gd name="connsiteX2696" fmla="*/ 3260082 w 9124939"/>
              <a:gd name="connsiteY2696" fmla="*/ 2777047 h 6507156"/>
              <a:gd name="connsiteX2697" fmla="*/ 3257543 w 9124939"/>
              <a:gd name="connsiteY2697" fmla="*/ 2754318 h 6507156"/>
              <a:gd name="connsiteX2698" fmla="*/ 3264846 w 9124939"/>
              <a:gd name="connsiteY2698" fmla="*/ 2740032 h 6507156"/>
              <a:gd name="connsiteX2699" fmla="*/ 3258378 w 9124939"/>
              <a:gd name="connsiteY2699" fmla="*/ 2681296 h 6507156"/>
              <a:gd name="connsiteX2700" fmla="*/ 3264059 w 9124939"/>
              <a:gd name="connsiteY2700" fmla="*/ 2681936 h 6507156"/>
              <a:gd name="connsiteX2701" fmla="*/ 3273417 w 9124939"/>
              <a:gd name="connsiteY2701" fmla="*/ 2699239 h 6507156"/>
              <a:gd name="connsiteX2702" fmla="*/ 3269073 w 9124939"/>
              <a:gd name="connsiteY2702" fmla="*/ 2716220 h 6507156"/>
              <a:gd name="connsiteX2703" fmla="*/ 3254368 w 9124939"/>
              <a:gd name="connsiteY2703" fmla="*/ 2692830 h 6507156"/>
              <a:gd name="connsiteX2704" fmla="*/ 3258378 w 9124939"/>
              <a:gd name="connsiteY2704" fmla="*/ 2681296 h 6507156"/>
              <a:gd name="connsiteX2705" fmla="*/ 3295235 w 9124939"/>
              <a:gd name="connsiteY2705" fmla="*/ 2647958 h 6507156"/>
              <a:gd name="connsiteX2706" fmla="*/ 3303581 w 9124939"/>
              <a:gd name="connsiteY2706" fmla="*/ 2647958 h 6507156"/>
              <a:gd name="connsiteX2707" fmla="*/ 3301725 w 9124939"/>
              <a:gd name="connsiteY2707" fmla="*/ 2667469 h 6507156"/>
              <a:gd name="connsiteX2708" fmla="*/ 3275454 w 9124939"/>
              <a:gd name="connsiteY2708" fmla="*/ 2690819 h 6507156"/>
              <a:gd name="connsiteX2709" fmla="*/ 3268654 w 9124939"/>
              <a:gd name="connsiteY2709" fmla="*/ 2673866 h 6507156"/>
              <a:gd name="connsiteX2710" fmla="*/ 3273910 w 9124939"/>
              <a:gd name="connsiteY2710" fmla="*/ 2658193 h 6507156"/>
              <a:gd name="connsiteX2711" fmla="*/ 3295235 w 9124939"/>
              <a:gd name="connsiteY2711" fmla="*/ 2647958 h 6507156"/>
              <a:gd name="connsiteX2712" fmla="*/ 3242236 w 9124939"/>
              <a:gd name="connsiteY2712" fmla="*/ 2647958 h 6507156"/>
              <a:gd name="connsiteX2713" fmla="*/ 3248397 w 9124939"/>
              <a:gd name="connsiteY2713" fmla="*/ 2649546 h 6507156"/>
              <a:gd name="connsiteX2714" fmla="*/ 3260718 w 9124939"/>
              <a:gd name="connsiteY2714" fmla="*/ 2659070 h 6507156"/>
              <a:gd name="connsiteX2715" fmla="*/ 3252403 w 9124939"/>
              <a:gd name="connsiteY2715" fmla="*/ 2671771 h 6507156"/>
              <a:gd name="connsiteX2716" fmla="*/ 3246240 w 9124939"/>
              <a:gd name="connsiteY2716" fmla="*/ 2674945 h 6507156"/>
              <a:gd name="connsiteX2717" fmla="*/ 3240080 w 9124939"/>
              <a:gd name="connsiteY2717" fmla="*/ 2660340 h 6507156"/>
              <a:gd name="connsiteX2718" fmla="*/ 3242236 w 9124939"/>
              <a:gd name="connsiteY2718" fmla="*/ 2647958 h 6507156"/>
              <a:gd name="connsiteX2719" fmla="*/ 4776704 w 9124939"/>
              <a:gd name="connsiteY2719" fmla="*/ 2632074 h 6507156"/>
              <a:gd name="connsiteX2720" fmla="*/ 4787886 w 9124939"/>
              <a:gd name="connsiteY2720" fmla="*/ 2644038 h 6507156"/>
              <a:gd name="connsiteX2721" fmla="*/ 4783227 w 9124939"/>
              <a:gd name="connsiteY2721" fmla="*/ 2649537 h 6507156"/>
              <a:gd name="connsiteX2722" fmla="*/ 4773598 w 9124939"/>
              <a:gd name="connsiteY2722" fmla="*/ 2644038 h 6507156"/>
              <a:gd name="connsiteX2723" fmla="*/ 4776704 w 9124939"/>
              <a:gd name="connsiteY2723" fmla="*/ 2632074 h 6507156"/>
              <a:gd name="connsiteX2724" fmla="*/ 4824715 w 9124939"/>
              <a:gd name="connsiteY2724" fmla="*/ 2620963 h 6507156"/>
              <a:gd name="connsiteX2725" fmla="*/ 4829160 w 9124939"/>
              <a:gd name="connsiteY2725" fmla="*/ 2628900 h 6507156"/>
              <a:gd name="connsiteX2726" fmla="*/ 4827255 w 9124939"/>
              <a:gd name="connsiteY2726" fmla="*/ 2641599 h 6507156"/>
              <a:gd name="connsiteX2727" fmla="*/ 4816460 w 9124939"/>
              <a:gd name="connsiteY2727" fmla="*/ 2624137 h 6507156"/>
              <a:gd name="connsiteX2728" fmla="*/ 4824715 w 9124939"/>
              <a:gd name="connsiteY2728" fmla="*/ 2620963 h 6507156"/>
              <a:gd name="connsiteX2729" fmla="*/ 4807047 w 9124939"/>
              <a:gd name="connsiteY2729" fmla="*/ 2620963 h 6507156"/>
              <a:gd name="connsiteX2730" fmla="*/ 4810111 w 9124939"/>
              <a:gd name="connsiteY2730" fmla="*/ 2633032 h 6507156"/>
              <a:gd name="connsiteX2731" fmla="*/ 4798775 w 9124939"/>
              <a:gd name="connsiteY2731" fmla="*/ 2644773 h 6507156"/>
              <a:gd name="connsiteX2732" fmla="*/ 4792648 w 9124939"/>
              <a:gd name="connsiteY2732" fmla="*/ 2631727 h 6507156"/>
              <a:gd name="connsiteX2733" fmla="*/ 4793567 w 9124939"/>
              <a:gd name="connsiteY2733" fmla="*/ 2626508 h 6507156"/>
              <a:gd name="connsiteX2734" fmla="*/ 4807047 w 9124939"/>
              <a:gd name="connsiteY2734" fmla="*/ 2620963 h 6507156"/>
              <a:gd name="connsiteX2735" fmla="*/ 4845643 w 9124939"/>
              <a:gd name="connsiteY2735" fmla="*/ 2606677 h 6507156"/>
              <a:gd name="connsiteX2736" fmla="*/ 4851385 w 9124939"/>
              <a:gd name="connsiteY2736" fmla="*/ 2613025 h 6507156"/>
              <a:gd name="connsiteX2737" fmla="*/ 4850034 w 9124939"/>
              <a:gd name="connsiteY2737" fmla="*/ 2628898 h 6507156"/>
              <a:gd name="connsiteX2738" fmla="*/ 4842603 w 9124939"/>
              <a:gd name="connsiteY2738" fmla="*/ 2635249 h 6507156"/>
              <a:gd name="connsiteX2739" fmla="*/ 4835510 w 9124939"/>
              <a:gd name="connsiteY2739" fmla="*/ 2624772 h 6507156"/>
              <a:gd name="connsiteX2740" fmla="*/ 4845643 w 9124939"/>
              <a:gd name="connsiteY2740" fmla="*/ 2606677 h 6507156"/>
              <a:gd name="connsiteX2741" fmla="*/ 4920644 w 9124939"/>
              <a:gd name="connsiteY2741" fmla="*/ 2603501 h 6507156"/>
              <a:gd name="connsiteX2742" fmla="*/ 4922823 w 9124939"/>
              <a:gd name="connsiteY2742" fmla="*/ 2612912 h 6507156"/>
              <a:gd name="connsiteX2743" fmla="*/ 4912862 w 9124939"/>
              <a:gd name="connsiteY2743" fmla="*/ 2625458 h 6507156"/>
              <a:gd name="connsiteX2744" fmla="*/ 4907570 w 9124939"/>
              <a:gd name="connsiteY2744" fmla="*/ 2630790 h 6507156"/>
              <a:gd name="connsiteX2745" fmla="*/ 4904458 w 9124939"/>
              <a:gd name="connsiteY2745" fmla="*/ 2644278 h 6507156"/>
              <a:gd name="connsiteX2746" fmla="*/ 4902590 w 9124939"/>
              <a:gd name="connsiteY2746" fmla="*/ 2655887 h 6507156"/>
              <a:gd name="connsiteX2747" fmla="*/ 4889205 w 9124939"/>
              <a:gd name="connsiteY2747" fmla="*/ 2650866 h 6507156"/>
              <a:gd name="connsiteX2748" fmla="*/ 4883913 w 9124939"/>
              <a:gd name="connsiteY2748" fmla="*/ 2644278 h 6507156"/>
              <a:gd name="connsiteX2749" fmla="*/ 4875198 w 9124939"/>
              <a:gd name="connsiteY2749" fmla="*/ 2632045 h 6507156"/>
              <a:gd name="connsiteX2750" fmla="*/ 4881735 w 9124939"/>
              <a:gd name="connsiteY2750" fmla="*/ 2625771 h 6507156"/>
              <a:gd name="connsiteX2751" fmla="*/ 4909749 w 9124939"/>
              <a:gd name="connsiteY2751" fmla="*/ 2612912 h 6507156"/>
              <a:gd name="connsiteX2752" fmla="*/ 4920644 w 9124939"/>
              <a:gd name="connsiteY2752" fmla="*/ 2603501 h 6507156"/>
              <a:gd name="connsiteX2753" fmla="*/ 3231949 w 9124939"/>
              <a:gd name="connsiteY2753" fmla="*/ 2593985 h 6507156"/>
              <a:gd name="connsiteX2754" fmla="*/ 3238706 w 9124939"/>
              <a:gd name="connsiteY2754" fmla="*/ 2610020 h 6507156"/>
              <a:gd name="connsiteX2755" fmla="*/ 3246431 w 9124939"/>
              <a:gd name="connsiteY2755" fmla="*/ 2625735 h 6507156"/>
              <a:gd name="connsiteX2756" fmla="*/ 3225835 w 9124939"/>
              <a:gd name="connsiteY2756" fmla="*/ 2615473 h 6507156"/>
              <a:gd name="connsiteX2757" fmla="*/ 3222616 w 9124939"/>
              <a:gd name="connsiteY2757" fmla="*/ 2601359 h 6507156"/>
              <a:gd name="connsiteX2758" fmla="*/ 3231949 w 9124939"/>
              <a:gd name="connsiteY2758" fmla="*/ 2593985 h 6507156"/>
              <a:gd name="connsiteX2759" fmla="*/ 4863937 w 9124939"/>
              <a:gd name="connsiteY2759" fmla="*/ 2587628 h 6507156"/>
              <a:gd name="connsiteX2760" fmla="*/ 4873611 w 9124939"/>
              <a:gd name="connsiteY2760" fmla="*/ 2592356 h 6507156"/>
              <a:gd name="connsiteX2761" fmla="*/ 4873611 w 9124939"/>
              <a:gd name="connsiteY2761" fmla="*/ 2601137 h 6507156"/>
              <a:gd name="connsiteX2762" fmla="*/ 4863292 w 9124939"/>
              <a:gd name="connsiteY2762" fmla="*/ 2603501 h 6507156"/>
              <a:gd name="connsiteX2763" fmla="*/ 4852973 w 9124939"/>
              <a:gd name="connsiteY2763" fmla="*/ 2592356 h 6507156"/>
              <a:gd name="connsiteX2764" fmla="*/ 4863937 w 9124939"/>
              <a:gd name="connsiteY2764" fmla="*/ 2587628 h 6507156"/>
              <a:gd name="connsiteX2765" fmla="*/ 2619852 w 9124939"/>
              <a:gd name="connsiteY2765" fmla="*/ 2576514 h 6507156"/>
              <a:gd name="connsiteX2766" fmla="*/ 2626234 w 9124939"/>
              <a:gd name="connsiteY2766" fmla="*/ 2582864 h 6507156"/>
              <a:gd name="connsiteX2767" fmla="*/ 2635804 w 9124939"/>
              <a:gd name="connsiteY2767" fmla="*/ 2578420 h 6507156"/>
              <a:gd name="connsiteX2768" fmla="*/ 2643462 w 9124939"/>
              <a:gd name="connsiteY2768" fmla="*/ 2584451 h 6507156"/>
              <a:gd name="connsiteX2769" fmla="*/ 2634209 w 9124939"/>
              <a:gd name="connsiteY2769" fmla="*/ 2590801 h 6507156"/>
              <a:gd name="connsiteX2770" fmla="*/ 2641548 w 9124939"/>
              <a:gd name="connsiteY2770" fmla="*/ 2605723 h 6507156"/>
              <a:gd name="connsiteX2771" fmla="*/ 2634209 w 9124939"/>
              <a:gd name="connsiteY2771" fmla="*/ 2609850 h 6507156"/>
              <a:gd name="connsiteX2772" fmla="*/ 2632933 w 9124939"/>
              <a:gd name="connsiteY2772" fmla="*/ 2617469 h 6507156"/>
              <a:gd name="connsiteX2773" fmla="*/ 2651118 w 9124939"/>
              <a:gd name="connsiteY2773" fmla="*/ 2626676 h 6507156"/>
              <a:gd name="connsiteX2774" fmla="*/ 2648246 w 9124939"/>
              <a:gd name="connsiteY2774" fmla="*/ 2635248 h 6507156"/>
              <a:gd name="connsiteX2775" fmla="*/ 2644099 w 9124939"/>
              <a:gd name="connsiteY2775" fmla="*/ 2629851 h 6507156"/>
              <a:gd name="connsiteX2776" fmla="*/ 2638676 w 9124939"/>
              <a:gd name="connsiteY2776" fmla="*/ 2638422 h 6507156"/>
              <a:gd name="connsiteX2777" fmla="*/ 2638676 w 9124939"/>
              <a:gd name="connsiteY2777" fmla="*/ 2660649 h 6507156"/>
              <a:gd name="connsiteX2778" fmla="*/ 2629424 w 9124939"/>
              <a:gd name="connsiteY2778" fmla="*/ 2674302 h 6507156"/>
              <a:gd name="connsiteX2779" fmla="*/ 2624000 w 9124939"/>
              <a:gd name="connsiteY2779" fmla="*/ 2689226 h 6507156"/>
              <a:gd name="connsiteX2780" fmla="*/ 2612515 w 9124939"/>
              <a:gd name="connsiteY2780" fmla="*/ 2681922 h 6507156"/>
              <a:gd name="connsiteX2781" fmla="*/ 2623680 w 9124939"/>
              <a:gd name="connsiteY2781" fmla="*/ 2657473 h 6507156"/>
              <a:gd name="connsiteX2782" fmla="*/ 2625914 w 9124939"/>
              <a:gd name="connsiteY2782" fmla="*/ 2633343 h 6507156"/>
              <a:gd name="connsiteX2783" fmla="*/ 2624957 w 9124939"/>
              <a:gd name="connsiteY2783" fmla="*/ 2626041 h 6507156"/>
              <a:gd name="connsiteX2784" fmla="*/ 2616344 w 9124939"/>
              <a:gd name="connsiteY2784" fmla="*/ 2624772 h 6507156"/>
              <a:gd name="connsiteX2785" fmla="*/ 2604538 w 9124939"/>
              <a:gd name="connsiteY2785" fmla="*/ 2640645 h 6507156"/>
              <a:gd name="connsiteX2786" fmla="*/ 2584441 w 9124939"/>
              <a:gd name="connsiteY2786" fmla="*/ 2623184 h 6507156"/>
              <a:gd name="connsiteX2787" fmla="*/ 2585397 w 9124939"/>
              <a:gd name="connsiteY2787" fmla="*/ 2612389 h 6507156"/>
              <a:gd name="connsiteX2788" fmla="*/ 2607414 w 9124939"/>
              <a:gd name="connsiteY2788" fmla="*/ 2606040 h 6507156"/>
              <a:gd name="connsiteX2789" fmla="*/ 2612833 w 9124939"/>
              <a:gd name="connsiteY2789" fmla="*/ 2612389 h 6507156"/>
              <a:gd name="connsiteX2790" fmla="*/ 2614748 w 9124939"/>
              <a:gd name="connsiteY2790" fmla="*/ 2606040 h 6507156"/>
              <a:gd name="connsiteX2791" fmla="*/ 2610601 w 9124939"/>
              <a:gd name="connsiteY2791" fmla="*/ 2598739 h 6507156"/>
              <a:gd name="connsiteX2792" fmla="*/ 2614748 w 9124939"/>
              <a:gd name="connsiteY2792" fmla="*/ 2583817 h 6507156"/>
              <a:gd name="connsiteX2793" fmla="*/ 2619852 w 9124939"/>
              <a:gd name="connsiteY2793" fmla="*/ 2576514 h 6507156"/>
              <a:gd name="connsiteX2794" fmla="*/ 4648167 w 9124939"/>
              <a:gd name="connsiteY2794" fmla="*/ 2574928 h 6507156"/>
              <a:gd name="connsiteX2795" fmla="*/ 4675173 w 9124939"/>
              <a:gd name="connsiteY2795" fmla="*/ 2606903 h 6507156"/>
              <a:gd name="connsiteX2796" fmla="*/ 4659652 w 9124939"/>
              <a:gd name="connsiteY2796" fmla="*/ 2605022 h 6507156"/>
              <a:gd name="connsiteX2797" fmla="*/ 4660894 w 9124939"/>
              <a:gd name="connsiteY2797" fmla="*/ 2620696 h 6507156"/>
              <a:gd name="connsiteX2798" fmla="*/ 4652823 w 9124939"/>
              <a:gd name="connsiteY2798" fmla="*/ 2622576 h 6507156"/>
              <a:gd name="connsiteX2799" fmla="*/ 4653755 w 9124939"/>
              <a:gd name="connsiteY2799" fmla="*/ 2631981 h 6507156"/>
              <a:gd name="connsiteX2800" fmla="*/ 4669275 w 9124939"/>
              <a:gd name="connsiteY2800" fmla="*/ 2640131 h 6507156"/>
              <a:gd name="connsiteX2801" fmla="*/ 4662446 w 9124939"/>
              <a:gd name="connsiteY2801" fmla="*/ 2649537 h 6507156"/>
              <a:gd name="connsiteX2802" fmla="*/ 4653755 w 9124939"/>
              <a:gd name="connsiteY2802" fmla="*/ 2636370 h 6507156"/>
              <a:gd name="connsiteX2803" fmla="*/ 4636372 w 9124939"/>
              <a:gd name="connsiteY2803" fmla="*/ 2638564 h 6507156"/>
              <a:gd name="connsiteX2804" fmla="*/ 4627680 w 9124939"/>
              <a:gd name="connsiteY2804" fmla="*/ 2623203 h 6507156"/>
              <a:gd name="connsiteX2805" fmla="*/ 4619610 w 9124939"/>
              <a:gd name="connsiteY2805" fmla="*/ 2607216 h 6507156"/>
              <a:gd name="connsiteX2806" fmla="*/ 4619610 w 9124939"/>
              <a:gd name="connsiteY2806" fmla="*/ 2597812 h 6507156"/>
              <a:gd name="connsiteX2807" fmla="*/ 4632026 w 9124939"/>
              <a:gd name="connsiteY2807" fmla="*/ 2609410 h 6507156"/>
              <a:gd name="connsiteX2808" fmla="*/ 4636061 w 9124939"/>
              <a:gd name="connsiteY2808" fmla="*/ 2600006 h 6507156"/>
              <a:gd name="connsiteX2809" fmla="*/ 4637924 w 9124939"/>
              <a:gd name="connsiteY2809" fmla="*/ 2588408 h 6507156"/>
              <a:gd name="connsiteX2810" fmla="*/ 4647236 w 9124939"/>
              <a:gd name="connsiteY2810" fmla="*/ 2593737 h 6507156"/>
              <a:gd name="connsiteX2811" fmla="*/ 4649409 w 9124939"/>
              <a:gd name="connsiteY2811" fmla="*/ 2583393 h 6507156"/>
              <a:gd name="connsiteX2812" fmla="*/ 4644132 w 9124939"/>
              <a:gd name="connsiteY2812" fmla="*/ 2576809 h 6507156"/>
              <a:gd name="connsiteX2813" fmla="*/ 4648167 w 9124939"/>
              <a:gd name="connsiteY2813" fmla="*/ 2574928 h 6507156"/>
              <a:gd name="connsiteX2814" fmla="*/ 4498960 w 9124939"/>
              <a:gd name="connsiteY2814" fmla="*/ 2570165 h 6507156"/>
              <a:gd name="connsiteX2815" fmla="*/ 4514835 w 9124939"/>
              <a:gd name="connsiteY2815" fmla="*/ 2588651 h 6507156"/>
              <a:gd name="connsiteX2816" fmla="*/ 4511660 w 9124939"/>
              <a:gd name="connsiteY2816" fmla="*/ 2593979 h 6507156"/>
              <a:gd name="connsiteX2817" fmla="*/ 4501182 w 9124939"/>
              <a:gd name="connsiteY2817" fmla="*/ 2585833 h 6507156"/>
              <a:gd name="connsiteX2818" fmla="*/ 4498960 w 9124939"/>
              <a:gd name="connsiteY2818" fmla="*/ 2570165 h 6507156"/>
              <a:gd name="connsiteX2819" fmla="*/ 4823687 w 9124939"/>
              <a:gd name="connsiteY2819" fmla="*/ 2563814 h 6507156"/>
              <a:gd name="connsiteX2820" fmla="*/ 4835960 w 9124939"/>
              <a:gd name="connsiteY2820" fmla="*/ 2567670 h 6507156"/>
              <a:gd name="connsiteX2821" fmla="*/ 4840273 w 9124939"/>
              <a:gd name="connsiteY2821" fmla="*/ 2587253 h 6507156"/>
              <a:gd name="connsiteX2822" fmla="*/ 4825014 w 9124939"/>
              <a:gd name="connsiteY2822" fmla="*/ 2592390 h 6507156"/>
              <a:gd name="connsiteX2823" fmla="*/ 4818379 w 9124939"/>
              <a:gd name="connsiteY2823" fmla="*/ 2585970 h 6507156"/>
              <a:gd name="connsiteX2824" fmla="*/ 4818048 w 9124939"/>
              <a:gd name="connsiteY2824" fmla="*/ 2568311 h 6507156"/>
              <a:gd name="connsiteX2825" fmla="*/ 4823687 w 9124939"/>
              <a:gd name="connsiteY2825" fmla="*/ 2563814 h 6507156"/>
              <a:gd name="connsiteX2826" fmla="*/ 2618081 w 9124939"/>
              <a:gd name="connsiteY2826" fmla="*/ 2551111 h 6507156"/>
              <a:gd name="connsiteX2827" fmla="*/ 2619366 w 9124939"/>
              <a:gd name="connsiteY2827" fmla="*/ 2571399 h 6507156"/>
              <a:gd name="connsiteX2828" fmla="*/ 2610044 w 9124939"/>
              <a:gd name="connsiteY2828" fmla="*/ 2580090 h 6507156"/>
              <a:gd name="connsiteX2829" fmla="*/ 2602321 w 9124939"/>
              <a:gd name="connsiteY2829" fmla="*/ 2597151 h 6507156"/>
              <a:gd name="connsiteX2830" fmla="*/ 2593965 w 9124939"/>
              <a:gd name="connsiteY2830" fmla="*/ 2592966 h 6507156"/>
              <a:gd name="connsiteX2831" fmla="*/ 2606509 w 9124939"/>
              <a:gd name="connsiteY2831" fmla="*/ 2576871 h 6507156"/>
              <a:gd name="connsiteX2832" fmla="*/ 2600072 w 9124939"/>
              <a:gd name="connsiteY2832" fmla="*/ 2566239 h 6507156"/>
              <a:gd name="connsiteX2833" fmla="*/ 2604254 w 9124939"/>
              <a:gd name="connsiteY2833" fmla="*/ 2552400 h 6507156"/>
              <a:gd name="connsiteX2834" fmla="*/ 2618081 w 9124939"/>
              <a:gd name="connsiteY2834" fmla="*/ 2551111 h 6507156"/>
              <a:gd name="connsiteX2835" fmla="*/ 2659056 w 9124939"/>
              <a:gd name="connsiteY2835" fmla="*/ 2533652 h 6507156"/>
              <a:gd name="connsiteX2836" fmla="*/ 2652293 w 9124939"/>
              <a:gd name="connsiteY2836" fmla="*/ 2546349 h 6507156"/>
              <a:gd name="connsiteX2837" fmla="*/ 2651118 w 9124939"/>
              <a:gd name="connsiteY2837" fmla="*/ 2535557 h 6507156"/>
              <a:gd name="connsiteX2838" fmla="*/ 2659056 w 9124939"/>
              <a:gd name="connsiteY2838" fmla="*/ 2533652 h 6507156"/>
              <a:gd name="connsiteX2839" fmla="*/ 3201980 w 9124939"/>
              <a:gd name="connsiteY2839" fmla="*/ 2532072 h 6507156"/>
              <a:gd name="connsiteX2840" fmla="*/ 3221953 w 9124939"/>
              <a:gd name="connsiteY2840" fmla="*/ 2550975 h 6507156"/>
              <a:gd name="connsiteX2841" fmla="*/ 3222617 w 9124939"/>
              <a:gd name="connsiteY2841" fmla="*/ 2566993 h 6507156"/>
              <a:gd name="connsiteX2842" fmla="*/ 3205642 w 9124939"/>
              <a:gd name="connsiteY2842" fmla="*/ 2555455 h 6507156"/>
              <a:gd name="connsiteX2843" fmla="*/ 3201980 w 9124939"/>
              <a:gd name="connsiteY2843" fmla="*/ 2532072 h 6507156"/>
              <a:gd name="connsiteX2844" fmla="*/ 2636008 w 9124939"/>
              <a:gd name="connsiteY2844" fmla="*/ 2532067 h 6507156"/>
              <a:gd name="connsiteX2845" fmla="*/ 2644739 w 9124939"/>
              <a:gd name="connsiteY2845" fmla="*/ 2538993 h 6507156"/>
              <a:gd name="connsiteX2846" fmla="*/ 2646354 w 9124939"/>
              <a:gd name="connsiteY2846" fmla="*/ 2557891 h 6507156"/>
              <a:gd name="connsiteX2847" fmla="*/ 2641830 w 9124939"/>
              <a:gd name="connsiteY2847" fmla="*/ 2566392 h 6507156"/>
              <a:gd name="connsiteX2848" fmla="*/ 2631155 w 9124939"/>
              <a:gd name="connsiteY2848" fmla="*/ 2571753 h 6507156"/>
              <a:gd name="connsiteX2849" fmla="*/ 2628892 w 9124939"/>
              <a:gd name="connsiteY2849" fmla="*/ 2560092 h 6507156"/>
              <a:gd name="connsiteX2850" fmla="*/ 2632773 w 9124939"/>
              <a:gd name="connsiteY2850" fmla="*/ 2539310 h 6507156"/>
              <a:gd name="connsiteX2851" fmla="*/ 2636008 w 9124939"/>
              <a:gd name="connsiteY2851" fmla="*/ 2532067 h 6507156"/>
              <a:gd name="connsiteX2852" fmla="*/ 3216267 w 9124939"/>
              <a:gd name="connsiteY2852" fmla="*/ 2519372 h 6507156"/>
              <a:gd name="connsiteX2853" fmla="*/ 3231963 w 9124939"/>
              <a:gd name="connsiteY2853" fmla="*/ 2527164 h 6507156"/>
              <a:gd name="connsiteX2854" fmla="*/ 3236044 w 9124939"/>
              <a:gd name="connsiteY2854" fmla="*/ 2520929 h 6507156"/>
              <a:gd name="connsiteX2855" fmla="*/ 3248601 w 9124939"/>
              <a:gd name="connsiteY2855" fmla="*/ 2534650 h 6507156"/>
              <a:gd name="connsiteX2856" fmla="*/ 3263355 w 9124939"/>
              <a:gd name="connsiteY2856" fmla="*/ 2536208 h 6507156"/>
              <a:gd name="connsiteX2857" fmla="*/ 3271831 w 9124939"/>
              <a:gd name="connsiteY2857" fmla="*/ 2543689 h 6507156"/>
              <a:gd name="connsiteX2858" fmla="*/ 3242322 w 9124939"/>
              <a:gd name="connsiteY2858" fmla="*/ 2554293 h 6507156"/>
              <a:gd name="connsiteX2859" fmla="*/ 3221291 w 9124939"/>
              <a:gd name="connsiteY2859" fmla="*/ 2537767 h 6507156"/>
              <a:gd name="connsiteX2860" fmla="*/ 3216267 w 9124939"/>
              <a:gd name="connsiteY2860" fmla="*/ 2519372 h 6507156"/>
              <a:gd name="connsiteX2861" fmla="*/ 2644414 w 9124939"/>
              <a:gd name="connsiteY2861" fmla="*/ 2506666 h 6507156"/>
              <a:gd name="connsiteX2862" fmla="*/ 2651118 w 9124939"/>
              <a:gd name="connsiteY2862" fmla="*/ 2515424 h 6507156"/>
              <a:gd name="connsiteX2863" fmla="*/ 2643829 w 9124939"/>
              <a:gd name="connsiteY2863" fmla="*/ 2528892 h 6507156"/>
              <a:gd name="connsiteX2864" fmla="*/ 2636831 w 9124939"/>
              <a:gd name="connsiteY2864" fmla="*/ 2522495 h 6507156"/>
              <a:gd name="connsiteX2865" fmla="*/ 2644414 w 9124939"/>
              <a:gd name="connsiteY2865" fmla="*/ 2506666 h 6507156"/>
              <a:gd name="connsiteX2866" fmla="*/ 3203663 w 9124939"/>
              <a:gd name="connsiteY2866" fmla="*/ 2447936 h 6507156"/>
              <a:gd name="connsiteX2867" fmla="*/ 3214680 w 9124939"/>
              <a:gd name="connsiteY2867" fmla="*/ 2461942 h 6507156"/>
              <a:gd name="connsiteX2868" fmla="*/ 3202746 w 9124939"/>
              <a:gd name="connsiteY2868" fmla="*/ 2479684 h 6507156"/>
              <a:gd name="connsiteX2869" fmla="*/ 3191728 w 9124939"/>
              <a:gd name="connsiteY2869" fmla="*/ 2471592 h 6507156"/>
              <a:gd name="connsiteX2870" fmla="*/ 3189280 w 9124939"/>
              <a:gd name="connsiteY2870" fmla="*/ 2459452 h 6507156"/>
              <a:gd name="connsiteX2871" fmla="*/ 3199380 w 9124939"/>
              <a:gd name="connsiteY2871" fmla="*/ 2457274 h 6507156"/>
              <a:gd name="connsiteX2872" fmla="*/ 3203663 w 9124939"/>
              <a:gd name="connsiteY2872" fmla="*/ 2447936 h 6507156"/>
              <a:gd name="connsiteX2873" fmla="*/ 3246547 w 9124939"/>
              <a:gd name="connsiteY2873" fmla="*/ 2382847 h 6507156"/>
              <a:gd name="connsiteX2874" fmla="*/ 3262305 w 9124939"/>
              <a:gd name="connsiteY2874" fmla="*/ 2388740 h 6507156"/>
              <a:gd name="connsiteX2875" fmla="*/ 3256002 w 9124939"/>
              <a:gd name="connsiteY2875" fmla="*/ 2398048 h 6507156"/>
              <a:gd name="connsiteX2876" fmla="*/ 3239928 w 9124939"/>
              <a:gd name="connsiteY2876" fmla="*/ 2396185 h 6507156"/>
              <a:gd name="connsiteX2877" fmla="*/ 3221334 w 9124939"/>
              <a:gd name="connsiteY2877" fmla="*/ 2409835 h 6507156"/>
              <a:gd name="connsiteX2878" fmla="*/ 3219443 w 9124939"/>
              <a:gd name="connsiteY2878" fmla="*/ 2403630 h 6507156"/>
              <a:gd name="connsiteX2879" fmla="*/ 3246547 w 9124939"/>
              <a:gd name="connsiteY2879" fmla="*/ 2382847 h 6507156"/>
              <a:gd name="connsiteX2880" fmla="*/ 3226122 w 9124939"/>
              <a:gd name="connsiteY2880" fmla="*/ 2301880 h 6507156"/>
              <a:gd name="connsiteX2881" fmla="*/ 3238494 w 9124939"/>
              <a:gd name="connsiteY2881" fmla="*/ 2314262 h 6507156"/>
              <a:gd name="connsiteX2882" fmla="*/ 3217154 w 9124939"/>
              <a:gd name="connsiteY2882" fmla="*/ 2327281 h 6507156"/>
              <a:gd name="connsiteX2883" fmla="*/ 3214680 w 9124939"/>
              <a:gd name="connsiteY2883" fmla="*/ 2313628 h 6507156"/>
              <a:gd name="connsiteX2884" fmla="*/ 3226122 w 9124939"/>
              <a:gd name="connsiteY2884" fmla="*/ 2301880 h 6507156"/>
              <a:gd name="connsiteX2885" fmla="*/ 3257870 w 9124939"/>
              <a:gd name="connsiteY2885" fmla="*/ 2252665 h 6507156"/>
              <a:gd name="connsiteX2886" fmla="*/ 3267067 w 9124939"/>
              <a:gd name="connsiteY2886" fmla="*/ 2267889 h 6507156"/>
              <a:gd name="connsiteX2887" fmla="*/ 3252945 w 9124939"/>
              <a:gd name="connsiteY2887" fmla="*/ 2274893 h 6507156"/>
              <a:gd name="connsiteX2888" fmla="*/ 3244076 w 9124939"/>
              <a:gd name="connsiteY2888" fmla="*/ 2265756 h 6507156"/>
              <a:gd name="connsiteX2889" fmla="*/ 3238493 w 9124939"/>
              <a:gd name="connsiteY2889" fmla="*/ 2252969 h 6507156"/>
              <a:gd name="connsiteX2890" fmla="*/ 3257870 w 9124939"/>
              <a:gd name="connsiteY2890" fmla="*/ 2252665 h 6507156"/>
              <a:gd name="connsiteX2891" fmla="*/ 3274595 w 9124939"/>
              <a:gd name="connsiteY2891" fmla="*/ 2247899 h 6507156"/>
              <a:gd name="connsiteX2892" fmla="*/ 3287391 w 9124939"/>
              <a:gd name="connsiteY2892" fmla="*/ 2257050 h 6507156"/>
              <a:gd name="connsiteX2893" fmla="*/ 3289951 w 9124939"/>
              <a:gd name="connsiteY2893" fmla="*/ 2267775 h 6507156"/>
              <a:gd name="connsiteX2894" fmla="*/ 3309786 w 9124939"/>
              <a:gd name="connsiteY2894" fmla="*/ 2252002 h 6507156"/>
              <a:gd name="connsiteX2895" fmla="*/ 3325782 w 9124939"/>
              <a:gd name="connsiteY2895" fmla="*/ 2257679 h 6507156"/>
              <a:gd name="connsiteX2896" fmla="*/ 3328980 w 9124939"/>
              <a:gd name="connsiteY2896" fmla="*/ 2264305 h 6507156"/>
              <a:gd name="connsiteX2897" fmla="*/ 3312985 w 9124939"/>
              <a:gd name="connsiteY2897" fmla="*/ 2268407 h 6507156"/>
              <a:gd name="connsiteX2898" fmla="*/ 3326741 w 9124939"/>
              <a:gd name="connsiteY2898" fmla="*/ 2274715 h 6507156"/>
              <a:gd name="connsiteX2899" fmla="*/ 3324182 w 9124939"/>
              <a:gd name="connsiteY2899" fmla="*/ 2281971 h 6507156"/>
              <a:gd name="connsiteX2900" fmla="*/ 3275874 w 9124939"/>
              <a:gd name="connsiteY2900" fmla="*/ 2286703 h 6507156"/>
              <a:gd name="connsiteX2901" fmla="*/ 3256040 w 9124939"/>
              <a:gd name="connsiteY2901" fmla="*/ 2297115 h 6507156"/>
              <a:gd name="connsiteX2902" fmla="*/ 3244842 w 9124939"/>
              <a:gd name="connsiteY2902" fmla="*/ 2281655 h 6507156"/>
              <a:gd name="connsiteX2903" fmla="*/ 3259879 w 9124939"/>
              <a:gd name="connsiteY2903" fmla="*/ 2279763 h 6507156"/>
              <a:gd name="connsiteX2904" fmla="*/ 3270436 w 9124939"/>
              <a:gd name="connsiteY2904" fmla="*/ 2269036 h 6507156"/>
              <a:gd name="connsiteX2905" fmla="*/ 3280033 w 9124939"/>
              <a:gd name="connsiteY2905" fmla="*/ 2269667 h 6507156"/>
              <a:gd name="connsiteX2906" fmla="*/ 3274595 w 9124939"/>
              <a:gd name="connsiteY2906" fmla="*/ 2247899 h 6507156"/>
              <a:gd name="connsiteX2907" fmla="*/ 3292151 w 9124939"/>
              <a:gd name="connsiteY2907" fmla="*/ 2219324 h 6507156"/>
              <a:gd name="connsiteX2908" fmla="*/ 3295642 w 9124939"/>
              <a:gd name="connsiteY2908" fmla="*/ 2232923 h 6507156"/>
              <a:gd name="connsiteX2909" fmla="*/ 3279768 w 9124939"/>
              <a:gd name="connsiteY2909" fmla="*/ 2241549 h 6507156"/>
              <a:gd name="connsiteX2910" fmla="*/ 3282625 w 9124939"/>
              <a:gd name="connsiteY2910" fmla="*/ 2222641 h 6507156"/>
              <a:gd name="connsiteX2911" fmla="*/ 3292151 w 9124939"/>
              <a:gd name="connsiteY2911" fmla="*/ 2219324 h 6507156"/>
              <a:gd name="connsiteX2912" fmla="*/ 6118213 w 9124939"/>
              <a:gd name="connsiteY2912" fmla="*/ 2216148 h 6507156"/>
              <a:gd name="connsiteX2913" fmla="*/ 6119801 w 9124939"/>
              <a:gd name="connsiteY2913" fmla="*/ 2234691 h 6507156"/>
              <a:gd name="connsiteX2914" fmla="*/ 6115038 w 9124939"/>
              <a:gd name="connsiteY2914" fmla="*/ 2252909 h 6507156"/>
              <a:gd name="connsiteX2915" fmla="*/ 6105513 w 9124939"/>
              <a:gd name="connsiteY2915" fmla="*/ 2255836 h 6507156"/>
              <a:gd name="connsiteX2916" fmla="*/ 6100751 w 9124939"/>
              <a:gd name="connsiteY2916" fmla="*/ 2232089 h 6507156"/>
              <a:gd name="connsiteX2917" fmla="*/ 6107418 w 9124939"/>
              <a:gd name="connsiteY2917" fmla="*/ 2220377 h 6507156"/>
              <a:gd name="connsiteX2918" fmla="*/ 6118213 w 9124939"/>
              <a:gd name="connsiteY2918" fmla="*/ 2216148 h 6507156"/>
              <a:gd name="connsiteX2919" fmla="*/ 3343269 w 9124939"/>
              <a:gd name="connsiteY2919" fmla="*/ 2187573 h 6507156"/>
              <a:gd name="connsiteX2920" fmla="*/ 3343269 w 9124939"/>
              <a:gd name="connsiteY2920" fmla="*/ 2192539 h 6507156"/>
              <a:gd name="connsiteX2921" fmla="*/ 3322480 w 9124939"/>
              <a:gd name="connsiteY2921" fmla="*/ 2208366 h 6507156"/>
              <a:gd name="connsiteX2922" fmla="*/ 3321535 w 9124939"/>
              <a:gd name="connsiteY2922" fmla="*/ 2218609 h 6507156"/>
              <a:gd name="connsiteX2923" fmla="*/ 3312085 w 9124939"/>
              <a:gd name="connsiteY2923" fmla="*/ 2228849 h 6507156"/>
              <a:gd name="connsiteX2924" fmla="*/ 3304525 w 9124939"/>
              <a:gd name="connsiteY2924" fmla="*/ 2215815 h 6507156"/>
              <a:gd name="connsiteX2925" fmla="*/ 3303581 w 9124939"/>
              <a:gd name="connsiteY2925" fmla="*/ 2197194 h 6507156"/>
              <a:gd name="connsiteX2926" fmla="*/ 3316180 w 9124939"/>
              <a:gd name="connsiteY2926" fmla="*/ 2198126 h 6507156"/>
              <a:gd name="connsiteX2927" fmla="*/ 3343269 w 9124939"/>
              <a:gd name="connsiteY2927" fmla="*/ 2187573 h 6507156"/>
              <a:gd name="connsiteX2928" fmla="*/ 3367715 w 9124939"/>
              <a:gd name="connsiteY2928" fmla="*/ 2181224 h 6507156"/>
              <a:gd name="connsiteX2929" fmla="*/ 3375018 w 9124939"/>
              <a:gd name="connsiteY2929" fmla="*/ 2191562 h 6507156"/>
              <a:gd name="connsiteX2930" fmla="*/ 3356920 w 9124939"/>
              <a:gd name="connsiteY2930" fmla="*/ 2193923 h 6507156"/>
              <a:gd name="connsiteX2931" fmla="*/ 3352793 w 9124939"/>
              <a:gd name="connsiteY2931" fmla="*/ 2182996 h 6507156"/>
              <a:gd name="connsiteX2932" fmla="*/ 3367715 w 9124939"/>
              <a:gd name="connsiteY2932" fmla="*/ 2181224 h 6507156"/>
              <a:gd name="connsiteX2933" fmla="*/ 3374066 w 9124939"/>
              <a:gd name="connsiteY2933" fmla="*/ 2157411 h 6507156"/>
              <a:gd name="connsiteX2934" fmla="*/ 3381369 w 9124939"/>
              <a:gd name="connsiteY2934" fmla="*/ 2159675 h 6507156"/>
              <a:gd name="connsiteX2935" fmla="*/ 3368668 w 9124939"/>
              <a:gd name="connsiteY2935" fmla="*/ 2174874 h 6507156"/>
              <a:gd name="connsiteX2936" fmla="*/ 3352793 w 9124939"/>
              <a:gd name="connsiteY2936" fmla="*/ 2170669 h 6507156"/>
              <a:gd name="connsiteX2937" fmla="*/ 3355015 w 9124939"/>
              <a:gd name="connsiteY2937" fmla="*/ 2159027 h 6507156"/>
              <a:gd name="connsiteX2938" fmla="*/ 3374066 w 9124939"/>
              <a:gd name="connsiteY2938" fmla="*/ 2157411 h 6507156"/>
              <a:gd name="connsiteX2939" fmla="*/ 3385812 w 9124939"/>
              <a:gd name="connsiteY2939" fmla="*/ 2127247 h 6507156"/>
              <a:gd name="connsiteX2940" fmla="*/ 3406769 w 9124939"/>
              <a:gd name="connsiteY2940" fmla="*/ 2138725 h 6507156"/>
              <a:gd name="connsiteX2941" fmla="*/ 3396608 w 9124939"/>
              <a:gd name="connsiteY2941" fmla="*/ 2154235 h 6507156"/>
              <a:gd name="connsiteX2942" fmla="*/ 3379782 w 9124939"/>
              <a:gd name="connsiteY2942" fmla="*/ 2144928 h 6507156"/>
              <a:gd name="connsiteX2943" fmla="*/ 3385812 w 9124939"/>
              <a:gd name="connsiteY2943" fmla="*/ 2127247 h 6507156"/>
              <a:gd name="connsiteX2944" fmla="*/ 4766612 w 9124939"/>
              <a:gd name="connsiteY2944" fmla="*/ 2001849 h 6507156"/>
              <a:gd name="connsiteX2945" fmla="*/ 4789155 w 9124939"/>
              <a:gd name="connsiteY2945" fmla="*/ 2002813 h 6507156"/>
              <a:gd name="connsiteX2946" fmla="*/ 4794235 w 9124939"/>
              <a:gd name="connsiteY2946" fmla="*/ 2014398 h 6507156"/>
              <a:gd name="connsiteX2947" fmla="*/ 4782805 w 9124939"/>
              <a:gd name="connsiteY2947" fmla="*/ 2012788 h 6507156"/>
              <a:gd name="connsiteX2948" fmla="*/ 4785980 w 9124939"/>
              <a:gd name="connsiteY2948" fmla="*/ 2021798 h 6507156"/>
              <a:gd name="connsiteX2949" fmla="*/ 4771057 w 9124939"/>
              <a:gd name="connsiteY2949" fmla="*/ 2025659 h 6507156"/>
              <a:gd name="connsiteX2950" fmla="*/ 4762485 w 9124939"/>
              <a:gd name="connsiteY2950" fmla="*/ 2008283 h 6507156"/>
              <a:gd name="connsiteX2951" fmla="*/ 4766612 w 9124939"/>
              <a:gd name="connsiteY2951" fmla="*/ 2001849 h 6507156"/>
              <a:gd name="connsiteX2952" fmla="*/ 3517283 w 9124939"/>
              <a:gd name="connsiteY2952" fmla="*/ 1955802 h 6507156"/>
              <a:gd name="connsiteX2953" fmla="*/ 3536944 w 9124939"/>
              <a:gd name="connsiteY2953" fmla="*/ 1977709 h 6507156"/>
              <a:gd name="connsiteX2954" fmla="*/ 3536944 w 9124939"/>
              <a:gd name="connsiteY2954" fmla="*/ 1986281 h 6507156"/>
              <a:gd name="connsiteX2955" fmla="*/ 3526646 w 9124939"/>
              <a:gd name="connsiteY2955" fmla="*/ 1990727 h 6507156"/>
              <a:gd name="connsiteX2956" fmla="*/ 3517283 w 9124939"/>
              <a:gd name="connsiteY2956" fmla="*/ 1976121 h 6507156"/>
              <a:gd name="connsiteX2957" fmla="*/ 3500432 w 9124939"/>
              <a:gd name="connsiteY2957" fmla="*/ 1966914 h 6507156"/>
              <a:gd name="connsiteX2958" fmla="*/ 3518220 w 9124939"/>
              <a:gd name="connsiteY2958" fmla="*/ 1966596 h 6507156"/>
              <a:gd name="connsiteX2959" fmla="*/ 3517283 w 9124939"/>
              <a:gd name="connsiteY2959" fmla="*/ 1955802 h 6507156"/>
              <a:gd name="connsiteX2960" fmla="*/ 3580011 w 9124939"/>
              <a:gd name="connsiteY2960" fmla="*/ 1892303 h 6507156"/>
              <a:gd name="connsiteX2961" fmla="*/ 3591080 w 9124939"/>
              <a:gd name="connsiteY2961" fmla="*/ 1917609 h 6507156"/>
              <a:gd name="connsiteX2962" fmla="*/ 3613218 w 9124939"/>
              <a:gd name="connsiteY2962" fmla="*/ 1916648 h 6507156"/>
              <a:gd name="connsiteX2963" fmla="*/ 3613218 w 9124939"/>
              <a:gd name="connsiteY2963" fmla="*/ 1924017 h 6507156"/>
              <a:gd name="connsiteX2964" fmla="*/ 3632194 w 9124939"/>
              <a:gd name="connsiteY2964" fmla="*/ 1933307 h 6507156"/>
              <a:gd name="connsiteX2965" fmla="*/ 3620493 w 9124939"/>
              <a:gd name="connsiteY2965" fmla="*/ 1934268 h 6507156"/>
              <a:gd name="connsiteX2966" fmla="*/ 3609423 w 9124939"/>
              <a:gd name="connsiteY2966" fmla="*/ 1948364 h 6507156"/>
              <a:gd name="connsiteX2967" fmla="*/ 3588234 w 9124939"/>
              <a:gd name="connsiteY2967" fmla="*/ 1946441 h 6507156"/>
              <a:gd name="connsiteX2968" fmla="*/ 3575583 w 9124939"/>
              <a:gd name="connsiteY2968" fmla="*/ 1961498 h 6507156"/>
              <a:gd name="connsiteX2969" fmla="*/ 3560719 w 9124939"/>
              <a:gd name="connsiteY2969" fmla="*/ 1963740 h 6507156"/>
              <a:gd name="connsiteX2970" fmla="*/ 3551231 w 9124939"/>
              <a:gd name="connsiteY2970" fmla="*/ 1948043 h 6507156"/>
              <a:gd name="connsiteX2971" fmla="*/ 3559453 w 9124939"/>
              <a:gd name="connsiteY2971" fmla="*/ 1935229 h 6507156"/>
              <a:gd name="connsiteX2972" fmla="*/ 3583806 w 9124939"/>
              <a:gd name="connsiteY2972" fmla="*/ 1940034 h 6507156"/>
              <a:gd name="connsiteX2973" fmla="*/ 3574002 w 9124939"/>
              <a:gd name="connsiteY2973" fmla="*/ 1923376 h 6507156"/>
              <a:gd name="connsiteX2974" fmla="*/ 3586652 w 9124939"/>
              <a:gd name="connsiteY2974" fmla="*/ 1919852 h 6507156"/>
              <a:gd name="connsiteX2975" fmla="*/ 3552812 w 9124939"/>
              <a:gd name="connsiteY2975" fmla="*/ 1909280 h 6507156"/>
              <a:gd name="connsiteX2976" fmla="*/ 3576217 w 9124939"/>
              <a:gd name="connsiteY2976" fmla="*/ 1905116 h 6507156"/>
              <a:gd name="connsiteX2977" fmla="*/ 3580011 w 9124939"/>
              <a:gd name="connsiteY2977" fmla="*/ 1892303 h 6507156"/>
              <a:gd name="connsiteX2978" fmla="*/ 4931770 w 9124939"/>
              <a:gd name="connsiteY2978" fmla="*/ 1871673 h 6507156"/>
              <a:gd name="connsiteX2979" fmla="*/ 4941873 w 9124939"/>
              <a:gd name="connsiteY2979" fmla="*/ 1886464 h 6507156"/>
              <a:gd name="connsiteX2980" fmla="*/ 4934464 w 9124939"/>
              <a:gd name="connsiteY2980" fmla="*/ 1897074 h 6507156"/>
              <a:gd name="connsiteX2981" fmla="*/ 4919648 w 9124939"/>
              <a:gd name="connsiteY2981" fmla="*/ 1888714 h 6507156"/>
              <a:gd name="connsiteX2982" fmla="*/ 4931770 w 9124939"/>
              <a:gd name="connsiteY2982" fmla="*/ 1871673 h 6507156"/>
              <a:gd name="connsiteX2983" fmla="*/ 5107290 w 9124939"/>
              <a:gd name="connsiteY2983" fmla="*/ 1603385 h 6507156"/>
              <a:gd name="connsiteX2984" fmla="*/ 5124435 w 9124939"/>
              <a:gd name="connsiteY2984" fmla="*/ 1606139 h 6507156"/>
              <a:gd name="connsiteX2985" fmla="*/ 5140310 w 9124939"/>
              <a:gd name="connsiteY2985" fmla="*/ 1608281 h 6507156"/>
              <a:gd name="connsiteX2986" fmla="*/ 5136182 w 9124939"/>
              <a:gd name="connsiteY2986" fmla="*/ 1612260 h 6507156"/>
              <a:gd name="connsiteX2987" fmla="*/ 5124435 w 9124939"/>
              <a:gd name="connsiteY2987" fmla="*/ 1616544 h 6507156"/>
              <a:gd name="connsiteX2988" fmla="*/ 5126657 w 9124939"/>
              <a:gd name="connsiteY2988" fmla="*/ 1626643 h 6507156"/>
              <a:gd name="connsiteX2989" fmla="*/ 5121260 w 9124939"/>
              <a:gd name="connsiteY2989" fmla="*/ 1628785 h 6507156"/>
              <a:gd name="connsiteX2990" fmla="*/ 5112687 w 9124939"/>
              <a:gd name="connsiteY2990" fmla="*/ 1616544 h 6507156"/>
              <a:gd name="connsiteX2991" fmla="*/ 5110465 w 9124939"/>
              <a:gd name="connsiteY2991" fmla="*/ 1625725 h 6507156"/>
              <a:gd name="connsiteX2992" fmla="*/ 5099035 w 9124939"/>
              <a:gd name="connsiteY2992" fmla="*/ 1619604 h 6507156"/>
              <a:gd name="connsiteX2993" fmla="*/ 5099035 w 9124939"/>
              <a:gd name="connsiteY2993" fmla="*/ 1608587 h 6507156"/>
              <a:gd name="connsiteX2994" fmla="*/ 5107290 w 9124939"/>
              <a:gd name="connsiteY2994" fmla="*/ 1603385 h 6507156"/>
              <a:gd name="connsiteX2995" fmla="*/ 6156863 w 9124939"/>
              <a:gd name="connsiteY2995" fmla="*/ 1581149 h 6507156"/>
              <a:gd name="connsiteX2996" fmla="*/ 6164652 w 9124939"/>
              <a:gd name="connsiteY2996" fmla="*/ 1589663 h 6507156"/>
              <a:gd name="connsiteX2997" fmla="*/ 6161224 w 9124939"/>
              <a:gd name="connsiteY2997" fmla="*/ 1599439 h 6507156"/>
              <a:gd name="connsiteX2998" fmla="*/ 6169014 w 9124939"/>
              <a:gd name="connsiteY2998" fmla="*/ 1608268 h 6507156"/>
              <a:gd name="connsiteX2999" fmla="*/ 6162159 w 9124939"/>
              <a:gd name="connsiteY2999" fmla="*/ 1627187 h 6507156"/>
              <a:gd name="connsiteX3000" fmla="*/ 6156551 w 9124939"/>
              <a:gd name="connsiteY3000" fmla="*/ 1610160 h 6507156"/>
              <a:gd name="connsiteX3001" fmla="*/ 6135676 w 9124939"/>
              <a:gd name="connsiteY3001" fmla="*/ 1600069 h 6507156"/>
              <a:gd name="connsiteX3002" fmla="*/ 6142530 w 9124939"/>
              <a:gd name="connsiteY3002" fmla="*/ 1585249 h 6507156"/>
              <a:gd name="connsiteX3003" fmla="*/ 6150008 w 9124939"/>
              <a:gd name="connsiteY3003" fmla="*/ 1592501 h 6507156"/>
              <a:gd name="connsiteX3004" fmla="*/ 6156863 w 9124939"/>
              <a:gd name="connsiteY3004" fmla="*/ 1581149 h 6507156"/>
              <a:gd name="connsiteX3005" fmla="*/ 6164251 w 9124939"/>
              <a:gd name="connsiteY3005" fmla="*/ 1579563 h 6507156"/>
              <a:gd name="connsiteX3006" fmla="*/ 6180126 w 9124939"/>
              <a:gd name="connsiteY3006" fmla="*/ 1583250 h 6507156"/>
              <a:gd name="connsiteX3007" fmla="*/ 6168462 w 9124939"/>
              <a:gd name="connsiteY3007" fmla="*/ 1589088 h 6507156"/>
              <a:gd name="connsiteX3008" fmla="*/ 6164251 w 9124939"/>
              <a:gd name="connsiteY3008" fmla="*/ 1579563 h 6507156"/>
              <a:gd name="connsiteX3009" fmla="*/ 3887464 w 9124939"/>
              <a:gd name="connsiteY3009" fmla="*/ 1465266 h 6507156"/>
              <a:gd name="connsiteX3010" fmla="*/ 3902069 w 9124939"/>
              <a:gd name="connsiteY3010" fmla="*/ 1482345 h 6507156"/>
              <a:gd name="connsiteX3011" fmla="*/ 3890639 w 9124939"/>
              <a:gd name="connsiteY3011" fmla="*/ 1493512 h 6507156"/>
              <a:gd name="connsiteX3012" fmla="*/ 3871906 w 9124939"/>
              <a:gd name="connsiteY3012" fmla="*/ 1493841 h 6507156"/>
              <a:gd name="connsiteX3013" fmla="*/ 3876669 w 9124939"/>
              <a:gd name="connsiteY3013" fmla="*/ 1471835 h 6507156"/>
              <a:gd name="connsiteX3014" fmla="*/ 3887464 w 9124939"/>
              <a:gd name="connsiteY3014" fmla="*/ 1465266 h 6507156"/>
              <a:gd name="connsiteX3015" fmla="*/ 4875198 w 9124939"/>
              <a:gd name="connsiteY3015" fmla="*/ 1458924 h 6507156"/>
              <a:gd name="connsiteX3016" fmla="*/ 4874563 w 9124939"/>
              <a:gd name="connsiteY3016" fmla="*/ 1481916 h 6507156"/>
              <a:gd name="connsiteX3017" fmla="*/ 4869482 w 9124939"/>
              <a:gd name="connsiteY3017" fmla="*/ 1487499 h 6507156"/>
              <a:gd name="connsiteX3018" fmla="*/ 4864085 w 9124939"/>
              <a:gd name="connsiteY3018" fmla="*/ 1475348 h 6507156"/>
              <a:gd name="connsiteX3019" fmla="*/ 4870118 w 9124939"/>
              <a:gd name="connsiteY3019" fmla="*/ 1465494 h 6507156"/>
              <a:gd name="connsiteX3020" fmla="*/ 4875198 w 9124939"/>
              <a:gd name="connsiteY3020" fmla="*/ 1458924 h 6507156"/>
              <a:gd name="connsiteX3021" fmla="*/ 3987794 w 9124939"/>
              <a:gd name="connsiteY3021" fmla="*/ 1274767 h 6507156"/>
              <a:gd name="connsiteX3022" fmla="*/ 4006608 w 9124939"/>
              <a:gd name="connsiteY3022" fmla="*/ 1296674 h 6507156"/>
              <a:gd name="connsiteX3023" fmla="*/ 4013194 w 9124939"/>
              <a:gd name="connsiteY3023" fmla="*/ 1322074 h 6507156"/>
              <a:gd name="connsiteX3024" fmla="*/ 3996573 w 9124939"/>
              <a:gd name="connsiteY3024" fmla="*/ 1322392 h 6507156"/>
              <a:gd name="connsiteX3025" fmla="*/ 3998456 w 9124939"/>
              <a:gd name="connsiteY3025" fmla="*/ 1308421 h 6507156"/>
              <a:gd name="connsiteX3026" fmla="*/ 3988734 w 9124939"/>
              <a:gd name="connsiteY3026" fmla="*/ 1293499 h 6507156"/>
              <a:gd name="connsiteX3027" fmla="*/ 3987794 w 9124939"/>
              <a:gd name="connsiteY3027" fmla="*/ 1274767 h 6507156"/>
              <a:gd name="connsiteX3028" fmla="*/ 1222367 w 9124939"/>
              <a:gd name="connsiteY3028" fmla="*/ 1271588 h 6507156"/>
              <a:gd name="connsiteX3029" fmla="*/ 1244910 w 9124939"/>
              <a:gd name="connsiteY3029" fmla="*/ 1299845 h 6507156"/>
              <a:gd name="connsiteX3030" fmla="*/ 1245863 w 9124939"/>
              <a:gd name="connsiteY3030" fmla="*/ 1317943 h 6507156"/>
              <a:gd name="connsiteX3031" fmla="*/ 1259833 w 9124939"/>
              <a:gd name="connsiteY3031" fmla="*/ 1323023 h 6507156"/>
              <a:gd name="connsiteX3032" fmla="*/ 1250625 w 9124939"/>
              <a:gd name="connsiteY3032" fmla="*/ 1341120 h 6507156"/>
              <a:gd name="connsiteX3033" fmla="*/ 1265230 w 9124939"/>
              <a:gd name="connsiteY3033" fmla="*/ 1351280 h 6507156"/>
              <a:gd name="connsiteX3034" fmla="*/ 1280153 w 9124939"/>
              <a:gd name="connsiteY3034" fmla="*/ 1352233 h 6507156"/>
              <a:gd name="connsiteX3035" fmla="*/ 1285550 w 9124939"/>
              <a:gd name="connsiteY3035" fmla="*/ 1366203 h 6507156"/>
              <a:gd name="connsiteX3036" fmla="*/ 1302378 w 9124939"/>
              <a:gd name="connsiteY3036" fmla="*/ 1372235 h 6507156"/>
              <a:gd name="connsiteX3037" fmla="*/ 1301425 w 9124939"/>
              <a:gd name="connsiteY3037" fmla="*/ 1355090 h 6507156"/>
              <a:gd name="connsiteX3038" fmla="*/ 1307458 w 9124939"/>
              <a:gd name="connsiteY3038" fmla="*/ 1344613 h 6507156"/>
              <a:gd name="connsiteX3039" fmla="*/ 1321428 w 9124939"/>
              <a:gd name="connsiteY3039" fmla="*/ 1350963 h 6507156"/>
              <a:gd name="connsiteX3040" fmla="*/ 1345240 w 9124939"/>
              <a:gd name="connsiteY3040" fmla="*/ 1316038 h 6507156"/>
              <a:gd name="connsiteX3041" fmla="*/ 1374133 w 9124939"/>
              <a:gd name="connsiteY3041" fmla="*/ 1317625 h 6507156"/>
              <a:gd name="connsiteX3042" fmla="*/ 1378260 w 9124939"/>
              <a:gd name="connsiteY3042" fmla="*/ 1329373 h 6507156"/>
              <a:gd name="connsiteX3043" fmla="*/ 1357305 w 9124939"/>
              <a:gd name="connsiteY3043" fmla="*/ 1335723 h 6507156"/>
              <a:gd name="connsiteX3044" fmla="*/ 1340477 w 9124939"/>
              <a:gd name="connsiteY3044" fmla="*/ 1342390 h 6507156"/>
              <a:gd name="connsiteX3045" fmla="*/ 1344923 w 9124939"/>
              <a:gd name="connsiteY3045" fmla="*/ 1362393 h 6507156"/>
              <a:gd name="connsiteX3046" fmla="*/ 1317300 w 9124939"/>
              <a:gd name="connsiteY3046" fmla="*/ 1379220 h 6507156"/>
              <a:gd name="connsiteX3047" fmla="*/ 1329048 w 9124939"/>
              <a:gd name="connsiteY3047" fmla="*/ 1391920 h 6507156"/>
              <a:gd name="connsiteX3048" fmla="*/ 1329365 w 9124939"/>
              <a:gd name="connsiteY3048" fmla="*/ 1401445 h 6507156"/>
              <a:gd name="connsiteX3049" fmla="*/ 1338890 w 9124939"/>
              <a:gd name="connsiteY3049" fmla="*/ 1399540 h 6507156"/>
              <a:gd name="connsiteX3050" fmla="*/ 1345240 w 9124939"/>
              <a:gd name="connsiteY3050" fmla="*/ 1415098 h 6507156"/>
              <a:gd name="connsiteX3051" fmla="*/ 1365243 w 9124939"/>
              <a:gd name="connsiteY3051" fmla="*/ 1398905 h 6507156"/>
              <a:gd name="connsiteX3052" fmla="*/ 1370323 w 9124939"/>
              <a:gd name="connsiteY3052" fmla="*/ 1401128 h 6507156"/>
              <a:gd name="connsiteX3053" fmla="*/ 1374450 w 9124939"/>
              <a:gd name="connsiteY3053" fmla="*/ 1451610 h 6507156"/>
              <a:gd name="connsiteX3054" fmla="*/ 1347780 w 9124939"/>
              <a:gd name="connsiteY3054" fmla="*/ 1467803 h 6507156"/>
              <a:gd name="connsiteX3055" fmla="*/ 1355718 w 9124939"/>
              <a:gd name="connsiteY3055" fmla="*/ 1478915 h 6507156"/>
              <a:gd name="connsiteX3056" fmla="*/ 1366830 w 9124939"/>
              <a:gd name="connsiteY3056" fmla="*/ 1469390 h 6507156"/>
              <a:gd name="connsiteX3057" fmla="*/ 1397628 w 9124939"/>
              <a:gd name="connsiteY3057" fmla="*/ 1459865 h 6507156"/>
              <a:gd name="connsiteX3058" fmla="*/ 1403978 w 9124939"/>
              <a:gd name="connsiteY3058" fmla="*/ 1463993 h 6507156"/>
              <a:gd name="connsiteX3059" fmla="*/ 1398898 w 9124939"/>
              <a:gd name="connsiteY3059" fmla="*/ 1479550 h 6507156"/>
              <a:gd name="connsiteX3060" fmla="*/ 1403025 w 9124939"/>
              <a:gd name="connsiteY3060" fmla="*/ 1493520 h 6507156"/>
              <a:gd name="connsiteX3061" fmla="*/ 1410328 w 9124939"/>
              <a:gd name="connsiteY3061" fmla="*/ 1495743 h 6507156"/>
              <a:gd name="connsiteX3062" fmla="*/ 1409692 w 9124939"/>
              <a:gd name="connsiteY3062" fmla="*/ 1511300 h 6507156"/>
              <a:gd name="connsiteX3063" fmla="*/ 1421440 w 9124939"/>
              <a:gd name="connsiteY3063" fmla="*/ 1510030 h 6507156"/>
              <a:gd name="connsiteX3064" fmla="*/ 1423028 w 9124939"/>
              <a:gd name="connsiteY3064" fmla="*/ 1488123 h 6507156"/>
              <a:gd name="connsiteX3065" fmla="*/ 1430648 w 9124939"/>
              <a:gd name="connsiteY3065" fmla="*/ 1475423 h 6507156"/>
              <a:gd name="connsiteX3066" fmla="*/ 1444300 w 9124939"/>
              <a:gd name="connsiteY3066" fmla="*/ 1494155 h 6507156"/>
              <a:gd name="connsiteX3067" fmla="*/ 1443665 w 9124939"/>
              <a:gd name="connsiteY3067" fmla="*/ 1509078 h 6507156"/>
              <a:gd name="connsiteX3068" fmla="*/ 1461445 w 9124939"/>
              <a:gd name="connsiteY3068" fmla="*/ 1503363 h 6507156"/>
              <a:gd name="connsiteX3069" fmla="*/ 1450968 w 9124939"/>
              <a:gd name="connsiteY3069" fmla="*/ 1518285 h 6507156"/>
              <a:gd name="connsiteX3070" fmla="*/ 1462715 w 9124939"/>
              <a:gd name="connsiteY3070" fmla="*/ 1528762 h 6507156"/>
              <a:gd name="connsiteX3071" fmla="*/ 1458905 w 9124939"/>
              <a:gd name="connsiteY3071" fmla="*/ 1559243 h 6507156"/>
              <a:gd name="connsiteX3072" fmla="*/ 1443983 w 9124939"/>
              <a:gd name="connsiteY3072" fmla="*/ 1573213 h 6507156"/>
              <a:gd name="connsiteX3073" fmla="*/ 1458905 w 9124939"/>
              <a:gd name="connsiteY3073" fmla="*/ 1576388 h 6507156"/>
              <a:gd name="connsiteX3074" fmla="*/ 1462397 w 9124939"/>
              <a:gd name="connsiteY3074" fmla="*/ 1599248 h 6507156"/>
              <a:gd name="connsiteX3075" fmla="*/ 1466207 w 9124939"/>
              <a:gd name="connsiteY3075" fmla="*/ 1587500 h 6507156"/>
              <a:gd name="connsiteX3076" fmla="*/ 1478908 w 9124939"/>
              <a:gd name="connsiteY3076" fmla="*/ 1586547 h 6507156"/>
              <a:gd name="connsiteX3077" fmla="*/ 1484305 w 9124939"/>
              <a:gd name="connsiteY3077" fmla="*/ 1598295 h 6507156"/>
              <a:gd name="connsiteX3078" fmla="*/ 1466525 w 9124939"/>
              <a:gd name="connsiteY3078" fmla="*/ 1607820 h 6507156"/>
              <a:gd name="connsiteX3079" fmla="*/ 1477320 w 9124939"/>
              <a:gd name="connsiteY3079" fmla="*/ 1606550 h 6507156"/>
              <a:gd name="connsiteX3080" fmla="*/ 1476368 w 9124939"/>
              <a:gd name="connsiteY3080" fmla="*/ 1626552 h 6507156"/>
              <a:gd name="connsiteX3081" fmla="*/ 1459223 w 9124939"/>
              <a:gd name="connsiteY3081" fmla="*/ 1627822 h 6507156"/>
              <a:gd name="connsiteX3082" fmla="*/ 1445888 w 9124939"/>
              <a:gd name="connsiteY3082" fmla="*/ 1641792 h 6507156"/>
              <a:gd name="connsiteX3083" fmla="*/ 1455413 w 9124939"/>
              <a:gd name="connsiteY3083" fmla="*/ 1655127 h 6507156"/>
              <a:gd name="connsiteX3084" fmla="*/ 1443030 w 9124939"/>
              <a:gd name="connsiteY3084" fmla="*/ 1670050 h 6507156"/>
              <a:gd name="connsiteX3085" fmla="*/ 1441760 w 9124939"/>
              <a:gd name="connsiteY3085" fmla="*/ 1683702 h 6507156"/>
              <a:gd name="connsiteX3086" fmla="*/ 1430330 w 9124939"/>
              <a:gd name="connsiteY3086" fmla="*/ 1684972 h 6507156"/>
              <a:gd name="connsiteX3087" fmla="*/ 1421123 w 9124939"/>
              <a:gd name="connsiteY3087" fmla="*/ 1696402 h 6507156"/>
              <a:gd name="connsiteX3088" fmla="*/ 1412550 w 9124939"/>
              <a:gd name="connsiteY3088" fmla="*/ 1701165 h 6507156"/>
              <a:gd name="connsiteX3089" fmla="*/ 1406835 w 9124939"/>
              <a:gd name="connsiteY3089" fmla="*/ 1684020 h 6507156"/>
              <a:gd name="connsiteX3090" fmla="*/ 1391913 w 9124939"/>
              <a:gd name="connsiteY3090" fmla="*/ 1664335 h 6507156"/>
              <a:gd name="connsiteX3091" fmla="*/ 1385563 w 9124939"/>
              <a:gd name="connsiteY3091" fmla="*/ 1678305 h 6507156"/>
              <a:gd name="connsiteX3092" fmla="*/ 1394453 w 9124939"/>
              <a:gd name="connsiteY3092" fmla="*/ 1690687 h 6507156"/>
              <a:gd name="connsiteX3093" fmla="*/ 1395723 w 9124939"/>
              <a:gd name="connsiteY3093" fmla="*/ 1698942 h 6507156"/>
              <a:gd name="connsiteX3094" fmla="*/ 1380800 w 9124939"/>
              <a:gd name="connsiteY3094" fmla="*/ 1707515 h 6507156"/>
              <a:gd name="connsiteX3095" fmla="*/ 1378895 w 9124939"/>
              <a:gd name="connsiteY3095" fmla="*/ 1728787 h 6507156"/>
              <a:gd name="connsiteX3096" fmla="*/ 1407153 w 9124939"/>
              <a:gd name="connsiteY3096" fmla="*/ 1713547 h 6507156"/>
              <a:gd name="connsiteX3097" fmla="*/ 1411598 w 9124939"/>
              <a:gd name="connsiteY3097" fmla="*/ 1717675 h 6507156"/>
              <a:gd name="connsiteX3098" fmla="*/ 1389690 w 9124939"/>
              <a:gd name="connsiteY3098" fmla="*/ 1737995 h 6507156"/>
              <a:gd name="connsiteX3099" fmla="*/ 1372863 w 9124939"/>
              <a:gd name="connsiteY3099" fmla="*/ 1770698 h 6507156"/>
              <a:gd name="connsiteX3100" fmla="*/ 1349685 w 9124939"/>
              <a:gd name="connsiteY3100" fmla="*/ 1773237 h 6507156"/>
              <a:gd name="connsiteX3101" fmla="*/ 1336033 w 9124939"/>
              <a:gd name="connsiteY3101" fmla="*/ 1804670 h 6507156"/>
              <a:gd name="connsiteX3102" fmla="*/ 1314760 w 9124939"/>
              <a:gd name="connsiteY3102" fmla="*/ 1810385 h 6507156"/>
              <a:gd name="connsiteX3103" fmla="*/ 1311585 w 9124939"/>
              <a:gd name="connsiteY3103" fmla="*/ 1806257 h 6507156"/>
              <a:gd name="connsiteX3104" fmla="*/ 1322380 w 9124939"/>
              <a:gd name="connsiteY3104" fmla="*/ 1801813 h 6507156"/>
              <a:gd name="connsiteX3105" fmla="*/ 1325555 w 9124939"/>
              <a:gd name="connsiteY3105" fmla="*/ 1792287 h 6507156"/>
              <a:gd name="connsiteX3106" fmla="*/ 1317935 w 9124939"/>
              <a:gd name="connsiteY3106" fmla="*/ 1784032 h 6507156"/>
              <a:gd name="connsiteX3107" fmla="*/ 1316665 w 9124939"/>
              <a:gd name="connsiteY3107" fmla="*/ 1765300 h 6507156"/>
              <a:gd name="connsiteX3108" fmla="*/ 1301743 w 9124939"/>
              <a:gd name="connsiteY3108" fmla="*/ 1763077 h 6507156"/>
              <a:gd name="connsiteX3109" fmla="*/ 1297933 w 9124939"/>
              <a:gd name="connsiteY3109" fmla="*/ 1772602 h 6507156"/>
              <a:gd name="connsiteX3110" fmla="*/ 1301108 w 9124939"/>
              <a:gd name="connsiteY3110" fmla="*/ 1782127 h 6507156"/>
              <a:gd name="connsiteX3111" fmla="*/ 1293805 w 9124939"/>
              <a:gd name="connsiteY3111" fmla="*/ 1791653 h 6507156"/>
              <a:gd name="connsiteX3112" fmla="*/ 1269675 w 9124939"/>
              <a:gd name="connsiteY3112" fmla="*/ 1799272 h 6507156"/>
              <a:gd name="connsiteX3113" fmla="*/ 1256975 w 9124939"/>
              <a:gd name="connsiteY3113" fmla="*/ 1823403 h 6507156"/>
              <a:gd name="connsiteX3114" fmla="*/ 1204588 w 9124939"/>
              <a:gd name="connsiteY3114" fmla="*/ 1877695 h 6507156"/>
              <a:gd name="connsiteX3115" fmla="*/ 1181093 w 9124939"/>
              <a:gd name="connsiteY3115" fmla="*/ 1878965 h 6507156"/>
              <a:gd name="connsiteX3116" fmla="*/ 1157280 w 9124939"/>
              <a:gd name="connsiteY3116" fmla="*/ 1892935 h 6507156"/>
              <a:gd name="connsiteX3117" fmla="*/ 1129658 w 9124939"/>
              <a:gd name="connsiteY3117" fmla="*/ 1887855 h 6507156"/>
              <a:gd name="connsiteX3118" fmla="*/ 1134103 w 9124939"/>
              <a:gd name="connsiteY3118" fmla="*/ 1911350 h 6507156"/>
              <a:gd name="connsiteX3119" fmla="*/ 1083620 w 9124939"/>
              <a:gd name="connsiteY3119" fmla="*/ 1931353 h 6507156"/>
              <a:gd name="connsiteX3120" fmla="*/ 1046790 w 9124939"/>
              <a:gd name="connsiteY3120" fmla="*/ 1985645 h 6507156"/>
              <a:gd name="connsiteX3121" fmla="*/ 949317 w 9124939"/>
              <a:gd name="connsiteY3121" fmla="*/ 1987550 h 6507156"/>
              <a:gd name="connsiteX3122" fmla="*/ 923917 w 9124939"/>
              <a:gd name="connsiteY3122" fmla="*/ 1973263 h 6507156"/>
              <a:gd name="connsiteX3123" fmla="*/ 855972 w 9124939"/>
              <a:gd name="connsiteY3123" fmla="*/ 1961197 h 6507156"/>
              <a:gd name="connsiteX3124" fmla="*/ 829620 w 9124939"/>
              <a:gd name="connsiteY3124" fmla="*/ 1944370 h 6507156"/>
              <a:gd name="connsiteX3125" fmla="*/ 790250 w 9124939"/>
              <a:gd name="connsiteY3125" fmla="*/ 1912938 h 6507156"/>
              <a:gd name="connsiteX3126" fmla="*/ 764850 w 9124939"/>
              <a:gd name="connsiteY3126" fmla="*/ 1909127 h 6507156"/>
              <a:gd name="connsiteX3127" fmla="*/ 745800 w 9124939"/>
              <a:gd name="connsiteY3127" fmla="*/ 1900873 h 6507156"/>
              <a:gd name="connsiteX3128" fmla="*/ 752785 w 9124939"/>
              <a:gd name="connsiteY3128" fmla="*/ 1894523 h 6507156"/>
              <a:gd name="connsiteX3129" fmla="*/ 749610 w 9124939"/>
              <a:gd name="connsiteY3129" fmla="*/ 1874520 h 6507156"/>
              <a:gd name="connsiteX3130" fmla="*/ 722305 w 9124939"/>
              <a:gd name="connsiteY3130" fmla="*/ 1903095 h 6507156"/>
              <a:gd name="connsiteX3131" fmla="*/ 709605 w 9124939"/>
              <a:gd name="connsiteY3131" fmla="*/ 1896111 h 6507156"/>
              <a:gd name="connsiteX3132" fmla="*/ 681030 w 9124939"/>
              <a:gd name="connsiteY3132" fmla="*/ 1896428 h 6507156"/>
              <a:gd name="connsiteX3133" fmla="*/ 659122 w 9124939"/>
              <a:gd name="connsiteY3133" fmla="*/ 1905000 h 6507156"/>
              <a:gd name="connsiteX3134" fmla="*/ 637532 w 9124939"/>
              <a:gd name="connsiteY3134" fmla="*/ 1896745 h 6507156"/>
              <a:gd name="connsiteX3135" fmla="*/ 617530 w 9124939"/>
              <a:gd name="connsiteY3135" fmla="*/ 1905317 h 6507156"/>
              <a:gd name="connsiteX3136" fmla="*/ 603560 w 9124939"/>
              <a:gd name="connsiteY3136" fmla="*/ 1885315 h 6507156"/>
              <a:gd name="connsiteX3137" fmla="*/ 618165 w 9124939"/>
              <a:gd name="connsiteY3137" fmla="*/ 1872615 h 6507156"/>
              <a:gd name="connsiteX3138" fmla="*/ 599115 w 9124939"/>
              <a:gd name="connsiteY3138" fmla="*/ 1858963 h 6507156"/>
              <a:gd name="connsiteX3139" fmla="*/ 602290 w 9124939"/>
              <a:gd name="connsiteY3139" fmla="*/ 1852613 h 6507156"/>
              <a:gd name="connsiteX3140" fmla="*/ 628007 w 9124939"/>
              <a:gd name="connsiteY3140" fmla="*/ 1864360 h 6507156"/>
              <a:gd name="connsiteX3141" fmla="*/ 658170 w 9124939"/>
              <a:gd name="connsiteY3141" fmla="*/ 1859597 h 6507156"/>
              <a:gd name="connsiteX3142" fmla="*/ 688650 w 9124939"/>
              <a:gd name="connsiteY3142" fmla="*/ 1822450 h 6507156"/>
              <a:gd name="connsiteX3143" fmla="*/ 696270 w 9124939"/>
              <a:gd name="connsiteY3143" fmla="*/ 1805622 h 6507156"/>
              <a:gd name="connsiteX3144" fmla="*/ 716907 w 9124939"/>
              <a:gd name="connsiteY3144" fmla="*/ 1781175 h 6507156"/>
              <a:gd name="connsiteX3145" fmla="*/ 702302 w 9124939"/>
              <a:gd name="connsiteY3145" fmla="*/ 1783080 h 6507156"/>
              <a:gd name="connsiteX3146" fmla="*/ 665155 w 9124939"/>
              <a:gd name="connsiteY3146" fmla="*/ 1790065 h 6507156"/>
              <a:gd name="connsiteX3147" fmla="*/ 660710 w 9124939"/>
              <a:gd name="connsiteY3147" fmla="*/ 1781492 h 6507156"/>
              <a:gd name="connsiteX3148" fmla="*/ 671505 w 9124939"/>
              <a:gd name="connsiteY3148" fmla="*/ 1771967 h 6507156"/>
              <a:gd name="connsiteX3149" fmla="*/ 675632 w 9124939"/>
              <a:gd name="connsiteY3149" fmla="*/ 1759267 h 6507156"/>
              <a:gd name="connsiteX3150" fmla="*/ 688015 w 9124939"/>
              <a:gd name="connsiteY3150" fmla="*/ 1737360 h 6507156"/>
              <a:gd name="connsiteX3151" fmla="*/ 668965 w 9124939"/>
              <a:gd name="connsiteY3151" fmla="*/ 1738312 h 6507156"/>
              <a:gd name="connsiteX3152" fmla="*/ 657217 w 9124939"/>
              <a:gd name="connsiteY3152" fmla="*/ 1746885 h 6507156"/>
              <a:gd name="connsiteX3153" fmla="*/ 648645 w 9124939"/>
              <a:gd name="connsiteY3153" fmla="*/ 1739265 h 6507156"/>
              <a:gd name="connsiteX3154" fmla="*/ 636262 w 9124939"/>
              <a:gd name="connsiteY3154" fmla="*/ 1744027 h 6507156"/>
              <a:gd name="connsiteX3155" fmla="*/ 635945 w 9124939"/>
              <a:gd name="connsiteY3155" fmla="*/ 1716405 h 6507156"/>
              <a:gd name="connsiteX3156" fmla="*/ 623880 w 9124939"/>
              <a:gd name="connsiteY3156" fmla="*/ 1684972 h 6507156"/>
              <a:gd name="connsiteX3157" fmla="*/ 605782 w 9124939"/>
              <a:gd name="connsiteY3157" fmla="*/ 1684020 h 6507156"/>
              <a:gd name="connsiteX3158" fmla="*/ 589272 w 9124939"/>
              <a:gd name="connsiteY3158" fmla="*/ 1689417 h 6507156"/>
              <a:gd name="connsiteX3159" fmla="*/ 556252 w 9124939"/>
              <a:gd name="connsiteY3159" fmla="*/ 1677035 h 6507156"/>
              <a:gd name="connsiteX3160" fmla="*/ 529900 w 9124939"/>
              <a:gd name="connsiteY3160" fmla="*/ 1691005 h 6507156"/>
              <a:gd name="connsiteX3161" fmla="*/ 522597 w 9124939"/>
              <a:gd name="connsiteY3161" fmla="*/ 1685925 h 6507156"/>
              <a:gd name="connsiteX3162" fmla="*/ 514025 w 9124939"/>
              <a:gd name="connsiteY3162" fmla="*/ 1698625 h 6507156"/>
              <a:gd name="connsiteX3163" fmla="*/ 492117 w 9124939"/>
              <a:gd name="connsiteY3163" fmla="*/ 1701800 h 6507156"/>
              <a:gd name="connsiteX3164" fmla="*/ 484180 w 9124939"/>
              <a:gd name="connsiteY3164" fmla="*/ 1690687 h 6507156"/>
              <a:gd name="connsiteX3165" fmla="*/ 499102 w 9124939"/>
              <a:gd name="connsiteY3165" fmla="*/ 1671320 h 6507156"/>
              <a:gd name="connsiteX3166" fmla="*/ 541330 w 9124939"/>
              <a:gd name="connsiteY3166" fmla="*/ 1658302 h 6507156"/>
              <a:gd name="connsiteX3167" fmla="*/ 585462 w 9124939"/>
              <a:gd name="connsiteY3167" fmla="*/ 1647507 h 6507156"/>
              <a:gd name="connsiteX3168" fmla="*/ 589590 w 9124939"/>
              <a:gd name="connsiteY3168" fmla="*/ 1633537 h 6507156"/>
              <a:gd name="connsiteX3169" fmla="*/ 597210 w 9124939"/>
              <a:gd name="connsiteY3169" fmla="*/ 1630362 h 6507156"/>
              <a:gd name="connsiteX3170" fmla="*/ 601337 w 9124939"/>
              <a:gd name="connsiteY3170" fmla="*/ 1642110 h 6507156"/>
              <a:gd name="connsiteX3171" fmla="*/ 611815 w 9124939"/>
              <a:gd name="connsiteY3171" fmla="*/ 1630362 h 6507156"/>
              <a:gd name="connsiteX3172" fmla="*/ 623562 w 9124939"/>
              <a:gd name="connsiteY3172" fmla="*/ 1625918 h 6507156"/>
              <a:gd name="connsiteX3173" fmla="*/ 634357 w 9124939"/>
              <a:gd name="connsiteY3173" fmla="*/ 1639570 h 6507156"/>
              <a:gd name="connsiteX3174" fmla="*/ 676585 w 9124939"/>
              <a:gd name="connsiteY3174" fmla="*/ 1640205 h 6507156"/>
              <a:gd name="connsiteX3175" fmla="*/ 696270 w 9124939"/>
              <a:gd name="connsiteY3175" fmla="*/ 1594802 h 6507156"/>
              <a:gd name="connsiteX3176" fmla="*/ 686745 w 9124939"/>
              <a:gd name="connsiteY3176" fmla="*/ 1593533 h 6507156"/>
              <a:gd name="connsiteX3177" fmla="*/ 671187 w 9124939"/>
              <a:gd name="connsiteY3177" fmla="*/ 1613852 h 6507156"/>
              <a:gd name="connsiteX3178" fmla="*/ 644517 w 9124939"/>
              <a:gd name="connsiteY3178" fmla="*/ 1609725 h 6507156"/>
              <a:gd name="connsiteX3179" fmla="*/ 629595 w 9124939"/>
              <a:gd name="connsiteY3179" fmla="*/ 1611312 h 6507156"/>
              <a:gd name="connsiteX3180" fmla="*/ 622292 w 9124939"/>
              <a:gd name="connsiteY3180" fmla="*/ 1599565 h 6507156"/>
              <a:gd name="connsiteX3181" fmla="*/ 687380 w 9124939"/>
              <a:gd name="connsiteY3181" fmla="*/ 1532890 h 6507156"/>
              <a:gd name="connsiteX3182" fmla="*/ 665155 w 9124939"/>
              <a:gd name="connsiteY3182" fmla="*/ 1529715 h 6507156"/>
              <a:gd name="connsiteX3183" fmla="*/ 654360 w 9124939"/>
              <a:gd name="connsiteY3183" fmla="*/ 1539240 h 6507156"/>
              <a:gd name="connsiteX3184" fmla="*/ 641660 w 9124939"/>
              <a:gd name="connsiteY3184" fmla="*/ 1533208 h 6507156"/>
              <a:gd name="connsiteX3185" fmla="*/ 639120 w 9124939"/>
              <a:gd name="connsiteY3185" fmla="*/ 1509713 h 6507156"/>
              <a:gd name="connsiteX3186" fmla="*/ 614990 w 9124939"/>
              <a:gd name="connsiteY3186" fmla="*/ 1517650 h 6507156"/>
              <a:gd name="connsiteX3187" fmla="*/ 603560 w 9124939"/>
              <a:gd name="connsiteY3187" fmla="*/ 1506855 h 6507156"/>
              <a:gd name="connsiteX3188" fmla="*/ 582287 w 9124939"/>
              <a:gd name="connsiteY3188" fmla="*/ 1499870 h 6507156"/>
              <a:gd name="connsiteX3189" fmla="*/ 554030 w 9124939"/>
              <a:gd name="connsiteY3189" fmla="*/ 1528445 h 6507156"/>
              <a:gd name="connsiteX3190" fmla="*/ 491800 w 9124939"/>
              <a:gd name="connsiteY3190" fmla="*/ 1542733 h 6507156"/>
              <a:gd name="connsiteX3191" fmla="*/ 461002 w 9124939"/>
              <a:gd name="connsiteY3191" fmla="*/ 1533525 h 6507156"/>
              <a:gd name="connsiteX3192" fmla="*/ 432110 w 9124939"/>
              <a:gd name="connsiteY3192" fmla="*/ 1541145 h 6507156"/>
              <a:gd name="connsiteX3193" fmla="*/ 423855 w 9124939"/>
              <a:gd name="connsiteY3193" fmla="*/ 1534795 h 6507156"/>
              <a:gd name="connsiteX3194" fmla="*/ 441317 w 9124939"/>
              <a:gd name="connsiteY3194" fmla="*/ 1521143 h 6507156"/>
              <a:gd name="connsiteX3195" fmla="*/ 445762 w 9124939"/>
              <a:gd name="connsiteY3195" fmla="*/ 1496060 h 6507156"/>
              <a:gd name="connsiteX3196" fmla="*/ 490212 w 9124939"/>
              <a:gd name="connsiteY3196" fmla="*/ 1524953 h 6507156"/>
              <a:gd name="connsiteX3197" fmla="*/ 499737 w 9124939"/>
              <a:gd name="connsiteY3197" fmla="*/ 1521777 h 6507156"/>
              <a:gd name="connsiteX3198" fmla="*/ 482910 w 9124939"/>
              <a:gd name="connsiteY3198" fmla="*/ 1508125 h 6507156"/>
              <a:gd name="connsiteX3199" fmla="*/ 495292 w 9124939"/>
              <a:gd name="connsiteY3199" fmla="*/ 1498600 h 6507156"/>
              <a:gd name="connsiteX3200" fmla="*/ 474972 w 9124939"/>
              <a:gd name="connsiteY3200" fmla="*/ 1488123 h 6507156"/>
              <a:gd name="connsiteX3201" fmla="*/ 464495 w 9124939"/>
              <a:gd name="connsiteY3201" fmla="*/ 1471613 h 6507156"/>
              <a:gd name="connsiteX3202" fmla="*/ 464495 w 9124939"/>
              <a:gd name="connsiteY3202" fmla="*/ 1459865 h 6507156"/>
              <a:gd name="connsiteX3203" fmla="*/ 513390 w 9124939"/>
              <a:gd name="connsiteY3203" fmla="*/ 1479233 h 6507156"/>
              <a:gd name="connsiteX3204" fmla="*/ 516565 w 9124939"/>
              <a:gd name="connsiteY3204" fmla="*/ 1500505 h 6507156"/>
              <a:gd name="connsiteX3205" fmla="*/ 553712 w 9124939"/>
              <a:gd name="connsiteY3205" fmla="*/ 1485265 h 6507156"/>
              <a:gd name="connsiteX3206" fmla="*/ 534345 w 9124939"/>
              <a:gd name="connsiteY3206" fmla="*/ 1478280 h 6507156"/>
              <a:gd name="connsiteX3207" fmla="*/ 549902 w 9124939"/>
              <a:gd name="connsiteY3207" fmla="*/ 1462405 h 6507156"/>
              <a:gd name="connsiteX3208" fmla="*/ 520375 w 9124939"/>
              <a:gd name="connsiteY3208" fmla="*/ 1468755 h 6507156"/>
              <a:gd name="connsiteX3209" fmla="*/ 498150 w 9124939"/>
              <a:gd name="connsiteY3209" fmla="*/ 1440498 h 6507156"/>
              <a:gd name="connsiteX3210" fmla="*/ 500055 w 9124939"/>
              <a:gd name="connsiteY3210" fmla="*/ 1434148 h 6507156"/>
              <a:gd name="connsiteX3211" fmla="*/ 524502 w 9124939"/>
              <a:gd name="connsiteY3211" fmla="*/ 1446848 h 6507156"/>
              <a:gd name="connsiteX3212" fmla="*/ 526725 w 9124939"/>
              <a:gd name="connsiteY3212" fmla="*/ 1441450 h 6507156"/>
              <a:gd name="connsiteX3213" fmla="*/ 489260 w 9124939"/>
              <a:gd name="connsiteY3213" fmla="*/ 1400493 h 6507156"/>
              <a:gd name="connsiteX3214" fmla="*/ 518787 w 9124939"/>
              <a:gd name="connsiteY3214" fmla="*/ 1415098 h 6507156"/>
              <a:gd name="connsiteX3215" fmla="*/ 530535 w 9124939"/>
              <a:gd name="connsiteY3215" fmla="*/ 1411923 h 6507156"/>
              <a:gd name="connsiteX3216" fmla="*/ 507357 w 9124939"/>
              <a:gd name="connsiteY3216" fmla="*/ 1394143 h 6507156"/>
              <a:gd name="connsiteX3217" fmla="*/ 516565 w 9124939"/>
              <a:gd name="connsiteY3217" fmla="*/ 1390968 h 6507156"/>
              <a:gd name="connsiteX3218" fmla="*/ 529582 w 9124939"/>
              <a:gd name="connsiteY3218" fmla="*/ 1405573 h 6507156"/>
              <a:gd name="connsiteX3219" fmla="*/ 540695 w 9124939"/>
              <a:gd name="connsiteY3219" fmla="*/ 1397000 h 6507156"/>
              <a:gd name="connsiteX3220" fmla="*/ 515295 w 9124939"/>
              <a:gd name="connsiteY3220" fmla="*/ 1380173 h 6507156"/>
              <a:gd name="connsiteX3221" fmla="*/ 524820 w 9124939"/>
              <a:gd name="connsiteY3221" fmla="*/ 1366520 h 6507156"/>
              <a:gd name="connsiteX3222" fmla="*/ 566412 w 9124939"/>
              <a:gd name="connsiteY3222" fmla="*/ 1392555 h 6507156"/>
              <a:gd name="connsiteX3223" fmla="*/ 564507 w 9124939"/>
              <a:gd name="connsiteY3223" fmla="*/ 1411288 h 6507156"/>
              <a:gd name="connsiteX3224" fmla="*/ 584827 w 9124939"/>
              <a:gd name="connsiteY3224" fmla="*/ 1420495 h 6507156"/>
              <a:gd name="connsiteX3225" fmla="*/ 591812 w 9124939"/>
              <a:gd name="connsiteY3225" fmla="*/ 1410335 h 6507156"/>
              <a:gd name="connsiteX3226" fmla="*/ 602290 w 9124939"/>
              <a:gd name="connsiteY3226" fmla="*/ 1414145 h 6507156"/>
              <a:gd name="connsiteX3227" fmla="*/ 599432 w 9124939"/>
              <a:gd name="connsiteY3227" fmla="*/ 1437640 h 6507156"/>
              <a:gd name="connsiteX3228" fmla="*/ 602607 w 9124939"/>
              <a:gd name="connsiteY3228" fmla="*/ 1450975 h 6507156"/>
              <a:gd name="connsiteX3229" fmla="*/ 612450 w 9124939"/>
              <a:gd name="connsiteY3229" fmla="*/ 1438275 h 6507156"/>
              <a:gd name="connsiteX3230" fmla="*/ 620705 w 9124939"/>
              <a:gd name="connsiteY3230" fmla="*/ 1453198 h 6507156"/>
              <a:gd name="connsiteX3231" fmla="*/ 632452 w 9124939"/>
              <a:gd name="connsiteY3231" fmla="*/ 1440498 h 6507156"/>
              <a:gd name="connsiteX3232" fmla="*/ 624832 w 9124939"/>
              <a:gd name="connsiteY3232" fmla="*/ 1410018 h 6507156"/>
              <a:gd name="connsiteX3233" fmla="*/ 634357 w 9124939"/>
              <a:gd name="connsiteY3233" fmla="*/ 1393190 h 6507156"/>
              <a:gd name="connsiteX3234" fmla="*/ 616260 w 9124939"/>
              <a:gd name="connsiteY3234" fmla="*/ 1390968 h 6507156"/>
              <a:gd name="connsiteX3235" fmla="*/ 578795 w 9124939"/>
              <a:gd name="connsiteY3235" fmla="*/ 1361758 h 6507156"/>
              <a:gd name="connsiteX3236" fmla="*/ 592447 w 9124939"/>
              <a:gd name="connsiteY3236" fmla="*/ 1353503 h 6507156"/>
              <a:gd name="connsiteX3237" fmla="*/ 615942 w 9124939"/>
              <a:gd name="connsiteY3237" fmla="*/ 1357313 h 6507156"/>
              <a:gd name="connsiteX3238" fmla="*/ 624197 w 9124939"/>
              <a:gd name="connsiteY3238" fmla="*/ 1354138 h 6507156"/>
              <a:gd name="connsiteX3239" fmla="*/ 609275 w 9124939"/>
              <a:gd name="connsiteY3239" fmla="*/ 1339215 h 6507156"/>
              <a:gd name="connsiteX3240" fmla="*/ 611180 w 9124939"/>
              <a:gd name="connsiteY3240" fmla="*/ 1331278 h 6507156"/>
              <a:gd name="connsiteX3241" fmla="*/ 575302 w 9124939"/>
              <a:gd name="connsiteY3241" fmla="*/ 1333183 h 6507156"/>
              <a:gd name="connsiteX3242" fmla="*/ 567047 w 9124939"/>
              <a:gd name="connsiteY3242" fmla="*/ 1344930 h 6507156"/>
              <a:gd name="connsiteX3243" fmla="*/ 558475 w 9124939"/>
              <a:gd name="connsiteY3243" fmla="*/ 1334770 h 6507156"/>
              <a:gd name="connsiteX3244" fmla="*/ 563555 w 9124939"/>
              <a:gd name="connsiteY3244" fmla="*/ 1329373 h 6507156"/>
              <a:gd name="connsiteX3245" fmla="*/ 553077 w 9124939"/>
              <a:gd name="connsiteY3245" fmla="*/ 1329373 h 6507156"/>
              <a:gd name="connsiteX3246" fmla="*/ 561332 w 9124939"/>
              <a:gd name="connsiteY3246" fmla="*/ 1316673 h 6507156"/>
              <a:gd name="connsiteX3247" fmla="*/ 592130 w 9124939"/>
              <a:gd name="connsiteY3247" fmla="*/ 1304925 h 6507156"/>
              <a:gd name="connsiteX3248" fmla="*/ 604830 w 9124939"/>
              <a:gd name="connsiteY3248" fmla="*/ 1314133 h 6507156"/>
              <a:gd name="connsiteX3249" fmla="*/ 622610 w 9124939"/>
              <a:gd name="connsiteY3249" fmla="*/ 1310005 h 6507156"/>
              <a:gd name="connsiteX3250" fmla="*/ 641025 w 9124939"/>
              <a:gd name="connsiteY3250" fmla="*/ 1324293 h 6507156"/>
              <a:gd name="connsiteX3251" fmla="*/ 644200 w 9124939"/>
              <a:gd name="connsiteY3251" fmla="*/ 1346200 h 6507156"/>
              <a:gd name="connsiteX3252" fmla="*/ 686745 w 9124939"/>
              <a:gd name="connsiteY3252" fmla="*/ 1363980 h 6507156"/>
              <a:gd name="connsiteX3253" fmla="*/ 693412 w 9124939"/>
              <a:gd name="connsiteY3253" fmla="*/ 1383983 h 6507156"/>
              <a:gd name="connsiteX3254" fmla="*/ 695317 w 9124939"/>
              <a:gd name="connsiteY3254" fmla="*/ 1387158 h 6507156"/>
              <a:gd name="connsiteX3255" fmla="*/ 699762 w 9124939"/>
              <a:gd name="connsiteY3255" fmla="*/ 1395413 h 6507156"/>
              <a:gd name="connsiteX3256" fmla="*/ 714685 w 9124939"/>
              <a:gd name="connsiteY3256" fmla="*/ 1390333 h 6507156"/>
              <a:gd name="connsiteX3257" fmla="*/ 716590 w 9124939"/>
              <a:gd name="connsiteY3257" fmla="*/ 1415415 h 6507156"/>
              <a:gd name="connsiteX3258" fmla="*/ 722940 w 9124939"/>
              <a:gd name="connsiteY3258" fmla="*/ 1406843 h 6507156"/>
              <a:gd name="connsiteX3259" fmla="*/ 734687 w 9124939"/>
              <a:gd name="connsiteY3259" fmla="*/ 1410018 h 6507156"/>
              <a:gd name="connsiteX3260" fmla="*/ 726115 w 9124939"/>
              <a:gd name="connsiteY3260" fmla="*/ 1417320 h 6507156"/>
              <a:gd name="connsiteX3261" fmla="*/ 725480 w 9124939"/>
              <a:gd name="connsiteY3261" fmla="*/ 1424940 h 6507156"/>
              <a:gd name="connsiteX3262" fmla="*/ 736275 w 9124939"/>
              <a:gd name="connsiteY3262" fmla="*/ 1439228 h 6507156"/>
              <a:gd name="connsiteX3263" fmla="*/ 729607 w 9124939"/>
              <a:gd name="connsiteY3263" fmla="*/ 1444625 h 6507156"/>
              <a:gd name="connsiteX3264" fmla="*/ 734052 w 9124939"/>
              <a:gd name="connsiteY3264" fmla="*/ 1461770 h 6507156"/>
              <a:gd name="connsiteX3265" fmla="*/ 722622 w 9124939"/>
              <a:gd name="connsiteY3265" fmla="*/ 1463675 h 6507156"/>
              <a:gd name="connsiteX3266" fmla="*/ 728972 w 9124939"/>
              <a:gd name="connsiteY3266" fmla="*/ 1481773 h 6507156"/>
              <a:gd name="connsiteX3267" fmla="*/ 721670 w 9124939"/>
              <a:gd name="connsiteY3267" fmla="*/ 1494155 h 6507156"/>
              <a:gd name="connsiteX3268" fmla="*/ 695000 w 9124939"/>
              <a:gd name="connsiteY3268" fmla="*/ 1478598 h 6507156"/>
              <a:gd name="connsiteX3269" fmla="*/ 714685 w 9124939"/>
              <a:gd name="connsiteY3269" fmla="*/ 1504950 h 6507156"/>
              <a:gd name="connsiteX3270" fmla="*/ 732465 w 9124939"/>
              <a:gd name="connsiteY3270" fmla="*/ 1505902 h 6507156"/>
              <a:gd name="connsiteX3271" fmla="*/ 732465 w 9124939"/>
              <a:gd name="connsiteY3271" fmla="*/ 1540510 h 6507156"/>
              <a:gd name="connsiteX3272" fmla="*/ 743577 w 9124939"/>
              <a:gd name="connsiteY3272" fmla="*/ 1548130 h 6507156"/>
              <a:gd name="connsiteX3273" fmla="*/ 750880 w 9124939"/>
              <a:gd name="connsiteY3273" fmla="*/ 1576388 h 6507156"/>
              <a:gd name="connsiteX3274" fmla="*/ 756277 w 9124939"/>
              <a:gd name="connsiteY3274" fmla="*/ 1551940 h 6507156"/>
              <a:gd name="connsiteX3275" fmla="*/ 761357 w 9124939"/>
              <a:gd name="connsiteY3275" fmla="*/ 1547495 h 6507156"/>
              <a:gd name="connsiteX3276" fmla="*/ 774375 w 9124939"/>
              <a:gd name="connsiteY3276" fmla="*/ 1563687 h 6507156"/>
              <a:gd name="connsiteX3277" fmla="*/ 772787 w 9124939"/>
              <a:gd name="connsiteY3277" fmla="*/ 1524635 h 6507156"/>
              <a:gd name="connsiteX3278" fmla="*/ 800727 w 9124939"/>
              <a:gd name="connsiteY3278" fmla="*/ 1481138 h 6507156"/>
              <a:gd name="connsiteX3279" fmla="*/ 802315 w 9124939"/>
              <a:gd name="connsiteY3279" fmla="*/ 1499870 h 6507156"/>
              <a:gd name="connsiteX3280" fmla="*/ 812792 w 9124939"/>
              <a:gd name="connsiteY3280" fmla="*/ 1513522 h 6507156"/>
              <a:gd name="connsiteX3281" fmla="*/ 822317 w 9124939"/>
              <a:gd name="connsiteY3281" fmla="*/ 1524953 h 6507156"/>
              <a:gd name="connsiteX3282" fmla="*/ 827715 w 9124939"/>
              <a:gd name="connsiteY3282" fmla="*/ 1510030 h 6507156"/>
              <a:gd name="connsiteX3283" fmla="*/ 842320 w 9124939"/>
              <a:gd name="connsiteY3283" fmla="*/ 1472248 h 6507156"/>
              <a:gd name="connsiteX3284" fmla="*/ 827080 w 9124939"/>
              <a:gd name="connsiteY3284" fmla="*/ 1431290 h 6507156"/>
              <a:gd name="connsiteX3285" fmla="*/ 824540 w 9124939"/>
              <a:gd name="connsiteY3285" fmla="*/ 1395413 h 6507156"/>
              <a:gd name="connsiteX3286" fmla="*/ 848670 w 9124939"/>
              <a:gd name="connsiteY3286" fmla="*/ 1383348 h 6507156"/>
              <a:gd name="connsiteX3287" fmla="*/ 892485 w 9124939"/>
              <a:gd name="connsiteY3287" fmla="*/ 1434783 h 6507156"/>
              <a:gd name="connsiteX3288" fmla="*/ 886452 w 9124939"/>
              <a:gd name="connsiteY3288" fmla="*/ 1447483 h 6507156"/>
              <a:gd name="connsiteX3289" fmla="*/ 891850 w 9124939"/>
              <a:gd name="connsiteY3289" fmla="*/ 1472883 h 6507156"/>
              <a:gd name="connsiteX3290" fmla="*/ 914392 w 9124939"/>
              <a:gd name="connsiteY3290" fmla="*/ 1503045 h 6507156"/>
              <a:gd name="connsiteX3291" fmla="*/ 926457 w 9124939"/>
              <a:gd name="connsiteY3291" fmla="*/ 1448118 h 6507156"/>
              <a:gd name="connsiteX3292" fmla="*/ 911535 w 9124939"/>
              <a:gd name="connsiteY3292" fmla="*/ 1430655 h 6507156"/>
              <a:gd name="connsiteX3293" fmla="*/ 919155 w 9124939"/>
              <a:gd name="connsiteY3293" fmla="*/ 1419860 h 6507156"/>
              <a:gd name="connsiteX3294" fmla="*/ 913440 w 9124939"/>
              <a:gd name="connsiteY3294" fmla="*/ 1401763 h 6507156"/>
              <a:gd name="connsiteX3295" fmla="*/ 936617 w 9124939"/>
              <a:gd name="connsiteY3295" fmla="*/ 1395413 h 6507156"/>
              <a:gd name="connsiteX3296" fmla="*/ 953762 w 9124939"/>
              <a:gd name="connsiteY3296" fmla="*/ 1401445 h 6507156"/>
              <a:gd name="connsiteX3297" fmla="*/ 948365 w 9124939"/>
              <a:gd name="connsiteY3297" fmla="*/ 1382713 h 6507156"/>
              <a:gd name="connsiteX3298" fmla="*/ 952175 w 9124939"/>
              <a:gd name="connsiteY3298" fmla="*/ 1370965 h 6507156"/>
              <a:gd name="connsiteX3299" fmla="*/ 963922 w 9124939"/>
              <a:gd name="connsiteY3299" fmla="*/ 1378585 h 6507156"/>
              <a:gd name="connsiteX3300" fmla="*/ 964875 w 9124939"/>
              <a:gd name="connsiteY3300" fmla="*/ 1372235 h 6507156"/>
              <a:gd name="connsiteX3301" fmla="*/ 975670 w 9124939"/>
              <a:gd name="connsiteY3301" fmla="*/ 1369695 h 6507156"/>
              <a:gd name="connsiteX3302" fmla="*/ 988370 w 9124939"/>
              <a:gd name="connsiteY3302" fmla="*/ 1390968 h 6507156"/>
              <a:gd name="connsiteX3303" fmla="*/ 998847 w 9124939"/>
              <a:gd name="connsiteY3303" fmla="*/ 1390650 h 6507156"/>
              <a:gd name="connsiteX3304" fmla="*/ 1001387 w 9124939"/>
              <a:gd name="connsiteY3304" fmla="*/ 1410653 h 6507156"/>
              <a:gd name="connsiteX3305" fmla="*/ 1020437 w 9124939"/>
              <a:gd name="connsiteY3305" fmla="*/ 1430655 h 6507156"/>
              <a:gd name="connsiteX3306" fmla="*/ 1031550 w 9124939"/>
              <a:gd name="connsiteY3306" fmla="*/ 1462088 h 6507156"/>
              <a:gd name="connsiteX3307" fmla="*/ 1035042 w 9124939"/>
              <a:gd name="connsiteY3307" fmla="*/ 1492568 h 6507156"/>
              <a:gd name="connsiteX3308" fmla="*/ 1052823 w 9124939"/>
              <a:gd name="connsiteY3308" fmla="*/ 1487170 h 6507156"/>
              <a:gd name="connsiteX3309" fmla="*/ 1035677 w 9124939"/>
              <a:gd name="connsiteY3309" fmla="*/ 1454468 h 6507156"/>
              <a:gd name="connsiteX3310" fmla="*/ 1044885 w 9124939"/>
              <a:gd name="connsiteY3310" fmla="*/ 1438593 h 6507156"/>
              <a:gd name="connsiteX3311" fmla="*/ 1024565 w 9124939"/>
              <a:gd name="connsiteY3311" fmla="*/ 1403985 h 6507156"/>
              <a:gd name="connsiteX3312" fmla="*/ 1021390 w 9124939"/>
              <a:gd name="connsiteY3312" fmla="*/ 1371600 h 6507156"/>
              <a:gd name="connsiteX3313" fmla="*/ 1035995 w 9124939"/>
              <a:gd name="connsiteY3313" fmla="*/ 1384300 h 6507156"/>
              <a:gd name="connsiteX3314" fmla="*/ 1055998 w 9124939"/>
              <a:gd name="connsiteY3314" fmla="*/ 1376363 h 6507156"/>
              <a:gd name="connsiteX3315" fmla="*/ 1090288 w 9124939"/>
              <a:gd name="connsiteY3315" fmla="*/ 1406843 h 6507156"/>
              <a:gd name="connsiteX3316" fmla="*/ 1102035 w 9124939"/>
              <a:gd name="connsiteY3316" fmla="*/ 1409700 h 6507156"/>
              <a:gd name="connsiteX3317" fmla="*/ 1105210 w 9124939"/>
              <a:gd name="connsiteY3317" fmla="*/ 1397318 h 6507156"/>
              <a:gd name="connsiteX3318" fmla="*/ 1119498 w 9124939"/>
              <a:gd name="connsiteY3318" fmla="*/ 1386205 h 6507156"/>
              <a:gd name="connsiteX3319" fmla="*/ 1126800 w 9124939"/>
              <a:gd name="connsiteY3319" fmla="*/ 1363345 h 6507156"/>
              <a:gd name="connsiteX3320" fmla="*/ 1141405 w 9124939"/>
              <a:gd name="connsiteY3320" fmla="*/ 1363028 h 6507156"/>
              <a:gd name="connsiteX3321" fmla="*/ 1148390 w 9124939"/>
              <a:gd name="connsiteY3321" fmla="*/ 1385253 h 6507156"/>
              <a:gd name="connsiteX3322" fmla="*/ 1170615 w 9124939"/>
              <a:gd name="connsiteY3322" fmla="*/ 1384935 h 6507156"/>
              <a:gd name="connsiteX3323" fmla="*/ 1178553 w 9124939"/>
              <a:gd name="connsiteY3323" fmla="*/ 1376363 h 6507156"/>
              <a:gd name="connsiteX3324" fmla="*/ 1195698 w 9124939"/>
              <a:gd name="connsiteY3324" fmla="*/ 1375410 h 6507156"/>
              <a:gd name="connsiteX3325" fmla="*/ 1199825 w 9124939"/>
              <a:gd name="connsiteY3325" fmla="*/ 1362710 h 6507156"/>
              <a:gd name="connsiteX3326" fmla="*/ 1185538 w 9124939"/>
              <a:gd name="connsiteY3326" fmla="*/ 1295400 h 6507156"/>
              <a:gd name="connsiteX3327" fmla="*/ 1191888 w 9124939"/>
              <a:gd name="connsiteY3327" fmla="*/ 1290955 h 6507156"/>
              <a:gd name="connsiteX3328" fmla="*/ 1199190 w 9124939"/>
              <a:gd name="connsiteY3328" fmla="*/ 1299210 h 6507156"/>
              <a:gd name="connsiteX3329" fmla="*/ 1216335 w 9124939"/>
              <a:gd name="connsiteY3329" fmla="*/ 1289685 h 6507156"/>
              <a:gd name="connsiteX3330" fmla="*/ 1214113 w 9124939"/>
              <a:gd name="connsiteY3330" fmla="*/ 1280160 h 6507156"/>
              <a:gd name="connsiteX3331" fmla="*/ 1222367 w 9124939"/>
              <a:gd name="connsiteY3331" fmla="*/ 1271588 h 6507156"/>
              <a:gd name="connsiteX3332" fmla="*/ 6804013 w 9124939"/>
              <a:gd name="connsiteY3332" fmla="*/ 1201739 h 6507156"/>
              <a:gd name="connsiteX3333" fmla="*/ 6821476 w 9124939"/>
              <a:gd name="connsiteY3333" fmla="*/ 1214122 h 6507156"/>
              <a:gd name="connsiteX3334" fmla="*/ 6817192 w 9124939"/>
              <a:gd name="connsiteY3334" fmla="*/ 1235077 h 6507156"/>
              <a:gd name="connsiteX3335" fmla="*/ 6805331 w 9124939"/>
              <a:gd name="connsiteY3335" fmla="*/ 1223965 h 6507156"/>
              <a:gd name="connsiteX3336" fmla="*/ 6804013 w 9124939"/>
              <a:gd name="connsiteY3336" fmla="*/ 1201739 h 6507156"/>
              <a:gd name="connsiteX3337" fmla="*/ 4134478 w 9124939"/>
              <a:gd name="connsiteY3337" fmla="*/ 1071569 h 6507156"/>
              <a:gd name="connsiteX3338" fmla="*/ 4146543 w 9124939"/>
              <a:gd name="connsiteY3338" fmla="*/ 1081094 h 6507156"/>
              <a:gd name="connsiteX3339" fmla="*/ 4114793 w 9124939"/>
              <a:gd name="connsiteY3339" fmla="*/ 1090619 h 6507156"/>
              <a:gd name="connsiteX3340" fmla="*/ 4111618 w 9124939"/>
              <a:gd name="connsiteY3340" fmla="*/ 1082682 h 6507156"/>
              <a:gd name="connsiteX3341" fmla="*/ 4134478 w 9124939"/>
              <a:gd name="connsiteY3341" fmla="*/ 1071569 h 6507156"/>
              <a:gd name="connsiteX3342" fmla="*/ 4165949 w 9124939"/>
              <a:gd name="connsiteY3342" fmla="*/ 973143 h 6507156"/>
              <a:gd name="connsiteX3343" fmla="*/ 4167181 w 9124939"/>
              <a:gd name="connsiteY3343" fmla="*/ 988850 h 6507156"/>
              <a:gd name="connsiteX3344" fmla="*/ 4146543 w 9124939"/>
              <a:gd name="connsiteY3344" fmla="*/ 992193 h 6507156"/>
              <a:gd name="connsiteX3345" fmla="*/ 4165949 w 9124939"/>
              <a:gd name="connsiteY3345" fmla="*/ 973143 h 6507156"/>
              <a:gd name="connsiteX3346" fmla="*/ 4200831 w 9124939"/>
              <a:gd name="connsiteY3346" fmla="*/ 963617 h 6507156"/>
              <a:gd name="connsiteX3347" fmla="*/ 4214801 w 9124939"/>
              <a:gd name="connsiteY3347" fmla="*/ 990366 h 6507156"/>
              <a:gd name="connsiteX3348" fmla="*/ 4198926 w 9124939"/>
              <a:gd name="connsiteY3348" fmla="*/ 1006480 h 6507156"/>
              <a:gd name="connsiteX3349" fmla="*/ 4192576 w 9124939"/>
              <a:gd name="connsiteY3349" fmla="*/ 996812 h 6507156"/>
              <a:gd name="connsiteX3350" fmla="*/ 4192576 w 9124939"/>
              <a:gd name="connsiteY3350" fmla="*/ 987143 h 6507156"/>
              <a:gd name="connsiteX3351" fmla="*/ 4199561 w 9124939"/>
              <a:gd name="connsiteY3351" fmla="*/ 978442 h 6507156"/>
              <a:gd name="connsiteX3352" fmla="*/ 4200831 w 9124939"/>
              <a:gd name="connsiteY3352" fmla="*/ 963617 h 6507156"/>
              <a:gd name="connsiteX3353" fmla="*/ 4193170 w 9124939"/>
              <a:gd name="connsiteY3353" fmla="*/ 938217 h 6507156"/>
              <a:gd name="connsiteX3354" fmla="*/ 4198926 w 9124939"/>
              <a:gd name="connsiteY3354" fmla="*/ 946846 h 6507156"/>
              <a:gd name="connsiteX3355" fmla="*/ 4187094 w 9124939"/>
              <a:gd name="connsiteY3355" fmla="*/ 958350 h 6507156"/>
              <a:gd name="connsiteX3356" fmla="*/ 4185175 w 9124939"/>
              <a:gd name="connsiteY3356" fmla="*/ 976565 h 6507156"/>
              <a:gd name="connsiteX3357" fmla="*/ 4173668 w 9124939"/>
              <a:gd name="connsiteY3357" fmla="*/ 987430 h 6507156"/>
              <a:gd name="connsiteX3358" fmla="*/ 4173348 w 9124939"/>
              <a:gd name="connsiteY3358" fmla="*/ 966978 h 6507156"/>
              <a:gd name="connsiteX3359" fmla="*/ 4154481 w 9124939"/>
              <a:gd name="connsiteY3359" fmla="*/ 968576 h 6507156"/>
              <a:gd name="connsiteX3360" fmla="*/ 4156080 w 9124939"/>
              <a:gd name="connsiteY3360" fmla="*/ 955794 h 6507156"/>
              <a:gd name="connsiteX3361" fmla="*/ 4176546 w 9124939"/>
              <a:gd name="connsiteY3361" fmla="*/ 947165 h 6507156"/>
              <a:gd name="connsiteX3362" fmla="*/ 4193170 w 9124939"/>
              <a:gd name="connsiteY3362" fmla="*/ 938217 h 6507156"/>
              <a:gd name="connsiteX3363" fmla="*/ 7802110 w 9124939"/>
              <a:gd name="connsiteY3363" fmla="*/ 908049 h 6507156"/>
              <a:gd name="connsiteX3364" fmla="*/ 7820417 w 9124939"/>
              <a:gd name="connsiteY3364" fmla="*/ 911147 h 6507156"/>
              <a:gd name="connsiteX3365" fmla="*/ 7840651 w 9124939"/>
              <a:gd name="connsiteY3365" fmla="*/ 914864 h 6507156"/>
              <a:gd name="connsiteX3366" fmla="*/ 7823950 w 9124939"/>
              <a:gd name="connsiteY3366" fmla="*/ 933449 h 6507156"/>
              <a:gd name="connsiteX3367" fmla="*/ 7800183 w 9124939"/>
              <a:gd name="connsiteY3367" fmla="*/ 931900 h 6507156"/>
              <a:gd name="connsiteX3368" fmla="*/ 7785088 w 9124939"/>
              <a:gd name="connsiteY3368" fmla="*/ 925705 h 6507156"/>
              <a:gd name="connsiteX3369" fmla="*/ 7802110 w 9124939"/>
              <a:gd name="connsiteY3369" fmla="*/ 908049 h 6507156"/>
              <a:gd name="connsiteX3370" fmla="*/ 3989486 w 9124939"/>
              <a:gd name="connsiteY3370" fmla="*/ 896939 h 6507156"/>
              <a:gd name="connsiteX3371" fmla="*/ 3993890 w 9124939"/>
              <a:gd name="connsiteY3371" fmla="*/ 905284 h 6507156"/>
              <a:gd name="connsiteX3372" fmla="*/ 3993260 w 9124939"/>
              <a:gd name="connsiteY3372" fmla="*/ 917160 h 6507156"/>
              <a:gd name="connsiteX3373" fmla="*/ 4000180 w 9124939"/>
              <a:gd name="connsiteY3373" fmla="*/ 913951 h 6507156"/>
              <a:gd name="connsiteX3374" fmla="*/ 4000494 w 9124939"/>
              <a:gd name="connsiteY3374" fmla="*/ 922617 h 6507156"/>
              <a:gd name="connsiteX3375" fmla="*/ 3986970 w 9124939"/>
              <a:gd name="connsiteY3375" fmla="*/ 925827 h 6507156"/>
              <a:gd name="connsiteX3376" fmla="*/ 3977850 w 9124939"/>
              <a:gd name="connsiteY3376" fmla="*/ 948295 h 6507156"/>
              <a:gd name="connsiteX3377" fmla="*/ 3967156 w 9124939"/>
              <a:gd name="connsiteY3377" fmla="*/ 955677 h 6507156"/>
              <a:gd name="connsiteX3378" fmla="*/ 3973131 w 9124939"/>
              <a:gd name="connsiteY3378" fmla="*/ 938665 h 6507156"/>
              <a:gd name="connsiteX3379" fmla="*/ 3970931 w 9124939"/>
              <a:gd name="connsiteY3379" fmla="*/ 919407 h 6507156"/>
              <a:gd name="connsiteX3380" fmla="*/ 3984769 w 9124939"/>
              <a:gd name="connsiteY3380" fmla="*/ 916197 h 6507156"/>
              <a:gd name="connsiteX3381" fmla="*/ 3989486 w 9124939"/>
              <a:gd name="connsiteY3381" fmla="*/ 896939 h 6507156"/>
              <a:gd name="connsiteX3382" fmla="*/ 4006385 w 9124939"/>
              <a:gd name="connsiteY3382" fmla="*/ 884239 h 6507156"/>
              <a:gd name="connsiteX3383" fmla="*/ 4017706 w 9124939"/>
              <a:gd name="connsiteY3383" fmla="*/ 891771 h 6507156"/>
              <a:gd name="connsiteX3384" fmla="*/ 4019543 w 9124939"/>
              <a:gd name="connsiteY3384" fmla="*/ 898047 h 6507156"/>
              <a:gd name="connsiteX3385" fmla="*/ 4016483 w 9124939"/>
              <a:gd name="connsiteY3385" fmla="*/ 911227 h 6507156"/>
              <a:gd name="connsiteX3386" fmla="*/ 4006385 w 9124939"/>
              <a:gd name="connsiteY3386" fmla="*/ 910599 h 6507156"/>
              <a:gd name="connsiteX3387" fmla="*/ 3998122 w 9124939"/>
              <a:gd name="connsiteY3387" fmla="*/ 903382 h 6507156"/>
              <a:gd name="connsiteX3388" fmla="*/ 3994143 w 9124939"/>
              <a:gd name="connsiteY3388" fmla="*/ 892712 h 6507156"/>
              <a:gd name="connsiteX3389" fmla="*/ 4009444 w 9124939"/>
              <a:gd name="connsiteY3389" fmla="*/ 893967 h 6507156"/>
              <a:gd name="connsiteX3390" fmla="*/ 4006385 w 9124939"/>
              <a:gd name="connsiteY3390" fmla="*/ 884239 h 6507156"/>
              <a:gd name="connsiteX3391" fmla="*/ 4209307 w 9124939"/>
              <a:gd name="connsiteY3391" fmla="*/ 882654 h 6507156"/>
              <a:gd name="connsiteX3392" fmla="*/ 4222780 w 9124939"/>
              <a:gd name="connsiteY3392" fmla="*/ 891617 h 6507156"/>
              <a:gd name="connsiteX3393" fmla="*/ 4225914 w 9124939"/>
              <a:gd name="connsiteY3393" fmla="*/ 902743 h 6507156"/>
              <a:gd name="connsiteX3394" fmla="*/ 4219021 w 9124939"/>
              <a:gd name="connsiteY3394" fmla="*/ 912015 h 6507156"/>
              <a:gd name="connsiteX3395" fmla="*/ 4202101 w 9124939"/>
              <a:gd name="connsiteY3395" fmla="*/ 917579 h 6507156"/>
              <a:gd name="connsiteX3396" fmla="*/ 4206174 w 9124939"/>
              <a:gd name="connsiteY3396" fmla="*/ 903052 h 6507156"/>
              <a:gd name="connsiteX3397" fmla="*/ 4209307 w 9124939"/>
              <a:gd name="connsiteY3397" fmla="*/ 882654 h 6507156"/>
              <a:gd name="connsiteX3398" fmla="*/ 7856129 w 9124939"/>
              <a:gd name="connsiteY3398" fmla="*/ 862012 h 6507156"/>
              <a:gd name="connsiteX3399" fmla="*/ 7864463 w 9124939"/>
              <a:gd name="connsiteY3399" fmla="*/ 876348 h 6507156"/>
              <a:gd name="connsiteX3400" fmla="*/ 7859833 w 9124939"/>
              <a:gd name="connsiteY3400" fmla="*/ 903463 h 6507156"/>
              <a:gd name="connsiteX3401" fmla="*/ 7851499 w 9124939"/>
              <a:gd name="connsiteY3401" fmla="*/ 912812 h 6507156"/>
              <a:gd name="connsiteX3402" fmla="*/ 7842238 w 9124939"/>
              <a:gd name="connsiteY3402" fmla="*/ 909696 h 6507156"/>
              <a:gd name="connsiteX3403" fmla="*/ 7847177 w 9124939"/>
              <a:gd name="connsiteY3403" fmla="*/ 886633 h 6507156"/>
              <a:gd name="connsiteX3404" fmla="*/ 7856129 w 9124939"/>
              <a:gd name="connsiteY3404" fmla="*/ 862012 h 6507156"/>
              <a:gd name="connsiteX3405" fmla="*/ 7837476 w 9124939"/>
              <a:gd name="connsiteY3405" fmla="*/ 849312 h 6507156"/>
              <a:gd name="connsiteX3406" fmla="*/ 7829539 w 9124939"/>
              <a:gd name="connsiteY3406" fmla="*/ 887412 h 6507156"/>
              <a:gd name="connsiteX3407" fmla="*/ 7821601 w 9124939"/>
              <a:gd name="connsiteY3407" fmla="*/ 872490 h 6507156"/>
              <a:gd name="connsiteX3408" fmla="*/ 7821601 w 9124939"/>
              <a:gd name="connsiteY3408" fmla="*/ 856932 h 6507156"/>
              <a:gd name="connsiteX3409" fmla="*/ 7837476 w 9124939"/>
              <a:gd name="connsiteY3409" fmla="*/ 849312 h 6507156"/>
              <a:gd name="connsiteX3410" fmla="*/ 4079889 w 9124939"/>
              <a:gd name="connsiteY3410" fmla="*/ 846139 h 6507156"/>
              <a:gd name="connsiteX3411" fmla="*/ 4083044 w 9124939"/>
              <a:gd name="connsiteY3411" fmla="*/ 854711 h 6507156"/>
              <a:gd name="connsiteX3412" fmla="*/ 4044542 w 9124939"/>
              <a:gd name="connsiteY3412" fmla="*/ 896939 h 6507156"/>
              <a:gd name="connsiteX3413" fmla="*/ 4031918 w 9124939"/>
              <a:gd name="connsiteY3413" fmla="*/ 891859 h 6507156"/>
              <a:gd name="connsiteX3414" fmla="*/ 4030656 w 9124939"/>
              <a:gd name="connsiteY3414" fmla="*/ 877254 h 6507156"/>
              <a:gd name="connsiteX3415" fmla="*/ 4037914 w 9124939"/>
              <a:gd name="connsiteY3415" fmla="*/ 865506 h 6507156"/>
              <a:gd name="connsiteX3416" fmla="*/ 4050538 w 9124939"/>
              <a:gd name="connsiteY3416" fmla="*/ 867411 h 6507156"/>
              <a:gd name="connsiteX3417" fmla="*/ 4056850 w 9124939"/>
              <a:gd name="connsiteY3417" fmla="*/ 858839 h 6507156"/>
              <a:gd name="connsiteX3418" fmla="*/ 4062846 w 9124939"/>
              <a:gd name="connsiteY3418" fmla="*/ 846456 h 6507156"/>
              <a:gd name="connsiteX3419" fmla="*/ 4079889 w 9124939"/>
              <a:gd name="connsiteY3419" fmla="*/ 846139 h 6507156"/>
              <a:gd name="connsiteX3420" fmla="*/ 4275636 w 9124939"/>
              <a:gd name="connsiteY3420" fmla="*/ 839793 h 6507156"/>
              <a:gd name="connsiteX3421" fmla="*/ 4283063 w 9124939"/>
              <a:gd name="connsiteY3421" fmla="*/ 848779 h 6507156"/>
              <a:gd name="connsiteX3422" fmla="*/ 4274991 w 9124939"/>
              <a:gd name="connsiteY3422" fmla="*/ 855668 h 6507156"/>
              <a:gd name="connsiteX3423" fmla="*/ 4264013 w 9124939"/>
              <a:gd name="connsiteY3423" fmla="*/ 849677 h 6507156"/>
              <a:gd name="connsiteX3424" fmla="*/ 4275636 w 9124939"/>
              <a:gd name="connsiteY3424" fmla="*/ 839793 h 6507156"/>
              <a:gd name="connsiteX3425" fmla="*/ 4083044 w 9124939"/>
              <a:gd name="connsiteY3425" fmla="*/ 822327 h 6507156"/>
              <a:gd name="connsiteX3426" fmla="*/ 4094156 w 9124939"/>
              <a:gd name="connsiteY3426" fmla="*/ 832937 h 6507156"/>
              <a:gd name="connsiteX3427" fmla="*/ 4090888 w 9124939"/>
              <a:gd name="connsiteY3427" fmla="*/ 847727 h 6507156"/>
              <a:gd name="connsiteX3428" fmla="*/ 4083369 w 9124939"/>
              <a:gd name="connsiteY3428" fmla="*/ 841297 h 6507156"/>
              <a:gd name="connsiteX3429" fmla="*/ 4083044 w 9124939"/>
              <a:gd name="connsiteY3429" fmla="*/ 822327 h 6507156"/>
              <a:gd name="connsiteX3430" fmla="*/ 7888276 w 9124939"/>
              <a:gd name="connsiteY3430" fmla="*/ 822324 h 6507156"/>
              <a:gd name="connsiteX3431" fmla="*/ 7888276 w 9124939"/>
              <a:gd name="connsiteY3431" fmla="*/ 833540 h 6507156"/>
              <a:gd name="connsiteX3432" fmla="*/ 7865576 w 9124939"/>
              <a:gd name="connsiteY3432" fmla="*/ 855662 h 6507156"/>
              <a:gd name="connsiteX3433" fmla="*/ 7858113 w 9124939"/>
              <a:gd name="connsiteY3433" fmla="*/ 844445 h 6507156"/>
              <a:gd name="connsiteX3434" fmla="*/ 7888276 w 9124939"/>
              <a:gd name="connsiteY3434" fmla="*/ 822324 h 6507156"/>
              <a:gd name="connsiteX3435" fmla="*/ 4178483 w 9124939"/>
              <a:gd name="connsiteY3435" fmla="*/ 795342 h 6507156"/>
              <a:gd name="connsiteX3436" fmla="*/ 4189401 w 9124939"/>
              <a:gd name="connsiteY3436" fmla="*/ 806546 h 6507156"/>
              <a:gd name="connsiteX3437" fmla="*/ 4183301 w 9124939"/>
              <a:gd name="connsiteY3437" fmla="*/ 823832 h 6507156"/>
              <a:gd name="connsiteX3438" fmla="*/ 4172378 w 9124939"/>
              <a:gd name="connsiteY3438" fmla="*/ 840798 h 6507156"/>
              <a:gd name="connsiteX3439" fmla="*/ 4167237 w 9124939"/>
              <a:gd name="connsiteY3439" fmla="*/ 846240 h 6507156"/>
              <a:gd name="connsiteX3440" fmla="*/ 4155351 w 9124939"/>
              <a:gd name="connsiteY3440" fmla="*/ 850722 h 6507156"/>
              <a:gd name="connsiteX3441" fmla="*/ 4156635 w 9124939"/>
              <a:gd name="connsiteY3441" fmla="*/ 861286 h 6507156"/>
              <a:gd name="connsiteX3442" fmla="*/ 4158884 w 9124939"/>
              <a:gd name="connsiteY3442" fmla="*/ 873130 h 6507156"/>
              <a:gd name="connsiteX3443" fmla="*/ 4150210 w 9124939"/>
              <a:gd name="connsiteY3443" fmla="*/ 870889 h 6507156"/>
              <a:gd name="connsiteX3444" fmla="*/ 4148282 w 9124939"/>
              <a:gd name="connsiteY3444" fmla="*/ 850722 h 6507156"/>
              <a:gd name="connsiteX3445" fmla="*/ 4157599 w 9124939"/>
              <a:gd name="connsiteY3445" fmla="*/ 827994 h 6507156"/>
              <a:gd name="connsiteX3446" fmla="*/ 4139287 w 9124939"/>
              <a:gd name="connsiteY3446" fmla="*/ 835036 h 6507156"/>
              <a:gd name="connsiteX3447" fmla="*/ 4122258 w 9124939"/>
              <a:gd name="connsiteY3447" fmla="*/ 864807 h 6507156"/>
              <a:gd name="connsiteX3448" fmla="*/ 4110692 w 9124939"/>
              <a:gd name="connsiteY3448" fmla="*/ 857444 h 6507156"/>
              <a:gd name="connsiteX3449" fmla="*/ 4108443 w 9124939"/>
              <a:gd name="connsiteY3449" fmla="*/ 846560 h 6507156"/>
              <a:gd name="connsiteX3450" fmla="*/ 4121937 w 9124939"/>
              <a:gd name="connsiteY3450" fmla="*/ 828314 h 6507156"/>
              <a:gd name="connsiteX3451" fmla="*/ 4139287 w 9124939"/>
              <a:gd name="connsiteY3451" fmla="*/ 811348 h 6507156"/>
              <a:gd name="connsiteX3452" fmla="*/ 4159206 w 9124939"/>
              <a:gd name="connsiteY3452" fmla="*/ 805906 h 6507156"/>
              <a:gd name="connsiteX3453" fmla="*/ 4178483 w 9124939"/>
              <a:gd name="connsiteY3453" fmla="*/ 795342 h 6507156"/>
              <a:gd name="connsiteX3454" fmla="*/ 4298939 w 9124939"/>
              <a:gd name="connsiteY3454" fmla="*/ 781055 h 6507156"/>
              <a:gd name="connsiteX3455" fmla="*/ 4297063 w 9124939"/>
              <a:gd name="connsiteY3455" fmla="*/ 798304 h 6507156"/>
              <a:gd name="connsiteX3456" fmla="*/ 4283617 w 9124939"/>
              <a:gd name="connsiteY3456" fmla="*/ 801693 h 6507156"/>
              <a:gd name="connsiteX3457" fmla="*/ 4278301 w 9124939"/>
              <a:gd name="connsiteY3457" fmla="*/ 788139 h 6507156"/>
              <a:gd name="connsiteX3458" fmla="*/ 4298939 w 9124939"/>
              <a:gd name="connsiteY3458" fmla="*/ 781055 h 6507156"/>
              <a:gd name="connsiteX3459" fmla="*/ 7658089 w 9124939"/>
              <a:gd name="connsiteY3459" fmla="*/ 765175 h 6507156"/>
              <a:gd name="connsiteX3460" fmla="*/ 7647678 w 9124939"/>
              <a:gd name="connsiteY3460" fmla="*/ 772177 h 6507156"/>
              <a:gd name="connsiteX3461" fmla="*/ 7610138 w 9124939"/>
              <a:gd name="connsiteY3461" fmla="*/ 787400 h 6507156"/>
              <a:gd name="connsiteX3462" fmla="*/ 7608876 w 9124939"/>
              <a:gd name="connsiteY3462" fmla="*/ 779789 h 6507156"/>
              <a:gd name="connsiteX3463" fmla="*/ 7627488 w 9124939"/>
              <a:gd name="connsiteY3463" fmla="*/ 767002 h 6507156"/>
              <a:gd name="connsiteX3464" fmla="*/ 7658089 w 9124939"/>
              <a:gd name="connsiteY3464" fmla="*/ 765175 h 6507156"/>
              <a:gd name="connsiteX3465" fmla="*/ 4141812 w 9124939"/>
              <a:gd name="connsiteY3465" fmla="*/ 762004 h 6507156"/>
              <a:gd name="connsiteX3466" fmla="*/ 4149536 w 9124939"/>
              <a:gd name="connsiteY3466" fmla="*/ 765179 h 6507156"/>
              <a:gd name="connsiteX3467" fmla="*/ 4152894 w 9124939"/>
              <a:gd name="connsiteY3467" fmla="*/ 773434 h 6507156"/>
              <a:gd name="connsiteX3468" fmla="*/ 4150879 w 9124939"/>
              <a:gd name="connsiteY3468" fmla="*/ 787087 h 6507156"/>
              <a:gd name="connsiteX3469" fmla="*/ 4138790 w 9124939"/>
              <a:gd name="connsiteY3469" fmla="*/ 787404 h 6507156"/>
              <a:gd name="connsiteX3470" fmla="*/ 4135431 w 9124939"/>
              <a:gd name="connsiteY3470" fmla="*/ 771529 h 6507156"/>
              <a:gd name="connsiteX3471" fmla="*/ 4141812 w 9124939"/>
              <a:gd name="connsiteY3471" fmla="*/ 762004 h 6507156"/>
              <a:gd name="connsiteX3472" fmla="*/ 4241401 w 9124939"/>
              <a:gd name="connsiteY3472" fmla="*/ 669928 h 6507156"/>
              <a:gd name="connsiteX3473" fmla="*/ 4250857 w 9124939"/>
              <a:gd name="connsiteY3473" fmla="*/ 671208 h 6507156"/>
              <a:gd name="connsiteX3474" fmla="*/ 4257477 w 9124939"/>
              <a:gd name="connsiteY3474" fmla="*/ 694568 h 6507156"/>
              <a:gd name="connsiteX3475" fmla="*/ 4248020 w 9124939"/>
              <a:gd name="connsiteY3475" fmla="*/ 710249 h 6507156"/>
              <a:gd name="connsiteX3476" fmla="*/ 4259683 w 9124939"/>
              <a:gd name="connsiteY3476" fmla="*/ 721129 h 6507156"/>
              <a:gd name="connsiteX3477" fmla="*/ 4259683 w 9124939"/>
              <a:gd name="connsiteY3477" fmla="*/ 728489 h 6507156"/>
              <a:gd name="connsiteX3478" fmla="*/ 4244238 w 9124939"/>
              <a:gd name="connsiteY3478" fmla="*/ 748970 h 6507156"/>
              <a:gd name="connsiteX3479" fmla="*/ 4246129 w 9124939"/>
              <a:gd name="connsiteY3479" fmla="*/ 761450 h 6507156"/>
              <a:gd name="connsiteX3480" fmla="*/ 4260944 w 9124939"/>
              <a:gd name="connsiteY3480" fmla="*/ 758250 h 6507156"/>
              <a:gd name="connsiteX3481" fmla="*/ 4267249 w 9124939"/>
              <a:gd name="connsiteY3481" fmla="*/ 737770 h 6507156"/>
              <a:gd name="connsiteX3482" fmla="*/ 4272292 w 9124939"/>
              <a:gd name="connsiteY3482" fmla="*/ 719849 h 6507156"/>
              <a:gd name="connsiteX3483" fmla="*/ 4287108 w 9124939"/>
              <a:gd name="connsiteY3483" fmla="*/ 713129 h 6507156"/>
              <a:gd name="connsiteX3484" fmla="*/ 4277021 w 9124939"/>
              <a:gd name="connsiteY3484" fmla="*/ 696488 h 6507156"/>
              <a:gd name="connsiteX3485" fmla="*/ 4286793 w 9124939"/>
              <a:gd name="connsiteY3485" fmla="*/ 683688 h 6507156"/>
              <a:gd name="connsiteX3486" fmla="*/ 4290575 w 9124939"/>
              <a:gd name="connsiteY3486" fmla="*/ 687528 h 6507156"/>
              <a:gd name="connsiteX3487" fmla="*/ 4293412 w 9124939"/>
              <a:gd name="connsiteY3487" fmla="*/ 691048 h 6507156"/>
              <a:gd name="connsiteX3488" fmla="*/ 4294358 w 9124939"/>
              <a:gd name="connsiteY3488" fmla="*/ 692968 h 6507156"/>
              <a:gd name="connsiteX3489" fmla="*/ 4294988 w 9124939"/>
              <a:gd name="connsiteY3489" fmla="*/ 694248 h 6507156"/>
              <a:gd name="connsiteX3490" fmla="*/ 4295934 w 9124939"/>
              <a:gd name="connsiteY3490" fmla="*/ 694888 h 6507156"/>
              <a:gd name="connsiteX3491" fmla="*/ 4296880 w 9124939"/>
              <a:gd name="connsiteY3491" fmla="*/ 695528 h 6507156"/>
              <a:gd name="connsiteX3492" fmla="*/ 4297825 w 9124939"/>
              <a:gd name="connsiteY3492" fmla="*/ 694888 h 6507156"/>
              <a:gd name="connsiteX3493" fmla="*/ 4299402 w 9124939"/>
              <a:gd name="connsiteY3493" fmla="*/ 694568 h 6507156"/>
              <a:gd name="connsiteX3494" fmla="*/ 4301293 w 9124939"/>
              <a:gd name="connsiteY3494" fmla="*/ 693608 h 6507156"/>
              <a:gd name="connsiteX3495" fmla="*/ 4302554 w 9124939"/>
              <a:gd name="connsiteY3495" fmla="*/ 692968 h 6507156"/>
              <a:gd name="connsiteX3496" fmla="*/ 4313902 w 9124939"/>
              <a:gd name="connsiteY3496" fmla="*/ 704489 h 6507156"/>
              <a:gd name="connsiteX3497" fmla="*/ 4319576 w 9124939"/>
              <a:gd name="connsiteY3497" fmla="*/ 716009 h 6507156"/>
              <a:gd name="connsiteX3498" fmla="*/ 4300662 w 9124939"/>
              <a:gd name="connsiteY3498" fmla="*/ 740010 h 6507156"/>
              <a:gd name="connsiteX3499" fmla="*/ 4299086 w 9124939"/>
              <a:gd name="connsiteY3499" fmla="*/ 762090 h 6507156"/>
              <a:gd name="connsiteX3500" fmla="*/ 4278912 w 9124939"/>
              <a:gd name="connsiteY3500" fmla="*/ 760170 h 6507156"/>
              <a:gd name="connsiteX3501" fmla="*/ 4275129 w 9124939"/>
              <a:gd name="connsiteY3501" fmla="*/ 778091 h 6507156"/>
              <a:gd name="connsiteX3502" fmla="*/ 4267564 w 9124939"/>
              <a:gd name="connsiteY3502" fmla="*/ 788651 h 6507156"/>
              <a:gd name="connsiteX3503" fmla="*/ 4278282 w 9124939"/>
              <a:gd name="connsiteY3503" fmla="*/ 804972 h 6507156"/>
              <a:gd name="connsiteX3504" fmla="*/ 4267564 w 9124939"/>
              <a:gd name="connsiteY3504" fmla="*/ 808172 h 6507156"/>
              <a:gd name="connsiteX3505" fmla="*/ 4254009 w 9124939"/>
              <a:gd name="connsiteY3505" fmla="*/ 800812 h 6507156"/>
              <a:gd name="connsiteX3506" fmla="*/ 4250857 w 9124939"/>
              <a:gd name="connsiteY3506" fmla="*/ 784811 h 6507156"/>
              <a:gd name="connsiteX3507" fmla="*/ 4248335 w 9124939"/>
              <a:gd name="connsiteY3507" fmla="*/ 792811 h 6507156"/>
              <a:gd name="connsiteX3508" fmla="*/ 4246759 w 9124939"/>
              <a:gd name="connsiteY3508" fmla="*/ 798891 h 6507156"/>
              <a:gd name="connsiteX3509" fmla="*/ 4245814 w 9124939"/>
              <a:gd name="connsiteY3509" fmla="*/ 801132 h 6507156"/>
              <a:gd name="connsiteX3510" fmla="*/ 4245498 w 9124939"/>
              <a:gd name="connsiteY3510" fmla="*/ 803052 h 6507156"/>
              <a:gd name="connsiteX3511" fmla="*/ 4245183 w 9124939"/>
              <a:gd name="connsiteY3511" fmla="*/ 805292 h 6507156"/>
              <a:gd name="connsiteX3512" fmla="*/ 4243292 w 9124939"/>
              <a:gd name="connsiteY3512" fmla="*/ 808812 h 6507156"/>
              <a:gd name="connsiteX3513" fmla="*/ 4237933 w 9124939"/>
              <a:gd name="connsiteY3513" fmla="*/ 818412 h 6507156"/>
              <a:gd name="connsiteX3514" fmla="*/ 4230053 w 9124939"/>
              <a:gd name="connsiteY3514" fmla="*/ 831852 h 6507156"/>
              <a:gd name="connsiteX3515" fmla="*/ 4220596 w 9124939"/>
              <a:gd name="connsiteY3515" fmla="*/ 822252 h 6507156"/>
              <a:gd name="connsiteX3516" fmla="*/ 4223433 w 9124939"/>
              <a:gd name="connsiteY3516" fmla="*/ 789611 h 6507156"/>
              <a:gd name="connsiteX3517" fmla="*/ 4210194 w 9124939"/>
              <a:gd name="connsiteY3517" fmla="*/ 802412 h 6507156"/>
              <a:gd name="connsiteX3518" fmla="*/ 4198846 w 9124939"/>
              <a:gd name="connsiteY3518" fmla="*/ 830892 h 6507156"/>
              <a:gd name="connsiteX3519" fmla="*/ 4191595 w 9124939"/>
              <a:gd name="connsiteY3519" fmla="*/ 828972 h 6507156"/>
              <a:gd name="connsiteX3520" fmla="*/ 4201683 w 9124939"/>
              <a:gd name="connsiteY3520" fmla="*/ 804332 h 6507156"/>
              <a:gd name="connsiteX3521" fmla="*/ 4190019 w 9124939"/>
              <a:gd name="connsiteY3521" fmla="*/ 802412 h 6507156"/>
              <a:gd name="connsiteX3522" fmla="*/ 4187813 w 9124939"/>
              <a:gd name="connsiteY3522" fmla="*/ 796011 h 6507156"/>
              <a:gd name="connsiteX3523" fmla="*/ 4201367 w 9124939"/>
              <a:gd name="connsiteY3523" fmla="*/ 789611 h 6507156"/>
              <a:gd name="connsiteX3524" fmla="*/ 4193802 w 9124939"/>
              <a:gd name="connsiteY3524" fmla="*/ 779051 h 6507156"/>
              <a:gd name="connsiteX3525" fmla="*/ 4220911 w 9124939"/>
              <a:gd name="connsiteY3525" fmla="*/ 748970 h 6507156"/>
              <a:gd name="connsiteX3526" fmla="*/ 4220911 w 9124939"/>
              <a:gd name="connsiteY3526" fmla="*/ 730089 h 6507156"/>
              <a:gd name="connsiteX3527" fmla="*/ 4229107 w 9124939"/>
              <a:gd name="connsiteY3527" fmla="*/ 718249 h 6507156"/>
              <a:gd name="connsiteX3528" fmla="*/ 4222802 w 9124939"/>
              <a:gd name="connsiteY3528" fmla="*/ 708649 h 6507156"/>
              <a:gd name="connsiteX3529" fmla="*/ 4241401 w 9124939"/>
              <a:gd name="connsiteY3529" fmla="*/ 669928 h 6507156"/>
              <a:gd name="connsiteX3530" fmla="*/ 4180619 w 9124939"/>
              <a:gd name="connsiteY3530" fmla="*/ 663579 h 6507156"/>
              <a:gd name="connsiteX3531" fmla="*/ 4194710 w 9124939"/>
              <a:gd name="connsiteY3531" fmla="*/ 680407 h 6507156"/>
              <a:gd name="connsiteX3532" fmla="*/ 4189385 w 9124939"/>
              <a:gd name="connsiteY3532" fmla="*/ 690884 h 6507156"/>
              <a:gd name="connsiteX3533" fmla="*/ 4194084 w 9124939"/>
              <a:gd name="connsiteY3533" fmla="*/ 711204 h 6507156"/>
              <a:gd name="connsiteX3534" fmla="*/ 4189698 w 9124939"/>
              <a:gd name="connsiteY3534" fmla="*/ 720729 h 6507156"/>
              <a:gd name="connsiteX3535" fmla="*/ 4211626 w 9124939"/>
              <a:gd name="connsiteY3535" fmla="*/ 725492 h 6507156"/>
              <a:gd name="connsiteX3536" fmla="*/ 4201288 w 9124939"/>
              <a:gd name="connsiteY3536" fmla="*/ 742637 h 6507156"/>
              <a:gd name="connsiteX3537" fmla="*/ 4186565 w 9124939"/>
              <a:gd name="connsiteY3537" fmla="*/ 744542 h 6507156"/>
              <a:gd name="connsiteX3538" fmla="*/ 4160883 w 9124939"/>
              <a:gd name="connsiteY3538" fmla="*/ 762004 h 6507156"/>
              <a:gd name="connsiteX3539" fmla="*/ 4148354 w 9124939"/>
              <a:gd name="connsiteY3539" fmla="*/ 758829 h 6507156"/>
              <a:gd name="connsiteX3540" fmla="*/ 4176233 w 9124939"/>
              <a:gd name="connsiteY3540" fmla="*/ 723904 h 6507156"/>
              <a:gd name="connsiteX3541" fmla="*/ 4146161 w 9124939"/>
              <a:gd name="connsiteY3541" fmla="*/ 741684 h 6507156"/>
              <a:gd name="connsiteX3542" fmla="*/ 4136763 w 9124939"/>
              <a:gd name="connsiteY3542" fmla="*/ 741049 h 6507156"/>
              <a:gd name="connsiteX3543" fmla="*/ 4122980 w 9124939"/>
              <a:gd name="connsiteY3543" fmla="*/ 759147 h 6507156"/>
              <a:gd name="connsiteX3544" fmla="*/ 4117968 w 9124939"/>
              <a:gd name="connsiteY3544" fmla="*/ 745494 h 6507156"/>
              <a:gd name="connsiteX3545" fmla="*/ 4128305 w 9124939"/>
              <a:gd name="connsiteY3545" fmla="*/ 737874 h 6507156"/>
              <a:gd name="connsiteX3546" fmla="*/ 4124860 w 9124939"/>
              <a:gd name="connsiteY3546" fmla="*/ 724222 h 6507156"/>
              <a:gd name="connsiteX3547" fmla="*/ 4136450 w 9124939"/>
              <a:gd name="connsiteY3547" fmla="*/ 714697 h 6507156"/>
              <a:gd name="connsiteX3548" fmla="*/ 4151173 w 9124939"/>
              <a:gd name="connsiteY3548" fmla="*/ 711522 h 6507156"/>
              <a:gd name="connsiteX3549" fmla="*/ 4165270 w 9124939"/>
              <a:gd name="connsiteY3549" fmla="*/ 691202 h 6507156"/>
              <a:gd name="connsiteX3550" fmla="*/ 4177800 w 9124939"/>
              <a:gd name="connsiteY3550" fmla="*/ 690249 h 6507156"/>
              <a:gd name="connsiteX3551" fmla="*/ 4173727 w 9124939"/>
              <a:gd name="connsiteY3551" fmla="*/ 673104 h 6507156"/>
              <a:gd name="connsiteX3552" fmla="*/ 4180619 w 9124939"/>
              <a:gd name="connsiteY3552" fmla="*/ 663579 h 6507156"/>
              <a:gd name="connsiteX3553" fmla="*/ 4292588 w 9124939"/>
              <a:gd name="connsiteY3553" fmla="*/ 658818 h 6507156"/>
              <a:gd name="connsiteX3554" fmla="*/ 4302770 w 9124939"/>
              <a:gd name="connsiteY3554" fmla="*/ 659781 h 6507156"/>
              <a:gd name="connsiteX3555" fmla="*/ 4308025 w 9124939"/>
              <a:gd name="connsiteY3555" fmla="*/ 665239 h 6507156"/>
              <a:gd name="connsiteX3556" fmla="*/ 4313608 w 9124939"/>
              <a:gd name="connsiteY3556" fmla="*/ 662991 h 6507156"/>
              <a:gd name="connsiteX3557" fmla="*/ 4321163 w 9124939"/>
              <a:gd name="connsiteY3557" fmla="*/ 673266 h 6507156"/>
              <a:gd name="connsiteX3558" fmla="*/ 4311638 w 9124939"/>
              <a:gd name="connsiteY3558" fmla="*/ 687393 h 6507156"/>
              <a:gd name="connsiteX3559" fmla="*/ 4295215 w 9124939"/>
              <a:gd name="connsiteY3559" fmla="*/ 671660 h 6507156"/>
              <a:gd name="connsiteX3560" fmla="*/ 4292588 w 9124939"/>
              <a:gd name="connsiteY3560" fmla="*/ 658818 h 6507156"/>
              <a:gd name="connsiteX3561" fmla="*/ 8002576 w 9124939"/>
              <a:gd name="connsiteY3561" fmla="*/ 657224 h 6507156"/>
              <a:gd name="connsiteX3562" fmla="*/ 8033574 w 9124939"/>
              <a:gd name="connsiteY3562" fmla="*/ 658177 h 6507156"/>
              <a:gd name="connsiteX3563" fmla="*/ 8050511 w 9124939"/>
              <a:gd name="connsiteY3563" fmla="*/ 674687 h 6507156"/>
              <a:gd name="connsiteX3564" fmla="*/ 8051789 w 9124939"/>
              <a:gd name="connsiteY3564" fmla="*/ 684212 h 6507156"/>
              <a:gd name="connsiteX3565" fmla="*/ 8025904 w 9124939"/>
              <a:gd name="connsiteY3565" fmla="*/ 666432 h 6507156"/>
              <a:gd name="connsiteX3566" fmla="*/ 8002576 w 9124939"/>
              <a:gd name="connsiteY3566" fmla="*/ 657224 h 6507156"/>
              <a:gd name="connsiteX3567" fmla="*/ 4258717 w 9124939"/>
              <a:gd name="connsiteY3567" fmla="*/ 566742 h 6507156"/>
              <a:gd name="connsiteX3568" fmla="*/ 4282121 w 9124939"/>
              <a:gd name="connsiteY3568" fmla="*/ 571822 h 6507156"/>
              <a:gd name="connsiteX3569" fmla="*/ 4284651 w 9124939"/>
              <a:gd name="connsiteY3569" fmla="*/ 585475 h 6507156"/>
              <a:gd name="connsiteX3570" fmla="*/ 4276112 w 9124939"/>
              <a:gd name="connsiteY3570" fmla="*/ 597222 h 6507156"/>
              <a:gd name="connsiteX3571" fmla="*/ 4278326 w 9124939"/>
              <a:gd name="connsiteY3571" fmla="*/ 616272 h 6507156"/>
              <a:gd name="connsiteX3572" fmla="*/ 4265991 w 9124939"/>
              <a:gd name="connsiteY3572" fmla="*/ 628020 h 6507156"/>
              <a:gd name="connsiteX3573" fmla="*/ 4258401 w 9124939"/>
              <a:gd name="connsiteY3573" fmla="*/ 644847 h 6507156"/>
              <a:gd name="connsiteX3574" fmla="*/ 4230254 w 9124939"/>
              <a:gd name="connsiteY3574" fmla="*/ 654372 h 6507156"/>
              <a:gd name="connsiteX3575" fmla="*/ 4217920 w 9124939"/>
              <a:gd name="connsiteY3575" fmla="*/ 684217 h 6507156"/>
              <a:gd name="connsiteX3576" fmla="*/ 4213808 w 9124939"/>
              <a:gd name="connsiteY3576" fmla="*/ 681042 h 6507156"/>
              <a:gd name="connsiteX3577" fmla="*/ 4214441 w 9124939"/>
              <a:gd name="connsiteY3577" fmla="*/ 673740 h 6507156"/>
              <a:gd name="connsiteX3578" fmla="*/ 4203688 w 9124939"/>
              <a:gd name="connsiteY3578" fmla="*/ 664532 h 6507156"/>
              <a:gd name="connsiteX3579" fmla="*/ 4226775 w 9124939"/>
              <a:gd name="connsiteY3579" fmla="*/ 640720 h 6507156"/>
              <a:gd name="connsiteX3580" fmla="*/ 4229937 w 9124939"/>
              <a:gd name="connsiteY3580" fmla="*/ 617860 h 6507156"/>
              <a:gd name="connsiteX3581" fmla="*/ 4245751 w 9124939"/>
              <a:gd name="connsiteY3581" fmla="*/ 615320 h 6507156"/>
              <a:gd name="connsiteX3582" fmla="*/ 4249546 w 9124939"/>
              <a:gd name="connsiteY3582" fmla="*/ 604842 h 6507156"/>
              <a:gd name="connsiteX3583" fmla="*/ 4245434 w 9124939"/>
              <a:gd name="connsiteY3583" fmla="*/ 593412 h 6507156"/>
              <a:gd name="connsiteX3584" fmla="*/ 4251760 w 9124939"/>
              <a:gd name="connsiteY3584" fmla="*/ 585792 h 6507156"/>
              <a:gd name="connsiteX3585" fmla="*/ 4258717 w 9124939"/>
              <a:gd name="connsiteY3585" fmla="*/ 566742 h 6507156"/>
              <a:gd name="connsiteX3586" fmla="*/ 5458581 w 9124939"/>
              <a:gd name="connsiteY3586" fmla="*/ 533341 h 6507156"/>
              <a:gd name="connsiteX3587" fmla="*/ 5445873 w 9124939"/>
              <a:gd name="connsiteY3587" fmla="*/ 535245 h 6507156"/>
              <a:gd name="connsiteX3588" fmla="*/ 5443014 w 9124939"/>
              <a:gd name="connsiteY3588" fmla="*/ 554287 h 6507156"/>
              <a:gd name="connsiteX3589" fmla="*/ 5447144 w 9124939"/>
              <a:gd name="connsiteY3589" fmla="*/ 566982 h 6507156"/>
              <a:gd name="connsiteX3590" fmla="*/ 5439519 w 9124939"/>
              <a:gd name="connsiteY3590" fmla="*/ 576186 h 6507156"/>
              <a:gd name="connsiteX3591" fmla="*/ 5432212 w 9124939"/>
              <a:gd name="connsiteY3591" fmla="*/ 567300 h 6507156"/>
              <a:gd name="connsiteX3592" fmla="*/ 5435389 w 9124939"/>
              <a:gd name="connsiteY3592" fmla="*/ 554922 h 6507156"/>
              <a:gd name="connsiteX3593" fmla="*/ 5430941 w 9124939"/>
              <a:gd name="connsiteY3593" fmla="*/ 541275 h 6507156"/>
              <a:gd name="connsiteX3594" fmla="*/ 5416645 w 9124939"/>
              <a:gd name="connsiteY3594" fmla="*/ 551431 h 6507156"/>
              <a:gd name="connsiteX3595" fmla="*/ 5409020 w 9124939"/>
              <a:gd name="connsiteY3595" fmla="*/ 563809 h 6507156"/>
              <a:gd name="connsiteX3596" fmla="*/ 5413786 w 9124939"/>
              <a:gd name="connsiteY3596" fmla="*/ 577455 h 6507156"/>
              <a:gd name="connsiteX3597" fmla="*/ 5420457 w 9124939"/>
              <a:gd name="connsiteY3597" fmla="*/ 577455 h 6507156"/>
              <a:gd name="connsiteX3598" fmla="*/ 5428400 w 9124939"/>
              <a:gd name="connsiteY3598" fmla="*/ 584120 h 6507156"/>
              <a:gd name="connsiteX3599" fmla="*/ 5427129 w 9124939"/>
              <a:gd name="connsiteY3599" fmla="*/ 598084 h 6507156"/>
              <a:gd name="connsiteX3600" fmla="*/ 5415692 w 9124939"/>
              <a:gd name="connsiteY3600" fmla="*/ 592372 h 6507156"/>
              <a:gd name="connsiteX3601" fmla="*/ 5409020 w 9124939"/>
              <a:gd name="connsiteY3601" fmla="*/ 601575 h 6507156"/>
              <a:gd name="connsiteX3602" fmla="*/ 5391229 w 9124939"/>
              <a:gd name="connsiteY3602" fmla="*/ 599036 h 6507156"/>
              <a:gd name="connsiteX3603" fmla="*/ 5386781 w 9124939"/>
              <a:gd name="connsiteY3603" fmla="*/ 612683 h 6507156"/>
              <a:gd name="connsiteX3604" fmla="*/ 5376615 w 9124939"/>
              <a:gd name="connsiteY3604" fmla="*/ 615857 h 6507156"/>
              <a:gd name="connsiteX3605" fmla="*/ 5368672 w 9124939"/>
              <a:gd name="connsiteY3605" fmla="*/ 614270 h 6507156"/>
              <a:gd name="connsiteX3606" fmla="*/ 5354376 w 9124939"/>
              <a:gd name="connsiteY3606" fmla="*/ 625695 h 6507156"/>
              <a:gd name="connsiteX3607" fmla="*/ 5357235 w 9124939"/>
              <a:gd name="connsiteY3607" fmla="*/ 641564 h 6507156"/>
              <a:gd name="connsiteX3608" fmla="*/ 5350564 w 9124939"/>
              <a:gd name="connsiteY3608" fmla="*/ 647594 h 6507156"/>
              <a:gd name="connsiteX3609" fmla="*/ 5340080 w 9124939"/>
              <a:gd name="connsiteY3609" fmla="*/ 648229 h 6507156"/>
              <a:gd name="connsiteX3610" fmla="*/ 5327054 w 9124939"/>
              <a:gd name="connsiteY3610" fmla="*/ 648863 h 6507156"/>
              <a:gd name="connsiteX3611" fmla="*/ 5321653 w 9124939"/>
              <a:gd name="connsiteY3611" fmla="*/ 663780 h 6507156"/>
              <a:gd name="connsiteX3612" fmla="*/ 5326736 w 9124939"/>
              <a:gd name="connsiteY3612" fmla="*/ 670127 h 6507156"/>
              <a:gd name="connsiteX3613" fmla="*/ 5335314 w 9124939"/>
              <a:gd name="connsiteY3613" fmla="*/ 666953 h 6507156"/>
              <a:gd name="connsiteX3614" fmla="*/ 5341668 w 9124939"/>
              <a:gd name="connsiteY3614" fmla="*/ 671714 h 6507156"/>
              <a:gd name="connsiteX3615" fmla="*/ 5333090 w 9124939"/>
              <a:gd name="connsiteY3615" fmla="*/ 674570 h 6507156"/>
              <a:gd name="connsiteX3616" fmla="*/ 5338173 w 9124939"/>
              <a:gd name="connsiteY3616" fmla="*/ 684091 h 6507156"/>
              <a:gd name="connsiteX3617" fmla="*/ 5348340 w 9124939"/>
              <a:gd name="connsiteY3617" fmla="*/ 686313 h 6507156"/>
              <a:gd name="connsiteX3618" fmla="*/ 5353105 w 9124939"/>
              <a:gd name="connsiteY3618" fmla="*/ 675205 h 6507156"/>
              <a:gd name="connsiteX3619" fmla="*/ 5354058 w 9124939"/>
              <a:gd name="connsiteY3619" fmla="*/ 681552 h 6507156"/>
              <a:gd name="connsiteX3620" fmla="*/ 5363272 w 9124939"/>
              <a:gd name="connsiteY3620" fmla="*/ 690121 h 6507156"/>
              <a:gd name="connsiteX3621" fmla="*/ 5356918 w 9124939"/>
              <a:gd name="connsiteY3621" fmla="*/ 693295 h 6507156"/>
              <a:gd name="connsiteX3622" fmla="*/ 5346434 w 9124939"/>
              <a:gd name="connsiteY3622" fmla="*/ 691708 h 6507156"/>
              <a:gd name="connsiteX3623" fmla="*/ 5354376 w 9124939"/>
              <a:gd name="connsiteY3623" fmla="*/ 705672 h 6507156"/>
              <a:gd name="connsiteX3624" fmla="*/ 5368990 w 9124939"/>
              <a:gd name="connsiteY3624" fmla="*/ 715511 h 6507156"/>
              <a:gd name="connsiteX3625" fmla="*/ 5383287 w 9124939"/>
              <a:gd name="connsiteY3625" fmla="*/ 708529 h 6507156"/>
              <a:gd name="connsiteX3626" fmla="*/ 5381380 w 9124939"/>
              <a:gd name="connsiteY3626" fmla="*/ 695516 h 6507156"/>
              <a:gd name="connsiteX3627" fmla="*/ 5390911 w 9124939"/>
              <a:gd name="connsiteY3627" fmla="*/ 690756 h 6507156"/>
              <a:gd name="connsiteX3628" fmla="*/ 5395995 w 9124939"/>
              <a:gd name="connsiteY3628" fmla="*/ 700277 h 6507156"/>
              <a:gd name="connsiteX3629" fmla="*/ 5406479 w 9124939"/>
              <a:gd name="connsiteY3629" fmla="*/ 699642 h 6507156"/>
              <a:gd name="connsiteX3630" fmla="*/ 5405843 w 9124939"/>
              <a:gd name="connsiteY3630" fmla="*/ 690121 h 6507156"/>
              <a:gd name="connsiteX3631" fmla="*/ 5402031 w 9124939"/>
              <a:gd name="connsiteY3631" fmla="*/ 678379 h 6507156"/>
              <a:gd name="connsiteX3632" fmla="*/ 5411562 w 9124939"/>
              <a:gd name="connsiteY3632" fmla="*/ 677744 h 6507156"/>
              <a:gd name="connsiteX3633" fmla="*/ 5425858 w 9124939"/>
              <a:gd name="connsiteY3633" fmla="*/ 686313 h 6507156"/>
              <a:gd name="connsiteX3634" fmla="*/ 5433483 w 9124939"/>
              <a:gd name="connsiteY3634" fmla="*/ 686313 h 6507156"/>
              <a:gd name="connsiteX3635" fmla="*/ 5433357 w 9124939"/>
              <a:gd name="connsiteY3635" fmla="*/ 686378 h 6507156"/>
              <a:gd name="connsiteX3636" fmla="*/ 5433692 w 9124939"/>
              <a:gd name="connsiteY3636" fmla="*/ 686378 h 6507156"/>
              <a:gd name="connsiteX3637" fmla="*/ 5434009 w 9124939"/>
              <a:gd name="connsiteY3637" fmla="*/ 685743 h 6507156"/>
              <a:gd name="connsiteX3638" fmla="*/ 5434982 w 9124939"/>
              <a:gd name="connsiteY3638" fmla="*/ 685257 h 6507156"/>
              <a:gd name="connsiteX3639" fmla="*/ 5441108 w 9124939"/>
              <a:gd name="connsiteY3639" fmla="*/ 673935 h 6507156"/>
              <a:gd name="connsiteX3640" fmla="*/ 5426176 w 9124939"/>
              <a:gd name="connsiteY3640" fmla="*/ 666319 h 6507156"/>
              <a:gd name="connsiteX3641" fmla="*/ 5422046 w 9124939"/>
              <a:gd name="connsiteY3641" fmla="*/ 667271 h 6507156"/>
              <a:gd name="connsiteX3642" fmla="*/ 5411244 w 9124939"/>
              <a:gd name="connsiteY3642" fmla="*/ 650133 h 6507156"/>
              <a:gd name="connsiteX3643" fmla="*/ 5422999 w 9124939"/>
              <a:gd name="connsiteY3643" fmla="*/ 629504 h 6507156"/>
              <a:gd name="connsiteX3644" fmla="*/ 5437931 w 9124939"/>
              <a:gd name="connsiteY3644" fmla="*/ 626648 h 6507156"/>
              <a:gd name="connsiteX3645" fmla="*/ 5444603 w 9124939"/>
              <a:gd name="connsiteY3645" fmla="*/ 617127 h 6507156"/>
              <a:gd name="connsiteX3646" fmla="*/ 5442696 w 9124939"/>
              <a:gd name="connsiteY3646" fmla="*/ 611731 h 6507156"/>
              <a:gd name="connsiteX3647" fmla="*/ 5455722 w 9124939"/>
              <a:gd name="connsiteY3647" fmla="*/ 601893 h 6507156"/>
              <a:gd name="connsiteX3648" fmla="*/ 5452863 w 9124939"/>
              <a:gd name="connsiteY3648" fmla="*/ 586976 h 6507156"/>
              <a:gd name="connsiteX3649" fmla="*/ 5449686 w 9124939"/>
              <a:gd name="connsiteY3649" fmla="*/ 584755 h 6507156"/>
              <a:gd name="connsiteX3650" fmla="*/ 5449050 w 9124939"/>
              <a:gd name="connsiteY3650" fmla="*/ 575551 h 6507156"/>
              <a:gd name="connsiteX3651" fmla="*/ 5473831 w 9124939"/>
              <a:gd name="connsiteY3651" fmla="*/ 564443 h 6507156"/>
              <a:gd name="connsiteX3652" fmla="*/ 5477961 w 9124939"/>
              <a:gd name="connsiteY3652" fmla="*/ 550796 h 6507156"/>
              <a:gd name="connsiteX3653" fmla="*/ 5474149 w 9124939"/>
              <a:gd name="connsiteY3653" fmla="*/ 538102 h 6507156"/>
              <a:gd name="connsiteX3654" fmla="*/ 5463347 w 9124939"/>
              <a:gd name="connsiteY3654" fmla="*/ 551431 h 6507156"/>
              <a:gd name="connsiteX3655" fmla="*/ 5454769 w 9124939"/>
              <a:gd name="connsiteY3655" fmla="*/ 563809 h 6507156"/>
              <a:gd name="connsiteX3656" fmla="*/ 5452863 w 9124939"/>
              <a:gd name="connsiteY3656" fmla="*/ 547940 h 6507156"/>
              <a:gd name="connsiteX3657" fmla="*/ 5460170 w 9124939"/>
              <a:gd name="connsiteY3657" fmla="*/ 540641 h 6507156"/>
              <a:gd name="connsiteX3658" fmla="*/ 5458581 w 9124939"/>
              <a:gd name="connsiteY3658" fmla="*/ 533341 h 6507156"/>
              <a:gd name="connsiteX3659" fmla="*/ 8356588 w 9124939"/>
              <a:gd name="connsiteY3659" fmla="*/ 517525 h 6507156"/>
              <a:gd name="connsiteX3660" fmla="*/ 8397909 w 9124939"/>
              <a:gd name="connsiteY3660" fmla="*/ 569482 h 6507156"/>
              <a:gd name="connsiteX3661" fmla="*/ 8399451 w 9124939"/>
              <a:gd name="connsiteY3661" fmla="*/ 598169 h 6507156"/>
              <a:gd name="connsiteX3662" fmla="*/ 8396676 w 9124939"/>
              <a:gd name="connsiteY3662" fmla="*/ 598488 h 6507156"/>
              <a:gd name="connsiteX3663" fmla="*/ 8394517 w 9124939"/>
              <a:gd name="connsiteY3663" fmla="*/ 598488 h 6507156"/>
              <a:gd name="connsiteX3664" fmla="*/ 8393900 w 9124939"/>
              <a:gd name="connsiteY3664" fmla="*/ 598169 h 6507156"/>
              <a:gd name="connsiteX3665" fmla="*/ 8393284 w 9124939"/>
              <a:gd name="connsiteY3665" fmla="*/ 597532 h 6507156"/>
              <a:gd name="connsiteX3666" fmla="*/ 8384341 w 9124939"/>
              <a:gd name="connsiteY3666" fmla="*/ 572988 h 6507156"/>
              <a:gd name="connsiteX3667" fmla="*/ 8359364 w 9124939"/>
              <a:gd name="connsiteY3667" fmla="*/ 539200 h 6507156"/>
              <a:gd name="connsiteX3668" fmla="*/ 8356588 w 9124939"/>
              <a:gd name="connsiteY3668" fmla="*/ 517525 h 6507156"/>
              <a:gd name="connsiteX3669" fmla="*/ 4398159 w 9124939"/>
              <a:gd name="connsiteY3669" fmla="*/ 493718 h 6507156"/>
              <a:gd name="connsiteX3670" fmla="*/ 4412726 w 9124939"/>
              <a:gd name="connsiteY3670" fmla="*/ 499712 h 6507156"/>
              <a:gd name="connsiteX3671" fmla="*/ 4421593 w 9124939"/>
              <a:gd name="connsiteY3671" fmla="*/ 515487 h 6507156"/>
              <a:gd name="connsiteX3672" fmla="*/ 4428561 w 9124939"/>
              <a:gd name="connsiteY3672" fmla="*/ 494349 h 6507156"/>
              <a:gd name="connsiteX3673" fmla="*/ 4438378 w 9124939"/>
              <a:gd name="connsiteY3673" fmla="*/ 502867 h 6507156"/>
              <a:gd name="connsiteX3674" fmla="*/ 4434261 w 9124939"/>
              <a:gd name="connsiteY3674" fmla="*/ 524636 h 6507156"/>
              <a:gd name="connsiteX3675" fmla="*/ 4438695 w 9124939"/>
              <a:gd name="connsiteY3675" fmla="*/ 534100 h 6507156"/>
              <a:gd name="connsiteX3676" fmla="*/ 4447879 w 9124939"/>
              <a:gd name="connsiteY3676" fmla="*/ 518326 h 6507156"/>
              <a:gd name="connsiteX3677" fmla="*/ 4460863 w 9124939"/>
              <a:gd name="connsiteY3677" fmla="*/ 532207 h 6507156"/>
              <a:gd name="connsiteX3678" fmla="*/ 4449145 w 9124939"/>
              <a:gd name="connsiteY3678" fmla="*/ 537255 h 6507156"/>
              <a:gd name="connsiteX3679" fmla="*/ 4454529 w 9124939"/>
              <a:gd name="connsiteY3679" fmla="*/ 550821 h 6507156"/>
              <a:gd name="connsiteX3680" fmla="*/ 4440911 w 9124939"/>
              <a:gd name="connsiteY3680" fmla="*/ 572905 h 6507156"/>
              <a:gd name="connsiteX3681" fmla="*/ 4439961 w 9124939"/>
              <a:gd name="connsiteY3681" fmla="*/ 591834 h 6507156"/>
              <a:gd name="connsiteX3682" fmla="*/ 4451995 w 9124939"/>
              <a:gd name="connsiteY3682" fmla="*/ 611394 h 6507156"/>
              <a:gd name="connsiteX3683" fmla="*/ 4413993 w 9124939"/>
              <a:gd name="connsiteY3683" fmla="*/ 612972 h 6507156"/>
              <a:gd name="connsiteX3684" fmla="*/ 4410826 w 9124939"/>
              <a:gd name="connsiteY3684" fmla="*/ 596566 h 6507156"/>
              <a:gd name="connsiteX3685" fmla="*/ 4390558 w 9124939"/>
              <a:gd name="connsiteY3685" fmla="*/ 618650 h 6507156"/>
              <a:gd name="connsiteX3686" fmla="*/ 4368707 w 9124939"/>
              <a:gd name="connsiteY3686" fmla="*/ 617388 h 6507156"/>
              <a:gd name="connsiteX3687" fmla="*/ 4350655 w 9124939"/>
              <a:gd name="connsiteY3687" fmla="*/ 642943 h 6507156"/>
              <a:gd name="connsiteX3688" fmla="*/ 4337038 w 9124939"/>
              <a:gd name="connsiteY3688" fmla="*/ 628430 h 6507156"/>
              <a:gd name="connsiteX3689" fmla="*/ 4343372 w 9124939"/>
              <a:gd name="connsiteY3689" fmla="*/ 618019 h 6507156"/>
              <a:gd name="connsiteX3690" fmla="*/ 4364590 w 9124939"/>
              <a:gd name="connsiteY3690" fmla="*/ 614234 h 6507156"/>
              <a:gd name="connsiteX3691" fmla="*/ 4365223 w 9124939"/>
              <a:gd name="connsiteY3691" fmla="*/ 600983 h 6507156"/>
              <a:gd name="connsiteX3692" fmla="*/ 4349389 w 9124939"/>
              <a:gd name="connsiteY3692" fmla="*/ 595620 h 6507156"/>
              <a:gd name="connsiteX3693" fmla="*/ 4346222 w 9124939"/>
              <a:gd name="connsiteY3693" fmla="*/ 585209 h 6507156"/>
              <a:gd name="connsiteX3694" fmla="*/ 4361106 w 9124939"/>
              <a:gd name="connsiteY3694" fmla="*/ 577953 h 6507156"/>
              <a:gd name="connsiteX3695" fmla="*/ 4344638 w 9124939"/>
              <a:gd name="connsiteY3695" fmla="*/ 562178 h 6507156"/>
              <a:gd name="connsiteX3696" fmla="*/ 4358573 w 9124939"/>
              <a:gd name="connsiteY3696" fmla="*/ 543249 h 6507156"/>
              <a:gd name="connsiteX3697" fmla="*/ 4394358 w 9124939"/>
              <a:gd name="connsiteY3697" fmla="*/ 550505 h 6507156"/>
              <a:gd name="connsiteX3698" fmla="*/ 4402592 w 9124939"/>
              <a:gd name="connsiteY3698" fmla="*/ 541987 h 6507156"/>
              <a:gd name="connsiteX3699" fmla="*/ 4380424 w 9124939"/>
              <a:gd name="connsiteY3699" fmla="*/ 531892 h 6507156"/>
              <a:gd name="connsiteX3700" fmla="*/ 4382641 w 9124939"/>
              <a:gd name="connsiteY3700" fmla="*/ 518010 h 6507156"/>
              <a:gd name="connsiteX3701" fmla="*/ 4404809 w 9124939"/>
              <a:gd name="connsiteY3701" fmla="*/ 524005 h 6507156"/>
              <a:gd name="connsiteX3702" fmla="*/ 4398159 w 9124939"/>
              <a:gd name="connsiteY3702" fmla="*/ 493718 h 6507156"/>
              <a:gd name="connsiteX3703" fmla="*/ 7440615 w 9124939"/>
              <a:gd name="connsiteY3703" fmla="*/ 492125 h 6507156"/>
              <a:gd name="connsiteX3704" fmla="*/ 7461765 w 9124939"/>
              <a:gd name="connsiteY3704" fmla="*/ 518197 h 6507156"/>
              <a:gd name="connsiteX3705" fmla="*/ 7474393 w 9124939"/>
              <a:gd name="connsiteY3705" fmla="*/ 514700 h 6507156"/>
              <a:gd name="connsiteX3706" fmla="*/ 7515747 w 9124939"/>
              <a:gd name="connsiteY3706" fmla="*/ 550628 h 6507156"/>
              <a:gd name="connsiteX3707" fmla="*/ 7512591 w 9124939"/>
              <a:gd name="connsiteY3707" fmla="*/ 560803 h 6507156"/>
              <a:gd name="connsiteX3708" fmla="*/ 7519220 w 9124939"/>
              <a:gd name="connsiteY3708" fmla="*/ 573521 h 6507156"/>
              <a:gd name="connsiteX3709" fmla="*/ 7521114 w 9124939"/>
              <a:gd name="connsiteY3709" fmla="*/ 555397 h 6507156"/>
              <a:gd name="connsiteX3710" fmla="*/ 7526481 w 9124939"/>
              <a:gd name="connsiteY3710" fmla="*/ 553490 h 6507156"/>
              <a:gd name="connsiteX3711" fmla="*/ 7533741 w 9124939"/>
              <a:gd name="connsiteY3711" fmla="*/ 576700 h 6507156"/>
              <a:gd name="connsiteX3712" fmla="*/ 7553314 w 9124939"/>
              <a:gd name="connsiteY3712" fmla="*/ 597685 h 6507156"/>
              <a:gd name="connsiteX3713" fmla="*/ 7541633 w 9124939"/>
              <a:gd name="connsiteY3713" fmla="*/ 625983 h 6507156"/>
              <a:gd name="connsiteX3714" fmla="*/ 7533110 w 9124939"/>
              <a:gd name="connsiteY3714" fmla="*/ 614536 h 6507156"/>
              <a:gd name="connsiteX3715" fmla="*/ 7537214 w 9124939"/>
              <a:gd name="connsiteY3715" fmla="*/ 595459 h 6507156"/>
              <a:gd name="connsiteX3716" fmla="*/ 7526796 w 9124939"/>
              <a:gd name="connsiteY3716" fmla="*/ 597685 h 6507156"/>
              <a:gd name="connsiteX3717" fmla="*/ 7522692 w 9124939"/>
              <a:gd name="connsiteY3717" fmla="*/ 612629 h 6507156"/>
              <a:gd name="connsiteX3718" fmla="*/ 7503436 w 9124939"/>
              <a:gd name="connsiteY3718" fmla="*/ 613901 h 6507156"/>
              <a:gd name="connsiteX3719" fmla="*/ 7501857 w 9124939"/>
              <a:gd name="connsiteY3719" fmla="*/ 639019 h 6507156"/>
              <a:gd name="connsiteX3720" fmla="*/ 7447560 w 9124939"/>
              <a:gd name="connsiteY3720" fmla="*/ 692752 h 6507156"/>
              <a:gd name="connsiteX3721" fmla="*/ 7433985 w 9124939"/>
              <a:gd name="connsiteY3721" fmla="*/ 687347 h 6507156"/>
              <a:gd name="connsiteX3722" fmla="*/ 7426409 w 9124939"/>
              <a:gd name="connsiteY3722" fmla="*/ 704199 h 6507156"/>
              <a:gd name="connsiteX3723" fmla="*/ 7404627 w 9124939"/>
              <a:gd name="connsiteY3723" fmla="*/ 715963 h 6507156"/>
              <a:gd name="connsiteX3724" fmla="*/ 7391999 w 9124939"/>
              <a:gd name="connsiteY3724" fmla="*/ 703563 h 6507156"/>
              <a:gd name="connsiteX3725" fmla="*/ 7384739 w 9124939"/>
              <a:gd name="connsiteY3725" fmla="*/ 708968 h 6507156"/>
              <a:gd name="connsiteX3726" fmla="*/ 7369901 w 9124939"/>
              <a:gd name="connsiteY3726" fmla="*/ 687029 h 6507156"/>
              <a:gd name="connsiteX3727" fmla="*/ 7352539 w 9124939"/>
              <a:gd name="connsiteY3727" fmla="*/ 680670 h 6507156"/>
              <a:gd name="connsiteX3728" fmla="*/ 7355064 w 9124939"/>
              <a:gd name="connsiteY3728" fmla="*/ 704835 h 6507156"/>
              <a:gd name="connsiteX3729" fmla="*/ 7345594 w 9124939"/>
              <a:gd name="connsiteY3729" fmla="*/ 713419 h 6507156"/>
              <a:gd name="connsiteX3730" fmla="*/ 7343384 w 9124939"/>
              <a:gd name="connsiteY3730" fmla="*/ 709286 h 6507156"/>
              <a:gd name="connsiteX3731" fmla="*/ 7338649 w 9124939"/>
              <a:gd name="connsiteY3731" fmla="*/ 699747 h 6507156"/>
              <a:gd name="connsiteX3732" fmla="*/ 7336123 w 9124939"/>
              <a:gd name="connsiteY3732" fmla="*/ 694342 h 6507156"/>
              <a:gd name="connsiteX3733" fmla="*/ 7333913 w 9124939"/>
              <a:gd name="connsiteY3733" fmla="*/ 689255 h 6507156"/>
              <a:gd name="connsiteX3734" fmla="*/ 7332966 w 9124939"/>
              <a:gd name="connsiteY3734" fmla="*/ 685440 h 6507156"/>
              <a:gd name="connsiteX3735" fmla="*/ 7332651 w 9124939"/>
              <a:gd name="connsiteY3735" fmla="*/ 684168 h 6507156"/>
              <a:gd name="connsiteX3736" fmla="*/ 7332966 w 9124939"/>
              <a:gd name="connsiteY3736" fmla="*/ 682896 h 6507156"/>
              <a:gd name="connsiteX3737" fmla="*/ 7333913 w 9124939"/>
              <a:gd name="connsiteY3737" fmla="*/ 680988 h 6507156"/>
              <a:gd name="connsiteX3738" fmla="*/ 7336123 w 9124939"/>
              <a:gd name="connsiteY3738" fmla="*/ 678127 h 6507156"/>
              <a:gd name="connsiteX3739" fmla="*/ 7341174 w 9124939"/>
              <a:gd name="connsiteY3739" fmla="*/ 671768 h 6507156"/>
              <a:gd name="connsiteX3740" fmla="*/ 7347488 w 9124939"/>
              <a:gd name="connsiteY3740" fmla="*/ 663819 h 6507156"/>
              <a:gd name="connsiteX3741" fmla="*/ 7350013 w 9124939"/>
              <a:gd name="connsiteY3741" fmla="*/ 587828 h 6507156"/>
              <a:gd name="connsiteX3742" fmla="*/ 7350645 w 9124939"/>
              <a:gd name="connsiteY3742" fmla="*/ 584967 h 6507156"/>
              <a:gd name="connsiteX3743" fmla="*/ 7351907 w 9124939"/>
              <a:gd name="connsiteY3743" fmla="*/ 578926 h 6507156"/>
              <a:gd name="connsiteX3744" fmla="*/ 7356643 w 9124939"/>
              <a:gd name="connsiteY3744" fmla="*/ 563028 h 6507156"/>
              <a:gd name="connsiteX3745" fmla="*/ 7363272 w 9124939"/>
              <a:gd name="connsiteY3745" fmla="*/ 540136 h 6507156"/>
              <a:gd name="connsiteX3746" fmla="*/ 7402733 w 9124939"/>
              <a:gd name="connsiteY3746" fmla="*/ 502617 h 6507156"/>
              <a:gd name="connsiteX3747" fmla="*/ 7421042 w 9124939"/>
              <a:gd name="connsiteY3747" fmla="*/ 514382 h 6507156"/>
              <a:gd name="connsiteX3748" fmla="*/ 7424830 w 9124939"/>
              <a:gd name="connsiteY3748" fmla="*/ 494351 h 6507156"/>
              <a:gd name="connsiteX3749" fmla="*/ 7440615 w 9124939"/>
              <a:gd name="connsiteY3749" fmla="*/ 492125 h 6507156"/>
              <a:gd name="connsiteX3750" fmla="*/ 4529761 w 9124939"/>
              <a:gd name="connsiteY3750" fmla="*/ 423868 h 6507156"/>
              <a:gd name="connsiteX3751" fmla="*/ 4552939 w 9124939"/>
              <a:gd name="connsiteY3751" fmla="*/ 441269 h 6507156"/>
              <a:gd name="connsiteX3752" fmla="*/ 4552304 w 9124939"/>
              <a:gd name="connsiteY3752" fmla="*/ 455191 h 6507156"/>
              <a:gd name="connsiteX3753" fmla="*/ 4532301 w 9124939"/>
              <a:gd name="connsiteY3753" fmla="*/ 466897 h 6507156"/>
              <a:gd name="connsiteX3754" fmla="*/ 4534524 w 9124939"/>
              <a:gd name="connsiteY3754" fmla="*/ 486830 h 6507156"/>
              <a:gd name="connsiteX3755" fmla="*/ 4488168 w 9124939"/>
              <a:gd name="connsiteY3755" fmla="*/ 514356 h 6507156"/>
              <a:gd name="connsiteX3756" fmla="*/ 4476738 w 9124939"/>
              <a:gd name="connsiteY3756" fmla="*/ 504231 h 6507156"/>
              <a:gd name="connsiteX3757" fmla="*/ 4465626 w 9124939"/>
              <a:gd name="connsiteY3757" fmla="*/ 489361 h 6507156"/>
              <a:gd name="connsiteX3758" fmla="*/ 4486898 w 9124939"/>
              <a:gd name="connsiteY3758" fmla="*/ 489361 h 6507156"/>
              <a:gd name="connsiteX3759" fmla="*/ 4479278 w 9124939"/>
              <a:gd name="connsiteY3759" fmla="*/ 465948 h 6507156"/>
              <a:gd name="connsiteX3760" fmla="*/ 4505631 w 9124939"/>
              <a:gd name="connsiteY3760" fmla="*/ 462784 h 6507156"/>
              <a:gd name="connsiteX3761" fmla="*/ 4511981 w 9124939"/>
              <a:gd name="connsiteY3761" fmla="*/ 446015 h 6507156"/>
              <a:gd name="connsiteX3762" fmla="*/ 4518331 w 9124939"/>
              <a:gd name="connsiteY3762" fmla="*/ 457722 h 6507156"/>
              <a:gd name="connsiteX3763" fmla="*/ 4523729 w 9124939"/>
              <a:gd name="connsiteY3763" fmla="*/ 457405 h 6507156"/>
              <a:gd name="connsiteX3764" fmla="*/ 4518331 w 9124939"/>
              <a:gd name="connsiteY3764" fmla="*/ 435574 h 6507156"/>
              <a:gd name="connsiteX3765" fmla="*/ 4529761 w 9124939"/>
              <a:gd name="connsiteY3765" fmla="*/ 423868 h 6507156"/>
              <a:gd name="connsiteX3766" fmla="*/ 4622471 w 9124939"/>
              <a:gd name="connsiteY3766" fmla="*/ 396878 h 6507156"/>
              <a:gd name="connsiteX3767" fmla="*/ 4630726 w 9124939"/>
              <a:gd name="connsiteY3767" fmla="*/ 399169 h 6507156"/>
              <a:gd name="connsiteX3768" fmla="*/ 4623423 w 9124939"/>
              <a:gd name="connsiteY3768" fmla="*/ 426010 h 6507156"/>
              <a:gd name="connsiteX3769" fmla="*/ 4603738 w 9124939"/>
              <a:gd name="connsiteY3769" fmla="*/ 428628 h 6507156"/>
              <a:gd name="connsiteX3770" fmla="*/ 4598976 w 9124939"/>
              <a:gd name="connsiteY3770" fmla="*/ 416517 h 6507156"/>
              <a:gd name="connsiteX3771" fmla="*/ 4617073 w 9124939"/>
              <a:gd name="connsiteY3771" fmla="*/ 408989 h 6507156"/>
              <a:gd name="connsiteX3772" fmla="*/ 4622471 w 9124939"/>
              <a:gd name="connsiteY3772" fmla="*/ 396878 h 6507156"/>
              <a:gd name="connsiteX3773" fmla="*/ 5369999 w 9124939"/>
              <a:gd name="connsiteY3773" fmla="*/ 370087 h 6507156"/>
              <a:gd name="connsiteX3774" fmla="*/ 5365735 w 9124939"/>
              <a:gd name="connsiteY3774" fmla="*/ 372765 h 6507156"/>
              <a:gd name="connsiteX3775" fmla="*/ 5365850 w 9124939"/>
              <a:gd name="connsiteY3775" fmla="*/ 373109 h 6507156"/>
              <a:gd name="connsiteX3776" fmla="*/ 5369999 w 9124939"/>
              <a:gd name="connsiteY3776" fmla="*/ 370087 h 6507156"/>
              <a:gd name="connsiteX3777" fmla="*/ 4582465 w 9124939"/>
              <a:gd name="connsiteY3777" fmla="*/ 341317 h 6507156"/>
              <a:gd name="connsiteX3778" fmla="*/ 4595165 w 9124939"/>
              <a:gd name="connsiteY3778" fmla="*/ 349799 h 6507156"/>
              <a:gd name="connsiteX3779" fmla="*/ 4589768 w 9124939"/>
              <a:gd name="connsiteY3779" fmla="*/ 360165 h 6507156"/>
              <a:gd name="connsiteX3780" fmla="*/ 4591990 w 9124939"/>
              <a:gd name="connsiteY3780" fmla="*/ 371474 h 6507156"/>
              <a:gd name="connsiteX3781" fmla="*/ 4610088 w 9124939"/>
              <a:gd name="connsiteY3781" fmla="*/ 384040 h 6507156"/>
              <a:gd name="connsiteX3782" fmla="*/ 4591355 w 9124939"/>
              <a:gd name="connsiteY3782" fmla="*/ 406971 h 6507156"/>
              <a:gd name="connsiteX3783" fmla="*/ 4584370 w 9124939"/>
              <a:gd name="connsiteY3783" fmla="*/ 426762 h 6507156"/>
              <a:gd name="connsiteX3784" fmla="*/ 4567225 w 9124939"/>
              <a:gd name="connsiteY3784" fmla="*/ 430217 h 6507156"/>
              <a:gd name="connsiteX3785" fmla="*/ 4541825 w 9124939"/>
              <a:gd name="connsiteY3785" fmla="*/ 404458 h 6507156"/>
              <a:gd name="connsiteX3786" fmla="*/ 4539285 w 9124939"/>
              <a:gd name="connsiteY3786" fmla="*/ 378385 h 6507156"/>
              <a:gd name="connsiteX3787" fmla="*/ 4527538 w 9124939"/>
              <a:gd name="connsiteY3787" fmla="*/ 376186 h 6507156"/>
              <a:gd name="connsiteX3788" fmla="*/ 4527538 w 9124939"/>
              <a:gd name="connsiteY3788" fmla="*/ 364877 h 6507156"/>
              <a:gd name="connsiteX3789" fmla="*/ 4532618 w 9124939"/>
              <a:gd name="connsiteY3789" fmla="*/ 351055 h 6507156"/>
              <a:gd name="connsiteX3790" fmla="*/ 4548493 w 9124939"/>
              <a:gd name="connsiteY3790" fmla="*/ 358595 h 6507156"/>
              <a:gd name="connsiteX3791" fmla="*/ 4572940 w 9124939"/>
              <a:gd name="connsiteY3791" fmla="*/ 358281 h 6507156"/>
              <a:gd name="connsiteX3792" fmla="*/ 4560558 w 9124939"/>
              <a:gd name="connsiteY3792" fmla="*/ 379013 h 6507156"/>
              <a:gd name="connsiteX3793" fmla="*/ 4572305 w 9124939"/>
              <a:gd name="connsiteY3793" fmla="*/ 401945 h 6507156"/>
              <a:gd name="connsiteX3794" fmla="*/ 4572305 w 9124939"/>
              <a:gd name="connsiteY3794" fmla="*/ 390636 h 6507156"/>
              <a:gd name="connsiteX3795" fmla="*/ 4587863 w 9124939"/>
              <a:gd name="connsiteY3795" fmla="*/ 371474 h 6507156"/>
              <a:gd name="connsiteX3796" fmla="*/ 4582465 w 9124939"/>
              <a:gd name="connsiteY3796" fmla="*/ 341317 h 6507156"/>
              <a:gd name="connsiteX3797" fmla="*/ 4714863 w 9124939"/>
              <a:gd name="connsiteY3797" fmla="*/ 312741 h 6507156"/>
              <a:gd name="connsiteX3798" fmla="*/ 4727563 w 9124939"/>
              <a:gd name="connsiteY3798" fmla="*/ 321270 h 6507156"/>
              <a:gd name="connsiteX3799" fmla="*/ 4712005 w 9124939"/>
              <a:gd name="connsiteY3799" fmla="*/ 342118 h 6507156"/>
              <a:gd name="connsiteX3800" fmla="*/ 4721530 w 9124939"/>
              <a:gd name="connsiteY3800" fmla="*/ 366125 h 6507156"/>
              <a:gd name="connsiteX3801" fmla="*/ 4709783 w 9124939"/>
              <a:gd name="connsiteY3801" fmla="*/ 374654 h 6507156"/>
              <a:gd name="connsiteX3802" fmla="*/ 4694860 w 9124939"/>
              <a:gd name="connsiteY3802" fmla="*/ 365494 h 6507156"/>
              <a:gd name="connsiteX3803" fmla="*/ 4697083 w 9124939"/>
              <a:gd name="connsiteY3803" fmla="*/ 354754 h 6507156"/>
              <a:gd name="connsiteX3804" fmla="*/ 4689463 w 9124939"/>
              <a:gd name="connsiteY3804" fmla="*/ 336116 h 6507156"/>
              <a:gd name="connsiteX3805" fmla="*/ 4698670 w 9124939"/>
              <a:gd name="connsiteY3805" fmla="*/ 330747 h 6507156"/>
              <a:gd name="connsiteX3806" fmla="*/ 4704068 w 9124939"/>
              <a:gd name="connsiteY3806" fmla="*/ 320322 h 6507156"/>
              <a:gd name="connsiteX3807" fmla="*/ 4714863 w 9124939"/>
              <a:gd name="connsiteY3807" fmla="*/ 312741 h 6507156"/>
              <a:gd name="connsiteX3808" fmla="*/ 4557507 w 9124939"/>
              <a:gd name="connsiteY3808" fmla="*/ 309566 h 6507156"/>
              <a:gd name="connsiteX3809" fmla="*/ 4562464 w 9124939"/>
              <a:gd name="connsiteY3809" fmla="*/ 314729 h 6507156"/>
              <a:gd name="connsiteX3810" fmla="*/ 4560714 w 9124939"/>
              <a:gd name="connsiteY3810" fmla="*/ 335057 h 6507156"/>
              <a:gd name="connsiteX3811" fmla="*/ 4557798 w 9124939"/>
              <a:gd name="connsiteY3811" fmla="*/ 349254 h 6507156"/>
              <a:gd name="connsiteX3812" fmla="*/ 4548176 w 9124939"/>
              <a:gd name="connsiteY3812" fmla="*/ 335057 h 6507156"/>
              <a:gd name="connsiteX3813" fmla="*/ 4557507 w 9124939"/>
              <a:gd name="connsiteY3813" fmla="*/ 309566 h 6507156"/>
              <a:gd name="connsiteX3814" fmla="*/ 4608053 w 9124939"/>
              <a:gd name="connsiteY3814" fmla="*/ 306392 h 6507156"/>
              <a:gd name="connsiteX3815" fmla="*/ 4617750 w 9124939"/>
              <a:gd name="connsiteY3815" fmla="*/ 318305 h 6507156"/>
              <a:gd name="connsiteX3816" fmla="*/ 4619042 w 9124939"/>
              <a:gd name="connsiteY3816" fmla="*/ 330863 h 6507156"/>
              <a:gd name="connsiteX3817" fmla="*/ 4637465 w 9124939"/>
              <a:gd name="connsiteY3817" fmla="*/ 333117 h 6507156"/>
              <a:gd name="connsiteX3818" fmla="*/ 4640697 w 9124939"/>
              <a:gd name="connsiteY3818" fmla="*/ 345997 h 6507156"/>
              <a:gd name="connsiteX3819" fmla="*/ 4651363 w 9124939"/>
              <a:gd name="connsiteY3819" fmla="*/ 349861 h 6507156"/>
              <a:gd name="connsiteX3820" fmla="*/ 4648454 w 9124939"/>
              <a:gd name="connsiteY3820" fmla="*/ 365961 h 6507156"/>
              <a:gd name="connsiteX3821" fmla="*/ 4634556 w 9124939"/>
              <a:gd name="connsiteY3821" fmla="*/ 374654 h 6507156"/>
              <a:gd name="connsiteX3822" fmla="*/ 4618396 w 9124939"/>
              <a:gd name="connsiteY3822" fmla="*/ 356623 h 6507156"/>
              <a:gd name="connsiteX3823" fmla="*/ 4608700 w 9124939"/>
              <a:gd name="connsiteY3823" fmla="*/ 346963 h 6507156"/>
              <a:gd name="connsiteX3824" fmla="*/ 4611286 w 9124939"/>
              <a:gd name="connsiteY3824" fmla="*/ 331185 h 6507156"/>
              <a:gd name="connsiteX3825" fmla="*/ 4597388 w 9124939"/>
              <a:gd name="connsiteY3825" fmla="*/ 315085 h 6507156"/>
              <a:gd name="connsiteX3826" fmla="*/ 4608053 w 9124939"/>
              <a:gd name="connsiteY3826" fmla="*/ 306392 h 6507156"/>
              <a:gd name="connsiteX3827" fmla="*/ 4664063 w 9124939"/>
              <a:gd name="connsiteY3827" fmla="*/ 296866 h 6507156"/>
              <a:gd name="connsiteX3828" fmla="*/ 4673588 w 9124939"/>
              <a:gd name="connsiteY3828" fmla="*/ 313120 h 6507156"/>
              <a:gd name="connsiteX3829" fmla="*/ 4665015 w 9124939"/>
              <a:gd name="connsiteY3829" fmla="*/ 319091 h 6507156"/>
              <a:gd name="connsiteX3830" fmla="*/ 4657713 w 9124939"/>
              <a:gd name="connsiteY3830" fmla="*/ 311130 h 6507156"/>
              <a:gd name="connsiteX3831" fmla="*/ 4658665 w 9124939"/>
              <a:gd name="connsiteY3831" fmla="*/ 301178 h 6507156"/>
              <a:gd name="connsiteX3832" fmla="*/ 4664063 w 9124939"/>
              <a:gd name="connsiteY3832" fmla="*/ 296866 h 6507156"/>
              <a:gd name="connsiteX3833" fmla="*/ 4899029 w 9124939"/>
              <a:gd name="connsiteY3833" fmla="*/ 273054 h 6507156"/>
              <a:gd name="connsiteX3834" fmla="*/ 4929328 w 9124939"/>
              <a:gd name="connsiteY3834" fmla="*/ 286707 h 6507156"/>
              <a:gd name="connsiteX3835" fmla="*/ 4940288 w 9124939"/>
              <a:gd name="connsiteY3835" fmla="*/ 306709 h 6507156"/>
              <a:gd name="connsiteX3836" fmla="*/ 4937064 w 9124939"/>
              <a:gd name="connsiteY3836" fmla="*/ 314329 h 6507156"/>
              <a:gd name="connsiteX3837" fmla="*/ 4912245 w 9124939"/>
              <a:gd name="connsiteY3837" fmla="*/ 312107 h 6507156"/>
              <a:gd name="connsiteX3838" fmla="*/ 4876788 w 9124939"/>
              <a:gd name="connsiteY3838" fmla="*/ 291469 h 6507156"/>
              <a:gd name="connsiteX3839" fmla="*/ 4899029 w 9124939"/>
              <a:gd name="connsiteY3839" fmla="*/ 273054 h 6507156"/>
              <a:gd name="connsiteX3840" fmla="*/ 4810309 w 9124939"/>
              <a:gd name="connsiteY3840" fmla="*/ 268292 h 6507156"/>
              <a:gd name="connsiteX3841" fmla="*/ 4825988 w 9124939"/>
              <a:gd name="connsiteY3841" fmla="*/ 279404 h 6507156"/>
              <a:gd name="connsiteX3842" fmla="*/ 4815326 w 9124939"/>
              <a:gd name="connsiteY3842" fmla="*/ 295280 h 6507156"/>
              <a:gd name="connsiteX3843" fmla="*/ 4800588 w 9124939"/>
              <a:gd name="connsiteY3843" fmla="*/ 270197 h 6507156"/>
              <a:gd name="connsiteX3844" fmla="*/ 4810309 w 9124939"/>
              <a:gd name="connsiteY3844" fmla="*/ 268292 h 6507156"/>
              <a:gd name="connsiteX3845" fmla="*/ 8377226 w 9124939"/>
              <a:gd name="connsiteY3845" fmla="*/ 233363 h 6507156"/>
              <a:gd name="connsiteX3846" fmla="*/ 8420089 w 9124939"/>
              <a:gd name="connsiteY3846" fmla="*/ 284876 h 6507156"/>
              <a:gd name="connsiteX3847" fmla="*/ 8426439 w 9124939"/>
              <a:gd name="connsiteY3847" fmla="*/ 303637 h 6507156"/>
              <a:gd name="connsiteX3848" fmla="*/ 8440409 w 9124939"/>
              <a:gd name="connsiteY3848" fmla="*/ 305862 h 6507156"/>
              <a:gd name="connsiteX3849" fmla="*/ 8449299 w 9124939"/>
              <a:gd name="connsiteY3849" fmla="*/ 324623 h 6507156"/>
              <a:gd name="connsiteX3850" fmla="*/ 8484224 w 9124939"/>
              <a:gd name="connsiteY3850" fmla="*/ 340204 h 6507156"/>
              <a:gd name="connsiteX3851" fmla="*/ 8495971 w 9124939"/>
              <a:gd name="connsiteY3851" fmla="*/ 360873 h 6507156"/>
              <a:gd name="connsiteX3852" fmla="*/ 8508671 w 9124939"/>
              <a:gd name="connsiteY3852" fmla="*/ 366278 h 6507156"/>
              <a:gd name="connsiteX3853" fmla="*/ 8528039 w 9124939"/>
              <a:gd name="connsiteY3853" fmla="*/ 413339 h 6507156"/>
              <a:gd name="connsiteX3854" fmla="*/ 8496606 w 9124939"/>
              <a:gd name="connsiteY3854" fmla="*/ 439414 h 6507156"/>
              <a:gd name="connsiteX3855" fmla="*/ 8488034 w 9124939"/>
              <a:gd name="connsiteY3855" fmla="*/ 426376 h 6507156"/>
              <a:gd name="connsiteX3856" fmla="*/ 8469301 w 9124939"/>
              <a:gd name="connsiteY3856" fmla="*/ 444501 h 6507156"/>
              <a:gd name="connsiteX3857" fmla="*/ 8435329 w 9124939"/>
              <a:gd name="connsiteY3857" fmla="*/ 439732 h 6507156"/>
              <a:gd name="connsiteX3858" fmla="*/ 8437234 w 9124939"/>
              <a:gd name="connsiteY3858" fmla="*/ 409206 h 6507156"/>
              <a:gd name="connsiteX3859" fmla="*/ 8417866 w 9124939"/>
              <a:gd name="connsiteY3859" fmla="*/ 388219 h 6507156"/>
              <a:gd name="connsiteX3860" fmla="*/ 8398816 w 9124939"/>
              <a:gd name="connsiteY3860" fmla="*/ 385993 h 6507156"/>
              <a:gd name="connsiteX3861" fmla="*/ 8391196 w 9124939"/>
              <a:gd name="connsiteY3861" fmla="*/ 363099 h 6507156"/>
              <a:gd name="connsiteX3862" fmla="*/ 8377226 w 9124939"/>
              <a:gd name="connsiteY3862" fmla="*/ 357693 h 6507156"/>
              <a:gd name="connsiteX3863" fmla="*/ 8375639 w 9124939"/>
              <a:gd name="connsiteY3863" fmla="*/ 375818 h 6507156"/>
              <a:gd name="connsiteX3864" fmla="*/ 8397864 w 9124939"/>
              <a:gd name="connsiteY3864" fmla="*/ 399030 h 6507156"/>
              <a:gd name="connsiteX3865" fmla="*/ 8394054 w 9124939"/>
              <a:gd name="connsiteY3865" fmla="*/ 414929 h 6507156"/>
              <a:gd name="connsiteX3866" fmla="*/ 8370241 w 9124939"/>
              <a:gd name="connsiteY3866" fmla="*/ 397122 h 6507156"/>
              <a:gd name="connsiteX3867" fmla="*/ 8356589 w 9124939"/>
              <a:gd name="connsiteY3867" fmla="*/ 371048 h 6507156"/>
              <a:gd name="connsiteX3868" fmla="*/ 8341984 w 9124939"/>
              <a:gd name="connsiteY3868" fmla="*/ 312858 h 6507156"/>
              <a:gd name="connsiteX3869" fmla="*/ 8326426 w 9124939"/>
              <a:gd name="connsiteY3869" fmla="*/ 309996 h 6507156"/>
              <a:gd name="connsiteX3870" fmla="*/ 8329284 w 9124939"/>
              <a:gd name="connsiteY3870" fmla="*/ 287738 h 6507156"/>
              <a:gd name="connsiteX3871" fmla="*/ 8361986 w 9124939"/>
              <a:gd name="connsiteY3871" fmla="*/ 300139 h 6507156"/>
              <a:gd name="connsiteX3872" fmla="*/ 8361986 w 9124939"/>
              <a:gd name="connsiteY3872" fmla="*/ 288374 h 6507156"/>
              <a:gd name="connsiteX3873" fmla="*/ 8337221 w 9124939"/>
              <a:gd name="connsiteY3873" fmla="*/ 265161 h 6507156"/>
              <a:gd name="connsiteX3874" fmla="*/ 8350239 w 9124939"/>
              <a:gd name="connsiteY3874" fmla="*/ 255622 h 6507156"/>
              <a:gd name="connsiteX3875" fmla="*/ 8359446 w 9124939"/>
              <a:gd name="connsiteY3875" fmla="*/ 237815 h 6507156"/>
              <a:gd name="connsiteX3876" fmla="*/ 8377226 w 9124939"/>
              <a:gd name="connsiteY3876" fmla="*/ 233363 h 6507156"/>
              <a:gd name="connsiteX3877" fmla="*/ 4986365 w 9124939"/>
              <a:gd name="connsiteY3877" fmla="*/ 214317 h 6507156"/>
              <a:gd name="connsiteX3878" fmla="*/ 4985417 w 9124939"/>
              <a:gd name="connsiteY3878" fmla="*/ 232681 h 6507156"/>
              <a:gd name="connsiteX3879" fmla="*/ 4994264 w 9124939"/>
              <a:gd name="connsiteY3879" fmla="*/ 245569 h 6507156"/>
              <a:gd name="connsiteX3880" fmla="*/ 4986997 w 9124939"/>
              <a:gd name="connsiteY3880" fmla="*/ 257490 h 6507156"/>
              <a:gd name="connsiteX3881" fmla="*/ 4974042 w 9124939"/>
              <a:gd name="connsiteY3881" fmla="*/ 273599 h 6507156"/>
              <a:gd name="connsiteX3882" fmla="*/ 4952241 w 9124939"/>
              <a:gd name="connsiteY3882" fmla="*/ 301630 h 6507156"/>
              <a:gd name="connsiteX3883" fmla="*/ 4940866 w 9124939"/>
              <a:gd name="connsiteY3883" fmla="*/ 298408 h 6507156"/>
              <a:gd name="connsiteX3884" fmla="*/ 4940866 w 9124939"/>
              <a:gd name="connsiteY3884" fmla="*/ 271666 h 6507156"/>
              <a:gd name="connsiteX3885" fmla="*/ 4929176 w 9124939"/>
              <a:gd name="connsiteY3885" fmla="*/ 259101 h 6507156"/>
              <a:gd name="connsiteX3886" fmla="*/ 4939287 w 9124939"/>
              <a:gd name="connsiteY3886" fmla="*/ 237514 h 6507156"/>
              <a:gd name="connsiteX3887" fmla="*/ 4953189 w 9124939"/>
              <a:gd name="connsiteY3887" fmla="*/ 248147 h 6507156"/>
              <a:gd name="connsiteX3888" fmla="*/ 4956348 w 9124939"/>
              <a:gd name="connsiteY3888" fmla="*/ 234293 h 6507156"/>
              <a:gd name="connsiteX3889" fmla="*/ 4976886 w 9124939"/>
              <a:gd name="connsiteY3889" fmla="*/ 220116 h 6507156"/>
              <a:gd name="connsiteX3890" fmla="*/ 4986365 w 9124939"/>
              <a:gd name="connsiteY3890" fmla="*/ 214317 h 6507156"/>
              <a:gd name="connsiteX3891" fmla="*/ 5005376 w 9124939"/>
              <a:gd name="connsiteY3891" fmla="*/ 179393 h 6507156"/>
              <a:gd name="connsiteX3892" fmla="*/ 5021390 w 9124939"/>
              <a:gd name="connsiteY3892" fmla="*/ 184155 h 6507156"/>
              <a:gd name="connsiteX3893" fmla="*/ 5033951 w 9124939"/>
              <a:gd name="connsiteY3893" fmla="*/ 210508 h 6507156"/>
              <a:gd name="connsiteX3894" fmla="*/ 5026728 w 9124939"/>
              <a:gd name="connsiteY3894" fmla="*/ 224160 h 6507156"/>
              <a:gd name="connsiteX3895" fmla="*/ 5012284 w 9124939"/>
              <a:gd name="connsiteY3895" fmla="*/ 231781 h 6507156"/>
              <a:gd name="connsiteX3896" fmla="*/ 5006632 w 9124939"/>
              <a:gd name="connsiteY3896" fmla="*/ 204475 h 6507156"/>
              <a:gd name="connsiteX3897" fmla="*/ 5005376 w 9124939"/>
              <a:gd name="connsiteY3897" fmla="*/ 179393 h 6507156"/>
              <a:gd name="connsiteX3898" fmla="*/ 4976433 w 9124939"/>
              <a:gd name="connsiteY3898" fmla="*/ 144467 h 6507156"/>
              <a:gd name="connsiteX3899" fmla="*/ 4983151 w 9124939"/>
              <a:gd name="connsiteY3899" fmla="*/ 163260 h 6507156"/>
              <a:gd name="connsiteX3900" fmla="*/ 4966198 w 9124939"/>
              <a:gd name="connsiteY3900" fmla="*/ 173133 h 6507156"/>
              <a:gd name="connsiteX3901" fmla="*/ 4946046 w 9124939"/>
              <a:gd name="connsiteY3901" fmla="*/ 186829 h 6507156"/>
              <a:gd name="connsiteX3902" fmla="*/ 4936450 w 9124939"/>
              <a:gd name="connsiteY3902" fmla="*/ 209444 h 6507156"/>
              <a:gd name="connsiteX3903" fmla="*/ 4905742 w 9124939"/>
              <a:gd name="connsiteY3903" fmla="*/ 229510 h 6507156"/>
              <a:gd name="connsiteX3904" fmla="*/ 4894227 w 9124939"/>
              <a:gd name="connsiteY3904" fmla="*/ 244480 h 6507156"/>
              <a:gd name="connsiteX3905" fmla="*/ 4886550 w 9124939"/>
              <a:gd name="connsiteY3905" fmla="*/ 225688 h 6507156"/>
              <a:gd name="connsiteX3906" fmla="*/ 4875994 w 9124939"/>
              <a:gd name="connsiteY3906" fmla="*/ 236199 h 6507156"/>
              <a:gd name="connsiteX3907" fmla="*/ 4856162 w 9124939"/>
              <a:gd name="connsiteY3907" fmla="*/ 240658 h 6507156"/>
              <a:gd name="connsiteX3908" fmla="*/ 4857761 w 9124939"/>
              <a:gd name="connsiteY3908" fmla="*/ 225688 h 6507156"/>
              <a:gd name="connsiteX3909" fmla="*/ 4854563 w 9124939"/>
              <a:gd name="connsiteY3909" fmla="*/ 206896 h 6507156"/>
              <a:gd name="connsiteX3910" fmla="*/ 4877593 w 9124939"/>
              <a:gd name="connsiteY3910" fmla="*/ 200207 h 6507156"/>
              <a:gd name="connsiteX3911" fmla="*/ 4888469 w 9124939"/>
              <a:gd name="connsiteY3911" fmla="*/ 183326 h 6507156"/>
              <a:gd name="connsiteX3912" fmla="*/ 4902223 w 9124939"/>
              <a:gd name="connsiteY3912" fmla="*/ 190652 h 6507156"/>
              <a:gd name="connsiteX3913" fmla="*/ 4900304 w 9124939"/>
              <a:gd name="connsiteY3913" fmla="*/ 204348 h 6507156"/>
              <a:gd name="connsiteX3914" fmla="*/ 4920456 w 9124939"/>
              <a:gd name="connsiteY3914" fmla="*/ 196385 h 6507156"/>
              <a:gd name="connsiteX3915" fmla="*/ 4917257 w 9124939"/>
              <a:gd name="connsiteY3915" fmla="*/ 180778 h 6507156"/>
              <a:gd name="connsiteX3916" fmla="*/ 4952123 w 9124939"/>
              <a:gd name="connsiteY3916" fmla="*/ 162623 h 6507156"/>
              <a:gd name="connsiteX3917" fmla="*/ 4961719 w 9124939"/>
              <a:gd name="connsiteY3917" fmla="*/ 166763 h 6507156"/>
              <a:gd name="connsiteX3918" fmla="*/ 4967797 w 9124939"/>
              <a:gd name="connsiteY3918" fmla="*/ 150838 h 6507156"/>
              <a:gd name="connsiteX3919" fmla="*/ 4976433 w 9124939"/>
              <a:gd name="connsiteY3919" fmla="*/ 144467 h 6507156"/>
              <a:gd name="connsiteX3920" fmla="*/ 5047988 w 9124939"/>
              <a:gd name="connsiteY3920" fmla="*/ 107954 h 6507156"/>
              <a:gd name="connsiteX3921" fmla="*/ 5059351 w 9124939"/>
              <a:gd name="connsiteY3921" fmla="*/ 115571 h 6507156"/>
              <a:gd name="connsiteX3922" fmla="*/ 5058014 w 9124939"/>
              <a:gd name="connsiteY3922" fmla="*/ 135984 h 6507156"/>
              <a:gd name="connsiteX3923" fmla="*/ 5046985 w 9124939"/>
              <a:gd name="connsiteY3923" fmla="*/ 138117 h 6507156"/>
              <a:gd name="connsiteX3924" fmla="*/ 5049324 w 9124939"/>
              <a:gd name="connsiteY3924" fmla="*/ 129891 h 6507156"/>
              <a:gd name="connsiteX3925" fmla="*/ 5040301 w 9124939"/>
              <a:gd name="connsiteY3925" fmla="*/ 126235 h 6507156"/>
              <a:gd name="connsiteX3926" fmla="*/ 5047988 w 9124939"/>
              <a:gd name="connsiteY3926" fmla="*/ 107954 h 6507156"/>
              <a:gd name="connsiteX3927" fmla="*/ 5333988 w 9124939"/>
              <a:gd name="connsiteY3927" fmla="*/ 104779 h 6507156"/>
              <a:gd name="connsiteX3928" fmla="*/ 5347279 w 9124939"/>
              <a:gd name="connsiteY3928" fmla="*/ 105405 h 6507156"/>
              <a:gd name="connsiteX3929" fmla="*/ 5348276 w 9124939"/>
              <a:gd name="connsiteY3929" fmla="*/ 125417 h 6507156"/>
              <a:gd name="connsiteX3930" fmla="*/ 5333988 w 9124939"/>
              <a:gd name="connsiteY3930" fmla="*/ 104779 h 6507156"/>
              <a:gd name="connsiteX3931" fmla="*/ 7831712 w 9124939"/>
              <a:gd name="connsiteY3931" fmla="*/ 65088 h 6507156"/>
              <a:gd name="connsiteX3932" fmla="*/ 7852522 w 9124939"/>
              <a:gd name="connsiteY3932" fmla="*/ 68872 h 6507156"/>
              <a:gd name="connsiteX3933" fmla="*/ 7852522 w 9124939"/>
              <a:gd name="connsiteY3933" fmla="*/ 86846 h 6507156"/>
              <a:gd name="connsiteX3934" fmla="*/ 7858113 w 9124939"/>
              <a:gd name="connsiteY3934" fmla="*/ 105765 h 6507156"/>
              <a:gd name="connsiteX3935" fmla="*/ 7840409 w 9124939"/>
              <a:gd name="connsiteY3935" fmla="*/ 111126 h 6507156"/>
              <a:gd name="connsiteX3936" fmla="*/ 7848795 w 9124939"/>
              <a:gd name="connsiteY3936" fmla="*/ 90945 h 6507156"/>
              <a:gd name="connsiteX3937" fmla="*/ 7829538 w 9124939"/>
              <a:gd name="connsiteY3937" fmla="*/ 75494 h 6507156"/>
              <a:gd name="connsiteX3938" fmla="*/ 7831712 w 9124939"/>
              <a:gd name="connsiteY3938" fmla="*/ 65088 h 6507156"/>
              <a:gd name="connsiteX3939" fmla="*/ 5199021 w 9124939"/>
              <a:gd name="connsiteY3939" fmla="*/ 61917 h 6507156"/>
              <a:gd name="connsiteX3940" fmla="*/ 5226214 w 9124939"/>
              <a:gd name="connsiteY3940" fmla="*/ 91127 h 6507156"/>
              <a:gd name="connsiteX3941" fmla="*/ 5245089 w 9124939"/>
              <a:gd name="connsiteY3941" fmla="*/ 82237 h 6507156"/>
              <a:gd name="connsiteX3942" fmla="*/ 5235811 w 9124939"/>
              <a:gd name="connsiteY3942" fmla="*/ 99382 h 6507156"/>
              <a:gd name="connsiteX3943" fmla="*/ 5212137 w 9124939"/>
              <a:gd name="connsiteY3943" fmla="*/ 105097 h 6507156"/>
              <a:gd name="connsiteX3944" fmla="*/ 5186544 w 9124939"/>
              <a:gd name="connsiteY3944" fmla="*/ 106050 h 6507156"/>
              <a:gd name="connsiteX3945" fmla="*/ 5164470 w 9124939"/>
              <a:gd name="connsiteY3945" fmla="*/ 119067 h 6507156"/>
              <a:gd name="connsiteX3946" fmla="*/ 5160951 w 9124939"/>
              <a:gd name="connsiteY3946" fmla="*/ 103192 h 6507156"/>
              <a:gd name="connsiteX3947" fmla="*/ 5182385 w 9124939"/>
              <a:gd name="connsiteY3947" fmla="*/ 101287 h 6507156"/>
              <a:gd name="connsiteX3948" fmla="*/ 5181105 w 9124939"/>
              <a:gd name="connsiteY3948" fmla="*/ 91445 h 6507156"/>
              <a:gd name="connsiteX3949" fmla="*/ 5161910 w 9124939"/>
              <a:gd name="connsiteY3949" fmla="*/ 88270 h 6507156"/>
              <a:gd name="connsiteX3950" fmla="*/ 5166069 w 9124939"/>
              <a:gd name="connsiteY3950" fmla="*/ 73982 h 6507156"/>
              <a:gd name="connsiteX3951" fmla="*/ 5192622 w 9124939"/>
              <a:gd name="connsiteY3951" fmla="*/ 72395 h 6507156"/>
              <a:gd name="connsiteX3952" fmla="*/ 5199021 w 9124939"/>
              <a:gd name="connsiteY3952" fmla="*/ 61917 h 6507156"/>
              <a:gd name="connsiteX3953" fmla="*/ 5415061 w 9124939"/>
              <a:gd name="connsiteY3953" fmla="*/ 58740 h 6507156"/>
              <a:gd name="connsiteX3954" fmla="*/ 5438864 w 9124939"/>
              <a:gd name="connsiteY3954" fmla="*/ 81600 h 6507156"/>
              <a:gd name="connsiteX3955" fmla="*/ 5424900 w 9124939"/>
              <a:gd name="connsiteY3955" fmla="*/ 102873 h 6507156"/>
              <a:gd name="connsiteX3956" fmla="*/ 5456955 w 9124939"/>
              <a:gd name="connsiteY3956" fmla="*/ 91125 h 6507156"/>
              <a:gd name="connsiteX3957" fmla="*/ 5460129 w 9124939"/>
              <a:gd name="connsiteY3957" fmla="*/ 116208 h 6507156"/>
              <a:gd name="connsiteX3958" fmla="*/ 5425217 w 9124939"/>
              <a:gd name="connsiteY3958" fmla="*/ 151450 h 6507156"/>
              <a:gd name="connsiteX3959" fmla="*/ 5398240 w 9124939"/>
              <a:gd name="connsiteY3959" fmla="*/ 146370 h 6507156"/>
              <a:gd name="connsiteX3960" fmla="*/ 5416013 w 9124939"/>
              <a:gd name="connsiteY3960" fmla="*/ 165103 h 6507156"/>
              <a:gd name="connsiteX3961" fmla="*/ 5411887 w 9124939"/>
              <a:gd name="connsiteY3961" fmla="*/ 174628 h 6507156"/>
              <a:gd name="connsiteX3962" fmla="*/ 5389988 w 9124939"/>
              <a:gd name="connsiteY3962" fmla="*/ 190503 h 6507156"/>
              <a:gd name="connsiteX3963" fmla="*/ 5383640 w 9124939"/>
              <a:gd name="connsiteY3963" fmla="*/ 203520 h 6507156"/>
              <a:gd name="connsiteX3964" fmla="*/ 5424582 w 9124939"/>
              <a:gd name="connsiteY3964" fmla="*/ 182248 h 6507156"/>
              <a:gd name="connsiteX3965" fmla="*/ 5438547 w 9124939"/>
              <a:gd name="connsiteY3965" fmla="*/ 178755 h 6507156"/>
              <a:gd name="connsiteX3966" fmla="*/ 5428073 w 9124939"/>
              <a:gd name="connsiteY3966" fmla="*/ 224158 h 6507156"/>
              <a:gd name="connsiteX3967" fmla="*/ 5405222 w 9124939"/>
              <a:gd name="connsiteY3967" fmla="*/ 246383 h 6507156"/>
              <a:gd name="connsiteX3968" fmla="*/ 5409348 w 9124939"/>
              <a:gd name="connsiteY3968" fmla="*/ 254003 h 6507156"/>
              <a:gd name="connsiteX3969" fmla="*/ 5425217 w 9124939"/>
              <a:gd name="connsiteY3969" fmla="*/ 242255 h 6507156"/>
              <a:gd name="connsiteX3970" fmla="*/ 5431565 w 9124939"/>
              <a:gd name="connsiteY3970" fmla="*/ 245113 h 6507156"/>
              <a:gd name="connsiteX3971" fmla="*/ 5429978 w 9124939"/>
              <a:gd name="connsiteY3971" fmla="*/ 281308 h 6507156"/>
              <a:gd name="connsiteX3972" fmla="*/ 5412522 w 9124939"/>
              <a:gd name="connsiteY3972" fmla="*/ 347665 h 6507156"/>
              <a:gd name="connsiteX3973" fmla="*/ 5372215 w 9124939"/>
              <a:gd name="connsiteY3973" fmla="*/ 360683 h 6507156"/>
              <a:gd name="connsiteX3974" fmla="*/ 5398240 w 9124939"/>
              <a:gd name="connsiteY3974" fmla="*/ 357508 h 6507156"/>
              <a:gd name="connsiteX3975" fmla="*/ 5420139 w 9124939"/>
              <a:gd name="connsiteY3975" fmla="*/ 350523 h 6507156"/>
              <a:gd name="connsiteX3976" fmla="*/ 5427756 w 9124939"/>
              <a:gd name="connsiteY3976" fmla="*/ 313375 h 6507156"/>
              <a:gd name="connsiteX3977" fmla="*/ 5453464 w 9124939"/>
              <a:gd name="connsiteY3977" fmla="*/ 244478 h 6507156"/>
              <a:gd name="connsiteX3978" fmla="*/ 5470919 w 9124939"/>
              <a:gd name="connsiteY3978" fmla="*/ 247970 h 6507156"/>
              <a:gd name="connsiteX3979" fmla="*/ 5451559 w 9124939"/>
              <a:gd name="connsiteY3979" fmla="*/ 219713 h 6507156"/>
              <a:gd name="connsiteX3980" fmla="*/ 5473141 w 9124939"/>
              <a:gd name="connsiteY3980" fmla="*/ 160658 h 6507156"/>
              <a:gd name="connsiteX3981" fmla="*/ 5488058 w 9124939"/>
              <a:gd name="connsiteY3981" fmla="*/ 154308 h 6507156"/>
              <a:gd name="connsiteX3982" fmla="*/ 5488693 w 9124939"/>
              <a:gd name="connsiteY3982" fmla="*/ 124463 h 6507156"/>
              <a:gd name="connsiteX3983" fmla="*/ 5513131 w 9124939"/>
              <a:gd name="connsiteY3983" fmla="*/ 143195 h 6507156"/>
              <a:gd name="connsiteX3984" fmla="*/ 5528999 w 9124939"/>
              <a:gd name="connsiteY3984" fmla="*/ 140973 h 6507156"/>
              <a:gd name="connsiteX3985" fmla="*/ 5542964 w 9124939"/>
              <a:gd name="connsiteY3985" fmla="*/ 161928 h 6507156"/>
              <a:gd name="connsiteX3986" fmla="*/ 5531539 w 9124939"/>
              <a:gd name="connsiteY3986" fmla="*/ 179073 h 6507156"/>
              <a:gd name="connsiteX3987" fmla="*/ 5545186 w 9124939"/>
              <a:gd name="connsiteY3987" fmla="*/ 188598 h 6507156"/>
              <a:gd name="connsiteX3988" fmla="*/ 5552485 w 9124939"/>
              <a:gd name="connsiteY3988" fmla="*/ 181930 h 6507156"/>
              <a:gd name="connsiteX3989" fmla="*/ 5575971 w 9124939"/>
              <a:gd name="connsiteY3989" fmla="*/ 173358 h 6507156"/>
              <a:gd name="connsiteX3990" fmla="*/ 5582319 w 9124939"/>
              <a:gd name="connsiteY3990" fmla="*/ 204790 h 6507156"/>
              <a:gd name="connsiteX3991" fmla="*/ 5599457 w 9124939"/>
              <a:gd name="connsiteY3991" fmla="*/ 189868 h 6507156"/>
              <a:gd name="connsiteX3992" fmla="*/ 5600092 w 9124939"/>
              <a:gd name="connsiteY3992" fmla="*/ 173040 h 6507156"/>
              <a:gd name="connsiteX3993" fmla="*/ 5615326 w 9124939"/>
              <a:gd name="connsiteY3993" fmla="*/ 198440 h 6507156"/>
              <a:gd name="connsiteX3994" fmla="*/ 5634369 w 9124939"/>
              <a:gd name="connsiteY3994" fmla="*/ 201298 h 6507156"/>
              <a:gd name="connsiteX3995" fmla="*/ 5633417 w 9124939"/>
              <a:gd name="connsiteY3995" fmla="*/ 211775 h 6507156"/>
              <a:gd name="connsiteX3996" fmla="*/ 5608027 w 9124939"/>
              <a:gd name="connsiteY3996" fmla="*/ 223523 h 6507156"/>
              <a:gd name="connsiteX3997" fmla="*/ 5622943 w 9124939"/>
              <a:gd name="connsiteY3997" fmla="*/ 235270 h 6507156"/>
              <a:gd name="connsiteX3998" fmla="*/ 5644842 w 9124939"/>
              <a:gd name="connsiteY3998" fmla="*/ 222253 h 6507156"/>
              <a:gd name="connsiteX3999" fmla="*/ 5672454 w 9124939"/>
              <a:gd name="connsiteY3999" fmla="*/ 225428 h 6507156"/>
              <a:gd name="connsiteX4000" fmla="*/ 5678167 w 9124939"/>
              <a:gd name="connsiteY4000" fmla="*/ 248288 h 6507156"/>
              <a:gd name="connsiteX4001" fmla="*/ 5694036 w 9124939"/>
              <a:gd name="connsiteY4001" fmla="*/ 245113 h 6507156"/>
              <a:gd name="connsiteX4002" fmla="*/ 5700701 w 9124939"/>
              <a:gd name="connsiteY4002" fmla="*/ 288293 h 6507156"/>
              <a:gd name="connsiteX4003" fmla="*/ 5668011 w 9124939"/>
              <a:gd name="connsiteY4003" fmla="*/ 295595 h 6507156"/>
              <a:gd name="connsiteX4004" fmla="*/ 5629926 w 9124939"/>
              <a:gd name="connsiteY4004" fmla="*/ 332743 h 6507156"/>
              <a:gd name="connsiteX4005" fmla="*/ 5611200 w 9124939"/>
              <a:gd name="connsiteY4005" fmla="*/ 336235 h 6507156"/>
              <a:gd name="connsiteX4006" fmla="*/ 5588032 w 9124939"/>
              <a:gd name="connsiteY4006" fmla="*/ 349253 h 6507156"/>
              <a:gd name="connsiteX4007" fmla="*/ 5545503 w 9124939"/>
              <a:gd name="connsiteY4007" fmla="*/ 338140 h 6507156"/>
              <a:gd name="connsiteX4008" fmla="*/ 5506466 w 9124939"/>
              <a:gd name="connsiteY4008" fmla="*/ 334330 h 6507156"/>
              <a:gd name="connsiteX4009" fmla="*/ 5470285 w 9124939"/>
              <a:gd name="connsiteY4009" fmla="*/ 321948 h 6507156"/>
              <a:gd name="connsiteX4010" fmla="*/ 5476950 w 9124939"/>
              <a:gd name="connsiteY4010" fmla="*/ 338458 h 6507156"/>
              <a:gd name="connsiteX4011" fmla="*/ 5468380 w 9124939"/>
              <a:gd name="connsiteY4011" fmla="*/ 350205 h 6507156"/>
              <a:gd name="connsiteX4012" fmla="*/ 5495992 w 9124939"/>
              <a:gd name="connsiteY4012" fmla="*/ 349253 h 6507156"/>
              <a:gd name="connsiteX4013" fmla="*/ 5528999 w 9124939"/>
              <a:gd name="connsiteY4013" fmla="*/ 360048 h 6507156"/>
              <a:gd name="connsiteX4014" fmla="*/ 5558516 w 9124939"/>
              <a:gd name="connsiteY4014" fmla="*/ 383225 h 6507156"/>
              <a:gd name="connsiteX4015" fmla="*/ 5553755 w 9124939"/>
              <a:gd name="connsiteY4015" fmla="*/ 400052 h 6507156"/>
              <a:gd name="connsiteX4016" fmla="*/ 5592475 w 9124939"/>
              <a:gd name="connsiteY4016" fmla="*/ 401957 h 6507156"/>
              <a:gd name="connsiteX4017" fmla="*/ 5601362 w 9124939"/>
              <a:gd name="connsiteY4017" fmla="*/ 425770 h 6507156"/>
              <a:gd name="connsiteX4018" fmla="*/ 5584858 w 9124939"/>
              <a:gd name="connsiteY4018" fmla="*/ 441645 h 6507156"/>
              <a:gd name="connsiteX4019" fmla="*/ 5604853 w 9124939"/>
              <a:gd name="connsiteY4019" fmla="*/ 457837 h 6507156"/>
              <a:gd name="connsiteX4020" fmla="*/ 5607392 w 9124939"/>
              <a:gd name="connsiteY4020" fmla="*/ 486095 h 6507156"/>
              <a:gd name="connsiteX4021" fmla="*/ 5596284 w 9124939"/>
              <a:gd name="connsiteY4021" fmla="*/ 523242 h 6507156"/>
              <a:gd name="connsiteX4022" fmla="*/ 5538521 w 9124939"/>
              <a:gd name="connsiteY4022" fmla="*/ 556262 h 6507156"/>
              <a:gd name="connsiteX4023" fmla="*/ 5526460 w 9124939"/>
              <a:gd name="connsiteY4023" fmla="*/ 544832 h 6507156"/>
              <a:gd name="connsiteX4024" fmla="*/ 5535030 w 9124939"/>
              <a:gd name="connsiteY4024" fmla="*/ 563565 h 6507156"/>
              <a:gd name="connsiteX4025" fmla="*/ 5529634 w 9124939"/>
              <a:gd name="connsiteY4025" fmla="*/ 574995 h 6507156"/>
              <a:gd name="connsiteX4026" fmla="*/ 5539156 w 9124939"/>
              <a:gd name="connsiteY4026" fmla="*/ 563247 h 6507156"/>
              <a:gd name="connsiteX4027" fmla="*/ 5600727 w 9124939"/>
              <a:gd name="connsiteY4027" fmla="*/ 532450 h 6507156"/>
              <a:gd name="connsiteX4028" fmla="*/ 5618183 w 9124939"/>
              <a:gd name="connsiteY4028" fmla="*/ 498477 h 6507156"/>
              <a:gd name="connsiteX4029" fmla="*/ 5622943 w 9124939"/>
              <a:gd name="connsiteY4029" fmla="*/ 462600 h 6507156"/>
              <a:gd name="connsiteX4030" fmla="*/ 5643255 w 9124939"/>
              <a:gd name="connsiteY4030" fmla="*/ 474030 h 6507156"/>
              <a:gd name="connsiteX4031" fmla="*/ 5646112 w 9124939"/>
              <a:gd name="connsiteY4031" fmla="*/ 452122 h 6507156"/>
              <a:gd name="connsiteX4032" fmla="*/ 5635321 w 9124939"/>
              <a:gd name="connsiteY4032" fmla="*/ 441327 h 6507156"/>
              <a:gd name="connsiteX4033" fmla="*/ 5626752 w 9124939"/>
              <a:gd name="connsiteY4033" fmla="*/ 442597 h 6507156"/>
              <a:gd name="connsiteX4034" fmla="*/ 5628021 w 9124939"/>
              <a:gd name="connsiteY4034" fmla="*/ 417515 h 6507156"/>
              <a:gd name="connsiteX4035" fmla="*/ 5649286 w 9124939"/>
              <a:gd name="connsiteY4035" fmla="*/ 441327 h 6507156"/>
              <a:gd name="connsiteX4036" fmla="*/ 5671502 w 9124939"/>
              <a:gd name="connsiteY4036" fmla="*/ 437835 h 6507156"/>
              <a:gd name="connsiteX4037" fmla="*/ 5678802 w 9124939"/>
              <a:gd name="connsiteY4037" fmla="*/ 450535 h 6507156"/>
              <a:gd name="connsiteX4038" fmla="*/ 5680706 w 9124939"/>
              <a:gd name="connsiteY4038" fmla="*/ 510860 h 6507156"/>
              <a:gd name="connsiteX4039" fmla="*/ 5668040 w 9124939"/>
              <a:gd name="connsiteY4039" fmla="*/ 524480 h 6507156"/>
              <a:gd name="connsiteX4040" fmla="*/ 5680749 w 9124939"/>
              <a:gd name="connsiteY4040" fmla="*/ 510833 h 6507156"/>
              <a:gd name="connsiteX4041" fmla="*/ 5678843 w 9124939"/>
              <a:gd name="connsiteY4041" fmla="*/ 450520 h 6507156"/>
              <a:gd name="connsiteX4042" fmla="*/ 5703295 w 9124939"/>
              <a:gd name="connsiteY4042" fmla="*/ 448298 h 6507156"/>
              <a:gd name="connsiteX4043" fmla="*/ 5735050 w 9124939"/>
              <a:gd name="connsiteY4043" fmla="*/ 455281 h 6507156"/>
              <a:gd name="connsiteX4044" fmla="*/ 5741401 w 9124939"/>
              <a:gd name="connsiteY4044" fmla="*/ 473375 h 6507156"/>
              <a:gd name="connsiteX4045" fmla="*/ 5724888 w 9124939"/>
              <a:gd name="connsiteY4045" fmla="*/ 491152 h 6507156"/>
              <a:gd name="connsiteX4046" fmla="*/ 5729017 w 9124939"/>
              <a:gd name="connsiteY4046" fmla="*/ 496548 h 6507156"/>
              <a:gd name="connsiteX4047" fmla="*/ 5754421 w 9124939"/>
              <a:gd name="connsiteY4047" fmla="*/ 471788 h 6507156"/>
              <a:gd name="connsiteX4048" fmla="*/ 5775380 w 9124939"/>
              <a:gd name="connsiteY4048" fmla="*/ 469566 h 6507156"/>
              <a:gd name="connsiteX4049" fmla="*/ 5763630 w 9124939"/>
              <a:gd name="connsiteY4049" fmla="*/ 459090 h 6507156"/>
              <a:gd name="connsiteX4050" fmla="*/ 5769981 w 9124939"/>
              <a:gd name="connsiteY4050" fmla="*/ 429886 h 6507156"/>
              <a:gd name="connsiteX4051" fmla="*/ 5785859 w 9124939"/>
              <a:gd name="connsiteY4051" fmla="*/ 435917 h 6507156"/>
              <a:gd name="connsiteX4052" fmla="*/ 5796021 w 9124939"/>
              <a:gd name="connsiteY4052" fmla="*/ 415919 h 6507156"/>
              <a:gd name="connsiteX4053" fmla="*/ 5788717 w 9124939"/>
              <a:gd name="connsiteY4053" fmla="*/ 400047 h 6507156"/>
              <a:gd name="connsiteX4054" fmla="*/ 5790305 w 9124939"/>
              <a:gd name="connsiteY4054" fmla="*/ 387349 h 6507156"/>
              <a:gd name="connsiteX4055" fmla="*/ 5835080 w 9124939"/>
              <a:gd name="connsiteY4055" fmla="*/ 406078 h 6507156"/>
              <a:gd name="connsiteX4056" fmla="*/ 5858579 w 9124939"/>
              <a:gd name="connsiteY4056" fmla="*/ 436235 h 6507156"/>
              <a:gd name="connsiteX4057" fmla="*/ 5874456 w 9124939"/>
              <a:gd name="connsiteY4057" fmla="*/ 436235 h 6507156"/>
              <a:gd name="connsiteX4058" fmla="*/ 5883030 w 9124939"/>
              <a:gd name="connsiteY4058" fmla="*/ 449885 h 6507156"/>
              <a:gd name="connsiteX4059" fmla="*/ 5897955 w 9124939"/>
              <a:gd name="connsiteY4059" fmla="*/ 449567 h 6507156"/>
              <a:gd name="connsiteX4060" fmla="*/ 5871916 w 9124939"/>
              <a:gd name="connsiteY4060" fmla="*/ 492104 h 6507156"/>
              <a:gd name="connsiteX4061" fmla="*/ 5833809 w 9124939"/>
              <a:gd name="connsiteY4061" fmla="*/ 486073 h 6507156"/>
              <a:gd name="connsiteX4062" fmla="*/ 5804912 w 9124939"/>
              <a:gd name="connsiteY4062" fmla="*/ 460995 h 6507156"/>
              <a:gd name="connsiteX4063" fmla="*/ 5787129 w 9124939"/>
              <a:gd name="connsiteY4063" fmla="*/ 484168 h 6507156"/>
              <a:gd name="connsiteX4064" fmla="*/ 5793480 w 9124939"/>
              <a:gd name="connsiteY4064" fmla="*/ 506389 h 6507156"/>
              <a:gd name="connsiteX4065" fmla="*/ 5811581 w 9124939"/>
              <a:gd name="connsiteY4065" fmla="*/ 491787 h 6507156"/>
              <a:gd name="connsiteX4066" fmla="*/ 5819202 w 9124939"/>
              <a:gd name="connsiteY4066" fmla="*/ 501945 h 6507156"/>
              <a:gd name="connsiteX4067" fmla="*/ 5832857 w 9124939"/>
              <a:gd name="connsiteY4067" fmla="*/ 506072 h 6507156"/>
              <a:gd name="connsiteX4068" fmla="*/ 5811898 w 9124939"/>
              <a:gd name="connsiteY4068" fmla="*/ 525118 h 6507156"/>
              <a:gd name="connsiteX4069" fmla="*/ 5821425 w 9124939"/>
              <a:gd name="connsiteY4069" fmla="*/ 536546 h 6507156"/>
              <a:gd name="connsiteX4070" fmla="*/ 5845559 w 9124939"/>
              <a:gd name="connsiteY4070" fmla="*/ 520674 h 6507156"/>
              <a:gd name="connsiteX4071" fmla="*/ 5893510 w 9124939"/>
              <a:gd name="connsiteY4071" fmla="*/ 524483 h 6507156"/>
              <a:gd name="connsiteX4072" fmla="*/ 5876679 w 9124939"/>
              <a:gd name="connsiteY4072" fmla="*/ 555275 h 6507156"/>
              <a:gd name="connsiteX4073" fmla="*/ 5881125 w 9124939"/>
              <a:gd name="connsiteY4073" fmla="*/ 564481 h 6507156"/>
              <a:gd name="connsiteX4074" fmla="*/ 5909387 w 9124939"/>
              <a:gd name="connsiteY4074" fmla="*/ 536863 h 6507156"/>
              <a:gd name="connsiteX4075" fmla="*/ 5911610 w 9124939"/>
              <a:gd name="connsiteY4075" fmla="*/ 564481 h 6507156"/>
              <a:gd name="connsiteX4076" fmla="*/ 5932886 w 9124939"/>
              <a:gd name="connsiteY4076" fmla="*/ 587337 h 6507156"/>
              <a:gd name="connsiteX4077" fmla="*/ 5923677 w 9124939"/>
              <a:gd name="connsiteY4077" fmla="*/ 613684 h 6507156"/>
              <a:gd name="connsiteX4078" fmla="*/ 5902401 w 9124939"/>
              <a:gd name="connsiteY4078" fmla="*/ 621303 h 6507156"/>
              <a:gd name="connsiteX4079" fmla="*/ 5890017 w 9124939"/>
              <a:gd name="connsiteY4079" fmla="*/ 634318 h 6507156"/>
              <a:gd name="connsiteX4080" fmla="*/ 5889381 w 9124939"/>
              <a:gd name="connsiteY4080" fmla="*/ 678442 h 6507156"/>
              <a:gd name="connsiteX4081" fmla="*/ 5864295 w 9124939"/>
              <a:gd name="connsiteY4081" fmla="*/ 701615 h 6507156"/>
              <a:gd name="connsiteX4082" fmla="*/ 5872869 w 9124939"/>
              <a:gd name="connsiteY4082" fmla="*/ 718440 h 6507156"/>
              <a:gd name="connsiteX4083" fmla="*/ 5896050 w 9124939"/>
              <a:gd name="connsiteY4083" fmla="*/ 705742 h 6507156"/>
              <a:gd name="connsiteX4084" fmla="*/ 5906212 w 9124939"/>
              <a:gd name="connsiteY4084" fmla="*/ 639079 h 6507156"/>
              <a:gd name="connsiteX4085" fmla="*/ 5942730 w 9124939"/>
              <a:gd name="connsiteY4085" fmla="*/ 625429 h 6507156"/>
              <a:gd name="connsiteX4086" fmla="*/ 5951940 w 9124939"/>
              <a:gd name="connsiteY4086" fmla="*/ 578766 h 6507156"/>
              <a:gd name="connsiteX4087" fmla="*/ 5970040 w 9124939"/>
              <a:gd name="connsiteY4087" fmla="*/ 576544 h 6507156"/>
              <a:gd name="connsiteX4088" fmla="*/ 5981472 w 9124939"/>
              <a:gd name="connsiteY4088" fmla="*/ 567973 h 6507156"/>
              <a:gd name="connsiteX4089" fmla="*/ 6033551 w 9124939"/>
              <a:gd name="connsiteY4089" fmla="*/ 580988 h 6507156"/>
              <a:gd name="connsiteX4090" fmla="*/ 6077056 w 9124939"/>
              <a:gd name="connsiteY4090" fmla="*/ 589241 h 6507156"/>
              <a:gd name="connsiteX4091" fmla="*/ 6086900 w 9124939"/>
              <a:gd name="connsiteY4091" fmla="*/ 608922 h 6507156"/>
              <a:gd name="connsiteX4092" fmla="*/ 6097062 w 9124939"/>
              <a:gd name="connsiteY4092" fmla="*/ 599399 h 6507156"/>
              <a:gd name="connsiteX4093" fmla="*/ 6101507 w 9124939"/>
              <a:gd name="connsiteY4093" fmla="*/ 581623 h 6507156"/>
              <a:gd name="connsiteX4094" fmla="*/ 6138661 w 9124939"/>
              <a:gd name="connsiteY4094" fmla="*/ 592733 h 6507156"/>
              <a:gd name="connsiteX4095" fmla="*/ 6157714 w 9124939"/>
              <a:gd name="connsiteY4095" fmla="*/ 607335 h 6507156"/>
              <a:gd name="connsiteX4096" fmla="*/ 6164066 w 9124939"/>
              <a:gd name="connsiteY4096" fmla="*/ 598764 h 6507156"/>
              <a:gd name="connsiteX4097" fmla="*/ 6171369 w 9124939"/>
              <a:gd name="connsiteY4097" fmla="*/ 619081 h 6507156"/>
              <a:gd name="connsiteX4098" fmla="*/ 6198996 w 9124939"/>
              <a:gd name="connsiteY4098" fmla="*/ 617493 h 6507156"/>
              <a:gd name="connsiteX4099" fmla="*/ 6219320 w 9124939"/>
              <a:gd name="connsiteY4099" fmla="*/ 629874 h 6507156"/>
              <a:gd name="connsiteX4100" fmla="*/ 6238373 w 9124939"/>
              <a:gd name="connsiteY4100" fmla="*/ 649872 h 6507156"/>
              <a:gd name="connsiteX4101" fmla="*/ 6258379 w 9124939"/>
              <a:gd name="connsiteY4101" fmla="*/ 658126 h 6507156"/>
              <a:gd name="connsiteX4102" fmla="*/ 6274892 w 9124939"/>
              <a:gd name="connsiteY4102" fmla="*/ 679077 h 6507156"/>
              <a:gd name="connsiteX4103" fmla="*/ 6300296 w 9124939"/>
              <a:gd name="connsiteY4103" fmla="*/ 688283 h 6507156"/>
              <a:gd name="connsiteX4104" fmla="*/ 6306647 w 9124939"/>
              <a:gd name="connsiteY4104" fmla="*/ 703202 h 6507156"/>
              <a:gd name="connsiteX4105" fmla="*/ 6335227 w 9124939"/>
              <a:gd name="connsiteY4105" fmla="*/ 723519 h 6507156"/>
              <a:gd name="connsiteX4106" fmla="*/ 6405089 w 9124939"/>
              <a:gd name="connsiteY4106" fmla="*/ 796847 h 6507156"/>
              <a:gd name="connsiteX4107" fmla="*/ 6412393 w 9124939"/>
              <a:gd name="connsiteY4107" fmla="*/ 818116 h 6507156"/>
              <a:gd name="connsiteX4108" fmla="*/ 6426365 w 9124939"/>
              <a:gd name="connsiteY4108" fmla="*/ 823195 h 6507156"/>
              <a:gd name="connsiteX4109" fmla="*/ 6440020 w 9124939"/>
              <a:gd name="connsiteY4109" fmla="*/ 837797 h 6507156"/>
              <a:gd name="connsiteX4110" fmla="*/ 6446371 w 9124939"/>
              <a:gd name="connsiteY4110" fmla="*/ 833353 h 6507156"/>
              <a:gd name="connsiteX4111" fmla="*/ 6431446 w 9124939"/>
              <a:gd name="connsiteY4111" fmla="*/ 817798 h 6507156"/>
              <a:gd name="connsiteX4112" fmla="*/ 6431446 w 9124939"/>
              <a:gd name="connsiteY4112" fmla="*/ 801926 h 6507156"/>
              <a:gd name="connsiteX4113" fmla="*/ 6460343 w 9124939"/>
              <a:gd name="connsiteY4113" fmla="*/ 827004 h 6507156"/>
              <a:gd name="connsiteX4114" fmla="*/ 6460343 w 9124939"/>
              <a:gd name="connsiteY4114" fmla="*/ 838749 h 6507156"/>
              <a:gd name="connsiteX4115" fmla="*/ 6473363 w 9124939"/>
              <a:gd name="connsiteY4115" fmla="*/ 857478 h 6507156"/>
              <a:gd name="connsiteX4116" fmla="*/ 6525442 w 9124939"/>
              <a:gd name="connsiteY4116" fmla="*/ 878112 h 6507156"/>
              <a:gd name="connsiteX4117" fmla="*/ 6542272 w 9124939"/>
              <a:gd name="connsiteY4117" fmla="*/ 892714 h 6507156"/>
              <a:gd name="connsiteX4118" fmla="*/ 6538779 w 9124939"/>
              <a:gd name="connsiteY4118" fmla="*/ 868271 h 6507156"/>
              <a:gd name="connsiteX4119" fmla="*/ 6584824 w 9124939"/>
              <a:gd name="connsiteY4119" fmla="*/ 914300 h 6507156"/>
              <a:gd name="connsiteX4120" fmla="*/ 6588000 w 9124939"/>
              <a:gd name="connsiteY4120" fmla="*/ 926046 h 6507156"/>
              <a:gd name="connsiteX4121" fmla="*/ 6600067 w 9124939"/>
              <a:gd name="connsiteY4121" fmla="*/ 935251 h 6507156"/>
              <a:gd name="connsiteX4122" fmla="*/ 6596891 w 9124939"/>
              <a:gd name="connsiteY4122" fmla="*/ 953346 h 6507156"/>
              <a:gd name="connsiteX4123" fmla="*/ 6608323 w 9124939"/>
              <a:gd name="connsiteY4123" fmla="*/ 967948 h 6507156"/>
              <a:gd name="connsiteX4124" fmla="*/ 6620073 w 9124939"/>
              <a:gd name="connsiteY4124" fmla="*/ 954298 h 6507156"/>
              <a:gd name="connsiteX4125" fmla="*/ 6641349 w 9124939"/>
              <a:gd name="connsiteY4125" fmla="*/ 972075 h 6507156"/>
              <a:gd name="connsiteX4126" fmla="*/ 6666753 w 9124939"/>
              <a:gd name="connsiteY4126" fmla="*/ 981280 h 6507156"/>
              <a:gd name="connsiteX4127" fmla="*/ 6657544 w 9124939"/>
              <a:gd name="connsiteY4127" fmla="*/ 1025405 h 6507156"/>
              <a:gd name="connsiteX4128" fmla="*/ 6672787 w 9124939"/>
              <a:gd name="connsiteY4128" fmla="*/ 1043181 h 6507156"/>
              <a:gd name="connsiteX4129" fmla="*/ 6668976 w 9124939"/>
              <a:gd name="connsiteY4129" fmla="*/ 1093973 h 6507156"/>
              <a:gd name="connsiteX4130" fmla="*/ 6674375 w 9124939"/>
              <a:gd name="connsiteY4130" fmla="*/ 1109527 h 6507156"/>
              <a:gd name="connsiteX4131" fmla="*/ 6692158 w 9124939"/>
              <a:gd name="connsiteY4131" fmla="*/ 1099052 h 6507156"/>
              <a:gd name="connsiteX4132" fmla="*/ 6695968 w 9124939"/>
              <a:gd name="connsiteY4132" fmla="*/ 1130478 h 6507156"/>
              <a:gd name="connsiteX4133" fmla="*/ 6654051 w 9124939"/>
              <a:gd name="connsiteY4133" fmla="*/ 1214283 h 6507156"/>
              <a:gd name="connsiteX4134" fmla="*/ 6592446 w 9124939"/>
              <a:gd name="connsiteY4134" fmla="*/ 1307293 h 6507156"/>
              <a:gd name="connsiteX4135" fmla="*/ 6520996 w 9124939"/>
              <a:gd name="connsiteY4135" fmla="*/ 1341577 h 6507156"/>
              <a:gd name="connsiteX4136" fmla="*/ 6451452 w 9124939"/>
              <a:gd name="connsiteY4136" fmla="*/ 1367607 h 6507156"/>
              <a:gd name="connsiteX4137" fmla="*/ 6362537 w 9124939"/>
              <a:gd name="connsiteY4137" fmla="*/ 1357766 h 6507156"/>
              <a:gd name="connsiteX4138" fmla="*/ 6291087 w 9124939"/>
              <a:gd name="connsiteY4138" fmla="*/ 1321578 h 6507156"/>
              <a:gd name="connsiteX4139" fmla="*/ 6228847 w 9124939"/>
              <a:gd name="connsiteY4139" fmla="*/ 1316817 h 6507156"/>
              <a:gd name="connsiteX4140" fmla="*/ 6186929 w 9124939"/>
              <a:gd name="connsiteY4140" fmla="*/ 1298405 h 6507156"/>
              <a:gd name="connsiteX4141" fmla="*/ 6174545 w 9124939"/>
              <a:gd name="connsiteY4141" fmla="*/ 1304754 h 6507156"/>
              <a:gd name="connsiteX4142" fmla="*/ 6139614 w 9124939"/>
              <a:gd name="connsiteY4142" fmla="*/ 1283803 h 6507156"/>
              <a:gd name="connsiteX4143" fmla="*/ 6130087 w 9124939"/>
              <a:gd name="connsiteY4143" fmla="*/ 1293326 h 6507156"/>
              <a:gd name="connsiteX4144" fmla="*/ 6120243 w 9124939"/>
              <a:gd name="connsiteY4144" fmla="*/ 1268248 h 6507156"/>
              <a:gd name="connsiteX4145" fmla="*/ 6095156 w 9124939"/>
              <a:gd name="connsiteY4145" fmla="*/ 1269835 h 6507156"/>
              <a:gd name="connsiteX4146" fmla="*/ 6065941 w 9124939"/>
              <a:gd name="connsiteY4146" fmla="*/ 1242535 h 6507156"/>
              <a:gd name="connsiteX4147" fmla="*/ 6048476 w 9124939"/>
              <a:gd name="connsiteY4147" fmla="*/ 1268883 h 6507156"/>
              <a:gd name="connsiteX4148" fmla="*/ 6024024 w 9124939"/>
              <a:gd name="connsiteY4148" fmla="*/ 1246980 h 6507156"/>
              <a:gd name="connsiteX4149" fmla="*/ 6033233 w 9124939"/>
              <a:gd name="connsiteY4149" fmla="*/ 1223806 h 6507156"/>
              <a:gd name="connsiteX4150" fmla="*/ 6013863 w 9124939"/>
              <a:gd name="connsiteY4150" fmla="*/ 1218727 h 6507156"/>
              <a:gd name="connsiteX4151" fmla="*/ 6009734 w 9124939"/>
              <a:gd name="connsiteY4151" fmla="*/ 1206030 h 6507156"/>
              <a:gd name="connsiteX4152" fmla="*/ 5993857 w 9124939"/>
              <a:gd name="connsiteY4152" fmla="*/ 1209521 h 6507156"/>
              <a:gd name="connsiteX4153" fmla="*/ 5979884 w 9124939"/>
              <a:gd name="connsiteY4153" fmla="*/ 1228568 h 6507156"/>
              <a:gd name="connsiteX4154" fmla="*/ 5950352 w 9124939"/>
              <a:gd name="connsiteY4154" fmla="*/ 1205712 h 6507156"/>
              <a:gd name="connsiteX4155" fmla="*/ 5946224 w 9124939"/>
              <a:gd name="connsiteY4155" fmla="*/ 1213013 h 6507156"/>
              <a:gd name="connsiteX4156" fmla="*/ 5914151 w 9124939"/>
              <a:gd name="connsiteY4156" fmla="*/ 1201903 h 6507156"/>
              <a:gd name="connsiteX4157" fmla="*/ 5909070 w 9124939"/>
              <a:gd name="connsiteY4157" fmla="*/ 1189205 h 6507156"/>
              <a:gd name="connsiteX4158" fmla="*/ 5888746 w 9124939"/>
              <a:gd name="connsiteY4158" fmla="*/ 1185078 h 6507156"/>
              <a:gd name="connsiteX4159" fmla="*/ 5876679 w 9124939"/>
              <a:gd name="connsiteY4159" fmla="*/ 1136827 h 6507156"/>
              <a:gd name="connsiteX4160" fmla="*/ 5852228 w 9124939"/>
              <a:gd name="connsiteY4160" fmla="*/ 1119051 h 6507156"/>
              <a:gd name="connsiteX4161" fmla="*/ 5804595 w 9124939"/>
              <a:gd name="connsiteY4161" fmla="*/ 1117146 h 6507156"/>
              <a:gd name="connsiteX4162" fmla="*/ 5800149 w 9124939"/>
              <a:gd name="connsiteY4162" fmla="*/ 1122543 h 6507156"/>
              <a:gd name="connsiteX4163" fmla="*/ 5811898 w 9124939"/>
              <a:gd name="connsiteY4163" fmla="*/ 1127939 h 6507156"/>
              <a:gd name="connsiteX4164" fmla="*/ 5830316 w 9124939"/>
              <a:gd name="connsiteY4164" fmla="*/ 1149843 h 6507156"/>
              <a:gd name="connsiteX4165" fmla="*/ 5845877 w 9124939"/>
              <a:gd name="connsiteY4165" fmla="*/ 1145716 h 6507156"/>
              <a:gd name="connsiteX4166" fmla="*/ 5839843 w 9124939"/>
              <a:gd name="connsiteY4166" fmla="*/ 1170794 h 6507156"/>
              <a:gd name="connsiteX4167" fmla="*/ 5852863 w 9124939"/>
              <a:gd name="connsiteY4167" fmla="*/ 1199998 h 6507156"/>
              <a:gd name="connsiteX4168" fmla="*/ 5864612 w 9124939"/>
              <a:gd name="connsiteY4168" fmla="*/ 1204443 h 6507156"/>
              <a:gd name="connsiteX4169" fmla="*/ 5881760 w 9124939"/>
              <a:gd name="connsiteY4169" fmla="*/ 1228251 h 6507156"/>
              <a:gd name="connsiteX4170" fmla="*/ 5906212 w 9124939"/>
              <a:gd name="connsiteY4170" fmla="*/ 1238726 h 6507156"/>
              <a:gd name="connsiteX4171" fmla="*/ 5892557 w 9124939"/>
              <a:gd name="connsiteY4171" fmla="*/ 1250154 h 6507156"/>
              <a:gd name="connsiteX4172" fmla="*/ 5893827 w 9124939"/>
              <a:gd name="connsiteY4172" fmla="*/ 1266344 h 6507156"/>
              <a:gd name="connsiteX4173" fmla="*/ 5914786 w 9124939"/>
              <a:gd name="connsiteY4173" fmla="*/ 1265074 h 6507156"/>
              <a:gd name="connsiteX4174" fmla="*/ 5955115 w 9124939"/>
              <a:gd name="connsiteY4174" fmla="*/ 1293009 h 6507156"/>
              <a:gd name="connsiteX4175" fmla="*/ 5951304 w 9124939"/>
              <a:gd name="connsiteY4175" fmla="*/ 1306976 h 6507156"/>
              <a:gd name="connsiteX4176" fmla="*/ 5923677 w 9124939"/>
              <a:gd name="connsiteY4176" fmla="*/ 1312055 h 6507156"/>
              <a:gd name="connsiteX4177" fmla="*/ 5936379 w 9124939"/>
              <a:gd name="connsiteY4177" fmla="*/ 1324753 h 6507156"/>
              <a:gd name="connsiteX4178" fmla="*/ 5959878 w 9124939"/>
              <a:gd name="connsiteY4178" fmla="*/ 1321261 h 6507156"/>
              <a:gd name="connsiteX4179" fmla="*/ 5993857 w 9124939"/>
              <a:gd name="connsiteY4179" fmla="*/ 1329514 h 6507156"/>
              <a:gd name="connsiteX4180" fmla="*/ 6005606 w 9124939"/>
              <a:gd name="connsiteY4180" fmla="*/ 1343164 h 6507156"/>
              <a:gd name="connsiteX4181" fmla="*/ 6001478 w 9124939"/>
              <a:gd name="connsiteY4181" fmla="*/ 1361893 h 6507156"/>
              <a:gd name="connsiteX4182" fmla="*/ 6019579 w 9124939"/>
              <a:gd name="connsiteY4182" fmla="*/ 1358719 h 6507156"/>
              <a:gd name="connsiteX4183" fmla="*/ 6049429 w 9124939"/>
              <a:gd name="connsiteY4183" fmla="*/ 1374273 h 6507156"/>
              <a:gd name="connsiteX4184" fmla="*/ 6058955 w 9124939"/>
              <a:gd name="connsiteY4184" fmla="*/ 1403795 h 6507156"/>
              <a:gd name="connsiteX4185" fmla="*/ 6068799 w 9124939"/>
              <a:gd name="connsiteY4185" fmla="*/ 1414271 h 6507156"/>
              <a:gd name="connsiteX4186" fmla="*/ 6046888 w 9124939"/>
              <a:gd name="connsiteY4186" fmla="*/ 1446967 h 6507156"/>
              <a:gd name="connsiteX4187" fmla="*/ 6058638 w 9124939"/>
              <a:gd name="connsiteY4187" fmla="*/ 1475537 h 6507156"/>
              <a:gd name="connsiteX4188" fmla="*/ 6049111 w 9124939"/>
              <a:gd name="connsiteY4188" fmla="*/ 1484108 h 6507156"/>
              <a:gd name="connsiteX4189" fmla="*/ 6047206 w 9124939"/>
              <a:gd name="connsiteY4189" fmla="*/ 1521883 h 6507156"/>
              <a:gd name="connsiteX4190" fmla="*/ 6022119 w 9124939"/>
              <a:gd name="connsiteY4190" fmla="*/ 1519978 h 6507156"/>
              <a:gd name="connsiteX4191" fmla="*/ 6013545 w 9124939"/>
              <a:gd name="connsiteY4191" fmla="*/ 1538072 h 6507156"/>
              <a:gd name="connsiteX4192" fmla="*/ 6031646 w 9124939"/>
              <a:gd name="connsiteY4192" fmla="*/ 1547278 h 6507156"/>
              <a:gd name="connsiteX4193" fmla="*/ 6031963 w 9124939"/>
              <a:gd name="connsiteY4193" fmla="*/ 1563150 h 6507156"/>
              <a:gd name="connsiteX4194" fmla="*/ 6043713 w 9124939"/>
              <a:gd name="connsiteY4194" fmla="*/ 1570451 h 6507156"/>
              <a:gd name="connsiteX4195" fmla="*/ 6060225 w 9124939"/>
              <a:gd name="connsiteY4195" fmla="*/ 1643780 h 6507156"/>
              <a:gd name="connsiteX4196" fmla="*/ 6078008 w 9124939"/>
              <a:gd name="connsiteY4196" fmla="*/ 1637431 h 6507156"/>
              <a:gd name="connsiteX4197" fmla="*/ 6081502 w 9124939"/>
              <a:gd name="connsiteY4197" fmla="*/ 1663779 h 6507156"/>
              <a:gd name="connsiteX4198" fmla="*/ 6070070 w 9124939"/>
              <a:gd name="connsiteY4198" fmla="*/ 1681873 h 6507156"/>
              <a:gd name="connsiteX4199" fmla="*/ 6090393 w 9124939"/>
              <a:gd name="connsiteY4199" fmla="*/ 1705681 h 6507156"/>
              <a:gd name="connsiteX4200" fmla="*/ 6077691 w 9124939"/>
              <a:gd name="connsiteY4200" fmla="*/ 1716474 h 6507156"/>
              <a:gd name="connsiteX4201" fmla="*/ 6043077 w 9124939"/>
              <a:gd name="connsiteY4201" fmla="*/ 1734885 h 6507156"/>
              <a:gd name="connsiteX4202" fmla="*/ 6018308 w 9124939"/>
              <a:gd name="connsiteY4202" fmla="*/ 1798056 h 6507156"/>
              <a:gd name="connsiteX4203" fmla="*/ 6021801 w 9124939"/>
              <a:gd name="connsiteY4203" fmla="*/ 1852021 h 6507156"/>
              <a:gd name="connsiteX4204" fmla="*/ 6022119 w 9124939"/>
              <a:gd name="connsiteY4204" fmla="*/ 1891702 h 6507156"/>
              <a:gd name="connsiteX4205" fmla="*/ 6013863 w 9124939"/>
              <a:gd name="connsiteY4205" fmla="*/ 1907890 h 6507156"/>
              <a:gd name="connsiteX4206" fmla="*/ 6033233 w 9124939"/>
              <a:gd name="connsiteY4206" fmla="*/ 1924398 h 6507156"/>
              <a:gd name="connsiteX4207" fmla="*/ 6032916 w 9124939"/>
              <a:gd name="connsiteY4207" fmla="*/ 1904717 h 6507156"/>
              <a:gd name="connsiteX4208" fmla="*/ 6040220 w 9124939"/>
              <a:gd name="connsiteY4208" fmla="*/ 1900271 h 6507156"/>
              <a:gd name="connsiteX4209" fmla="*/ 6058955 w 9124939"/>
              <a:gd name="connsiteY4209" fmla="*/ 1964395 h 6507156"/>
              <a:gd name="connsiteX4210" fmla="*/ 6073880 w 9124939"/>
              <a:gd name="connsiteY4210" fmla="*/ 1965030 h 6507156"/>
              <a:gd name="connsiteX4211" fmla="*/ 6079596 w 9124939"/>
              <a:gd name="connsiteY4211" fmla="*/ 2017725 h 6507156"/>
              <a:gd name="connsiteX4212" fmla="*/ 6087853 w 9124939"/>
              <a:gd name="connsiteY4212" fmla="*/ 2029470 h 6507156"/>
              <a:gd name="connsiteX4213" fmla="*/ 6078961 w 9124939"/>
              <a:gd name="connsiteY4213" fmla="*/ 2045977 h 6507156"/>
              <a:gd name="connsiteX4214" fmla="*/ 6081819 w 9124939"/>
              <a:gd name="connsiteY4214" fmla="*/ 2059945 h 6507156"/>
              <a:gd name="connsiteX4215" fmla="*/ 6070705 w 9124939"/>
              <a:gd name="connsiteY4215" fmla="*/ 2049787 h 6507156"/>
              <a:gd name="connsiteX4216" fmla="*/ 6059590 w 9124939"/>
              <a:gd name="connsiteY4216" fmla="*/ 2061214 h 6507156"/>
              <a:gd name="connsiteX4217" fmla="*/ 6051016 w 9124939"/>
              <a:gd name="connsiteY4217" fmla="*/ 2059945 h 6507156"/>
              <a:gd name="connsiteX4218" fmla="*/ 6040537 w 9124939"/>
              <a:gd name="connsiteY4218" fmla="*/ 2056770 h 6507156"/>
              <a:gd name="connsiteX4219" fmla="*/ 6033233 w 9124939"/>
              <a:gd name="connsiteY4219" fmla="*/ 2066928 h 6507156"/>
              <a:gd name="connsiteX4220" fmla="*/ 6049746 w 9124939"/>
              <a:gd name="connsiteY4220" fmla="*/ 2071372 h 6507156"/>
              <a:gd name="connsiteX4221" fmla="*/ 6052287 w 9124939"/>
              <a:gd name="connsiteY4221" fmla="*/ 2095815 h 6507156"/>
              <a:gd name="connsiteX4222" fmla="*/ 6065941 w 9124939"/>
              <a:gd name="connsiteY4222" fmla="*/ 2104702 h 6507156"/>
              <a:gd name="connsiteX4223" fmla="*/ 6077691 w 9124939"/>
              <a:gd name="connsiteY4223" fmla="*/ 2096768 h 6507156"/>
              <a:gd name="connsiteX4224" fmla="*/ 6091028 w 9124939"/>
              <a:gd name="connsiteY4224" fmla="*/ 2111369 h 6507156"/>
              <a:gd name="connsiteX4225" fmla="*/ 6109129 w 9124939"/>
              <a:gd name="connsiteY4225" fmla="*/ 2105971 h 6507156"/>
              <a:gd name="connsiteX4226" fmla="*/ 6124054 w 9124939"/>
              <a:gd name="connsiteY4226" fmla="*/ 2110416 h 6507156"/>
              <a:gd name="connsiteX4227" fmla="*/ 6119608 w 9124939"/>
              <a:gd name="connsiteY4227" fmla="*/ 2125969 h 6507156"/>
              <a:gd name="connsiteX4228" fmla="*/ 6137391 w 9124939"/>
              <a:gd name="connsiteY4228" fmla="*/ 2164380 h 6507156"/>
              <a:gd name="connsiteX4229" fmla="*/ 6138979 w 9124939"/>
              <a:gd name="connsiteY4229" fmla="*/ 2179935 h 6507156"/>
              <a:gd name="connsiteX4230" fmla="*/ 6134215 w 9124939"/>
              <a:gd name="connsiteY4230" fmla="*/ 2194854 h 6507156"/>
              <a:gd name="connsiteX4231" fmla="*/ 6122784 w 9124939"/>
              <a:gd name="connsiteY4231" fmla="*/ 2195807 h 6507156"/>
              <a:gd name="connsiteX4232" fmla="*/ 6120561 w 9124939"/>
              <a:gd name="connsiteY4232" fmla="*/ 2203108 h 6507156"/>
              <a:gd name="connsiteX4233" fmla="*/ 6111987 w 9124939"/>
              <a:gd name="connsiteY4233" fmla="*/ 2200569 h 6507156"/>
              <a:gd name="connsiteX4234" fmla="*/ 6105953 w 9124939"/>
              <a:gd name="connsiteY4234" fmla="*/ 2187872 h 6507156"/>
              <a:gd name="connsiteX4235" fmla="*/ 6098014 w 9124939"/>
              <a:gd name="connsiteY4235" fmla="*/ 2178982 h 6507156"/>
              <a:gd name="connsiteX4236" fmla="*/ 6090393 w 9124939"/>
              <a:gd name="connsiteY4236" fmla="*/ 2179935 h 6507156"/>
              <a:gd name="connsiteX4237" fmla="*/ 6092298 w 9124939"/>
              <a:gd name="connsiteY4237" fmla="*/ 2194854 h 6507156"/>
              <a:gd name="connsiteX4238" fmla="*/ 6100237 w 9124939"/>
              <a:gd name="connsiteY4238" fmla="*/ 2198030 h 6507156"/>
              <a:gd name="connsiteX4239" fmla="*/ 6098014 w 9124939"/>
              <a:gd name="connsiteY4239" fmla="*/ 2212949 h 6507156"/>
              <a:gd name="connsiteX4240" fmla="*/ 6095791 w 9124939"/>
              <a:gd name="connsiteY4240" fmla="*/ 2222155 h 6507156"/>
              <a:gd name="connsiteX4241" fmla="*/ 6099602 w 9124939"/>
              <a:gd name="connsiteY4241" fmla="*/ 2231997 h 6507156"/>
              <a:gd name="connsiteX4242" fmla="*/ 6089123 w 9124939"/>
              <a:gd name="connsiteY4242" fmla="*/ 2227552 h 6507156"/>
              <a:gd name="connsiteX4243" fmla="*/ 6081819 w 9124939"/>
              <a:gd name="connsiteY4243" fmla="*/ 2220886 h 6507156"/>
              <a:gd name="connsiteX4244" fmla="*/ 6075786 w 9124939"/>
              <a:gd name="connsiteY4244" fmla="*/ 2200569 h 6507156"/>
              <a:gd name="connsiteX4245" fmla="*/ 6070070 w 9124939"/>
              <a:gd name="connsiteY4245" fmla="*/ 2186919 h 6507156"/>
              <a:gd name="connsiteX4246" fmla="*/ 6060861 w 9124939"/>
              <a:gd name="connsiteY4246" fmla="*/ 2177396 h 6507156"/>
              <a:gd name="connsiteX4247" fmla="*/ 6061496 w 9124939"/>
              <a:gd name="connsiteY4247" fmla="*/ 2156126 h 6507156"/>
              <a:gd name="connsiteX4248" fmla="*/ 6052287 w 9124939"/>
              <a:gd name="connsiteY4248" fmla="*/ 2134858 h 6507156"/>
              <a:gd name="connsiteX4249" fmla="*/ 6041172 w 9124939"/>
              <a:gd name="connsiteY4249" fmla="*/ 2112637 h 6507156"/>
              <a:gd name="connsiteX4250" fmla="*/ 6038632 w 9124939"/>
              <a:gd name="connsiteY4250" fmla="*/ 2132319 h 6507156"/>
              <a:gd name="connsiteX4251" fmla="*/ 6037362 w 9124939"/>
              <a:gd name="connsiteY4251" fmla="*/ 2144064 h 6507156"/>
              <a:gd name="connsiteX4252" fmla="*/ 6058955 w 9124939"/>
              <a:gd name="connsiteY4252" fmla="*/ 2166602 h 6507156"/>
              <a:gd name="connsiteX4253" fmla="*/ 6060861 w 9124939"/>
              <a:gd name="connsiteY4253" fmla="*/ 2177396 h 6507156"/>
              <a:gd name="connsiteX4254" fmla="*/ 6061496 w 9124939"/>
              <a:gd name="connsiteY4254" fmla="*/ 2194220 h 6507156"/>
              <a:gd name="connsiteX4255" fmla="*/ 6051016 w 9124939"/>
              <a:gd name="connsiteY4255" fmla="*/ 2187554 h 6507156"/>
              <a:gd name="connsiteX4256" fmla="*/ 6046253 w 9124939"/>
              <a:gd name="connsiteY4256" fmla="*/ 2170412 h 6507156"/>
              <a:gd name="connsiteX4257" fmla="*/ 6033868 w 9124939"/>
              <a:gd name="connsiteY4257" fmla="*/ 2158665 h 6507156"/>
              <a:gd name="connsiteX4258" fmla="*/ 6031328 w 9124939"/>
              <a:gd name="connsiteY4258" fmla="*/ 2172316 h 6507156"/>
              <a:gd name="connsiteX4259" fmla="*/ 6050699 w 9124939"/>
              <a:gd name="connsiteY4259" fmla="*/ 2192950 h 6507156"/>
              <a:gd name="connsiteX4260" fmla="*/ 6058955 w 9124939"/>
              <a:gd name="connsiteY4260" fmla="*/ 2208822 h 6507156"/>
              <a:gd name="connsiteX4261" fmla="*/ 6043077 w 9124939"/>
              <a:gd name="connsiteY4261" fmla="*/ 2205330 h 6507156"/>
              <a:gd name="connsiteX4262" fmla="*/ 6043713 w 9124939"/>
              <a:gd name="connsiteY4262" fmla="*/ 2216759 h 6507156"/>
              <a:gd name="connsiteX4263" fmla="*/ 6057050 w 9124939"/>
              <a:gd name="connsiteY4263" fmla="*/ 2231044 h 6507156"/>
              <a:gd name="connsiteX4264" fmla="*/ 6067212 w 9124939"/>
              <a:gd name="connsiteY4264" fmla="*/ 2258662 h 6507156"/>
              <a:gd name="connsiteX4265" fmla="*/ 6060861 w 9124939"/>
              <a:gd name="connsiteY4265" fmla="*/ 2258345 h 6507156"/>
              <a:gd name="connsiteX4266" fmla="*/ 6047206 w 9124939"/>
              <a:gd name="connsiteY4266" fmla="*/ 2244377 h 6507156"/>
              <a:gd name="connsiteX4267" fmla="*/ 6039267 w 9124939"/>
              <a:gd name="connsiteY4267" fmla="*/ 2243107 h 6507156"/>
              <a:gd name="connsiteX4268" fmla="*/ 6031963 w 9124939"/>
              <a:gd name="connsiteY4268" fmla="*/ 2229139 h 6507156"/>
              <a:gd name="connsiteX4269" fmla="*/ 6022436 w 9124939"/>
              <a:gd name="connsiteY4269" fmla="*/ 2223743 h 6507156"/>
              <a:gd name="connsiteX4270" fmla="*/ 6021166 w 9124939"/>
              <a:gd name="connsiteY4270" fmla="*/ 2242789 h 6507156"/>
              <a:gd name="connsiteX4271" fmla="*/ 6037679 w 9124939"/>
              <a:gd name="connsiteY4271" fmla="*/ 2246281 h 6507156"/>
              <a:gd name="connsiteX4272" fmla="*/ 6044665 w 9124939"/>
              <a:gd name="connsiteY4272" fmla="*/ 2258027 h 6507156"/>
              <a:gd name="connsiteX4273" fmla="*/ 6047523 w 9124939"/>
              <a:gd name="connsiteY4273" fmla="*/ 2274852 h 6507156"/>
              <a:gd name="connsiteX4274" fmla="*/ 6036409 w 9124939"/>
              <a:gd name="connsiteY4274" fmla="*/ 2265011 h 6507156"/>
              <a:gd name="connsiteX4275" fmla="*/ 6031646 w 9124939"/>
              <a:gd name="connsiteY4275" fmla="*/ 2272311 h 6507156"/>
              <a:gd name="connsiteX4276" fmla="*/ 6037044 w 9124939"/>
              <a:gd name="connsiteY4276" fmla="*/ 2278662 h 6507156"/>
              <a:gd name="connsiteX4277" fmla="*/ 6023072 w 9124939"/>
              <a:gd name="connsiteY4277" fmla="*/ 2279613 h 6507156"/>
              <a:gd name="connsiteX4278" fmla="*/ 6022754 w 9124939"/>
              <a:gd name="connsiteY4278" fmla="*/ 2287867 h 6507156"/>
              <a:gd name="connsiteX4279" fmla="*/ 6058320 w 9124939"/>
              <a:gd name="connsiteY4279" fmla="*/ 2316119 h 6507156"/>
              <a:gd name="connsiteX4280" fmla="*/ 6117703 w 9124939"/>
              <a:gd name="connsiteY4280" fmla="*/ 2347230 h 6507156"/>
              <a:gd name="connsiteX4281" fmla="*/ 6133580 w 9124939"/>
              <a:gd name="connsiteY4281" fmla="*/ 2356117 h 6507156"/>
              <a:gd name="connsiteX4282" fmla="*/ 6143107 w 9124939"/>
              <a:gd name="connsiteY4282" fmla="*/ 2394529 h 6507156"/>
              <a:gd name="connsiteX4283" fmla="*/ 6142789 w 9124939"/>
              <a:gd name="connsiteY4283" fmla="*/ 2407862 h 6507156"/>
              <a:gd name="connsiteX4284" fmla="*/ 6133580 w 9124939"/>
              <a:gd name="connsiteY4284" fmla="*/ 2430718 h 6507156"/>
              <a:gd name="connsiteX4285" fmla="*/ 6138661 w 9124939"/>
              <a:gd name="connsiteY4285" fmla="*/ 2448813 h 6507156"/>
              <a:gd name="connsiteX4286" fmla="*/ 6159302 w 9124939"/>
              <a:gd name="connsiteY4286" fmla="*/ 2460242 h 6507156"/>
              <a:gd name="connsiteX4287" fmla="*/ 6190422 w 9124939"/>
              <a:gd name="connsiteY4287" fmla="*/ 2441829 h 6507156"/>
              <a:gd name="connsiteX4288" fmla="*/ 6199632 w 9124939"/>
              <a:gd name="connsiteY4288" fmla="*/ 2415799 h 6507156"/>
              <a:gd name="connsiteX4289" fmla="*/ 6217732 w 9124939"/>
              <a:gd name="connsiteY4289" fmla="*/ 2406911 h 6507156"/>
              <a:gd name="connsiteX4290" fmla="*/ 6228529 w 9124939"/>
              <a:gd name="connsiteY4290" fmla="*/ 2365642 h 6507156"/>
              <a:gd name="connsiteX4291" fmla="*/ 6219320 w 9124939"/>
              <a:gd name="connsiteY4291" fmla="*/ 2351039 h 6507156"/>
              <a:gd name="connsiteX4292" fmla="*/ 6228847 w 9124939"/>
              <a:gd name="connsiteY4292" fmla="*/ 2349135 h 6507156"/>
              <a:gd name="connsiteX4293" fmla="*/ 6230117 w 9124939"/>
              <a:gd name="connsiteY4293" fmla="*/ 2337389 h 6507156"/>
              <a:gd name="connsiteX4294" fmla="*/ 6202172 w 9124939"/>
              <a:gd name="connsiteY4294" fmla="*/ 2315485 h 6507156"/>
              <a:gd name="connsiteX4295" fmla="*/ 6195821 w 9124939"/>
              <a:gd name="connsiteY4295" fmla="*/ 2277709 h 6507156"/>
              <a:gd name="connsiteX4296" fmla="*/ 6183436 w 9124939"/>
              <a:gd name="connsiteY4296" fmla="*/ 2264694 h 6507156"/>
              <a:gd name="connsiteX4297" fmla="*/ 6147553 w 9124939"/>
              <a:gd name="connsiteY4297" fmla="*/ 2231044 h 6507156"/>
              <a:gd name="connsiteX4298" fmla="*/ 6144695 w 9124939"/>
              <a:gd name="connsiteY4298" fmla="*/ 2213902 h 6507156"/>
              <a:gd name="connsiteX4299" fmla="*/ 6148188 w 9124939"/>
              <a:gd name="connsiteY4299" fmla="*/ 2198347 h 6507156"/>
              <a:gd name="connsiteX4300" fmla="*/ 6157079 w 9124939"/>
              <a:gd name="connsiteY4300" fmla="*/ 2181839 h 6507156"/>
              <a:gd name="connsiteX4301" fmla="*/ 6156127 w 9124939"/>
              <a:gd name="connsiteY4301" fmla="*/ 2170094 h 6507156"/>
              <a:gd name="connsiteX4302" fmla="*/ 6146918 w 9124939"/>
              <a:gd name="connsiteY4302" fmla="*/ 2162475 h 6507156"/>
              <a:gd name="connsiteX4303" fmla="*/ 6148188 w 9124939"/>
              <a:gd name="connsiteY4303" fmla="*/ 2151048 h 6507156"/>
              <a:gd name="connsiteX4304" fmla="*/ 6154856 w 9124939"/>
              <a:gd name="connsiteY4304" fmla="*/ 2140572 h 6507156"/>
              <a:gd name="connsiteX4305" fmla="*/ 6152316 w 9124939"/>
              <a:gd name="connsiteY4305" fmla="*/ 2116447 h 6507156"/>
              <a:gd name="connsiteX4306" fmla="*/ 6135803 w 9124939"/>
              <a:gd name="connsiteY4306" fmla="*/ 2098987 h 6507156"/>
              <a:gd name="connsiteX4307" fmla="*/ 6123101 w 9124939"/>
              <a:gd name="connsiteY4307" fmla="*/ 2099940 h 6507156"/>
              <a:gd name="connsiteX4308" fmla="*/ 6117385 w 9124939"/>
              <a:gd name="connsiteY4308" fmla="*/ 2085022 h 6507156"/>
              <a:gd name="connsiteX4309" fmla="*/ 6101507 w 9124939"/>
              <a:gd name="connsiteY4309" fmla="*/ 2080261 h 6507156"/>
              <a:gd name="connsiteX4310" fmla="*/ 6092933 w 9124939"/>
              <a:gd name="connsiteY4310" fmla="*/ 2082165 h 6507156"/>
              <a:gd name="connsiteX4311" fmla="*/ 6077056 w 9124939"/>
              <a:gd name="connsiteY4311" fmla="*/ 2077404 h 6507156"/>
              <a:gd name="connsiteX4312" fmla="*/ 6076421 w 9124939"/>
              <a:gd name="connsiteY4312" fmla="*/ 2070103 h 6507156"/>
              <a:gd name="connsiteX4313" fmla="*/ 6081819 w 9124939"/>
              <a:gd name="connsiteY4313" fmla="*/ 2059945 h 6507156"/>
              <a:gd name="connsiteX4314" fmla="*/ 6093886 w 9124939"/>
              <a:gd name="connsiteY4314" fmla="*/ 2043120 h 6507156"/>
              <a:gd name="connsiteX4315" fmla="*/ 6087853 w 9124939"/>
              <a:gd name="connsiteY4315" fmla="*/ 2029470 h 6507156"/>
              <a:gd name="connsiteX4316" fmla="*/ 6096427 w 9124939"/>
              <a:gd name="connsiteY4316" fmla="*/ 2013599 h 6507156"/>
              <a:gd name="connsiteX4317" fmla="*/ 6092933 w 9124939"/>
              <a:gd name="connsiteY4317" fmla="*/ 1991378 h 6507156"/>
              <a:gd name="connsiteX4318" fmla="*/ 6089440 w 9124939"/>
              <a:gd name="connsiteY4318" fmla="*/ 1956459 h 6507156"/>
              <a:gd name="connsiteX4319" fmla="*/ 6103095 w 9124939"/>
              <a:gd name="connsiteY4319" fmla="*/ 1964078 h 6507156"/>
              <a:gd name="connsiteX4320" fmla="*/ 6141519 w 9124939"/>
              <a:gd name="connsiteY4320" fmla="*/ 1955190 h 6507156"/>
              <a:gd name="connsiteX4321" fmla="*/ 6132945 w 9124939"/>
              <a:gd name="connsiteY4321" fmla="*/ 1943444 h 6507156"/>
              <a:gd name="connsiteX4322" fmla="*/ 6098967 w 9124939"/>
              <a:gd name="connsiteY4322" fmla="*/ 1938683 h 6507156"/>
              <a:gd name="connsiteX4323" fmla="*/ 6096427 w 9124939"/>
              <a:gd name="connsiteY4323" fmla="*/ 1912335 h 6507156"/>
              <a:gd name="connsiteX4324" fmla="*/ 6085947 w 9124939"/>
              <a:gd name="connsiteY4324" fmla="*/ 1910112 h 6507156"/>
              <a:gd name="connsiteX4325" fmla="*/ 6077373 w 9124939"/>
              <a:gd name="connsiteY4325" fmla="*/ 1895828 h 6507156"/>
              <a:gd name="connsiteX4326" fmla="*/ 6039902 w 9124939"/>
              <a:gd name="connsiteY4326" fmla="*/ 1855830 h 6507156"/>
              <a:gd name="connsiteX4327" fmla="*/ 6029105 w 9124939"/>
              <a:gd name="connsiteY4327" fmla="*/ 1849799 h 6507156"/>
              <a:gd name="connsiteX4328" fmla="*/ 6024977 w 9124939"/>
              <a:gd name="connsiteY4328" fmla="*/ 1838688 h 6507156"/>
              <a:gd name="connsiteX4329" fmla="*/ 6021484 w 9124939"/>
              <a:gd name="connsiteY4329" fmla="*/ 1798691 h 6507156"/>
              <a:gd name="connsiteX4330" fmla="*/ 6045935 w 9124939"/>
              <a:gd name="connsiteY4330" fmla="*/ 1738377 h 6507156"/>
              <a:gd name="connsiteX4331" fmla="*/ 6085630 w 9124939"/>
              <a:gd name="connsiteY4331" fmla="*/ 1739647 h 6507156"/>
              <a:gd name="connsiteX4332" fmla="*/ 6090711 w 9124939"/>
              <a:gd name="connsiteY4332" fmla="*/ 1754249 h 6507156"/>
              <a:gd name="connsiteX4333" fmla="*/ 6103413 w 9124939"/>
              <a:gd name="connsiteY4333" fmla="*/ 1763772 h 6507156"/>
              <a:gd name="connsiteX4334" fmla="*/ 6123736 w 9124939"/>
              <a:gd name="connsiteY4334" fmla="*/ 1780597 h 6507156"/>
              <a:gd name="connsiteX4335" fmla="*/ 6140567 w 9124939"/>
              <a:gd name="connsiteY4335" fmla="*/ 1775200 h 6507156"/>
              <a:gd name="connsiteX4336" fmla="*/ 6150093 w 9124939"/>
              <a:gd name="connsiteY4336" fmla="*/ 1759328 h 6507156"/>
              <a:gd name="connsiteX4337" fmla="*/ 6165018 w 9124939"/>
              <a:gd name="connsiteY4337" fmla="*/ 1771708 h 6507156"/>
              <a:gd name="connsiteX4338" fmla="*/ 6177720 w 9124939"/>
              <a:gd name="connsiteY4338" fmla="*/ 1798691 h 6507156"/>
              <a:gd name="connsiteX4339" fmla="*/ 6199314 w 9124939"/>
              <a:gd name="connsiteY4339" fmla="*/ 1805992 h 6507156"/>
              <a:gd name="connsiteX4340" fmla="*/ 6205665 w 9124939"/>
              <a:gd name="connsiteY4340" fmla="*/ 1839958 h 6507156"/>
              <a:gd name="connsiteX4341" fmla="*/ 6230117 w 9124939"/>
              <a:gd name="connsiteY4341" fmla="*/ 1845989 h 6507156"/>
              <a:gd name="connsiteX4342" fmla="*/ 6241866 w 9124939"/>
              <a:gd name="connsiteY4342" fmla="*/ 1856147 h 6507156"/>
              <a:gd name="connsiteX4343" fmla="*/ 6273939 w 9124939"/>
              <a:gd name="connsiteY4343" fmla="*/ 1868528 h 6507156"/>
              <a:gd name="connsiteX4344" fmla="*/ 6302519 w 9124939"/>
              <a:gd name="connsiteY4344" fmla="*/ 1868210 h 6507156"/>
              <a:gd name="connsiteX4345" fmla="*/ 6316174 w 9124939"/>
              <a:gd name="connsiteY4345" fmla="*/ 1881861 h 6507156"/>
              <a:gd name="connsiteX4346" fmla="*/ 6329829 w 9124939"/>
              <a:gd name="connsiteY4346" fmla="*/ 1877734 h 6507156"/>
              <a:gd name="connsiteX4347" fmla="*/ 6340625 w 9124939"/>
              <a:gd name="connsiteY4347" fmla="*/ 1859640 h 6507156"/>
              <a:gd name="connsiteX4348" fmla="*/ 6376191 w 9124939"/>
              <a:gd name="connsiteY4348" fmla="*/ 1855195 h 6507156"/>
              <a:gd name="connsiteX4349" fmla="*/ 6390481 w 9124939"/>
              <a:gd name="connsiteY4349" fmla="*/ 1871702 h 6507156"/>
              <a:gd name="connsiteX4350" fmla="*/ 6406994 w 9124939"/>
              <a:gd name="connsiteY4350" fmla="*/ 1859957 h 6507156"/>
              <a:gd name="connsiteX4351" fmla="*/ 6386036 w 9124939"/>
              <a:gd name="connsiteY4351" fmla="*/ 1846624 h 6507156"/>
              <a:gd name="connsiteX4352" fmla="*/ 6368570 w 9124939"/>
              <a:gd name="connsiteY4352" fmla="*/ 1800278 h 6507156"/>
              <a:gd name="connsiteX4353" fmla="*/ 6377779 w 9124939"/>
              <a:gd name="connsiteY4353" fmla="*/ 1782184 h 6507156"/>
              <a:gd name="connsiteX4354" fmla="*/ 6360631 w 9124939"/>
              <a:gd name="connsiteY4354" fmla="*/ 1762502 h 6507156"/>
              <a:gd name="connsiteX4355" fmla="*/ 6358408 w 9124939"/>
              <a:gd name="connsiteY4355" fmla="*/ 1740599 h 6507156"/>
              <a:gd name="connsiteX4356" fmla="*/ 6342848 w 9124939"/>
              <a:gd name="connsiteY4356" fmla="*/ 1740599 h 6507156"/>
              <a:gd name="connsiteX4357" fmla="*/ 6309823 w 9124939"/>
              <a:gd name="connsiteY4357" fmla="*/ 1756788 h 6507156"/>
              <a:gd name="connsiteX4358" fmla="*/ 6289499 w 9124939"/>
              <a:gd name="connsiteY4358" fmla="*/ 1749170 h 6507156"/>
              <a:gd name="connsiteX4359" fmla="*/ 6256156 w 9124939"/>
              <a:gd name="connsiteY4359" fmla="*/ 1689809 h 6507156"/>
              <a:gd name="connsiteX4360" fmla="*/ 6233292 w 9124939"/>
              <a:gd name="connsiteY4360" fmla="*/ 1679651 h 6507156"/>
              <a:gd name="connsiteX4361" fmla="*/ 6230117 w 9124939"/>
              <a:gd name="connsiteY4361" fmla="*/ 1646002 h 6507156"/>
              <a:gd name="connsiteX4362" fmla="*/ 6261555 w 9124939"/>
              <a:gd name="connsiteY4362" fmla="*/ 1623146 h 6507156"/>
              <a:gd name="connsiteX4363" fmla="*/ 6264730 w 9124939"/>
              <a:gd name="connsiteY4363" fmla="*/ 1589498 h 6507156"/>
              <a:gd name="connsiteX4364" fmla="*/ 6282831 w 9124939"/>
              <a:gd name="connsiteY4364" fmla="*/ 1579974 h 6507156"/>
              <a:gd name="connsiteX4365" fmla="*/ 6343483 w 9124939"/>
              <a:gd name="connsiteY4365" fmla="*/ 1608861 h 6507156"/>
              <a:gd name="connsiteX4366" fmla="*/ 6346024 w 9124939"/>
              <a:gd name="connsiteY4366" fmla="*/ 1625686 h 6507156"/>
              <a:gd name="connsiteX4367" fmla="*/ 6360631 w 9124939"/>
              <a:gd name="connsiteY4367" fmla="*/ 1646319 h 6507156"/>
              <a:gd name="connsiteX4368" fmla="*/ 6375556 w 9124939"/>
              <a:gd name="connsiteY4368" fmla="*/ 1641240 h 6507156"/>
              <a:gd name="connsiteX4369" fmla="*/ 6404136 w 9124939"/>
              <a:gd name="connsiteY4369" fmla="*/ 1652351 h 6507156"/>
              <a:gd name="connsiteX4370" fmla="*/ 6408582 w 9124939"/>
              <a:gd name="connsiteY4370" fmla="*/ 1663144 h 6507156"/>
              <a:gd name="connsiteX4371" fmla="*/ 6374604 w 9124939"/>
              <a:gd name="connsiteY4371" fmla="*/ 1669810 h 6507156"/>
              <a:gd name="connsiteX4372" fmla="*/ 6380320 w 9124939"/>
              <a:gd name="connsiteY4372" fmla="*/ 1680920 h 6507156"/>
              <a:gd name="connsiteX4373" fmla="*/ 6378097 w 9124939"/>
              <a:gd name="connsiteY4373" fmla="*/ 1694888 h 6507156"/>
              <a:gd name="connsiteX4374" fmla="*/ 6389846 w 9124939"/>
              <a:gd name="connsiteY4374" fmla="*/ 1694888 h 6507156"/>
              <a:gd name="connsiteX4375" fmla="*/ 6402231 w 9124939"/>
              <a:gd name="connsiteY4375" fmla="*/ 1675841 h 6507156"/>
              <a:gd name="connsiteX4376" fmla="*/ 6419061 w 9124939"/>
              <a:gd name="connsiteY4376" fmla="*/ 1671080 h 6507156"/>
              <a:gd name="connsiteX4377" fmla="*/ 6420331 w 9124939"/>
              <a:gd name="connsiteY4377" fmla="*/ 1657747 h 6507156"/>
              <a:gd name="connsiteX4378" fmla="*/ 6429858 w 9124939"/>
              <a:gd name="connsiteY4378" fmla="*/ 1667905 h 6507156"/>
              <a:gd name="connsiteX4379" fmla="*/ 6457485 w 9124939"/>
              <a:gd name="connsiteY4379" fmla="*/ 1670762 h 6507156"/>
              <a:gd name="connsiteX4380" fmla="*/ 6492416 w 9124939"/>
              <a:gd name="connsiteY4380" fmla="*/ 1694888 h 6507156"/>
              <a:gd name="connsiteX4381" fmla="*/ 6509247 w 9124939"/>
              <a:gd name="connsiteY4381" fmla="*/ 1694888 h 6507156"/>
              <a:gd name="connsiteX4382" fmla="*/ 6528617 w 9124939"/>
              <a:gd name="connsiteY4382" fmla="*/ 1708220 h 6507156"/>
              <a:gd name="connsiteX4383" fmla="*/ 6543225 w 9124939"/>
              <a:gd name="connsiteY4383" fmla="*/ 1707268 h 6507156"/>
              <a:gd name="connsiteX4384" fmla="*/ 6550846 w 9124939"/>
              <a:gd name="connsiteY4384" fmla="*/ 1692348 h 6507156"/>
              <a:gd name="connsiteX4385" fmla="*/ 6573075 w 9124939"/>
              <a:gd name="connsiteY4385" fmla="*/ 1712029 h 6507156"/>
              <a:gd name="connsiteX4386" fmla="*/ 6626106 w 9124939"/>
              <a:gd name="connsiteY4386" fmla="*/ 1719013 h 6507156"/>
              <a:gd name="connsiteX4387" fmla="*/ 6655639 w 9124939"/>
              <a:gd name="connsiteY4387" fmla="*/ 1748535 h 6507156"/>
              <a:gd name="connsiteX4388" fmla="*/ 6674057 w 9124939"/>
              <a:gd name="connsiteY4388" fmla="*/ 1768216 h 6507156"/>
              <a:gd name="connsiteX4389" fmla="*/ 6698826 w 9124939"/>
              <a:gd name="connsiteY4389" fmla="*/ 1779327 h 6507156"/>
              <a:gd name="connsiteX4390" fmla="*/ 6719785 w 9124939"/>
              <a:gd name="connsiteY4390" fmla="*/ 1806627 h 6507156"/>
              <a:gd name="connsiteX4391" fmla="*/ 6716927 w 9124939"/>
              <a:gd name="connsiteY4391" fmla="*/ 1839006 h 6507156"/>
              <a:gd name="connsiteX4392" fmla="*/ 6734075 w 9124939"/>
              <a:gd name="connsiteY4392" fmla="*/ 1830753 h 6507156"/>
              <a:gd name="connsiteX4393" fmla="*/ 6737885 w 9124939"/>
              <a:gd name="connsiteY4393" fmla="*/ 1815832 h 6507156"/>
              <a:gd name="connsiteX4394" fmla="*/ 6752810 w 9124939"/>
              <a:gd name="connsiteY4394" fmla="*/ 1814880 h 6507156"/>
              <a:gd name="connsiteX4395" fmla="*/ 6752493 w 9124939"/>
              <a:gd name="connsiteY4395" fmla="*/ 1762185 h 6507156"/>
              <a:gd name="connsiteX4396" fmla="*/ 6736615 w 9124939"/>
              <a:gd name="connsiteY4396" fmla="*/ 1754884 h 6507156"/>
              <a:gd name="connsiteX4397" fmla="*/ 6719467 w 9124939"/>
              <a:gd name="connsiteY4397" fmla="*/ 1764407 h 6507156"/>
              <a:gd name="connsiteX4398" fmla="*/ 6706765 w 9124939"/>
              <a:gd name="connsiteY4398" fmla="*/ 1760281 h 6507156"/>
              <a:gd name="connsiteX4399" fmla="*/ 6680408 w 9124939"/>
              <a:gd name="connsiteY4399" fmla="*/ 1743773 h 6507156"/>
              <a:gd name="connsiteX4400" fmla="*/ 6656909 w 9124939"/>
              <a:gd name="connsiteY4400" fmla="*/ 1735520 h 6507156"/>
              <a:gd name="connsiteX4401" fmla="*/ 6629917 w 9124939"/>
              <a:gd name="connsiteY4401" fmla="*/ 1701871 h 6507156"/>
              <a:gd name="connsiteX4402" fmla="*/ 6627694 w 9124939"/>
              <a:gd name="connsiteY4402" fmla="*/ 1676794 h 6507156"/>
              <a:gd name="connsiteX4403" fmla="*/ 6619120 w 9124939"/>
              <a:gd name="connsiteY4403" fmla="*/ 1668223 h 6507156"/>
              <a:gd name="connsiteX4404" fmla="*/ 6614674 w 9124939"/>
              <a:gd name="connsiteY4404" fmla="*/ 1649494 h 6507156"/>
              <a:gd name="connsiteX4405" fmla="*/ 6600702 w 9124939"/>
              <a:gd name="connsiteY4405" fmla="*/ 1615845 h 6507156"/>
              <a:gd name="connsiteX4406" fmla="*/ 6581649 w 9124939"/>
              <a:gd name="connsiteY4406" fmla="*/ 1610766 h 6507156"/>
              <a:gd name="connsiteX4407" fmla="*/ 6573075 w 9124939"/>
              <a:gd name="connsiteY4407" fmla="*/ 1598386 h 6507156"/>
              <a:gd name="connsiteX4408" fmla="*/ 6541320 w 9124939"/>
              <a:gd name="connsiteY4408" fmla="*/ 1484742 h 6507156"/>
              <a:gd name="connsiteX4409" fmla="*/ 6611499 w 9124939"/>
              <a:gd name="connsiteY4409" fmla="*/ 1430460 h 6507156"/>
              <a:gd name="connsiteX4410" fmla="*/ 6616897 w 9124939"/>
              <a:gd name="connsiteY4410" fmla="*/ 1412683 h 6507156"/>
              <a:gd name="connsiteX4411" fmla="*/ 6644207 w 9124939"/>
              <a:gd name="connsiteY4411" fmla="*/ 1388875 h 6507156"/>
              <a:gd name="connsiteX4412" fmla="*/ 6688347 w 9124939"/>
              <a:gd name="connsiteY4412" fmla="*/ 1379987 h 6507156"/>
              <a:gd name="connsiteX4413" fmla="*/ 6762019 w 9124939"/>
              <a:gd name="connsiteY4413" fmla="*/ 1305706 h 6507156"/>
              <a:gd name="connsiteX4414" fmla="*/ 6757891 w 9124939"/>
              <a:gd name="connsiteY4414" fmla="*/ 1295231 h 6507156"/>
              <a:gd name="connsiteX4415" fmla="*/ 6776627 w 9124939"/>
              <a:gd name="connsiteY4415" fmla="*/ 1285707 h 6507156"/>
              <a:gd name="connsiteX4416" fmla="*/ 6779802 w 9124939"/>
              <a:gd name="connsiteY4416" fmla="*/ 1265391 h 6507156"/>
              <a:gd name="connsiteX4417" fmla="*/ 6800443 w 9124939"/>
              <a:gd name="connsiteY4417" fmla="*/ 1268566 h 6507156"/>
              <a:gd name="connsiteX4418" fmla="*/ 6813781 w 9124939"/>
              <a:gd name="connsiteY4418" fmla="*/ 1293643 h 6507156"/>
              <a:gd name="connsiteX4419" fmla="*/ 6846171 w 9124939"/>
              <a:gd name="connsiteY4419" fmla="*/ 1285073 h 6507156"/>
              <a:gd name="connsiteX4420" fmla="*/ 6863637 w 9124939"/>
              <a:gd name="connsiteY4420" fmla="*/ 1301579 h 6507156"/>
              <a:gd name="connsiteX4421" fmla="*/ 6876021 w 9124939"/>
              <a:gd name="connsiteY4421" fmla="*/ 1293009 h 6507156"/>
              <a:gd name="connsiteX4422" fmla="*/ 6884913 w 9124939"/>
              <a:gd name="connsiteY4422" fmla="*/ 1310150 h 6507156"/>
              <a:gd name="connsiteX4423" fmla="*/ 6915716 w 9124939"/>
              <a:gd name="connsiteY4423" fmla="*/ 1333641 h 6507156"/>
              <a:gd name="connsiteX4424" fmla="*/ 6880785 w 9124939"/>
              <a:gd name="connsiteY4424" fmla="*/ 1348878 h 6507156"/>
              <a:gd name="connsiteX4425" fmla="*/ 6885548 w 9124939"/>
              <a:gd name="connsiteY4425" fmla="*/ 1379352 h 6507156"/>
              <a:gd name="connsiteX4426" fmla="*/ 6893804 w 9124939"/>
              <a:gd name="connsiteY4426" fmla="*/ 1363480 h 6507156"/>
              <a:gd name="connsiteX4427" fmla="*/ 6923972 w 9124939"/>
              <a:gd name="connsiteY4427" fmla="*/ 1348561 h 6507156"/>
              <a:gd name="connsiteX4428" fmla="*/ 6945566 w 9124939"/>
              <a:gd name="connsiteY4428" fmla="*/ 1364115 h 6507156"/>
              <a:gd name="connsiteX4429" fmla="*/ 6938262 w 9124939"/>
              <a:gd name="connsiteY4429" fmla="*/ 1382209 h 6507156"/>
              <a:gd name="connsiteX4430" fmla="*/ 6956680 w 9124939"/>
              <a:gd name="connsiteY4430" fmla="*/ 1423159 h 6507156"/>
              <a:gd name="connsiteX4431" fmla="*/ 6988753 w 9124939"/>
              <a:gd name="connsiteY4431" fmla="*/ 1477759 h 6507156"/>
              <a:gd name="connsiteX4432" fmla="*/ 6997327 w 9124939"/>
              <a:gd name="connsiteY4432" fmla="*/ 1468236 h 6507156"/>
              <a:gd name="connsiteX4433" fmla="*/ 6966207 w 9124939"/>
              <a:gd name="connsiteY4433" fmla="*/ 1426968 h 6507156"/>
              <a:gd name="connsiteX4434" fmla="*/ 6970652 w 9124939"/>
              <a:gd name="connsiteY4434" fmla="*/ 1353640 h 6507156"/>
              <a:gd name="connsiteX4435" fmla="*/ 6954775 w 9124939"/>
              <a:gd name="connsiteY4435" fmla="*/ 1333323 h 6507156"/>
              <a:gd name="connsiteX4436" fmla="*/ 6963984 w 9124939"/>
              <a:gd name="connsiteY4436" fmla="*/ 1312372 h 6507156"/>
              <a:gd name="connsiteX4437" fmla="*/ 6976368 w 9124939"/>
              <a:gd name="connsiteY4437" fmla="*/ 1266978 h 6507156"/>
              <a:gd name="connsiteX4438" fmla="*/ 6990976 w 9124939"/>
              <a:gd name="connsiteY4438" fmla="*/ 1254281 h 6507156"/>
              <a:gd name="connsiteX4439" fmla="*/ 6996692 w 9124939"/>
              <a:gd name="connsiteY4439" fmla="*/ 1156191 h 6507156"/>
              <a:gd name="connsiteX4440" fmla="*/ 6964301 w 9124939"/>
              <a:gd name="connsiteY4440" fmla="*/ 1104766 h 6507156"/>
              <a:gd name="connsiteX4441" fmla="*/ 6952869 w 9124939"/>
              <a:gd name="connsiteY4441" fmla="*/ 1114606 h 6507156"/>
              <a:gd name="connsiteX4442" fmla="*/ 6927147 w 9124939"/>
              <a:gd name="connsiteY4442" fmla="*/ 1109527 h 6507156"/>
              <a:gd name="connsiteX4443" fmla="*/ 6929688 w 9124939"/>
              <a:gd name="connsiteY4443" fmla="*/ 1040959 h 6507156"/>
              <a:gd name="connsiteX4444" fmla="*/ 6949694 w 9124939"/>
              <a:gd name="connsiteY4444" fmla="*/ 1006041 h 6507156"/>
              <a:gd name="connsiteX4445" fmla="*/ 6951917 w 9124939"/>
              <a:gd name="connsiteY4445" fmla="*/ 932077 h 6507156"/>
              <a:gd name="connsiteX4446" fmla="*/ 6963349 w 9124939"/>
              <a:gd name="connsiteY4446" fmla="*/ 893984 h 6507156"/>
              <a:gd name="connsiteX4447" fmla="*/ 6956998 w 9124939"/>
              <a:gd name="connsiteY4447" fmla="*/ 876207 h 6507156"/>
              <a:gd name="connsiteX4448" fmla="*/ 6966524 w 9124939"/>
              <a:gd name="connsiteY4448" fmla="*/ 865414 h 6507156"/>
              <a:gd name="connsiteX4449" fmla="*/ 6955410 w 9124939"/>
              <a:gd name="connsiteY4449" fmla="*/ 848908 h 6507156"/>
              <a:gd name="connsiteX4450" fmla="*/ 6960491 w 9124939"/>
              <a:gd name="connsiteY4450" fmla="*/ 815259 h 6507156"/>
              <a:gd name="connsiteX4451" fmla="*/ 6945566 w 9124939"/>
              <a:gd name="connsiteY4451" fmla="*/ 791768 h 6507156"/>
              <a:gd name="connsiteX4452" fmla="*/ 6926512 w 9124939"/>
              <a:gd name="connsiteY4452" fmla="*/ 792403 h 6507156"/>
              <a:gd name="connsiteX4453" fmla="*/ 6862367 w 9124939"/>
              <a:gd name="connsiteY4453" fmla="*/ 734946 h 6507156"/>
              <a:gd name="connsiteX4454" fmla="*/ 6860461 w 9124939"/>
              <a:gd name="connsiteY4454" fmla="*/ 726376 h 6507156"/>
              <a:gd name="connsiteX4455" fmla="*/ 6895392 w 9124939"/>
              <a:gd name="connsiteY4455" fmla="*/ 726058 h 6507156"/>
              <a:gd name="connsiteX4456" fmla="*/ 6951599 w 9124939"/>
              <a:gd name="connsiteY4456" fmla="*/ 764786 h 6507156"/>
              <a:gd name="connsiteX4457" fmla="*/ 7020191 w 9124939"/>
              <a:gd name="connsiteY4457" fmla="*/ 756532 h 6507156"/>
              <a:gd name="connsiteX4458" fmla="*/ 7066871 w 9124939"/>
              <a:gd name="connsiteY4458" fmla="*/ 763516 h 6507156"/>
              <a:gd name="connsiteX4459" fmla="*/ 7124348 w 9124939"/>
              <a:gd name="connsiteY4459" fmla="*/ 778753 h 6507156"/>
              <a:gd name="connsiteX4460" fmla="*/ 7127842 w 9124939"/>
              <a:gd name="connsiteY4460" fmla="*/ 814624 h 6507156"/>
              <a:gd name="connsiteX4461" fmla="*/ 7146895 w 9124939"/>
              <a:gd name="connsiteY4461" fmla="*/ 825099 h 6507156"/>
              <a:gd name="connsiteX4462" fmla="*/ 7152611 w 9124939"/>
              <a:gd name="connsiteY4462" fmla="*/ 852399 h 6507156"/>
              <a:gd name="connsiteX4463" fmla="*/ 7176745 w 9124939"/>
              <a:gd name="connsiteY4463" fmla="*/ 852082 h 6507156"/>
              <a:gd name="connsiteX4464" fmla="*/ 7185636 w 9124939"/>
              <a:gd name="connsiteY4464" fmla="*/ 876525 h 6507156"/>
              <a:gd name="connsiteX4465" fmla="*/ 7179285 w 9124939"/>
              <a:gd name="connsiteY4465" fmla="*/ 892079 h 6507156"/>
              <a:gd name="connsiteX4466" fmla="*/ 7196433 w 9124939"/>
              <a:gd name="connsiteY4466" fmla="*/ 908904 h 6507156"/>
              <a:gd name="connsiteX4467" fmla="*/ 7198974 w 9124939"/>
              <a:gd name="connsiteY4467" fmla="*/ 941600 h 6507156"/>
              <a:gd name="connsiteX4468" fmla="*/ 7171346 w 9124939"/>
              <a:gd name="connsiteY4468" fmla="*/ 940965 h 6507156"/>
              <a:gd name="connsiteX4469" fmla="*/ 7156421 w 9124939"/>
              <a:gd name="connsiteY4469" fmla="*/ 953663 h 6507156"/>
              <a:gd name="connsiteX4470" fmla="*/ 7137368 w 9124939"/>
              <a:gd name="connsiteY4470" fmla="*/ 947314 h 6507156"/>
              <a:gd name="connsiteX4471" fmla="*/ 7123078 w 9124939"/>
              <a:gd name="connsiteY4471" fmla="*/ 957155 h 6507156"/>
              <a:gd name="connsiteX4472" fmla="*/ 7093228 w 9124939"/>
              <a:gd name="connsiteY4472" fmla="*/ 952711 h 6507156"/>
              <a:gd name="connsiteX4473" fmla="*/ 7081479 w 9124939"/>
              <a:gd name="connsiteY4473" fmla="*/ 966678 h 6507156"/>
              <a:gd name="connsiteX4474" fmla="*/ 7066554 w 9124939"/>
              <a:gd name="connsiteY4474" fmla="*/ 969218 h 6507156"/>
              <a:gd name="connsiteX4475" fmla="*/ 7064966 w 9124939"/>
              <a:gd name="connsiteY4475" fmla="*/ 1004771 h 6507156"/>
              <a:gd name="connsiteX4476" fmla="*/ 7037656 w 9124939"/>
              <a:gd name="connsiteY4476" fmla="*/ 1010485 h 6507156"/>
              <a:gd name="connsiteX4477" fmla="*/ 7046230 w 9124939"/>
              <a:gd name="connsiteY4477" fmla="*/ 1029214 h 6507156"/>
              <a:gd name="connsiteX4478" fmla="*/ 7035751 w 9124939"/>
              <a:gd name="connsiteY4478" fmla="*/ 1043181 h 6507156"/>
              <a:gd name="connsiteX4479" fmla="*/ 7057027 w 9124939"/>
              <a:gd name="connsiteY4479" fmla="*/ 1050166 h 6507156"/>
              <a:gd name="connsiteX4480" fmla="*/ 7085924 w 9124939"/>
              <a:gd name="connsiteY4480" fmla="*/ 1086989 h 6507156"/>
              <a:gd name="connsiteX4481" fmla="*/ 7092593 w 9124939"/>
              <a:gd name="connsiteY4481" fmla="*/ 1125717 h 6507156"/>
              <a:gd name="connsiteX4482" fmla="*/ 7108471 w 9124939"/>
              <a:gd name="connsiteY4482" fmla="*/ 1128892 h 6507156"/>
              <a:gd name="connsiteX4483" fmla="*/ 7121490 w 9124939"/>
              <a:gd name="connsiteY4483" fmla="*/ 1158413 h 6507156"/>
              <a:gd name="connsiteX4484" fmla="*/ 7135463 w 9124939"/>
              <a:gd name="connsiteY4484" fmla="*/ 1182221 h 6507156"/>
              <a:gd name="connsiteX4485" fmla="*/ 7189447 w 9124939"/>
              <a:gd name="connsiteY4485" fmla="*/ 1175555 h 6507156"/>
              <a:gd name="connsiteX4486" fmla="*/ 7186271 w 9124939"/>
              <a:gd name="connsiteY4486" fmla="*/ 1192380 h 6507156"/>
              <a:gd name="connsiteX4487" fmla="*/ 7191987 w 9124939"/>
              <a:gd name="connsiteY4487" fmla="*/ 1223806 h 6507156"/>
              <a:gd name="connsiteX4488" fmla="*/ 7200561 w 9124939"/>
              <a:gd name="connsiteY4488" fmla="*/ 1215235 h 6507156"/>
              <a:gd name="connsiteX4489" fmla="*/ 7209770 w 9124939"/>
              <a:gd name="connsiteY4489" fmla="*/ 1182857 h 6507156"/>
              <a:gd name="connsiteX4490" fmla="*/ 7240256 w 9124939"/>
              <a:gd name="connsiteY4490" fmla="*/ 1186666 h 6507156"/>
              <a:gd name="connsiteX4491" fmla="*/ 7245336 w 9124939"/>
              <a:gd name="connsiteY4491" fmla="*/ 1175873 h 6507156"/>
              <a:gd name="connsiteX4492" fmla="*/ 7268835 w 9124939"/>
              <a:gd name="connsiteY4492" fmla="*/ 1172698 h 6507156"/>
              <a:gd name="connsiteX4493" fmla="*/ 7288524 w 9124939"/>
              <a:gd name="connsiteY4493" fmla="*/ 1160953 h 6507156"/>
              <a:gd name="connsiteX4494" fmla="*/ 7299956 w 9124939"/>
              <a:gd name="connsiteY4494" fmla="*/ 1115559 h 6507156"/>
              <a:gd name="connsiteX4495" fmla="*/ 7292334 w 9124939"/>
              <a:gd name="connsiteY4495" fmla="*/ 1102861 h 6507156"/>
              <a:gd name="connsiteX4496" fmla="*/ 7309165 w 9124939"/>
              <a:gd name="connsiteY4496" fmla="*/ 1085719 h 6507156"/>
              <a:gd name="connsiteX4497" fmla="*/ 7298368 w 9124939"/>
              <a:gd name="connsiteY4497" fmla="*/ 1066038 h 6507156"/>
              <a:gd name="connsiteX4498" fmla="*/ 7315198 w 9124939"/>
              <a:gd name="connsiteY4498" fmla="*/ 1046990 h 6507156"/>
              <a:gd name="connsiteX4499" fmla="*/ 7316786 w 9124939"/>
              <a:gd name="connsiteY4499" fmla="*/ 1013024 h 6507156"/>
              <a:gd name="connsiteX4500" fmla="*/ 7326313 w 9124939"/>
              <a:gd name="connsiteY4500" fmla="*/ 997470 h 6507156"/>
              <a:gd name="connsiteX4501" fmla="*/ 7341238 w 9124939"/>
              <a:gd name="connsiteY4501" fmla="*/ 1002231 h 6507156"/>
              <a:gd name="connsiteX4502" fmla="*/ 7352670 w 9124939"/>
              <a:gd name="connsiteY4502" fmla="*/ 986359 h 6507156"/>
              <a:gd name="connsiteX4503" fmla="*/ 7386648 w 9124939"/>
              <a:gd name="connsiteY4503" fmla="*/ 981915 h 6507156"/>
              <a:gd name="connsiteX4504" fmla="*/ 7389823 w 9124939"/>
              <a:gd name="connsiteY4504" fmla="*/ 970170 h 6507156"/>
              <a:gd name="connsiteX4505" fmla="*/ 7407924 w 9124939"/>
              <a:gd name="connsiteY4505" fmla="*/ 983820 h 6507156"/>
              <a:gd name="connsiteX4506" fmla="*/ 7410464 w 9124939"/>
              <a:gd name="connsiteY4506" fmla="*/ 970170 h 6507156"/>
              <a:gd name="connsiteX4507" fmla="*/ 7397762 w 9124939"/>
              <a:gd name="connsiteY4507" fmla="*/ 948266 h 6507156"/>
              <a:gd name="connsiteX4508" fmla="*/ 7399985 w 9124939"/>
              <a:gd name="connsiteY4508" fmla="*/ 937473 h 6507156"/>
              <a:gd name="connsiteX4509" fmla="*/ 7421261 w 9124939"/>
              <a:gd name="connsiteY4509" fmla="*/ 939378 h 6507156"/>
              <a:gd name="connsiteX4510" fmla="*/ 7533675 w 9124939"/>
              <a:gd name="connsiteY4510" fmla="*/ 858431 h 6507156"/>
              <a:gd name="connsiteX4511" fmla="*/ 7547330 w 9124939"/>
              <a:gd name="connsiteY4511" fmla="*/ 855256 h 6507156"/>
              <a:gd name="connsiteX4512" fmla="*/ 7546060 w 9124939"/>
              <a:gd name="connsiteY4512" fmla="*/ 842559 h 6507156"/>
              <a:gd name="connsiteX4513" fmla="*/ 7637833 w 9124939"/>
              <a:gd name="connsiteY4513" fmla="*/ 787959 h 6507156"/>
              <a:gd name="connsiteX4514" fmla="*/ 7678798 w 9124939"/>
              <a:gd name="connsiteY4514" fmla="*/ 778118 h 6507156"/>
              <a:gd name="connsiteX4515" fmla="*/ 7669271 w 9124939"/>
              <a:gd name="connsiteY4515" fmla="*/ 767643 h 6507156"/>
              <a:gd name="connsiteX4516" fmla="*/ 7719762 w 9124939"/>
              <a:gd name="connsiteY4516" fmla="*/ 757485 h 6507156"/>
              <a:gd name="connsiteX4517" fmla="*/ 7735640 w 9124939"/>
              <a:gd name="connsiteY4517" fmla="*/ 769230 h 6507156"/>
              <a:gd name="connsiteX4518" fmla="*/ 7733099 w 9124939"/>
              <a:gd name="connsiteY4518" fmla="*/ 784785 h 6507156"/>
              <a:gd name="connsiteX4519" fmla="*/ 7750882 w 9124939"/>
              <a:gd name="connsiteY4519" fmla="*/ 798752 h 6507156"/>
              <a:gd name="connsiteX4520" fmla="*/ 7772794 w 9124939"/>
              <a:gd name="connsiteY4520" fmla="*/ 767960 h 6507156"/>
              <a:gd name="connsiteX4521" fmla="*/ 7763267 w 9124939"/>
              <a:gd name="connsiteY4521" fmla="*/ 757167 h 6507156"/>
              <a:gd name="connsiteX4522" fmla="*/ 7766125 w 9124939"/>
              <a:gd name="connsiteY4522" fmla="*/ 738121 h 6507156"/>
              <a:gd name="connsiteX4523" fmla="*/ 7744214 w 9124939"/>
              <a:gd name="connsiteY4523" fmla="*/ 742882 h 6507156"/>
              <a:gd name="connsiteX4524" fmla="*/ 7736910 w 9124939"/>
              <a:gd name="connsiteY4524" fmla="*/ 738438 h 6507156"/>
              <a:gd name="connsiteX4525" fmla="*/ 7796610 w 9124939"/>
              <a:gd name="connsiteY4525" fmla="*/ 690822 h 6507156"/>
              <a:gd name="connsiteX4526" fmla="*/ 7786449 w 9124939"/>
              <a:gd name="connsiteY4526" fmla="*/ 711773 h 6507156"/>
              <a:gd name="connsiteX4527" fmla="*/ 7802009 w 9124939"/>
              <a:gd name="connsiteY4527" fmla="*/ 712726 h 6507156"/>
              <a:gd name="connsiteX4528" fmla="*/ 7802326 w 9124939"/>
              <a:gd name="connsiteY4528" fmla="*/ 741930 h 6507156"/>
              <a:gd name="connsiteX4529" fmla="*/ 7838527 w 9124939"/>
              <a:gd name="connsiteY4529" fmla="*/ 734629 h 6507156"/>
              <a:gd name="connsiteX4530" fmla="*/ 7835987 w 9124939"/>
              <a:gd name="connsiteY4530" fmla="*/ 710186 h 6507156"/>
              <a:gd name="connsiteX4531" fmla="*/ 7839163 w 9124939"/>
              <a:gd name="connsiteY4531" fmla="*/ 700663 h 6507156"/>
              <a:gd name="connsiteX4532" fmla="*/ 7822967 w 9124939"/>
              <a:gd name="connsiteY4532" fmla="*/ 679712 h 6507156"/>
              <a:gd name="connsiteX4533" fmla="*/ 7842020 w 9124939"/>
              <a:gd name="connsiteY4533" fmla="*/ 680981 h 6507156"/>
              <a:gd name="connsiteX4534" fmla="*/ 7842973 w 9124939"/>
              <a:gd name="connsiteY4534" fmla="*/ 663840 h 6507156"/>
              <a:gd name="connsiteX4535" fmla="*/ 7877587 w 9124939"/>
              <a:gd name="connsiteY4535" fmla="*/ 641301 h 6507156"/>
              <a:gd name="connsiteX4536" fmla="*/ 7933476 w 9124939"/>
              <a:gd name="connsiteY4536" fmla="*/ 636540 h 6507156"/>
              <a:gd name="connsiteX4537" fmla="*/ 7944273 w 9124939"/>
              <a:gd name="connsiteY4537" fmla="*/ 634635 h 6507156"/>
              <a:gd name="connsiteX4538" fmla="*/ 7948401 w 9124939"/>
              <a:gd name="connsiteY4538" fmla="*/ 645111 h 6507156"/>
              <a:gd name="connsiteX4539" fmla="*/ 7936652 w 9124939"/>
              <a:gd name="connsiteY4539" fmla="*/ 641936 h 6507156"/>
              <a:gd name="connsiteX4540" fmla="*/ 7906484 w 9124939"/>
              <a:gd name="connsiteY4540" fmla="*/ 651777 h 6507156"/>
              <a:gd name="connsiteX4541" fmla="*/ 7877587 w 9124939"/>
              <a:gd name="connsiteY4541" fmla="*/ 648603 h 6507156"/>
              <a:gd name="connsiteX4542" fmla="*/ 7867425 w 9124939"/>
              <a:gd name="connsiteY4542" fmla="*/ 663522 h 6507156"/>
              <a:gd name="connsiteX4543" fmla="*/ 7874729 w 9124939"/>
              <a:gd name="connsiteY4543" fmla="*/ 683838 h 6507156"/>
              <a:gd name="connsiteX4544" fmla="*/ 7883302 w 9124939"/>
              <a:gd name="connsiteY4544" fmla="*/ 683204 h 6507156"/>
              <a:gd name="connsiteX4545" fmla="*/ 7887431 w 9124939"/>
              <a:gd name="connsiteY4545" fmla="*/ 673998 h 6507156"/>
              <a:gd name="connsiteX4546" fmla="*/ 7900450 w 9124939"/>
              <a:gd name="connsiteY4546" fmla="*/ 680029 h 6507156"/>
              <a:gd name="connsiteX4547" fmla="*/ 7890606 w 9124939"/>
              <a:gd name="connsiteY4547" fmla="*/ 684473 h 6507156"/>
              <a:gd name="connsiteX4548" fmla="*/ 7894099 w 9124939"/>
              <a:gd name="connsiteY4548" fmla="*/ 694949 h 6507156"/>
              <a:gd name="connsiteX4549" fmla="*/ 7903944 w 9124939"/>
              <a:gd name="connsiteY4549" fmla="*/ 723201 h 6507156"/>
              <a:gd name="connsiteX4550" fmla="*/ 7884890 w 9124939"/>
              <a:gd name="connsiteY4550" fmla="*/ 738121 h 6507156"/>
              <a:gd name="connsiteX4551" fmla="*/ 7882032 w 9124939"/>
              <a:gd name="connsiteY4551" fmla="*/ 753040 h 6507156"/>
              <a:gd name="connsiteX4552" fmla="*/ 7893464 w 9124939"/>
              <a:gd name="connsiteY4552" fmla="*/ 758437 h 6507156"/>
              <a:gd name="connsiteX4553" fmla="*/ 7892512 w 9124939"/>
              <a:gd name="connsiteY4553" fmla="*/ 775896 h 6507156"/>
              <a:gd name="connsiteX4554" fmla="*/ 7908389 w 9124939"/>
              <a:gd name="connsiteY4554" fmla="*/ 786689 h 6507156"/>
              <a:gd name="connsiteX4555" fmla="*/ 7885525 w 9124939"/>
              <a:gd name="connsiteY4555" fmla="*/ 794943 h 6507156"/>
              <a:gd name="connsiteX4556" fmla="*/ 7870600 w 9124939"/>
              <a:gd name="connsiteY4556" fmla="*/ 782562 h 6507156"/>
              <a:gd name="connsiteX4557" fmla="*/ 7860121 w 9124939"/>
              <a:gd name="connsiteY4557" fmla="*/ 798752 h 6507156"/>
              <a:gd name="connsiteX4558" fmla="*/ 7834399 w 9124939"/>
              <a:gd name="connsiteY4558" fmla="*/ 803831 h 6507156"/>
              <a:gd name="connsiteX4559" fmla="*/ 7833764 w 9124939"/>
              <a:gd name="connsiteY4559" fmla="*/ 819703 h 6507156"/>
              <a:gd name="connsiteX4560" fmla="*/ 7824237 w 9124939"/>
              <a:gd name="connsiteY4560" fmla="*/ 829544 h 6507156"/>
              <a:gd name="connsiteX4561" fmla="*/ 7833129 w 9124939"/>
              <a:gd name="connsiteY4561" fmla="*/ 845416 h 6507156"/>
              <a:gd name="connsiteX4562" fmla="*/ 7818204 w 9124939"/>
              <a:gd name="connsiteY4562" fmla="*/ 845416 h 6507156"/>
              <a:gd name="connsiteX4563" fmla="*/ 7803279 w 9124939"/>
              <a:gd name="connsiteY4563" fmla="*/ 860018 h 6507156"/>
              <a:gd name="connsiteX4564" fmla="*/ 7806772 w 9124939"/>
              <a:gd name="connsiteY4564" fmla="*/ 879382 h 6507156"/>
              <a:gd name="connsiteX4565" fmla="*/ 7766760 w 9124939"/>
              <a:gd name="connsiteY4565" fmla="*/ 918427 h 6507156"/>
              <a:gd name="connsiteX4566" fmla="*/ 7761679 w 9124939"/>
              <a:gd name="connsiteY4566" fmla="*/ 932394 h 6507156"/>
              <a:gd name="connsiteX4567" fmla="*/ 7788036 w 9124939"/>
              <a:gd name="connsiteY4567" fmla="*/ 935251 h 6507156"/>
              <a:gd name="connsiteX4568" fmla="*/ 7774699 w 9124939"/>
              <a:gd name="connsiteY4568" fmla="*/ 946679 h 6507156"/>
              <a:gd name="connsiteX4569" fmla="*/ 7769301 w 9124939"/>
              <a:gd name="connsiteY4569" fmla="*/ 970170 h 6507156"/>
              <a:gd name="connsiteX4570" fmla="*/ 7726431 w 9124939"/>
              <a:gd name="connsiteY4570" fmla="*/ 1000962 h 6507156"/>
              <a:gd name="connsiteX4571" fmla="*/ 7709918 w 9124939"/>
              <a:gd name="connsiteY4571" fmla="*/ 1053975 h 6507156"/>
              <a:gd name="connsiteX4572" fmla="*/ 7721985 w 9124939"/>
              <a:gd name="connsiteY4572" fmla="*/ 1080006 h 6507156"/>
              <a:gd name="connsiteX4573" fmla="*/ 7717857 w 9124939"/>
              <a:gd name="connsiteY4573" fmla="*/ 1087624 h 6507156"/>
              <a:gd name="connsiteX4574" fmla="*/ 7732464 w 9124939"/>
              <a:gd name="connsiteY4574" fmla="*/ 1106353 h 6507156"/>
              <a:gd name="connsiteX4575" fmla="*/ 7733099 w 9124939"/>
              <a:gd name="connsiteY4575" fmla="*/ 1145081 h 6507156"/>
              <a:gd name="connsiteX4576" fmla="*/ 7741038 w 9124939"/>
              <a:gd name="connsiteY4576" fmla="*/ 1157144 h 6507156"/>
              <a:gd name="connsiteX4577" fmla="*/ 7743579 w 9124939"/>
              <a:gd name="connsiteY4577" fmla="*/ 1227616 h 6507156"/>
              <a:gd name="connsiteX4578" fmla="*/ 7745484 w 9124939"/>
              <a:gd name="connsiteY4578" fmla="*/ 1264439 h 6507156"/>
              <a:gd name="connsiteX4579" fmla="*/ 7746754 w 9124939"/>
              <a:gd name="connsiteY4579" fmla="*/ 1290469 h 6507156"/>
              <a:gd name="connsiteX4580" fmla="*/ 7747072 w 9124939"/>
              <a:gd name="connsiteY4580" fmla="*/ 1305071 h 6507156"/>
              <a:gd name="connsiteX4581" fmla="*/ 7747389 w 9124939"/>
              <a:gd name="connsiteY4581" fmla="*/ 1308246 h 6507156"/>
              <a:gd name="connsiteX4582" fmla="*/ 7748977 w 9124939"/>
              <a:gd name="connsiteY4582" fmla="*/ 1313325 h 6507156"/>
              <a:gd name="connsiteX4583" fmla="*/ 7752470 w 9124939"/>
              <a:gd name="connsiteY4583" fmla="*/ 1325705 h 6507156"/>
              <a:gd name="connsiteX4584" fmla="*/ 7757233 w 9124939"/>
              <a:gd name="connsiteY4584" fmla="*/ 1341894 h 6507156"/>
              <a:gd name="connsiteX4585" fmla="*/ 7756598 w 9124939"/>
              <a:gd name="connsiteY4585" fmla="*/ 1317769 h 6507156"/>
              <a:gd name="connsiteX4586" fmla="*/ 7752470 w 9124939"/>
              <a:gd name="connsiteY4586" fmla="*/ 1267296 h 6507156"/>
              <a:gd name="connsiteX4587" fmla="*/ 7752153 w 9124939"/>
              <a:gd name="connsiteY4587" fmla="*/ 1232377 h 6507156"/>
              <a:gd name="connsiteX4588" fmla="*/ 7744849 w 9124939"/>
              <a:gd name="connsiteY4588" fmla="*/ 1174286 h 6507156"/>
              <a:gd name="connsiteX4589" fmla="*/ 7751200 w 9124939"/>
              <a:gd name="connsiteY4589" fmla="*/ 1141907 h 6507156"/>
              <a:gd name="connsiteX4590" fmla="*/ 7748659 w 9124939"/>
              <a:gd name="connsiteY4590" fmla="*/ 1114606 h 6507156"/>
              <a:gd name="connsiteX4591" fmla="*/ 7736910 w 9124939"/>
              <a:gd name="connsiteY4591" fmla="*/ 1089211 h 6507156"/>
              <a:gd name="connsiteX4592" fmla="*/ 7728971 w 9124939"/>
              <a:gd name="connsiteY4592" fmla="*/ 1055880 h 6507156"/>
              <a:gd name="connsiteX4593" fmla="*/ 7742626 w 9124939"/>
              <a:gd name="connsiteY4593" fmla="*/ 1009533 h 6507156"/>
              <a:gd name="connsiteX4594" fmla="*/ 7794070 w 9124939"/>
              <a:gd name="connsiteY4594" fmla="*/ 989851 h 6507156"/>
              <a:gd name="connsiteX4595" fmla="*/ 7801374 w 9124939"/>
              <a:gd name="connsiteY4595" fmla="*/ 973027 h 6507156"/>
              <a:gd name="connsiteX4596" fmla="*/ 7820427 w 9124939"/>
              <a:gd name="connsiteY4596" fmla="*/ 955885 h 6507156"/>
              <a:gd name="connsiteX4597" fmla="*/ 7837257 w 9124939"/>
              <a:gd name="connsiteY4597" fmla="*/ 968265 h 6507156"/>
              <a:gd name="connsiteX4598" fmla="*/ 7890289 w 9124939"/>
              <a:gd name="connsiteY4598" fmla="*/ 893032 h 6507156"/>
              <a:gd name="connsiteX4599" fmla="*/ 7879809 w 9124939"/>
              <a:gd name="connsiteY4599" fmla="*/ 893032 h 6507156"/>
              <a:gd name="connsiteX4600" fmla="*/ 7875681 w 9124939"/>
              <a:gd name="connsiteY4600" fmla="*/ 888270 h 6507156"/>
              <a:gd name="connsiteX4601" fmla="*/ 7919504 w 9124939"/>
              <a:gd name="connsiteY4601" fmla="*/ 815894 h 6507156"/>
              <a:gd name="connsiteX4602" fmla="*/ 7933158 w 9124939"/>
              <a:gd name="connsiteY4602" fmla="*/ 828274 h 6507156"/>
              <a:gd name="connsiteX4603" fmla="*/ 7947131 w 9124939"/>
              <a:gd name="connsiteY4603" fmla="*/ 817798 h 6507156"/>
              <a:gd name="connsiteX4604" fmla="*/ 7951577 w 9124939"/>
              <a:gd name="connsiteY4604" fmla="*/ 827956 h 6507156"/>
              <a:gd name="connsiteX4605" fmla="*/ 7955070 w 9124939"/>
              <a:gd name="connsiteY4605" fmla="*/ 835892 h 6507156"/>
              <a:gd name="connsiteX4606" fmla="*/ 7957610 w 9124939"/>
              <a:gd name="connsiteY4606" fmla="*/ 840654 h 6507156"/>
              <a:gd name="connsiteX4607" fmla="*/ 7960468 w 9124939"/>
              <a:gd name="connsiteY4607" fmla="*/ 843828 h 6507156"/>
              <a:gd name="connsiteX4608" fmla="*/ 7963961 w 9124939"/>
              <a:gd name="connsiteY4608" fmla="*/ 847320 h 6507156"/>
              <a:gd name="connsiteX4609" fmla="*/ 7968724 w 9124939"/>
              <a:gd name="connsiteY4609" fmla="*/ 851447 h 6507156"/>
              <a:gd name="connsiteX4610" fmla="*/ 7989365 w 9124939"/>
              <a:gd name="connsiteY4610" fmla="*/ 840654 h 6507156"/>
              <a:gd name="connsiteX4611" fmla="*/ 7997304 w 9124939"/>
              <a:gd name="connsiteY4611" fmla="*/ 779388 h 6507156"/>
              <a:gd name="connsiteX4612" fmla="*/ 8037316 w 9124939"/>
              <a:gd name="connsiteY4612" fmla="*/ 745104 h 6507156"/>
              <a:gd name="connsiteX4613" fmla="*/ 8053194 w 9124939"/>
              <a:gd name="connsiteY4613" fmla="*/ 746374 h 6507156"/>
              <a:gd name="connsiteX4614" fmla="*/ 8093206 w 9124939"/>
              <a:gd name="connsiteY4614" fmla="*/ 720344 h 6507156"/>
              <a:gd name="connsiteX4615" fmla="*/ 8112259 w 9124939"/>
              <a:gd name="connsiteY4615" fmla="*/ 732089 h 6507156"/>
              <a:gd name="connsiteX4616" fmla="*/ 8155764 w 9124939"/>
              <a:gd name="connsiteY4616" fmla="*/ 728598 h 6507156"/>
              <a:gd name="connsiteX4617" fmla="*/ 8177040 w 9124939"/>
              <a:gd name="connsiteY4617" fmla="*/ 740025 h 6507156"/>
              <a:gd name="connsiteX4618" fmla="*/ 8189742 w 9124939"/>
              <a:gd name="connsiteY4618" fmla="*/ 737803 h 6507156"/>
              <a:gd name="connsiteX4619" fmla="*/ 8204667 w 9124939"/>
              <a:gd name="connsiteY4619" fmla="*/ 760659 h 6507156"/>
              <a:gd name="connsiteX4620" fmla="*/ 8243409 w 9124939"/>
              <a:gd name="connsiteY4620" fmla="*/ 731772 h 6507156"/>
              <a:gd name="connsiteX4621" fmla="*/ 8241186 w 9124939"/>
              <a:gd name="connsiteY4621" fmla="*/ 693044 h 6507156"/>
              <a:gd name="connsiteX4622" fmla="*/ 8230389 w 9124939"/>
              <a:gd name="connsiteY4622" fmla="*/ 693044 h 6507156"/>
              <a:gd name="connsiteX4623" fmla="*/ 8227213 w 9124939"/>
              <a:gd name="connsiteY4623" fmla="*/ 688918 h 6507156"/>
              <a:gd name="connsiteX4624" fmla="*/ 8254841 w 9124939"/>
              <a:gd name="connsiteY4624" fmla="*/ 674950 h 6507156"/>
              <a:gd name="connsiteX4625" fmla="*/ 8275164 w 9124939"/>
              <a:gd name="connsiteY4625" fmla="*/ 691457 h 6507156"/>
              <a:gd name="connsiteX4626" fmla="*/ 8283103 w 9124939"/>
              <a:gd name="connsiteY4626" fmla="*/ 665427 h 6507156"/>
              <a:gd name="connsiteX4627" fmla="*/ 8307554 w 9124939"/>
              <a:gd name="connsiteY4627" fmla="*/ 662887 h 6507156"/>
              <a:gd name="connsiteX4628" fmla="*/ 8316128 w 9124939"/>
              <a:gd name="connsiteY4628" fmla="*/ 683838 h 6507156"/>
              <a:gd name="connsiteX4629" fmla="*/ 8286596 w 9124939"/>
              <a:gd name="connsiteY4629" fmla="*/ 696854 h 6507156"/>
              <a:gd name="connsiteX4630" fmla="*/ 8310095 w 9124939"/>
              <a:gd name="connsiteY4630" fmla="*/ 706059 h 6507156"/>
              <a:gd name="connsiteX4631" fmla="*/ 8327878 w 9124939"/>
              <a:gd name="connsiteY4631" fmla="*/ 687013 h 6507156"/>
              <a:gd name="connsiteX4632" fmla="*/ 8313906 w 9124939"/>
              <a:gd name="connsiteY4632" fmla="*/ 661618 h 6507156"/>
              <a:gd name="connsiteX4633" fmla="*/ 8315811 w 9124939"/>
              <a:gd name="connsiteY4633" fmla="*/ 647968 h 6507156"/>
              <a:gd name="connsiteX4634" fmla="*/ 8363126 w 9124939"/>
              <a:gd name="connsiteY4634" fmla="*/ 623207 h 6507156"/>
              <a:gd name="connsiteX4635" fmla="*/ 8384403 w 9124939"/>
              <a:gd name="connsiteY4635" fmla="*/ 633683 h 6507156"/>
              <a:gd name="connsiteX4636" fmla="*/ 8375193 w 9124939"/>
              <a:gd name="connsiteY4636" fmla="*/ 646698 h 6507156"/>
              <a:gd name="connsiteX4637" fmla="*/ 8419016 w 9124939"/>
              <a:gd name="connsiteY4637" fmla="*/ 692409 h 6507156"/>
              <a:gd name="connsiteX4638" fmla="*/ 8413617 w 9124939"/>
              <a:gd name="connsiteY4638" fmla="*/ 703837 h 6507156"/>
              <a:gd name="connsiteX4639" fmla="*/ 8397740 w 9124939"/>
              <a:gd name="connsiteY4639" fmla="*/ 705107 h 6507156"/>
              <a:gd name="connsiteX4640" fmla="*/ 8396152 w 9124939"/>
              <a:gd name="connsiteY4640" fmla="*/ 725106 h 6507156"/>
              <a:gd name="connsiteX4641" fmla="*/ 8382179 w 9124939"/>
              <a:gd name="connsiteY4641" fmla="*/ 723201 h 6507156"/>
              <a:gd name="connsiteX4642" fmla="*/ 8388531 w 9124939"/>
              <a:gd name="connsiteY4642" fmla="*/ 738756 h 6507156"/>
              <a:gd name="connsiteX4643" fmla="*/ 8392024 w 9124939"/>
              <a:gd name="connsiteY4643" fmla="*/ 783197 h 6507156"/>
              <a:gd name="connsiteX4644" fmla="*/ 8434576 w 9124939"/>
              <a:gd name="connsiteY4644" fmla="*/ 799704 h 6507156"/>
              <a:gd name="connsiteX4645" fmla="*/ 8470459 w 9124939"/>
              <a:gd name="connsiteY4645" fmla="*/ 763516 h 6507156"/>
              <a:gd name="connsiteX4646" fmla="*/ 8467919 w 9124939"/>
              <a:gd name="connsiteY4646" fmla="*/ 743517 h 6507156"/>
              <a:gd name="connsiteX4647" fmla="*/ 8456169 w 9124939"/>
              <a:gd name="connsiteY4647" fmla="*/ 725741 h 6507156"/>
              <a:gd name="connsiteX4648" fmla="*/ 8464426 w 9124939"/>
              <a:gd name="connsiteY4648" fmla="*/ 697171 h 6507156"/>
              <a:gd name="connsiteX4649" fmla="*/ 8485702 w 9124939"/>
              <a:gd name="connsiteY4649" fmla="*/ 704472 h 6507156"/>
              <a:gd name="connsiteX4650" fmla="*/ 8501580 w 9124939"/>
              <a:gd name="connsiteY4650" fmla="*/ 697806 h 6507156"/>
              <a:gd name="connsiteX4651" fmla="*/ 8517457 w 9124939"/>
              <a:gd name="connsiteY4651" fmla="*/ 700980 h 6507156"/>
              <a:gd name="connsiteX4652" fmla="*/ 8557152 w 9124939"/>
              <a:gd name="connsiteY4652" fmla="*/ 643841 h 6507156"/>
              <a:gd name="connsiteX4653" fmla="*/ 8558739 w 9124939"/>
              <a:gd name="connsiteY4653" fmla="*/ 611145 h 6507156"/>
              <a:gd name="connsiteX4654" fmla="*/ 8570489 w 9124939"/>
              <a:gd name="connsiteY4654" fmla="*/ 604478 h 6507156"/>
              <a:gd name="connsiteX4655" fmla="*/ 8568266 w 9124939"/>
              <a:gd name="connsiteY4655" fmla="*/ 584797 h 6507156"/>
              <a:gd name="connsiteX4656" fmla="*/ 8556199 w 9124939"/>
              <a:gd name="connsiteY4656" fmla="*/ 577178 h 6507156"/>
              <a:gd name="connsiteX4657" fmla="*/ 8551436 w 9124939"/>
              <a:gd name="connsiteY4657" fmla="*/ 596225 h 6507156"/>
              <a:gd name="connsiteX4658" fmla="*/ 8538733 w 9124939"/>
              <a:gd name="connsiteY4658" fmla="*/ 583845 h 6507156"/>
              <a:gd name="connsiteX4659" fmla="*/ 8540321 w 9124939"/>
              <a:gd name="connsiteY4659" fmla="*/ 556227 h 6507156"/>
              <a:gd name="connsiteX4660" fmla="*/ 8498404 w 9124939"/>
              <a:gd name="connsiteY4660" fmla="*/ 459725 h 6507156"/>
              <a:gd name="connsiteX4661" fmla="*/ 8537146 w 9124939"/>
              <a:gd name="connsiteY4661" fmla="*/ 447663 h 6507156"/>
              <a:gd name="connsiteX4662" fmla="*/ 8558739 w 9124939"/>
              <a:gd name="connsiteY4662" fmla="*/ 483533 h 6507156"/>
              <a:gd name="connsiteX4663" fmla="*/ 8560962 w 9124939"/>
              <a:gd name="connsiteY4663" fmla="*/ 474010 h 6507156"/>
              <a:gd name="connsiteX4664" fmla="*/ 8541591 w 9124939"/>
              <a:gd name="connsiteY4664" fmla="*/ 439409 h 6507156"/>
              <a:gd name="connsiteX4665" fmla="*/ 8554294 w 9124939"/>
              <a:gd name="connsiteY4665" fmla="*/ 425442 h 6507156"/>
              <a:gd name="connsiteX4666" fmla="*/ 8554929 w 9124939"/>
              <a:gd name="connsiteY4666" fmla="*/ 393063 h 6507156"/>
              <a:gd name="connsiteX4667" fmla="*/ 8610183 w 9124939"/>
              <a:gd name="connsiteY4667" fmla="*/ 408300 h 6507156"/>
              <a:gd name="connsiteX4668" fmla="*/ 8615264 w 9124939"/>
              <a:gd name="connsiteY4668" fmla="*/ 415601 h 6507156"/>
              <a:gd name="connsiteX4669" fmla="*/ 8694653 w 9124939"/>
              <a:gd name="connsiteY4669" fmla="*/ 427664 h 6507156"/>
              <a:gd name="connsiteX4670" fmla="*/ 8743556 w 9124939"/>
              <a:gd name="connsiteY4670" fmla="*/ 427029 h 6507156"/>
              <a:gd name="connsiteX4671" fmla="*/ 8762609 w 9124939"/>
              <a:gd name="connsiteY4671" fmla="*/ 450202 h 6507156"/>
              <a:gd name="connsiteX4672" fmla="*/ 8774359 w 9124939"/>
              <a:gd name="connsiteY4672" fmla="*/ 442584 h 6507156"/>
              <a:gd name="connsiteX4673" fmla="*/ 8821991 w 9124939"/>
              <a:gd name="connsiteY4673" fmla="*/ 453694 h 6507156"/>
              <a:gd name="connsiteX4674" fmla="*/ 8846443 w 9124939"/>
              <a:gd name="connsiteY4674" fmla="*/ 473693 h 6507156"/>
              <a:gd name="connsiteX4675" fmla="*/ 8868672 w 9124939"/>
              <a:gd name="connsiteY4675" fmla="*/ 474328 h 6507156"/>
              <a:gd name="connsiteX4676" fmla="*/ 8893441 w 9124939"/>
              <a:gd name="connsiteY4676" fmla="*/ 512103 h 6507156"/>
              <a:gd name="connsiteX4677" fmla="*/ 8927419 w 9124939"/>
              <a:gd name="connsiteY4677" fmla="*/ 529880 h 6507156"/>
              <a:gd name="connsiteX4678" fmla="*/ 8947743 w 9124939"/>
              <a:gd name="connsiteY4678" fmla="*/ 535911 h 6507156"/>
              <a:gd name="connsiteX4679" fmla="*/ 8955047 w 9124939"/>
              <a:gd name="connsiteY4679" fmla="*/ 548609 h 6507156"/>
              <a:gd name="connsiteX4680" fmla="*/ 8943932 w 9124939"/>
              <a:gd name="connsiteY4680" fmla="*/ 554958 h 6507156"/>
              <a:gd name="connsiteX4681" fmla="*/ 8958540 w 9124939"/>
              <a:gd name="connsiteY4681" fmla="*/ 567338 h 6507156"/>
              <a:gd name="connsiteX4682" fmla="*/ 8976323 w 9124939"/>
              <a:gd name="connsiteY4682" fmla="*/ 553688 h 6507156"/>
              <a:gd name="connsiteX4683" fmla="*/ 8987437 w 9124939"/>
              <a:gd name="connsiteY4683" fmla="*/ 570195 h 6507156"/>
              <a:gd name="connsiteX4684" fmla="*/ 9056981 w 9124939"/>
              <a:gd name="connsiteY4684" fmla="*/ 569877 h 6507156"/>
              <a:gd name="connsiteX4685" fmla="*/ 9056981 w 9124939"/>
              <a:gd name="connsiteY4685" fmla="*/ 579400 h 6507156"/>
              <a:gd name="connsiteX4686" fmla="*/ 9047455 w 9124939"/>
              <a:gd name="connsiteY4686" fmla="*/ 588924 h 6507156"/>
              <a:gd name="connsiteX4687" fmla="*/ 9075082 w 9124939"/>
              <a:gd name="connsiteY4687" fmla="*/ 605431 h 6507156"/>
              <a:gd name="connsiteX4688" fmla="*/ 9091277 w 9124939"/>
              <a:gd name="connsiteY4688" fmla="*/ 623525 h 6507156"/>
              <a:gd name="connsiteX4689" fmla="*/ 9124938 w 9124939"/>
              <a:gd name="connsiteY4689" fmla="*/ 639714 h 6507156"/>
              <a:gd name="connsiteX4690" fmla="*/ 9124939 w 9124939"/>
              <a:gd name="connsiteY4690" fmla="*/ 5195624 h 6507156"/>
              <a:gd name="connsiteX4691" fmla="*/ 9123986 w 9124939"/>
              <a:gd name="connsiteY4691" fmla="*/ 5195941 h 6507156"/>
              <a:gd name="connsiteX4692" fmla="*/ 9122716 w 9124939"/>
              <a:gd name="connsiteY4692" fmla="*/ 5195941 h 6507156"/>
              <a:gd name="connsiteX4693" fmla="*/ 9120493 w 9124939"/>
              <a:gd name="connsiteY4693" fmla="*/ 5195624 h 6507156"/>
              <a:gd name="connsiteX4694" fmla="*/ 9117953 w 9124939"/>
              <a:gd name="connsiteY4694" fmla="*/ 5194354 h 6507156"/>
              <a:gd name="connsiteX4695" fmla="*/ 9115730 w 9124939"/>
              <a:gd name="connsiteY4695" fmla="*/ 5193084 h 6507156"/>
              <a:gd name="connsiteX4696" fmla="*/ 9112237 w 9124939"/>
              <a:gd name="connsiteY4696" fmla="*/ 5190227 h 6507156"/>
              <a:gd name="connsiteX4697" fmla="*/ 9110649 w 9124939"/>
              <a:gd name="connsiteY4697" fmla="*/ 5188640 h 6507156"/>
              <a:gd name="connsiteX4698" fmla="*/ 9109379 w 9124939"/>
              <a:gd name="connsiteY4698" fmla="*/ 5186418 h 6507156"/>
              <a:gd name="connsiteX4699" fmla="*/ 9108426 w 9124939"/>
              <a:gd name="connsiteY4699" fmla="*/ 5183878 h 6507156"/>
              <a:gd name="connsiteX4700" fmla="*/ 9106521 w 9124939"/>
              <a:gd name="connsiteY4700" fmla="*/ 5180704 h 6507156"/>
              <a:gd name="connsiteX4701" fmla="*/ 9104298 w 9124939"/>
              <a:gd name="connsiteY4701" fmla="*/ 5177529 h 6507156"/>
              <a:gd name="connsiteX4702" fmla="*/ 9102075 w 9124939"/>
              <a:gd name="connsiteY4702" fmla="*/ 5174672 h 6507156"/>
              <a:gd name="connsiteX4703" fmla="*/ 9099217 w 9124939"/>
              <a:gd name="connsiteY4703" fmla="*/ 5172133 h 6507156"/>
              <a:gd name="connsiteX4704" fmla="*/ 9097629 w 9124939"/>
              <a:gd name="connsiteY4704" fmla="*/ 5171180 h 6507156"/>
              <a:gd name="connsiteX4705" fmla="*/ 9096042 w 9124939"/>
              <a:gd name="connsiteY4705" fmla="*/ 5170863 h 6507156"/>
              <a:gd name="connsiteX4706" fmla="*/ 9092866 w 9124939"/>
              <a:gd name="connsiteY4706" fmla="*/ 5169593 h 6507156"/>
              <a:gd name="connsiteX4707" fmla="*/ 9090008 w 9124939"/>
              <a:gd name="connsiteY4707" fmla="*/ 5168323 h 6507156"/>
              <a:gd name="connsiteX4708" fmla="*/ 9087468 w 9124939"/>
              <a:gd name="connsiteY4708" fmla="*/ 5166419 h 6507156"/>
              <a:gd name="connsiteX4709" fmla="*/ 9085245 w 9124939"/>
              <a:gd name="connsiteY4709" fmla="*/ 5164831 h 6507156"/>
              <a:gd name="connsiteX4710" fmla="*/ 9082387 w 9124939"/>
              <a:gd name="connsiteY4710" fmla="*/ 5161974 h 6507156"/>
              <a:gd name="connsiteX4711" fmla="*/ 9081434 w 9124939"/>
              <a:gd name="connsiteY4711" fmla="*/ 5160704 h 6507156"/>
              <a:gd name="connsiteX4712" fmla="*/ 9068097 w 9124939"/>
              <a:gd name="connsiteY4712" fmla="*/ 5148959 h 6507156"/>
              <a:gd name="connsiteX4713" fmla="*/ 9065239 w 9124939"/>
              <a:gd name="connsiteY4713" fmla="*/ 5153086 h 6507156"/>
              <a:gd name="connsiteX4714" fmla="*/ 9060476 w 9124939"/>
              <a:gd name="connsiteY4714" fmla="*/ 5159752 h 6507156"/>
              <a:gd name="connsiteX4715" fmla="*/ 9044598 w 9124939"/>
              <a:gd name="connsiteY4715" fmla="*/ 5164514 h 6507156"/>
              <a:gd name="connsiteX4716" fmla="*/ 9032531 w 9124939"/>
              <a:gd name="connsiteY4716" fmla="*/ 5175625 h 6507156"/>
              <a:gd name="connsiteX4717" fmla="*/ 9015383 w 9124939"/>
              <a:gd name="connsiteY4717" fmla="*/ 5180386 h 6507156"/>
              <a:gd name="connsiteX4718" fmla="*/ 8997283 w 9124939"/>
              <a:gd name="connsiteY4718" fmla="*/ 5182926 h 6507156"/>
              <a:gd name="connsiteX4719" fmla="*/ 8979817 w 9124939"/>
              <a:gd name="connsiteY4719" fmla="*/ 5179117 h 6507156"/>
              <a:gd name="connsiteX4720" fmla="*/ 8953461 w 9124939"/>
              <a:gd name="connsiteY4720" fmla="*/ 5181656 h 6507156"/>
              <a:gd name="connsiteX4721" fmla="*/ 8953461 w 9124939"/>
              <a:gd name="connsiteY4721" fmla="*/ 5174355 h 6507156"/>
              <a:gd name="connsiteX4722" fmla="*/ 8933455 w 9124939"/>
              <a:gd name="connsiteY4722" fmla="*/ 5179117 h 6507156"/>
              <a:gd name="connsiteX4723" fmla="*/ 8908051 w 9124939"/>
              <a:gd name="connsiteY4723" fmla="*/ 5181656 h 6507156"/>
              <a:gd name="connsiteX4724" fmla="*/ 8908051 w 9124939"/>
              <a:gd name="connsiteY4724" fmla="*/ 5173085 h 6507156"/>
              <a:gd name="connsiteX4725" fmla="*/ 8901065 w 9124939"/>
              <a:gd name="connsiteY4725" fmla="*/ 5174990 h 6507156"/>
              <a:gd name="connsiteX4726" fmla="*/ 8895349 w 9124939"/>
              <a:gd name="connsiteY4726" fmla="*/ 5175942 h 6507156"/>
              <a:gd name="connsiteX4727" fmla="*/ 8890903 w 9124939"/>
              <a:gd name="connsiteY4727" fmla="*/ 5176894 h 6507156"/>
              <a:gd name="connsiteX4728" fmla="*/ 8881059 w 9124939"/>
              <a:gd name="connsiteY4728" fmla="*/ 5177529 h 6507156"/>
              <a:gd name="connsiteX4729" fmla="*/ 8873755 w 9124939"/>
              <a:gd name="connsiteY4729" fmla="*/ 5177847 h 6507156"/>
              <a:gd name="connsiteX4730" fmla="*/ 8859147 w 9124939"/>
              <a:gd name="connsiteY4730" fmla="*/ 5190227 h 6507156"/>
              <a:gd name="connsiteX4731" fmla="*/ 8856607 w 9124939"/>
              <a:gd name="connsiteY4731" fmla="*/ 5190227 h 6507156"/>
              <a:gd name="connsiteX4732" fmla="*/ 8850256 w 9124939"/>
              <a:gd name="connsiteY4732" fmla="*/ 5190862 h 6507156"/>
              <a:gd name="connsiteX4733" fmla="*/ 8846128 w 9124939"/>
              <a:gd name="connsiteY4733" fmla="*/ 5191497 h 6507156"/>
              <a:gd name="connsiteX4734" fmla="*/ 8842000 w 9124939"/>
              <a:gd name="connsiteY4734" fmla="*/ 5192449 h 6507156"/>
              <a:gd name="connsiteX4735" fmla="*/ 8836919 w 9124939"/>
              <a:gd name="connsiteY4735" fmla="*/ 5193719 h 6507156"/>
              <a:gd name="connsiteX4736" fmla="*/ 8832473 w 9124939"/>
              <a:gd name="connsiteY4736" fmla="*/ 5195624 h 6507156"/>
              <a:gd name="connsiteX4737" fmla="*/ 8828027 w 9124939"/>
              <a:gd name="connsiteY4737" fmla="*/ 5197211 h 6507156"/>
              <a:gd name="connsiteX4738" fmla="*/ 8824852 w 9124939"/>
              <a:gd name="connsiteY4738" fmla="*/ 5197846 h 6507156"/>
              <a:gd name="connsiteX4739" fmla="*/ 8821994 w 9124939"/>
              <a:gd name="connsiteY4739" fmla="*/ 5197846 h 6507156"/>
              <a:gd name="connsiteX4740" fmla="*/ 8820089 w 9124939"/>
              <a:gd name="connsiteY4740" fmla="*/ 5197529 h 6507156"/>
              <a:gd name="connsiteX4741" fmla="*/ 8818183 w 9124939"/>
              <a:gd name="connsiteY4741" fmla="*/ 5197211 h 6507156"/>
              <a:gd name="connsiteX4742" fmla="*/ 8817231 w 9124939"/>
              <a:gd name="connsiteY4742" fmla="*/ 5196576 h 6507156"/>
              <a:gd name="connsiteX4743" fmla="*/ 8816278 w 9124939"/>
              <a:gd name="connsiteY4743" fmla="*/ 5195624 h 6507156"/>
              <a:gd name="connsiteX4744" fmla="*/ 8815008 w 9124939"/>
              <a:gd name="connsiteY4744" fmla="*/ 5195941 h 6507156"/>
              <a:gd name="connsiteX4745" fmla="*/ 8813102 w 9124939"/>
              <a:gd name="connsiteY4745" fmla="*/ 5196259 h 6507156"/>
              <a:gd name="connsiteX4746" fmla="*/ 8811515 w 9124939"/>
              <a:gd name="connsiteY4746" fmla="*/ 5197211 h 6507156"/>
              <a:gd name="connsiteX4747" fmla="*/ 8809609 w 9124939"/>
              <a:gd name="connsiteY4747" fmla="*/ 5198481 h 6507156"/>
              <a:gd name="connsiteX4748" fmla="*/ 8808022 w 9124939"/>
              <a:gd name="connsiteY4748" fmla="*/ 5200068 h 6507156"/>
              <a:gd name="connsiteX4749" fmla="*/ 8806434 w 9124939"/>
              <a:gd name="connsiteY4749" fmla="*/ 5202608 h 6507156"/>
              <a:gd name="connsiteX4750" fmla="*/ 8805799 w 9124939"/>
              <a:gd name="connsiteY4750" fmla="*/ 5204195 h 6507156"/>
              <a:gd name="connsiteX4751" fmla="*/ 8805481 w 9124939"/>
              <a:gd name="connsiteY4751" fmla="*/ 5205782 h 6507156"/>
              <a:gd name="connsiteX4752" fmla="*/ 8805164 w 9124939"/>
              <a:gd name="connsiteY4752" fmla="*/ 5207370 h 6507156"/>
              <a:gd name="connsiteX4753" fmla="*/ 8803893 w 9124939"/>
              <a:gd name="connsiteY4753" fmla="*/ 5208639 h 6507156"/>
              <a:gd name="connsiteX4754" fmla="*/ 8802623 w 9124939"/>
              <a:gd name="connsiteY4754" fmla="*/ 5209274 h 6507156"/>
              <a:gd name="connsiteX4755" fmla="*/ 8800718 w 9124939"/>
              <a:gd name="connsiteY4755" fmla="*/ 5209909 h 6507156"/>
              <a:gd name="connsiteX4756" fmla="*/ 8799130 w 9124939"/>
              <a:gd name="connsiteY4756" fmla="*/ 5209909 h 6507156"/>
              <a:gd name="connsiteX4757" fmla="*/ 8796907 w 9124939"/>
              <a:gd name="connsiteY4757" fmla="*/ 5209909 h 6507156"/>
              <a:gd name="connsiteX4758" fmla="*/ 8792461 w 9124939"/>
              <a:gd name="connsiteY4758" fmla="*/ 5209592 h 6507156"/>
              <a:gd name="connsiteX4759" fmla="*/ 8787698 w 9124939"/>
              <a:gd name="connsiteY4759" fmla="*/ 5208639 h 6507156"/>
              <a:gd name="connsiteX4760" fmla="*/ 8783888 w 9124939"/>
              <a:gd name="connsiteY4760" fmla="*/ 5207052 h 6507156"/>
              <a:gd name="connsiteX4761" fmla="*/ 8780077 w 9124939"/>
              <a:gd name="connsiteY4761" fmla="*/ 5205782 h 6507156"/>
              <a:gd name="connsiteX4762" fmla="*/ 8761659 w 9124939"/>
              <a:gd name="connsiteY4762" fmla="*/ 5205782 h 6507156"/>
              <a:gd name="connsiteX4763" fmla="*/ 8759754 w 9124939"/>
              <a:gd name="connsiteY4763" fmla="*/ 5205465 h 6507156"/>
              <a:gd name="connsiteX4764" fmla="*/ 8757531 w 9124939"/>
              <a:gd name="connsiteY4764" fmla="*/ 5204195 h 6507156"/>
              <a:gd name="connsiteX4765" fmla="*/ 8755943 w 9124939"/>
              <a:gd name="connsiteY4765" fmla="*/ 5202608 h 6507156"/>
              <a:gd name="connsiteX4766" fmla="*/ 8754038 w 9124939"/>
              <a:gd name="connsiteY4766" fmla="*/ 5200703 h 6507156"/>
              <a:gd name="connsiteX4767" fmla="*/ 8751497 w 9124939"/>
              <a:gd name="connsiteY4767" fmla="*/ 5197211 h 6507156"/>
              <a:gd name="connsiteX4768" fmla="*/ 8750545 w 9124939"/>
              <a:gd name="connsiteY4768" fmla="*/ 5195624 h 6507156"/>
              <a:gd name="connsiteX4769" fmla="*/ 8749274 w 9124939"/>
              <a:gd name="connsiteY4769" fmla="*/ 5193402 h 6507156"/>
              <a:gd name="connsiteX4770" fmla="*/ 8746099 w 9124939"/>
              <a:gd name="connsiteY4770" fmla="*/ 5188323 h 6507156"/>
              <a:gd name="connsiteX4771" fmla="*/ 8741653 w 9124939"/>
              <a:gd name="connsiteY4771" fmla="*/ 5183561 h 6507156"/>
              <a:gd name="connsiteX4772" fmla="*/ 8740065 w 9124939"/>
              <a:gd name="connsiteY4772" fmla="*/ 5181339 h 6507156"/>
              <a:gd name="connsiteX4773" fmla="*/ 8738478 w 9124939"/>
              <a:gd name="connsiteY4773" fmla="*/ 5180386 h 6507156"/>
              <a:gd name="connsiteX4774" fmla="*/ 8736572 w 9124939"/>
              <a:gd name="connsiteY4774" fmla="*/ 5179117 h 6507156"/>
              <a:gd name="connsiteX4775" fmla="*/ 8733397 w 9124939"/>
              <a:gd name="connsiteY4775" fmla="*/ 5177212 h 6507156"/>
              <a:gd name="connsiteX4776" fmla="*/ 8725458 w 9124939"/>
              <a:gd name="connsiteY4776" fmla="*/ 5171498 h 6507156"/>
              <a:gd name="connsiteX4777" fmla="*/ 8715296 w 9124939"/>
              <a:gd name="connsiteY4777" fmla="*/ 5163244 h 6507156"/>
              <a:gd name="connsiteX4778" fmla="*/ 8699419 w 9124939"/>
              <a:gd name="connsiteY4778" fmla="*/ 5148959 h 6507156"/>
              <a:gd name="connsiteX4779" fmla="*/ 8699419 w 9124939"/>
              <a:gd name="connsiteY4779" fmla="*/ 5140388 h 6507156"/>
              <a:gd name="connsiteX4780" fmla="*/ 8696878 w 9124939"/>
              <a:gd name="connsiteY4780" fmla="*/ 5139753 h 6507156"/>
              <a:gd name="connsiteX4781" fmla="*/ 8690527 w 9124939"/>
              <a:gd name="connsiteY4781" fmla="*/ 5138166 h 6507156"/>
              <a:gd name="connsiteX4782" fmla="*/ 8687034 w 9124939"/>
              <a:gd name="connsiteY4782" fmla="*/ 5137213 h 6507156"/>
              <a:gd name="connsiteX4783" fmla="*/ 8684176 w 9124939"/>
              <a:gd name="connsiteY4783" fmla="*/ 5135943 h 6507156"/>
              <a:gd name="connsiteX4784" fmla="*/ 8681318 w 9124939"/>
              <a:gd name="connsiteY4784" fmla="*/ 5134674 h 6507156"/>
              <a:gd name="connsiteX4785" fmla="*/ 8680365 w 9124939"/>
              <a:gd name="connsiteY4785" fmla="*/ 5133721 h 6507156"/>
              <a:gd name="connsiteX4786" fmla="*/ 8679730 w 9124939"/>
              <a:gd name="connsiteY4786" fmla="*/ 5132769 h 6507156"/>
              <a:gd name="connsiteX4787" fmla="*/ 8677825 w 9124939"/>
              <a:gd name="connsiteY4787" fmla="*/ 5128642 h 6507156"/>
              <a:gd name="connsiteX4788" fmla="*/ 8674967 w 9124939"/>
              <a:gd name="connsiteY4788" fmla="*/ 5124198 h 6507156"/>
              <a:gd name="connsiteX4789" fmla="*/ 8671791 w 9124939"/>
              <a:gd name="connsiteY4789" fmla="*/ 5119753 h 6507156"/>
              <a:gd name="connsiteX4790" fmla="*/ 8670204 w 9124939"/>
              <a:gd name="connsiteY4790" fmla="*/ 5118166 h 6507156"/>
              <a:gd name="connsiteX4791" fmla="*/ 8668934 w 9124939"/>
              <a:gd name="connsiteY4791" fmla="*/ 5116896 h 6507156"/>
              <a:gd name="connsiteX4792" fmla="*/ 8666076 w 9124939"/>
              <a:gd name="connsiteY4792" fmla="*/ 5115309 h 6507156"/>
              <a:gd name="connsiteX4793" fmla="*/ 8663535 w 9124939"/>
              <a:gd name="connsiteY4793" fmla="*/ 5114039 h 6507156"/>
              <a:gd name="connsiteX4794" fmla="*/ 8660677 w 9124939"/>
              <a:gd name="connsiteY4794" fmla="*/ 5113404 h 6507156"/>
              <a:gd name="connsiteX4795" fmla="*/ 8659089 w 9124939"/>
              <a:gd name="connsiteY4795" fmla="*/ 5107055 h 6507156"/>
              <a:gd name="connsiteX4796" fmla="*/ 8659725 w 9124939"/>
              <a:gd name="connsiteY4796" fmla="*/ 5106421 h 6507156"/>
              <a:gd name="connsiteX4797" fmla="*/ 8660360 w 9124939"/>
              <a:gd name="connsiteY4797" fmla="*/ 5103563 h 6507156"/>
              <a:gd name="connsiteX4798" fmla="*/ 8660677 w 9124939"/>
              <a:gd name="connsiteY4798" fmla="*/ 5101976 h 6507156"/>
              <a:gd name="connsiteX4799" fmla="*/ 8660677 w 9124939"/>
              <a:gd name="connsiteY4799" fmla="*/ 5100389 h 6507156"/>
              <a:gd name="connsiteX4800" fmla="*/ 8660042 w 9124939"/>
              <a:gd name="connsiteY4800" fmla="*/ 5098802 h 6507156"/>
              <a:gd name="connsiteX4801" fmla="*/ 8659089 w 9124939"/>
              <a:gd name="connsiteY4801" fmla="*/ 5097532 h 6507156"/>
              <a:gd name="connsiteX4802" fmla="*/ 8650515 w 9124939"/>
              <a:gd name="connsiteY4802" fmla="*/ 5088961 h 6507156"/>
              <a:gd name="connsiteX4803" fmla="*/ 8646070 w 9124939"/>
              <a:gd name="connsiteY4803" fmla="*/ 5084517 h 6507156"/>
              <a:gd name="connsiteX4804" fmla="*/ 8642577 w 9124939"/>
              <a:gd name="connsiteY4804" fmla="*/ 5080707 h 6507156"/>
              <a:gd name="connsiteX4805" fmla="*/ 8639719 w 9124939"/>
              <a:gd name="connsiteY4805" fmla="*/ 5077215 h 6507156"/>
              <a:gd name="connsiteX4806" fmla="*/ 8635273 w 9124939"/>
              <a:gd name="connsiteY4806" fmla="*/ 5075945 h 6507156"/>
              <a:gd name="connsiteX4807" fmla="*/ 8629557 w 9124939"/>
              <a:gd name="connsiteY4807" fmla="*/ 5074041 h 6507156"/>
              <a:gd name="connsiteX4808" fmla="*/ 8622889 w 9124939"/>
              <a:gd name="connsiteY4808" fmla="*/ 5071819 h 6507156"/>
              <a:gd name="connsiteX4809" fmla="*/ 8622889 w 9124939"/>
              <a:gd name="connsiteY4809" fmla="*/ 5060708 h 6507156"/>
              <a:gd name="connsiteX4810" fmla="*/ 8602565 w 9124939"/>
              <a:gd name="connsiteY4810" fmla="*/ 5059121 h 6507156"/>
              <a:gd name="connsiteX4811" fmla="*/ 8588275 w 9124939"/>
              <a:gd name="connsiteY4811" fmla="*/ 5044518 h 6507156"/>
              <a:gd name="connsiteX4812" fmla="*/ 8564459 w 9124939"/>
              <a:gd name="connsiteY4812" fmla="*/ 5038804 h 6507156"/>
              <a:gd name="connsiteX4813" fmla="*/ 8561601 w 9124939"/>
              <a:gd name="connsiteY4813" fmla="*/ 5038169 h 6507156"/>
              <a:gd name="connsiteX4814" fmla="*/ 8558425 w 9124939"/>
              <a:gd name="connsiteY4814" fmla="*/ 5036582 h 6507156"/>
              <a:gd name="connsiteX4815" fmla="*/ 8552392 w 9124939"/>
              <a:gd name="connsiteY4815" fmla="*/ 5033407 h 6507156"/>
              <a:gd name="connsiteX4816" fmla="*/ 8546041 w 9124939"/>
              <a:gd name="connsiteY4816" fmla="*/ 5029598 h 6507156"/>
              <a:gd name="connsiteX4817" fmla="*/ 8544771 w 9124939"/>
              <a:gd name="connsiteY4817" fmla="*/ 5028328 h 6507156"/>
              <a:gd name="connsiteX4818" fmla="*/ 8540642 w 9124939"/>
              <a:gd name="connsiteY4818" fmla="*/ 5025471 h 6507156"/>
              <a:gd name="connsiteX4819" fmla="*/ 8538737 w 9124939"/>
              <a:gd name="connsiteY4819" fmla="*/ 5023566 h 6507156"/>
              <a:gd name="connsiteX4820" fmla="*/ 8536197 w 9124939"/>
              <a:gd name="connsiteY4820" fmla="*/ 5022296 h 6507156"/>
              <a:gd name="connsiteX4821" fmla="*/ 8533656 w 9124939"/>
              <a:gd name="connsiteY4821" fmla="*/ 5021027 h 6507156"/>
              <a:gd name="connsiteX4822" fmla="*/ 8531433 w 9124939"/>
              <a:gd name="connsiteY4822" fmla="*/ 5020709 h 6507156"/>
              <a:gd name="connsiteX4823" fmla="*/ 8529211 w 9124939"/>
              <a:gd name="connsiteY4823" fmla="*/ 5020709 h 6507156"/>
              <a:gd name="connsiteX4824" fmla="*/ 8526988 w 9124939"/>
              <a:gd name="connsiteY4824" fmla="*/ 5021027 h 6507156"/>
              <a:gd name="connsiteX4825" fmla="*/ 8521907 w 9124939"/>
              <a:gd name="connsiteY4825" fmla="*/ 5022614 h 6507156"/>
              <a:gd name="connsiteX4826" fmla="*/ 8516826 w 9124939"/>
              <a:gd name="connsiteY4826" fmla="*/ 5024201 h 6507156"/>
              <a:gd name="connsiteX4827" fmla="*/ 8500313 w 9124939"/>
              <a:gd name="connsiteY4827" fmla="*/ 4996583 h 6507156"/>
              <a:gd name="connsiteX4828" fmla="*/ 8488246 w 9124939"/>
              <a:gd name="connsiteY4828" fmla="*/ 4991821 h 6507156"/>
              <a:gd name="connsiteX4829" fmla="*/ 8478720 w 9124939"/>
              <a:gd name="connsiteY4829" fmla="*/ 4987377 h 6507156"/>
              <a:gd name="connsiteX4830" fmla="*/ 8471098 w 9124939"/>
              <a:gd name="connsiteY4830" fmla="*/ 4983885 h 6507156"/>
              <a:gd name="connsiteX4831" fmla="*/ 8469511 w 9124939"/>
              <a:gd name="connsiteY4831" fmla="*/ 4983250 h 6507156"/>
              <a:gd name="connsiteX4832" fmla="*/ 8468558 w 9124939"/>
              <a:gd name="connsiteY4832" fmla="*/ 4982298 h 6507156"/>
              <a:gd name="connsiteX4833" fmla="*/ 8466653 w 9124939"/>
              <a:gd name="connsiteY4833" fmla="*/ 4980076 h 6507156"/>
              <a:gd name="connsiteX4834" fmla="*/ 8464430 w 9124939"/>
              <a:gd name="connsiteY4834" fmla="*/ 4975631 h 6507156"/>
              <a:gd name="connsiteX4835" fmla="*/ 8462524 w 9124939"/>
              <a:gd name="connsiteY4835" fmla="*/ 4973092 h 6507156"/>
              <a:gd name="connsiteX4836" fmla="*/ 8460937 w 9124939"/>
              <a:gd name="connsiteY4836" fmla="*/ 4971187 h 6507156"/>
              <a:gd name="connsiteX4837" fmla="*/ 8459349 w 9124939"/>
              <a:gd name="connsiteY4837" fmla="*/ 4970552 h 6507156"/>
              <a:gd name="connsiteX4838" fmla="*/ 8458079 w 9124939"/>
              <a:gd name="connsiteY4838" fmla="*/ 4969917 h 6507156"/>
              <a:gd name="connsiteX4839" fmla="*/ 8456491 w 9124939"/>
              <a:gd name="connsiteY4839" fmla="*/ 4969600 h 6507156"/>
              <a:gd name="connsiteX4840" fmla="*/ 8454268 w 9124939"/>
              <a:gd name="connsiteY4840" fmla="*/ 4969600 h 6507156"/>
              <a:gd name="connsiteX4841" fmla="*/ 8452680 w 9124939"/>
              <a:gd name="connsiteY4841" fmla="*/ 4969282 h 6507156"/>
              <a:gd name="connsiteX4842" fmla="*/ 8450775 w 9124939"/>
              <a:gd name="connsiteY4842" fmla="*/ 4968647 h 6507156"/>
              <a:gd name="connsiteX4843" fmla="*/ 8449187 w 9124939"/>
              <a:gd name="connsiteY4843" fmla="*/ 4968012 h 6507156"/>
              <a:gd name="connsiteX4844" fmla="*/ 8447599 w 9124939"/>
              <a:gd name="connsiteY4844" fmla="*/ 4967378 h 6507156"/>
              <a:gd name="connsiteX4845" fmla="*/ 8444741 w 9124939"/>
              <a:gd name="connsiteY4845" fmla="*/ 4964838 h 6507156"/>
              <a:gd name="connsiteX4846" fmla="*/ 8442519 w 9124939"/>
              <a:gd name="connsiteY4846" fmla="*/ 4962298 h 6507156"/>
              <a:gd name="connsiteX4847" fmla="*/ 8438390 w 9124939"/>
              <a:gd name="connsiteY4847" fmla="*/ 4956267 h 6507156"/>
              <a:gd name="connsiteX4848" fmla="*/ 8436485 w 9124939"/>
              <a:gd name="connsiteY4848" fmla="*/ 4953727 h 6507156"/>
              <a:gd name="connsiteX4849" fmla="*/ 8434262 w 9124939"/>
              <a:gd name="connsiteY4849" fmla="*/ 4951188 h 6507156"/>
              <a:gd name="connsiteX4850" fmla="*/ 8433310 w 9124939"/>
              <a:gd name="connsiteY4850" fmla="*/ 4949918 h 6507156"/>
              <a:gd name="connsiteX4851" fmla="*/ 8431722 w 9124939"/>
              <a:gd name="connsiteY4851" fmla="*/ 4949283 h 6507156"/>
              <a:gd name="connsiteX4852" fmla="*/ 8428546 w 9124939"/>
              <a:gd name="connsiteY4852" fmla="*/ 4948648 h 6507156"/>
              <a:gd name="connsiteX4853" fmla="*/ 8425053 w 9124939"/>
              <a:gd name="connsiteY4853" fmla="*/ 4948331 h 6507156"/>
              <a:gd name="connsiteX4854" fmla="*/ 8421560 w 9124939"/>
              <a:gd name="connsiteY4854" fmla="*/ 4948331 h 6507156"/>
              <a:gd name="connsiteX4855" fmla="*/ 8415209 w 9124939"/>
              <a:gd name="connsiteY4855" fmla="*/ 4948648 h 6507156"/>
              <a:gd name="connsiteX4856" fmla="*/ 8412351 w 9124939"/>
              <a:gd name="connsiteY4856" fmla="*/ 4949283 h 6507156"/>
              <a:gd name="connsiteX4857" fmla="*/ 8409493 w 9124939"/>
              <a:gd name="connsiteY4857" fmla="*/ 4948331 h 6507156"/>
              <a:gd name="connsiteX4858" fmla="*/ 8406318 w 9124939"/>
              <a:gd name="connsiteY4858" fmla="*/ 4946743 h 6507156"/>
              <a:gd name="connsiteX4859" fmla="*/ 8402825 w 9124939"/>
              <a:gd name="connsiteY4859" fmla="*/ 4945156 h 6507156"/>
              <a:gd name="connsiteX4860" fmla="*/ 8399014 w 9124939"/>
              <a:gd name="connsiteY4860" fmla="*/ 4942934 h 6507156"/>
              <a:gd name="connsiteX4861" fmla="*/ 8395203 w 9124939"/>
              <a:gd name="connsiteY4861" fmla="*/ 4940077 h 6507156"/>
              <a:gd name="connsiteX4862" fmla="*/ 8393933 w 9124939"/>
              <a:gd name="connsiteY4862" fmla="*/ 4938490 h 6507156"/>
              <a:gd name="connsiteX4863" fmla="*/ 8392345 w 9124939"/>
              <a:gd name="connsiteY4863" fmla="*/ 4936585 h 6507156"/>
              <a:gd name="connsiteX4864" fmla="*/ 8391393 w 9124939"/>
              <a:gd name="connsiteY4864" fmla="*/ 4934680 h 6507156"/>
              <a:gd name="connsiteX4865" fmla="*/ 8390440 w 9124939"/>
              <a:gd name="connsiteY4865" fmla="*/ 4932776 h 6507156"/>
              <a:gd name="connsiteX4866" fmla="*/ 8389805 w 9124939"/>
              <a:gd name="connsiteY4866" fmla="*/ 4930871 h 6507156"/>
              <a:gd name="connsiteX4867" fmla="*/ 8388535 w 9124939"/>
              <a:gd name="connsiteY4867" fmla="*/ 4929601 h 6507156"/>
              <a:gd name="connsiteX4868" fmla="*/ 8387265 w 9124939"/>
              <a:gd name="connsiteY4868" fmla="*/ 4928966 h 6507156"/>
              <a:gd name="connsiteX4869" fmla="*/ 8385677 w 9124939"/>
              <a:gd name="connsiteY4869" fmla="*/ 4928014 h 6507156"/>
              <a:gd name="connsiteX4870" fmla="*/ 8384407 w 9124939"/>
              <a:gd name="connsiteY4870" fmla="*/ 4928014 h 6507156"/>
              <a:gd name="connsiteX4871" fmla="*/ 8382501 w 9124939"/>
              <a:gd name="connsiteY4871" fmla="*/ 4928014 h 6507156"/>
              <a:gd name="connsiteX4872" fmla="*/ 8379008 w 9124939"/>
              <a:gd name="connsiteY4872" fmla="*/ 4928966 h 6507156"/>
              <a:gd name="connsiteX4873" fmla="*/ 8375833 w 9124939"/>
              <a:gd name="connsiteY4873" fmla="*/ 4929918 h 6507156"/>
              <a:gd name="connsiteX4874" fmla="*/ 8372975 w 9124939"/>
              <a:gd name="connsiteY4874" fmla="*/ 4931188 h 6507156"/>
              <a:gd name="connsiteX4875" fmla="*/ 8370117 w 9124939"/>
              <a:gd name="connsiteY4875" fmla="*/ 4932776 h 6507156"/>
              <a:gd name="connsiteX4876" fmla="*/ 8363448 w 9124939"/>
              <a:gd name="connsiteY4876" fmla="*/ 4935633 h 6507156"/>
              <a:gd name="connsiteX4877" fmla="*/ 8347571 w 9124939"/>
              <a:gd name="connsiteY4877" fmla="*/ 4941664 h 6507156"/>
              <a:gd name="connsiteX4878" fmla="*/ 8330105 w 9124939"/>
              <a:gd name="connsiteY4878" fmla="*/ 4948965 h 6507156"/>
              <a:gd name="connsiteX4879" fmla="*/ 8323437 w 9124939"/>
              <a:gd name="connsiteY4879" fmla="*/ 4952140 h 6507156"/>
              <a:gd name="connsiteX4880" fmla="*/ 8319308 w 9124939"/>
              <a:gd name="connsiteY4880" fmla="*/ 4954680 h 6507156"/>
              <a:gd name="connsiteX4881" fmla="*/ 8316450 w 9124939"/>
              <a:gd name="connsiteY4881" fmla="*/ 4955949 h 6507156"/>
              <a:gd name="connsiteX4882" fmla="*/ 8311052 w 9124939"/>
              <a:gd name="connsiteY4882" fmla="*/ 4958489 h 6507156"/>
              <a:gd name="connsiteX4883" fmla="*/ 8294222 w 9124939"/>
              <a:gd name="connsiteY4883" fmla="*/ 4964521 h 6507156"/>
              <a:gd name="connsiteX4884" fmla="*/ 8271993 w 9124939"/>
              <a:gd name="connsiteY4884" fmla="*/ 4972457 h 6507156"/>
              <a:gd name="connsiteX4885" fmla="*/ 8246589 w 9124939"/>
              <a:gd name="connsiteY4885" fmla="*/ 4980393 h 6507156"/>
              <a:gd name="connsiteX4886" fmla="*/ 8200861 w 9124939"/>
              <a:gd name="connsiteY4886" fmla="*/ 4995631 h 6507156"/>
              <a:gd name="connsiteX4887" fmla="*/ 8179903 w 9124939"/>
              <a:gd name="connsiteY4887" fmla="*/ 5002297 h 6507156"/>
              <a:gd name="connsiteX4888" fmla="*/ 8161802 w 9124939"/>
              <a:gd name="connsiteY4888" fmla="*/ 5002297 h 6507156"/>
              <a:gd name="connsiteX4889" fmla="*/ 8158944 w 9124939"/>
              <a:gd name="connsiteY4889" fmla="*/ 5004519 h 6507156"/>
              <a:gd name="connsiteX4890" fmla="*/ 8156086 w 9124939"/>
              <a:gd name="connsiteY4890" fmla="*/ 5006424 h 6507156"/>
              <a:gd name="connsiteX4891" fmla="*/ 8152276 w 9124939"/>
              <a:gd name="connsiteY4891" fmla="*/ 5008646 h 6507156"/>
              <a:gd name="connsiteX4892" fmla="*/ 8147513 w 9124939"/>
              <a:gd name="connsiteY4892" fmla="*/ 5011186 h 6507156"/>
              <a:gd name="connsiteX4893" fmla="*/ 8142749 w 9124939"/>
              <a:gd name="connsiteY4893" fmla="*/ 5013090 h 6507156"/>
              <a:gd name="connsiteX4894" fmla="*/ 8139891 w 9124939"/>
              <a:gd name="connsiteY4894" fmla="*/ 5014043 h 6507156"/>
              <a:gd name="connsiteX4895" fmla="*/ 8137033 w 9124939"/>
              <a:gd name="connsiteY4895" fmla="*/ 5014678 h 6507156"/>
              <a:gd name="connsiteX4896" fmla="*/ 8134175 w 9124939"/>
              <a:gd name="connsiteY4896" fmla="*/ 5014995 h 6507156"/>
              <a:gd name="connsiteX4897" fmla="*/ 8131000 w 9124939"/>
              <a:gd name="connsiteY4897" fmla="*/ 5014995 h 6507156"/>
              <a:gd name="connsiteX4898" fmla="*/ 8128142 w 9124939"/>
              <a:gd name="connsiteY4898" fmla="*/ 5015630 h 6507156"/>
              <a:gd name="connsiteX4899" fmla="*/ 8125919 w 9124939"/>
              <a:gd name="connsiteY4899" fmla="*/ 5015947 h 6507156"/>
              <a:gd name="connsiteX4900" fmla="*/ 8124014 w 9124939"/>
              <a:gd name="connsiteY4900" fmla="*/ 5016900 h 6507156"/>
              <a:gd name="connsiteX4901" fmla="*/ 8122426 w 9124939"/>
              <a:gd name="connsiteY4901" fmla="*/ 5018170 h 6507156"/>
              <a:gd name="connsiteX4902" fmla="*/ 8121473 w 9124939"/>
              <a:gd name="connsiteY4902" fmla="*/ 5019757 h 6507156"/>
              <a:gd name="connsiteX4903" fmla="*/ 8120838 w 9124939"/>
              <a:gd name="connsiteY4903" fmla="*/ 5021344 h 6507156"/>
              <a:gd name="connsiteX4904" fmla="*/ 8120203 w 9124939"/>
              <a:gd name="connsiteY4904" fmla="*/ 5023566 h 6507156"/>
              <a:gd name="connsiteX4905" fmla="*/ 8119568 w 9124939"/>
              <a:gd name="connsiteY4905" fmla="*/ 5025788 h 6507156"/>
              <a:gd name="connsiteX4906" fmla="*/ 8120203 w 9124939"/>
              <a:gd name="connsiteY4906" fmla="*/ 5030233 h 6507156"/>
              <a:gd name="connsiteX4907" fmla="*/ 8120838 w 9124939"/>
              <a:gd name="connsiteY4907" fmla="*/ 5035312 h 6507156"/>
              <a:gd name="connsiteX4908" fmla="*/ 8121791 w 9124939"/>
              <a:gd name="connsiteY4908" fmla="*/ 5039756 h 6507156"/>
              <a:gd name="connsiteX4909" fmla="*/ 8123379 w 9124939"/>
              <a:gd name="connsiteY4909" fmla="*/ 5044518 h 6507156"/>
              <a:gd name="connsiteX4910" fmla="*/ 8124014 w 9124939"/>
              <a:gd name="connsiteY4910" fmla="*/ 5047057 h 6507156"/>
              <a:gd name="connsiteX4911" fmla="*/ 8124331 w 9124939"/>
              <a:gd name="connsiteY4911" fmla="*/ 5050867 h 6507156"/>
              <a:gd name="connsiteX4912" fmla="*/ 8124966 w 9124939"/>
              <a:gd name="connsiteY4912" fmla="*/ 5061343 h 6507156"/>
              <a:gd name="connsiteX4913" fmla="*/ 8125284 w 9124939"/>
              <a:gd name="connsiteY4913" fmla="*/ 5089596 h 6507156"/>
              <a:gd name="connsiteX4914" fmla="*/ 8125601 w 9124939"/>
              <a:gd name="connsiteY4914" fmla="*/ 5104516 h 6507156"/>
              <a:gd name="connsiteX4915" fmla="*/ 8125919 w 9124939"/>
              <a:gd name="connsiteY4915" fmla="*/ 5118484 h 6507156"/>
              <a:gd name="connsiteX4916" fmla="*/ 8126872 w 9124939"/>
              <a:gd name="connsiteY4916" fmla="*/ 5124833 h 6507156"/>
              <a:gd name="connsiteX4917" fmla="*/ 8127189 w 9124939"/>
              <a:gd name="connsiteY4917" fmla="*/ 5129912 h 6507156"/>
              <a:gd name="connsiteX4918" fmla="*/ 8127824 w 9124939"/>
              <a:gd name="connsiteY4918" fmla="*/ 5134356 h 6507156"/>
              <a:gd name="connsiteX4919" fmla="*/ 8128777 w 9124939"/>
              <a:gd name="connsiteY4919" fmla="*/ 5137848 h 6507156"/>
              <a:gd name="connsiteX4920" fmla="*/ 8130047 w 9124939"/>
              <a:gd name="connsiteY4920" fmla="*/ 5141340 h 6507156"/>
              <a:gd name="connsiteX4921" fmla="*/ 8130365 w 9124939"/>
              <a:gd name="connsiteY4921" fmla="*/ 5146102 h 6507156"/>
              <a:gd name="connsiteX4922" fmla="*/ 8131000 w 9124939"/>
              <a:gd name="connsiteY4922" fmla="*/ 5152133 h 6507156"/>
              <a:gd name="connsiteX4923" fmla="*/ 8131000 w 9124939"/>
              <a:gd name="connsiteY4923" fmla="*/ 5159117 h 6507156"/>
              <a:gd name="connsiteX4924" fmla="*/ 8131000 w 9124939"/>
              <a:gd name="connsiteY4924" fmla="*/ 5175307 h 6507156"/>
              <a:gd name="connsiteX4925" fmla="*/ 8130365 w 9124939"/>
              <a:gd name="connsiteY4925" fmla="*/ 5193402 h 6507156"/>
              <a:gd name="connsiteX4926" fmla="*/ 8128777 w 9124939"/>
              <a:gd name="connsiteY4926" fmla="*/ 5228321 h 6507156"/>
              <a:gd name="connsiteX4927" fmla="*/ 8128459 w 9124939"/>
              <a:gd name="connsiteY4927" fmla="*/ 5242924 h 6507156"/>
              <a:gd name="connsiteX4928" fmla="*/ 8128459 w 9124939"/>
              <a:gd name="connsiteY4928" fmla="*/ 5248638 h 6507156"/>
              <a:gd name="connsiteX4929" fmla="*/ 8128777 w 9124939"/>
              <a:gd name="connsiteY4929" fmla="*/ 5253082 h 6507156"/>
              <a:gd name="connsiteX4930" fmla="*/ 8128777 w 9124939"/>
              <a:gd name="connsiteY4930" fmla="*/ 5256892 h 6507156"/>
              <a:gd name="connsiteX4931" fmla="*/ 8128777 w 9124939"/>
              <a:gd name="connsiteY4931" fmla="*/ 5261019 h 6507156"/>
              <a:gd name="connsiteX4932" fmla="*/ 8128142 w 9124939"/>
              <a:gd name="connsiteY4932" fmla="*/ 5269272 h 6507156"/>
              <a:gd name="connsiteX4933" fmla="*/ 8126554 w 9124939"/>
              <a:gd name="connsiteY4933" fmla="*/ 5278161 h 6507156"/>
              <a:gd name="connsiteX4934" fmla="*/ 8124649 w 9124939"/>
              <a:gd name="connsiteY4934" fmla="*/ 5287367 h 6507156"/>
              <a:gd name="connsiteX4935" fmla="*/ 8120521 w 9124939"/>
              <a:gd name="connsiteY4935" fmla="*/ 5304509 h 6507156"/>
              <a:gd name="connsiteX4936" fmla="*/ 8118615 w 9124939"/>
              <a:gd name="connsiteY4936" fmla="*/ 5312128 h 6507156"/>
              <a:gd name="connsiteX4937" fmla="*/ 8117663 w 9124939"/>
              <a:gd name="connsiteY4937" fmla="*/ 5318794 h 6507156"/>
              <a:gd name="connsiteX4938" fmla="*/ 8117345 w 9124939"/>
              <a:gd name="connsiteY4938" fmla="*/ 5327683 h 6507156"/>
              <a:gd name="connsiteX4939" fmla="*/ 8116392 w 9124939"/>
              <a:gd name="connsiteY4939" fmla="*/ 5341333 h 6507156"/>
              <a:gd name="connsiteX4940" fmla="*/ 8116075 w 9124939"/>
              <a:gd name="connsiteY4940" fmla="*/ 5374348 h 6507156"/>
              <a:gd name="connsiteX4941" fmla="*/ 8115757 w 9124939"/>
              <a:gd name="connsiteY4941" fmla="*/ 5417522 h 6507156"/>
              <a:gd name="connsiteX4942" fmla="*/ 8128777 w 9124939"/>
              <a:gd name="connsiteY4942" fmla="*/ 5478155 h 6507156"/>
              <a:gd name="connsiteX4943" fmla="*/ 8122743 w 9124939"/>
              <a:gd name="connsiteY4943" fmla="*/ 5498471 h 6507156"/>
              <a:gd name="connsiteX4944" fmla="*/ 8118615 w 9124939"/>
              <a:gd name="connsiteY4944" fmla="*/ 5513074 h 6507156"/>
              <a:gd name="connsiteX4945" fmla="*/ 8116710 w 9124939"/>
              <a:gd name="connsiteY4945" fmla="*/ 5518153 h 6507156"/>
              <a:gd name="connsiteX4946" fmla="*/ 8115757 w 9124939"/>
              <a:gd name="connsiteY4946" fmla="*/ 5520693 h 6507156"/>
              <a:gd name="connsiteX4947" fmla="*/ 8115757 w 9124939"/>
              <a:gd name="connsiteY4947" fmla="*/ 5521328 h 6507156"/>
              <a:gd name="connsiteX4948" fmla="*/ 8115440 w 9124939"/>
              <a:gd name="connsiteY4948" fmla="*/ 5522598 h 6507156"/>
              <a:gd name="connsiteX4949" fmla="*/ 8115757 w 9124939"/>
              <a:gd name="connsiteY4949" fmla="*/ 5525772 h 6507156"/>
              <a:gd name="connsiteX4950" fmla="*/ 8117345 w 9124939"/>
              <a:gd name="connsiteY4950" fmla="*/ 5534978 h 6507156"/>
              <a:gd name="connsiteX4951" fmla="*/ 8117980 w 9124939"/>
              <a:gd name="connsiteY4951" fmla="*/ 5539740 h 6507156"/>
              <a:gd name="connsiteX4952" fmla="*/ 8117980 w 9124939"/>
              <a:gd name="connsiteY4952" fmla="*/ 5543867 h 6507156"/>
              <a:gd name="connsiteX4953" fmla="*/ 8117980 w 9124939"/>
              <a:gd name="connsiteY4953" fmla="*/ 5545454 h 6507156"/>
              <a:gd name="connsiteX4954" fmla="*/ 8117663 w 9124939"/>
              <a:gd name="connsiteY4954" fmla="*/ 5546724 h 6507156"/>
              <a:gd name="connsiteX4955" fmla="*/ 8116710 w 9124939"/>
              <a:gd name="connsiteY4955" fmla="*/ 5547359 h 6507156"/>
              <a:gd name="connsiteX4956" fmla="*/ 8115757 w 9124939"/>
              <a:gd name="connsiteY4956" fmla="*/ 5547676 h 6507156"/>
              <a:gd name="connsiteX4957" fmla="*/ 8111312 w 9124939"/>
              <a:gd name="connsiteY4957" fmla="*/ 5547359 h 6507156"/>
              <a:gd name="connsiteX4958" fmla="*/ 8108454 w 9124939"/>
              <a:gd name="connsiteY4958" fmla="*/ 5547359 h 6507156"/>
              <a:gd name="connsiteX4959" fmla="*/ 8105596 w 9124939"/>
              <a:gd name="connsiteY4959" fmla="*/ 5547676 h 6507156"/>
              <a:gd name="connsiteX4960" fmla="*/ 8102420 w 9124939"/>
              <a:gd name="connsiteY4960" fmla="*/ 5547993 h 6507156"/>
              <a:gd name="connsiteX4961" fmla="*/ 8098927 w 9124939"/>
              <a:gd name="connsiteY4961" fmla="*/ 5549263 h 6507156"/>
              <a:gd name="connsiteX4962" fmla="*/ 8095751 w 9124939"/>
              <a:gd name="connsiteY4962" fmla="*/ 5550533 h 6507156"/>
              <a:gd name="connsiteX4963" fmla="*/ 8091941 w 9124939"/>
              <a:gd name="connsiteY4963" fmla="*/ 5553073 h 6507156"/>
              <a:gd name="connsiteX4964" fmla="*/ 8090353 w 9124939"/>
              <a:gd name="connsiteY4964" fmla="*/ 5554025 h 6507156"/>
              <a:gd name="connsiteX4965" fmla="*/ 8088448 w 9124939"/>
              <a:gd name="connsiteY4965" fmla="*/ 5555295 h 6507156"/>
              <a:gd name="connsiteX4966" fmla="*/ 8086860 w 9124939"/>
              <a:gd name="connsiteY4966" fmla="*/ 5555930 h 6507156"/>
              <a:gd name="connsiteX4967" fmla="*/ 8084637 w 9124939"/>
              <a:gd name="connsiteY4967" fmla="*/ 5556247 h 6507156"/>
              <a:gd name="connsiteX4968" fmla="*/ 8081144 w 9124939"/>
              <a:gd name="connsiteY4968" fmla="*/ 5556247 h 6507156"/>
              <a:gd name="connsiteX4969" fmla="*/ 8077651 w 9124939"/>
              <a:gd name="connsiteY4969" fmla="*/ 5555930 h 6507156"/>
              <a:gd name="connsiteX4970" fmla="*/ 8074793 w 9124939"/>
              <a:gd name="connsiteY4970" fmla="*/ 5554977 h 6507156"/>
              <a:gd name="connsiteX4971" fmla="*/ 8072253 w 9124939"/>
              <a:gd name="connsiteY4971" fmla="*/ 5554025 h 6507156"/>
              <a:gd name="connsiteX4972" fmla="*/ 8070030 w 9124939"/>
              <a:gd name="connsiteY4972" fmla="*/ 5553073 h 6507156"/>
              <a:gd name="connsiteX4973" fmla="*/ 8068124 w 9124939"/>
              <a:gd name="connsiteY4973" fmla="*/ 5550533 h 6507156"/>
              <a:gd name="connsiteX4974" fmla="*/ 8062726 w 9124939"/>
              <a:gd name="connsiteY4974" fmla="*/ 5544502 h 6507156"/>
              <a:gd name="connsiteX4975" fmla="*/ 8059233 w 9124939"/>
              <a:gd name="connsiteY4975" fmla="*/ 5541327 h 6507156"/>
              <a:gd name="connsiteX4976" fmla="*/ 8055422 w 9124939"/>
              <a:gd name="connsiteY4976" fmla="*/ 5538470 h 6507156"/>
              <a:gd name="connsiteX4977" fmla="*/ 8051612 w 9124939"/>
              <a:gd name="connsiteY4977" fmla="*/ 5536248 h 6507156"/>
              <a:gd name="connsiteX4978" fmla="*/ 8050024 w 9124939"/>
              <a:gd name="connsiteY4978" fmla="*/ 5535296 h 6507156"/>
              <a:gd name="connsiteX4979" fmla="*/ 8048119 w 9124939"/>
              <a:gd name="connsiteY4979" fmla="*/ 5534661 h 6507156"/>
              <a:gd name="connsiteX4980" fmla="*/ 8046531 w 9124939"/>
              <a:gd name="connsiteY4980" fmla="*/ 5534343 h 6507156"/>
              <a:gd name="connsiteX4981" fmla="*/ 8044943 w 9124939"/>
              <a:gd name="connsiteY4981" fmla="*/ 5533391 h 6507156"/>
              <a:gd name="connsiteX4982" fmla="*/ 8043673 w 9124939"/>
              <a:gd name="connsiteY4982" fmla="*/ 5531804 h 6507156"/>
              <a:gd name="connsiteX4983" fmla="*/ 8042085 w 9124939"/>
              <a:gd name="connsiteY4983" fmla="*/ 5530216 h 6507156"/>
              <a:gd name="connsiteX4984" fmla="*/ 8040180 w 9124939"/>
              <a:gd name="connsiteY4984" fmla="*/ 5525772 h 6507156"/>
              <a:gd name="connsiteX4985" fmla="*/ 8038274 w 9124939"/>
              <a:gd name="connsiteY4985" fmla="*/ 5521328 h 6507156"/>
              <a:gd name="connsiteX4986" fmla="*/ 8037004 w 9124939"/>
              <a:gd name="connsiteY4986" fmla="*/ 5516566 h 6507156"/>
              <a:gd name="connsiteX4987" fmla="*/ 8036052 w 9124939"/>
              <a:gd name="connsiteY4987" fmla="*/ 5512757 h 6507156"/>
              <a:gd name="connsiteX4988" fmla="*/ 8035416 w 9124939"/>
              <a:gd name="connsiteY4988" fmla="*/ 5509265 h 6507156"/>
              <a:gd name="connsiteX4989" fmla="*/ 8033829 w 9124939"/>
              <a:gd name="connsiteY4989" fmla="*/ 5506090 h 6507156"/>
              <a:gd name="connsiteX4990" fmla="*/ 8029701 w 9124939"/>
              <a:gd name="connsiteY4990" fmla="*/ 5497836 h 6507156"/>
              <a:gd name="connsiteX4991" fmla="*/ 8027795 w 9124939"/>
              <a:gd name="connsiteY4991" fmla="*/ 5493392 h 6507156"/>
              <a:gd name="connsiteX4992" fmla="*/ 8025890 w 9124939"/>
              <a:gd name="connsiteY4992" fmla="*/ 5488313 h 6507156"/>
              <a:gd name="connsiteX4993" fmla="*/ 8024937 w 9124939"/>
              <a:gd name="connsiteY4993" fmla="*/ 5483869 h 6507156"/>
              <a:gd name="connsiteX4994" fmla="*/ 8024620 w 9124939"/>
              <a:gd name="connsiteY4994" fmla="*/ 5479742 h 6507156"/>
              <a:gd name="connsiteX4995" fmla="*/ 8024302 w 9124939"/>
              <a:gd name="connsiteY4995" fmla="*/ 5478155 h 6507156"/>
              <a:gd name="connsiteX4996" fmla="*/ 8023350 w 9124939"/>
              <a:gd name="connsiteY4996" fmla="*/ 5476567 h 6507156"/>
              <a:gd name="connsiteX4997" fmla="*/ 8022397 w 9124939"/>
              <a:gd name="connsiteY4997" fmla="*/ 5475298 h 6507156"/>
              <a:gd name="connsiteX4998" fmla="*/ 8021127 w 9124939"/>
              <a:gd name="connsiteY4998" fmla="*/ 5473393 h 6507156"/>
              <a:gd name="connsiteX4999" fmla="*/ 8017634 w 9124939"/>
              <a:gd name="connsiteY4999" fmla="*/ 5471171 h 6507156"/>
              <a:gd name="connsiteX5000" fmla="*/ 8013505 w 9124939"/>
              <a:gd name="connsiteY5000" fmla="*/ 5468631 h 6507156"/>
              <a:gd name="connsiteX5001" fmla="*/ 8004296 w 9124939"/>
              <a:gd name="connsiteY5001" fmla="*/ 5463869 h 6507156"/>
              <a:gd name="connsiteX5002" fmla="*/ 8000168 w 9124939"/>
              <a:gd name="connsiteY5002" fmla="*/ 5461965 h 6507156"/>
              <a:gd name="connsiteX5003" fmla="*/ 7996993 w 9124939"/>
              <a:gd name="connsiteY5003" fmla="*/ 5459742 h 6507156"/>
              <a:gd name="connsiteX5004" fmla="*/ 7995722 w 9124939"/>
              <a:gd name="connsiteY5004" fmla="*/ 5458790 h 6507156"/>
              <a:gd name="connsiteX5005" fmla="*/ 7994770 w 9124939"/>
              <a:gd name="connsiteY5005" fmla="*/ 5457203 h 6507156"/>
              <a:gd name="connsiteX5006" fmla="*/ 7994135 w 9124939"/>
              <a:gd name="connsiteY5006" fmla="*/ 5455616 h 6507156"/>
              <a:gd name="connsiteX5007" fmla="*/ 7993817 w 9124939"/>
              <a:gd name="connsiteY5007" fmla="*/ 5453711 h 6507156"/>
              <a:gd name="connsiteX5008" fmla="*/ 7993817 w 9124939"/>
              <a:gd name="connsiteY5008" fmla="*/ 5450219 h 6507156"/>
              <a:gd name="connsiteX5009" fmla="*/ 7994135 w 9124939"/>
              <a:gd name="connsiteY5009" fmla="*/ 5446410 h 6507156"/>
              <a:gd name="connsiteX5010" fmla="*/ 7995087 w 9124939"/>
              <a:gd name="connsiteY5010" fmla="*/ 5442283 h 6507156"/>
              <a:gd name="connsiteX5011" fmla="*/ 7995722 w 9124939"/>
              <a:gd name="connsiteY5011" fmla="*/ 5439426 h 6507156"/>
              <a:gd name="connsiteX5012" fmla="*/ 7996993 w 9124939"/>
              <a:gd name="connsiteY5012" fmla="*/ 5436569 h 6507156"/>
              <a:gd name="connsiteX5013" fmla="*/ 7963967 w 9124939"/>
              <a:gd name="connsiteY5013" fmla="*/ 5423236 h 6507156"/>
              <a:gd name="connsiteX5014" fmla="*/ 7962379 w 9124939"/>
              <a:gd name="connsiteY5014" fmla="*/ 5420696 h 6507156"/>
              <a:gd name="connsiteX5015" fmla="*/ 7957299 w 9124939"/>
              <a:gd name="connsiteY5015" fmla="*/ 5415617 h 6507156"/>
              <a:gd name="connsiteX5016" fmla="*/ 7954123 w 9124939"/>
              <a:gd name="connsiteY5016" fmla="*/ 5412760 h 6507156"/>
              <a:gd name="connsiteX5017" fmla="*/ 7950948 w 9124939"/>
              <a:gd name="connsiteY5017" fmla="*/ 5409903 h 6507156"/>
              <a:gd name="connsiteX5018" fmla="*/ 7947454 w 9124939"/>
              <a:gd name="connsiteY5018" fmla="*/ 5407681 h 6507156"/>
              <a:gd name="connsiteX5019" fmla="*/ 7945549 w 9124939"/>
              <a:gd name="connsiteY5019" fmla="*/ 5406728 h 6507156"/>
              <a:gd name="connsiteX5020" fmla="*/ 7943961 w 9124939"/>
              <a:gd name="connsiteY5020" fmla="*/ 5406411 h 6507156"/>
              <a:gd name="connsiteX5021" fmla="*/ 7940786 w 9124939"/>
              <a:gd name="connsiteY5021" fmla="*/ 5405459 h 6507156"/>
              <a:gd name="connsiteX5022" fmla="*/ 7937610 w 9124939"/>
              <a:gd name="connsiteY5022" fmla="*/ 5405141 h 6507156"/>
              <a:gd name="connsiteX5023" fmla="*/ 7934752 w 9124939"/>
              <a:gd name="connsiteY5023" fmla="*/ 5405141 h 6507156"/>
              <a:gd name="connsiteX5024" fmla="*/ 7932212 w 9124939"/>
              <a:gd name="connsiteY5024" fmla="*/ 5405141 h 6507156"/>
              <a:gd name="connsiteX5025" fmla="*/ 7928719 w 9124939"/>
              <a:gd name="connsiteY5025" fmla="*/ 5406093 h 6507156"/>
              <a:gd name="connsiteX5026" fmla="*/ 7927131 w 9124939"/>
              <a:gd name="connsiteY5026" fmla="*/ 5406411 h 6507156"/>
              <a:gd name="connsiteX5027" fmla="*/ 7926496 w 9124939"/>
              <a:gd name="connsiteY5027" fmla="*/ 5402919 h 6507156"/>
              <a:gd name="connsiteX5028" fmla="*/ 7923956 w 9124939"/>
              <a:gd name="connsiteY5028" fmla="*/ 5395300 h 6507156"/>
              <a:gd name="connsiteX5029" fmla="*/ 7922368 w 9124939"/>
              <a:gd name="connsiteY5029" fmla="*/ 5391490 h 6507156"/>
              <a:gd name="connsiteX5030" fmla="*/ 7920462 w 9124939"/>
              <a:gd name="connsiteY5030" fmla="*/ 5388316 h 6507156"/>
              <a:gd name="connsiteX5031" fmla="*/ 7919510 w 9124939"/>
              <a:gd name="connsiteY5031" fmla="*/ 5386729 h 6507156"/>
              <a:gd name="connsiteX5032" fmla="*/ 7918240 w 9124939"/>
              <a:gd name="connsiteY5032" fmla="*/ 5385776 h 6507156"/>
              <a:gd name="connsiteX5033" fmla="*/ 7917287 w 9124939"/>
              <a:gd name="connsiteY5033" fmla="*/ 5385141 h 6507156"/>
              <a:gd name="connsiteX5034" fmla="*/ 7916334 w 9124939"/>
              <a:gd name="connsiteY5034" fmla="*/ 5384824 h 6507156"/>
              <a:gd name="connsiteX5035" fmla="*/ 7913794 w 9124939"/>
              <a:gd name="connsiteY5035" fmla="*/ 5385141 h 6507156"/>
              <a:gd name="connsiteX5036" fmla="*/ 7910301 w 9124939"/>
              <a:gd name="connsiteY5036" fmla="*/ 5386411 h 6507156"/>
              <a:gd name="connsiteX5037" fmla="*/ 7901409 w 9124939"/>
              <a:gd name="connsiteY5037" fmla="*/ 5389903 h 6507156"/>
              <a:gd name="connsiteX5038" fmla="*/ 7894106 w 9124939"/>
              <a:gd name="connsiteY5038" fmla="*/ 5394030 h 6507156"/>
              <a:gd name="connsiteX5039" fmla="*/ 7890613 w 9124939"/>
              <a:gd name="connsiteY5039" fmla="*/ 5395617 h 6507156"/>
              <a:gd name="connsiteX5040" fmla="*/ 7878863 w 9124939"/>
              <a:gd name="connsiteY5040" fmla="*/ 5395617 h 6507156"/>
              <a:gd name="connsiteX5041" fmla="*/ 7878228 w 9124939"/>
              <a:gd name="connsiteY5041" fmla="*/ 5395300 h 6507156"/>
              <a:gd name="connsiteX5042" fmla="*/ 7877910 w 9124939"/>
              <a:gd name="connsiteY5042" fmla="*/ 5395617 h 6507156"/>
              <a:gd name="connsiteX5043" fmla="*/ 7870099 w 9124939"/>
              <a:gd name="connsiteY5043" fmla="*/ 5395617 h 6507156"/>
              <a:gd name="connsiteX5044" fmla="*/ 7878000 w 9124939"/>
              <a:gd name="connsiteY5044" fmla="*/ 5392732 h 6507156"/>
              <a:gd name="connsiteX5045" fmla="*/ 7853979 w 9124939"/>
              <a:gd name="connsiteY5045" fmla="*/ 5392732 h 6507156"/>
              <a:gd name="connsiteX5046" fmla="*/ 7838925 w 9124939"/>
              <a:gd name="connsiteY5046" fmla="*/ 5407376 h 6507156"/>
              <a:gd name="connsiteX5047" fmla="*/ 7835722 w 9124939"/>
              <a:gd name="connsiteY5047" fmla="*/ 5405466 h 6507156"/>
              <a:gd name="connsiteX5048" fmla="*/ 7832199 w 9124939"/>
              <a:gd name="connsiteY5048" fmla="*/ 5403874 h 6507156"/>
              <a:gd name="connsiteX5049" fmla="*/ 7827715 w 9124939"/>
              <a:gd name="connsiteY5049" fmla="*/ 5401964 h 6507156"/>
              <a:gd name="connsiteX5050" fmla="*/ 7822591 w 9124939"/>
              <a:gd name="connsiteY5050" fmla="*/ 5400691 h 6507156"/>
              <a:gd name="connsiteX5051" fmla="*/ 7816826 w 9124939"/>
              <a:gd name="connsiteY5051" fmla="*/ 5399099 h 6507156"/>
              <a:gd name="connsiteX5052" fmla="*/ 7813943 w 9124939"/>
              <a:gd name="connsiteY5052" fmla="*/ 5398781 h 6507156"/>
              <a:gd name="connsiteX5053" fmla="*/ 7811060 w 9124939"/>
              <a:gd name="connsiteY5053" fmla="*/ 5398781 h 6507156"/>
              <a:gd name="connsiteX5054" fmla="*/ 7808178 w 9124939"/>
              <a:gd name="connsiteY5054" fmla="*/ 5399099 h 6507156"/>
              <a:gd name="connsiteX5055" fmla="*/ 7805295 w 9124939"/>
              <a:gd name="connsiteY5055" fmla="*/ 5399417 h 6507156"/>
              <a:gd name="connsiteX5056" fmla="*/ 7802733 w 9124939"/>
              <a:gd name="connsiteY5056" fmla="*/ 5400691 h 6507156"/>
              <a:gd name="connsiteX5057" fmla="*/ 7800811 w 9124939"/>
              <a:gd name="connsiteY5057" fmla="*/ 5401646 h 6507156"/>
              <a:gd name="connsiteX5058" fmla="*/ 7798889 w 9124939"/>
              <a:gd name="connsiteY5058" fmla="*/ 5402601 h 6507156"/>
              <a:gd name="connsiteX5059" fmla="*/ 7797929 w 9124939"/>
              <a:gd name="connsiteY5059" fmla="*/ 5404192 h 6507156"/>
              <a:gd name="connsiteX5060" fmla="*/ 7796647 w 9124939"/>
              <a:gd name="connsiteY5060" fmla="*/ 5405466 h 6507156"/>
              <a:gd name="connsiteX5061" fmla="*/ 7795687 w 9124939"/>
              <a:gd name="connsiteY5061" fmla="*/ 5407057 h 6507156"/>
              <a:gd name="connsiteX5062" fmla="*/ 7795366 w 9124939"/>
              <a:gd name="connsiteY5062" fmla="*/ 5408649 h 6507156"/>
              <a:gd name="connsiteX5063" fmla="*/ 7795046 w 9124939"/>
              <a:gd name="connsiteY5063" fmla="*/ 5410241 h 6507156"/>
              <a:gd name="connsiteX5064" fmla="*/ 7795046 w 9124939"/>
              <a:gd name="connsiteY5064" fmla="*/ 5413106 h 6507156"/>
              <a:gd name="connsiteX5065" fmla="*/ 7795046 w 9124939"/>
              <a:gd name="connsiteY5065" fmla="*/ 5415653 h 6507156"/>
              <a:gd name="connsiteX5066" fmla="*/ 7795664 w 9124939"/>
              <a:gd name="connsiteY5066" fmla="*/ 5417802 h 6507156"/>
              <a:gd name="connsiteX5067" fmla="*/ 7795664 w 9124939"/>
              <a:gd name="connsiteY5067" fmla="*/ 5417881 h 6507156"/>
              <a:gd name="connsiteX5068" fmla="*/ 7773587 w 9124939"/>
              <a:gd name="connsiteY5068" fmla="*/ 5417881 h 6507156"/>
              <a:gd name="connsiteX5069" fmla="*/ 7772946 w 9124939"/>
              <a:gd name="connsiteY5069" fmla="*/ 5419473 h 6507156"/>
              <a:gd name="connsiteX5070" fmla="*/ 7771254 w 9124939"/>
              <a:gd name="connsiteY5070" fmla="*/ 5423397 h 6507156"/>
              <a:gd name="connsiteX5071" fmla="*/ 7774388 w 9124939"/>
              <a:gd name="connsiteY5071" fmla="*/ 5411490 h 6507156"/>
              <a:gd name="connsiteX5072" fmla="*/ 7773753 w 9124939"/>
              <a:gd name="connsiteY5072" fmla="*/ 5402284 h 6507156"/>
              <a:gd name="connsiteX5073" fmla="*/ 7759145 w 9124939"/>
              <a:gd name="connsiteY5073" fmla="*/ 5389268 h 6507156"/>
              <a:gd name="connsiteX5074" fmla="*/ 7753747 w 9124939"/>
              <a:gd name="connsiteY5074" fmla="*/ 5379745 h 6507156"/>
              <a:gd name="connsiteX5075" fmla="*/ 7773753 w 9124939"/>
              <a:gd name="connsiteY5075" fmla="*/ 5360063 h 6507156"/>
              <a:gd name="connsiteX5076" fmla="*/ 7794077 w 9124939"/>
              <a:gd name="connsiteY5076" fmla="*/ 5343555 h 6507156"/>
              <a:gd name="connsiteX5077" fmla="*/ 7790266 w 9124939"/>
              <a:gd name="connsiteY5077" fmla="*/ 5329905 h 6507156"/>
              <a:gd name="connsiteX5078" fmla="*/ 7792489 w 9124939"/>
              <a:gd name="connsiteY5078" fmla="*/ 5321334 h 6507156"/>
              <a:gd name="connsiteX5079" fmla="*/ 7798840 w 9124939"/>
              <a:gd name="connsiteY5079" fmla="*/ 5333397 h 6507156"/>
              <a:gd name="connsiteX5080" fmla="*/ 7798840 w 9124939"/>
              <a:gd name="connsiteY5080" fmla="*/ 5323874 h 6507156"/>
              <a:gd name="connsiteX5081" fmla="*/ 7793124 w 9124939"/>
              <a:gd name="connsiteY5081" fmla="*/ 5307049 h 6507156"/>
              <a:gd name="connsiteX5082" fmla="*/ 7775023 w 9124939"/>
              <a:gd name="connsiteY5082" fmla="*/ 5298160 h 6507156"/>
              <a:gd name="connsiteX5083" fmla="*/ 7747713 w 9124939"/>
              <a:gd name="connsiteY5083" fmla="*/ 5297208 h 6507156"/>
              <a:gd name="connsiteX5084" fmla="*/ 7735011 w 9124939"/>
              <a:gd name="connsiteY5084" fmla="*/ 5299113 h 6507156"/>
              <a:gd name="connsiteX5085" fmla="*/ 7720086 w 9124939"/>
              <a:gd name="connsiteY5085" fmla="*/ 5301017 h 6507156"/>
              <a:gd name="connsiteX5086" fmla="*/ 7700398 w 9124939"/>
              <a:gd name="connsiteY5086" fmla="*/ 5283240 h 6507156"/>
              <a:gd name="connsiteX5087" fmla="*/ 7697540 w 9124939"/>
              <a:gd name="connsiteY5087" fmla="*/ 5270542 h 6507156"/>
              <a:gd name="connsiteX5088" fmla="*/ 7693730 w 9124939"/>
              <a:gd name="connsiteY5088" fmla="*/ 5251813 h 6507156"/>
              <a:gd name="connsiteX5089" fmla="*/ 7685473 w 9124939"/>
              <a:gd name="connsiteY5089" fmla="*/ 5245146 h 6507156"/>
              <a:gd name="connsiteX5090" fmla="*/ 7675629 w 9124939"/>
              <a:gd name="connsiteY5090" fmla="*/ 5255304 h 6507156"/>
              <a:gd name="connsiteX5091" fmla="*/ 7654353 w 9124939"/>
              <a:gd name="connsiteY5091" fmla="*/ 5259114 h 6507156"/>
              <a:gd name="connsiteX5092" fmla="*/ 7653718 w 9124939"/>
              <a:gd name="connsiteY5092" fmla="*/ 5248638 h 6507156"/>
              <a:gd name="connsiteX5093" fmla="*/ 7667690 w 9124939"/>
              <a:gd name="connsiteY5093" fmla="*/ 5227686 h 6507156"/>
              <a:gd name="connsiteX5094" fmla="*/ 7669596 w 9124939"/>
              <a:gd name="connsiteY5094" fmla="*/ 5209909 h 6507156"/>
              <a:gd name="connsiteX5095" fmla="*/ 7644191 w 9124939"/>
              <a:gd name="connsiteY5095" fmla="*/ 5169910 h 6507156"/>
              <a:gd name="connsiteX5096" fmla="*/ 7635935 w 9124939"/>
              <a:gd name="connsiteY5096" fmla="*/ 5148959 h 6507156"/>
              <a:gd name="connsiteX5097" fmla="*/ 7618787 w 9124939"/>
              <a:gd name="connsiteY5097" fmla="*/ 5131499 h 6507156"/>
              <a:gd name="connsiteX5098" fmla="*/ 7608625 w 9124939"/>
              <a:gd name="connsiteY5098" fmla="*/ 5103881 h 6507156"/>
              <a:gd name="connsiteX5099" fmla="*/ 7598146 w 9124939"/>
              <a:gd name="connsiteY5099" fmla="*/ 5101341 h 6507156"/>
              <a:gd name="connsiteX5100" fmla="*/ 7589572 w 9124939"/>
              <a:gd name="connsiteY5100" fmla="*/ 5106738 h 6507156"/>
              <a:gd name="connsiteX5101" fmla="*/ 7581316 w 9124939"/>
              <a:gd name="connsiteY5101" fmla="*/ 5103246 h 6507156"/>
              <a:gd name="connsiteX5102" fmla="*/ 7580363 w 9124939"/>
              <a:gd name="connsiteY5102" fmla="*/ 5092453 h 6507156"/>
              <a:gd name="connsiteX5103" fmla="*/ 7564803 w 9124939"/>
              <a:gd name="connsiteY5103" fmla="*/ 5079437 h 6507156"/>
              <a:gd name="connsiteX5104" fmla="*/ 7567344 w 9124939"/>
              <a:gd name="connsiteY5104" fmla="*/ 5060708 h 6507156"/>
              <a:gd name="connsiteX5105" fmla="*/ 7578458 w 9124939"/>
              <a:gd name="connsiteY5105" fmla="*/ 5056898 h 6507156"/>
              <a:gd name="connsiteX5106" fmla="*/ 7588937 w 9124939"/>
              <a:gd name="connsiteY5106" fmla="*/ 5048645 h 6507156"/>
              <a:gd name="connsiteX5107" fmla="*/ 7600369 w 9124939"/>
              <a:gd name="connsiteY5107" fmla="*/ 5057216 h 6507156"/>
              <a:gd name="connsiteX5108" fmla="*/ 7611801 w 9124939"/>
              <a:gd name="connsiteY5108" fmla="*/ 5054359 h 6507156"/>
              <a:gd name="connsiteX5109" fmla="*/ 7619422 w 9124939"/>
              <a:gd name="connsiteY5109" fmla="*/ 5059121 h 6507156"/>
              <a:gd name="connsiteX5110" fmla="*/ 7634347 w 9124939"/>
              <a:gd name="connsiteY5110" fmla="*/ 5061343 h 6507156"/>
              <a:gd name="connsiteX5111" fmla="*/ 7650860 w 9124939"/>
              <a:gd name="connsiteY5111" fmla="*/ 5064835 h 6507156"/>
              <a:gd name="connsiteX5112" fmla="*/ 7661974 w 9124939"/>
              <a:gd name="connsiteY5112" fmla="*/ 5060073 h 6507156"/>
              <a:gd name="connsiteX5113" fmla="*/ 7669278 w 9124939"/>
              <a:gd name="connsiteY5113" fmla="*/ 5050867 h 6507156"/>
              <a:gd name="connsiteX5114" fmla="*/ 7676264 w 9124939"/>
              <a:gd name="connsiteY5114" fmla="*/ 5061343 h 6507156"/>
              <a:gd name="connsiteX5115" fmla="*/ 7681980 w 9124939"/>
              <a:gd name="connsiteY5115" fmla="*/ 5059438 h 6507156"/>
              <a:gd name="connsiteX5116" fmla="*/ 7679757 w 9124939"/>
              <a:gd name="connsiteY5116" fmla="*/ 5051819 h 6507156"/>
              <a:gd name="connsiteX5117" fmla="*/ 7670548 w 9124939"/>
              <a:gd name="connsiteY5117" fmla="*/ 5045470 h 6507156"/>
              <a:gd name="connsiteX5118" fmla="*/ 7663244 w 9124939"/>
              <a:gd name="connsiteY5118" fmla="*/ 5044200 h 6507156"/>
              <a:gd name="connsiteX5119" fmla="*/ 7657846 w 9124939"/>
              <a:gd name="connsiteY5119" fmla="*/ 5039756 h 6507156"/>
              <a:gd name="connsiteX5120" fmla="*/ 7658164 w 9124939"/>
              <a:gd name="connsiteY5120" fmla="*/ 5029280 h 6507156"/>
              <a:gd name="connsiteX5121" fmla="*/ 7663562 w 9124939"/>
              <a:gd name="connsiteY5121" fmla="*/ 5023249 h 6507156"/>
              <a:gd name="connsiteX5122" fmla="*/ 7667373 w 9124939"/>
              <a:gd name="connsiteY5122" fmla="*/ 5005154 h 6507156"/>
              <a:gd name="connsiteX5123" fmla="*/ 7661022 w 9124939"/>
              <a:gd name="connsiteY5123" fmla="*/ 4997853 h 6507156"/>
              <a:gd name="connsiteX5124" fmla="*/ 7662609 w 9124939"/>
              <a:gd name="connsiteY5124" fmla="*/ 4986107 h 6507156"/>
              <a:gd name="connsiteX5125" fmla="*/ 7676582 w 9124939"/>
              <a:gd name="connsiteY5125" fmla="*/ 4971822 h 6507156"/>
              <a:gd name="connsiteX5126" fmla="*/ 7694682 w 9124939"/>
              <a:gd name="connsiteY5126" fmla="*/ 4968012 h 6507156"/>
              <a:gd name="connsiteX5127" fmla="*/ 7692459 w 9124939"/>
              <a:gd name="connsiteY5127" fmla="*/ 4973409 h 6507156"/>
              <a:gd name="connsiteX5128" fmla="*/ 7696587 w 9124939"/>
              <a:gd name="connsiteY5128" fmla="*/ 4979758 h 6507156"/>
              <a:gd name="connsiteX5129" fmla="*/ 7708337 w 9124939"/>
              <a:gd name="connsiteY5129" fmla="*/ 4984202 h 6507156"/>
              <a:gd name="connsiteX5130" fmla="*/ 7715958 w 9124939"/>
              <a:gd name="connsiteY5130" fmla="*/ 4974679 h 6507156"/>
              <a:gd name="connsiteX5131" fmla="*/ 7715958 w 9124939"/>
              <a:gd name="connsiteY5131" fmla="*/ 4962298 h 6507156"/>
              <a:gd name="connsiteX5132" fmla="*/ 7720721 w 9124939"/>
              <a:gd name="connsiteY5132" fmla="*/ 4948648 h 6507156"/>
              <a:gd name="connsiteX5133" fmla="*/ 7731201 w 9124939"/>
              <a:gd name="connsiteY5133" fmla="*/ 4948013 h 6507156"/>
              <a:gd name="connsiteX5134" fmla="*/ 7731201 w 9124939"/>
              <a:gd name="connsiteY5134" fmla="*/ 4958489 h 6507156"/>
              <a:gd name="connsiteX5135" fmla="*/ 7737234 w 9124939"/>
              <a:gd name="connsiteY5135" fmla="*/ 4966108 h 6507156"/>
              <a:gd name="connsiteX5136" fmla="*/ 7742633 w 9124939"/>
              <a:gd name="connsiteY5136" fmla="*/ 4961981 h 6507156"/>
              <a:gd name="connsiteX5137" fmla="*/ 7744855 w 9124939"/>
              <a:gd name="connsiteY5137" fmla="*/ 4948331 h 6507156"/>
              <a:gd name="connsiteX5138" fmla="*/ 7755970 w 9124939"/>
              <a:gd name="connsiteY5138" fmla="*/ 4943251 h 6507156"/>
              <a:gd name="connsiteX5139" fmla="*/ 7771530 w 9124939"/>
              <a:gd name="connsiteY5139" fmla="*/ 4949918 h 6507156"/>
              <a:gd name="connsiteX5140" fmla="*/ 7788361 w 9124939"/>
              <a:gd name="connsiteY5140" fmla="*/ 4942934 h 6507156"/>
              <a:gd name="connsiteX5141" fmla="*/ 7802333 w 9124939"/>
              <a:gd name="connsiteY5141" fmla="*/ 4941347 h 6507156"/>
              <a:gd name="connsiteX5142" fmla="*/ 7815035 w 9124939"/>
              <a:gd name="connsiteY5142" fmla="*/ 4945791 h 6507156"/>
              <a:gd name="connsiteX5143" fmla="*/ 7817893 w 9124939"/>
              <a:gd name="connsiteY5143" fmla="*/ 4951188 h 6507156"/>
              <a:gd name="connsiteX5144" fmla="*/ 7822021 w 9124939"/>
              <a:gd name="connsiteY5144" fmla="*/ 4960076 h 6507156"/>
              <a:gd name="connsiteX5145" fmla="*/ 7822974 w 9124939"/>
              <a:gd name="connsiteY5145" fmla="*/ 4961029 h 6507156"/>
              <a:gd name="connsiteX5146" fmla="*/ 7824244 w 9124939"/>
              <a:gd name="connsiteY5146" fmla="*/ 4961981 h 6507156"/>
              <a:gd name="connsiteX5147" fmla="*/ 7825514 w 9124939"/>
              <a:gd name="connsiteY5147" fmla="*/ 4962298 h 6507156"/>
              <a:gd name="connsiteX5148" fmla="*/ 7827102 w 9124939"/>
              <a:gd name="connsiteY5148" fmla="*/ 4962298 h 6507156"/>
              <a:gd name="connsiteX5149" fmla="*/ 7829642 w 9124939"/>
              <a:gd name="connsiteY5149" fmla="*/ 4962298 h 6507156"/>
              <a:gd name="connsiteX5150" fmla="*/ 7830595 w 9124939"/>
              <a:gd name="connsiteY5150" fmla="*/ 4961981 h 6507156"/>
              <a:gd name="connsiteX5151" fmla="*/ 7832500 w 9124939"/>
              <a:gd name="connsiteY5151" fmla="*/ 4972774 h 6507156"/>
              <a:gd name="connsiteX5152" fmla="*/ 7839487 w 9124939"/>
              <a:gd name="connsiteY5152" fmla="*/ 4984202 h 6507156"/>
              <a:gd name="connsiteX5153" fmla="*/ 7845203 w 9124939"/>
              <a:gd name="connsiteY5153" fmla="*/ 4968647 h 6507156"/>
              <a:gd name="connsiteX5154" fmla="*/ 7835994 w 9124939"/>
              <a:gd name="connsiteY5154" fmla="*/ 4960394 h 6507156"/>
              <a:gd name="connsiteX5155" fmla="*/ 7836946 w 9124939"/>
              <a:gd name="connsiteY5155" fmla="*/ 4951823 h 6507156"/>
              <a:gd name="connsiteX5156" fmla="*/ 7828690 w 9124939"/>
              <a:gd name="connsiteY5156" fmla="*/ 4943886 h 6507156"/>
              <a:gd name="connsiteX5157" fmla="*/ 7822974 w 9124939"/>
              <a:gd name="connsiteY5157" fmla="*/ 4930236 h 6507156"/>
              <a:gd name="connsiteX5158" fmla="*/ 7826467 w 9124939"/>
              <a:gd name="connsiteY5158" fmla="*/ 4920078 h 6507156"/>
              <a:gd name="connsiteX5159" fmla="*/ 7835994 w 9124939"/>
              <a:gd name="connsiteY5159" fmla="*/ 4913729 h 6507156"/>
              <a:gd name="connsiteX5160" fmla="*/ 7848378 w 9124939"/>
              <a:gd name="connsiteY5160" fmla="*/ 4882618 h 6507156"/>
              <a:gd name="connsiteX5161" fmla="*/ 7860763 w 9124939"/>
              <a:gd name="connsiteY5161" fmla="*/ 4859445 h 6507156"/>
              <a:gd name="connsiteX5162" fmla="*/ 7873147 w 9124939"/>
              <a:gd name="connsiteY5162" fmla="*/ 4832461 h 6507156"/>
              <a:gd name="connsiteX5163" fmla="*/ 7868066 w 9124939"/>
              <a:gd name="connsiteY5163" fmla="*/ 4821986 h 6507156"/>
              <a:gd name="connsiteX5164" fmla="*/ 7871242 w 9124939"/>
              <a:gd name="connsiteY5164" fmla="*/ 4812462 h 6507156"/>
              <a:gd name="connsiteX5165" fmla="*/ 7876640 w 9124939"/>
              <a:gd name="connsiteY5165" fmla="*/ 4814684 h 6507156"/>
              <a:gd name="connsiteX5166" fmla="*/ 7876005 w 9124939"/>
              <a:gd name="connsiteY5166" fmla="*/ 4805161 h 6507156"/>
              <a:gd name="connsiteX5167" fmla="*/ 7856952 w 9124939"/>
              <a:gd name="connsiteY5167" fmla="*/ 4768971 h 6507156"/>
              <a:gd name="connsiteX5168" fmla="*/ 7850918 w 9124939"/>
              <a:gd name="connsiteY5168" fmla="*/ 4751829 h 6507156"/>
              <a:gd name="connsiteX5169" fmla="*/ 7827102 w 9124939"/>
              <a:gd name="connsiteY5169" fmla="*/ 4725798 h 6507156"/>
              <a:gd name="connsiteX5170" fmla="*/ 7809954 w 9124939"/>
              <a:gd name="connsiteY5170" fmla="*/ 4731830 h 6507156"/>
              <a:gd name="connsiteX5171" fmla="*/ 7797252 w 9124939"/>
              <a:gd name="connsiteY5171" fmla="*/ 4728338 h 6507156"/>
              <a:gd name="connsiteX5172" fmla="*/ 7796617 w 9124939"/>
              <a:gd name="connsiteY5172" fmla="*/ 4714370 h 6507156"/>
              <a:gd name="connsiteX5173" fmla="*/ 7770578 w 9124939"/>
              <a:gd name="connsiteY5173" fmla="*/ 4709926 h 6507156"/>
              <a:gd name="connsiteX5174" fmla="*/ 7755335 w 9124939"/>
              <a:gd name="connsiteY5174" fmla="*/ 4718814 h 6507156"/>
              <a:gd name="connsiteX5175" fmla="*/ 7736282 w 9124939"/>
              <a:gd name="connsiteY5175" fmla="*/ 4728973 h 6507156"/>
              <a:gd name="connsiteX5176" fmla="*/ 7724215 w 9124939"/>
              <a:gd name="connsiteY5176" fmla="*/ 4734052 h 6507156"/>
              <a:gd name="connsiteX5177" fmla="*/ 7716911 w 9124939"/>
              <a:gd name="connsiteY5177" fmla="*/ 4728338 h 6507156"/>
              <a:gd name="connsiteX5178" fmla="*/ 7706432 w 9124939"/>
              <a:gd name="connsiteY5178" fmla="*/ 4727068 h 6507156"/>
              <a:gd name="connsiteX5179" fmla="*/ 7708972 w 9124939"/>
              <a:gd name="connsiteY5179" fmla="*/ 4712465 h 6507156"/>
              <a:gd name="connsiteX5180" fmla="*/ 7701351 w 9124939"/>
              <a:gd name="connsiteY5180" fmla="*/ 4708021 h 6507156"/>
              <a:gd name="connsiteX5181" fmla="*/ 7687061 w 9124939"/>
              <a:gd name="connsiteY5181" fmla="*/ 4706434 h 6507156"/>
              <a:gd name="connsiteX5182" fmla="*/ 7656258 w 9124939"/>
              <a:gd name="connsiteY5182" fmla="*/ 4707704 h 6507156"/>
              <a:gd name="connsiteX5183" fmla="*/ 7634982 w 9124939"/>
              <a:gd name="connsiteY5183" fmla="*/ 4704212 h 6507156"/>
              <a:gd name="connsiteX5184" fmla="*/ 7621010 w 9124939"/>
              <a:gd name="connsiteY5184" fmla="*/ 4712465 h 6507156"/>
              <a:gd name="connsiteX5185" fmla="*/ 7594971 w 9124939"/>
              <a:gd name="connsiteY5185" fmla="*/ 4733735 h 6507156"/>
              <a:gd name="connsiteX5186" fmla="*/ 7576553 w 9124939"/>
              <a:gd name="connsiteY5186" fmla="*/ 4749290 h 6507156"/>
              <a:gd name="connsiteX5187" fmla="*/ 7576235 w 9124939"/>
              <a:gd name="connsiteY5187" fmla="*/ 4761670 h 6507156"/>
              <a:gd name="connsiteX5188" fmla="*/ 7559087 w 9124939"/>
              <a:gd name="connsiteY5188" fmla="*/ 4771829 h 6507156"/>
              <a:gd name="connsiteX5189" fmla="*/ 7552736 w 9124939"/>
              <a:gd name="connsiteY5189" fmla="*/ 4768654 h 6507156"/>
              <a:gd name="connsiteX5190" fmla="*/ 7542257 w 9124939"/>
              <a:gd name="connsiteY5190" fmla="*/ 4768337 h 6507156"/>
              <a:gd name="connsiteX5191" fmla="*/ 7532730 w 9124939"/>
              <a:gd name="connsiteY5191" fmla="*/ 4772146 h 6507156"/>
              <a:gd name="connsiteX5192" fmla="*/ 7524156 w 9124939"/>
              <a:gd name="connsiteY5192" fmla="*/ 4769606 h 6507156"/>
              <a:gd name="connsiteX5193" fmla="*/ 7499705 w 9124939"/>
              <a:gd name="connsiteY5193" fmla="*/ 4775320 h 6507156"/>
              <a:gd name="connsiteX5194" fmla="*/ 7492401 w 9124939"/>
              <a:gd name="connsiteY5194" fmla="*/ 4772146 h 6507156"/>
              <a:gd name="connsiteX5195" fmla="*/ 7476524 w 9124939"/>
              <a:gd name="connsiteY5195" fmla="*/ 4777225 h 6507156"/>
              <a:gd name="connsiteX5196" fmla="*/ 7458106 w 9124939"/>
              <a:gd name="connsiteY5196" fmla="*/ 4790241 h 6507156"/>
              <a:gd name="connsiteX5197" fmla="*/ 7452707 w 9124939"/>
              <a:gd name="connsiteY5197" fmla="*/ 4787066 h 6507156"/>
              <a:gd name="connsiteX5198" fmla="*/ 7442228 w 9124939"/>
              <a:gd name="connsiteY5198" fmla="*/ 4793098 h 6507156"/>
              <a:gd name="connsiteX5199" fmla="*/ 7455565 w 9124939"/>
              <a:gd name="connsiteY5199" fmla="*/ 4802939 h 6507156"/>
              <a:gd name="connsiteX5200" fmla="*/ 7452390 w 9124939"/>
              <a:gd name="connsiteY5200" fmla="*/ 4811192 h 6507156"/>
              <a:gd name="connsiteX5201" fmla="*/ 7441593 w 9124939"/>
              <a:gd name="connsiteY5201" fmla="*/ 4802621 h 6507156"/>
              <a:gd name="connsiteX5202" fmla="*/ 7436512 w 9124939"/>
              <a:gd name="connsiteY5202" fmla="*/ 4802304 h 6507156"/>
              <a:gd name="connsiteX5203" fmla="*/ 7441593 w 9124939"/>
              <a:gd name="connsiteY5203" fmla="*/ 4812780 h 6507156"/>
              <a:gd name="connsiteX5204" fmla="*/ 7442521 w 9124939"/>
              <a:gd name="connsiteY5204" fmla="*/ 4825159 h 6507156"/>
              <a:gd name="connsiteX5205" fmla="*/ 7442537 w 9124939"/>
              <a:gd name="connsiteY5205" fmla="*/ 4825167 h 6507156"/>
              <a:gd name="connsiteX5206" fmla="*/ 7442523 w 9124939"/>
              <a:gd name="connsiteY5206" fmla="*/ 4825183 h 6507156"/>
              <a:gd name="connsiteX5207" fmla="*/ 7442545 w 9124939"/>
              <a:gd name="connsiteY5207" fmla="*/ 4825478 h 6507156"/>
              <a:gd name="connsiteX5208" fmla="*/ 7442355 w 9124939"/>
              <a:gd name="connsiteY5208" fmla="*/ 4825375 h 6507156"/>
              <a:gd name="connsiteX5209" fmla="*/ 7435869 w 9124939"/>
              <a:gd name="connsiteY5209" fmla="*/ 4832786 h 6507156"/>
              <a:gd name="connsiteX5210" fmla="*/ 7424119 w 9124939"/>
              <a:gd name="connsiteY5210" fmla="*/ 4831199 h 6507156"/>
              <a:gd name="connsiteX5211" fmla="*/ 7417768 w 9124939"/>
              <a:gd name="connsiteY5211" fmla="*/ 4839452 h 6507156"/>
              <a:gd name="connsiteX5212" fmla="*/ 7410147 w 9124939"/>
              <a:gd name="connsiteY5212" fmla="*/ 4840405 h 6507156"/>
              <a:gd name="connsiteX5213" fmla="*/ 7411735 w 9124939"/>
              <a:gd name="connsiteY5213" fmla="*/ 4830881 h 6507156"/>
              <a:gd name="connsiteX5214" fmla="*/ 7399668 w 9124939"/>
              <a:gd name="connsiteY5214" fmla="*/ 4835960 h 6507156"/>
              <a:gd name="connsiteX5215" fmla="*/ 7394904 w 9124939"/>
              <a:gd name="connsiteY5215" fmla="*/ 4848341 h 6507156"/>
              <a:gd name="connsiteX5216" fmla="*/ 7389823 w 9124939"/>
              <a:gd name="connsiteY5216" fmla="*/ 4850245 h 6507156"/>
              <a:gd name="connsiteX5217" fmla="*/ 7392999 w 9124939"/>
              <a:gd name="connsiteY5217" fmla="*/ 4859769 h 6507156"/>
              <a:gd name="connsiteX5218" fmla="*/ 7389506 w 9124939"/>
              <a:gd name="connsiteY5218" fmla="*/ 4871514 h 6507156"/>
              <a:gd name="connsiteX5219" fmla="*/ 7377756 w 9124939"/>
              <a:gd name="connsiteY5219" fmla="*/ 4868974 h 6507156"/>
              <a:gd name="connsiteX5220" fmla="*/ 7374581 w 9124939"/>
              <a:gd name="connsiteY5220" fmla="*/ 4873101 h 6507156"/>
              <a:gd name="connsiteX5221" fmla="*/ 7377439 w 9124939"/>
              <a:gd name="connsiteY5221" fmla="*/ 4882624 h 6507156"/>
              <a:gd name="connsiteX5222" fmla="*/ 7369818 w 9124939"/>
              <a:gd name="connsiteY5222" fmla="*/ 4886751 h 6507156"/>
              <a:gd name="connsiteX5223" fmla="*/ 7356163 w 9124939"/>
              <a:gd name="connsiteY5223" fmla="*/ 4884211 h 6507156"/>
              <a:gd name="connsiteX5224" fmla="*/ 7346636 w 9124939"/>
              <a:gd name="connsiteY5224" fmla="*/ 4879767 h 6507156"/>
              <a:gd name="connsiteX5225" fmla="*/ 7332029 w 9124939"/>
              <a:gd name="connsiteY5225" fmla="*/ 4867705 h 6507156"/>
              <a:gd name="connsiteX5226" fmla="*/ 7323455 w 9124939"/>
              <a:gd name="connsiteY5226" fmla="*/ 4868657 h 6507156"/>
              <a:gd name="connsiteX5227" fmla="*/ 7327900 w 9124939"/>
              <a:gd name="connsiteY5227" fmla="*/ 4878180 h 6507156"/>
              <a:gd name="connsiteX5228" fmla="*/ 7334887 w 9124939"/>
              <a:gd name="connsiteY5228" fmla="*/ 4881354 h 6507156"/>
              <a:gd name="connsiteX5229" fmla="*/ 7329488 w 9124939"/>
              <a:gd name="connsiteY5229" fmla="*/ 4892147 h 6507156"/>
              <a:gd name="connsiteX5230" fmla="*/ 7315833 w 9124939"/>
              <a:gd name="connsiteY5230" fmla="*/ 4891830 h 6507156"/>
              <a:gd name="connsiteX5231" fmla="*/ 7308212 w 9124939"/>
              <a:gd name="connsiteY5231" fmla="*/ 4886116 h 6507156"/>
              <a:gd name="connsiteX5232" fmla="*/ 7304084 w 9124939"/>
              <a:gd name="connsiteY5232" fmla="*/ 4894687 h 6507156"/>
              <a:gd name="connsiteX5233" fmla="*/ 7316469 w 9124939"/>
              <a:gd name="connsiteY5233" fmla="*/ 4902306 h 6507156"/>
              <a:gd name="connsiteX5234" fmla="*/ 7309800 w 9124939"/>
              <a:gd name="connsiteY5234" fmla="*/ 4911511 h 6507156"/>
              <a:gd name="connsiteX5235" fmla="*/ 7304401 w 9124939"/>
              <a:gd name="connsiteY5235" fmla="*/ 4914686 h 6507156"/>
              <a:gd name="connsiteX5236" fmla="*/ 7307577 w 9124939"/>
              <a:gd name="connsiteY5236" fmla="*/ 4923257 h 6507156"/>
              <a:gd name="connsiteX5237" fmla="*/ 7298368 w 9124939"/>
              <a:gd name="connsiteY5237" fmla="*/ 4939764 h 6507156"/>
              <a:gd name="connsiteX5238" fmla="*/ 7294557 w 9124939"/>
              <a:gd name="connsiteY5238" fmla="*/ 4934050 h 6507156"/>
              <a:gd name="connsiteX5239" fmla="*/ 7289476 w 9124939"/>
              <a:gd name="connsiteY5239" fmla="*/ 4914051 h 6507156"/>
              <a:gd name="connsiteX5240" fmla="*/ 7281220 w 9124939"/>
              <a:gd name="connsiteY5240" fmla="*/ 4923574 h 6507156"/>
              <a:gd name="connsiteX5241" fmla="*/ 7272964 w 9124939"/>
              <a:gd name="connsiteY5241" fmla="*/ 4942303 h 6507156"/>
              <a:gd name="connsiteX5242" fmla="*/ 7285348 w 9124939"/>
              <a:gd name="connsiteY5242" fmla="*/ 4965794 h 6507156"/>
              <a:gd name="connsiteX5243" fmla="*/ 7284078 w 9124939"/>
              <a:gd name="connsiteY5243" fmla="*/ 4977222 h 6507156"/>
              <a:gd name="connsiteX5244" fmla="*/ 7272011 w 9124939"/>
              <a:gd name="connsiteY5244" fmla="*/ 4986427 h 6507156"/>
              <a:gd name="connsiteX5245" fmla="*/ 7272329 w 9124939"/>
              <a:gd name="connsiteY5245" fmla="*/ 4975952 h 6507156"/>
              <a:gd name="connsiteX5246" fmla="*/ 7270106 w 9124939"/>
              <a:gd name="connsiteY5246" fmla="*/ 4971508 h 6507156"/>
              <a:gd name="connsiteX5247" fmla="*/ 7254228 w 9124939"/>
              <a:gd name="connsiteY5247" fmla="*/ 4979761 h 6507156"/>
              <a:gd name="connsiteX5248" fmla="*/ 7252640 w 9124939"/>
              <a:gd name="connsiteY5248" fmla="*/ 4988967 h 6507156"/>
              <a:gd name="connsiteX5249" fmla="*/ 7252323 w 9124939"/>
              <a:gd name="connsiteY5249" fmla="*/ 4995951 h 6507156"/>
              <a:gd name="connsiteX5250" fmla="*/ 7252323 w 9124939"/>
              <a:gd name="connsiteY5250" fmla="*/ 4998808 h 6507156"/>
              <a:gd name="connsiteX5251" fmla="*/ 7252323 w 9124939"/>
              <a:gd name="connsiteY5251" fmla="*/ 5000712 h 6507156"/>
              <a:gd name="connsiteX5252" fmla="*/ 7255498 w 9124939"/>
              <a:gd name="connsiteY5252" fmla="*/ 5009283 h 6507156"/>
              <a:gd name="connsiteX5253" fmla="*/ 7247877 w 9124939"/>
              <a:gd name="connsiteY5253" fmla="*/ 5018489 h 6507156"/>
              <a:gd name="connsiteX5254" fmla="*/ 7235175 w 9124939"/>
              <a:gd name="connsiteY5254" fmla="*/ 5025473 h 6507156"/>
              <a:gd name="connsiteX5255" fmla="*/ 7229459 w 9124939"/>
              <a:gd name="connsiteY5255" fmla="*/ 5040392 h 6507156"/>
              <a:gd name="connsiteX5256" fmla="*/ 7216122 w 9124939"/>
              <a:gd name="connsiteY5256" fmla="*/ 5055629 h 6507156"/>
              <a:gd name="connsiteX5257" fmla="*/ 7223743 w 9124939"/>
              <a:gd name="connsiteY5257" fmla="*/ 5086104 h 6507156"/>
              <a:gd name="connsiteX5258" fmla="*/ 7230729 w 9124939"/>
              <a:gd name="connsiteY5258" fmla="*/ 5100389 h 6507156"/>
              <a:gd name="connsiteX5259" fmla="*/ 7242478 w 9124939"/>
              <a:gd name="connsiteY5259" fmla="*/ 5098167 h 6507156"/>
              <a:gd name="connsiteX5260" fmla="*/ 7248194 w 9124939"/>
              <a:gd name="connsiteY5260" fmla="*/ 5088961 h 6507156"/>
              <a:gd name="connsiteX5261" fmla="*/ 7264707 w 9124939"/>
              <a:gd name="connsiteY5261" fmla="*/ 5092770 h 6507156"/>
              <a:gd name="connsiteX5262" fmla="*/ 7269471 w 9124939"/>
              <a:gd name="connsiteY5262" fmla="*/ 5121340 h 6507156"/>
              <a:gd name="connsiteX5263" fmla="*/ 7271058 w 9124939"/>
              <a:gd name="connsiteY5263" fmla="*/ 5131815 h 6507156"/>
              <a:gd name="connsiteX5264" fmla="*/ 7284078 w 9124939"/>
              <a:gd name="connsiteY5264" fmla="*/ 5141656 h 6507156"/>
              <a:gd name="connsiteX5265" fmla="*/ 7288206 w 9124939"/>
              <a:gd name="connsiteY5265" fmla="*/ 5141656 h 6507156"/>
              <a:gd name="connsiteX5266" fmla="*/ 7291064 w 9124939"/>
              <a:gd name="connsiteY5266" fmla="*/ 5151179 h 6507156"/>
              <a:gd name="connsiteX5267" fmla="*/ 7284396 w 9124939"/>
              <a:gd name="connsiteY5267" fmla="*/ 5165781 h 6507156"/>
              <a:gd name="connsiteX5268" fmla="*/ 7282490 w 9124939"/>
              <a:gd name="connsiteY5268" fmla="*/ 5190224 h 6507156"/>
              <a:gd name="connsiteX5269" fmla="*/ 7288841 w 9124939"/>
              <a:gd name="connsiteY5269" fmla="*/ 5194351 h 6507156"/>
              <a:gd name="connsiteX5270" fmla="*/ 7299956 w 9124939"/>
              <a:gd name="connsiteY5270" fmla="*/ 5175622 h 6507156"/>
              <a:gd name="connsiteX5271" fmla="*/ 7306624 w 9124939"/>
              <a:gd name="connsiteY5271" fmla="*/ 5163242 h 6507156"/>
              <a:gd name="connsiteX5272" fmla="*/ 7307895 w 9124939"/>
              <a:gd name="connsiteY5272" fmla="*/ 5151814 h 6507156"/>
              <a:gd name="connsiteX5273" fmla="*/ 7312023 w 9124939"/>
              <a:gd name="connsiteY5273" fmla="*/ 5165464 h 6507156"/>
              <a:gd name="connsiteX5274" fmla="*/ 7305989 w 9124939"/>
              <a:gd name="connsiteY5274" fmla="*/ 5188320 h 6507156"/>
              <a:gd name="connsiteX5275" fmla="*/ 7298050 w 9124939"/>
              <a:gd name="connsiteY5275" fmla="*/ 5203874 h 6507156"/>
              <a:gd name="connsiteX5276" fmla="*/ 7299956 w 9124939"/>
              <a:gd name="connsiteY5276" fmla="*/ 5216889 h 6507156"/>
              <a:gd name="connsiteX5277" fmla="*/ 7306624 w 9124939"/>
              <a:gd name="connsiteY5277" fmla="*/ 5207684 h 6507156"/>
              <a:gd name="connsiteX5278" fmla="*/ 7307259 w 9124939"/>
              <a:gd name="connsiteY5278" fmla="*/ 5220381 h 6507156"/>
              <a:gd name="connsiteX5279" fmla="*/ 7297415 w 9124939"/>
              <a:gd name="connsiteY5279" fmla="*/ 5231492 h 6507156"/>
              <a:gd name="connsiteX5280" fmla="*/ 7291699 w 9124939"/>
              <a:gd name="connsiteY5280" fmla="*/ 5246094 h 6507156"/>
              <a:gd name="connsiteX5281" fmla="*/ 7296780 w 9124939"/>
              <a:gd name="connsiteY5281" fmla="*/ 5263236 h 6507156"/>
              <a:gd name="connsiteX5282" fmla="*/ 7329488 w 9124939"/>
              <a:gd name="connsiteY5282" fmla="*/ 5295615 h 6507156"/>
              <a:gd name="connsiteX5283" fmla="*/ 7343143 w 9124939"/>
              <a:gd name="connsiteY5283" fmla="*/ 5313074 h 6507156"/>
              <a:gd name="connsiteX5284" fmla="*/ 7353940 w 9124939"/>
              <a:gd name="connsiteY5284" fmla="*/ 5336247 h 6507156"/>
              <a:gd name="connsiteX5285" fmla="*/ 7369500 w 9124939"/>
              <a:gd name="connsiteY5285" fmla="*/ 5386085 h 6507156"/>
              <a:gd name="connsiteX5286" fmla="*/ 7385060 w 9124939"/>
              <a:gd name="connsiteY5286" fmla="*/ 5398149 h 6507156"/>
              <a:gd name="connsiteX5287" fmla="*/ 7397762 w 9124939"/>
              <a:gd name="connsiteY5287" fmla="*/ 5409894 h 6507156"/>
              <a:gd name="connsiteX5288" fmla="*/ 7391000 w 9124939"/>
              <a:gd name="connsiteY5288" fmla="*/ 5422770 h 6507156"/>
              <a:gd name="connsiteX5289" fmla="*/ 7391258 w 9124939"/>
              <a:gd name="connsiteY5289" fmla="*/ 5422857 h 6507156"/>
              <a:gd name="connsiteX5290" fmla="*/ 7397738 w 9124939"/>
              <a:gd name="connsiteY5290" fmla="*/ 5410514 h 6507156"/>
              <a:gd name="connsiteX5291" fmla="*/ 7420281 w 9124939"/>
              <a:gd name="connsiteY5291" fmla="*/ 5430199 h 6507156"/>
              <a:gd name="connsiteX5292" fmla="*/ 7437108 w 9124939"/>
              <a:gd name="connsiteY5292" fmla="*/ 5439089 h 6507156"/>
              <a:gd name="connsiteX5293" fmla="*/ 7451396 w 9124939"/>
              <a:gd name="connsiteY5293" fmla="*/ 5460679 h 6507156"/>
              <a:gd name="connsiteX5294" fmla="*/ 7459968 w 9124939"/>
              <a:gd name="connsiteY5294" fmla="*/ 5491477 h 6507156"/>
              <a:gd name="connsiteX5295" fmla="*/ 7467588 w 9124939"/>
              <a:gd name="connsiteY5295" fmla="*/ 5528624 h 6507156"/>
              <a:gd name="connsiteX5296" fmla="*/ 7489496 w 9124939"/>
              <a:gd name="connsiteY5296" fmla="*/ 5541642 h 6507156"/>
              <a:gd name="connsiteX5297" fmla="*/ 7506323 w 9124939"/>
              <a:gd name="connsiteY5297" fmla="*/ 5570852 h 6507156"/>
              <a:gd name="connsiteX5298" fmla="*/ 7516801 w 9124939"/>
              <a:gd name="connsiteY5298" fmla="*/ 5586727 h 6507156"/>
              <a:gd name="connsiteX5299" fmla="*/ 7524103 w 9124939"/>
              <a:gd name="connsiteY5299" fmla="*/ 5587044 h 6507156"/>
              <a:gd name="connsiteX5300" fmla="*/ 7539978 w 9124939"/>
              <a:gd name="connsiteY5300" fmla="*/ 5581964 h 6507156"/>
              <a:gd name="connsiteX5301" fmla="*/ 7560933 w 9124939"/>
              <a:gd name="connsiteY5301" fmla="*/ 5599427 h 6507156"/>
              <a:gd name="connsiteX5302" fmla="*/ 7565061 w 9124939"/>
              <a:gd name="connsiteY5302" fmla="*/ 5602602 h 6507156"/>
              <a:gd name="connsiteX5303" fmla="*/ 7577126 w 9124939"/>
              <a:gd name="connsiteY5303" fmla="*/ 5625144 h 6507156"/>
              <a:gd name="connsiteX5304" fmla="*/ 7574586 w 9124939"/>
              <a:gd name="connsiteY5304" fmla="*/ 5630542 h 6507156"/>
              <a:gd name="connsiteX5305" fmla="*/ 7568871 w 9124939"/>
              <a:gd name="connsiteY5305" fmla="*/ 5630224 h 6507156"/>
              <a:gd name="connsiteX5306" fmla="*/ 7570776 w 9124939"/>
              <a:gd name="connsiteY5306" fmla="*/ 5621652 h 6507156"/>
              <a:gd name="connsiteX5307" fmla="*/ 7561568 w 9124939"/>
              <a:gd name="connsiteY5307" fmla="*/ 5613079 h 6507156"/>
              <a:gd name="connsiteX5308" fmla="*/ 7546646 w 9124939"/>
              <a:gd name="connsiteY5308" fmla="*/ 5610857 h 6507156"/>
              <a:gd name="connsiteX5309" fmla="*/ 7538708 w 9124939"/>
              <a:gd name="connsiteY5309" fmla="*/ 5605142 h 6507156"/>
              <a:gd name="connsiteX5310" fmla="*/ 7517436 w 9124939"/>
              <a:gd name="connsiteY5310" fmla="*/ 5607999 h 6507156"/>
              <a:gd name="connsiteX5311" fmla="*/ 7505371 w 9124939"/>
              <a:gd name="connsiteY5311" fmla="*/ 5620382 h 6507156"/>
              <a:gd name="connsiteX5312" fmla="*/ 7500926 w 9124939"/>
              <a:gd name="connsiteY5312" fmla="*/ 5630542 h 6507156"/>
              <a:gd name="connsiteX5313" fmla="*/ 7482193 w 9124939"/>
              <a:gd name="connsiteY5313" fmla="*/ 5661657 h 6507156"/>
              <a:gd name="connsiteX5314" fmla="*/ 7478066 w 9124939"/>
              <a:gd name="connsiteY5314" fmla="*/ 5690867 h 6507156"/>
              <a:gd name="connsiteX5315" fmla="*/ 7484733 w 9124939"/>
              <a:gd name="connsiteY5315" fmla="*/ 5709282 h 6507156"/>
              <a:gd name="connsiteX5316" fmla="*/ 7481558 w 9124939"/>
              <a:gd name="connsiteY5316" fmla="*/ 5718489 h 6507156"/>
              <a:gd name="connsiteX5317" fmla="*/ 7475208 w 9124939"/>
              <a:gd name="connsiteY5317" fmla="*/ 5710234 h 6507156"/>
              <a:gd name="connsiteX5318" fmla="*/ 7472033 w 9124939"/>
              <a:gd name="connsiteY5318" fmla="*/ 5716267 h 6507156"/>
              <a:gd name="connsiteX5319" fmla="*/ 7461238 w 9124939"/>
              <a:gd name="connsiteY5319" fmla="*/ 5731824 h 6507156"/>
              <a:gd name="connsiteX5320" fmla="*/ 7468541 w 9124939"/>
              <a:gd name="connsiteY5320" fmla="*/ 5766749 h 6507156"/>
              <a:gd name="connsiteX5321" fmla="*/ 7465683 w 9124939"/>
              <a:gd name="connsiteY5321" fmla="*/ 5791197 h 6507156"/>
              <a:gd name="connsiteX5322" fmla="*/ 7452348 w 9124939"/>
              <a:gd name="connsiteY5322" fmla="*/ 5784529 h 6507156"/>
              <a:gd name="connsiteX5323" fmla="*/ 7452666 w 9124939"/>
              <a:gd name="connsiteY5323" fmla="*/ 5767384 h 6507156"/>
              <a:gd name="connsiteX5324" fmla="*/ 7442506 w 9124939"/>
              <a:gd name="connsiteY5324" fmla="*/ 5768019 h 6507156"/>
              <a:gd name="connsiteX5325" fmla="*/ 7442823 w 9124939"/>
              <a:gd name="connsiteY5325" fmla="*/ 5833424 h 6507156"/>
              <a:gd name="connsiteX5326" fmla="*/ 7419011 w 9124939"/>
              <a:gd name="connsiteY5326" fmla="*/ 5840409 h 6507156"/>
              <a:gd name="connsiteX5327" fmla="*/ 7403453 w 9124939"/>
              <a:gd name="connsiteY5327" fmla="*/ 5829297 h 6507156"/>
              <a:gd name="connsiteX5328" fmla="*/ 7387896 w 9124939"/>
              <a:gd name="connsiteY5328" fmla="*/ 5839139 h 6507156"/>
              <a:gd name="connsiteX5329" fmla="*/ 7351066 w 9124939"/>
              <a:gd name="connsiteY5329" fmla="*/ 5794689 h 6507156"/>
              <a:gd name="connsiteX5330" fmla="*/ 7378688 w 9124939"/>
              <a:gd name="connsiteY5330" fmla="*/ 5759129 h 6507156"/>
              <a:gd name="connsiteX5331" fmla="*/ 7364718 w 9124939"/>
              <a:gd name="connsiteY5331" fmla="*/ 5738492 h 6507156"/>
              <a:gd name="connsiteX5332" fmla="*/ 7382498 w 9124939"/>
              <a:gd name="connsiteY5332" fmla="*/ 5708647 h 6507156"/>
              <a:gd name="connsiteX5333" fmla="*/ 7359638 w 9124939"/>
              <a:gd name="connsiteY5333" fmla="*/ 5674992 h 6507156"/>
              <a:gd name="connsiteX5334" fmla="*/ 7327571 w 9124939"/>
              <a:gd name="connsiteY5334" fmla="*/ 5678167 h 6507156"/>
              <a:gd name="connsiteX5335" fmla="*/ 7278675 w 9124939"/>
              <a:gd name="connsiteY5335" fmla="*/ 5729284 h 6507156"/>
              <a:gd name="connsiteX5336" fmla="*/ 7244838 w 9124939"/>
              <a:gd name="connsiteY5336" fmla="*/ 5742250 h 6507156"/>
              <a:gd name="connsiteX5337" fmla="*/ 7245338 w 9124939"/>
              <a:gd name="connsiteY5337" fmla="*/ 5742815 h 6507156"/>
              <a:gd name="connsiteX5338" fmla="*/ 7218600 w 9124939"/>
              <a:gd name="connsiteY5338" fmla="*/ 5764152 h 6507156"/>
              <a:gd name="connsiteX5339" fmla="*/ 7202684 w 9124939"/>
              <a:gd name="connsiteY5339" fmla="*/ 5783259 h 6507156"/>
              <a:gd name="connsiteX5340" fmla="*/ 7202474 w 9124939"/>
              <a:gd name="connsiteY5340" fmla="*/ 5782304 h 6507156"/>
              <a:gd name="connsiteX5341" fmla="*/ 7165088 w 9124939"/>
              <a:gd name="connsiteY5341" fmla="*/ 5783259 h 6507156"/>
              <a:gd name="connsiteX5342" fmla="*/ 7104253 w 9124939"/>
              <a:gd name="connsiteY5342" fmla="*/ 5767022 h 6507156"/>
              <a:gd name="connsiteX5343" fmla="*/ 7058944 w 9124939"/>
              <a:gd name="connsiteY5343" fmla="*/ 5719585 h 6507156"/>
              <a:gd name="connsiteX5344" fmla="*/ 7048631 w 9124939"/>
              <a:gd name="connsiteY5344" fmla="*/ 5679391 h 6507156"/>
              <a:gd name="connsiteX5345" fmla="*/ 7048441 w 9124939"/>
              <a:gd name="connsiteY5345" fmla="*/ 5679500 h 6507156"/>
              <a:gd name="connsiteX5346" fmla="*/ 7048488 w 9124939"/>
              <a:gd name="connsiteY5346" fmla="*/ 5679521 h 6507156"/>
              <a:gd name="connsiteX5347" fmla="*/ 7048360 w 9124939"/>
              <a:gd name="connsiteY5347" fmla="*/ 5679546 h 6507156"/>
              <a:gd name="connsiteX5348" fmla="*/ 7047986 w 9124939"/>
              <a:gd name="connsiteY5348" fmla="*/ 5679760 h 6507156"/>
              <a:gd name="connsiteX5349" fmla="*/ 7047769 w 9124939"/>
              <a:gd name="connsiteY5349" fmla="*/ 5679663 h 6507156"/>
              <a:gd name="connsiteX5350" fmla="*/ 6997044 w 9124939"/>
              <a:gd name="connsiteY5350" fmla="*/ 5689672 h 6507156"/>
              <a:gd name="connsiteX5351" fmla="*/ 6997679 w 9124939"/>
              <a:gd name="connsiteY5351" fmla="*/ 5695700 h 6507156"/>
              <a:gd name="connsiteX5352" fmla="*/ 6999902 w 9124939"/>
              <a:gd name="connsiteY5352" fmla="*/ 5710292 h 6507156"/>
              <a:gd name="connsiteX5353" fmla="*/ 7000854 w 9124939"/>
              <a:gd name="connsiteY5353" fmla="*/ 5718540 h 6507156"/>
              <a:gd name="connsiteX5354" fmla="*/ 7002442 w 9124939"/>
              <a:gd name="connsiteY5354" fmla="*/ 5726788 h 6507156"/>
              <a:gd name="connsiteX5355" fmla="*/ 7004030 w 9124939"/>
              <a:gd name="connsiteY5355" fmla="*/ 5733767 h 6507156"/>
              <a:gd name="connsiteX5356" fmla="*/ 7005618 w 9124939"/>
              <a:gd name="connsiteY5356" fmla="*/ 5739160 h 6507156"/>
              <a:gd name="connsiteX5357" fmla="*/ 7007841 w 9124939"/>
              <a:gd name="connsiteY5357" fmla="*/ 5745187 h 6507156"/>
              <a:gd name="connsiteX5358" fmla="*/ 7010063 w 9124939"/>
              <a:gd name="connsiteY5358" fmla="*/ 5753752 h 6507156"/>
              <a:gd name="connsiteX5359" fmla="*/ 7012921 w 9124939"/>
              <a:gd name="connsiteY5359" fmla="*/ 5763904 h 6507156"/>
              <a:gd name="connsiteX5360" fmla="*/ 7014827 w 9124939"/>
              <a:gd name="connsiteY5360" fmla="*/ 5774689 h 6507156"/>
              <a:gd name="connsiteX5361" fmla="*/ 7017050 w 9124939"/>
              <a:gd name="connsiteY5361" fmla="*/ 5785475 h 6507156"/>
              <a:gd name="connsiteX5362" fmla="*/ 7018955 w 9124939"/>
              <a:gd name="connsiteY5362" fmla="*/ 5794992 h 6507156"/>
              <a:gd name="connsiteX5363" fmla="*/ 7019590 w 9124939"/>
              <a:gd name="connsiteY5363" fmla="*/ 5802288 h 6507156"/>
              <a:gd name="connsiteX5364" fmla="*/ 7019590 w 9124939"/>
              <a:gd name="connsiteY5364" fmla="*/ 5805143 h 6507156"/>
              <a:gd name="connsiteX5365" fmla="*/ 7019273 w 9124939"/>
              <a:gd name="connsiteY5365" fmla="*/ 5807047 h 6507156"/>
              <a:gd name="connsiteX5366" fmla="*/ 7018638 w 9124939"/>
              <a:gd name="connsiteY5366" fmla="*/ 5811805 h 6507156"/>
              <a:gd name="connsiteX5367" fmla="*/ 7017685 w 9124939"/>
              <a:gd name="connsiteY5367" fmla="*/ 5820370 h 6507156"/>
              <a:gd name="connsiteX5368" fmla="*/ 7017050 w 9124939"/>
              <a:gd name="connsiteY5368" fmla="*/ 5831791 h 6507156"/>
              <a:gd name="connsiteX5369" fmla="*/ 7016415 w 9124939"/>
              <a:gd name="connsiteY5369" fmla="*/ 5844480 h 6507156"/>
              <a:gd name="connsiteX5370" fmla="*/ 7016415 w 9124939"/>
              <a:gd name="connsiteY5370" fmla="*/ 5857169 h 6507156"/>
              <a:gd name="connsiteX5371" fmla="*/ 7016097 w 9124939"/>
              <a:gd name="connsiteY5371" fmla="*/ 5868906 h 6507156"/>
              <a:gd name="connsiteX5372" fmla="*/ 7016415 w 9124939"/>
              <a:gd name="connsiteY5372" fmla="*/ 5878106 h 6507156"/>
              <a:gd name="connsiteX5373" fmla="*/ 7016732 w 9124939"/>
              <a:gd name="connsiteY5373" fmla="*/ 5881278 h 6507156"/>
              <a:gd name="connsiteX5374" fmla="*/ 7017050 w 9124939"/>
              <a:gd name="connsiteY5374" fmla="*/ 5883816 h 6507156"/>
              <a:gd name="connsiteX5375" fmla="*/ 7018002 w 9124939"/>
              <a:gd name="connsiteY5375" fmla="*/ 5888892 h 6507156"/>
              <a:gd name="connsiteX5376" fmla="*/ 7019273 w 9124939"/>
              <a:gd name="connsiteY5376" fmla="*/ 5898092 h 6507156"/>
              <a:gd name="connsiteX5377" fmla="*/ 7022131 w 9124939"/>
              <a:gd name="connsiteY5377" fmla="*/ 5920932 h 6507156"/>
              <a:gd name="connsiteX5378" fmla="*/ 7025306 w 9124939"/>
              <a:gd name="connsiteY5378" fmla="*/ 5951703 h 6507156"/>
              <a:gd name="connsiteX5379" fmla="*/ 6985612 w 9124939"/>
              <a:gd name="connsiteY5379" fmla="*/ 5973592 h 6507156"/>
              <a:gd name="connsiteX5380" fmla="*/ 6961795 w 9124939"/>
              <a:gd name="connsiteY5380" fmla="*/ 5953924 h 6507156"/>
              <a:gd name="connsiteX5381" fmla="*/ 6927816 w 9124939"/>
              <a:gd name="connsiteY5381" fmla="*/ 5958048 h 6507156"/>
              <a:gd name="connsiteX5382" fmla="*/ 6900824 w 9124939"/>
              <a:gd name="connsiteY5382" fmla="*/ 5968199 h 6507156"/>
              <a:gd name="connsiteX5383" fmla="*/ 6873197 w 9124939"/>
              <a:gd name="connsiteY5383" fmla="*/ 5962489 h 6507156"/>
              <a:gd name="connsiteX5384" fmla="*/ 6814766 w 9124939"/>
              <a:gd name="connsiteY5384" fmla="*/ 5997384 h 6507156"/>
              <a:gd name="connsiteX5385" fmla="*/ 6791902 w 9124939"/>
              <a:gd name="connsiteY5385" fmla="*/ 5977081 h 6507156"/>
              <a:gd name="connsiteX5386" fmla="*/ 6745857 w 9124939"/>
              <a:gd name="connsiteY5386" fmla="*/ 5991357 h 6507156"/>
              <a:gd name="connsiteX5387" fmla="*/ 6679170 w 9124939"/>
              <a:gd name="connsiteY5387" fmla="*/ 6000239 h 6507156"/>
              <a:gd name="connsiteX5388" fmla="*/ 6568025 w 9124939"/>
              <a:gd name="connsiteY5388" fmla="*/ 6047189 h 6507156"/>
              <a:gd name="connsiteX5389" fmla="*/ 6524837 w 9124939"/>
              <a:gd name="connsiteY5389" fmla="*/ 6057658 h 6507156"/>
              <a:gd name="connsiteX5390" fmla="*/ 6473393 w 9124939"/>
              <a:gd name="connsiteY5390" fmla="*/ 6018638 h 6507156"/>
              <a:gd name="connsiteX5391" fmla="*/ 6431793 w 9124939"/>
              <a:gd name="connsiteY5391" fmla="*/ 6016735 h 6507156"/>
              <a:gd name="connsiteX5392" fmla="*/ 6355262 w 9124939"/>
              <a:gd name="connsiteY5392" fmla="*/ 6047824 h 6507156"/>
              <a:gd name="connsiteX5393" fmla="*/ 6327952 w 9124939"/>
              <a:gd name="connsiteY5393" fmla="*/ 6045286 h 6507156"/>
              <a:gd name="connsiteX5394" fmla="*/ 6304771 w 9124939"/>
              <a:gd name="connsiteY5394" fmla="*/ 6019273 h 6507156"/>
              <a:gd name="connsiteX5395" fmla="*/ 6291433 w 9124939"/>
              <a:gd name="connsiteY5395" fmla="*/ 6029741 h 6507156"/>
              <a:gd name="connsiteX5396" fmla="*/ 6267299 w 9124939"/>
              <a:gd name="connsiteY5396" fmla="*/ 6056071 h 6507156"/>
              <a:gd name="connsiteX5397" fmla="*/ 6268569 w 9124939"/>
              <a:gd name="connsiteY5397" fmla="*/ 6092870 h 6507156"/>
              <a:gd name="connsiteX5398" fmla="*/ 6244435 w 9124939"/>
              <a:gd name="connsiteY5398" fmla="*/ 6111904 h 6507156"/>
              <a:gd name="connsiteX5399" fmla="*/ 6242530 w 9124939"/>
              <a:gd name="connsiteY5399" fmla="*/ 6137599 h 6507156"/>
              <a:gd name="connsiteX5400" fmla="*/ 6224429 w 9124939"/>
              <a:gd name="connsiteY5400" fmla="*/ 6140772 h 6507156"/>
              <a:gd name="connsiteX5401" fmla="*/ 6217443 w 9124939"/>
              <a:gd name="connsiteY5401" fmla="*/ 6149971 h 6507156"/>
              <a:gd name="connsiteX5402" fmla="*/ 6202518 w 9124939"/>
              <a:gd name="connsiteY5402" fmla="*/ 6147751 h 6507156"/>
              <a:gd name="connsiteX5403" fmla="*/ 6206328 w 9124939"/>
              <a:gd name="connsiteY5403" fmla="*/ 6139820 h 6507156"/>
              <a:gd name="connsiteX5404" fmla="*/ 6199024 w 9124939"/>
              <a:gd name="connsiteY5404" fmla="*/ 6128400 h 6507156"/>
              <a:gd name="connsiteX5405" fmla="*/ 6191721 w 9124939"/>
              <a:gd name="connsiteY5405" fmla="*/ 6114759 h 6507156"/>
              <a:gd name="connsiteX5406" fmla="*/ 6198707 w 9124939"/>
              <a:gd name="connsiteY5406" fmla="*/ 6090332 h 6507156"/>
              <a:gd name="connsiteX5407" fmla="*/ 6226969 w 9124939"/>
              <a:gd name="connsiteY5407" fmla="*/ 6067174 h 6507156"/>
              <a:gd name="connsiteX5408" fmla="*/ 6227922 w 9124939"/>
              <a:gd name="connsiteY5408" fmla="*/ 6048141 h 6507156"/>
              <a:gd name="connsiteX5409" fmla="*/ 6210139 w 9124939"/>
              <a:gd name="connsiteY5409" fmla="*/ 6035769 h 6507156"/>
              <a:gd name="connsiteX5410" fmla="*/ 6187592 w 9124939"/>
              <a:gd name="connsiteY5410" fmla="*/ 6051630 h 6507156"/>
              <a:gd name="connsiteX5411" fmla="*/ 6178383 w 9124939"/>
              <a:gd name="connsiteY5411" fmla="*/ 6067492 h 6507156"/>
              <a:gd name="connsiteX5412" fmla="*/ 6166951 w 9124939"/>
              <a:gd name="connsiteY5412" fmla="*/ 6077960 h 6507156"/>
              <a:gd name="connsiteX5413" fmla="*/ 6129797 w 9124939"/>
              <a:gd name="connsiteY5413" fmla="*/ 6075422 h 6507156"/>
              <a:gd name="connsiteX5414" fmla="*/ 6114872 w 9124939"/>
              <a:gd name="connsiteY5414" fmla="*/ 6059561 h 6507156"/>
              <a:gd name="connsiteX5415" fmla="*/ 6081846 w 9124939"/>
              <a:gd name="connsiteY5415" fmla="*/ 6051630 h 6507156"/>
              <a:gd name="connsiteX5416" fmla="*/ 6059935 w 9124939"/>
              <a:gd name="connsiteY5416" fmla="*/ 6069712 h 6507156"/>
              <a:gd name="connsiteX5417" fmla="*/ 6038658 w 9124939"/>
              <a:gd name="connsiteY5417" fmla="*/ 6080181 h 6507156"/>
              <a:gd name="connsiteX5418" fmla="*/ 6028497 w 9124939"/>
              <a:gd name="connsiteY5418" fmla="*/ 6105559 h 6507156"/>
              <a:gd name="connsiteX5419" fmla="*/ 6007220 w 9124939"/>
              <a:gd name="connsiteY5419" fmla="*/ 6110952 h 6507156"/>
              <a:gd name="connsiteX5420" fmla="*/ 5997059 w 9124939"/>
              <a:gd name="connsiteY5420" fmla="*/ 6129034 h 6507156"/>
              <a:gd name="connsiteX5421" fmla="*/ 5951330 w 9124939"/>
              <a:gd name="connsiteY5421" fmla="*/ 6132524 h 6507156"/>
              <a:gd name="connsiteX5422" fmla="*/ 5930372 w 9124939"/>
              <a:gd name="connsiteY5422" fmla="*/ 6130620 h 6507156"/>
              <a:gd name="connsiteX5423" fmla="*/ 5917669 w 9124939"/>
              <a:gd name="connsiteY5423" fmla="*/ 6139185 h 6507156"/>
              <a:gd name="connsiteX5424" fmla="*/ 5895440 w 9124939"/>
              <a:gd name="connsiteY5424" fmla="*/ 6147116 h 6507156"/>
              <a:gd name="connsiteX5425" fmla="*/ 5867813 w 9124939"/>
              <a:gd name="connsiteY5425" fmla="*/ 6130303 h 6507156"/>
              <a:gd name="connsiteX5426" fmla="*/ 5844631 w 9124939"/>
              <a:gd name="connsiteY5426" fmla="*/ 6099849 h 6507156"/>
              <a:gd name="connsiteX5427" fmla="*/ 5821767 w 9124939"/>
              <a:gd name="connsiteY5427" fmla="*/ 6089698 h 6507156"/>
              <a:gd name="connsiteX5428" fmla="*/ 5801761 w 9124939"/>
              <a:gd name="connsiteY5428" fmla="*/ 6072885 h 6507156"/>
              <a:gd name="connsiteX5429" fmla="*/ 5783661 w 9124939"/>
              <a:gd name="connsiteY5429" fmla="*/ 6068761 h 6507156"/>
              <a:gd name="connsiteX5430" fmla="*/ 5759209 w 9124939"/>
              <a:gd name="connsiteY5430" fmla="*/ 6054485 h 6507156"/>
              <a:gd name="connsiteX5431" fmla="*/ 5721102 w 9124939"/>
              <a:gd name="connsiteY5431" fmla="*/ 6051630 h 6507156"/>
              <a:gd name="connsiteX5432" fmla="*/ 5704272 w 9124939"/>
              <a:gd name="connsiteY5432" fmla="*/ 6064319 h 6507156"/>
              <a:gd name="connsiteX5433" fmla="*/ 5700143 w 9124939"/>
              <a:gd name="connsiteY5433" fmla="*/ 6082401 h 6507156"/>
              <a:gd name="connsiteX5434" fmla="*/ 5699508 w 9124939"/>
              <a:gd name="connsiteY5434" fmla="*/ 6096042 h 6507156"/>
              <a:gd name="connsiteX5435" fmla="*/ 5676327 w 9124939"/>
              <a:gd name="connsiteY5435" fmla="*/ 6120469 h 6507156"/>
              <a:gd name="connsiteX5436" fmla="*/ 5662672 w 9124939"/>
              <a:gd name="connsiteY5436" fmla="*/ 6120469 h 6507156"/>
              <a:gd name="connsiteX5437" fmla="*/ 5663307 w 9124939"/>
              <a:gd name="connsiteY5437" fmla="*/ 6113173 h 6507156"/>
              <a:gd name="connsiteX5438" fmla="*/ 5657273 w 9124939"/>
              <a:gd name="connsiteY5438" fmla="*/ 6113173 h 6507156"/>
              <a:gd name="connsiteX5439" fmla="*/ 5650922 w 9124939"/>
              <a:gd name="connsiteY5439" fmla="*/ 6128082 h 6507156"/>
              <a:gd name="connsiteX5440" fmla="*/ 5638220 w 9124939"/>
              <a:gd name="connsiteY5440" fmla="*/ 6133158 h 6507156"/>
              <a:gd name="connsiteX5441" fmla="*/ 5620119 w 9124939"/>
              <a:gd name="connsiteY5441" fmla="*/ 6138868 h 6507156"/>
              <a:gd name="connsiteX5442" fmla="*/ 5595032 w 9124939"/>
              <a:gd name="connsiteY5442" fmla="*/ 6135061 h 6507156"/>
              <a:gd name="connsiteX5443" fmla="*/ 5574391 w 9124939"/>
              <a:gd name="connsiteY5443" fmla="*/ 6120152 h 6507156"/>
              <a:gd name="connsiteX5444" fmla="*/ 5548986 w 9124939"/>
              <a:gd name="connsiteY5444" fmla="*/ 6092236 h 6507156"/>
              <a:gd name="connsiteX5445" fmla="*/ 5546446 w 9124939"/>
              <a:gd name="connsiteY5445" fmla="*/ 6073202 h 6507156"/>
              <a:gd name="connsiteX5446" fmla="*/ 5529615 w 9124939"/>
              <a:gd name="connsiteY5446" fmla="*/ 6068126 h 6507156"/>
              <a:gd name="connsiteX5447" fmla="*/ 5534061 w 9124939"/>
              <a:gd name="connsiteY5447" fmla="*/ 6085891 h 6507156"/>
              <a:gd name="connsiteX5448" fmla="*/ 5515961 w 9124939"/>
              <a:gd name="connsiteY5448" fmla="*/ 6087160 h 6507156"/>
              <a:gd name="connsiteX5449" fmla="*/ 5503258 w 9124939"/>
              <a:gd name="connsiteY5449" fmla="*/ 6074471 h 6507156"/>
              <a:gd name="connsiteX5450" fmla="*/ 5495954 w 9124939"/>
              <a:gd name="connsiteY5450" fmla="*/ 6061147 h 6507156"/>
              <a:gd name="connsiteX5451" fmla="*/ 5488651 w 9124939"/>
              <a:gd name="connsiteY5451" fmla="*/ 6062099 h 6507156"/>
              <a:gd name="connsiteX5452" fmla="*/ 5476901 w 9124939"/>
              <a:gd name="connsiteY5452" fmla="*/ 6054803 h 6507156"/>
              <a:gd name="connsiteX5453" fmla="*/ 5468327 w 9124939"/>
              <a:gd name="connsiteY5453" fmla="*/ 6066540 h 6507156"/>
              <a:gd name="connsiteX5454" fmla="*/ 5471503 w 9124939"/>
              <a:gd name="connsiteY5454" fmla="*/ 6083353 h 6507156"/>
              <a:gd name="connsiteX5455" fmla="*/ 5459118 w 9124939"/>
              <a:gd name="connsiteY5455" fmla="*/ 6097311 h 6507156"/>
              <a:gd name="connsiteX5456" fmla="*/ 5452767 w 9124939"/>
              <a:gd name="connsiteY5456" fmla="*/ 6103656 h 6507156"/>
              <a:gd name="connsiteX5457" fmla="*/ 5446416 w 9124939"/>
              <a:gd name="connsiteY5457" fmla="*/ 6102387 h 6507156"/>
              <a:gd name="connsiteX5458" fmla="*/ 5454990 w 9124939"/>
              <a:gd name="connsiteY5458" fmla="*/ 6090967 h 6507156"/>
              <a:gd name="connsiteX5459" fmla="*/ 5449591 w 9124939"/>
              <a:gd name="connsiteY5459" fmla="*/ 6088746 h 6507156"/>
              <a:gd name="connsiteX5460" fmla="*/ 5441017 w 9124939"/>
              <a:gd name="connsiteY5460" fmla="*/ 6095091 h 6507156"/>
              <a:gd name="connsiteX5461" fmla="*/ 5441017 w 9124939"/>
              <a:gd name="connsiteY5461" fmla="*/ 6081767 h 6507156"/>
              <a:gd name="connsiteX5462" fmla="*/ 5450226 w 9124939"/>
              <a:gd name="connsiteY5462" fmla="*/ 6071933 h 6507156"/>
              <a:gd name="connsiteX5463" fmla="*/ 5447051 w 9124939"/>
              <a:gd name="connsiteY5463" fmla="*/ 6070030 h 6507156"/>
              <a:gd name="connsiteX5464" fmla="*/ 5427997 w 9124939"/>
              <a:gd name="connsiteY5464" fmla="*/ 6070981 h 6507156"/>
              <a:gd name="connsiteX5465" fmla="*/ 5413390 w 9124939"/>
              <a:gd name="connsiteY5465" fmla="*/ 6082719 h 6507156"/>
              <a:gd name="connsiteX5466" fmla="*/ 5397512 w 9124939"/>
              <a:gd name="connsiteY5466" fmla="*/ 6078912 h 6507156"/>
              <a:gd name="connsiteX5467" fmla="*/ 5392114 w 9124939"/>
              <a:gd name="connsiteY5467" fmla="*/ 6083988 h 6507156"/>
              <a:gd name="connsiteX5468" fmla="*/ 5387033 w 9124939"/>
              <a:gd name="connsiteY5468" fmla="*/ 6080815 h 6507156"/>
              <a:gd name="connsiteX5469" fmla="*/ 5387033 w 9124939"/>
              <a:gd name="connsiteY5469" fmla="*/ 6072567 h 6507156"/>
              <a:gd name="connsiteX5470" fmla="*/ 5397194 w 9124939"/>
              <a:gd name="connsiteY5470" fmla="*/ 6064002 h 6507156"/>
              <a:gd name="connsiteX5471" fmla="*/ 5412120 w 9124939"/>
              <a:gd name="connsiteY5471" fmla="*/ 6063051 h 6507156"/>
              <a:gd name="connsiteX5472" fmla="*/ 5425775 w 9124939"/>
              <a:gd name="connsiteY5472" fmla="*/ 6063685 h 6507156"/>
              <a:gd name="connsiteX5473" fmla="*/ 5442923 w 9124939"/>
              <a:gd name="connsiteY5473" fmla="*/ 6065588 h 6507156"/>
              <a:gd name="connsiteX5474" fmla="*/ 5448321 w 9124939"/>
              <a:gd name="connsiteY5474" fmla="*/ 6055120 h 6507156"/>
              <a:gd name="connsiteX5475" fmla="*/ 5442923 w 9124939"/>
              <a:gd name="connsiteY5475" fmla="*/ 6045603 h 6507156"/>
              <a:gd name="connsiteX5476" fmla="*/ 5449909 w 9124939"/>
              <a:gd name="connsiteY5476" fmla="*/ 6040210 h 6507156"/>
              <a:gd name="connsiteX5477" fmla="*/ 5457530 w 9124939"/>
              <a:gd name="connsiteY5477" fmla="*/ 6044651 h 6507156"/>
              <a:gd name="connsiteX5478" fmla="*/ 5465787 w 9124939"/>
              <a:gd name="connsiteY5478" fmla="*/ 6036086 h 6507156"/>
              <a:gd name="connsiteX5479" fmla="*/ 5481664 w 9124939"/>
              <a:gd name="connsiteY5479" fmla="*/ 6030693 h 6507156"/>
              <a:gd name="connsiteX5480" fmla="*/ 5480712 w 9124939"/>
              <a:gd name="connsiteY5480" fmla="*/ 6027521 h 6507156"/>
              <a:gd name="connsiteX5481" fmla="*/ 5449909 w 9124939"/>
              <a:gd name="connsiteY5481" fmla="*/ 6028473 h 6507156"/>
              <a:gd name="connsiteX5482" fmla="*/ 5437207 w 9124939"/>
              <a:gd name="connsiteY5482" fmla="*/ 6027838 h 6507156"/>
              <a:gd name="connsiteX5483" fmla="*/ 5428633 w 9124939"/>
              <a:gd name="connsiteY5483" fmla="*/ 6037355 h 6507156"/>
              <a:gd name="connsiteX5484" fmla="*/ 5424822 w 9124939"/>
              <a:gd name="connsiteY5484" fmla="*/ 6038624 h 6507156"/>
              <a:gd name="connsiteX5485" fmla="*/ 5416248 w 9124939"/>
              <a:gd name="connsiteY5485" fmla="*/ 6038624 h 6507156"/>
              <a:gd name="connsiteX5486" fmla="*/ 5406721 w 9124939"/>
              <a:gd name="connsiteY5486" fmla="*/ 6034183 h 6507156"/>
              <a:gd name="connsiteX5487" fmla="*/ 5397194 w 9124939"/>
              <a:gd name="connsiteY5487" fmla="*/ 6035769 h 6507156"/>
              <a:gd name="connsiteX5488" fmla="*/ 5386715 w 9124939"/>
              <a:gd name="connsiteY5488" fmla="*/ 6048458 h 6507156"/>
              <a:gd name="connsiteX5489" fmla="*/ 5379094 w 9124939"/>
              <a:gd name="connsiteY5489" fmla="*/ 6045286 h 6507156"/>
              <a:gd name="connsiteX5490" fmla="*/ 5374966 w 9124939"/>
              <a:gd name="connsiteY5490" fmla="*/ 6031328 h 6507156"/>
              <a:gd name="connsiteX5491" fmla="*/ 5379729 w 9124939"/>
              <a:gd name="connsiteY5491" fmla="*/ 6020859 h 6507156"/>
              <a:gd name="connsiteX5492" fmla="*/ 5396877 w 9124939"/>
              <a:gd name="connsiteY5492" fmla="*/ 6018638 h 6507156"/>
              <a:gd name="connsiteX5493" fmla="*/ 5402275 w 9124939"/>
              <a:gd name="connsiteY5493" fmla="*/ 6017687 h 6507156"/>
              <a:gd name="connsiteX5494" fmla="*/ 5402275 w 9124939"/>
              <a:gd name="connsiteY5494" fmla="*/ 6009122 h 6507156"/>
              <a:gd name="connsiteX5495" fmla="*/ 5403228 w 9124939"/>
              <a:gd name="connsiteY5495" fmla="*/ 5999605 h 6507156"/>
              <a:gd name="connsiteX5496" fmla="*/ 5392749 w 9124939"/>
              <a:gd name="connsiteY5496" fmla="*/ 5999605 h 6507156"/>
              <a:gd name="connsiteX5497" fmla="*/ 5387350 w 9124939"/>
              <a:gd name="connsiteY5497" fmla="*/ 6001191 h 6507156"/>
              <a:gd name="connsiteX5498" fmla="*/ 5375601 w 9124939"/>
              <a:gd name="connsiteY5498" fmla="*/ 5990405 h 6507156"/>
              <a:gd name="connsiteX5499" fmla="*/ 5374648 w 9124939"/>
              <a:gd name="connsiteY5499" fmla="*/ 5980888 h 6507156"/>
              <a:gd name="connsiteX5500" fmla="*/ 5371155 w 9124939"/>
              <a:gd name="connsiteY5500" fmla="*/ 5971689 h 6507156"/>
              <a:gd name="connsiteX5501" fmla="*/ 5356230 w 9124939"/>
              <a:gd name="connsiteY5501" fmla="*/ 5958999 h 6507156"/>
              <a:gd name="connsiteX5502" fmla="*/ 5361628 w 9124939"/>
              <a:gd name="connsiteY5502" fmla="*/ 5953607 h 6507156"/>
              <a:gd name="connsiteX5503" fmla="*/ 5369885 w 9124939"/>
              <a:gd name="connsiteY5503" fmla="*/ 5958048 h 6507156"/>
              <a:gd name="connsiteX5504" fmla="*/ 5375283 w 9124939"/>
              <a:gd name="connsiteY5504" fmla="*/ 5946310 h 6507156"/>
              <a:gd name="connsiteX5505" fmla="*/ 5370837 w 9124939"/>
              <a:gd name="connsiteY5505" fmla="*/ 5932352 h 6507156"/>
              <a:gd name="connsiteX5506" fmla="*/ 5364169 w 9124939"/>
              <a:gd name="connsiteY5506" fmla="*/ 5925373 h 6507156"/>
              <a:gd name="connsiteX5507" fmla="*/ 5347338 w 9124939"/>
              <a:gd name="connsiteY5507" fmla="*/ 5915856 h 6507156"/>
              <a:gd name="connsiteX5508" fmla="*/ 5330190 w 9124939"/>
              <a:gd name="connsiteY5508" fmla="*/ 5890795 h 6507156"/>
              <a:gd name="connsiteX5509" fmla="*/ 5317488 w 9124939"/>
              <a:gd name="connsiteY5509" fmla="*/ 5891112 h 6507156"/>
              <a:gd name="connsiteX5510" fmla="*/ 5313360 w 9124939"/>
              <a:gd name="connsiteY5510" fmla="*/ 5905705 h 6507156"/>
              <a:gd name="connsiteX5511" fmla="*/ 5306056 w 9124939"/>
              <a:gd name="connsiteY5511" fmla="*/ 5902850 h 6507156"/>
              <a:gd name="connsiteX5512" fmla="*/ 5291131 w 9124939"/>
              <a:gd name="connsiteY5512" fmla="*/ 5888892 h 6507156"/>
              <a:gd name="connsiteX5513" fmla="*/ 5276205 w 9124939"/>
              <a:gd name="connsiteY5513" fmla="*/ 5885085 h 6507156"/>
              <a:gd name="connsiteX5514" fmla="*/ 5281286 w 9124939"/>
              <a:gd name="connsiteY5514" fmla="*/ 5868272 h 6507156"/>
              <a:gd name="connsiteX5515" fmla="*/ 5289543 w 9124939"/>
              <a:gd name="connsiteY5515" fmla="*/ 5870175 h 6507156"/>
              <a:gd name="connsiteX5516" fmla="*/ 5287955 w 9124939"/>
              <a:gd name="connsiteY5516" fmla="*/ 5876520 h 6507156"/>
              <a:gd name="connsiteX5517" fmla="*/ 5293036 w 9124939"/>
              <a:gd name="connsiteY5517" fmla="*/ 5878423 h 6507156"/>
              <a:gd name="connsiteX5518" fmla="*/ 5302245 w 9124939"/>
              <a:gd name="connsiteY5518" fmla="*/ 5867638 h 6507156"/>
              <a:gd name="connsiteX5519" fmla="*/ 5297164 w 9124939"/>
              <a:gd name="connsiteY5519" fmla="*/ 5860659 h 6507156"/>
              <a:gd name="connsiteX5520" fmla="*/ 5288590 w 9124939"/>
              <a:gd name="connsiteY5520" fmla="*/ 5856535 h 6507156"/>
              <a:gd name="connsiteX5521" fmla="*/ 5284462 w 9124939"/>
              <a:gd name="connsiteY5521" fmla="*/ 5839404 h 6507156"/>
              <a:gd name="connsiteX5522" fmla="*/ 5291766 w 9124939"/>
              <a:gd name="connsiteY5522" fmla="*/ 5837501 h 6507156"/>
              <a:gd name="connsiteX5523" fmla="*/ 5303198 w 9124939"/>
              <a:gd name="connsiteY5523" fmla="*/ 5840673 h 6507156"/>
              <a:gd name="connsiteX5524" fmla="*/ 5306691 w 9124939"/>
              <a:gd name="connsiteY5524" fmla="*/ 5852093 h 6507156"/>
              <a:gd name="connsiteX5525" fmla="*/ 5305421 w 9124939"/>
              <a:gd name="connsiteY5525" fmla="*/ 5862562 h 6507156"/>
              <a:gd name="connsiteX5526" fmla="*/ 5309866 w 9124939"/>
              <a:gd name="connsiteY5526" fmla="*/ 5871127 h 6507156"/>
              <a:gd name="connsiteX5527" fmla="*/ 5320346 w 9124939"/>
              <a:gd name="connsiteY5527" fmla="*/ 5874299 h 6507156"/>
              <a:gd name="connsiteX5528" fmla="*/ 5317170 w 9124939"/>
              <a:gd name="connsiteY5528" fmla="*/ 5862562 h 6507156"/>
              <a:gd name="connsiteX5529" fmla="*/ 5319393 w 9124939"/>
              <a:gd name="connsiteY5529" fmla="*/ 5857169 h 6507156"/>
              <a:gd name="connsiteX5530" fmla="*/ 5323521 w 9124939"/>
              <a:gd name="connsiteY5530" fmla="*/ 5860341 h 6507156"/>
              <a:gd name="connsiteX5531" fmla="*/ 5324792 w 9124939"/>
              <a:gd name="connsiteY5531" fmla="*/ 5874299 h 6507156"/>
              <a:gd name="connsiteX5532" fmla="*/ 5336224 w 9124939"/>
              <a:gd name="connsiteY5532" fmla="*/ 5867320 h 6507156"/>
              <a:gd name="connsiteX5533" fmla="*/ 5350196 w 9124939"/>
              <a:gd name="connsiteY5533" fmla="*/ 5869541 h 6507156"/>
              <a:gd name="connsiteX5534" fmla="*/ 5367027 w 9124939"/>
              <a:gd name="connsiteY5534" fmla="*/ 5869541 h 6507156"/>
              <a:gd name="connsiteX5535" fmla="*/ 5360675 w 9124939"/>
              <a:gd name="connsiteY5535" fmla="*/ 5860976 h 6507156"/>
              <a:gd name="connsiteX5536" fmla="*/ 5346068 w 9124939"/>
              <a:gd name="connsiteY5536" fmla="*/ 5860024 h 6507156"/>
              <a:gd name="connsiteX5537" fmla="*/ 5338447 w 9124939"/>
              <a:gd name="connsiteY5537" fmla="*/ 5859390 h 6507156"/>
              <a:gd name="connsiteX5538" fmla="*/ 5332095 w 9124939"/>
              <a:gd name="connsiteY5538" fmla="*/ 5851776 h 6507156"/>
              <a:gd name="connsiteX5539" fmla="*/ 5321298 w 9124939"/>
              <a:gd name="connsiteY5539" fmla="*/ 5834329 h 6507156"/>
              <a:gd name="connsiteX5540" fmla="*/ 5327650 w 9124939"/>
              <a:gd name="connsiteY5540" fmla="*/ 5825763 h 6507156"/>
              <a:gd name="connsiteX5541" fmla="*/ 5334953 w 9124939"/>
              <a:gd name="connsiteY5541" fmla="*/ 5829570 h 6507156"/>
              <a:gd name="connsiteX5542" fmla="*/ 5345433 w 9124939"/>
              <a:gd name="connsiteY5542" fmla="*/ 5816881 h 6507156"/>
              <a:gd name="connsiteX5543" fmla="*/ 5349561 w 9124939"/>
              <a:gd name="connsiteY5543" fmla="*/ 5806412 h 6507156"/>
              <a:gd name="connsiteX5544" fmla="*/ 5346385 w 9124939"/>
              <a:gd name="connsiteY5544" fmla="*/ 5802288 h 6507156"/>
              <a:gd name="connsiteX5545" fmla="*/ 5332413 w 9124939"/>
              <a:gd name="connsiteY5545" fmla="*/ 5808633 h 6507156"/>
              <a:gd name="connsiteX5546" fmla="*/ 5328285 w 9124939"/>
              <a:gd name="connsiteY5546" fmla="*/ 5804509 h 6507156"/>
              <a:gd name="connsiteX5547" fmla="*/ 5327014 w 9124939"/>
              <a:gd name="connsiteY5547" fmla="*/ 5789599 h 6507156"/>
              <a:gd name="connsiteX5548" fmla="*/ 5333683 w 9124939"/>
              <a:gd name="connsiteY5548" fmla="*/ 5782303 h 6507156"/>
              <a:gd name="connsiteX5549" fmla="*/ 5327014 w 9124939"/>
              <a:gd name="connsiteY5549" fmla="*/ 5775324 h 6507156"/>
              <a:gd name="connsiteX5550" fmla="*/ 5316535 w 9124939"/>
              <a:gd name="connsiteY5550" fmla="*/ 5768979 h 6507156"/>
              <a:gd name="connsiteX5551" fmla="*/ 5313042 w 9124939"/>
              <a:gd name="connsiteY5551" fmla="*/ 5761366 h 6507156"/>
              <a:gd name="connsiteX5552" fmla="*/ 5306691 w 9124939"/>
              <a:gd name="connsiteY5552" fmla="*/ 5761366 h 6507156"/>
              <a:gd name="connsiteX5553" fmla="*/ 5306691 w 9124939"/>
              <a:gd name="connsiteY5553" fmla="*/ 5752166 h 6507156"/>
              <a:gd name="connsiteX5554" fmla="*/ 5313995 w 9124939"/>
              <a:gd name="connsiteY5554" fmla="*/ 5752801 h 6507156"/>
              <a:gd name="connsiteX5555" fmla="*/ 5328920 w 9124939"/>
              <a:gd name="connsiteY5555" fmla="*/ 5748677 h 6507156"/>
              <a:gd name="connsiteX5556" fmla="*/ 5328920 w 9124939"/>
              <a:gd name="connsiteY5556" fmla="*/ 5744553 h 6507156"/>
              <a:gd name="connsiteX5557" fmla="*/ 5340669 w 9124939"/>
              <a:gd name="connsiteY5557" fmla="*/ 5743284 h 6507156"/>
              <a:gd name="connsiteX5558" fmla="*/ 5345433 w 9124939"/>
              <a:gd name="connsiteY5558" fmla="*/ 5735036 h 6507156"/>
              <a:gd name="connsiteX5559" fmla="*/ 5342257 w 9124939"/>
              <a:gd name="connsiteY5559" fmla="*/ 5725202 h 6507156"/>
              <a:gd name="connsiteX5560" fmla="*/ 5315265 w 9124939"/>
              <a:gd name="connsiteY5560" fmla="*/ 5734084 h 6507156"/>
              <a:gd name="connsiteX5561" fmla="*/ 5302245 w 9124939"/>
              <a:gd name="connsiteY5561" fmla="*/ 5734084 h 6507156"/>
              <a:gd name="connsiteX5562" fmla="*/ 5287637 w 9124939"/>
              <a:gd name="connsiteY5562" fmla="*/ 5733133 h 6507156"/>
              <a:gd name="connsiteX5563" fmla="*/ 5275888 w 9124939"/>
              <a:gd name="connsiteY5563" fmla="*/ 5746773 h 6507156"/>
              <a:gd name="connsiteX5564" fmla="*/ 5260963 w 9124939"/>
              <a:gd name="connsiteY5564" fmla="*/ 5747408 h 6507156"/>
              <a:gd name="connsiteX5565" fmla="*/ 5261915 w 9124939"/>
              <a:gd name="connsiteY5565" fmla="*/ 5734401 h 6507156"/>
              <a:gd name="connsiteX5566" fmla="*/ 5266361 w 9124939"/>
              <a:gd name="connsiteY5566" fmla="*/ 5727105 h 6507156"/>
              <a:gd name="connsiteX5567" fmla="*/ 5267314 w 9124939"/>
              <a:gd name="connsiteY5567" fmla="*/ 5713464 h 6507156"/>
              <a:gd name="connsiteX5568" fmla="*/ 5262868 w 9124939"/>
              <a:gd name="connsiteY5568" fmla="*/ 5699823 h 6507156"/>
              <a:gd name="connsiteX5569" fmla="*/ 5270172 w 9124939"/>
              <a:gd name="connsiteY5569" fmla="*/ 5680790 h 6507156"/>
              <a:gd name="connsiteX5570" fmla="*/ 5288908 w 9124939"/>
              <a:gd name="connsiteY5570" fmla="*/ 5664928 h 6507156"/>
              <a:gd name="connsiteX5571" fmla="*/ 5289860 w 9124939"/>
              <a:gd name="connsiteY5571" fmla="*/ 5657632 h 6507156"/>
              <a:gd name="connsiteX5572" fmla="*/ 5299070 w 9124939"/>
              <a:gd name="connsiteY5572" fmla="*/ 5645895 h 6507156"/>
              <a:gd name="connsiteX5573" fmla="*/ 5313042 w 9124939"/>
              <a:gd name="connsiteY5573" fmla="*/ 5642722 h 6507156"/>
              <a:gd name="connsiteX5574" fmla="*/ 5324792 w 9124939"/>
              <a:gd name="connsiteY5574" fmla="*/ 5627813 h 6507156"/>
              <a:gd name="connsiteX5575" fmla="*/ 5338447 w 9124939"/>
              <a:gd name="connsiteY5575" fmla="*/ 5625275 h 6507156"/>
              <a:gd name="connsiteX5576" fmla="*/ 5350831 w 9124939"/>
              <a:gd name="connsiteY5576" fmla="*/ 5623371 h 6507156"/>
              <a:gd name="connsiteX5577" fmla="*/ 5358453 w 9124939"/>
              <a:gd name="connsiteY5577" fmla="*/ 5615758 h 6507156"/>
              <a:gd name="connsiteX5578" fmla="*/ 5374330 w 9124939"/>
              <a:gd name="connsiteY5578" fmla="*/ 5618930 h 6507156"/>
              <a:gd name="connsiteX5579" fmla="*/ 5380682 w 9124939"/>
              <a:gd name="connsiteY5579" fmla="*/ 5632254 h 6507156"/>
              <a:gd name="connsiteX5580" fmla="*/ 5388938 w 9124939"/>
              <a:gd name="connsiteY5580" fmla="*/ 5637647 h 6507156"/>
              <a:gd name="connsiteX5581" fmla="*/ 5412437 w 9124939"/>
              <a:gd name="connsiteY5581" fmla="*/ 5637329 h 6507156"/>
              <a:gd name="connsiteX5582" fmla="*/ 5421011 w 9124939"/>
              <a:gd name="connsiteY5582" fmla="*/ 5628764 h 6507156"/>
              <a:gd name="connsiteX5583" fmla="*/ 5403863 w 9124939"/>
              <a:gd name="connsiteY5583" fmla="*/ 5618613 h 6507156"/>
              <a:gd name="connsiteX5584" fmla="*/ 5405133 w 9124939"/>
              <a:gd name="connsiteY5584" fmla="*/ 5612268 h 6507156"/>
              <a:gd name="connsiteX5585" fmla="*/ 5420694 w 9124939"/>
              <a:gd name="connsiteY5585" fmla="*/ 5609730 h 6507156"/>
              <a:gd name="connsiteX5586" fmla="*/ 5439747 w 9124939"/>
              <a:gd name="connsiteY5586" fmla="*/ 5611951 h 6507156"/>
              <a:gd name="connsiteX5587" fmla="*/ 5439112 w 9124939"/>
              <a:gd name="connsiteY5587" fmla="*/ 5620516 h 6507156"/>
              <a:gd name="connsiteX5588" fmla="*/ 5428315 w 9124939"/>
              <a:gd name="connsiteY5588" fmla="*/ 5622420 h 6507156"/>
              <a:gd name="connsiteX5589" fmla="*/ 5452767 w 9124939"/>
              <a:gd name="connsiteY5589" fmla="*/ 5634792 h 6507156"/>
              <a:gd name="connsiteX5590" fmla="*/ 5478171 w 9124939"/>
              <a:gd name="connsiteY5590" fmla="*/ 5632888 h 6507156"/>
              <a:gd name="connsiteX5591" fmla="*/ 5508657 w 9124939"/>
              <a:gd name="connsiteY5591" fmla="*/ 5624006 h 6507156"/>
              <a:gd name="connsiteX5592" fmla="*/ 5530886 w 9124939"/>
              <a:gd name="connsiteY5592" fmla="*/ 5621468 h 6507156"/>
              <a:gd name="connsiteX5593" fmla="*/ 5540412 w 9124939"/>
              <a:gd name="connsiteY5593" fmla="*/ 5624640 h 6507156"/>
              <a:gd name="connsiteX5594" fmla="*/ 5552162 w 9124939"/>
              <a:gd name="connsiteY5594" fmla="*/ 5624640 h 6507156"/>
              <a:gd name="connsiteX5595" fmla="*/ 5551844 w 9124939"/>
              <a:gd name="connsiteY5595" fmla="*/ 5611951 h 6507156"/>
              <a:gd name="connsiteX5596" fmla="*/ 5546446 w 9124939"/>
              <a:gd name="connsiteY5596" fmla="*/ 5608779 h 6507156"/>
              <a:gd name="connsiteX5597" fmla="*/ 5532156 w 9124939"/>
              <a:gd name="connsiteY5597" fmla="*/ 5613220 h 6507156"/>
              <a:gd name="connsiteX5598" fmla="*/ 5524535 w 9124939"/>
              <a:gd name="connsiteY5598" fmla="*/ 5609096 h 6507156"/>
              <a:gd name="connsiteX5599" fmla="*/ 5515008 w 9124939"/>
              <a:gd name="connsiteY5599" fmla="*/ 5602751 h 6507156"/>
              <a:gd name="connsiteX5600" fmla="*/ 5532791 w 9124939"/>
              <a:gd name="connsiteY5600" fmla="*/ 5595138 h 6507156"/>
              <a:gd name="connsiteX5601" fmla="*/ 5535967 w 9124939"/>
              <a:gd name="connsiteY5601" fmla="*/ 5590062 h 6507156"/>
              <a:gd name="connsiteX5602" fmla="*/ 5563594 w 9124939"/>
              <a:gd name="connsiteY5602" fmla="*/ 5590697 h 6507156"/>
              <a:gd name="connsiteX5603" fmla="*/ 5575344 w 9124939"/>
              <a:gd name="connsiteY5603" fmla="*/ 5589745 h 6507156"/>
              <a:gd name="connsiteX5604" fmla="*/ 5577884 w 9124939"/>
              <a:gd name="connsiteY5604" fmla="*/ 5583400 h 6507156"/>
              <a:gd name="connsiteX5605" fmla="*/ 5597255 w 9124939"/>
              <a:gd name="connsiteY5605" fmla="*/ 5584035 h 6507156"/>
              <a:gd name="connsiteX5606" fmla="*/ 5619484 w 9124939"/>
              <a:gd name="connsiteY5606" fmla="*/ 5584987 h 6507156"/>
              <a:gd name="connsiteX5607" fmla="*/ 5611863 w 9124939"/>
              <a:gd name="connsiteY5607" fmla="*/ 5579594 h 6507156"/>
              <a:gd name="connsiteX5608" fmla="*/ 5597255 w 9124939"/>
              <a:gd name="connsiteY5608" fmla="*/ 5578008 h 6507156"/>
              <a:gd name="connsiteX5609" fmla="*/ 5583283 w 9124939"/>
              <a:gd name="connsiteY5609" fmla="*/ 5578008 h 6507156"/>
              <a:gd name="connsiteX5610" fmla="*/ 5577884 w 9124939"/>
              <a:gd name="connsiteY5610" fmla="*/ 5583400 h 6507156"/>
              <a:gd name="connsiteX5611" fmla="*/ 5565182 w 9124939"/>
              <a:gd name="connsiteY5611" fmla="*/ 5580228 h 6507156"/>
              <a:gd name="connsiteX5612" fmla="*/ 5560101 w 9124939"/>
              <a:gd name="connsiteY5612" fmla="*/ 5575153 h 6507156"/>
              <a:gd name="connsiteX5613" fmla="*/ 5561054 w 9124939"/>
              <a:gd name="connsiteY5613" fmla="*/ 5564684 h 6507156"/>
              <a:gd name="connsiteX5614" fmla="*/ 5551527 w 9124939"/>
              <a:gd name="connsiteY5614" fmla="*/ 5560243 h 6507156"/>
              <a:gd name="connsiteX5615" fmla="*/ 5542953 w 9124939"/>
              <a:gd name="connsiteY5615" fmla="*/ 5552947 h 6507156"/>
              <a:gd name="connsiteX5616" fmla="*/ 5545176 w 9124939"/>
              <a:gd name="connsiteY5616" fmla="*/ 5550091 h 6507156"/>
              <a:gd name="connsiteX5617" fmla="*/ 5539777 w 9124939"/>
              <a:gd name="connsiteY5617" fmla="*/ 5545967 h 6507156"/>
              <a:gd name="connsiteX5618" fmla="*/ 5544223 w 9124939"/>
              <a:gd name="connsiteY5618" fmla="*/ 5536133 h 6507156"/>
              <a:gd name="connsiteX5619" fmla="*/ 5548034 w 9124939"/>
              <a:gd name="connsiteY5619" fmla="*/ 5524713 h 6507156"/>
              <a:gd name="connsiteX5620" fmla="*/ 5564864 w 9124939"/>
              <a:gd name="connsiteY5620" fmla="*/ 5522493 h 6507156"/>
              <a:gd name="connsiteX5621" fmla="*/ 5579789 w 9124939"/>
              <a:gd name="connsiteY5621" fmla="*/ 5532644 h 6507156"/>
              <a:gd name="connsiteX5622" fmla="*/ 5591539 w 9124939"/>
              <a:gd name="connsiteY5622" fmla="*/ 5528520 h 6507156"/>
              <a:gd name="connsiteX5623" fmla="*/ 5612815 w 9124939"/>
              <a:gd name="connsiteY5623" fmla="*/ 5534547 h 6507156"/>
              <a:gd name="connsiteX5624" fmla="*/ 5634092 w 9124939"/>
              <a:gd name="connsiteY5624" fmla="*/ 5536133 h 6507156"/>
              <a:gd name="connsiteX5625" fmla="*/ 5670611 w 9124939"/>
              <a:gd name="connsiteY5625" fmla="*/ 5524713 h 6507156"/>
              <a:gd name="connsiteX5626" fmla="*/ 5709035 w 9124939"/>
              <a:gd name="connsiteY5626" fmla="*/ 5535816 h 6507156"/>
              <a:gd name="connsiteX5627" fmla="*/ 5725865 w 9124939"/>
              <a:gd name="connsiteY5627" fmla="*/ 5534547 h 6507156"/>
              <a:gd name="connsiteX5628" fmla="*/ 5754445 w 9124939"/>
              <a:gd name="connsiteY5628" fmla="*/ 5531058 h 6507156"/>
              <a:gd name="connsiteX5629" fmla="*/ 5761749 w 9124939"/>
              <a:gd name="connsiteY5629" fmla="*/ 5509169 h 6507156"/>
              <a:gd name="connsiteX5630" fmla="*/ 5815416 w 9124939"/>
              <a:gd name="connsiteY5630" fmla="*/ 5479032 h 6507156"/>
              <a:gd name="connsiteX5631" fmla="*/ 5870989 w 9124939"/>
              <a:gd name="connsiteY5631" fmla="*/ 5446992 h 6507156"/>
              <a:gd name="connsiteX5632" fmla="*/ 5902744 w 9124939"/>
              <a:gd name="connsiteY5632" fmla="*/ 5439061 h 6507156"/>
              <a:gd name="connsiteX5633" fmla="*/ 5931007 w 9124939"/>
              <a:gd name="connsiteY5633" fmla="*/ 5425421 h 6507156"/>
              <a:gd name="connsiteX5634" fmla="*/ 5941804 w 9124939"/>
              <a:gd name="connsiteY5634" fmla="*/ 5416855 h 6507156"/>
              <a:gd name="connsiteX5635" fmla="*/ 6023098 w 9124939"/>
              <a:gd name="connsiteY5635" fmla="*/ 5419393 h 6507156"/>
              <a:gd name="connsiteX5636" fmla="*/ 6078353 w 9124939"/>
              <a:gd name="connsiteY5636" fmla="*/ 5426055 h 6507156"/>
              <a:gd name="connsiteX5637" fmla="*/ 6096454 w 9124939"/>
              <a:gd name="connsiteY5637" fmla="*/ 5421614 h 6507156"/>
              <a:gd name="connsiteX5638" fmla="*/ 6107886 w 9124939"/>
              <a:gd name="connsiteY5638" fmla="*/ 5408925 h 6507156"/>
              <a:gd name="connsiteX5639" fmla="*/ 6120588 w 9124939"/>
              <a:gd name="connsiteY5639" fmla="*/ 5407021 h 6507156"/>
              <a:gd name="connsiteX5640" fmla="*/ 6135831 w 9124939"/>
              <a:gd name="connsiteY5640" fmla="*/ 5445406 h 6507156"/>
              <a:gd name="connsiteX5641" fmla="*/ 6152661 w 9124939"/>
              <a:gd name="connsiteY5641" fmla="*/ 5449530 h 6507156"/>
              <a:gd name="connsiteX5642" fmla="*/ 6165363 w 9124939"/>
              <a:gd name="connsiteY5642" fmla="*/ 5460950 h 6507156"/>
              <a:gd name="connsiteX5643" fmla="*/ 6183464 w 9124939"/>
              <a:gd name="connsiteY5643" fmla="*/ 5464122 h 6507156"/>
              <a:gd name="connsiteX5644" fmla="*/ 6205693 w 9124939"/>
              <a:gd name="connsiteY5644" fmla="*/ 5453337 h 6507156"/>
              <a:gd name="connsiteX5645" fmla="*/ 6213314 w 9124939"/>
              <a:gd name="connsiteY5645" fmla="*/ 5456509 h 6507156"/>
              <a:gd name="connsiteX5646" fmla="*/ 6222841 w 9124939"/>
              <a:gd name="connsiteY5646" fmla="*/ 5463805 h 6507156"/>
              <a:gd name="connsiteX5647" fmla="*/ 6239037 w 9124939"/>
              <a:gd name="connsiteY5647" fmla="*/ 5500604 h 6507156"/>
              <a:gd name="connsiteX5648" fmla="*/ 6255867 w 9124939"/>
              <a:gd name="connsiteY5648" fmla="*/ 5505362 h 6507156"/>
              <a:gd name="connsiteX5649" fmla="*/ 6264123 w 9124939"/>
              <a:gd name="connsiteY5649" fmla="*/ 5501238 h 6507156"/>
              <a:gd name="connsiteX5650" fmla="*/ 6272380 w 9124939"/>
              <a:gd name="connsiteY5650" fmla="*/ 5500604 h 6507156"/>
              <a:gd name="connsiteX5651" fmla="*/ 6282859 w 9124939"/>
              <a:gd name="connsiteY5651" fmla="*/ 5510121 h 6507156"/>
              <a:gd name="connsiteX5652" fmla="*/ 6293021 w 9124939"/>
              <a:gd name="connsiteY5652" fmla="*/ 5516465 h 6507156"/>
              <a:gd name="connsiteX5653" fmla="*/ 6317155 w 9124939"/>
              <a:gd name="connsiteY5653" fmla="*/ 5522493 h 6507156"/>
              <a:gd name="connsiteX5654" fmla="*/ 6334939 w 9124939"/>
              <a:gd name="connsiteY5654" fmla="*/ 5537085 h 6507156"/>
              <a:gd name="connsiteX5655" fmla="*/ 6345418 w 9124939"/>
              <a:gd name="connsiteY5655" fmla="*/ 5542478 h 6507156"/>
              <a:gd name="connsiteX5656" fmla="*/ 6347641 w 9124939"/>
              <a:gd name="connsiteY5656" fmla="*/ 5532644 h 6507156"/>
              <a:gd name="connsiteX5657" fmla="*/ 6355897 w 9124939"/>
              <a:gd name="connsiteY5657" fmla="*/ 5532644 h 6507156"/>
              <a:gd name="connsiteX5658" fmla="*/ 6383842 w 9124939"/>
              <a:gd name="connsiteY5658" fmla="*/ 5547871 h 6507156"/>
              <a:gd name="connsiteX5659" fmla="*/ 6412740 w 9124939"/>
              <a:gd name="connsiteY5659" fmla="*/ 5557388 h 6507156"/>
              <a:gd name="connsiteX5660" fmla="*/ 6449894 w 9124939"/>
              <a:gd name="connsiteY5660" fmla="*/ 5544381 h 6507156"/>
              <a:gd name="connsiteX5661" fmla="*/ 6515311 w 9124939"/>
              <a:gd name="connsiteY5661" fmla="*/ 5530741 h 6507156"/>
              <a:gd name="connsiteX5662" fmla="*/ 6588984 w 9124939"/>
              <a:gd name="connsiteY5662" fmla="*/ 5541844 h 6507156"/>
              <a:gd name="connsiteX5663" fmla="*/ 6611530 w 9124939"/>
              <a:gd name="connsiteY5663" fmla="*/ 5543747 h 6507156"/>
              <a:gd name="connsiteX5664" fmla="*/ 6658211 w 9124939"/>
              <a:gd name="connsiteY5664" fmla="*/ 5514562 h 6507156"/>
              <a:gd name="connsiteX5665" fmla="*/ 6673771 w 9124939"/>
              <a:gd name="connsiteY5665" fmla="*/ 5512341 h 6507156"/>
              <a:gd name="connsiteX5666" fmla="*/ 6691872 w 9124939"/>
              <a:gd name="connsiteY5666" fmla="*/ 5499652 h 6507156"/>
              <a:gd name="connsiteX5667" fmla="*/ 6744269 w 9124939"/>
              <a:gd name="connsiteY5667" fmla="*/ 5439061 h 6507156"/>
              <a:gd name="connsiteX5668" fmla="*/ 6754431 w 9124939"/>
              <a:gd name="connsiteY5668" fmla="*/ 5444771 h 6507156"/>
              <a:gd name="connsiteX5669" fmla="*/ 6754676 w 9124939"/>
              <a:gd name="connsiteY5669" fmla="*/ 5444713 h 6507156"/>
              <a:gd name="connsiteX5670" fmla="*/ 6744550 w 9124939"/>
              <a:gd name="connsiteY5670" fmla="*/ 5439009 h 6507156"/>
              <a:gd name="connsiteX5671" fmla="*/ 6745185 w 9124939"/>
              <a:gd name="connsiteY5671" fmla="*/ 5410406 h 6507156"/>
              <a:gd name="connsiteX5672" fmla="*/ 6730270 w 9124939"/>
              <a:gd name="connsiteY5672" fmla="*/ 5390384 h 6507156"/>
              <a:gd name="connsiteX5673" fmla="*/ 6723289 w 9124939"/>
              <a:gd name="connsiteY5673" fmla="*/ 5333814 h 6507156"/>
              <a:gd name="connsiteX5674" fmla="*/ 6697902 w 9124939"/>
              <a:gd name="connsiteY5674" fmla="*/ 5305528 h 6507156"/>
              <a:gd name="connsiteX5675" fmla="*/ 6692190 w 9124939"/>
              <a:gd name="connsiteY5675" fmla="*/ 5286460 h 6507156"/>
              <a:gd name="connsiteX5676" fmla="*/ 6679496 w 9124939"/>
              <a:gd name="connsiteY5676" fmla="*/ 5276290 h 6507156"/>
              <a:gd name="connsiteX5677" fmla="*/ 6639194 w 9124939"/>
              <a:gd name="connsiteY5677" fmla="*/ 5273430 h 6507156"/>
              <a:gd name="connsiteX5678" fmla="*/ 6614759 w 9124939"/>
              <a:gd name="connsiteY5678" fmla="*/ 5264213 h 6507156"/>
              <a:gd name="connsiteX5679" fmla="*/ 6605239 w 9124939"/>
              <a:gd name="connsiteY5679" fmla="*/ 5243873 h 6507156"/>
              <a:gd name="connsiteX5680" fmla="*/ 6606191 w 9124939"/>
              <a:gd name="connsiteY5680" fmla="*/ 5237517 h 6507156"/>
              <a:gd name="connsiteX5681" fmla="*/ 6596671 w 9124939"/>
              <a:gd name="connsiteY5681" fmla="*/ 5240059 h 6507156"/>
              <a:gd name="connsiteX5682" fmla="*/ 6576679 w 9124939"/>
              <a:gd name="connsiteY5682" fmla="*/ 5227347 h 6507156"/>
              <a:gd name="connsiteX5683" fmla="*/ 6569063 w 9124939"/>
              <a:gd name="connsiteY5683" fmla="*/ 5208914 h 6507156"/>
              <a:gd name="connsiteX5684" fmla="*/ 6567994 w 9124939"/>
              <a:gd name="connsiteY5684" fmla="*/ 5208318 h 6507156"/>
              <a:gd name="connsiteX5685" fmla="*/ 6545448 w 9124939"/>
              <a:gd name="connsiteY5685" fmla="*/ 5190224 h 6507156"/>
              <a:gd name="connsiteX5686" fmla="*/ 6511152 w 9124939"/>
              <a:gd name="connsiteY5686" fmla="*/ 5145465 h 6507156"/>
              <a:gd name="connsiteX5687" fmla="*/ 6467647 w 9124939"/>
              <a:gd name="connsiteY5687" fmla="*/ 5115943 h 6507156"/>
              <a:gd name="connsiteX5688" fmla="*/ 6439067 w 9124939"/>
              <a:gd name="connsiteY5688" fmla="*/ 5104515 h 6507156"/>
              <a:gd name="connsiteX5689" fmla="*/ 6414616 w 9124939"/>
              <a:gd name="connsiteY5689" fmla="*/ 5099754 h 6507156"/>
              <a:gd name="connsiteX5690" fmla="*/ 6394292 w 9124939"/>
              <a:gd name="connsiteY5690" fmla="*/ 5088326 h 6507156"/>
              <a:gd name="connsiteX5691" fmla="*/ 6393975 w 9124939"/>
              <a:gd name="connsiteY5691" fmla="*/ 5078803 h 6507156"/>
              <a:gd name="connsiteX5692" fmla="*/ 6380320 w 9124939"/>
              <a:gd name="connsiteY5692" fmla="*/ 5070549 h 6507156"/>
              <a:gd name="connsiteX5693" fmla="*/ 6376191 w 9124939"/>
              <a:gd name="connsiteY5693" fmla="*/ 5078803 h 6507156"/>
              <a:gd name="connsiteX5694" fmla="*/ 6364760 w 9124939"/>
              <a:gd name="connsiteY5694" fmla="*/ 5075946 h 6507156"/>
              <a:gd name="connsiteX5695" fmla="*/ 6348882 w 9124939"/>
              <a:gd name="connsiteY5695" fmla="*/ 5072771 h 6507156"/>
              <a:gd name="connsiteX5696" fmla="*/ 6339038 w 9124939"/>
              <a:gd name="connsiteY5696" fmla="*/ 5071184 h 6507156"/>
              <a:gd name="connsiteX5697" fmla="*/ 6322842 w 9124939"/>
              <a:gd name="connsiteY5697" fmla="*/ 5042614 h 6507156"/>
              <a:gd name="connsiteX5698" fmla="*/ 6305695 w 9124939"/>
              <a:gd name="connsiteY5698" fmla="*/ 5006109 h 6507156"/>
              <a:gd name="connsiteX5699" fmla="*/ 6287594 w 9124939"/>
              <a:gd name="connsiteY5699" fmla="*/ 5000712 h 6507156"/>
              <a:gd name="connsiteX5700" fmla="*/ 6270446 w 9124939"/>
              <a:gd name="connsiteY5700" fmla="*/ 5000077 h 6507156"/>
              <a:gd name="connsiteX5701" fmla="*/ 6265365 w 9124939"/>
              <a:gd name="connsiteY5701" fmla="*/ 4987062 h 6507156"/>
              <a:gd name="connsiteX5702" fmla="*/ 6296168 w 9124939"/>
              <a:gd name="connsiteY5702" fmla="*/ 4979761 h 6507156"/>
              <a:gd name="connsiteX5703" fmla="*/ 6293627 w 9124939"/>
              <a:gd name="connsiteY5703" fmla="*/ 4969286 h 6507156"/>
              <a:gd name="connsiteX5704" fmla="*/ 6284101 w 9124939"/>
              <a:gd name="connsiteY5704" fmla="*/ 4968016 h 6507156"/>
              <a:gd name="connsiteX5705" fmla="*/ 6279020 w 9124939"/>
              <a:gd name="connsiteY5705" fmla="*/ 4973412 h 6507156"/>
              <a:gd name="connsiteX5706" fmla="*/ 6281878 w 9124939"/>
              <a:gd name="connsiteY5706" fmla="*/ 4956588 h 6507156"/>
              <a:gd name="connsiteX5707" fmla="*/ 6300931 w 9124939"/>
              <a:gd name="connsiteY5707" fmla="*/ 4960715 h 6507156"/>
              <a:gd name="connsiteX5708" fmla="*/ 6311728 w 9124939"/>
              <a:gd name="connsiteY5708" fmla="*/ 4968968 h 6507156"/>
              <a:gd name="connsiteX5709" fmla="*/ 6310775 w 9124939"/>
              <a:gd name="connsiteY5709" fmla="*/ 4977222 h 6507156"/>
              <a:gd name="connsiteX5710" fmla="*/ 6328558 w 9124939"/>
              <a:gd name="connsiteY5710" fmla="*/ 4979444 h 6507156"/>
              <a:gd name="connsiteX5711" fmla="*/ 6319032 w 9124939"/>
              <a:gd name="connsiteY5711" fmla="*/ 4968968 h 6507156"/>
              <a:gd name="connsiteX5712" fmla="*/ 6337132 w 9124939"/>
              <a:gd name="connsiteY5712" fmla="*/ 4970873 h 6507156"/>
              <a:gd name="connsiteX5713" fmla="*/ 6343483 w 9124939"/>
              <a:gd name="connsiteY5713" fmla="*/ 4963572 h 6507156"/>
              <a:gd name="connsiteX5714" fmla="*/ 6346341 w 9124939"/>
              <a:gd name="connsiteY5714" fmla="*/ 4943255 h 6507156"/>
              <a:gd name="connsiteX5715" fmla="*/ 6355868 w 9124939"/>
              <a:gd name="connsiteY5715" fmla="*/ 4930558 h 6507156"/>
              <a:gd name="connsiteX5716" fmla="*/ 6370793 w 9124939"/>
              <a:gd name="connsiteY5716" fmla="*/ 4924209 h 6507156"/>
              <a:gd name="connsiteX5717" fmla="*/ 6373651 w 9124939"/>
              <a:gd name="connsiteY5717" fmla="*/ 4904210 h 6507156"/>
              <a:gd name="connsiteX5718" fmla="*/ 6394292 w 9124939"/>
              <a:gd name="connsiteY5718" fmla="*/ 4871196 h 6507156"/>
              <a:gd name="connsiteX5719" fmla="*/ 6402866 w 9124939"/>
              <a:gd name="connsiteY5719" fmla="*/ 4872149 h 6507156"/>
              <a:gd name="connsiteX5720" fmla="*/ 6396515 w 9124939"/>
              <a:gd name="connsiteY5720" fmla="*/ 4881672 h 6507156"/>
              <a:gd name="connsiteX5721" fmla="*/ 6399055 w 9124939"/>
              <a:gd name="connsiteY5721" fmla="*/ 4893417 h 6507156"/>
              <a:gd name="connsiteX5722" fmla="*/ 6412710 w 9124939"/>
              <a:gd name="connsiteY5722" fmla="*/ 4902623 h 6507156"/>
              <a:gd name="connsiteX5723" fmla="*/ 6421919 w 9124939"/>
              <a:gd name="connsiteY5723" fmla="*/ 4894052 h 6507156"/>
              <a:gd name="connsiteX5724" fmla="*/ 6420967 w 9124939"/>
              <a:gd name="connsiteY5724" fmla="*/ 4888973 h 6507156"/>
              <a:gd name="connsiteX5725" fmla="*/ 6416521 w 9124939"/>
              <a:gd name="connsiteY5725" fmla="*/ 4883577 h 6507156"/>
              <a:gd name="connsiteX5726" fmla="*/ 6417791 w 9124939"/>
              <a:gd name="connsiteY5726" fmla="*/ 4893100 h 6507156"/>
              <a:gd name="connsiteX5727" fmla="*/ 6410170 w 9124939"/>
              <a:gd name="connsiteY5727" fmla="*/ 4885799 h 6507156"/>
              <a:gd name="connsiteX5728" fmla="*/ 6408264 w 9124939"/>
              <a:gd name="connsiteY5728" fmla="*/ 4877545 h 6507156"/>
              <a:gd name="connsiteX5729" fmla="*/ 6411440 w 9124939"/>
              <a:gd name="connsiteY5729" fmla="*/ 4873418 h 6507156"/>
              <a:gd name="connsiteX5730" fmla="*/ 6420967 w 9124939"/>
              <a:gd name="connsiteY5730" fmla="*/ 4863895 h 6507156"/>
              <a:gd name="connsiteX5731" fmla="*/ 6427318 w 9124939"/>
              <a:gd name="connsiteY5731" fmla="*/ 4863578 h 6507156"/>
              <a:gd name="connsiteX5732" fmla="*/ 6435892 w 9124939"/>
              <a:gd name="connsiteY5732" fmla="*/ 4875006 h 6507156"/>
              <a:gd name="connsiteX5733" fmla="*/ 6445418 w 9124939"/>
              <a:gd name="connsiteY5733" fmla="*/ 4877228 h 6507156"/>
              <a:gd name="connsiteX5734" fmla="*/ 6453357 w 9124939"/>
              <a:gd name="connsiteY5734" fmla="*/ 4869927 h 6507156"/>
              <a:gd name="connsiteX5735" fmla="*/ 6436527 w 9124939"/>
              <a:gd name="connsiteY5735" fmla="*/ 4858181 h 6507156"/>
              <a:gd name="connsiteX5736" fmla="*/ 6434304 w 9124939"/>
              <a:gd name="connsiteY5736" fmla="*/ 4852785 h 6507156"/>
              <a:gd name="connsiteX5737" fmla="*/ 6403501 w 9124939"/>
              <a:gd name="connsiteY5737" fmla="*/ 4828977 h 6507156"/>
              <a:gd name="connsiteX5738" fmla="*/ 6399373 w 9124939"/>
              <a:gd name="connsiteY5738" fmla="*/ 4834373 h 6507156"/>
              <a:gd name="connsiteX5739" fmla="*/ 6386671 w 9124939"/>
              <a:gd name="connsiteY5739" fmla="*/ 4820723 h 6507156"/>
              <a:gd name="connsiteX5740" fmla="*/ 6377779 w 9124939"/>
              <a:gd name="connsiteY5740" fmla="*/ 4802947 h 6507156"/>
              <a:gd name="connsiteX5741" fmla="*/ 6374604 w 9124939"/>
              <a:gd name="connsiteY5741" fmla="*/ 4783900 h 6507156"/>
              <a:gd name="connsiteX5742" fmla="*/ 6392704 w 9124939"/>
              <a:gd name="connsiteY5742" fmla="*/ 4794376 h 6507156"/>
              <a:gd name="connsiteX5743" fmla="*/ 6409535 w 9124939"/>
              <a:gd name="connsiteY5743" fmla="*/ 4787709 h 6507156"/>
              <a:gd name="connsiteX5744" fmla="*/ 6412710 w 9124939"/>
              <a:gd name="connsiteY5744" fmla="*/ 4781361 h 6507156"/>
              <a:gd name="connsiteX5745" fmla="*/ 6422237 w 9124939"/>
              <a:gd name="connsiteY5745" fmla="*/ 4783583 h 6507156"/>
              <a:gd name="connsiteX5746" fmla="*/ 6429858 w 9124939"/>
              <a:gd name="connsiteY5746" fmla="*/ 4790884 h 6507156"/>
              <a:gd name="connsiteX5747" fmla="*/ 6450499 w 9124939"/>
              <a:gd name="connsiteY5747" fmla="*/ 4790566 h 6507156"/>
              <a:gd name="connsiteX5748" fmla="*/ 6450499 w 9124939"/>
              <a:gd name="connsiteY5748" fmla="*/ 4780408 h 6507156"/>
              <a:gd name="connsiteX5749" fmla="*/ 6437797 w 9124939"/>
              <a:gd name="connsiteY5749" fmla="*/ 4771837 h 6507156"/>
              <a:gd name="connsiteX5750" fmla="*/ 6431446 w 9124939"/>
              <a:gd name="connsiteY5750" fmla="*/ 4780408 h 6507156"/>
              <a:gd name="connsiteX5751" fmla="*/ 6425095 w 9124939"/>
              <a:gd name="connsiteY5751" fmla="*/ 4770885 h 6507156"/>
              <a:gd name="connsiteX5752" fmla="*/ 6428270 w 9124939"/>
              <a:gd name="connsiteY5752" fmla="*/ 4762314 h 6507156"/>
              <a:gd name="connsiteX5753" fmla="*/ 6433669 w 9124939"/>
              <a:gd name="connsiteY5753" fmla="*/ 4758187 h 6507156"/>
              <a:gd name="connsiteX5754" fmla="*/ 6457168 w 9124939"/>
              <a:gd name="connsiteY5754" fmla="*/ 4759140 h 6507156"/>
              <a:gd name="connsiteX5755" fmla="*/ 6469552 w 9124939"/>
              <a:gd name="connsiteY5755" fmla="*/ 4748347 h 6507156"/>
              <a:gd name="connsiteX5756" fmla="*/ 6480032 w 9124939"/>
              <a:gd name="connsiteY5756" fmla="*/ 4743903 h 6507156"/>
              <a:gd name="connsiteX5757" fmla="*/ 6524172 w 9124939"/>
              <a:gd name="connsiteY5757" fmla="*/ 4734379 h 6507156"/>
              <a:gd name="connsiteX5758" fmla="*/ 6524172 w 9124939"/>
              <a:gd name="connsiteY5758" fmla="*/ 4725809 h 6507156"/>
              <a:gd name="connsiteX5759" fmla="*/ 6512422 w 9124939"/>
              <a:gd name="connsiteY5759" fmla="*/ 4719460 h 6507156"/>
              <a:gd name="connsiteX5760" fmla="*/ 6514645 w 9124939"/>
              <a:gd name="connsiteY5760" fmla="*/ 4709936 h 6507156"/>
              <a:gd name="connsiteX5761" fmla="*/ 6510517 w 9124939"/>
              <a:gd name="connsiteY5761" fmla="*/ 4702953 h 6507156"/>
              <a:gd name="connsiteX5762" fmla="*/ 6487018 w 9124939"/>
              <a:gd name="connsiteY5762" fmla="*/ 4707080 h 6507156"/>
              <a:gd name="connsiteX5763" fmla="*/ 6473363 w 9124939"/>
              <a:gd name="connsiteY5763" fmla="*/ 4716603 h 6507156"/>
              <a:gd name="connsiteX5764" fmla="*/ 6446053 w 9124939"/>
              <a:gd name="connsiteY5764" fmla="*/ 4719142 h 6507156"/>
              <a:gd name="connsiteX5765" fmla="*/ 6425040 w 9124939"/>
              <a:gd name="connsiteY5765" fmla="*/ 4722278 h 6507156"/>
              <a:gd name="connsiteX5766" fmla="*/ 6424919 w 9124939"/>
              <a:gd name="connsiteY5766" fmla="*/ 4723011 h 6507156"/>
              <a:gd name="connsiteX5767" fmla="*/ 6409044 w 9124939"/>
              <a:gd name="connsiteY5767" fmla="*/ 4737950 h 6507156"/>
              <a:gd name="connsiteX5768" fmla="*/ 6403646 w 9124939"/>
              <a:gd name="connsiteY5768" fmla="*/ 4738268 h 6507156"/>
              <a:gd name="connsiteX5769" fmla="*/ 6408091 w 9124939"/>
              <a:gd name="connsiteY5769" fmla="*/ 4728733 h 6507156"/>
              <a:gd name="connsiteX5770" fmla="*/ 6379199 w 9124939"/>
              <a:gd name="connsiteY5770" fmla="*/ 4724283 h 6507156"/>
              <a:gd name="connsiteX5771" fmla="*/ 6352211 w 9124939"/>
              <a:gd name="connsiteY5771" fmla="*/ 4738586 h 6507156"/>
              <a:gd name="connsiteX5772" fmla="*/ 6343639 w 9124939"/>
              <a:gd name="connsiteY5772" fmla="*/ 4752254 h 6507156"/>
              <a:gd name="connsiteX5773" fmla="*/ 6336654 w 9124939"/>
              <a:gd name="connsiteY5773" fmla="*/ 4756704 h 6507156"/>
              <a:gd name="connsiteX5774" fmla="*/ 6332209 w 9124939"/>
              <a:gd name="connsiteY5774" fmla="*/ 4754479 h 6507156"/>
              <a:gd name="connsiteX5775" fmla="*/ 6300459 w 9124939"/>
              <a:gd name="connsiteY5775" fmla="*/ 4766557 h 6507156"/>
              <a:gd name="connsiteX5776" fmla="*/ 6289029 w 9124939"/>
              <a:gd name="connsiteY5776" fmla="*/ 4787853 h 6507156"/>
              <a:gd name="connsiteX5777" fmla="*/ 6278551 w 9124939"/>
              <a:gd name="connsiteY5777" fmla="*/ 4794210 h 6507156"/>
              <a:gd name="connsiteX5778" fmla="*/ 6272201 w 9124939"/>
              <a:gd name="connsiteY5778" fmla="*/ 4781496 h 6507156"/>
              <a:gd name="connsiteX5779" fmla="*/ 6258231 w 9124939"/>
              <a:gd name="connsiteY5779" fmla="*/ 4779589 h 6507156"/>
              <a:gd name="connsiteX5780" fmla="*/ 6245531 w 9124939"/>
              <a:gd name="connsiteY5780" fmla="*/ 4781814 h 6507156"/>
              <a:gd name="connsiteX5781" fmla="*/ 6241404 w 9124939"/>
              <a:gd name="connsiteY5781" fmla="*/ 4793574 h 6507156"/>
              <a:gd name="connsiteX5782" fmla="*/ 6238546 w 9124939"/>
              <a:gd name="connsiteY5782" fmla="*/ 4805970 h 6507156"/>
              <a:gd name="connsiteX5783" fmla="*/ 6225846 w 9124939"/>
              <a:gd name="connsiteY5783" fmla="*/ 4808513 h 6507156"/>
              <a:gd name="connsiteX5784" fmla="*/ 6225846 w 9124939"/>
              <a:gd name="connsiteY5784" fmla="*/ 4801838 h 6507156"/>
              <a:gd name="connsiteX5785" fmla="*/ 6209971 w 9124939"/>
              <a:gd name="connsiteY5785" fmla="*/ 4794528 h 6507156"/>
              <a:gd name="connsiteX5786" fmla="*/ 6195049 w 9124939"/>
              <a:gd name="connsiteY5786" fmla="*/ 4812645 h 6507156"/>
              <a:gd name="connsiteX5787" fmla="*/ 6174094 w 9124939"/>
              <a:gd name="connsiteY5787" fmla="*/ 4823452 h 6507156"/>
              <a:gd name="connsiteX5788" fmla="*/ 6149646 w 9124939"/>
              <a:gd name="connsiteY5788" fmla="*/ 4831081 h 6507156"/>
              <a:gd name="connsiteX5789" fmla="*/ 6144566 w 9124939"/>
              <a:gd name="connsiteY5789" fmla="*/ 4825041 h 6507156"/>
              <a:gd name="connsiteX5790" fmla="*/ 6139804 w 9124939"/>
              <a:gd name="connsiteY5790" fmla="*/ 4798342 h 6507156"/>
              <a:gd name="connsiteX5791" fmla="*/ 6134724 w 9124939"/>
              <a:gd name="connsiteY5791" fmla="*/ 4807877 h 6507156"/>
              <a:gd name="connsiteX5792" fmla="*/ 6139169 w 9124939"/>
              <a:gd name="connsiteY5792" fmla="*/ 4835213 h 6507156"/>
              <a:gd name="connsiteX5793" fmla="*/ 6145519 w 9124939"/>
              <a:gd name="connsiteY5793" fmla="*/ 4836484 h 6507156"/>
              <a:gd name="connsiteX5794" fmla="*/ 6136311 w 9124939"/>
              <a:gd name="connsiteY5794" fmla="*/ 4842841 h 6507156"/>
              <a:gd name="connsiteX5795" fmla="*/ 6133771 w 9124939"/>
              <a:gd name="connsiteY5795" fmla="*/ 4837755 h 6507156"/>
              <a:gd name="connsiteX5796" fmla="*/ 6132819 w 9124939"/>
              <a:gd name="connsiteY5796" fmla="*/ 4828220 h 6507156"/>
              <a:gd name="connsiteX5797" fmla="*/ 6127421 w 9124939"/>
              <a:gd name="connsiteY5797" fmla="*/ 4820909 h 6507156"/>
              <a:gd name="connsiteX5798" fmla="*/ 6122341 w 9124939"/>
              <a:gd name="connsiteY5798" fmla="*/ 4838709 h 6507156"/>
              <a:gd name="connsiteX5799" fmla="*/ 6126786 w 9124939"/>
              <a:gd name="connsiteY5799" fmla="*/ 4840934 h 6507156"/>
              <a:gd name="connsiteX5800" fmla="*/ 6112816 w 9124939"/>
              <a:gd name="connsiteY5800" fmla="*/ 4854601 h 6507156"/>
              <a:gd name="connsiteX5801" fmla="*/ 6098211 w 9124939"/>
              <a:gd name="connsiteY5801" fmla="*/ 4861276 h 6507156"/>
              <a:gd name="connsiteX5802" fmla="*/ 6092814 w 9124939"/>
              <a:gd name="connsiteY5802" fmla="*/ 4865408 h 6507156"/>
              <a:gd name="connsiteX5803" fmla="*/ 6081384 w 9124939"/>
              <a:gd name="connsiteY5803" fmla="*/ 4867633 h 6507156"/>
              <a:gd name="connsiteX5804" fmla="*/ 6077256 w 9124939"/>
              <a:gd name="connsiteY5804" fmla="*/ 4886704 h 6507156"/>
              <a:gd name="connsiteX5805" fmla="*/ 6068684 w 9124939"/>
              <a:gd name="connsiteY5805" fmla="*/ 4891790 h 6507156"/>
              <a:gd name="connsiteX5806" fmla="*/ 6062334 w 9124939"/>
              <a:gd name="connsiteY5806" fmla="*/ 4888611 h 6507156"/>
              <a:gd name="connsiteX5807" fmla="*/ 6059159 w 9124939"/>
              <a:gd name="connsiteY5807" fmla="*/ 4880665 h 6507156"/>
              <a:gd name="connsiteX5808" fmla="*/ 6068684 w 9124939"/>
              <a:gd name="connsiteY5808" fmla="*/ 4875897 h 6507156"/>
              <a:gd name="connsiteX5809" fmla="*/ 6068684 w 9124939"/>
              <a:gd name="connsiteY5809" fmla="*/ 4872083 h 6507156"/>
              <a:gd name="connsiteX5810" fmla="*/ 6059159 w 9124939"/>
              <a:gd name="connsiteY5810" fmla="*/ 4877487 h 6507156"/>
              <a:gd name="connsiteX5811" fmla="*/ 6046459 w 9124939"/>
              <a:gd name="connsiteY5811" fmla="*/ 4862548 h 6507156"/>
              <a:gd name="connsiteX5812" fmla="*/ 6035664 w 9124939"/>
              <a:gd name="connsiteY5812" fmla="*/ 4863819 h 6507156"/>
              <a:gd name="connsiteX5813" fmla="*/ 6032489 w 9124939"/>
              <a:gd name="connsiteY5813" fmla="*/ 4872083 h 6507156"/>
              <a:gd name="connsiteX5814" fmla="*/ 6024234 w 9124939"/>
              <a:gd name="connsiteY5814" fmla="*/ 4865090 h 6507156"/>
              <a:gd name="connsiteX5815" fmla="*/ 6016614 w 9124939"/>
              <a:gd name="connsiteY5815" fmla="*/ 4876851 h 6507156"/>
              <a:gd name="connsiteX5816" fmla="*/ 6011534 w 9124939"/>
              <a:gd name="connsiteY5816" fmla="*/ 4863819 h 6507156"/>
              <a:gd name="connsiteX5817" fmla="*/ 6003914 w 9124939"/>
              <a:gd name="connsiteY5817" fmla="*/ 4854601 h 6507156"/>
              <a:gd name="connsiteX5818" fmla="*/ 5990261 w 9124939"/>
              <a:gd name="connsiteY5818" fmla="*/ 4846337 h 6507156"/>
              <a:gd name="connsiteX5819" fmla="*/ 5987086 w 9124939"/>
              <a:gd name="connsiteY5819" fmla="*/ 4865408 h 6507156"/>
              <a:gd name="connsiteX5820" fmla="*/ 5994706 w 9124939"/>
              <a:gd name="connsiteY5820" fmla="*/ 4874626 h 6507156"/>
              <a:gd name="connsiteX5821" fmla="*/ 6001056 w 9124939"/>
              <a:gd name="connsiteY5821" fmla="*/ 4880983 h 6507156"/>
              <a:gd name="connsiteX5822" fmla="*/ 6010581 w 9124939"/>
              <a:gd name="connsiteY5822" fmla="*/ 4881937 h 6507156"/>
              <a:gd name="connsiteX5823" fmla="*/ 6023281 w 9124939"/>
              <a:gd name="connsiteY5823" fmla="*/ 4889247 h 6507156"/>
              <a:gd name="connsiteX5824" fmla="*/ 6026456 w 9124939"/>
              <a:gd name="connsiteY5824" fmla="*/ 4901961 h 6507156"/>
              <a:gd name="connsiteX5825" fmla="*/ 6033124 w 9124939"/>
              <a:gd name="connsiteY5825" fmla="*/ 4903868 h 6507156"/>
              <a:gd name="connsiteX5826" fmla="*/ 6030901 w 9124939"/>
              <a:gd name="connsiteY5826" fmla="*/ 4887976 h 6507156"/>
              <a:gd name="connsiteX5827" fmla="*/ 6032489 w 9124939"/>
              <a:gd name="connsiteY5827" fmla="*/ 4881619 h 6507156"/>
              <a:gd name="connsiteX5828" fmla="*/ 6054079 w 9124939"/>
              <a:gd name="connsiteY5828" fmla="*/ 4894968 h 6507156"/>
              <a:gd name="connsiteX5829" fmla="*/ 6063604 w 9124939"/>
              <a:gd name="connsiteY5829" fmla="*/ 4898465 h 6507156"/>
              <a:gd name="connsiteX5830" fmla="*/ 6071224 w 9124939"/>
              <a:gd name="connsiteY5830" fmla="*/ 4903550 h 6507156"/>
              <a:gd name="connsiteX5831" fmla="*/ 6058524 w 9124939"/>
              <a:gd name="connsiteY5831" fmla="*/ 4916264 h 6507156"/>
              <a:gd name="connsiteX5832" fmla="*/ 6057254 w 9124939"/>
              <a:gd name="connsiteY5832" fmla="*/ 4919443 h 6507156"/>
              <a:gd name="connsiteX5833" fmla="*/ 6076621 w 9124939"/>
              <a:gd name="connsiteY5833" fmla="*/ 4917218 h 6507156"/>
              <a:gd name="connsiteX5834" fmla="*/ 6083924 w 9124939"/>
              <a:gd name="connsiteY5834" fmla="*/ 4921350 h 6507156"/>
              <a:gd name="connsiteX5835" fmla="*/ 6077574 w 9124939"/>
              <a:gd name="connsiteY5835" fmla="*/ 4927707 h 6507156"/>
              <a:gd name="connsiteX5836" fmla="*/ 6093449 w 9124939"/>
              <a:gd name="connsiteY5836" fmla="*/ 4927707 h 6507156"/>
              <a:gd name="connsiteX5837" fmla="*/ 6105196 w 9124939"/>
              <a:gd name="connsiteY5837" fmla="*/ 4932793 h 6507156"/>
              <a:gd name="connsiteX5838" fmla="*/ 6115674 w 9124939"/>
              <a:gd name="connsiteY5838" fmla="*/ 4945507 h 6507156"/>
              <a:gd name="connsiteX5839" fmla="*/ 6109641 w 9124939"/>
              <a:gd name="connsiteY5839" fmla="*/ 4971570 h 6507156"/>
              <a:gd name="connsiteX5840" fmla="*/ 6129961 w 9124939"/>
              <a:gd name="connsiteY5840" fmla="*/ 4972524 h 6507156"/>
              <a:gd name="connsiteX5841" fmla="*/ 6170284 w 9124939"/>
              <a:gd name="connsiteY5841" fmla="*/ 4987145 h 6507156"/>
              <a:gd name="connsiteX5842" fmla="*/ 6173459 w 9124939"/>
              <a:gd name="connsiteY5842" fmla="*/ 4979834 h 6507156"/>
              <a:gd name="connsiteX5843" fmla="*/ 6146789 w 9124939"/>
              <a:gd name="connsiteY5843" fmla="*/ 4962988 h 6507156"/>
              <a:gd name="connsiteX5844" fmla="*/ 6125199 w 9124939"/>
              <a:gd name="connsiteY5844" fmla="*/ 4931521 h 6507156"/>
              <a:gd name="connsiteX5845" fmla="*/ 6106784 w 9124939"/>
              <a:gd name="connsiteY5845" fmla="*/ 4895922 h 6507156"/>
              <a:gd name="connsiteX5846" fmla="*/ 6098529 w 9124939"/>
              <a:gd name="connsiteY5846" fmla="*/ 4904186 h 6507156"/>
              <a:gd name="connsiteX5847" fmla="*/ 6093131 w 9124939"/>
              <a:gd name="connsiteY5847" fmla="*/ 4895922 h 6507156"/>
              <a:gd name="connsiteX5848" fmla="*/ 6089004 w 9124939"/>
              <a:gd name="connsiteY5848" fmla="*/ 4881301 h 6507156"/>
              <a:gd name="connsiteX5849" fmla="*/ 6096306 w 9124939"/>
              <a:gd name="connsiteY5849" fmla="*/ 4878122 h 6507156"/>
              <a:gd name="connsiteX5850" fmla="*/ 6095354 w 9124939"/>
              <a:gd name="connsiteY5850" fmla="*/ 4871765 h 6507156"/>
              <a:gd name="connsiteX5851" fmla="*/ 6098529 w 9124939"/>
              <a:gd name="connsiteY5851" fmla="*/ 4869540 h 6507156"/>
              <a:gd name="connsiteX5852" fmla="*/ 6130596 w 9124939"/>
              <a:gd name="connsiteY5852" fmla="*/ 4931521 h 6507156"/>
              <a:gd name="connsiteX5853" fmla="*/ 6150916 w 9124939"/>
              <a:gd name="connsiteY5853" fmla="*/ 4961081 h 6507156"/>
              <a:gd name="connsiteX5854" fmla="*/ 6172506 w 9124939"/>
              <a:gd name="connsiteY5854" fmla="*/ 4971252 h 6507156"/>
              <a:gd name="connsiteX5855" fmla="*/ 6179809 w 9124939"/>
              <a:gd name="connsiteY5855" fmla="*/ 4973477 h 6507156"/>
              <a:gd name="connsiteX5856" fmla="*/ 6188064 w 9124939"/>
              <a:gd name="connsiteY5856" fmla="*/ 4974113 h 6507156"/>
              <a:gd name="connsiteX5857" fmla="*/ 6192191 w 9124939"/>
              <a:gd name="connsiteY5857" fmla="*/ 4967756 h 6507156"/>
              <a:gd name="connsiteX5858" fmla="*/ 6200764 w 9124939"/>
              <a:gd name="connsiteY5858" fmla="*/ 4958221 h 6507156"/>
              <a:gd name="connsiteX5859" fmla="*/ 6210289 w 9124939"/>
              <a:gd name="connsiteY5859" fmla="*/ 4973160 h 6507156"/>
              <a:gd name="connsiteX5860" fmla="*/ 6219814 w 9124939"/>
              <a:gd name="connsiteY5860" fmla="*/ 4966803 h 6507156"/>
              <a:gd name="connsiteX5861" fmla="*/ 6223941 w 9124939"/>
              <a:gd name="connsiteY5861" fmla="*/ 4960128 h 6507156"/>
              <a:gd name="connsiteX5862" fmla="*/ 6242674 w 9124939"/>
              <a:gd name="connsiteY5862" fmla="*/ 4955678 h 6507156"/>
              <a:gd name="connsiteX5863" fmla="*/ 6256644 w 9124939"/>
              <a:gd name="connsiteY5863" fmla="*/ 4957903 h 6507156"/>
              <a:gd name="connsiteX5864" fmla="*/ 6275059 w 9124939"/>
              <a:gd name="connsiteY5864" fmla="*/ 4971252 h 6507156"/>
              <a:gd name="connsiteX5865" fmla="*/ 6269344 w 9124939"/>
              <a:gd name="connsiteY5865" fmla="*/ 4976656 h 6507156"/>
              <a:gd name="connsiteX5866" fmla="*/ 6254739 w 9124939"/>
              <a:gd name="connsiteY5866" fmla="*/ 4974749 h 6507156"/>
              <a:gd name="connsiteX5867" fmla="*/ 6250611 w 9124939"/>
              <a:gd name="connsiteY5867" fmla="*/ 4976974 h 6507156"/>
              <a:gd name="connsiteX5868" fmla="*/ 6249976 w 9124939"/>
              <a:gd name="connsiteY5868" fmla="*/ 4996680 h 6507156"/>
              <a:gd name="connsiteX5869" fmla="*/ 6245531 w 9124939"/>
              <a:gd name="connsiteY5869" fmla="*/ 5009394 h 6507156"/>
              <a:gd name="connsiteX5870" fmla="*/ 6238229 w 9124939"/>
              <a:gd name="connsiteY5870" fmla="*/ 5010666 h 6507156"/>
              <a:gd name="connsiteX5871" fmla="*/ 6225529 w 9124939"/>
              <a:gd name="connsiteY5871" fmla="*/ 5012891 h 6507156"/>
              <a:gd name="connsiteX5872" fmla="*/ 6210924 w 9124939"/>
              <a:gd name="connsiteY5872" fmla="*/ 5022744 h 6507156"/>
              <a:gd name="connsiteX5873" fmla="*/ 6188381 w 9124939"/>
              <a:gd name="connsiteY5873" fmla="*/ 5004945 h 6507156"/>
              <a:gd name="connsiteX5874" fmla="*/ 6164886 w 9124939"/>
              <a:gd name="connsiteY5874" fmla="*/ 5005898 h 6507156"/>
              <a:gd name="connsiteX5875" fmla="*/ 6155679 w 9124939"/>
              <a:gd name="connsiteY5875" fmla="*/ 5017659 h 6507156"/>
              <a:gd name="connsiteX5876" fmla="*/ 6149329 w 9124939"/>
              <a:gd name="connsiteY5876" fmla="*/ 5031326 h 6507156"/>
              <a:gd name="connsiteX5877" fmla="*/ 6127421 w 9124939"/>
              <a:gd name="connsiteY5877" fmla="*/ 5038319 h 6507156"/>
              <a:gd name="connsiteX5878" fmla="*/ 6118849 w 9124939"/>
              <a:gd name="connsiteY5878" fmla="*/ 5048808 h 6507156"/>
              <a:gd name="connsiteX5879" fmla="*/ 6106149 w 9124939"/>
              <a:gd name="connsiteY5879" fmla="*/ 5049762 h 6507156"/>
              <a:gd name="connsiteX5880" fmla="*/ 6096624 w 9124939"/>
              <a:gd name="connsiteY5880" fmla="*/ 5043405 h 6507156"/>
              <a:gd name="connsiteX5881" fmla="*/ 6088051 w 9124939"/>
              <a:gd name="connsiteY5881" fmla="*/ 5048172 h 6507156"/>
              <a:gd name="connsiteX5882" fmla="*/ 6066144 w 9124939"/>
              <a:gd name="connsiteY5882" fmla="*/ 5070422 h 6507156"/>
              <a:gd name="connsiteX5883" fmla="*/ 6035664 w 9124939"/>
              <a:gd name="connsiteY5883" fmla="*/ 5095850 h 6507156"/>
              <a:gd name="connsiteX5884" fmla="*/ 6008676 w 9124939"/>
              <a:gd name="connsiteY5884" fmla="*/ 5114921 h 6507156"/>
              <a:gd name="connsiteX5885" fmla="*/ 5981689 w 9124939"/>
              <a:gd name="connsiteY5885" fmla="*/ 5099346 h 6507156"/>
              <a:gd name="connsiteX5886" fmla="*/ 5955336 w 9124939"/>
              <a:gd name="connsiteY5886" fmla="*/ 5096485 h 6507156"/>
              <a:gd name="connsiteX5887" fmla="*/ 5953114 w 9124939"/>
              <a:gd name="connsiteY5887" fmla="*/ 5089175 h 6507156"/>
              <a:gd name="connsiteX5888" fmla="*/ 5971211 w 9124939"/>
              <a:gd name="connsiteY5888" fmla="*/ 5075507 h 6507156"/>
              <a:gd name="connsiteX5889" fmla="*/ 5967719 w 9124939"/>
              <a:gd name="connsiteY5889" fmla="*/ 5057390 h 6507156"/>
              <a:gd name="connsiteX5890" fmla="*/ 5975021 w 9124939"/>
              <a:gd name="connsiteY5890" fmla="*/ 5054211 h 6507156"/>
              <a:gd name="connsiteX5891" fmla="*/ 5979149 w 9124939"/>
              <a:gd name="connsiteY5891" fmla="*/ 5024651 h 6507156"/>
              <a:gd name="connsiteX5892" fmla="*/ 5963909 w 9124939"/>
              <a:gd name="connsiteY5892" fmla="*/ 5001766 h 6507156"/>
              <a:gd name="connsiteX5893" fmla="*/ 5948034 w 9124939"/>
              <a:gd name="connsiteY5893" fmla="*/ 5007170 h 6507156"/>
              <a:gd name="connsiteX5894" fmla="*/ 5944859 w 9124939"/>
              <a:gd name="connsiteY5894" fmla="*/ 4998588 h 6507156"/>
              <a:gd name="connsiteX5895" fmla="*/ 5924856 w 9124939"/>
              <a:gd name="connsiteY5895" fmla="*/ 4981742 h 6507156"/>
              <a:gd name="connsiteX5896" fmla="*/ 5911839 w 9124939"/>
              <a:gd name="connsiteY5896" fmla="*/ 4980788 h 6507156"/>
              <a:gd name="connsiteX5897" fmla="*/ 5904536 w 9124939"/>
              <a:gd name="connsiteY5897" fmla="*/ 4991595 h 6507156"/>
              <a:gd name="connsiteX5898" fmla="*/ 5890884 w 9124939"/>
              <a:gd name="connsiteY5898" fmla="*/ 4986509 h 6507156"/>
              <a:gd name="connsiteX5899" fmla="*/ 5877866 w 9124939"/>
              <a:gd name="connsiteY5899" fmla="*/ 4979199 h 6507156"/>
              <a:gd name="connsiteX5900" fmla="*/ 5874691 w 9124939"/>
              <a:gd name="connsiteY5900" fmla="*/ 4970935 h 6507156"/>
              <a:gd name="connsiteX5901" fmla="*/ 5881359 w 9124939"/>
              <a:gd name="connsiteY5901" fmla="*/ 4966167 h 6507156"/>
              <a:gd name="connsiteX5902" fmla="*/ 5901996 w 9124939"/>
              <a:gd name="connsiteY5902" fmla="*/ 4950274 h 6507156"/>
              <a:gd name="connsiteX5903" fmla="*/ 5930254 w 9124939"/>
              <a:gd name="connsiteY5903" fmla="*/ 4927071 h 6507156"/>
              <a:gd name="connsiteX5904" fmla="*/ 5933429 w 9124939"/>
              <a:gd name="connsiteY5904" fmla="*/ 4917536 h 6507156"/>
              <a:gd name="connsiteX5905" fmla="*/ 5937874 w 9124939"/>
              <a:gd name="connsiteY5905" fmla="*/ 4924846 h 6507156"/>
              <a:gd name="connsiteX5906" fmla="*/ 5960099 w 9124939"/>
              <a:gd name="connsiteY5906" fmla="*/ 4915947 h 6507156"/>
              <a:gd name="connsiteX5907" fmla="*/ 5988356 w 9124939"/>
              <a:gd name="connsiteY5907" fmla="*/ 4908636 h 6507156"/>
              <a:gd name="connsiteX5908" fmla="*/ 5999151 w 9124939"/>
              <a:gd name="connsiteY5908" fmla="*/ 4911814 h 6507156"/>
              <a:gd name="connsiteX5909" fmla="*/ 5993754 w 9124939"/>
              <a:gd name="connsiteY5909" fmla="*/ 4901008 h 6507156"/>
              <a:gd name="connsiteX5910" fmla="*/ 6003279 w 9124939"/>
              <a:gd name="connsiteY5910" fmla="*/ 4891472 h 6507156"/>
              <a:gd name="connsiteX5911" fmla="*/ 5985181 w 9124939"/>
              <a:gd name="connsiteY5911" fmla="*/ 4897829 h 6507156"/>
              <a:gd name="connsiteX5912" fmla="*/ 5984229 w 9124939"/>
              <a:gd name="connsiteY5912" fmla="*/ 4886386 h 6507156"/>
              <a:gd name="connsiteX5913" fmla="*/ 5978831 w 9124939"/>
              <a:gd name="connsiteY5913" fmla="*/ 4879076 h 6507156"/>
              <a:gd name="connsiteX5914" fmla="*/ 5976291 w 9124939"/>
              <a:gd name="connsiteY5914" fmla="*/ 4857780 h 6507156"/>
              <a:gd name="connsiteX5915" fmla="*/ 5971529 w 9124939"/>
              <a:gd name="connsiteY5915" fmla="*/ 4871765 h 6507156"/>
              <a:gd name="connsiteX5916" fmla="*/ 5963909 w 9124939"/>
              <a:gd name="connsiteY5916" fmla="*/ 4873990 h 6507156"/>
              <a:gd name="connsiteX5917" fmla="*/ 5969306 w 9124939"/>
              <a:gd name="connsiteY5917" fmla="*/ 4887658 h 6507156"/>
              <a:gd name="connsiteX5918" fmla="*/ 5965179 w 9124939"/>
              <a:gd name="connsiteY5918" fmla="*/ 4886704 h 6507156"/>
              <a:gd name="connsiteX5919" fmla="*/ 5955336 w 9124939"/>
              <a:gd name="connsiteY5919" fmla="*/ 4880347 h 6507156"/>
              <a:gd name="connsiteX5920" fmla="*/ 5948986 w 9124939"/>
              <a:gd name="connsiteY5920" fmla="*/ 4881301 h 6507156"/>
              <a:gd name="connsiteX5921" fmla="*/ 5941684 w 9124939"/>
              <a:gd name="connsiteY5921" fmla="*/ 4877487 h 6507156"/>
              <a:gd name="connsiteX5922" fmla="*/ 5940731 w 9124939"/>
              <a:gd name="connsiteY5922" fmla="*/ 4865726 h 6507156"/>
              <a:gd name="connsiteX5923" fmla="*/ 5933111 w 9124939"/>
              <a:gd name="connsiteY5923" fmla="*/ 4871130 h 6507156"/>
              <a:gd name="connsiteX5924" fmla="*/ 5923586 w 9124939"/>
              <a:gd name="connsiteY5924" fmla="*/ 4863501 h 6507156"/>
              <a:gd name="connsiteX5925" fmla="*/ 5920411 w 9124939"/>
              <a:gd name="connsiteY5925" fmla="*/ 4869858 h 6507156"/>
              <a:gd name="connsiteX5926" fmla="*/ 5915014 w 9124939"/>
              <a:gd name="connsiteY5926" fmla="*/ 4871130 h 6507156"/>
              <a:gd name="connsiteX5927" fmla="*/ 5902314 w 9124939"/>
              <a:gd name="connsiteY5927" fmla="*/ 4873672 h 6507156"/>
              <a:gd name="connsiteX5928" fmla="*/ 5888979 w 9124939"/>
              <a:gd name="connsiteY5928" fmla="*/ 4878758 h 6507156"/>
              <a:gd name="connsiteX5929" fmla="*/ 5888026 w 9124939"/>
              <a:gd name="connsiteY5929" fmla="*/ 4886386 h 6507156"/>
              <a:gd name="connsiteX5930" fmla="*/ 5910251 w 9124939"/>
              <a:gd name="connsiteY5930" fmla="*/ 4890201 h 6507156"/>
              <a:gd name="connsiteX5931" fmla="*/ 5902631 w 9124939"/>
              <a:gd name="connsiteY5931" fmla="*/ 4892426 h 6507156"/>
              <a:gd name="connsiteX5932" fmla="*/ 5879454 w 9124939"/>
              <a:gd name="connsiteY5932" fmla="*/ 4888294 h 6507156"/>
              <a:gd name="connsiteX5933" fmla="*/ 5868976 w 9124939"/>
              <a:gd name="connsiteY5933" fmla="*/ 4890519 h 6507156"/>
              <a:gd name="connsiteX5934" fmla="*/ 5795634 w 9124939"/>
              <a:gd name="connsiteY5934" fmla="*/ 4871447 h 6507156"/>
              <a:gd name="connsiteX5935" fmla="*/ 5793411 w 9124939"/>
              <a:gd name="connsiteY5935" fmla="*/ 4859687 h 6507156"/>
              <a:gd name="connsiteX5936" fmla="*/ 5798809 w 9124939"/>
              <a:gd name="connsiteY5936" fmla="*/ 4870176 h 6507156"/>
              <a:gd name="connsiteX5937" fmla="*/ 5859134 w 9124939"/>
              <a:gd name="connsiteY5937" fmla="*/ 4884479 h 6507156"/>
              <a:gd name="connsiteX5938" fmla="*/ 5869929 w 9124939"/>
              <a:gd name="connsiteY5938" fmla="*/ 4885115 h 6507156"/>
              <a:gd name="connsiteX5939" fmla="*/ 5840084 w 9124939"/>
              <a:gd name="connsiteY5939" fmla="*/ 4861594 h 6507156"/>
              <a:gd name="connsiteX5940" fmla="*/ 5823256 w 9124939"/>
              <a:gd name="connsiteY5940" fmla="*/ 4861594 h 6507156"/>
              <a:gd name="connsiteX5941" fmla="*/ 5820081 w 9124939"/>
              <a:gd name="connsiteY5941" fmla="*/ 4869858 h 6507156"/>
              <a:gd name="connsiteX5942" fmla="*/ 5807381 w 9124939"/>
              <a:gd name="connsiteY5942" fmla="*/ 4864773 h 6507156"/>
              <a:gd name="connsiteX5943" fmla="*/ 5806111 w 9124939"/>
              <a:gd name="connsiteY5943" fmla="*/ 4854284 h 6507156"/>
              <a:gd name="connsiteX5944" fmla="*/ 5834369 w 9124939"/>
              <a:gd name="connsiteY5944" fmla="*/ 4847609 h 6507156"/>
              <a:gd name="connsiteX5945" fmla="*/ 5840719 w 9124939"/>
              <a:gd name="connsiteY5945" fmla="*/ 4846655 h 6507156"/>
              <a:gd name="connsiteX5946" fmla="*/ 5831194 w 9124939"/>
              <a:gd name="connsiteY5946" fmla="*/ 4830763 h 6507156"/>
              <a:gd name="connsiteX5947" fmla="*/ 5811191 w 9124939"/>
              <a:gd name="connsiteY5947" fmla="*/ 4826631 h 6507156"/>
              <a:gd name="connsiteX5948" fmla="*/ 5800396 w 9124939"/>
              <a:gd name="connsiteY5948" fmla="*/ 4832034 h 6507156"/>
              <a:gd name="connsiteX5949" fmla="*/ 5783569 w 9124939"/>
              <a:gd name="connsiteY5949" fmla="*/ 4818684 h 6507156"/>
              <a:gd name="connsiteX5950" fmla="*/ 5781346 w 9124939"/>
              <a:gd name="connsiteY5950" fmla="*/ 4814234 h 6507156"/>
              <a:gd name="connsiteX5951" fmla="*/ 5798491 w 9124939"/>
              <a:gd name="connsiteY5951" fmla="*/ 4819638 h 6507156"/>
              <a:gd name="connsiteX5952" fmla="*/ 5803571 w 9124939"/>
              <a:gd name="connsiteY5952" fmla="*/ 4816142 h 6507156"/>
              <a:gd name="connsiteX5953" fmla="*/ 5822939 w 9124939"/>
              <a:gd name="connsiteY5953" fmla="*/ 4821545 h 6507156"/>
              <a:gd name="connsiteX5954" fmla="*/ 5841989 w 9124939"/>
              <a:gd name="connsiteY5954" fmla="*/ 4825359 h 6507156"/>
              <a:gd name="connsiteX5955" fmla="*/ 5857864 w 9124939"/>
              <a:gd name="connsiteY5955" fmla="*/ 4831716 h 6507156"/>
              <a:gd name="connsiteX5956" fmla="*/ 5902631 w 9124939"/>
              <a:gd name="connsiteY5956" fmla="*/ 4786899 h 6507156"/>
              <a:gd name="connsiteX5957" fmla="*/ 5861674 w 9124939"/>
              <a:gd name="connsiteY5957" fmla="*/ 4814870 h 6507156"/>
              <a:gd name="connsiteX5958" fmla="*/ 5839766 w 9124939"/>
              <a:gd name="connsiteY5958" fmla="*/ 4821227 h 6507156"/>
              <a:gd name="connsiteX5959" fmla="*/ 5828971 w 9124939"/>
              <a:gd name="connsiteY5959" fmla="*/ 4809785 h 6507156"/>
              <a:gd name="connsiteX5960" fmla="*/ 5821351 w 9124939"/>
              <a:gd name="connsiteY5960" fmla="*/ 4800249 h 6507156"/>
              <a:gd name="connsiteX5961" fmla="*/ 5819446 w 9124939"/>
              <a:gd name="connsiteY5961" fmla="*/ 4793256 h 6507156"/>
              <a:gd name="connsiteX5962" fmla="*/ 5817224 w 9124939"/>
              <a:gd name="connsiteY5962" fmla="*/ 4779271 h 6507156"/>
              <a:gd name="connsiteX5963" fmla="*/ 5825161 w 9124939"/>
              <a:gd name="connsiteY5963" fmla="*/ 4771960 h 6507156"/>
              <a:gd name="connsiteX5964" fmla="*/ 5820081 w 9124939"/>
              <a:gd name="connsiteY5964" fmla="*/ 4761153 h 6507156"/>
              <a:gd name="connsiteX5965" fmla="*/ 5818811 w 9124939"/>
              <a:gd name="connsiteY5965" fmla="*/ 4750664 h 6507156"/>
              <a:gd name="connsiteX5966" fmla="*/ 5814684 w 9124939"/>
              <a:gd name="connsiteY5966" fmla="*/ 4765603 h 6507156"/>
              <a:gd name="connsiteX5967" fmla="*/ 5818811 w 9124939"/>
              <a:gd name="connsiteY5967" fmla="*/ 4770689 h 6507156"/>
              <a:gd name="connsiteX5968" fmla="*/ 5808651 w 9124939"/>
              <a:gd name="connsiteY5968" fmla="*/ 4779271 h 6507156"/>
              <a:gd name="connsiteX5969" fmla="*/ 5810874 w 9124939"/>
              <a:gd name="connsiteY5969" fmla="*/ 4791031 h 6507156"/>
              <a:gd name="connsiteX5970" fmla="*/ 5815954 w 9124939"/>
              <a:gd name="connsiteY5970" fmla="*/ 4799295 h 6507156"/>
              <a:gd name="connsiteX5971" fmla="*/ 5814049 w 9124939"/>
              <a:gd name="connsiteY5971" fmla="*/ 4806606 h 6507156"/>
              <a:gd name="connsiteX5972" fmla="*/ 5802619 w 9124939"/>
              <a:gd name="connsiteY5972" fmla="*/ 4811056 h 6507156"/>
              <a:gd name="connsiteX5973" fmla="*/ 5794999 w 9124939"/>
              <a:gd name="connsiteY5973" fmla="*/ 4804699 h 6507156"/>
              <a:gd name="connsiteX5974" fmla="*/ 5789919 w 9124939"/>
              <a:gd name="connsiteY5974" fmla="*/ 4809149 h 6507156"/>
              <a:gd name="connsiteX5975" fmla="*/ 5777219 w 9124939"/>
              <a:gd name="connsiteY5975" fmla="*/ 4809149 h 6507156"/>
              <a:gd name="connsiteX5976" fmla="*/ 5789601 w 9124939"/>
              <a:gd name="connsiteY5976" fmla="*/ 4787853 h 6507156"/>
              <a:gd name="connsiteX5977" fmla="*/ 5777854 w 9124939"/>
              <a:gd name="connsiteY5977" fmla="*/ 4788171 h 6507156"/>
              <a:gd name="connsiteX5978" fmla="*/ 5773726 w 9124939"/>
              <a:gd name="connsiteY5978" fmla="*/ 4780860 h 6507156"/>
              <a:gd name="connsiteX5979" fmla="*/ 5776266 w 9124939"/>
              <a:gd name="connsiteY5979" fmla="*/ 4800567 h 6507156"/>
              <a:gd name="connsiteX5980" fmla="*/ 5769916 w 9124939"/>
              <a:gd name="connsiteY5980" fmla="*/ 4806288 h 6507156"/>
              <a:gd name="connsiteX5981" fmla="*/ 5753724 w 9124939"/>
              <a:gd name="connsiteY5981" fmla="*/ 4808513 h 6507156"/>
              <a:gd name="connsiteX5982" fmla="*/ 5743246 w 9124939"/>
              <a:gd name="connsiteY5982" fmla="*/ 4813599 h 6507156"/>
              <a:gd name="connsiteX5983" fmla="*/ 5713401 w 9124939"/>
              <a:gd name="connsiteY5983" fmla="*/ 4815188 h 6507156"/>
              <a:gd name="connsiteX5984" fmla="*/ 5708639 w 9124939"/>
              <a:gd name="connsiteY5984" fmla="*/ 4821545 h 6507156"/>
              <a:gd name="connsiteX5985" fmla="*/ 5712766 w 9124939"/>
              <a:gd name="connsiteY5985" fmla="*/ 4831716 h 6507156"/>
              <a:gd name="connsiteX5986" fmla="*/ 5705464 w 9124939"/>
              <a:gd name="connsiteY5986" fmla="*/ 4843477 h 6507156"/>
              <a:gd name="connsiteX5987" fmla="*/ 5703559 w 9124939"/>
              <a:gd name="connsiteY5987" fmla="*/ 4859369 h 6507156"/>
              <a:gd name="connsiteX5988" fmla="*/ 5690859 w 9124939"/>
              <a:gd name="connsiteY5988" fmla="*/ 4871130 h 6507156"/>
              <a:gd name="connsiteX5989" fmla="*/ 5681334 w 9124939"/>
              <a:gd name="connsiteY5989" fmla="*/ 4882572 h 6507156"/>
              <a:gd name="connsiteX5990" fmla="*/ 5681334 w 9124939"/>
              <a:gd name="connsiteY5990" fmla="*/ 4878440 h 6507156"/>
              <a:gd name="connsiteX5991" fmla="*/ 5686731 w 9124939"/>
              <a:gd name="connsiteY5991" fmla="*/ 4869858 h 6507156"/>
              <a:gd name="connsiteX5992" fmla="*/ 5677206 w 9124939"/>
              <a:gd name="connsiteY5992" fmla="*/ 4866998 h 6507156"/>
              <a:gd name="connsiteX5993" fmla="*/ 5669586 w 9124939"/>
              <a:gd name="connsiteY5993" fmla="*/ 4861912 h 6507156"/>
              <a:gd name="connsiteX5994" fmla="*/ 5666411 w 9124939"/>
              <a:gd name="connsiteY5994" fmla="*/ 4850152 h 6507156"/>
              <a:gd name="connsiteX5995" fmla="*/ 5662284 w 9124939"/>
              <a:gd name="connsiteY5995" fmla="*/ 4858733 h 6507156"/>
              <a:gd name="connsiteX5996" fmla="*/ 5659109 w 9124939"/>
              <a:gd name="connsiteY5996" fmla="*/ 4849516 h 6507156"/>
              <a:gd name="connsiteX5997" fmla="*/ 5650536 w 9124939"/>
              <a:gd name="connsiteY5997" fmla="*/ 4846337 h 6507156"/>
              <a:gd name="connsiteX5998" fmla="*/ 5647361 w 9124939"/>
              <a:gd name="connsiteY5998" fmla="*/ 4860005 h 6507156"/>
              <a:gd name="connsiteX5999" fmla="*/ 5660061 w 9124939"/>
              <a:gd name="connsiteY5999" fmla="*/ 4873672 h 6507156"/>
              <a:gd name="connsiteX6000" fmla="*/ 5668634 w 9124939"/>
              <a:gd name="connsiteY6000" fmla="*/ 4877804 h 6507156"/>
              <a:gd name="connsiteX6001" fmla="*/ 5674349 w 9124939"/>
              <a:gd name="connsiteY6001" fmla="*/ 4881937 h 6507156"/>
              <a:gd name="connsiteX6002" fmla="*/ 5675301 w 9124939"/>
              <a:gd name="connsiteY6002" fmla="*/ 4894333 h 6507156"/>
              <a:gd name="connsiteX6003" fmla="*/ 5669904 w 9124939"/>
              <a:gd name="connsiteY6003" fmla="*/ 4907047 h 6507156"/>
              <a:gd name="connsiteX6004" fmla="*/ 5658474 w 9124939"/>
              <a:gd name="connsiteY6004" fmla="*/ 4910225 h 6507156"/>
              <a:gd name="connsiteX6005" fmla="*/ 5651171 w 9124939"/>
              <a:gd name="connsiteY6005" fmla="*/ 4918807 h 6507156"/>
              <a:gd name="connsiteX6006" fmla="*/ 5646091 w 9124939"/>
              <a:gd name="connsiteY6006" fmla="*/ 4919761 h 6507156"/>
              <a:gd name="connsiteX6007" fmla="*/ 5633074 w 9124939"/>
              <a:gd name="connsiteY6007" fmla="*/ 4920396 h 6507156"/>
              <a:gd name="connsiteX6008" fmla="*/ 5617198 w 9124939"/>
              <a:gd name="connsiteY6008" fmla="*/ 4924528 h 6507156"/>
              <a:gd name="connsiteX6009" fmla="*/ 5625771 w 9124939"/>
              <a:gd name="connsiteY6009" fmla="*/ 4933110 h 6507156"/>
              <a:gd name="connsiteX6010" fmla="*/ 5607038 w 9124939"/>
              <a:gd name="connsiteY6010" fmla="*/ 4944553 h 6507156"/>
              <a:gd name="connsiteX6011" fmla="*/ 5601641 w 9124939"/>
              <a:gd name="connsiteY6011" fmla="*/ 4937242 h 6507156"/>
              <a:gd name="connsiteX6012" fmla="*/ 5598148 w 9124939"/>
              <a:gd name="connsiteY6012" fmla="*/ 4927071 h 6507156"/>
              <a:gd name="connsiteX6013" fmla="*/ 5602276 w 9124939"/>
              <a:gd name="connsiteY6013" fmla="*/ 4921668 h 6507156"/>
              <a:gd name="connsiteX6014" fmla="*/ 5602276 w 9124939"/>
              <a:gd name="connsiteY6014" fmla="*/ 4911179 h 6507156"/>
              <a:gd name="connsiteX6015" fmla="*/ 5595926 w 9124939"/>
              <a:gd name="connsiteY6015" fmla="*/ 4905775 h 6507156"/>
              <a:gd name="connsiteX6016" fmla="*/ 5587671 w 9124939"/>
              <a:gd name="connsiteY6016" fmla="*/ 4930250 h 6507156"/>
              <a:gd name="connsiteX6017" fmla="*/ 5586718 w 9124939"/>
              <a:gd name="connsiteY6017" fmla="*/ 4946778 h 6507156"/>
              <a:gd name="connsiteX6018" fmla="*/ 5597513 w 9124939"/>
              <a:gd name="connsiteY6018" fmla="*/ 4953135 h 6507156"/>
              <a:gd name="connsiteX6019" fmla="*/ 5599736 w 9124939"/>
              <a:gd name="connsiteY6019" fmla="*/ 4967120 h 6507156"/>
              <a:gd name="connsiteX6020" fmla="*/ 5591481 w 9124939"/>
              <a:gd name="connsiteY6020" fmla="*/ 4972206 h 6507156"/>
              <a:gd name="connsiteX6021" fmla="*/ 5593678 w 9124939"/>
              <a:gd name="connsiteY6021" fmla="*/ 4981277 h 6507156"/>
              <a:gd name="connsiteX6022" fmla="*/ 5594650 w 9124939"/>
              <a:gd name="connsiteY6022" fmla="*/ 4982203 h 6507156"/>
              <a:gd name="connsiteX6023" fmla="*/ 5600685 w 9124939"/>
              <a:gd name="connsiteY6023" fmla="*/ 5005381 h 6507156"/>
              <a:gd name="connsiteX6024" fmla="*/ 5599732 w 9124939"/>
              <a:gd name="connsiteY6024" fmla="*/ 5029511 h 6507156"/>
              <a:gd name="connsiteX6025" fmla="*/ 5593380 w 9124939"/>
              <a:gd name="connsiteY6025" fmla="*/ 5026653 h 6507156"/>
              <a:gd name="connsiteX6026" fmla="*/ 5599732 w 9124939"/>
              <a:gd name="connsiteY6026" fmla="*/ 5038083 h 6507156"/>
              <a:gd name="connsiteX6027" fmla="*/ 5598779 w 9124939"/>
              <a:gd name="connsiteY6027" fmla="*/ 5049513 h 6507156"/>
              <a:gd name="connsiteX6028" fmla="*/ 5580993 w 9124939"/>
              <a:gd name="connsiteY6028" fmla="*/ 5057133 h 6507156"/>
              <a:gd name="connsiteX6029" fmla="*/ 5569559 w 9124939"/>
              <a:gd name="connsiteY6029" fmla="*/ 5063801 h 6507156"/>
              <a:gd name="connsiteX6030" fmla="*/ 5554631 w 9124939"/>
              <a:gd name="connsiteY6030" fmla="*/ 5066976 h 6507156"/>
              <a:gd name="connsiteX6031" fmla="*/ 5540974 w 9124939"/>
              <a:gd name="connsiteY6031" fmla="*/ 5084121 h 6507156"/>
              <a:gd name="connsiteX6032" fmla="*/ 5524140 w 9124939"/>
              <a:gd name="connsiteY6032" fmla="*/ 5099996 h 6507156"/>
              <a:gd name="connsiteX6033" fmla="*/ 5527316 w 9124939"/>
              <a:gd name="connsiteY6033" fmla="*/ 5091423 h 6507156"/>
              <a:gd name="connsiteX6034" fmla="*/ 5537798 w 9124939"/>
              <a:gd name="connsiteY6034" fmla="*/ 5079676 h 6507156"/>
              <a:gd name="connsiteX6035" fmla="*/ 5537798 w 9124939"/>
              <a:gd name="connsiteY6035" fmla="*/ 5070151 h 6507156"/>
              <a:gd name="connsiteX6036" fmla="*/ 5548279 w 9124939"/>
              <a:gd name="connsiteY6036" fmla="*/ 5062848 h 6507156"/>
              <a:gd name="connsiteX6037" fmla="*/ 5558760 w 9124939"/>
              <a:gd name="connsiteY6037" fmla="*/ 5054276 h 6507156"/>
              <a:gd name="connsiteX6038" fmla="*/ 5557807 w 9124939"/>
              <a:gd name="connsiteY6038" fmla="*/ 5048878 h 6507156"/>
              <a:gd name="connsiteX6039" fmla="*/ 5542879 w 9124939"/>
              <a:gd name="connsiteY6039" fmla="*/ 5052053 h 6507156"/>
              <a:gd name="connsiteX6040" fmla="*/ 5546055 w 9124939"/>
              <a:gd name="connsiteY6040" fmla="*/ 5042846 h 6507156"/>
              <a:gd name="connsiteX6041" fmla="*/ 5542879 w 9124939"/>
              <a:gd name="connsiteY6041" fmla="*/ 5033321 h 6507156"/>
              <a:gd name="connsiteX6042" fmla="*/ 5533033 w 9124939"/>
              <a:gd name="connsiteY6042" fmla="*/ 5026018 h 6507156"/>
              <a:gd name="connsiteX6043" fmla="*/ 5522870 w 9124939"/>
              <a:gd name="connsiteY6043" fmla="*/ 5030146 h 6507156"/>
              <a:gd name="connsiteX6044" fmla="*/ 5518423 w 9124939"/>
              <a:gd name="connsiteY6044" fmla="*/ 5038718 h 6507156"/>
              <a:gd name="connsiteX6045" fmla="*/ 5505719 w 9124939"/>
              <a:gd name="connsiteY6045" fmla="*/ 5034908 h 6507156"/>
              <a:gd name="connsiteX6046" fmla="*/ 5504766 w 9124939"/>
              <a:gd name="connsiteY6046" fmla="*/ 5043163 h 6507156"/>
              <a:gd name="connsiteX6047" fmla="*/ 5526046 w 9124939"/>
              <a:gd name="connsiteY6047" fmla="*/ 5045068 h 6507156"/>
              <a:gd name="connsiteX6048" fmla="*/ 5529222 w 9124939"/>
              <a:gd name="connsiteY6048" fmla="*/ 5047291 h 6507156"/>
              <a:gd name="connsiteX6049" fmla="*/ 5532398 w 9124939"/>
              <a:gd name="connsiteY6049" fmla="*/ 5053641 h 6507156"/>
              <a:gd name="connsiteX6050" fmla="*/ 5521917 w 9124939"/>
              <a:gd name="connsiteY6050" fmla="*/ 5066341 h 6507156"/>
              <a:gd name="connsiteX6051" fmla="*/ 5520011 w 9124939"/>
              <a:gd name="connsiteY6051" fmla="*/ 5071738 h 6507156"/>
              <a:gd name="connsiteX6052" fmla="*/ 5514612 w 9124939"/>
              <a:gd name="connsiteY6052" fmla="*/ 5073643 h 6507156"/>
              <a:gd name="connsiteX6053" fmla="*/ 5511436 w 9124939"/>
              <a:gd name="connsiteY6053" fmla="*/ 5069516 h 6507156"/>
              <a:gd name="connsiteX6054" fmla="*/ 5507307 w 9124939"/>
              <a:gd name="connsiteY6054" fmla="*/ 5073643 h 6507156"/>
              <a:gd name="connsiteX6055" fmla="*/ 5514612 w 9124939"/>
              <a:gd name="connsiteY6055" fmla="*/ 5083168 h 6507156"/>
              <a:gd name="connsiteX6056" fmla="*/ 5514612 w 9124939"/>
              <a:gd name="connsiteY6056" fmla="*/ 5090471 h 6507156"/>
              <a:gd name="connsiteX6057" fmla="*/ 5504448 w 9124939"/>
              <a:gd name="connsiteY6057" fmla="*/ 5097138 h 6507156"/>
              <a:gd name="connsiteX6058" fmla="*/ 5505401 w 9124939"/>
              <a:gd name="connsiteY6058" fmla="*/ 5108251 h 6507156"/>
              <a:gd name="connsiteX6059" fmla="*/ 5510483 w 9124939"/>
              <a:gd name="connsiteY6059" fmla="*/ 5096821 h 6507156"/>
              <a:gd name="connsiteX6060" fmla="*/ 5524140 w 9124939"/>
              <a:gd name="connsiteY6060" fmla="*/ 5093646 h 6507156"/>
              <a:gd name="connsiteX6061" fmla="*/ 5524140 w 9124939"/>
              <a:gd name="connsiteY6061" fmla="*/ 5099996 h 6507156"/>
              <a:gd name="connsiteX6062" fmla="*/ 5502225 w 9124939"/>
              <a:gd name="connsiteY6062" fmla="*/ 5121268 h 6507156"/>
              <a:gd name="connsiteX6063" fmla="*/ 5503178 w 9124939"/>
              <a:gd name="connsiteY6063" fmla="*/ 5128571 h 6507156"/>
              <a:gd name="connsiteX6064" fmla="*/ 5504766 w 9124939"/>
              <a:gd name="connsiteY6064" fmla="*/ 5144446 h 6507156"/>
              <a:gd name="connsiteX6065" fmla="*/ 5502860 w 9124939"/>
              <a:gd name="connsiteY6065" fmla="*/ 5178101 h 6507156"/>
              <a:gd name="connsiteX6066" fmla="*/ 5510483 w 9124939"/>
              <a:gd name="connsiteY6066" fmla="*/ 5200008 h 6507156"/>
              <a:gd name="connsiteX6067" fmla="*/ 5510198 w 9124939"/>
              <a:gd name="connsiteY6067" fmla="*/ 5199880 h 6507156"/>
              <a:gd name="connsiteX6068" fmla="*/ 5507342 w 9124939"/>
              <a:gd name="connsiteY6068" fmla="*/ 5218977 h 6507156"/>
              <a:gd name="connsiteX6069" fmla="*/ 5493379 w 9124939"/>
              <a:gd name="connsiteY6069" fmla="*/ 5239347 h 6507156"/>
              <a:gd name="connsiteX6070" fmla="*/ 5492427 w 9124939"/>
              <a:gd name="connsiteY6070" fmla="*/ 5245713 h 6507156"/>
              <a:gd name="connsiteX6071" fmla="*/ 5470531 w 9124939"/>
              <a:gd name="connsiteY6071" fmla="*/ 5243803 h 6507156"/>
              <a:gd name="connsiteX6072" fmla="*/ 5459742 w 9124939"/>
              <a:gd name="connsiteY6072" fmla="*/ 5250169 h 6507156"/>
              <a:gd name="connsiteX6073" fmla="*/ 5439116 w 9124939"/>
              <a:gd name="connsiteY6073" fmla="*/ 5281042 h 6507156"/>
              <a:gd name="connsiteX6074" fmla="*/ 5426740 w 9124939"/>
              <a:gd name="connsiteY6074" fmla="*/ 5321146 h 6507156"/>
              <a:gd name="connsiteX6075" fmla="*/ 5424519 w 9124939"/>
              <a:gd name="connsiteY6075" fmla="*/ 5333877 h 6507156"/>
              <a:gd name="connsiteX6076" fmla="*/ 5416903 w 9124939"/>
              <a:gd name="connsiteY6076" fmla="*/ 5336105 h 6507156"/>
              <a:gd name="connsiteX6077" fmla="*/ 5408017 w 9124939"/>
              <a:gd name="connsiteY6077" fmla="*/ 5344699 h 6507156"/>
              <a:gd name="connsiteX6078" fmla="*/ 5408017 w 9124939"/>
              <a:gd name="connsiteY6078" fmla="*/ 5352974 h 6507156"/>
              <a:gd name="connsiteX6079" fmla="*/ 5400401 w 9124939"/>
              <a:gd name="connsiteY6079" fmla="*/ 5349791 h 6507156"/>
              <a:gd name="connsiteX6080" fmla="*/ 5391834 w 9124939"/>
              <a:gd name="connsiteY6080" fmla="*/ 5352019 h 6507156"/>
              <a:gd name="connsiteX6081" fmla="*/ 5390882 w 9124939"/>
              <a:gd name="connsiteY6081" fmla="*/ 5360613 h 6507156"/>
              <a:gd name="connsiteX6082" fmla="*/ 5384535 w 9124939"/>
              <a:gd name="connsiteY6082" fmla="*/ 5364751 h 6507156"/>
              <a:gd name="connsiteX6083" fmla="*/ 5390247 w 9124939"/>
              <a:gd name="connsiteY6083" fmla="*/ 5367933 h 6507156"/>
              <a:gd name="connsiteX6084" fmla="*/ 5398180 w 9124939"/>
              <a:gd name="connsiteY6084" fmla="*/ 5362523 h 6507156"/>
              <a:gd name="connsiteX6085" fmla="*/ 5411191 w 9124939"/>
              <a:gd name="connsiteY6085" fmla="*/ 5363796 h 6507156"/>
              <a:gd name="connsiteX6086" fmla="*/ 5418489 w 9124939"/>
              <a:gd name="connsiteY6086" fmla="*/ 5366660 h 6507156"/>
              <a:gd name="connsiteX6087" fmla="*/ 5421663 w 9124939"/>
              <a:gd name="connsiteY6087" fmla="*/ 5373981 h 6507156"/>
              <a:gd name="connsiteX6088" fmla="*/ 5422932 w 9124939"/>
              <a:gd name="connsiteY6088" fmla="*/ 5383529 h 6507156"/>
              <a:gd name="connsiteX6089" fmla="*/ 5425153 w 9124939"/>
              <a:gd name="connsiteY6089" fmla="*/ 5388940 h 6507156"/>
              <a:gd name="connsiteX6090" fmla="*/ 5436894 w 9124939"/>
              <a:gd name="connsiteY6090" fmla="*/ 5400080 h 6507156"/>
              <a:gd name="connsiteX6091" fmla="*/ 5442289 w 9124939"/>
              <a:gd name="connsiteY6091" fmla="*/ 5411856 h 6507156"/>
              <a:gd name="connsiteX6092" fmla="*/ 5441759 w 9124939"/>
              <a:gd name="connsiteY6092" fmla="*/ 5411939 h 6507156"/>
              <a:gd name="connsiteX6093" fmla="*/ 5448288 w 9124939"/>
              <a:gd name="connsiteY6093" fmla="*/ 5448090 h 6507156"/>
              <a:gd name="connsiteX6094" fmla="*/ 5461305 w 9124939"/>
              <a:gd name="connsiteY6094" fmla="*/ 5478645 h 6507156"/>
              <a:gd name="connsiteX6095" fmla="*/ 5487975 w 9124939"/>
              <a:gd name="connsiteY6095" fmla="*/ 5497423 h 6507156"/>
              <a:gd name="connsiteX6096" fmla="*/ 5520678 w 9124939"/>
              <a:gd name="connsiteY6096" fmla="*/ 5513973 h 6507156"/>
              <a:gd name="connsiteX6097" fmla="*/ 5534648 w 9124939"/>
              <a:gd name="connsiteY6097" fmla="*/ 5516837 h 6507156"/>
              <a:gd name="connsiteX6098" fmla="*/ 5540998 w 9124939"/>
              <a:gd name="connsiteY6098" fmla="*/ 5513655 h 6507156"/>
              <a:gd name="connsiteX6099" fmla="*/ 5546713 w 9124939"/>
              <a:gd name="connsiteY6099" fmla="*/ 5523521 h 6507156"/>
              <a:gd name="connsiteX6100" fmla="*/ 5544490 w 9124939"/>
              <a:gd name="connsiteY6100" fmla="*/ 5529886 h 6507156"/>
              <a:gd name="connsiteX6101" fmla="*/ 5541315 w 9124939"/>
              <a:gd name="connsiteY6101" fmla="*/ 5533387 h 6507156"/>
              <a:gd name="connsiteX6102" fmla="*/ 5542903 w 9124939"/>
              <a:gd name="connsiteY6102" fmla="*/ 5535297 h 6507156"/>
              <a:gd name="connsiteX6103" fmla="*/ 5538140 w 9124939"/>
              <a:gd name="connsiteY6103" fmla="*/ 5545800 h 6507156"/>
              <a:gd name="connsiteX6104" fmla="*/ 5535918 w 9124939"/>
              <a:gd name="connsiteY6104" fmla="*/ 5552165 h 6507156"/>
              <a:gd name="connsiteX6105" fmla="*/ 5520043 w 9124939"/>
              <a:gd name="connsiteY6105" fmla="*/ 5549938 h 6507156"/>
              <a:gd name="connsiteX6106" fmla="*/ 5510518 w 9124939"/>
              <a:gd name="connsiteY6106" fmla="*/ 5548983 h 6507156"/>
              <a:gd name="connsiteX6107" fmla="*/ 5492420 w 9124939"/>
              <a:gd name="connsiteY6107" fmla="*/ 5548028 h 6507156"/>
              <a:gd name="connsiteX6108" fmla="*/ 5467973 w 9124939"/>
              <a:gd name="connsiteY6108" fmla="*/ 5544209 h 6507156"/>
              <a:gd name="connsiteX6109" fmla="*/ 5455273 w 9124939"/>
              <a:gd name="connsiteY6109" fmla="*/ 5543254 h 6507156"/>
              <a:gd name="connsiteX6110" fmla="*/ 5430190 w 9124939"/>
              <a:gd name="connsiteY6110" fmla="*/ 5551529 h 6507156"/>
              <a:gd name="connsiteX6111" fmla="*/ 5405743 w 9124939"/>
              <a:gd name="connsiteY6111" fmla="*/ 5545800 h 6507156"/>
              <a:gd name="connsiteX6112" fmla="*/ 5392090 w 9124939"/>
              <a:gd name="connsiteY6112" fmla="*/ 5549938 h 6507156"/>
              <a:gd name="connsiteX6113" fmla="*/ 5382883 w 9124939"/>
              <a:gd name="connsiteY6113" fmla="*/ 5572217 h 6507156"/>
              <a:gd name="connsiteX6114" fmla="*/ 5372088 w 9124939"/>
              <a:gd name="connsiteY6114" fmla="*/ 5583993 h 6507156"/>
              <a:gd name="connsiteX6115" fmla="*/ 5347005 w 9124939"/>
              <a:gd name="connsiteY6115" fmla="*/ 5597997 h 6507156"/>
              <a:gd name="connsiteX6116" fmla="*/ 5318430 w 9124939"/>
              <a:gd name="connsiteY6116" fmla="*/ 5612001 h 6507156"/>
              <a:gd name="connsiteX6117" fmla="*/ 5302873 w 9124939"/>
              <a:gd name="connsiteY6117" fmla="*/ 5630142 h 6507156"/>
              <a:gd name="connsiteX6118" fmla="*/ 5285093 w 9124939"/>
              <a:gd name="connsiteY6118" fmla="*/ 5644783 h 6507156"/>
              <a:gd name="connsiteX6119" fmla="*/ 5285093 w 9124939"/>
              <a:gd name="connsiteY6119" fmla="*/ 5654649 h 6507156"/>
              <a:gd name="connsiteX6120" fmla="*/ 5266043 w 9124939"/>
              <a:gd name="connsiteY6120" fmla="*/ 5664197 h 6507156"/>
              <a:gd name="connsiteX6121" fmla="*/ 5262868 w 9124939"/>
              <a:gd name="connsiteY6121" fmla="*/ 5662924 h 6507156"/>
              <a:gd name="connsiteX6122" fmla="*/ 5266995 w 9124939"/>
              <a:gd name="connsiteY6122" fmla="*/ 5656559 h 6507156"/>
              <a:gd name="connsiteX6123" fmla="*/ 5269218 w 9124939"/>
              <a:gd name="connsiteY6123" fmla="*/ 5647329 h 6507156"/>
              <a:gd name="connsiteX6124" fmla="*/ 5261915 w 9124939"/>
              <a:gd name="connsiteY6124" fmla="*/ 5640009 h 6507156"/>
              <a:gd name="connsiteX6125" fmla="*/ 5267630 w 9124939"/>
              <a:gd name="connsiteY6125" fmla="*/ 5631415 h 6507156"/>
              <a:gd name="connsiteX6126" fmla="*/ 5279378 w 9124939"/>
              <a:gd name="connsiteY6126" fmla="*/ 5626005 h 6507156"/>
              <a:gd name="connsiteX6127" fmla="*/ 5298428 w 9124939"/>
              <a:gd name="connsiteY6127" fmla="*/ 5613274 h 6507156"/>
              <a:gd name="connsiteX6128" fmla="*/ 5320653 w 9124939"/>
              <a:gd name="connsiteY6128" fmla="*/ 5599270 h 6507156"/>
              <a:gd name="connsiteX6129" fmla="*/ 5328908 w 9124939"/>
              <a:gd name="connsiteY6129" fmla="*/ 5596087 h 6507156"/>
              <a:gd name="connsiteX6130" fmla="*/ 5328908 w 9124939"/>
              <a:gd name="connsiteY6130" fmla="*/ 5586539 h 6507156"/>
              <a:gd name="connsiteX6131" fmla="*/ 5318430 w 9124939"/>
              <a:gd name="connsiteY6131" fmla="*/ 5590040 h 6507156"/>
              <a:gd name="connsiteX6132" fmla="*/ 5296205 w 9124939"/>
              <a:gd name="connsiteY6132" fmla="*/ 5595132 h 6507156"/>
              <a:gd name="connsiteX6133" fmla="*/ 5278425 w 9124939"/>
              <a:gd name="connsiteY6133" fmla="*/ 5605953 h 6507156"/>
              <a:gd name="connsiteX6134" fmla="*/ 5261280 w 9124939"/>
              <a:gd name="connsiteY6134" fmla="*/ 5599906 h 6507156"/>
              <a:gd name="connsiteX6135" fmla="*/ 5256835 w 9124939"/>
              <a:gd name="connsiteY6135" fmla="*/ 5583993 h 6507156"/>
              <a:gd name="connsiteX6136" fmla="*/ 5254738 w 9124939"/>
              <a:gd name="connsiteY6136" fmla="*/ 5574981 h 6507156"/>
              <a:gd name="connsiteX6137" fmla="*/ 5244450 w 9124939"/>
              <a:gd name="connsiteY6137" fmla="*/ 5575293 h 6507156"/>
              <a:gd name="connsiteX6138" fmla="*/ 5229528 w 9124939"/>
              <a:gd name="connsiteY6138" fmla="*/ 5574340 h 6507156"/>
              <a:gd name="connsiteX6139" fmla="*/ 5217780 w 9124939"/>
              <a:gd name="connsiteY6139" fmla="*/ 5566085 h 6507156"/>
              <a:gd name="connsiteX6140" fmla="*/ 5192380 w 9124939"/>
              <a:gd name="connsiteY6140" fmla="*/ 5555290 h 6507156"/>
              <a:gd name="connsiteX6141" fmla="*/ 5174283 w 9124939"/>
              <a:gd name="connsiteY6141" fmla="*/ 5553703 h 6507156"/>
              <a:gd name="connsiteX6142" fmla="*/ 5165710 w 9124939"/>
              <a:gd name="connsiteY6142" fmla="*/ 5557830 h 6507156"/>
              <a:gd name="connsiteX6143" fmla="*/ 5160630 w 9124939"/>
              <a:gd name="connsiteY6143" fmla="*/ 5547353 h 6507156"/>
              <a:gd name="connsiteX6144" fmla="*/ 5166980 w 9124939"/>
              <a:gd name="connsiteY6144" fmla="*/ 5536558 h 6507156"/>
              <a:gd name="connsiteX6145" fmla="*/ 5153010 w 9124939"/>
              <a:gd name="connsiteY6145" fmla="*/ 5539098 h 6507156"/>
              <a:gd name="connsiteX6146" fmla="*/ 5154280 w 9124939"/>
              <a:gd name="connsiteY6146" fmla="*/ 5548623 h 6507156"/>
              <a:gd name="connsiteX6147" fmla="*/ 5148883 w 9124939"/>
              <a:gd name="connsiteY6147" fmla="*/ 5556243 h 6507156"/>
              <a:gd name="connsiteX6148" fmla="*/ 5138723 w 9124939"/>
              <a:gd name="connsiteY6148" fmla="*/ 5559418 h 6507156"/>
              <a:gd name="connsiteX6149" fmla="*/ 5126975 w 9124939"/>
              <a:gd name="connsiteY6149" fmla="*/ 5560370 h 6507156"/>
              <a:gd name="connsiteX6150" fmla="*/ 5121578 w 9124939"/>
              <a:gd name="connsiteY6150" fmla="*/ 5554973 h 6507156"/>
              <a:gd name="connsiteX6151" fmla="*/ 5093003 w 9124939"/>
              <a:gd name="connsiteY6151" fmla="*/ 5556560 h 6507156"/>
              <a:gd name="connsiteX6152" fmla="*/ 5093003 w 9124939"/>
              <a:gd name="connsiteY6152" fmla="*/ 5563863 h 6507156"/>
              <a:gd name="connsiteX6153" fmla="*/ 5083478 w 9124939"/>
              <a:gd name="connsiteY6153" fmla="*/ 5574658 h 6507156"/>
              <a:gd name="connsiteX6154" fmla="*/ 5067920 w 9124939"/>
              <a:gd name="connsiteY6154" fmla="*/ 5578785 h 6507156"/>
              <a:gd name="connsiteX6155" fmla="*/ 5062523 w 9124939"/>
              <a:gd name="connsiteY6155" fmla="*/ 5578785 h 6507156"/>
              <a:gd name="connsiteX6156" fmla="*/ 5045695 w 9124939"/>
              <a:gd name="connsiteY6156" fmla="*/ 5568625 h 6507156"/>
              <a:gd name="connsiteX6157" fmla="*/ 5033948 w 9124939"/>
              <a:gd name="connsiteY6157" fmla="*/ 5582278 h 6507156"/>
              <a:gd name="connsiteX6158" fmla="*/ 5034900 w 9124939"/>
              <a:gd name="connsiteY6158" fmla="*/ 5594025 h 6507156"/>
              <a:gd name="connsiteX6159" fmla="*/ 5047600 w 9124939"/>
              <a:gd name="connsiteY6159" fmla="*/ 5599105 h 6507156"/>
              <a:gd name="connsiteX6160" fmla="*/ 5040615 w 9124939"/>
              <a:gd name="connsiteY6160" fmla="*/ 5606408 h 6507156"/>
              <a:gd name="connsiteX6161" fmla="*/ 5044743 w 9124939"/>
              <a:gd name="connsiteY6161" fmla="*/ 5613710 h 6507156"/>
              <a:gd name="connsiteX6162" fmla="*/ 5057760 w 9124939"/>
              <a:gd name="connsiteY6162" fmla="*/ 5615933 h 6507156"/>
              <a:gd name="connsiteX6163" fmla="*/ 5058713 w 9124939"/>
              <a:gd name="connsiteY6163" fmla="*/ 5607360 h 6507156"/>
              <a:gd name="connsiteX6164" fmla="*/ 5070460 w 9124939"/>
              <a:gd name="connsiteY6164" fmla="*/ 5624188 h 6507156"/>
              <a:gd name="connsiteX6165" fmla="*/ 5085065 w 9124939"/>
              <a:gd name="connsiteY6165" fmla="*/ 5632443 h 6507156"/>
              <a:gd name="connsiteX6166" fmla="*/ 5094908 w 9124939"/>
              <a:gd name="connsiteY6166" fmla="*/ 5641650 h 6507156"/>
              <a:gd name="connsiteX6167" fmla="*/ 5083160 w 9124939"/>
              <a:gd name="connsiteY6167" fmla="*/ 5651175 h 6507156"/>
              <a:gd name="connsiteX6168" fmla="*/ 5065063 w 9124939"/>
              <a:gd name="connsiteY6168" fmla="*/ 5631490 h 6507156"/>
              <a:gd name="connsiteX6169" fmla="*/ 5057760 w 9124939"/>
              <a:gd name="connsiteY6169" fmla="*/ 5631490 h 6507156"/>
              <a:gd name="connsiteX6170" fmla="*/ 5049188 w 9124939"/>
              <a:gd name="connsiteY6170" fmla="*/ 5623235 h 6507156"/>
              <a:gd name="connsiteX6171" fmla="*/ 5027915 w 9124939"/>
              <a:gd name="connsiteY6171" fmla="*/ 5630855 h 6507156"/>
              <a:gd name="connsiteX6172" fmla="*/ 5029185 w 9124939"/>
              <a:gd name="connsiteY6172" fmla="*/ 5644508 h 6507156"/>
              <a:gd name="connsiteX6173" fmla="*/ 5055855 w 9124939"/>
              <a:gd name="connsiteY6173" fmla="*/ 5660065 h 6507156"/>
              <a:gd name="connsiteX6174" fmla="*/ 5055855 w 9124939"/>
              <a:gd name="connsiteY6174" fmla="*/ 5672765 h 6507156"/>
              <a:gd name="connsiteX6175" fmla="*/ 5040933 w 9124939"/>
              <a:gd name="connsiteY6175" fmla="*/ 5674988 h 6507156"/>
              <a:gd name="connsiteX6176" fmla="*/ 5026010 w 9124939"/>
              <a:gd name="connsiteY6176" fmla="*/ 5661653 h 6507156"/>
              <a:gd name="connsiteX6177" fmla="*/ 5025058 w 9124939"/>
              <a:gd name="connsiteY6177" fmla="*/ 5648953 h 6507156"/>
              <a:gd name="connsiteX6178" fmla="*/ 5014580 w 9124939"/>
              <a:gd name="connsiteY6178" fmla="*/ 5642603 h 6507156"/>
              <a:gd name="connsiteX6179" fmla="*/ 5004738 w 9124939"/>
              <a:gd name="connsiteY6179" fmla="*/ 5646730 h 6507156"/>
              <a:gd name="connsiteX6180" fmla="*/ 5001563 w 9124939"/>
              <a:gd name="connsiteY6180" fmla="*/ 5657208 h 6507156"/>
              <a:gd name="connsiteX6181" fmla="*/ 5032995 w 9124939"/>
              <a:gd name="connsiteY6181" fmla="*/ 5682290 h 6507156"/>
              <a:gd name="connsiteX6182" fmla="*/ 5019978 w 9124939"/>
              <a:gd name="connsiteY6182" fmla="*/ 5688958 h 6507156"/>
              <a:gd name="connsiteX6183" fmla="*/ 5005373 w 9124939"/>
              <a:gd name="connsiteY6183" fmla="*/ 5678480 h 6507156"/>
              <a:gd name="connsiteX6184" fmla="*/ 5002198 w 9124939"/>
              <a:gd name="connsiteY6184" fmla="*/ 5683878 h 6507156"/>
              <a:gd name="connsiteX6185" fmla="*/ 4993625 w 9124939"/>
              <a:gd name="connsiteY6185" fmla="*/ 5676575 h 6507156"/>
              <a:gd name="connsiteX6186" fmla="*/ 4997435 w 9124939"/>
              <a:gd name="connsiteY6186" fmla="*/ 5660383 h 6507156"/>
              <a:gd name="connsiteX6187" fmla="*/ 4993308 w 9124939"/>
              <a:gd name="connsiteY6187" fmla="*/ 5649270 h 6507156"/>
              <a:gd name="connsiteX6188" fmla="*/ 4974258 w 9124939"/>
              <a:gd name="connsiteY6188" fmla="*/ 5644825 h 6507156"/>
              <a:gd name="connsiteX6189" fmla="*/ 4969813 w 9124939"/>
              <a:gd name="connsiteY6189" fmla="*/ 5630538 h 6507156"/>
              <a:gd name="connsiteX6190" fmla="*/ 4957113 w 9124939"/>
              <a:gd name="connsiteY6190" fmla="*/ 5632443 h 6507156"/>
              <a:gd name="connsiteX6191" fmla="*/ 4953938 w 9124939"/>
              <a:gd name="connsiteY6191" fmla="*/ 5624188 h 6507156"/>
              <a:gd name="connsiteX6192" fmla="*/ 4950763 w 9124939"/>
              <a:gd name="connsiteY6192" fmla="*/ 5613710 h 6507156"/>
              <a:gd name="connsiteX6193" fmla="*/ 4955843 w 9124939"/>
              <a:gd name="connsiteY6193" fmla="*/ 5605455 h 6507156"/>
              <a:gd name="connsiteX6194" fmla="*/ 4959018 w 9124939"/>
              <a:gd name="connsiteY6194" fmla="*/ 5593708 h 6507156"/>
              <a:gd name="connsiteX6195" fmla="*/ 4942825 w 9124939"/>
              <a:gd name="connsiteY6195" fmla="*/ 5589263 h 6507156"/>
              <a:gd name="connsiteX6196" fmla="*/ 4940920 w 9124939"/>
              <a:gd name="connsiteY6196" fmla="*/ 5601010 h 6507156"/>
              <a:gd name="connsiteX6197" fmla="*/ 4930443 w 9124939"/>
              <a:gd name="connsiteY6197" fmla="*/ 5607360 h 6507156"/>
              <a:gd name="connsiteX6198" fmla="*/ 4920918 w 9124939"/>
              <a:gd name="connsiteY6198" fmla="*/ 5622283 h 6507156"/>
              <a:gd name="connsiteX6199" fmla="*/ 4926315 w 9124939"/>
              <a:gd name="connsiteY6199" fmla="*/ 5639428 h 6507156"/>
              <a:gd name="connsiteX6200" fmla="*/ 4921553 w 9124939"/>
              <a:gd name="connsiteY6200" fmla="*/ 5654985 h 6507156"/>
              <a:gd name="connsiteX6201" fmla="*/ 4928220 w 9124939"/>
              <a:gd name="connsiteY6201" fmla="*/ 5679115 h 6507156"/>
              <a:gd name="connsiteX6202" fmla="*/ 4951398 w 9124939"/>
              <a:gd name="connsiteY6202" fmla="*/ 5701340 h 6507156"/>
              <a:gd name="connsiteX6203" fmla="*/ 4954890 w 9124939"/>
              <a:gd name="connsiteY6203" fmla="*/ 5728328 h 6507156"/>
              <a:gd name="connsiteX6204" fmla="*/ 4968860 w 9124939"/>
              <a:gd name="connsiteY6204" fmla="*/ 5733725 h 6507156"/>
              <a:gd name="connsiteX6205" fmla="*/ 4997435 w 9124939"/>
              <a:gd name="connsiteY6205" fmla="*/ 5762618 h 6507156"/>
              <a:gd name="connsiteX6206" fmla="*/ 4994578 w 9124939"/>
              <a:gd name="connsiteY6206" fmla="*/ 5792463 h 6507156"/>
              <a:gd name="connsiteX6207" fmla="*/ 4975528 w 9124939"/>
              <a:gd name="connsiteY6207" fmla="*/ 5788335 h 6507156"/>
              <a:gd name="connsiteX6208" fmla="*/ 4975528 w 9124939"/>
              <a:gd name="connsiteY6208" fmla="*/ 5781033 h 6507156"/>
              <a:gd name="connsiteX6209" fmla="*/ 4987275 w 9124939"/>
              <a:gd name="connsiteY6209" fmla="*/ 5778810 h 6507156"/>
              <a:gd name="connsiteX6210" fmla="*/ 4978385 w 9124939"/>
              <a:gd name="connsiteY6210" fmla="*/ 5768333 h 6507156"/>
              <a:gd name="connsiteX6211" fmla="*/ 4962510 w 9124939"/>
              <a:gd name="connsiteY6211" fmla="*/ 5750235 h 6507156"/>
              <a:gd name="connsiteX6212" fmla="*/ 4950763 w 9124939"/>
              <a:gd name="connsiteY6212" fmla="*/ 5762300 h 6507156"/>
              <a:gd name="connsiteX6213" fmla="*/ 4956478 w 9124939"/>
              <a:gd name="connsiteY6213" fmla="*/ 5771508 h 6507156"/>
              <a:gd name="connsiteX6214" fmla="*/ 4952033 w 9124939"/>
              <a:gd name="connsiteY6214" fmla="*/ 5776905 h 6507156"/>
              <a:gd name="connsiteX6215" fmla="*/ 4957430 w 9124939"/>
              <a:gd name="connsiteY6215" fmla="*/ 5783255 h 6507156"/>
              <a:gd name="connsiteX6216" fmla="*/ 4971400 w 9124939"/>
              <a:gd name="connsiteY6216" fmla="*/ 5786430 h 6507156"/>
              <a:gd name="connsiteX6217" fmla="*/ 4960605 w 9124939"/>
              <a:gd name="connsiteY6217" fmla="*/ 5804210 h 6507156"/>
              <a:gd name="connsiteX6218" fmla="*/ 4950445 w 9124939"/>
              <a:gd name="connsiteY6218" fmla="*/ 5809925 h 6507156"/>
              <a:gd name="connsiteX6219" fmla="*/ 4936475 w 9124939"/>
              <a:gd name="connsiteY6219" fmla="*/ 5806750 h 6507156"/>
              <a:gd name="connsiteX6220" fmla="*/ 4920600 w 9124939"/>
              <a:gd name="connsiteY6220" fmla="*/ 5803258 h 6507156"/>
              <a:gd name="connsiteX6221" fmla="*/ 4918695 w 9124939"/>
              <a:gd name="connsiteY6221" fmla="*/ 5815005 h 6507156"/>
              <a:gd name="connsiteX6222" fmla="*/ 4937745 w 9124939"/>
              <a:gd name="connsiteY6222" fmla="*/ 5816275 h 6507156"/>
              <a:gd name="connsiteX6223" fmla="*/ 4953620 w 9124939"/>
              <a:gd name="connsiteY6223" fmla="*/ 5823260 h 6507156"/>
              <a:gd name="connsiteX6224" fmla="*/ 4953620 w 9124939"/>
              <a:gd name="connsiteY6224" fmla="*/ 5832785 h 6507156"/>
              <a:gd name="connsiteX6225" fmla="*/ 4967273 w 9124939"/>
              <a:gd name="connsiteY6225" fmla="*/ 5835008 h 6507156"/>
              <a:gd name="connsiteX6226" fmla="*/ 4967273 w 9124939"/>
              <a:gd name="connsiteY6226" fmla="*/ 5827388 h 6507156"/>
              <a:gd name="connsiteX6227" fmla="*/ 4990768 w 9124939"/>
              <a:gd name="connsiteY6227" fmla="*/ 5841040 h 6507156"/>
              <a:gd name="connsiteX6228" fmla="*/ 4996483 w 9124939"/>
              <a:gd name="connsiteY6228" fmla="*/ 5856598 h 6507156"/>
              <a:gd name="connsiteX6229" fmla="*/ 5004738 w 9124939"/>
              <a:gd name="connsiteY6229" fmla="*/ 5862948 h 6507156"/>
              <a:gd name="connsiteX6230" fmla="*/ 5020613 w 9124939"/>
              <a:gd name="connsiteY6230" fmla="*/ 5863900 h 6507156"/>
              <a:gd name="connsiteX6231" fmla="*/ 5028233 w 9124939"/>
              <a:gd name="connsiteY6231" fmla="*/ 5876283 h 6507156"/>
              <a:gd name="connsiteX6232" fmla="*/ 5052680 w 9124939"/>
              <a:gd name="connsiteY6232" fmla="*/ 5887713 h 6507156"/>
              <a:gd name="connsiteX6233" fmla="*/ 5061253 w 9124939"/>
              <a:gd name="connsiteY6233" fmla="*/ 5897238 h 6507156"/>
              <a:gd name="connsiteX6234" fmla="*/ 5055855 w 9124939"/>
              <a:gd name="connsiteY6234" fmla="*/ 5914065 h 6507156"/>
              <a:gd name="connsiteX6235" fmla="*/ 5059348 w 9124939"/>
              <a:gd name="connsiteY6235" fmla="*/ 5919463 h 6507156"/>
              <a:gd name="connsiteX6236" fmla="*/ 5055220 w 9124939"/>
              <a:gd name="connsiteY6236" fmla="*/ 5925813 h 6507156"/>
              <a:gd name="connsiteX6237" fmla="*/ 5065698 w 9124939"/>
              <a:gd name="connsiteY6237" fmla="*/ 5939148 h 6507156"/>
              <a:gd name="connsiteX6238" fmla="*/ 5073318 w 9124939"/>
              <a:gd name="connsiteY6238" fmla="*/ 5953118 h 6507156"/>
              <a:gd name="connsiteX6239" fmla="*/ 5056490 w 9124939"/>
              <a:gd name="connsiteY6239" fmla="*/ 5956293 h 6507156"/>
              <a:gd name="connsiteX6240" fmla="*/ 5047600 w 9124939"/>
              <a:gd name="connsiteY6240" fmla="*/ 5945498 h 6507156"/>
              <a:gd name="connsiteX6241" fmla="*/ 5037123 w 9124939"/>
              <a:gd name="connsiteY6241" fmla="*/ 5945815 h 6507156"/>
              <a:gd name="connsiteX6242" fmla="*/ 5025375 w 9124939"/>
              <a:gd name="connsiteY6242" fmla="*/ 5931210 h 6507156"/>
              <a:gd name="connsiteX6243" fmla="*/ 5016803 w 9124939"/>
              <a:gd name="connsiteY6243" fmla="*/ 5926130 h 6507156"/>
              <a:gd name="connsiteX6244" fmla="*/ 5019978 w 9124939"/>
              <a:gd name="connsiteY6244" fmla="*/ 5915653 h 6507156"/>
              <a:gd name="connsiteX6245" fmla="*/ 5006325 w 9124939"/>
              <a:gd name="connsiteY6245" fmla="*/ 5913430 h 6507156"/>
              <a:gd name="connsiteX6246" fmla="*/ 4990450 w 9124939"/>
              <a:gd name="connsiteY6246" fmla="*/ 5919780 h 6507156"/>
              <a:gd name="connsiteX6247" fmla="*/ 4995848 w 9124939"/>
              <a:gd name="connsiteY6247" fmla="*/ 5926130 h 6507156"/>
              <a:gd name="connsiteX6248" fmla="*/ 4970448 w 9124939"/>
              <a:gd name="connsiteY6248" fmla="*/ 5927718 h 6507156"/>
              <a:gd name="connsiteX6249" fmla="*/ 4963486 w 9124939"/>
              <a:gd name="connsiteY6249" fmla="*/ 5921916 h 6507156"/>
              <a:gd name="connsiteX6250" fmla="*/ 4966699 w 9124939"/>
              <a:gd name="connsiteY6250" fmla="*/ 5934529 h 6507156"/>
              <a:gd name="connsiteX6251" fmla="*/ 4976212 w 9124939"/>
              <a:gd name="connsiteY6251" fmla="*/ 5938349 h 6507156"/>
              <a:gd name="connsiteX6252" fmla="*/ 4969870 w 9124939"/>
              <a:gd name="connsiteY6252" fmla="*/ 5945990 h 6507156"/>
              <a:gd name="connsiteX6253" fmla="*/ 4979382 w 9124939"/>
              <a:gd name="connsiteY6253" fmla="*/ 5947900 h 6507156"/>
              <a:gd name="connsiteX6254" fmla="*/ 4983822 w 9124939"/>
              <a:gd name="connsiteY6254" fmla="*/ 5962863 h 6507156"/>
              <a:gd name="connsiteX6255" fmla="*/ 4993334 w 9124939"/>
              <a:gd name="connsiteY6255" fmla="*/ 5966683 h 6507156"/>
              <a:gd name="connsiteX6256" fmla="*/ 4998407 w 9124939"/>
              <a:gd name="connsiteY6256" fmla="*/ 5967956 h 6507156"/>
              <a:gd name="connsiteX6257" fmla="*/ 4994285 w 9124939"/>
              <a:gd name="connsiteY6257" fmla="*/ 5955540 h 6507156"/>
              <a:gd name="connsiteX6258" fmla="*/ 4999675 w 9124939"/>
              <a:gd name="connsiteY6258" fmla="*/ 5952993 h 6507156"/>
              <a:gd name="connsiteX6259" fmla="*/ 5007919 w 9124939"/>
              <a:gd name="connsiteY6259" fmla="*/ 5959361 h 6507156"/>
              <a:gd name="connsiteX6260" fmla="*/ 5009188 w 9124939"/>
              <a:gd name="connsiteY6260" fmla="*/ 5972095 h 6507156"/>
              <a:gd name="connsiteX6261" fmla="*/ 5013310 w 9124939"/>
              <a:gd name="connsiteY6261" fmla="*/ 5973050 h 6507156"/>
              <a:gd name="connsiteX6262" fmla="*/ 5011724 w 9124939"/>
              <a:gd name="connsiteY6262" fmla="*/ 5979417 h 6507156"/>
              <a:gd name="connsiteX6263" fmla="*/ 5003163 w 9124939"/>
              <a:gd name="connsiteY6263" fmla="*/ 5990242 h 6507156"/>
              <a:gd name="connsiteX6264" fmla="*/ 4994602 w 9124939"/>
              <a:gd name="connsiteY6264" fmla="*/ 5989287 h 6507156"/>
              <a:gd name="connsiteX6265" fmla="*/ 4990480 w 9124939"/>
              <a:gd name="connsiteY6265" fmla="*/ 5996609 h 6507156"/>
              <a:gd name="connsiteX6266" fmla="*/ 4981919 w 9124939"/>
              <a:gd name="connsiteY6266" fmla="*/ 6005205 h 6507156"/>
              <a:gd name="connsiteX6267" fmla="*/ 4979065 w 9124939"/>
              <a:gd name="connsiteY6267" fmla="*/ 6005205 h 6507156"/>
              <a:gd name="connsiteX6268" fmla="*/ 4971456 w 9124939"/>
              <a:gd name="connsiteY6268" fmla="*/ 5993425 h 6507156"/>
              <a:gd name="connsiteX6269" fmla="*/ 4979700 w 9124939"/>
              <a:gd name="connsiteY6269" fmla="*/ 5990242 h 6507156"/>
              <a:gd name="connsiteX6270" fmla="*/ 4962894 w 9124939"/>
              <a:gd name="connsiteY6270" fmla="*/ 5984193 h 6507156"/>
              <a:gd name="connsiteX6271" fmla="*/ 4961626 w 9124939"/>
              <a:gd name="connsiteY6271" fmla="*/ 5977826 h 6507156"/>
              <a:gd name="connsiteX6272" fmla="*/ 4948943 w 9124939"/>
              <a:gd name="connsiteY6272" fmla="*/ 5980054 h 6507156"/>
              <a:gd name="connsiteX6273" fmla="*/ 4947992 w 9124939"/>
              <a:gd name="connsiteY6273" fmla="*/ 5986421 h 6507156"/>
              <a:gd name="connsiteX6274" fmla="*/ 4956870 w 9124939"/>
              <a:gd name="connsiteY6274" fmla="*/ 5996927 h 6507156"/>
              <a:gd name="connsiteX6275" fmla="*/ 4954650 w 9124939"/>
              <a:gd name="connsiteY6275" fmla="*/ 6015711 h 6507156"/>
              <a:gd name="connsiteX6276" fmla="*/ 4964163 w 9124939"/>
              <a:gd name="connsiteY6276" fmla="*/ 6029718 h 6507156"/>
              <a:gd name="connsiteX6277" fmla="*/ 4968919 w 9124939"/>
              <a:gd name="connsiteY6277" fmla="*/ 6044045 h 6507156"/>
              <a:gd name="connsiteX6278" fmla="*/ 4970821 w 9124939"/>
              <a:gd name="connsiteY6278" fmla="*/ 6062191 h 6507156"/>
              <a:gd name="connsiteX6279" fmla="*/ 4966065 w 9124939"/>
              <a:gd name="connsiteY6279" fmla="*/ 6077154 h 6507156"/>
              <a:gd name="connsiteX6280" fmla="*/ 4976529 w 9124939"/>
              <a:gd name="connsiteY6280" fmla="*/ 6086387 h 6507156"/>
              <a:gd name="connsiteX6281" fmla="*/ 4973358 w 9124939"/>
              <a:gd name="connsiteY6281" fmla="*/ 6093709 h 6507156"/>
              <a:gd name="connsiteX6282" fmla="*/ 4989212 w 9124939"/>
              <a:gd name="connsiteY6282" fmla="*/ 6105488 h 6507156"/>
              <a:gd name="connsiteX6283" fmla="*/ 4977797 w 9124939"/>
              <a:gd name="connsiteY6283" fmla="*/ 6111855 h 6507156"/>
              <a:gd name="connsiteX6284" fmla="*/ 4970187 w 9124939"/>
              <a:gd name="connsiteY6284" fmla="*/ 6096892 h 6507156"/>
              <a:gd name="connsiteX6285" fmla="*/ 4962894 w 9124939"/>
              <a:gd name="connsiteY6285" fmla="*/ 6095301 h 6507156"/>
              <a:gd name="connsiteX6286" fmla="*/ 4964797 w 9124939"/>
              <a:gd name="connsiteY6286" fmla="*/ 6105488 h 6507156"/>
              <a:gd name="connsiteX6287" fmla="*/ 4955285 w 9124939"/>
              <a:gd name="connsiteY6287" fmla="*/ 6105807 h 6507156"/>
              <a:gd name="connsiteX6288" fmla="*/ 4956553 w 9124939"/>
              <a:gd name="connsiteY6288" fmla="*/ 6100394 h 6507156"/>
              <a:gd name="connsiteX6289" fmla="*/ 4948943 w 9124939"/>
              <a:gd name="connsiteY6289" fmla="*/ 6083521 h 6507156"/>
              <a:gd name="connsiteX6290" fmla="*/ 4938162 w 9124939"/>
              <a:gd name="connsiteY6290" fmla="*/ 6063783 h 6507156"/>
              <a:gd name="connsiteX6291" fmla="*/ 4923577 w 9124939"/>
              <a:gd name="connsiteY6291" fmla="*/ 6068877 h 6507156"/>
              <a:gd name="connsiteX6292" fmla="*/ 4913113 w 9124939"/>
              <a:gd name="connsiteY6292" fmla="*/ 6095619 h 6507156"/>
              <a:gd name="connsiteX6293" fmla="*/ 4916601 w 9124939"/>
              <a:gd name="connsiteY6293" fmla="*/ 6116631 h 6507156"/>
              <a:gd name="connsiteX6294" fmla="*/ 4912162 w 9124939"/>
              <a:gd name="connsiteY6294" fmla="*/ 6110582 h 6507156"/>
              <a:gd name="connsiteX6295" fmla="*/ 4907089 w 9124939"/>
              <a:gd name="connsiteY6295" fmla="*/ 6113766 h 6507156"/>
              <a:gd name="connsiteX6296" fmla="*/ 4901699 w 9124939"/>
              <a:gd name="connsiteY6296" fmla="*/ 6100713 h 6507156"/>
              <a:gd name="connsiteX6297" fmla="*/ 4894089 w 9124939"/>
              <a:gd name="connsiteY6297" fmla="*/ 6061873 h 6507156"/>
              <a:gd name="connsiteX6298" fmla="*/ 4886479 w 9124939"/>
              <a:gd name="connsiteY6298" fmla="*/ 6057734 h 6507156"/>
              <a:gd name="connsiteX6299" fmla="*/ 4883942 w 9124939"/>
              <a:gd name="connsiteY6299" fmla="*/ 6049457 h 6507156"/>
              <a:gd name="connsiteX6300" fmla="*/ 4873796 w 9124939"/>
              <a:gd name="connsiteY6300" fmla="*/ 6048502 h 6507156"/>
              <a:gd name="connsiteX6301" fmla="*/ 4871259 w 9124939"/>
              <a:gd name="connsiteY6301" fmla="*/ 6033539 h 6507156"/>
              <a:gd name="connsiteX6302" fmla="*/ 4857942 w 9124939"/>
              <a:gd name="connsiteY6302" fmla="*/ 6040861 h 6507156"/>
              <a:gd name="connsiteX6303" fmla="*/ 4852552 w 9124939"/>
              <a:gd name="connsiteY6303" fmla="*/ 6068558 h 6507156"/>
              <a:gd name="connsiteX6304" fmla="*/ 4847161 w 9124939"/>
              <a:gd name="connsiteY6304" fmla="*/ 6059963 h 6507156"/>
              <a:gd name="connsiteX6305" fmla="*/ 4838917 w 9124939"/>
              <a:gd name="connsiteY6305" fmla="*/ 6064420 h 6507156"/>
              <a:gd name="connsiteX6306" fmla="*/ 4828137 w 9124939"/>
              <a:gd name="connsiteY6306" fmla="*/ 6044363 h 6507156"/>
              <a:gd name="connsiteX6307" fmla="*/ 4826868 w 9124939"/>
              <a:gd name="connsiteY6307" fmla="*/ 6022396 h 6507156"/>
              <a:gd name="connsiteX6308" fmla="*/ 4836381 w 9124939"/>
              <a:gd name="connsiteY6308" fmla="*/ 6011890 h 6507156"/>
              <a:gd name="connsiteX6309" fmla="*/ 4831624 w 9124939"/>
              <a:gd name="connsiteY6309" fmla="*/ 5989605 h 6507156"/>
              <a:gd name="connsiteX6310" fmla="*/ 4815771 w 9124939"/>
              <a:gd name="connsiteY6310" fmla="*/ 5965410 h 6507156"/>
              <a:gd name="connsiteX6311" fmla="*/ 4802136 w 9124939"/>
              <a:gd name="connsiteY6311" fmla="*/ 5959997 h 6507156"/>
              <a:gd name="connsiteX6312" fmla="*/ 4795795 w 9124939"/>
              <a:gd name="connsiteY6312" fmla="*/ 5965410 h 6507156"/>
              <a:gd name="connsiteX6313" fmla="*/ 4788185 w 9124939"/>
              <a:gd name="connsiteY6313" fmla="*/ 5941214 h 6507156"/>
              <a:gd name="connsiteX6314" fmla="*/ 4775502 w 9124939"/>
              <a:gd name="connsiteY6314" fmla="*/ 5938349 h 6507156"/>
              <a:gd name="connsiteX6315" fmla="*/ 4775185 w 9124939"/>
              <a:gd name="connsiteY6315" fmla="*/ 5924659 h 6507156"/>
              <a:gd name="connsiteX6316" fmla="*/ 4784697 w 9124939"/>
              <a:gd name="connsiteY6316" fmla="*/ 5924659 h 6507156"/>
              <a:gd name="connsiteX6317" fmla="*/ 4805624 w 9124939"/>
              <a:gd name="connsiteY6317" fmla="*/ 5901737 h 6507156"/>
              <a:gd name="connsiteX6318" fmla="*/ 4803405 w 9124939"/>
              <a:gd name="connsiteY6318" fmla="*/ 5886138 h 6507156"/>
              <a:gd name="connsiteX6319" fmla="*/ 4804673 w 9124939"/>
              <a:gd name="connsiteY6319" fmla="*/ 5881999 h 6507156"/>
              <a:gd name="connsiteX6320" fmla="*/ 4819258 w 9124939"/>
              <a:gd name="connsiteY6320" fmla="*/ 5897599 h 6507156"/>
              <a:gd name="connsiteX6321" fmla="*/ 4834161 w 9124939"/>
              <a:gd name="connsiteY6321" fmla="*/ 5898554 h 6507156"/>
              <a:gd name="connsiteX6322" fmla="*/ 4840503 w 9124939"/>
              <a:gd name="connsiteY6322" fmla="*/ 5888048 h 6507156"/>
              <a:gd name="connsiteX6323" fmla="*/ 4856357 w 9124939"/>
              <a:gd name="connsiteY6323" fmla="*/ 5881681 h 6507156"/>
              <a:gd name="connsiteX6324" fmla="*/ 4882040 w 9124939"/>
              <a:gd name="connsiteY6324" fmla="*/ 5900464 h 6507156"/>
              <a:gd name="connsiteX6325" fmla="*/ 4906138 w 9124939"/>
              <a:gd name="connsiteY6325" fmla="*/ 5908741 h 6507156"/>
              <a:gd name="connsiteX6326" fmla="*/ 4930236 w 9124939"/>
              <a:gd name="connsiteY6326" fmla="*/ 5908423 h 6507156"/>
              <a:gd name="connsiteX6327" fmla="*/ 4943236 w 9124939"/>
              <a:gd name="connsiteY6327" fmla="*/ 5922113 h 6507156"/>
              <a:gd name="connsiteX6328" fmla="*/ 4950846 w 9124939"/>
              <a:gd name="connsiteY6328" fmla="*/ 5922749 h 6507156"/>
              <a:gd name="connsiteX6329" fmla="*/ 4962177 w 9124939"/>
              <a:gd name="connsiteY6329" fmla="*/ 5920999 h 6507156"/>
              <a:gd name="connsiteX6330" fmla="*/ 4953303 w 9124939"/>
              <a:gd name="connsiteY6330" fmla="*/ 5915970 h 6507156"/>
              <a:gd name="connsiteX6331" fmla="*/ 4966003 w 9124939"/>
              <a:gd name="connsiteY6331" fmla="*/ 5909620 h 6507156"/>
              <a:gd name="connsiteX6332" fmla="*/ 4977750 w 9124939"/>
              <a:gd name="connsiteY6332" fmla="*/ 5912795 h 6507156"/>
              <a:gd name="connsiteX6333" fmla="*/ 4987275 w 9124939"/>
              <a:gd name="connsiteY6333" fmla="*/ 5911525 h 6507156"/>
              <a:gd name="connsiteX6334" fmla="*/ 4982830 w 9124939"/>
              <a:gd name="connsiteY6334" fmla="*/ 5902000 h 6507156"/>
              <a:gd name="connsiteX6335" fmla="*/ 4970130 w 9124939"/>
              <a:gd name="connsiteY6335" fmla="*/ 5896920 h 6507156"/>
              <a:gd name="connsiteX6336" fmla="*/ 4961875 w 9124939"/>
              <a:gd name="connsiteY6336" fmla="*/ 5899143 h 6507156"/>
              <a:gd name="connsiteX6337" fmla="*/ 4953303 w 9124939"/>
              <a:gd name="connsiteY6337" fmla="*/ 5895015 h 6507156"/>
              <a:gd name="connsiteX6338" fmla="*/ 4937428 w 9124939"/>
              <a:gd name="connsiteY6338" fmla="*/ 5877235 h 6507156"/>
              <a:gd name="connsiteX6339" fmla="*/ 4939333 w 9124939"/>
              <a:gd name="connsiteY6339" fmla="*/ 5890888 h 6507156"/>
              <a:gd name="connsiteX6340" fmla="*/ 4924728 w 9124939"/>
              <a:gd name="connsiteY6340" fmla="*/ 5889935 h 6507156"/>
              <a:gd name="connsiteX6341" fmla="*/ 4921553 w 9124939"/>
              <a:gd name="connsiteY6341" fmla="*/ 5876283 h 6507156"/>
              <a:gd name="connsiteX6342" fmla="*/ 4917108 w 9124939"/>
              <a:gd name="connsiteY6342" fmla="*/ 5879458 h 6507156"/>
              <a:gd name="connsiteX6343" fmla="*/ 4905360 w 9124939"/>
              <a:gd name="connsiteY6343" fmla="*/ 5872473 h 6507156"/>
              <a:gd name="connsiteX6344" fmla="*/ 4891708 w 9124939"/>
              <a:gd name="connsiteY6344" fmla="*/ 5879775 h 6507156"/>
              <a:gd name="connsiteX6345" fmla="*/ 4881230 w 9124939"/>
              <a:gd name="connsiteY6345" fmla="*/ 5871203 h 6507156"/>
              <a:gd name="connsiteX6346" fmla="*/ 4855513 w 9124939"/>
              <a:gd name="connsiteY6346" fmla="*/ 5875013 h 6507156"/>
              <a:gd name="connsiteX6347" fmla="*/ 4847575 w 9124939"/>
              <a:gd name="connsiteY6347" fmla="*/ 5873743 h 6507156"/>
              <a:gd name="connsiteX6348" fmla="*/ 4841225 w 9124939"/>
              <a:gd name="connsiteY6348" fmla="*/ 5873108 h 6507156"/>
              <a:gd name="connsiteX6349" fmla="*/ 4836463 w 9124939"/>
              <a:gd name="connsiteY6349" fmla="*/ 5872790 h 6507156"/>
              <a:gd name="connsiteX6350" fmla="*/ 4835193 w 9124939"/>
              <a:gd name="connsiteY6350" fmla="*/ 5873108 h 6507156"/>
              <a:gd name="connsiteX6351" fmla="*/ 4833288 w 9124939"/>
              <a:gd name="connsiteY6351" fmla="*/ 5874378 h 6507156"/>
              <a:gd name="connsiteX6352" fmla="*/ 4829795 w 9124939"/>
              <a:gd name="connsiteY6352" fmla="*/ 5877553 h 6507156"/>
              <a:gd name="connsiteX6353" fmla="*/ 4826620 w 9124939"/>
              <a:gd name="connsiteY6353" fmla="*/ 5880728 h 6507156"/>
              <a:gd name="connsiteX6354" fmla="*/ 4825033 w 9124939"/>
              <a:gd name="connsiteY6354" fmla="*/ 5882315 h 6507156"/>
              <a:gd name="connsiteX6355" fmla="*/ 4809158 w 9124939"/>
              <a:gd name="connsiteY6355" fmla="*/ 5878505 h 6507156"/>
              <a:gd name="connsiteX6356" fmla="*/ 4798363 w 9124939"/>
              <a:gd name="connsiteY6356" fmla="*/ 5862630 h 6507156"/>
              <a:gd name="connsiteX6357" fmla="*/ 4791060 w 9124939"/>
              <a:gd name="connsiteY6357" fmla="*/ 5870885 h 6507156"/>
              <a:gd name="connsiteX6358" fmla="*/ 4789155 w 9124939"/>
              <a:gd name="connsiteY6358" fmla="*/ 5878505 h 6507156"/>
              <a:gd name="connsiteX6359" fmla="*/ 4781535 w 9124939"/>
              <a:gd name="connsiteY6359" fmla="*/ 5874378 h 6507156"/>
              <a:gd name="connsiteX6360" fmla="*/ 4778360 w 9124939"/>
              <a:gd name="connsiteY6360" fmla="*/ 5862948 h 6507156"/>
              <a:gd name="connsiteX6361" fmla="*/ 4769788 w 9124939"/>
              <a:gd name="connsiteY6361" fmla="*/ 5851200 h 6507156"/>
              <a:gd name="connsiteX6362" fmla="*/ 4770740 w 9124939"/>
              <a:gd name="connsiteY6362" fmla="*/ 5841040 h 6507156"/>
              <a:gd name="connsiteX6363" fmla="*/ 4762168 w 9124939"/>
              <a:gd name="connsiteY6363" fmla="*/ 5842945 h 6507156"/>
              <a:gd name="connsiteX6364" fmla="*/ 4758993 w 9124939"/>
              <a:gd name="connsiteY6364" fmla="*/ 5826118 h 6507156"/>
              <a:gd name="connsiteX6365" fmla="*/ 4744070 w 9124939"/>
              <a:gd name="connsiteY6365" fmla="*/ 5823260 h 6507156"/>
              <a:gd name="connsiteX6366" fmla="*/ 4739943 w 9124939"/>
              <a:gd name="connsiteY6366" fmla="*/ 5812465 h 6507156"/>
              <a:gd name="connsiteX6367" fmla="*/ 4745975 w 9124939"/>
              <a:gd name="connsiteY6367" fmla="*/ 5801988 h 6507156"/>
              <a:gd name="connsiteX6368" fmla="*/ 4760898 w 9124939"/>
              <a:gd name="connsiteY6368" fmla="*/ 5797860 h 6507156"/>
              <a:gd name="connsiteX6369" fmla="*/ 4769153 w 9124939"/>
              <a:gd name="connsiteY6369" fmla="*/ 5805798 h 6507156"/>
              <a:gd name="connsiteX6370" fmla="*/ 4777725 w 9124939"/>
              <a:gd name="connsiteY6370" fmla="*/ 5808973 h 6507156"/>
              <a:gd name="connsiteX6371" fmla="*/ 4775503 w 9124939"/>
              <a:gd name="connsiteY6371" fmla="*/ 5795320 h 6507156"/>
              <a:gd name="connsiteX6372" fmla="*/ 4770423 w 9124939"/>
              <a:gd name="connsiteY6372" fmla="*/ 5789288 h 6507156"/>
              <a:gd name="connsiteX6373" fmla="*/ 4754548 w 9124939"/>
              <a:gd name="connsiteY6373" fmla="*/ 5790240 h 6507156"/>
              <a:gd name="connsiteX6374" fmla="*/ 4748198 w 9124939"/>
              <a:gd name="connsiteY6374" fmla="*/ 5781985 h 6507156"/>
              <a:gd name="connsiteX6375" fmla="*/ 4742800 w 9124939"/>
              <a:gd name="connsiteY6375" fmla="*/ 5792463 h 6507156"/>
              <a:gd name="connsiteX6376" fmla="*/ 4739625 w 9124939"/>
              <a:gd name="connsiteY6376" fmla="*/ 5801035 h 6507156"/>
              <a:gd name="connsiteX6377" fmla="*/ 4735180 w 9124939"/>
              <a:gd name="connsiteY6377" fmla="*/ 5795638 h 6507156"/>
              <a:gd name="connsiteX6378" fmla="*/ 4733275 w 9124939"/>
              <a:gd name="connsiteY6378" fmla="*/ 5784208 h 6507156"/>
              <a:gd name="connsiteX6379" fmla="*/ 4725655 w 9124939"/>
              <a:gd name="connsiteY6379" fmla="*/ 5771508 h 6507156"/>
              <a:gd name="connsiteX6380" fmla="*/ 4708828 w 9124939"/>
              <a:gd name="connsiteY6380" fmla="*/ 5770873 h 6507156"/>
              <a:gd name="connsiteX6381" fmla="*/ 4695810 w 9124939"/>
              <a:gd name="connsiteY6381" fmla="*/ 5751823 h 6507156"/>
              <a:gd name="connsiteX6382" fmla="*/ 4699938 w 9124939"/>
              <a:gd name="connsiteY6382" fmla="*/ 5745473 h 6507156"/>
              <a:gd name="connsiteX6383" fmla="*/ 4689778 w 9124939"/>
              <a:gd name="connsiteY6383" fmla="*/ 5744203 h 6507156"/>
              <a:gd name="connsiteX6384" fmla="*/ 4688825 w 9124939"/>
              <a:gd name="connsiteY6384" fmla="*/ 5728010 h 6507156"/>
              <a:gd name="connsiteX6385" fmla="*/ 4682475 w 9124939"/>
              <a:gd name="connsiteY6385" fmla="*/ 5718803 h 6507156"/>
              <a:gd name="connsiteX6386" fmla="*/ 4683428 w 9124939"/>
              <a:gd name="connsiteY6386" fmla="*/ 5712453 h 6507156"/>
              <a:gd name="connsiteX6387" fmla="*/ 4676125 w 9124939"/>
              <a:gd name="connsiteY6387" fmla="*/ 5711500 h 6507156"/>
              <a:gd name="connsiteX6388" fmla="*/ 4671998 w 9124939"/>
              <a:gd name="connsiteY6388" fmla="*/ 5703880 h 6507156"/>
              <a:gd name="connsiteX6389" fmla="*/ 4672188 w 9124939"/>
              <a:gd name="connsiteY6389" fmla="*/ 5703846 h 6507156"/>
              <a:gd name="connsiteX6390" fmla="*/ 4668466 w 9124939"/>
              <a:gd name="connsiteY6390" fmla="*/ 5701662 h 6507156"/>
              <a:gd name="connsiteX6391" fmla="*/ 4671306 w 9124939"/>
              <a:gd name="connsiteY6391" fmla="*/ 5694359 h 6507156"/>
              <a:gd name="connsiteX6392" fmla="*/ 4665626 w 9124939"/>
              <a:gd name="connsiteY6392" fmla="*/ 5680072 h 6507156"/>
              <a:gd name="connsiteX6393" fmla="*/ 4651423 w 9124939"/>
              <a:gd name="connsiteY6393" fmla="*/ 5668007 h 6507156"/>
              <a:gd name="connsiteX6394" fmla="*/ 4631224 w 9124939"/>
              <a:gd name="connsiteY6394" fmla="*/ 5659117 h 6507156"/>
              <a:gd name="connsiteX6395" fmla="*/ 4620809 w 9124939"/>
              <a:gd name="connsiteY6395" fmla="*/ 5641337 h 6507156"/>
              <a:gd name="connsiteX6396" fmla="*/ 4619547 w 9124939"/>
              <a:gd name="connsiteY6396" fmla="*/ 5635304 h 6507156"/>
              <a:gd name="connsiteX6397" fmla="*/ 4608816 w 9124939"/>
              <a:gd name="connsiteY6397" fmla="*/ 5619747 h 6507156"/>
              <a:gd name="connsiteX6398" fmla="*/ 4611657 w 9124939"/>
              <a:gd name="connsiteY6398" fmla="*/ 5614984 h 6507156"/>
              <a:gd name="connsiteX6399" fmla="*/ 4621756 w 9124939"/>
              <a:gd name="connsiteY6399" fmla="*/ 5621969 h 6507156"/>
              <a:gd name="connsiteX6400" fmla="*/ 4620494 w 9124939"/>
              <a:gd name="connsiteY6400" fmla="*/ 5612762 h 6507156"/>
              <a:gd name="connsiteX6401" fmla="*/ 4621125 w 9124939"/>
              <a:gd name="connsiteY6401" fmla="*/ 5608634 h 6507156"/>
              <a:gd name="connsiteX6402" fmla="*/ 4614182 w 9124939"/>
              <a:gd name="connsiteY6402" fmla="*/ 5605777 h 6507156"/>
              <a:gd name="connsiteX6403" fmla="*/ 4608501 w 9124939"/>
              <a:gd name="connsiteY6403" fmla="*/ 5596887 h 6507156"/>
              <a:gd name="connsiteX6404" fmla="*/ 4608501 w 9124939"/>
              <a:gd name="connsiteY6404" fmla="*/ 5585457 h 6507156"/>
              <a:gd name="connsiteX6405" fmla="*/ 4616391 w 9124939"/>
              <a:gd name="connsiteY6405" fmla="*/ 5574979 h 6507156"/>
              <a:gd name="connsiteX6406" fmla="*/ 4621756 w 9124939"/>
              <a:gd name="connsiteY6406" fmla="*/ 5566407 h 6507156"/>
              <a:gd name="connsiteX6407" fmla="*/ 4623650 w 9124939"/>
              <a:gd name="connsiteY6407" fmla="*/ 5552119 h 6507156"/>
              <a:gd name="connsiteX6408" fmla="*/ 4625228 w 9124939"/>
              <a:gd name="connsiteY6408" fmla="*/ 5542912 h 6507156"/>
              <a:gd name="connsiteX6409" fmla="*/ 4617653 w 9124939"/>
              <a:gd name="connsiteY6409" fmla="*/ 5534974 h 6507156"/>
              <a:gd name="connsiteX6410" fmla="*/ 4626175 w 9124939"/>
              <a:gd name="connsiteY6410" fmla="*/ 5526402 h 6507156"/>
              <a:gd name="connsiteX6411" fmla="*/ 4619863 w 9124939"/>
              <a:gd name="connsiteY6411" fmla="*/ 5513701 h 6507156"/>
              <a:gd name="connsiteX6412" fmla="*/ 4617022 w 9124939"/>
              <a:gd name="connsiteY6412" fmla="*/ 5507351 h 6507156"/>
              <a:gd name="connsiteX6413" fmla="*/ 4623334 w 9124939"/>
              <a:gd name="connsiteY6413" fmla="*/ 5503224 h 6507156"/>
              <a:gd name="connsiteX6414" fmla="*/ 4617969 w 9124939"/>
              <a:gd name="connsiteY6414" fmla="*/ 5489254 h 6507156"/>
              <a:gd name="connsiteX6415" fmla="*/ 4621756 w 9124939"/>
              <a:gd name="connsiteY6415" fmla="*/ 5482269 h 6507156"/>
              <a:gd name="connsiteX6416" fmla="*/ 4634380 w 9124939"/>
              <a:gd name="connsiteY6416" fmla="*/ 5466711 h 6507156"/>
              <a:gd name="connsiteX6417" fmla="*/ 4629646 w 9124939"/>
              <a:gd name="connsiteY6417" fmla="*/ 5459726 h 6507156"/>
              <a:gd name="connsiteX6418" fmla="*/ 4619863 w 9124939"/>
              <a:gd name="connsiteY6418" fmla="*/ 5456869 h 6507156"/>
              <a:gd name="connsiteX6419" fmla="*/ 4619453 w 9124939"/>
              <a:gd name="connsiteY6419" fmla="*/ 5456234 h 6507156"/>
              <a:gd name="connsiteX6420" fmla="*/ 4609911 w 9124939"/>
              <a:gd name="connsiteY6420" fmla="*/ 5456234 h 6507156"/>
              <a:gd name="connsiteX6421" fmla="*/ 4606094 w 9124939"/>
              <a:gd name="connsiteY6421" fmla="*/ 5448633 h 6507156"/>
              <a:gd name="connsiteX6422" fmla="*/ 4604504 w 9124939"/>
              <a:gd name="connsiteY6422" fmla="*/ 5435965 h 6507156"/>
              <a:gd name="connsiteX6423" fmla="*/ 4586692 w 9124939"/>
              <a:gd name="connsiteY6423" fmla="*/ 5414428 h 6507156"/>
              <a:gd name="connsiteX6424" fmla="*/ 4563473 w 9124939"/>
              <a:gd name="connsiteY6424" fmla="*/ 5402076 h 6507156"/>
              <a:gd name="connsiteX6425" fmla="*/ 4553931 w 9124939"/>
              <a:gd name="connsiteY6425" fmla="*/ 5391624 h 6507156"/>
              <a:gd name="connsiteX6426" fmla="*/ 4539619 w 9124939"/>
              <a:gd name="connsiteY6426" fmla="*/ 5389724 h 6507156"/>
              <a:gd name="connsiteX6427" fmla="*/ 4535484 w 9124939"/>
              <a:gd name="connsiteY6427" fmla="*/ 5380539 h 6507156"/>
              <a:gd name="connsiteX6428" fmla="*/ 4542481 w 9124939"/>
              <a:gd name="connsiteY6428" fmla="*/ 5382756 h 6507156"/>
              <a:gd name="connsiteX6429" fmla="*/ 4548206 w 9124939"/>
              <a:gd name="connsiteY6429" fmla="*/ 5380856 h 6507156"/>
              <a:gd name="connsiteX6430" fmla="*/ 4548842 w 9124939"/>
              <a:gd name="connsiteY6430" fmla="*/ 5371988 h 6507156"/>
              <a:gd name="connsiteX6431" fmla="*/ 4539406 w 9124939"/>
              <a:gd name="connsiteY6431" fmla="*/ 5366996 h 6507156"/>
              <a:gd name="connsiteX6432" fmla="*/ 4541823 w 9124939"/>
              <a:gd name="connsiteY6432" fmla="*/ 5376856 h 6507156"/>
              <a:gd name="connsiteX6433" fmla="*/ 4535446 w 9124939"/>
              <a:gd name="connsiteY6433" fmla="*/ 5374649 h 6507156"/>
              <a:gd name="connsiteX6434" fmla="*/ 4530027 w 9124939"/>
              <a:gd name="connsiteY6434" fmla="*/ 5370866 h 6507156"/>
              <a:gd name="connsiteX6435" fmla="*/ 4525244 w 9124939"/>
              <a:gd name="connsiteY6435" fmla="*/ 5367083 h 6507156"/>
              <a:gd name="connsiteX6436" fmla="*/ 4521737 w 9124939"/>
              <a:gd name="connsiteY6436" fmla="*/ 5363931 h 6507156"/>
              <a:gd name="connsiteX6437" fmla="*/ 4519506 w 9124939"/>
              <a:gd name="connsiteY6437" fmla="*/ 5360778 h 6507156"/>
              <a:gd name="connsiteX6438" fmla="*/ 4516955 w 9124939"/>
              <a:gd name="connsiteY6438" fmla="*/ 5358571 h 6507156"/>
              <a:gd name="connsiteX6439" fmla="*/ 4514723 w 9124939"/>
              <a:gd name="connsiteY6439" fmla="*/ 5356995 h 6507156"/>
              <a:gd name="connsiteX6440" fmla="*/ 4487624 w 9124939"/>
              <a:gd name="connsiteY6440" fmla="*/ 5340917 h 6507156"/>
              <a:gd name="connsiteX6441" fmla="*/ 4473915 w 9124939"/>
              <a:gd name="connsiteY6441" fmla="*/ 5325155 h 6507156"/>
              <a:gd name="connsiteX6442" fmla="*/ 4459568 w 9124939"/>
              <a:gd name="connsiteY6442" fmla="*/ 5318220 h 6507156"/>
              <a:gd name="connsiteX6443" fmla="*/ 4464988 w 9124939"/>
              <a:gd name="connsiteY6443" fmla="*/ 5330830 h 6507156"/>
              <a:gd name="connsiteX6444" fmla="*/ 4449685 w 9124939"/>
              <a:gd name="connsiteY6444" fmla="*/ 5320426 h 6507156"/>
              <a:gd name="connsiteX6445" fmla="*/ 4426411 w 9124939"/>
              <a:gd name="connsiteY6445" fmla="*/ 5309393 h 6507156"/>
              <a:gd name="connsiteX6446" fmla="*/ 4414296 w 9124939"/>
              <a:gd name="connsiteY6446" fmla="*/ 5307186 h 6507156"/>
              <a:gd name="connsiteX6447" fmla="*/ 4395805 w 9124939"/>
              <a:gd name="connsiteY6447" fmla="*/ 5302772 h 6507156"/>
              <a:gd name="connsiteX6448" fmla="*/ 4387835 w 9124939"/>
              <a:gd name="connsiteY6448" fmla="*/ 5291423 h 6507156"/>
              <a:gd name="connsiteX6449" fmla="*/ 4414934 w 9124939"/>
              <a:gd name="connsiteY6449" fmla="*/ 5294891 h 6507156"/>
              <a:gd name="connsiteX6450" fmla="*/ 4427687 w 9124939"/>
              <a:gd name="connsiteY6450" fmla="*/ 5298989 h 6507156"/>
              <a:gd name="connsiteX6451" fmla="*/ 4446178 w 9124939"/>
              <a:gd name="connsiteY6451" fmla="*/ 5303088 h 6507156"/>
              <a:gd name="connsiteX6452" fmla="*/ 4451279 w 9124939"/>
              <a:gd name="connsiteY6452" fmla="*/ 5306871 h 6507156"/>
              <a:gd name="connsiteX6453" fmla="*/ 4449047 w 9124939"/>
              <a:gd name="connsiteY6453" fmla="*/ 5297413 h 6507156"/>
              <a:gd name="connsiteX6454" fmla="*/ 4451571 w 9124939"/>
              <a:gd name="connsiteY6454" fmla="*/ 5295771 h 6507156"/>
              <a:gd name="connsiteX6455" fmla="*/ 4468061 w 9124939"/>
              <a:gd name="connsiteY6455" fmla="*/ 5288807 h 6507156"/>
              <a:gd name="connsiteX6456" fmla="*/ 4470348 w 9124939"/>
              <a:gd name="connsiteY6456" fmla="*/ 5288566 h 6507156"/>
              <a:gd name="connsiteX6457" fmla="*/ 4470200 w 9124939"/>
              <a:gd name="connsiteY6457" fmla="*/ 5287903 h 6507156"/>
              <a:gd name="connsiteX6458" fmla="*/ 4468061 w 9124939"/>
              <a:gd name="connsiteY6458" fmla="*/ 5288807 h 6507156"/>
              <a:gd name="connsiteX6459" fmla="*/ 4461162 w 9124939"/>
              <a:gd name="connsiteY6459" fmla="*/ 5289532 h 6507156"/>
              <a:gd name="connsiteX6460" fmla="*/ 4451571 w 9124939"/>
              <a:gd name="connsiteY6460" fmla="*/ 5295771 h 6507156"/>
              <a:gd name="connsiteX6461" fmla="*/ 4449116 w 9124939"/>
              <a:gd name="connsiteY6461" fmla="*/ 5296808 h 6507156"/>
              <a:gd name="connsiteX6462" fmla="*/ 4440543 w 9124939"/>
              <a:gd name="connsiteY6462" fmla="*/ 5292041 h 6507156"/>
              <a:gd name="connsiteX6463" fmla="*/ 4448481 w 9124939"/>
              <a:gd name="connsiteY6463" fmla="*/ 5284732 h 6507156"/>
              <a:gd name="connsiteX6464" fmla="*/ 4452608 w 9124939"/>
              <a:gd name="connsiteY6464" fmla="*/ 5280283 h 6507156"/>
              <a:gd name="connsiteX6465" fmla="*/ 4452246 w 9124939"/>
              <a:gd name="connsiteY6465" fmla="*/ 5279701 h 6507156"/>
              <a:gd name="connsiteX6466" fmla="*/ 4448125 w 9124939"/>
              <a:gd name="connsiteY6466" fmla="*/ 5284146 h 6507156"/>
              <a:gd name="connsiteX6467" fmla="*/ 4433862 w 9124939"/>
              <a:gd name="connsiteY6467" fmla="*/ 5286369 h 6507156"/>
              <a:gd name="connsiteX6468" fmla="*/ 4421184 w 9124939"/>
              <a:gd name="connsiteY6468" fmla="*/ 5284464 h 6507156"/>
              <a:gd name="connsiteX6469" fmla="*/ 4385368 w 9124939"/>
              <a:gd name="connsiteY6469" fmla="*/ 5259381 h 6507156"/>
              <a:gd name="connsiteX6470" fmla="*/ 4378395 w 9124939"/>
              <a:gd name="connsiteY6470" fmla="*/ 5245094 h 6507156"/>
              <a:gd name="connsiteX6471" fmla="*/ 4356525 w 9124939"/>
              <a:gd name="connsiteY6471" fmla="*/ 5229536 h 6507156"/>
              <a:gd name="connsiteX6472" fmla="*/ 4330534 w 9124939"/>
              <a:gd name="connsiteY6472" fmla="*/ 5225409 h 6507156"/>
              <a:gd name="connsiteX6473" fmla="*/ 4316905 w 9124939"/>
              <a:gd name="connsiteY6473" fmla="*/ 5231759 h 6507156"/>
              <a:gd name="connsiteX6474" fmla="*/ 4290915 w 9124939"/>
              <a:gd name="connsiteY6474" fmla="*/ 5230806 h 6507156"/>
              <a:gd name="connsiteX6475" fmla="*/ 4279504 w 9124939"/>
              <a:gd name="connsiteY6475" fmla="*/ 5213661 h 6507156"/>
              <a:gd name="connsiteX6476" fmla="*/ 4281723 w 9124939"/>
              <a:gd name="connsiteY6476" fmla="*/ 5206359 h 6507156"/>
              <a:gd name="connsiteX6477" fmla="*/ 4254148 w 9124939"/>
              <a:gd name="connsiteY6477" fmla="*/ 5185721 h 6507156"/>
              <a:gd name="connsiteX6478" fmla="*/ 4210408 w 9124939"/>
              <a:gd name="connsiteY6478" fmla="*/ 5130159 h 6507156"/>
              <a:gd name="connsiteX6479" fmla="*/ 4210091 w 9124939"/>
              <a:gd name="connsiteY6479" fmla="*/ 5125714 h 6507156"/>
              <a:gd name="connsiteX6480" fmla="*/ 4219600 w 9124939"/>
              <a:gd name="connsiteY6480" fmla="*/ 5126984 h 6507156"/>
              <a:gd name="connsiteX6481" fmla="*/ 4225939 w 9124939"/>
              <a:gd name="connsiteY6481" fmla="*/ 5125714 h 6507156"/>
              <a:gd name="connsiteX6482" fmla="*/ 4219600 w 9124939"/>
              <a:gd name="connsiteY6482" fmla="*/ 5118411 h 6507156"/>
              <a:gd name="connsiteX6483" fmla="*/ 4219600 w 9124939"/>
              <a:gd name="connsiteY6483" fmla="*/ 5113966 h 6507156"/>
              <a:gd name="connsiteX6484" fmla="*/ 4235447 w 9124939"/>
              <a:gd name="connsiteY6484" fmla="*/ 5122539 h 6507156"/>
              <a:gd name="connsiteX6485" fmla="*/ 4245907 w 9124939"/>
              <a:gd name="connsiteY6485" fmla="*/ 5133016 h 6507156"/>
              <a:gd name="connsiteX6486" fmla="*/ 4248126 w 9124939"/>
              <a:gd name="connsiteY6486" fmla="*/ 5123174 h 6507156"/>
              <a:gd name="connsiteX6487" fmla="*/ 4238617 w 9124939"/>
              <a:gd name="connsiteY6487" fmla="*/ 5121586 h 6507156"/>
              <a:gd name="connsiteX6488" fmla="*/ 4217381 w 9124939"/>
              <a:gd name="connsiteY6488" fmla="*/ 5102854 h 6507156"/>
              <a:gd name="connsiteX6489" fmla="*/ 4205654 w 9124939"/>
              <a:gd name="connsiteY6489" fmla="*/ 5087931 h 6507156"/>
              <a:gd name="connsiteX6490" fmla="*/ 4198997 w 9124939"/>
              <a:gd name="connsiteY6490" fmla="*/ 5074596 h 6507156"/>
              <a:gd name="connsiteX6491" fmla="*/ 4194560 w 9124939"/>
              <a:gd name="connsiteY6491" fmla="*/ 5042529 h 6507156"/>
              <a:gd name="connsiteX6492" fmla="*/ 4186953 w 9124939"/>
              <a:gd name="connsiteY6492" fmla="*/ 5025066 h 6507156"/>
              <a:gd name="connsiteX6493" fmla="*/ 4163815 w 9124939"/>
              <a:gd name="connsiteY6493" fmla="*/ 4995538 h 6507156"/>
              <a:gd name="connsiteX6494" fmla="*/ 4147334 w 9124939"/>
              <a:gd name="connsiteY6494" fmla="*/ 4989506 h 6507156"/>
              <a:gd name="connsiteX6495" fmla="*/ 4139093 w 9124939"/>
              <a:gd name="connsiteY6495" fmla="*/ 4979981 h 6507156"/>
              <a:gd name="connsiteX6496" fmla="*/ 4124513 w 9124939"/>
              <a:gd name="connsiteY6496" fmla="*/ 4983156 h 6507156"/>
              <a:gd name="connsiteX6497" fmla="*/ 4119124 w 9124939"/>
              <a:gd name="connsiteY6497" fmla="*/ 5007603 h 6507156"/>
              <a:gd name="connsiteX6498" fmla="*/ 4121660 w 9124939"/>
              <a:gd name="connsiteY6498" fmla="*/ 5020303 h 6507156"/>
              <a:gd name="connsiteX6499" fmla="*/ 4112151 w 9124939"/>
              <a:gd name="connsiteY6499" fmla="*/ 5033003 h 6507156"/>
              <a:gd name="connsiteX6500" fmla="*/ 4109933 w 9124939"/>
              <a:gd name="connsiteY6500" fmla="*/ 5027923 h 6507156"/>
              <a:gd name="connsiteX6501" fmla="*/ 4106763 w 9124939"/>
              <a:gd name="connsiteY6501" fmla="*/ 5037448 h 6507156"/>
              <a:gd name="connsiteX6502" fmla="*/ 4100741 w 9124939"/>
              <a:gd name="connsiteY6502" fmla="*/ 5052054 h 6507156"/>
              <a:gd name="connsiteX6503" fmla="*/ 4099790 w 9124939"/>
              <a:gd name="connsiteY6503" fmla="*/ 5057134 h 6507156"/>
              <a:gd name="connsiteX6504" fmla="*/ 4086161 w 9124939"/>
              <a:gd name="connsiteY6504" fmla="*/ 5048879 h 6507156"/>
              <a:gd name="connsiteX6505" fmla="*/ 4082357 w 9124939"/>
              <a:gd name="connsiteY6505" fmla="*/ 5029193 h 6507156"/>
              <a:gd name="connsiteX6506" fmla="*/ 4070947 w 9124939"/>
              <a:gd name="connsiteY6506" fmla="*/ 5020621 h 6507156"/>
              <a:gd name="connsiteX6507" fmla="*/ 4065559 w 9124939"/>
              <a:gd name="connsiteY6507" fmla="*/ 5007921 h 6507156"/>
              <a:gd name="connsiteX6508" fmla="*/ 4068411 w 9124939"/>
              <a:gd name="connsiteY6508" fmla="*/ 4989188 h 6507156"/>
              <a:gd name="connsiteX6509" fmla="*/ 4057635 w 9124939"/>
              <a:gd name="connsiteY6509" fmla="*/ 4972361 h 6507156"/>
              <a:gd name="connsiteX6510" fmla="*/ 4057635 w 9124939"/>
              <a:gd name="connsiteY6510" fmla="*/ 4961566 h 6507156"/>
              <a:gd name="connsiteX6511" fmla="*/ 4069996 w 9124939"/>
              <a:gd name="connsiteY6511" fmla="*/ 4955216 h 6507156"/>
              <a:gd name="connsiteX6512" fmla="*/ 4070482 w 9124939"/>
              <a:gd name="connsiteY6512" fmla="*/ 4955294 h 6507156"/>
              <a:gd name="connsiteX6513" fmla="*/ 4075634 w 9124939"/>
              <a:gd name="connsiteY6513" fmla="*/ 4943113 h 6507156"/>
              <a:gd name="connsiteX6514" fmla="*/ 4071520 w 9124939"/>
              <a:gd name="connsiteY6514" fmla="*/ 4936116 h 6507156"/>
              <a:gd name="connsiteX6515" fmla="*/ 4080698 w 9124939"/>
              <a:gd name="connsiteY6515" fmla="*/ 4937388 h 6507156"/>
              <a:gd name="connsiteX6516" fmla="*/ 4084466 w 9124939"/>
              <a:gd name="connsiteY6516" fmla="*/ 4927485 h 6507156"/>
              <a:gd name="connsiteX6517" fmla="*/ 4071051 w 9124939"/>
              <a:gd name="connsiteY6517" fmla="*/ 4935738 h 6507156"/>
              <a:gd name="connsiteX6518" fmla="*/ 4053920 w 9124939"/>
              <a:gd name="connsiteY6518" fmla="*/ 4929381 h 6507156"/>
              <a:gd name="connsiteX6519" fmla="*/ 4037107 w 9124939"/>
              <a:gd name="connsiteY6519" fmla="*/ 4938281 h 6507156"/>
              <a:gd name="connsiteX6520" fmla="*/ 4021246 w 9124939"/>
              <a:gd name="connsiteY6520" fmla="*/ 4932877 h 6507156"/>
              <a:gd name="connsiteX6521" fmla="*/ 3988571 w 9124939"/>
              <a:gd name="connsiteY6521" fmla="*/ 4950994 h 6507156"/>
              <a:gd name="connsiteX6522" fmla="*/ 3956848 w 9124939"/>
              <a:gd name="connsiteY6522" fmla="*/ 4961801 h 6507156"/>
              <a:gd name="connsiteX6523" fmla="*/ 3946697 w 9124939"/>
              <a:gd name="connsiteY6523" fmla="*/ 4963072 h 6507156"/>
              <a:gd name="connsiteX6524" fmla="*/ 3936863 w 9124939"/>
              <a:gd name="connsiteY6524" fmla="*/ 4984049 h 6507156"/>
              <a:gd name="connsiteX6525" fmla="*/ 3938449 w 9124939"/>
              <a:gd name="connsiteY6525" fmla="*/ 5001213 h 6507156"/>
              <a:gd name="connsiteX6526" fmla="*/ 3956531 w 9124939"/>
              <a:gd name="connsiteY6526" fmla="*/ 5024097 h 6507156"/>
              <a:gd name="connsiteX6527" fmla="*/ 3956531 w 9124939"/>
              <a:gd name="connsiteY6527" fmla="*/ 5039035 h 6507156"/>
              <a:gd name="connsiteX6528" fmla="*/ 3944159 w 9124939"/>
              <a:gd name="connsiteY6528" fmla="*/ 5056199 h 6507156"/>
              <a:gd name="connsiteX6529" fmla="*/ 3943207 w 9124939"/>
              <a:gd name="connsiteY6529" fmla="*/ 5085440 h 6507156"/>
              <a:gd name="connsiteX6530" fmla="*/ 3950821 w 9124939"/>
              <a:gd name="connsiteY6530" fmla="*/ 5118177 h 6507156"/>
              <a:gd name="connsiteX6531" fmla="*/ 3986033 w 9124939"/>
              <a:gd name="connsiteY6531" fmla="*/ 5156635 h 6507156"/>
              <a:gd name="connsiteX6532" fmla="*/ 4038376 w 9124939"/>
              <a:gd name="connsiteY6532" fmla="*/ 5200497 h 6507156"/>
              <a:gd name="connsiteX6533" fmla="*/ 4071368 w 9124939"/>
              <a:gd name="connsiteY6533" fmla="*/ 5219249 h 6507156"/>
              <a:gd name="connsiteX6534" fmla="*/ 4097381 w 9124939"/>
              <a:gd name="connsiteY6534" fmla="*/ 5296166 h 6507156"/>
              <a:gd name="connsiteX6535" fmla="*/ 4130690 w 9124939"/>
              <a:gd name="connsiteY6535" fmla="*/ 5357191 h 6507156"/>
              <a:gd name="connsiteX6536" fmla="*/ 4163999 w 9124939"/>
              <a:gd name="connsiteY6536" fmla="*/ 5392471 h 6507156"/>
              <a:gd name="connsiteX6537" fmla="*/ 4202066 w 9124939"/>
              <a:gd name="connsiteY6537" fmla="*/ 5414402 h 6507156"/>
              <a:gd name="connsiteX6538" fmla="*/ 4229665 w 9124939"/>
              <a:gd name="connsiteY6538" fmla="*/ 5436333 h 6507156"/>
              <a:gd name="connsiteX6539" fmla="*/ 4257264 w 9124939"/>
              <a:gd name="connsiteY6539" fmla="*/ 5419169 h 6507156"/>
              <a:gd name="connsiteX6540" fmla="*/ 4258216 w 9124939"/>
              <a:gd name="connsiteY6540" fmla="*/ 5426480 h 6507156"/>
              <a:gd name="connsiteX6541" fmla="*/ 4265829 w 9124939"/>
              <a:gd name="connsiteY6541" fmla="*/ 5428704 h 6507156"/>
              <a:gd name="connsiteX6542" fmla="*/ 4270588 w 9124939"/>
              <a:gd name="connsiteY6542" fmla="*/ 5417898 h 6507156"/>
              <a:gd name="connsiteX6543" fmla="*/ 4282325 w 9124939"/>
              <a:gd name="connsiteY6543" fmla="*/ 5413766 h 6507156"/>
              <a:gd name="connsiteX6544" fmla="*/ 4294062 w 9124939"/>
              <a:gd name="connsiteY6544" fmla="*/ 5413448 h 6507156"/>
              <a:gd name="connsiteX6545" fmla="*/ 4307069 w 9124939"/>
              <a:gd name="connsiteY6545" fmla="*/ 5435697 h 6507156"/>
              <a:gd name="connsiteX6546" fmla="*/ 4298504 w 9124939"/>
              <a:gd name="connsiteY6546" fmla="*/ 5446186 h 6507156"/>
              <a:gd name="connsiteX6547" fmla="*/ 4288035 w 9124939"/>
              <a:gd name="connsiteY6547" fmla="*/ 5460170 h 6507156"/>
              <a:gd name="connsiteX6548" fmla="*/ 4286132 w 9124939"/>
              <a:gd name="connsiteY6548" fmla="*/ 5471613 h 6507156"/>
              <a:gd name="connsiteX6549" fmla="*/ 4296918 w 9124939"/>
              <a:gd name="connsiteY6549" fmla="*/ 5493861 h 6507156"/>
              <a:gd name="connsiteX6550" fmla="*/ 4315951 w 9124939"/>
              <a:gd name="connsiteY6550" fmla="*/ 5498629 h 6507156"/>
              <a:gd name="connsiteX6551" fmla="*/ 4365756 w 9124939"/>
              <a:gd name="connsiteY6551" fmla="*/ 5518335 h 6507156"/>
              <a:gd name="connsiteX6552" fmla="*/ 4416513 w 9124939"/>
              <a:gd name="connsiteY6552" fmla="*/ 5540266 h 6507156"/>
              <a:gd name="connsiteX6553" fmla="*/ 4451091 w 9124939"/>
              <a:gd name="connsiteY6553" fmla="*/ 5575546 h 6507156"/>
              <a:gd name="connsiteX6554" fmla="*/ 4485034 w 9124939"/>
              <a:gd name="connsiteY6554" fmla="*/ 5587941 h 6507156"/>
              <a:gd name="connsiteX6555" fmla="*/ 4498675 w 9124939"/>
              <a:gd name="connsiteY6555" fmla="*/ 5603515 h 6507156"/>
              <a:gd name="connsiteX6556" fmla="*/ 4523419 w 9124939"/>
              <a:gd name="connsiteY6556" fmla="*/ 5624493 h 6507156"/>
              <a:gd name="connsiteX6557" fmla="*/ 4537060 w 9124939"/>
              <a:gd name="connsiteY6557" fmla="*/ 5643563 h 6507156"/>
              <a:gd name="connsiteX6558" fmla="*/ 4529129 w 9124939"/>
              <a:gd name="connsiteY6558" fmla="*/ 5663269 h 6507156"/>
              <a:gd name="connsiteX6559" fmla="*/ 4523736 w 9124939"/>
              <a:gd name="connsiteY6559" fmla="*/ 5681386 h 6507156"/>
              <a:gd name="connsiteX6560" fmla="*/ 4490744 w 9124939"/>
              <a:gd name="connsiteY6560" fmla="*/ 5665811 h 6507156"/>
              <a:gd name="connsiteX6561" fmla="*/ 4476786 w 9124939"/>
              <a:gd name="connsiteY6561" fmla="*/ 5634346 h 6507156"/>
              <a:gd name="connsiteX6562" fmla="*/ 4423809 w 9124939"/>
              <a:gd name="connsiteY6562" fmla="*/ 5625446 h 6507156"/>
              <a:gd name="connsiteX6563" fmla="*/ 4422540 w 9124939"/>
              <a:gd name="connsiteY6563" fmla="*/ 5612733 h 6507156"/>
              <a:gd name="connsiteX6564" fmla="*/ 4430154 w 9124939"/>
              <a:gd name="connsiteY6564" fmla="*/ 5608601 h 6507156"/>
              <a:gd name="connsiteX6565" fmla="*/ 4419368 w 9124939"/>
              <a:gd name="connsiteY6565" fmla="*/ 5603197 h 6507156"/>
              <a:gd name="connsiteX6566" fmla="*/ 4379080 w 9124939"/>
              <a:gd name="connsiteY6566" fmla="*/ 5609872 h 6507156"/>
              <a:gd name="connsiteX6567" fmla="*/ 4356239 w 9124939"/>
              <a:gd name="connsiteY6567" fmla="*/ 5636570 h 6507156"/>
              <a:gd name="connsiteX6568" fmla="*/ 4363853 w 9124939"/>
              <a:gd name="connsiteY6568" fmla="*/ 5653416 h 6507156"/>
              <a:gd name="connsiteX6569" fmla="*/ 4343233 w 9124939"/>
              <a:gd name="connsiteY6569" fmla="*/ 5688696 h 6507156"/>
              <a:gd name="connsiteX6570" fmla="*/ 4362267 w 9124939"/>
              <a:gd name="connsiteY6570" fmla="*/ 5705223 h 6507156"/>
              <a:gd name="connsiteX6571" fmla="*/ 4393038 w 9124939"/>
              <a:gd name="connsiteY6571" fmla="*/ 5723976 h 6507156"/>
              <a:gd name="connsiteX6572" fmla="*/ 4401920 w 9124939"/>
              <a:gd name="connsiteY6572" fmla="*/ 5743682 h 6507156"/>
              <a:gd name="connsiteX6573" fmla="*/ 4408265 w 9124939"/>
              <a:gd name="connsiteY6573" fmla="*/ 5770062 h 6507156"/>
              <a:gd name="connsiteX6574" fmla="*/ 4407630 w 9124939"/>
              <a:gd name="connsiteY6574" fmla="*/ 5786908 h 6507156"/>
              <a:gd name="connsiteX6575" fmla="*/ 4386376 w 9124939"/>
              <a:gd name="connsiteY6575" fmla="*/ 5790404 h 6507156"/>
              <a:gd name="connsiteX6576" fmla="*/ 4355922 w 9124939"/>
              <a:gd name="connsiteY6576" fmla="*/ 5806614 h 6507156"/>
              <a:gd name="connsiteX6577" fmla="*/ 4356874 w 9124939"/>
              <a:gd name="connsiteY6577" fmla="*/ 5830451 h 6507156"/>
              <a:gd name="connsiteX6578" fmla="*/ 4356239 w 9124939"/>
              <a:gd name="connsiteY6578" fmla="*/ 5861282 h 6507156"/>
              <a:gd name="connsiteX6579" fmla="*/ 4315634 w 9124939"/>
              <a:gd name="connsiteY6579" fmla="*/ 5904826 h 6507156"/>
              <a:gd name="connsiteX6580" fmla="*/ 4299773 w 9124939"/>
              <a:gd name="connsiteY6580" fmla="*/ 5929299 h 6507156"/>
              <a:gd name="connsiteX6581" fmla="*/ 4282959 w 9124939"/>
              <a:gd name="connsiteY6581" fmla="*/ 5935656 h 6507156"/>
              <a:gd name="connsiteX6582" fmla="*/ 4269319 w 9124939"/>
              <a:gd name="connsiteY6582" fmla="*/ 5923260 h 6507156"/>
              <a:gd name="connsiteX6583" fmla="*/ 4258216 w 9124939"/>
              <a:gd name="connsiteY6583" fmla="*/ 5892748 h 6507156"/>
              <a:gd name="connsiteX6584" fmla="*/ 4258216 w 9124939"/>
              <a:gd name="connsiteY6584" fmla="*/ 5883213 h 6507156"/>
              <a:gd name="connsiteX6585" fmla="*/ 4279153 w 9124939"/>
              <a:gd name="connsiteY6585" fmla="*/ 5875902 h 6507156"/>
              <a:gd name="connsiteX6586" fmla="*/ 4286449 w 9124939"/>
              <a:gd name="connsiteY6586" fmla="*/ 5860964 h 6507156"/>
              <a:gd name="connsiteX6587" fmla="*/ 4276615 w 9124939"/>
              <a:gd name="connsiteY6587" fmla="*/ 5846026 h 6507156"/>
              <a:gd name="connsiteX6588" fmla="*/ 4281056 w 9124939"/>
              <a:gd name="connsiteY6588" fmla="*/ 5836490 h 6507156"/>
              <a:gd name="connsiteX6589" fmla="*/ 4297869 w 9124939"/>
              <a:gd name="connsiteY6589" fmla="*/ 5829180 h 6507156"/>
              <a:gd name="connsiteX6590" fmla="*/ 4311827 w 9124939"/>
              <a:gd name="connsiteY6590" fmla="*/ 5823777 h 6507156"/>
              <a:gd name="connsiteX6591" fmla="*/ 4314365 w 9124939"/>
              <a:gd name="connsiteY6591" fmla="*/ 5804707 h 6507156"/>
              <a:gd name="connsiteX6592" fmla="*/ 4313413 w 9124939"/>
              <a:gd name="connsiteY6592" fmla="*/ 5790722 h 6507156"/>
              <a:gd name="connsiteX6593" fmla="*/ 4301359 w 9124939"/>
              <a:gd name="connsiteY6593" fmla="*/ 5771969 h 6507156"/>
              <a:gd name="connsiteX6594" fmla="*/ 4282008 w 9124939"/>
              <a:gd name="connsiteY6594" fmla="*/ 5729061 h 6507156"/>
              <a:gd name="connsiteX6595" fmla="*/ 4270905 w 9124939"/>
              <a:gd name="connsiteY6595" fmla="*/ 5689967 h 6507156"/>
              <a:gd name="connsiteX6596" fmla="*/ 4253140 w 9124939"/>
              <a:gd name="connsiteY6596" fmla="*/ 5668036 h 6507156"/>
              <a:gd name="connsiteX6597" fmla="*/ 4225541 w 9124939"/>
              <a:gd name="connsiteY6597" fmla="*/ 5673757 h 6507156"/>
              <a:gd name="connsiteX6598" fmla="*/ 4202066 w 9124939"/>
              <a:gd name="connsiteY6598" fmla="*/ 5662315 h 6507156"/>
              <a:gd name="connsiteX6599" fmla="*/ 4190329 w 9124939"/>
              <a:gd name="connsiteY6599" fmla="*/ 5638160 h 6507156"/>
              <a:gd name="connsiteX6600" fmla="*/ 4191598 w 9124939"/>
              <a:gd name="connsiteY6600" fmla="*/ 5626717 h 6507156"/>
              <a:gd name="connsiteX6601" fmla="*/ 4173198 w 9124939"/>
              <a:gd name="connsiteY6601" fmla="*/ 5596205 h 6507156"/>
              <a:gd name="connsiteX6602" fmla="*/ 4146551 w 9124939"/>
              <a:gd name="connsiteY6602" fmla="*/ 5605740 h 6507156"/>
              <a:gd name="connsiteX6603" fmla="*/ 4137986 w 9124939"/>
              <a:gd name="connsiteY6603" fmla="*/ 5599701 h 6507156"/>
              <a:gd name="connsiteX6604" fmla="*/ 4146551 w 9124939"/>
              <a:gd name="connsiteY6604" fmla="*/ 5581584 h 6507156"/>
              <a:gd name="connsiteX6605" fmla="*/ 4128469 w 9124939"/>
              <a:gd name="connsiteY6605" fmla="*/ 5578406 h 6507156"/>
              <a:gd name="connsiteX6606" fmla="*/ 4104042 w 9124939"/>
              <a:gd name="connsiteY6606" fmla="*/ 5558700 h 6507156"/>
              <a:gd name="connsiteX6607" fmla="*/ 4077395 w 9124939"/>
              <a:gd name="connsiteY6607" fmla="*/ 5524374 h 6507156"/>
              <a:gd name="connsiteX6608" fmla="*/ 4047576 w 9124939"/>
              <a:gd name="connsiteY6608" fmla="*/ 5531684 h 6507156"/>
              <a:gd name="connsiteX6609" fmla="*/ 4027590 w 9124939"/>
              <a:gd name="connsiteY6609" fmla="*/ 5520242 h 6507156"/>
              <a:gd name="connsiteX6610" fmla="*/ 4007288 w 9124939"/>
              <a:gd name="connsiteY6610" fmla="*/ 5522784 h 6507156"/>
              <a:gd name="connsiteX6611" fmla="*/ 3955262 w 9124939"/>
              <a:gd name="connsiteY6611" fmla="*/ 5484326 h 6507156"/>
              <a:gd name="connsiteX6612" fmla="*/ 3916877 w 9124939"/>
              <a:gd name="connsiteY6612" fmla="*/ 5441418 h 6507156"/>
              <a:gd name="connsiteX6613" fmla="*/ 3896575 w 9124939"/>
              <a:gd name="connsiteY6613" fmla="*/ 5424255 h 6507156"/>
              <a:gd name="connsiteX6614" fmla="*/ 3883568 w 9124939"/>
              <a:gd name="connsiteY6614" fmla="*/ 5398192 h 6507156"/>
              <a:gd name="connsiteX6615" fmla="*/ 3859142 w 9124939"/>
              <a:gd name="connsiteY6615" fmla="*/ 5370858 h 6507156"/>
              <a:gd name="connsiteX6616" fmla="*/ 3833763 w 9124939"/>
              <a:gd name="connsiteY6616" fmla="*/ 5375626 h 6507156"/>
              <a:gd name="connsiteX6617" fmla="*/ 3824247 w 9124939"/>
              <a:gd name="connsiteY6617" fmla="*/ 5383889 h 6507156"/>
              <a:gd name="connsiteX6618" fmla="*/ 3818854 w 9124939"/>
              <a:gd name="connsiteY6618" fmla="*/ 5371176 h 6507156"/>
              <a:gd name="connsiteX6619" fmla="*/ 3830591 w 9124939"/>
              <a:gd name="connsiteY6619" fmla="*/ 5361641 h 6507156"/>
              <a:gd name="connsiteX6620" fmla="*/ 3813778 w 9124939"/>
              <a:gd name="connsiteY6620" fmla="*/ 5347020 h 6507156"/>
              <a:gd name="connsiteX6621" fmla="*/ 3796648 w 9124939"/>
              <a:gd name="connsiteY6621" fmla="*/ 5342253 h 6507156"/>
              <a:gd name="connsiteX6622" fmla="*/ 3801723 w 9124939"/>
              <a:gd name="connsiteY6622" fmla="*/ 5327314 h 6507156"/>
              <a:gd name="connsiteX6623" fmla="*/ 3782690 w 9124939"/>
              <a:gd name="connsiteY6623" fmla="*/ 5316826 h 6507156"/>
              <a:gd name="connsiteX6624" fmla="*/ 3769683 w 9124939"/>
              <a:gd name="connsiteY6624" fmla="*/ 5319050 h 6507156"/>
              <a:gd name="connsiteX6625" fmla="*/ 3767780 w 9124939"/>
              <a:gd name="connsiteY6625" fmla="*/ 5313965 h 6507156"/>
              <a:gd name="connsiteX6626" fmla="*/ 3775076 w 9124939"/>
              <a:gd name="connsiteY6626" fmla="*/ 5299980 h 6507156"/>
              <a:gd name="connsiteX6627" fmla="*/ 3769366 w 9124939"/>
              <a:gd name="connsiteY6627" fmla="*/ 5277096 h 6507156"/>
              <a:gd name="connsiteX6628" fmla="*/ 3752236 w 9124939"/>
              <a:gd name="connsiteY6628" fmla="*/ 5224335 h 6507156"/>
              <a:gd name="connsiteX6629" fmla="*/ 3746526 w 9124939"/>
              <a:gd name="connsiteY6629" fmla="*/ 5194776 h 6507156"/>
              <a:gd name="connsiteX6630" fmla="*/ 3743353 w 9124939"/>
              <a:gd name="connsiteY6630" fmla="*/ 5167124 h 6507156"/>
              <a:gd name="connsiteX6631" fmla="*/ 3719878 w 9124939"/>
              <a:gd name="connsiteY6631" fmla="*/ 5159178 h 6507156"/>
              <a:gd name="connsiteX6632" fmla="*/ 3687204 w 9124939"/>
              <a:gd name="connsiteY6632" fmla="*/ 5150914 h 6507156"/>
              <a:gd name="connsiteX6633" fmla="*/ 3653895 w 9124939"/>
              <a:gd name="connsiteY6633" fmla="*/ 5122944 h 6507156"/>
              <a:gd name="connsiteX6634" fmla="*/ 3632640 w 9124939"/>
              <a:gd name="connsiteY6634" fmla="*/ 5119766 h 6507156"/>
              <a:gd name="connsiteX6635" fmla="*/ 3615827 w 9124939"/>
              <a:gd name="connsiteY6635" fmla="*/ 5113727 h 6507156"/>
              <a:gd name="connsiteX6636" fmla="*/ 3583153 w 9124939"/>
              <a:gd name="connsiteY6636" fmla="*/ 5117223 h 6507156"/>
              <a:gd name="connsiteX6637" fmla="*/ 3569512 w 9124939"/>
              <a:gd name="connsiteY6637" fmla="*/ 5132162 h 6507156"/>
              <a:gd name="connsiteX6638" fmla="*/ 3546354 w 9124939"/>
              <a:gd name="connsiteY6638" fmla="*/ 5169349 h 6507156"/>
              <a:gd name="connsiteX6639" fmla="*/ 3532079 w 9124939"/>
              <a:gd name="connsiteY6639" fmla="*/ 5184287 h 6507156"/>
              <a:gd name="connsiteX6640" fmla="*/ 3513045 w 9124939"/>
              <a:gd name="connsiteY6640" fmla="*/ 5188419 h 6507156"/>
              <a:gd name="connsiteX6641" fmla="*/ 3512965 w 9124939"/>
              <a:gd name="connsiteY6641" fmla="*/ 5188256 h 6507156"/>
              <a:gd name="connsiteX6642" fmla="*/ 3508022 w 9124939"/>
              <a:gd name="connsiteY6642" fmla="*/ 5189800 h 6507156"/>
              <a:gd name="connsiteX6643" fmla="*/ 3503575 w 9124939"/>
              <a:gd name="connsiteY6643" fmla="*/ 5184084 h 6507156"/>
              <a:gd name="connsiteX6644" fmla="*/ 3494045 w 9124939"/>
              <a:gd name="connsiteY6644" fmla="*/ 5187260 h 6507156"/>
              <a:gd name="connsiteX6645" fmla="*/ 3494033 w 9124939"/>
              <a:gd name="connsiteY6645" fmla="*/ 5187286 h 6507156"/>
              <a:gd name="connsiteX6646" fmla="*/ 3502334 w 9124939"/>
              <a:gd name="connsiteY6646" fmla="*/ 5184771 h 6507156"/>
              <a:gd name="connsiteX6647" fmla="*/ 3506779 w 9124939"/>
              <a:gd name="connsiteY6647" fmla="*/ 5189966 h 6507156"/>
              <a:gd name="connsiteX6648" fmla="*/ 3490863 w 9124939"/>
              <a:gd name="connsiteY6648" fmla="*/ 5193913 h 6507156"/>
              <a:gd name="connsiteX6649" fmla="*/ 3490551 w 9124939"/>
              <a:gd name="connsiteY6649" fmla="*/ 5194564 h 6507156"/>
              <a:gd name="connsiteX6650" fmla="*/ 3479115 w 9124939"/>
              <a:gd name="connsiteY6650" fmla="*/ 5198375 h 6507156"/>
              <a:gd name="connsiteX6651" fmla="*/ 3477527 w 9124939"/>
              <a:gd name="connsiteY6651" fmla="*/ 5199328 h 6507156"/>
              <a:gd name="connsiteX6652" fmla="*/ 3477844 w 9124939"/>
              <a:gd name="connsiteY6652" fmla="*/ 5198375 h 6507156"/>
              <a:gd name="connsiteX6653" fmla="*/ 3474668 w 9124939"/>
              <a:gd name="connsiteY6653" fmla="*/ 5197740 h 6507156"/>
              <a:gd name="connsiteX6654" fmla="*/ 3473397 w 9124939"/>
              <a:gd name="connsiteY6654" fmla="*/ 5198375 h 6507156"/>
              <a:gd name="connsiteX6655" fmla="*/ 3471809 w 9124939"/>
              <a:gd name="connsiteY6655" fmla="*/ 5198375 h 6507156"/>
              <a:gd name="connsiteX6656" fmla="*/ 3470856 w 9124939"/>
              <a:gd name="connsiteY6656" fmla="*/ 5198693 h 6507156"/>
              <a:gd name="connsiteX6657" fmla="*/ 3469585 w 9124939"/>
              <a:gd name="connsiteY6657" fmla="*/ 5199328 h 6507156"/>
              <a:gd name="connsiteX6658" fmla="*/ 3468950 w 9124939"/>
              <a:gd name="connsiteY6658" fmla="*/ 5199963 h 6507156"/>
              <a:gd name="connsiteX6659" fmla="*/ 3468632 w 9124939"/>
              <a:gd name="connsiteY6659" fmla="*/ 5200916 h 6507156"/>
              <a:gd name="connsiteX6660" fmla="*/ 3467997 w 9124939"/>
              <a:gd name="connsiteY6660" fmla="*/ 5203774 h 6507156"/>
              <a:gd name="connsiteX6661" fmla="*/ 3468314 w 9124939"/>
              <a:gd name="connsiteY6661" fmla="*/ 5203774 h 6507156"/>
              <a:gd name="connsiteX6662" fmla="*/ 3468950 w 9124939"/>
              <a:gd name="connsiteY6662" fmla="*/ 5204092 h 6507156"/>
              <a:gd name="connsiteX6663" fmla="*/ 3471173 w 9124939"/>
              <a:gd name="connsiteY6663" fmla="*/ 5203457 h 6507156"/>
              <a:gd name="connsiteX6664" fmla="*/ 3445760 w 9124939"/>
              <a:gd name="connsiteY6664" fmla="*/ 5221559 h 6507156"/>
              <a:gd name="connsiteX6665" fmla="*/ 3421300 w 9124939"/>
              <a:gd name="connsiteY6665" fmla="*/ 5234262 h 6507156"/>
              <a:gd name="connsiteX6666" fmla="*/ 3399382 w 9124939"/>
              <a:gd name="connsiteY6666" fmla="*/ 5268244 h 6507156"/>
              <a:gd name="connsiteX6667" fmla="*/ 3368886 w 9124939"/>
              <a:gd name="connsiteY6667" fmla="*/ 5281265 h 6507156"/>
              <a:gd name="connsiteX6668" fmla="*/ 3326319 w 9124939"/>
              <a:gd name="connsiteY6668" fmla="*/ 5282853 h 6507156"/>
              <a:gd name="connsiteX6669" fmla="*/ 3281847 w 9124939"/>
              <a:gd name="connsiteY6669" fmla="*/ 5264115 h 6507156"/>
              <a:gd name="connsiteX6670" fmla="*/ 3274223 w 9124939"/>
              <a:gd name="connsiteY6670" fmla="*/ 5251729 h 6507156"/>
              <a:gd name="connsiteX6671" fmla="*/ 3237056 w 9124939"/>
              <a:gd name="connsiteY6671" fmla="*/ 5236168 h 6507156"/>
              <a:gd name="connsiteX6672" fmla="*/ 3213867 w 9124939"/>
              <a:gd name="connsiteY6672" fmla="*/ 5251094 h 6507156"/>
              <a:gd name="connsiteX6673" fmla="*/ 3197984 w 9124939"/>
              <a:gd name="connsiteY6673" fmla="*/ 5237438 h 6507156"/>
              <a:gd name="connsiteX6674" fmla="*/ 3176701 w 9124939"/>
              <a:gd name="connsiteY6674" fmla="*/ 5233627 h 6507156"/>
              <a:gd name="connsiteX6675" fmla="*/ 3152241 w 9124939"/>
              <a:gd name="connsiteY6675" fmla="*/ 5221241 h 6507156"/>
              <a:gd name="connsiteX6676" fmla="*/ 3134134 w 9124939"/>
              <a:gd name="connsiteY6676" fmla="*/ 5226640 h 6507156"/>
              <a:gd name="connsiteX6677" fmla="*/ 3116345 w 9124939"/>
              <a:gd name="connsiteY6677" fmla="*/ 5243472 h 6507156"/>
              <a:gd name="connsiteX6678" fmla="*/ 3098556 w 9124939"/>
              <a:gd name="connsiteY6678" fmla="*/ 5254270 h 6507156"/>
              <a:gd name="connsiteX6679" fmla="*/ 3061707 w 9124939"/>
              <a:gd name="connsiteY6679" fmla="*/ 5267291 h 6507156"/>
              <a:gd name="connsiteX6680" fmla="*/ 3053448 w 9124939"/>
              <a:gd name="connsiteY6680" fmla="*/ 5301273 h 6507156"/>
              <a:gd name="connsiteX6681" fmla="*/ 3044871 w 9124939"/>
              <a:gd name="connsiteY6681" fmla="*/ 5313023 h 6507156"/>
              <a:gd name="connsiteX6682" fmla="*/ 3053448 w 9124939"/>
              <a:gd name="connsiteY6682" fmla="*/ 5317787 h 6507156"/>
              <a:gd name="connsiteX6683" fmla="*/ 3054401 w 9124939"/>
              <a:gd name="connsiteY6683" fmla="*/ 5307307 h 6507156"/>
              <a:gd name="connsiteX6684" fmla="*/ 3057577 w 9124939"/>
              <a:gd name="connsiteY6684" fmla="*/ 5320963 h 6507156"/>
              <a:gd name="connsiteX6685" fmla="*/ 3053765 w 9124939"/>
              <a:gd name="connsiteY6685" fmla="*/ 5336842 h 6507156"/>
              <a:gd name="connsiteX6686" fmla="*/ 3058530 w 9124939"/>
              <a:gd name="connsiteY6686" fmla="*/ 5350816 h 6507156"/>
              <a:gd name="connsiteX6687" fmla="*/ 3057784 w 9124939"/>
              <a:gd name="connsiteY6687" fmla="*/ 5351728 h 6507156"/>
              <a:gd name="connsiteX6688" fmla="*/ 3067676 w 9124939"/>
              <a:gd name="connsiteY6688" fmla="*/ 5357596 h 6507156"/>
              <a:gd name="connsiteX6689" fmla="*/ 3063868 w 9124939"/>
              <a:gd name="connsiteY6689" fmla="*/ 5373450 h 6507156"/>
              <a:gd name="connsiteX6690" fmla="*/ 3079735 w 9124939"/>
              <a:gd name="connsiteY6690" fmla="*/ 5379474 h 6507156"/>
              <a:gd name="connsiteX6691" fmla="*/ 3074340 w 9124939"/>
              <a:gd name="connsiteY6691" fmla="*/ 5387718 h 6507156"/>
              <a:gd name="connsiteX6692" fmla="*/ 3067042 w 9124939"/>
              <a:gd name="connsiteY6692" fmla="*/ 5386133 h 6507156"/>
              <a:gd name="connsiteX6693" fmla="*/ 3059426 w 9124939"/>
              <a:gd name="connsiteY6693" fmla="*/ 5391523 h 6507156"/>
              <a:gd name="connsiteX6694" fmla="*/ 3056570 w 9124939"/>
              <a:gd name="connsiteY6694" fmla="*/ 5403889 h 6507156"/>
              <a:gd name="connsiteX6695" fmla="*/ 3069580 w 9124939"/>
              <a:gd name="connsiteY6695" fmla="*/ 5416572 h 6507156"/>
              <a:gd name="connsiteX6696" fmla="*/ 3065138 w 9124939"/>
              <a:gd name="connsiteY6696" fmla="*/ 5427987 h 6507156"/>
              <a:gd name="connsiteX6697" fmla="*/ 3059108 w 9124939"/>
              <a:gd name="connsiteY6697" fmla="*/ 5441939 h 6507156"/>
              <a:gd name="connsiteX6698" fmla="*/ 3020077 w 9124939"/>
              <a:gd name="connsiteY6698" fmla="*/ 5460963 h 6507156"/>
              <a:gd name="connsiteX6699" fmla="*/ 2990565 w 9124939"/>
              <a:gd name="connsiteY6699" fmla="*/ 5475232 h 6507156"/>
              <a:gd name="connsiteX6700" fmla="*/ 2962323 w 9124939"/>
              <a:gd name="connsiteY6700" fmla="*/ 5511061 h 6507156"/>
              <a:gd name="connsiteX6701" fmla="*/ 2916945 w 9124939"/>
              <a:gd name="connsiteY6701" fmla="*/ 5526281 h 6507156"/>
              <a:gd name="connsiteX6702" fmla="*/ 2849353 w 9124939"/>
              <a:gd name="connsiteY6702" fmla="*/ 5547842 h 6507156"/>
              <a:gd name="connsiteX6703" fmla="*/ 2831900 w 9124939"/>
              <a:gd name="connsiteY6703" fmla="*/ 5570038 h 6507156"/>
              <a:gd name="connsiteX6704" fmla="*/ 2847767 w 9124939"/>
              <a:gd name="connsiteY6704" fmla="*/ 5582404 h 6507156"/>
              <a:gd name="connsiteX6705" fmla="*/ 2840151 w 9124939"/>
              <a:gd name="connsiteY6705" fmla="*/ 5596355 h 6507156"/>
              <a:gd name="connsiteX6706" fmla="*/ 2836025 w 9124939"/>
              <a:gd name="connsiteY6706" fmla="*/ 5590965 h 6507156"/>
              <a:gd name="connsiteX6707" fmla="*/ 2838247 w 9124939"/>
              <a:gd name="connsiteY6707" fmla="*/ 5584623 h 6507156"/>
              <a:gd name="connsiteX6708" fmla="*/ 2820476 w 9124939"/>
              <a:gd name="connsiteY6708" fmla="*/ 5598892 h 6507156"/>
              <a:gd name="connsiteX6709" fmla="*/ 2737654 w 9124939"/>
              <a:gd name="connsiteY6709" fmla="*/ 5716210 h 6507156"/>
              <a:gd name="connsiteX6710" fmla="*/ 2737971 w 9124939"/>
              <a:gd name="connsiteY6710" fmla="*/ 5746650 h 6507156"/>
              <a:gd name="connsiteX6711" fmla="*/ 2727499 w 9124939"/>
              <a:gd name="connsiteY6711" fmla="*/ 5753308 h 6507156"/>
              <a:gd name="connsiteX6712" fmla="*/ 2739558 w 9124939"/>
              <a:gd name="connsiteY6712" fmla="*/ 5761235 h 6507156"/>
              <a:gd name="connsiteX6713" fmla="*/ 2758597 w 9124939"/>
              <a:gd name="connsiteY6713" fmla="*/ 5803407 h 6507156"/>
              <a:gd name="connsiteX6714" fmla="*/ 2773512 w 9124939"/>
              <a:gd name="connsiteY6714" fmla="*/ 5805309 h 6507156"/>
              <a:gd name="connsiteX6715" fmla="*/ 2779223 w 9124939"/>
              <a:gd name="connsiteY6715" fmla="*/ 5816724 h 6507156"/>
              <a:gd name="connsiteX6716" fmla="*/ 2786522 w 9124939"/>
              <a:gd name="connsiteY6716" fmla="*/ 5825285 h 6507156"/>
              <a:gd name="connsiteX6717" fmla="*/ 2771608 w 9124939"/>
              <a:gd name="connsiteY6717" fmla="*/ 5831626 h 6507156"/>
              <a:gd name="connsiteX6718" fmla="*/ 2751934 w 9124939"/>
              <a:gd name="connsiteY6718" fmla="*/ 5856041 h 6507156"/>
              <a:gd name="connsiteX6719" fmla="*/ 2730672 w 9124939"/>
              <a:gd name="connsiteY6719" fmla="*/ 5862700 h 6507156"/>
              <a:gd name="connsiteX6720" fmla="*/ 2725595 w 9124939"/>
              <a:gd name="connsiteY6720" fmla="*/ 5876017 h 6507156"/>
              <a:gd name="connsiteX6721" fmla="*/ 2710998 w 9124939"/>
              <a:gd name="connsiteY6721" fmla="*/ 5895042 h 6507156"/>
              <a:gd name="connsiteX6722" fmla="*/ 2706873 w 9124939"/>
              <a:gd name="connsiteY6722" fmla="*/ 5914384 h 6507156"/>
              <a:gd name="connsiteX6723" fmla="*/ 2690372 w 9124939"/>
              <a:gd name="connsiteY6723" fmla="*/ 5946091 h 6507156"/>
              <a:gd name="connsiteX6724" fmla="*/ 2698940 w 9124939"/>
              <a:gd name="connsiteY6724" fmla="*/ 5959726 h 6507156"/>
              <a:gd name="connsiteX6725" fmla="*/ 2694497 w 9124939"/>
              <a:gd name="connsiteY6725" fmla="*/ 5967018 h 6507156"/>
              <a:gd name="connsiteX6726" fmla="*/ 2678630 w 9124939"/>
              <a:gd name="connsiteY6726" fmla="*/ 5962896 h 6507156"/>
              <a:gd name="connsiteX6727" fmla="*/ 2651340 w 9124939"/>
              <a:gd name="connsiteY6727" fmla="*/ 5969555 h 6507156"/>
              <a:gd name="connsiteX6728" fmla="*/ 2629127 w 9124939"/>
              <a:gd name="connsiteY6728" fmla="*/ 5967653 h 6507156"/>
              <a:gd name="connsiteX6729" fmla="*/ 2624049 w 9124939"/>
              <a:gd name="connsiteY6729" fmla="*/ 5985726 h 6507156"/>
              <a:gd name="connsiteX6730" fmla="*/ 2600882 w 9124939"/>
              <a:gd name="connsiteY6730" fmla="*/ 5993019 h 6507156"/>
              <a:gd name="connsiteX6731" fmla="*/ 2599930 w 9124939"/>
              <a:gd name="connsiteY6731" fmla="*/ 6019653 h 6507156"/>
              <a:gd name="connsiteX6732" fmla="*/ 2588507 w 9124939"/>
              <a:gd name="connsiteY6732" fmla="*/ 6035507 h 6507156"/>
              <a:gd name="connsiteX6733" fmla="*/ 2579305 w 9124939"/>
              <a:gd name="connsiteY6733" fmla="*/ 6060873 h 6507156"/>
              <a:gd name="connsiteX6734" fmla="*/ 2569784 w 9124939"/>
              <a:gd name="connsiteY6734" fmla="*/ 6067215 h 6507156"/>
              <a:gd name="connsiteX6735" fmla="*/ 2547572 w 9124939"/>
              <a:gd name="connsiteY6735" fmla="*/ 6058654 h 6507156"/>
              <a:gd name="connsiteX6736" fmla="*/ 2508541 w 9124939"/>
              <a:gd name="connsiteY6736" fmla="*/ 6078313 h 6507156"/>
              <a:gd name="connsiteX6737" fmla="*/ 2486327 w 9124939"/>
              <a:gd name="connsiteY6737" fmla="*/ 6067849 h 6507156"/>
              <a:gd name="connsiteX6738" fmla="*/ 2445071 w 9124939"/>
              <a:gd name="connsiteY6738" fmla="*/ 6075776 h 6507156"/>
              <a:gd name="connsiteX6739" fmla="*/ 2412068 w 9124939"/>
              <a:gd name="connsiteY6739" fmla="*/ 6070703 h 6507156"/>
              <a:gd name="connsiteX6740" fmla="*/ 2355267 w 9124939"/>
              <a:gd name="connsiteY6740" fmla="*/ 6067849 h 6507156"/>
              <a:gd name="connsiteX6741" fmla="*/ 2342574 w 9124939"/>
              <a:gd name="connsiteY6741" fmla="*/ 6081800 h 6507156"/>
              <a:gd name="connsiteX6742" fmla="*/ 2322582 w 9124939"/>
              <a:gd name="connsiteY6742" fmla="*/ 6094801 h 6507156"/>
              <a:gd name="connsiteX6743" fmla="*/ 2283551 w 9124939"/>
              <a:gd name="connsiteY6743" fmla="*/ 6095752 h 6507156"/>
              <a:gd name="connsiteX6744" fmla="*/ 2253086 w 9124939"/>
              <a:gd name="connsiteY6744" fmla="*/ 6135069 h 6507156"/>
              <a:gd name="connsiteX6745" fmla="*/ 2244836 w 9124939"/>
              <a:gd name="connsiteY6745" fmla="*/ 6153143 h 6507156"/>
              <a:gd name="connsiteX6746" fmla="*/ 2234363 w 9124939"/>
              <a:gd name="connsiteY6746" fmla="*/ 6145850 h 6507156"/>
              <a:gd name="connsiteX6747" fmla="*/ 2218179 w 9124939"/>
              <a:gd name="connsiteY6747" fmla="*/ 6142679 h 6507156"/>
              <a:gd name="connsiteX6748" fmla="*/ 2211833 w 9124939"/>
              <a:gd name="connsiteY6748" fmla="*/ 6137606 h 6507156"/>
              <a:gd name="connsiteX6749" fmla="*/ 2198187 w 9124939"/>
              <a:gd name="connsiteY6749" fmla="*/ 6133484 h 6507156"/>
              <a:gd name="connsiteX6750" fmla="*/ 2189619 w 9124939"/>
              <a:gd name="connsiteY6750" fmla="*/ 6132533 h 6507156"/>
              <a:gd name="connsiteX6751" fmla="*/ 2168040 w 9124939"/>
              <a:gd name="connsiteY6751" fmla="*/ 6097971 h 6507156"/>
              <a:gd name="connsiteX6752" fmla="*/ 2170263 w 9124939"/>
              <a:gd name="connsiteY6752" fmla="*/ 6086557 h 6507156"/>
              <a:gd name="connsiteX6753" fmla="*/ 2161694 w 9124939"/>
              <a:gd name="connsiteY6753" fmla="*/ 6079264 h 6507156"/>
              <a:gd name="connsiteX6754" fmla="*/ 2166771 w 9124939"/>
              <a:gd name="connsiteY6754" fmla="*/ 6053898 h 6507156"/>
              <a:gd name="connsiteX6755" fmla="*/ 2126153 w 9124939"/>
              <a:gd name="connsiteY6755" fmla="*/ 6016482 h 6507156"/>
              <a:gd name="connsiteX6756" fmla="*/ 2098861 w 9124939"/>
              <a:gd name="connsiteY6756" fmla="*/ 6014580 h 6507156"/>
              <a:gd name="connsiteX6757" fmla="*/ 2089023 w 9124939"/>
              <a:gd name="connsiteY6757" fmla="*/ 6006019 h 6507156"/>
              <a:gd name="connsiteX6758" fmla="*/ 2081731 w 9124939"/>
              <a:gd name="connsiteY6758" fmla="*/ 6015531 h 6507156"/>
              <a:gd name="connsiteX6759" fmla="*/ 2078557 w 9124939"/>
              <a:gd name="connsiteY6759" fmla="*/ 6008556 h 6507156"/>
              <a:gd name="connsiteX6760" fmla="*/ 2061181 w 9124939"/>
              <a:gd name="connsiteY6760" fmla="*/ 6013826 h 6507156"/>
              <a:gd name="connsiteX6761" fmla="*/ 2061304 w 9124939"/>
              <a:gd name="connsiteY6761" fmla="*/ 6015011 h 6507156"/>
              <a:gd name="connsiteX6762" fmla="*/ 2039033 w 9124939"/>
              <a:gd name="connsiteY6762" fmla="*/ 6029949 h 6507156"/>
              <a:gd name="connsiteX6763" fmla="*/ 2018035 w 9124939"/>
              <a:gd name="connsiteY6763" fmla="*/ 6031220 h 6507156"/>
              <a:gd name="connsiteX6764" fmla="*/ 2003082 w 9124939"/>
              <a:gd name="connsiteY6764" fmla="*/ 6025817 h 6507156"/>
              <a:gd name="connsiteX6765" fmla="*/ 1981765 w 9124939"/>
              <a:gd name="connsiteY6765" fmla="*/ 6024228 h 6507156"/>
              <a:gd name="connsiteX6766" fmla="*/ 1960449 w 9124939"/>
              <a:gd name="connsiteY6766" fmla="*/ 6017872 h 6507156"/>
              <a:gd name="connsiteX6767" fmla="*/ 1934998 w 9124939"/>
              <a:gd name="connsiteY6767" fmla="*/ 6029949 h 6507156"/>
              <a:gd name="connsiteX6768" fmla="*/ 1916227 w 9124939"/>
              <a:gd name="connsiteY6768" fmla="*/ 6034081 h 6507156"/>
              <a:gd name="connsiteX6769" fmla="*/ 1907636 w 9124939"/>
              <a:gd name="connsiteY6769" fmla="*/ 6030903 h 6507156"/>
              <a:gd name="connsiteX6770" fmla="*/ 1915909 w 9124939"/>
              <a:gd name="connsiteY6770" fmla="*/ 6022321 h 6507156"/>
              <a:gd name="connsiteX6771" fmla="*/ 1926408 w 9124939"/>
              <a:gd name="connsiteY6771" fmla="*/ 5994988 h 6507156"/>
              <a:gd name="connsiteX6772" fmla="*/ 1930226 w 9124939"/>
              <a:gd name="connsiteY6772" fmla="*/ 5971787 h 6507156"/>
              <a:gd name="connsiteX6773" fmla="*/ 1923545 w 9124939"/>
              <a:gd name="connsiteY6773" fmla="*/ 5925385 h 6507156"/>
              <a:gd name="connsiteX6774" fmla="*/ 1931817 w 9124939"/>
              <a:gd name="connsiteY6774" fmla="*/ 5887564 h 6507156"/>
              <a:gd name="connsiteX6775" fmla="*/ 1920681 w 9124939"/>
              <a:gd name="connsiteY6775" fmla="*/ 5868177 h 6507156"/>
              <a:gd name="connsiteX6776" fmla="*/ 1933408 w 9124939"/>
              <a:gd name="connsiteY6776" fmla="*/ 5859913 h 6507156"/>
              <a:gd name="connsiteX6777" fmla="*/ 1941042 w 9124939"/>
              <a:gd name="connsiteY6777" fmla="*/ 5866270 h 6507156"/>
              <a:gd name="connsiteX6778" fmla="*/ 1934680 w 9124939"/>
              <a:gd name="connsiteY6778" fmla="*/ 5852286 h 6507156"/>
              <a:gd name="connsiteX6779" fmla="*/ 1916545 w 9124939"/>
              <a:gd name="connsiteY6779" fmla="*/ 5852603 h 6507156"/>
              <a:gd name="connsiteX6780" fmla="*/ 1900637 w 9124939"/>
              <a:gd name="connsiteY6780" fmla="*/ 5865634 h 6507156"/>
              <a:gd name="connsiteX6781" fmla="*/ 1889182 w 9124939"/>
              <a:gd name="connsiteY6781" fmla="*/ 5871991 h 6507156"/>
              <a:gd name="connsiteX6782" fmla="*/ 1891091 w 9124939"/>
              <a:gd name="connsiteY6782" fmla="*/ 5848790 h 6507156"/>
              <a:gd name="connsiteX6783" fmla="*/ 1884728 w 9124939"/>
              <a:gd name="connsiteY6783" fmla="*/ 5839255 h 6507156"/>
              <a:gd name="connsiteX6784" fmla="*/ 1894273 w 9124939"/>
              <a:gd name="connsiteY6784" fmla="*/ 5838301 h 6507156"/>
              <a:gd name="connsiteX6785" fmla="*/ 1911136 w 9124939"/>
              <a:gd name="connsiteY6785" fmla="*/ 5835759 h 6507156"/>
              <a:gd name="connsiteX6786" fmla="*/ 1920363 w 9124939"/>
              <a:gd name="connsiteY6786" fmla="*/ 5814465 h 6507156"/>
              <a:gd name="connsiteX6787" fmla="*/ 1933090 w 9124939"/>
              <a:gd name="connsiteY6787" fmla="*/ 5802705 h 6507156"/>
              <a:gd name="connsiteX6788" fmla="*/ 1934044 w 9124939"/>
              <a:gd name="connsiteY6788" fmla="*/ 5796349 h 6507156"/>
              <a:gd name="connsiteX6789" fmla="*/ 1913999 w 9124939"/>
              <a:gd name="connsiteY6789" fmla="*/ 5810651 h 6507156"/>
              <a:gd name="connsiteX6790" fmla="*/ 1901272 w 9124939"/>
              <a:gd name="connsiteY6790" fmla="*/ 5816054 h 6507156"/>
              <a:gd name="connsiteX6791" fmla="*/ 1893000 w 9124939"/>
              <a:gd name="connsiteY6791" fmla="*/ 5826542 h 6507156"/>
              <a:gd name="connsiteX6792" fmla="*/ 1895228 w 9124939"/>
              <a:gd name="connsiteY6792" fmla="*/ 5833852 h 6507156"/>
              <a:gd name="connsiteX6793" fmla="*/ 1877093 w 9124939"/>
              <a:gd name="connsiteY6793" fmla="*/ 5831945 h 6507156"/>
              <a:gd name="connsiteX6794" fmla="*/ 1870731 w 9124939"/>
              <a:gd name="connsiteY6794" fmla="*/ 5835123 h 6507156"/>
              <a:gd name="connsiteX6795" fmla="*/ 1862141 w 9124939"/>
              <a:gd name="connsiteY6795" fmla="*/ 5832263 h 6507156"/>
              <a:gd name="connsiteX6796" fmla="*/ 1858960 w 9124939"/>
              <a:gd name="connsiteY6796" fmla="*/ 5827813 h 6507156"/>
              <a:gd name="connsiteX6797" fmla="*/ 1875820 w 9124939"/>
              <a:gd name="connsiteY6797" fmla="*/ 5797302 h 6507156"/>
              <a:gd name="connsiteX6798" fmla="*/ 1875502 w 9124939"/>
              <a:gd name="connsiteY6798" fmla="*/ 5761388 h 6507156"/>
              <a:gd name="connsiteX6799" fmla="*/ 1901591 w 9124939"/>
              <a:gd name="connsiteY6799" fmla="*/ 5733737 h 6507156"/>
              <a:gd name="connsiteX6800" fmla="*/ 1903818 w 9124939"/>
              <a:gd name="connsiteY6800" fmla="*/ 5718800 h 6507156"/>
              <a:gd name="connsiteX6801" fmla="*/ 1913999 w 9124939"/>
              <a:gd name="connsiteY6801" fmla="*/ 5704180 h 6507156"/>
              <a:gd name="connsiteX6802" fmla="*/ 1932453 w 9124939"/>
              <a:gd name="connsiteY6802" fmla="*/ 5606608 h 6507156"/>
              <a:gd name="connsiteX6803" fmla="*/ 1940407 w 9124939"/>
              <a:gd name="connsiteY6803" fmla="*/ 5551624 h 6507156"/>
              <a:gd name="connsiteX6804" fmla="*/ 1922590 w 9124939"/>
              <a:gd name="connsiteY6804" fmla="*/ 5470579 h 6507156"/>
              <a:gd name="connsiteX6805" fmla="*/ 1921957 w 9124939"/>
              <a:gd name="connsiteY6805" fmla="*/ 5447183 h 6507156"/>
              <a:gd name="connsiteX6806" fmla="*/ 1921794 w 9124939"/>
              <a:gd name="connsiteY6806" fmla="*/ 5447329 h 6507156"/>
              <a:gd name="connsiteX6807" fmla="*/ 1920842 w 9124939"/>
              <a:gd name="connsiteY6807" fmla="*/ 5427670 h 6507156"/>
              <a:gd name="connsiteX6808" fmla="*/ 1923698 w 9124939"/>
              <a:gd name="connsiteY6808" fmla="*/ 5392157 h 6507156"/>
              <a:gd name="connsiteX6809" fmla="*/ 1935440 w 9124939"/>
              <a:gd name="connsiteY6809" fmla="*/ 5386767 h 6507156"/>
              <a:gd name="connsiteX6810" fmla="*/ 1924967 w 9124939"/>
              <a:gd name="connsiteY6810" fmla="*/ 5371864 h 6507156"/>
              <a:gd name="connsiteX6811" fmla="*/ 1913861 w 9124939"/>
              <a:gd name="connsiteY6811" fmla="*/ 5365840 h 6507156"/>
              <a:gd name="connsiteX6812" fmla="*/ 1920207 w 9124939"/>
              <a:gd name="connsiteY6812" fmla="*/ 5346815 h 6507156"/>
              <a:gd name="connsiteX6813" fmla="*/ 1901167 w 9124939"/>
              <a:gd name="connsiteY6813" fmla="*/ 5348084 h 6507156"/>
              <a:gd name="connsiteX6814" fmla="*/ 1906244 w 9124939"/>
              <a:gd name="connsiteY6814" fmla="*/ 5326205 h 6507156"/>
              <a:gd name="connsiteX6815" fmla="*/ 1889425 w 9124939"/>
              <a:gd name="connsiteY6815" fmla="*/ 5327157 h 6507156"/>
              <a:gd name="connsiteX6816" fmla="*/ 1890060 w 9124939"/>
              <a:gd name="connsiteY6816" fmla="*/ 5316376 h 6507156"/>
              <a:gd name="connsiteX6817" fmla="*/ 1883713 w 9124939"/>
              <a:gd name="connsiteY6817" fmla="*/ 5309083 h 6507156"/>
              <a:gd name="connsiteX6818" fmla="*/ 1876414 w 9124939"/>
              <a:gd name="connsiteY6818" fmla="*/ 5313839 h 6507156"/>
              <a:gd name="connsiteX6819" fmla="*/ 1877366 w 9124939"/>
              <a:gd name="connsiteY6819" fmla="*/ 5299888 h 6507156"/>
              <a:gd name="connsiteX6820" fmla="*/ 1894185 w 9124939"/>
              <a:gd name="connsiteY6820" fmla="*/ 5274522 h 6507156"/>
              <a:gd name="connsiteX6821" fmla="*/ 1906879 w 9124939"/>
              <a:gd name="connsiteY6821" fmla="*/ 5274522 h 6507156"/>
              <a:gd name="connsiteX6822" fmla="*/ 1909100 w 9124939"/>
              <a:gd name="connsiteY6822" fmla="*/ 5268180 h 6507156"/>
              <a:gd name="connsiteX6823" fmla="*/ 1919573 w 9124939"/>
              <a:gd name="connsiteY6823" fmla="*/ 5255497 h 6507156"/>
              <a:gd name="connsiteX6824" fmla="*/ 1937661 w 9124939"/>
              <a:gd name="connsiteY6824" fmla="*/ 5261522 h 6507156"/>
              <a:gd name="connsiteX6825" fmla="*/ 1956383 w 9124939"/>
              <a:gd name="connsiteY6825" fmla="*/ 5250741 h 6507156"/>
              <a:gd name="connsiteX6826" fmla="*/ 1970028 w 9124939"/>
              <a:gd name="connsiteY6826" fmla="*/ 5247570 h 6507156"/>
              <a:gd name="connsiteX6827" fmla="*/ 1971298 w 9124939"/>
              <a:gd name="connsiteY6827" fmla="*/ 5254546 h 6507156"/>
              <a:gd name="connsiteX6828" fmla="*/ 1984943 w 9124939"/>
              <a:gd name="connsiteY6828" fmla="*/ 5253595 h 6507156"/>
              <a:gd name="connsiteX6829" fmla="*/ 1978596 w 9124939"/>
              <a:gd name="connsiteY6829" fmla="*/ 5245034 h 6507156"/>
              <a:gd name="connsiteX6830" fmla="*/ 1984943 w 9124939"/>
              <a:gd name="connsiteY6830" fmla="*/ 5238692 h 6507156"/>
              <a:gd name="connsiteX6831" fmla="*/ 1975423 w 9124939"/>
              <a:gd name="connsiteY6831" fmla="*/ 5241863 h 6507156"/>
              <a:gd name="connsiteX6832" fmla="*/ 1971932 w 9124939"/>
              <a:gd name="connsiteY6832" fmla="*/ 5230765 h 6507156"/>
              <a:gd name="connsiteX6833" fmla="*/ 1984626 w 9124939"/>
              <a:gd name="connsiteY6833" fmla="*/ 5221253 h 6507156"/>
              <a:gd name="connsiteX6834" fmla="*/ 2004618 w 9124939"/>
              <a:gd name="connsiteY6834" fmla="*/ 5206033 h 6507156"/>
              <a:gd name="connsiteX6835" fmla="*/ 2020485 w 9124939"/>
              <a:gd name="connsiteY6835" fmla="*/ 5202862 h 6507156"/>
              <a:gd name="connsiteX6836" fmla="*/ 2027784 w 9124939"/>
              <a:gd name="connsiteY6836" fmla="*/ 5206984 h 6507156"/>
              <a:gd name="connsiteX6837" fmla="*/ 2030005 w 9124939"/>
              <a:gd name="connsiteY6837" fmla="*/ 5200643 h 6507156"/>
              <a:gd name="connsiteX6838" fmla="*/ 2043651 w 9124939"/>
              <a:gd name="connsiteY6838" fmla="*/ 5201594 h 6507156"/>
              <a:gd name="connsiteX6839" fmla="*/ 2053171 w 9124939"/>
              <a:gd name="connsiteY6839" fmla="*/ 5213009 h 6507156"/>
              <a:gd name="connsiteX6840" fmla="*/ 2083000 w 9124939"/>
              <a:gd name="connsiteY6840" fmla="*/ 5227594 h 6507156"/>
              <a:gd name="connsiteX6841" fmla="*/ 2189619 w 9124939"/>
              <a:gd name="connsiteY6841" fmla="*/ 5225375 h 6507156"/>
              <a:gd name="connsiteX6842" fmla="*/ 2205486 w 9124939"/>
              <a:gd name="connsiteY6842" fmla="*/ 5214911 h 6507156"/>
              <a:gd name="connsiteX6843" fmla="*/ 2215006 w 9124939"/>
              <a:gd name="connsiteY6843" fmla="*/ 5216814 h 6507156"/>
              <a:gd name="connsiteX6844" fmla="*/ 2218179 w 9124939"/>
              <a:gd name="connsiteY6844" fmla="*/ 5219984 h 6507156"/>
              <a:gd name="connsiteX6845" fmla="*/ 2234363 w 9124939"/>
              <a:gd name="connsiteY6845" fmla="*/ 5227277 h 6507156"/>
              <a:gd name="connsiteX6846" fmla="*/ 2261972 w 9124939"/>
              <a:gd name="connsiteY6846" fmla="*/ 5231082 h 6507156"/>
              <a:gd name="connsiteX6847" fmla="*/ 2311793 w 9124939"/>
              <a:gd name="connsiteY6847" fmla="*/ 5241229 h 6507156"/>
              <a:gd name="connsiteX6848" fmla="*/ 2358123 w 9124939"/>
              <a:gd name="connsiteY6848" fmla="*/ 5243131 h 6507156"/>
              <a:gd name="connsiteX6849" fmla="*/ 2387635 w 9124939"/>
              <a:gd name="connsiteY6849" fmla="*/ 5237424 h 6507156"/>
              <a:gd name="connsiteX6850" fmla="*/ 2401598 w 9124939"/>
              <a:gd name="connsiteY6850" fmla="*/ 5240594 h 6507156"/>
              <a:gd name="connsiteX6851" fmla="*/ 2417463 w 9124939"/>
              <a:gd name="connsiteY6851" fmla="*/ 5230765 h 6507156"/>
              <a:gd name="connsiteX6852" fmla="*/ 2423809 w 9124939"/>
              <a:gd name="connsiteY6852" fmla="*/ 5231716 h 6507156"/>
              <a:gd name="connsiteX6853" fmla="*/ 2433329 w 9124939"/>
              <a:gd name="connsiteY6853" fmla="*/ 5244399 h 6507156"/>
              <a:gd name="connsiteX6854" fmla="*/ 2445071 w 9124939"/>
              <a:gd name="connsiteY6854" fmla="*/ 5245034 h 6507156"/>
              <a:gd name="connsiteX6855" fmla="*/ 2460939 w 9124939"/>
              <a:gd name="connsiteY6855" fmla="*/ 5249473 h 6507156"/>
              <a:gd name="connsiteX6856" fmla="*/ 2479663 w 9124939"/>
              <a:gd name="connsiteY6856" fmla="*/ 5245985 h 6507156"/>
              <a:gd name="connsiteX6857" fmla="*/ 2499656 w 9124939"/>
              <a:gd name="connsiteY6857" fmla="*/ 5244716 h 6507156"/>
              <a:gd name="connsiteX6858" fmla="*/ 2515840 w 9124939"/>
              <a:gd name="connsiteY6858" fmla="*/ 5249790 h 6507156"/>
              <a:gd name="connsiteX6859" fmla="*/ 2533610 w 9124939"/>
              <a:gd name="connsiteY6859" fmla="*/ 5256131 h 6507156"/>
              <a:gd name="connsiteX6860" fmla="*/ 2543130 w 9124939"/>
              <a:gd name="connsiteY6860" fmla="*/ 5261205 h 6507156"/>
              <a:gd name="connsiteX6861" fmla="*/ 2570418 w 9124939"/>
              <a:gd name="connsiteY6861" fmla="*/ 5260253 h 6507156"/>
              <a:gd name="connsiteX6862" fmla="*/ 2581843 w 9124939"/>
              <a:gd name="connsiteY6862" fmla="*/ 5249790 h 6507156"/>
              <a:gd name="connsiteX6863" fmla="*/ 2587556 w 9124939"/>
              <a:gd name="connsiteY6863" fmla="*/ 5246619 h 6507156"/>
              <a:gd name="connsiteX6864" fmla="*/ 2585970 w 9124939"/>
              <a:gd name="connsiteY6864" fmla="*/ 5249473 h 6507156"/>
              <a:gd name="connsiteX6865" fmla="*/ 2591998 w 9124939"/>
              <a:gd name="connsiteY6865" fmla="*/ 5251058 h 6507156"/>
              <a:gd name="connsiteX6866" fmla="*/ 2593584 w 9124939"/>
              <a:gd name="connsiteY6866" fmla="*/ 5250107 h 6507156"/>
              <a:gd name="connsiteX6867" fmla="*/ 2599295 w 9124939"/>
              <a:gd name="connsiteY6867" fmla="*/ 5244082 h 6507156"/>
              <a:gd name="connsiteX6868" fmla="*/ 2600247 w 9124939"/>
              <a:gd name="connsiteY6868" fmla="*/ 5246936 h 6507156"/>
              <a:gd name="connsiteX6869" fmla="*/ 2603102 w 9124939"/>
              <a:gd name="connsiteY6869" fmla="*/ 5247253 h 6507156"/>
              <a:gd name="connsiteX6870" fmla="*/ 2603423 w 9124939"/>
              <a:gd name="connsiteY6870" fmla="*/ 5244082 h 6507156"/>
              <a:gd name="connsiteX6871" fmla="*/ 2606914 w 9124939"/>
              <a:gd name="connsiteY6871" fmla="*/ 5245034 h 6507156"/>
              <a:gd name="connsiteX6872" fmla="*/ 2607454 w 9124939"/>
              <a:gd name="connsiteY6872" fmla="*/ 5244107 h 6507156"/>
              <a:gd name="connsiteX6873" fmla="*/ 2615395 w 9124939"/>
              <a:gd name="connsiteY6873" fmla="*/ 5235850 h 6507156"/>
              <a:gd name="connsiteX6874" fmla="*/ 2630326 w 9124939"/>
              <a:gd name="connsiteY6874" fmla="*/ 5199646 h 6507156"/>
              <a:gd name="connsiteX6875" fmla="*/ 2645256 w 9124939"/>
              <a:gd name="connsiteY6875" fmla="*/ 5128507 h 6507156"/>
              <a:gd name="connsiteX6876" fmla="*/ 2652880 w 9124939"/>
              <a:gd name="connsiteY6876" fmla="*/ 5079281 h 6507156"/>
              <a:gd name="connsiteX6877" fmla="*/ 2658598 w 9124939"/>
              <a:gd name="connsiteY6877" fmla="*/ 5094208 h 6507156"/>
              <a:gd name="connsiteX6878" fmla="*/ 2664951 w 9124939"/>
              <a:gd name="connsiteY6878" fmla="*/ 5086268 h 6507156"/>
              <a:gd name="connsiteX6879" fmla="*/ 2660821 w 9124939"/>
              <a:gd name="connsiteY6879" fmla="*/ 5076423 h 6507156"/>
              <a:gd name="connsiteX6880" fmla="*/ 2653832 w 9124939"/>
              <a:gd name="connsiteY6880" fmla="*/ 5074517 h 6507156"/>
              <a:gd name="connsiteX6881" fmla="*/ 2664316 w 9124939"/>
              <a:gd name="connsiteY6881" fmla="*/ 4994486 h 6507156"/>
              <a:gd name="connsiteX6882" fmla="*/ 2663998 w 9124939"/>
              <a:gd name="connsiteY6882" fmla="*/ 4973526 h 6507156"/>
              <a:gd name="connsiteX6883" fmla="*/ 2665904 w 9124939"/>
              <a:gd name="connsiteY6883" fmla="*/ 4966856 h 6507156"/>
              <a:gd name="connsiteX6884" fmla="*/ 2670987 w 9124939"/>
              <a:gd name="connsiteY6884" fmla="*/ 4966856 h 6507156"/>
              <a:gd name="connsiteX6885" fmla="*/ 2672892 w 9124939"/>
              <a:gd name="connsiteY6885" fmla="*/ 4983053 h 6507156"/>
              <a:gd name="connsiteX6886" fmla="*/ 2694493 w 9124939"/>
              <a:gd name="connsiteY6886" fmla="*/ 5010365 h 6507156"/>
              <a:gd name="connsiteX6887" fmla="*/ 2701482 w 9124939"/>
              <a:gd name="connsiteY6887" fmla="*/ 5029103 h 6507156"/>
              <a:gd name="connsiteX6888" fmla="*/ 2710694 w 9124939"/>
              <a:gd name="connsiteY6888" fmla="*/ 5036090 h 6507156"/>
              <a:gd name="connsiteX6889" fmla="*/ 2703705 w 9124939"/>
              <a:gd name="connsiteY6889" fmla="*/ 5026880 h 6507156"/>
              <a:gd name="connsiteX6890" fmla="*/ 2700529 w 9124939"/>
              <a:gd name="connsiteY6890" fmla="*/ 5007825 h 6507156"/>
              <a:gd name="connsiteX6891" fmla="*/ 2691952 w 9124939"/>
              <a:gd name="connsiteY6891" fmla="*/ 4980512 h 6507156"/>
              <a:gd name="connsiteX6892" fmla="*/ 2680516 w 9124939"/>
              <a:gd name="connsiteY6892" fmla="*/ 4963998 h 6507156"/>
              <a:gd name="connsiteX6893" fmla="*/ 2677657 w 9124939"/>
              <a:gd name="connsiteY6893" fmla="*/ 4950342 h 6507156"/>
              <a:gd name="connsiteX6894" fmla="*/ 2655103 w 9124939"/>
              <a:gd name="connsiteY6894" fmla="*/ 4936686 h 6507156"/>
              <a:gd name="connsiteX6895" fmla="*/ 2654150 w 9124939"/>
              <a:gd name="connsiteY6895" fmla="*/ 4926205 h 6507156"/>
              <a:gd name="connsiteX6896" fmla="*/ 2663362 w 9124939"/>
              <a:gd name="connsiteY6896" fmla="*/ 4917631 h 6507156"/>
              <a:gd name="connsiteX6897" fmla="*/ 2668763 w 9124939"/>
              <a:gd name="connsiteY6897" fmla="*/ 4905880 h 6507156"/>
              <a:gd name="connsiteX6898" fmla="*/ 2678293 w 9124939"/>
              <a:gd name="connsiteY6898" fmla="*/ 4900799 h 6507156"/>
              <a:gd name="connsiteX6899" fmla="*/ 2662092 w 9124939"/>
              <a:gd name="connsiteY6899" fmla="*/ 4878568 h 6507156"/>
              <a:gd name="connsiteX6900" fmla="*/ 2650338 w 9124939"/>
              <a:gd name="connsiteY6900" fmla="*/ 4872216 h 6507156"/>
              <a:gd name="connsiteX6901" fmla="*/ 2655739 w 9124939"/>
              <a:gd name="connsiteY6901" fmla="*/ 4862053 h 6507156"/>
              <a:gd name="connsiteX6902" fmla="*/ 2640809 w 9124939"/>
              <a:gd name="connsiteY6902" fmla="*/ 4861101 h 6507156"/>
              <a:gd name="connsiteX6903" fmla="*/ 2597287 w 9124939"/>
              <a:gd name="connsiteY6903" fmla="*/ 4828707 h 6507156"/>
              <a:gd name="connsiteX6904" fmla="*/ 2595063 w 9124939"/>
              <a:gd name="connsiteY6904" fmla="*/ 4820450 h 6507156"/>
              <a:gd name="connsiteX6905" fmla="*/ 2576638 w 9124939"/>
              <a:gd name="connsiteY6905" fmla="*/ 4790915 h 6507156"/>
              <a:gd name="connsiteX6906" fmla="*/ 2563933 w 9124939"/>
              <a:gd name="connsiteY6906" fmla="*/ 4779482 h 6507156"/>
              <a:gd name="connsiteX6907" fmla="*/ 2576322 w 9124939"/>
              <a:gd name="connsiteY6907" fmla="*/ 4754075 h 6507156"/>
              <a:gd name="connsiteX6908" fmla="*/ 2560439 w 9124939"/>
              <a:gd name="connsiteY6908" fmla="*/ 4747723 h 6507156"/>
              <a:gd name="connsiteX6909" fmla="*/ 2572828 w 9124939"/>
              <a:gd name="connsiteY6909" fmla="*/ 4734067 h 6507156"/>
              <a:gd name="connsiteX6910" fmla="*/ 2585534 w 9124939"/>
              <a:gd name="connsiteY6910" fmla="*/ 4738196 h 6507156"/>
              <a:gd name="connsiteX6911" fmla="*/ 2594111 w 9124939"/>
              <a:gd name="connsiteY6911" fmla="*/ 4740419 h 6507156"/>
              <a:gd name="connsiteX6912" fmla="*/ 2588712 w 9124939"/>
              <a:gd name="connsiteY6912" fmla="*/ 4729621 h 6507156"/>
              <a:gd name="connsiteX6913" fmla="*/ 2571874 w 9124939"/>
              <a:gd name="connsiteY6913" fmla="*/ 4720411 h 6507156"/>
              <a:gd name="connsiteX6914" fmla="*/ 2552498 w 9124939"/>
              <a:gd name="connsiteY6914" fmla="*/ 4725810 h 6507156"/>
              <a:gd name="connsiteX6915" fmla="*/ 2528675 w 9124939"/>
              <a:gd name="connsiteY6915" fmla="*/ 4725175 h 6507156"/>
              <a:gd name="connsiteX6916" fmla="*/ 2524863 w 9124939"/>
              <a:gd name="connsiteY6916" fmla="*/ 4710248 h 6507156"/>
              <a:gd name="connsiteX6917" fmla="*/ 2541063 w 9124939"/>
              <a:gd name="connsiteY6917" fmla="*/ 4699768 h 6507156"/>
              <a:gd name="connsiteX6918" fmla="*/ 2523910 w 9124939"/>
              <a:gd name="connsiteY6918" fmla="*/ 4693416 h 6507156"/>
              <a:gd name="connsiteX6919" fmla="*/ 2507074 w 9124939"/>
              <a:gd name="connsiteY6919" fmla="*/ 4681983 h 6507156"/>
              <a:gd name="connsiteX6920" fmla="*/ 2499450 w 9124939"/>
              <a:gd name="connsiteY6920" fmla="*/ 4690558 h 6507156"/>
              <a:gd name="connsiteX6921" fmla="*/ 2496274 w 9124939"/>
              <a:gd name="connsiteY6921" fmla="*/ 4691511 h 6507156"/>
              <a:gd name="connsiteX6922" fmla="*/ 2489920 w 9124939"/>
              <a:gd name="connsiteY6922" fmla="*/ 4678807 h 6507156"/>
              <a:gd name="connsiteX6923" fmla="*/ 2481343 w 9124939"/>
              <a:gd name="connsiteY6923" fmla="*/ 4688652 h 6507156"/>
              <a:gd name="connsiteX6924" fmla="*/ 2469905 w 9124939"/>
              <a:gd name="connsiteY6924" fmla="*/ 4689605 h 6507156"/>
              <a:gd name="connsiteX6925" fmla="*/ 2448621 w 9124939"/>
              <a:gd name="connsiteY6925" fmla="*/ 4662611 h 6507156"/>
              <a:gd name="connsiteX6926" fmla="*/ 2435913 w 9124939"/>
              <a:gd name="connsiteY6926" fmla="*/ 4663563 h 6507156"/>
              <a:gd name="connsiteX6927" fmla="*/ 2420984 w 9124939"/>
              <a:gd name="connsiteY6927" fmla="*/ 4656576 h 6507156"/>
              <a:gd name="connsiteX6928" fmla="*/ 2402878 w 9124939"/>
              <a:gd name="connsiteY6928" fmla="*/ 4653401 h 6507156"/>
              <a:gd name="connsiteX6929" fmla="*/ 2394301 w 9124939"/>
              <a:gd name="connsiteY6929" fmla="*/ 4641968 h 6507156"/>
              <a:gd name="connsiteX6930" fmla="*/ 2381595 w 9124939"/>
              <a:gd name="connsiteY6930" fmla="*/ 4637839 h 6507156"/>
              <a:gd name="connsiteX6931" fmla="*/ 2362536 w 9124939"/>
              <a:gd name="connsiteY6931" fmla="*/ 4651495 h 6507156"/>
              <a:gd name="connsiteX6932" fmla="*/ 2345699 w 9124939"/>
              <a:gd name="connsiteY6932" fmla="*/ 4654036 h 6507156"/>
              <a:gd name="connsiteX6933" fmla="*/ 2341253 w 9124939"/>
              <a:gd name="connsiteY6933" fmla="*/ 4634981 h 6507156"/>
              <a:gd name="connsiteX6934" fmla="*/ 2333946 w 9124939"/>
              <a:gd name="connsiteY6934" fmla="*/ 4630535 h 6507156"/>
              <a:gd name="connsiteX6935" fmla="*/ 2314887 w 9124939"/>
              <a:gd name="connsiteY6935" fmla="*/ 4626724 h 6507156"/>
              <a:gd name="connsiteX6936" fmla="*/ 2311709 w 9124939"/>
              <a:gd name="connsiteY6936" fmla="*/ 4621325 h 6507156"/>
              <a:gd name="connsiteX6937" fmla="*/ 2327275 w 9124939"/>
              <a:gd name="connsiteY6937" fmla="*/ 4614020 h 6507156"/>
              <a:gd name="connsiteX6938" fmla="*/ 2345064 w 9124939"/>
              <a:gd name="connsiteY6938" fmla="*/ 4614020 h 6507156"/>
              <a:gd name="connsiteX6939" fmla="*/ 2351418 w 9124939"/>
              <a:gd name="connsiteY6939" fmla="*/ 4606398 h 6507156"/>
              <a:gd name="connsiteX6940" fmla="*/ 2336804 w 9124939"/>
              <a:gd name="connsiteY6940" fmla="*/ 4595918 h 6507156"/>
              <a:gd name="connsiteX6941" fmla="*/ 2326004 w 9124939"/>
              <a:gd name="connsiteY6941" fmla="*/ 4599094 h 6507156"/>
              <a:gd name="connsiteX6942" fmla="*/ 2319651 w 9124939"/>
              <a:gd name="connsiteY6942" fmla="*/ 4607668 h 6507156"/>
              <a:gd name="connsiteX6943" fmla="*/ 2317428 w 9124939"/>
              <a:gd name="connsiteY6943" fmla="*/ 4583532 h 6507156"/>
              <a:gd name="connsiteX6944" fmla="*/ 2324098 w 9124939"/>
              <a:gd name="connsiteY6944" fmla="*/ 4578451 h 6507156"/>
              <a:gd name="connsiteX6945" fmla="*/ 2330452 w 9124939"/>
              <a:gd name="connsiteY6945" fmla="*/ 4582262 h 6507156"/>
              <a:gd name="connsiteX6946" fmla="*/ 2345064 w 9124939"/>
              <a:gd name="connsiteY6946" fmla="*/ 4586390 h 6507156"/>
              <a:gd name="connsiteX6947" fmla="*/ 2354594 w 9124939"/>
              <a:gd name="connsiteY6947" fmla="*/ 4586390 h 6507156"/>
              <a:gd name="connsiteX6948" fmla="*/ 2340617 w 9124939"/>
              <a:gd name="connsiteY6948" fmla="*/ 4571464 h 6507156"/>
              <a:gd name="connsiteX6949" fmla="*/ 2328863 w 9124939"/>
              <a:gd name="connsiteY6949" fmla="*/ 4574005 h 6507156"/>
              <a:gd name="connsiteX6950" fmla="*/ 2322510 w 9124939"/>
              <a:gd name="connsiteY6950" fmla="*/ 4568606 h 6507156"/>
              <a:gd name="connsiteX6951" fmla="*/ 2313298 w 9124939"/>
              <a:gd name="connsiteY6951" fmla="*/ 4577180 h 6507156"/>
              <a:gd name="connsiteX6952" fmla="*/ 2304721 w 9124939"/>
              <a:gd name="connsiteY6952" fmla="*/ 4573052 h 6507156"/>
              <a:gd name="connsiteX6953" fmla="*/ 2303450 w 9124939"/>
              <a:gd name="connsiteY6953" fmla="*/ 4562889 h 6507156"/>
              <a:gd name="connsiteX6954" fmla="*/ 2308850 w 9124939"/>
              <a:gd name="connsiteY6954" fmla="*/ 4557490 h 6507156"/>
              <a:gd name="connsiteX6955" fmla="*/ 2318380 w 9124939"/>
              <a:gd name="connsiteY6955" fmla="*/ 4548598 h 6507156"/>
              <a:gd name="connsiteX6956" fmla="*/ 2339029 w 9124939"/>
              <a:gd name="connsiteY6956" fmla="*/ 4530495 h 6507156"/>
              <a:gd name="connsiteX6957" fmla="*/ 2362536 w 9124939"/>
              <a:gd name="connsiteY6957" fmla="*/ 4531448 h 6507156"/>
              <a:gd name="connsiteX6958" fmla="*/ 2377466 w 9124939"/>
              <a:gd name="connsiteY6958" fmla="*/ 4527002 h 6507156"/>
              <a:gd name="connsiteX6959" fmla="*/ 2393348 w 9124939"/>
              <a:gd name="connsiteY6959" fmla="*/ 4533354 h 6507156"/>
              <a:gd name="connsiteX6960" fmla="*/ 2393348 w 9124939"/>
              <a:gd name="connsiteY6960" fmla="*/ 4526049 h 6507156"/>
              <a:gd name="connsiteX6961" fmla="*/ 2404784 w 9124939"/>
              <a:gd name="connsiteY6961" fmla="*/ 4522873 h 6507156"/>
              <a:gd name="connsiteX6962" fmla="*/ 2418443 w 9124939"/>
              <a:gd name="connsiteY6962" fmla="*/ 4525732 h 6507156"/>
              <a:gd name="connsiteX6963" fmla="*/ 2421619 w 9124939"/>
              <a:gd name="connsiteY6963" fmla="*/ 4512076 h 6507156"/>
              <a:gd name="connsiteX6964" fmla="*/ 2425748 w 9124939"/>
              <a:gd name="connsiteY6964" fmla="*/ 4504771 h 6507156"/>
              <a:gd name="connsiteX6965" fmla="*/ 2440679 w 9124939"/>
              <a:gd name="connsiteY6965" fmla="*/ 4510805 h 6507156"/>
              <a:gd name="connsiteX6966" fmla="*/ 2473718 w 9124939"/>
              <a:gd name="connsiteY6966" fmla="*/ 4510488 h 6507156"/>
              <a:gd name="connsiteX6967" fmla="*/ 2482295 w 9124939"/>
              <a:gd name="connsiteY6967" fmla="*/ 4521921 h 6507156"/>
              <a:gd name="connsiteX6968" fmla="*/ 2505485 w 9124939"/>
              <a:gd name="connsiteY6968" fmla="*/ 4547010 h 6507156"/>
              <a:gd name="connsiteX6969" fmla="*/ 2524545 w 9124939"/>
              <a:gd name="connsiteY6969" fmla="*/ 4536212 h 6507156"/>
              <a:gd name="connsiteX6970" fmla="*/ 2541380 w 9124939"/>
              <a:gd name="connsiteY6970" fmla="*/ 4528908 h 6507156"/>
              <a:gd name="connsiteX6971" fmla="*/ 2556627 w 9124939"/>
              <a:gd name="connsiteY6971" fmla="*/ 4539388 h 6507156"/>
              <a:gd name="connsiteX6972" fmla="*/ 2575369 w 9124939"/>
              <a:gd name="connsiteY6972" fmla="*/ 4527320 h 6507156"/>
              <a:gd name="connsiteX6973" fmla="*/ 2591252 w 9124939"/>
              <a:gd name="connsiteY6973" fmla="*/ 4524144 h 6507156"/>
              <a:gd name="connsiteX6974" fmla="*/ 2599828 w 9124939"/>
              <a:gd name="connsiteY6974" fmla="*/ 4538753 h 6507156"/>
              <a:gd name="connsiteX6975" fmla="*/ 2616665 w 9124939"/>
              <a:gd name="connsiteY6975" fmla="*/ 4540658 h 6507156"/>
              <a:gd name="connsiteX6976" fmla="*/ 2626196 w 9124939"/>
              <a:gd name="connsiteY6976" fmla="*/ 4542881 h 6507156"/>
              <a:gd name="connsiteX6977" fmla="*/ 2630326 w 9124939"/>
              <a:gd name="connsiteY6977" fmla="*/ 4534306 h 6507156"/>
              <a:gd name="connsiteX6978" fmla="*/ 2623019 w 9124939"/>
              <a:gd name="connsiteY6978" fmla="*/ 4527955 h 6507156"/>
              <a:gd name="connsiteX6979" fmla="*/ 2613171 w 9124939"/>
              <a:gd name="connsiteY6979" fmla="*/ 4510488 h 6507156"/>
              <a:gd name="connsiteX6980" fmla="*/ 2606500 w 9124939"/>
              <a:gd name="connsiteY6980" fmla="*/ 4446018 h 6507156"/>
              <a:gd name="connsiteX6981" fmla="*/ 2604914 w 9124939"/>
              <a:gd name="connsiteY6981" fmla="*/ 4430139 h 6507156"/>
              <a:gd name="connsiteX6982" fmla="*/ 2592205 w 9124939"/>
              <a:gd name="connsiteY6982" fmla="*/ 4419659 h 6507156"/>
              <a:gd name="connsiteX6983" fmla="*/ 2586806 w 9124939"/>
              <a:gd name="connsiteY6983" fmla="*/ 4396792 h 6507156"/>
              <a:gd name="connsiteX6984" fmla="*/ 2571874 w 9124939"/>
              <a:gd name="connsiteY6984" fmla="*/ 4376467 h 6507156"/>
              <a:gd name="connsiteX6985" fmla="*/ 2571874 w 9124939"/>
              <a:gd name="connsiteY6985" fmla="*/ 4369480 h 6507156"/>
              <a:gd name="connsiteX6986" fmla="*/ 2578228 w 9124939"/>
              <a:gd name="connsiteY6986" fmla="*/ 4372339 h 6507156"/>
              <a:gd name="connsiteX6987" fmla="*/ 2590935 w 9124939"/>
              <a:gd name="connsiteY6987" fmla="*/ 4374562 h 6507156"/>
              <a:gd name="connsiteX6988" fmla="*/ 2607771 w 9124939"/>
              <a:gd name="connsiteY6988" fmla="*/ 4386947 h 6507156"/>
              <a:gd name="connsiteX6989" fmla="*/ 2620478 w 9124939"/>
              <a:gd name="connsiteY6989" fmla="*/ 4381548 h 6507156"/>
              <a:gd name="connsiteX6990" fmla="*/ 2639538 w 9124939"/>
              <a:gd name="connsiteY6990" fmla="*/ 4379325 h 6507156"/>
              <a:gd name="connsiteX6991" fmla="*/ 2643985 w 9124939"/>
              <a:gd name="connsiteY6991" fmla="*/ 4390758 h 6507156"/>
              <a:gd name="connsiteX6992" fmla="*/ 2636361 w 9124939"/>
              <a:gd name="connsiteY6992" fmla="*/ 4401239 h 6507156"/>
              <a:gd name="connsiteX6993" fmla="*/ 2649703 w 9124939"/>
              <a:gd name="connsiteY6993" fmla="*/ 4420611 h 6507156"/>
              <a:gd name="connsiteX6994" fmla="*/ 2663362 w 9124939"/>
              <a:gd name="connsiteY6994" fmla="*/ 4426645 h 6507156"/>
              <a:gd name="connsiteX6995" fmla="*/ 2683375 w 9124939"/>
              <a:gd name="connsiteY6995" fmla="*/ 4420294 h 6507156"/>
              <a:gd name="connsiteX6996" fmla="*/ 2704341 w 9124939"/>
              <a:gd name="connsiteY6996" fmla="*/ 4429186 h 6507156"/>
              <a:gd name="connsiteX6997" fmla="*/ 2719270 w 9124939"/>
              <a:gd name="connsiteY6997" fmla="*/ 4431409 h 6507156"/>
              <a:gd name="connsiteX6998" fmla="*/ 2753260 w 9124939"/>
              <a:gd name="connsiteY6998" fmla="*/ 4430139 h 6507156"/>
              <a:gd name="connsiteX6999" fmla="*/ 2771366 w 9124939"/>
              <a:gd name="connsiteY6999" fmla="*/ 4418071 h 6507156"/>
              <a:gd name="connsiteX7000" fmla="*/ 2784708 w 9124939"/>
              <a:gd name="connsiteY7000" fmla="*/ 4408543 h 6507156"/>
              <a:gd name="connsiteX7001" fmla="*/ 2814568 w 9124939"/>
              <a:gd name="connsiteY7001" fmla="*/ 4411401 h 6507156"/>
              <a:gd name="connsiteX7002" fmla="*/ 2787885 w 9124939"/>
              <a:gd name="connsiteY7002" fmla="*/ 4403144 h 6507156"/>
              <a:gd name="connsiteX7003" fmla="*/ 2773273 w 9124939"/>
              <a:gd name="connsiteY7003" fmla="*/ 4401239 h 6507156"/>
              <a:gd name="connsiteX7004" fmla="*/ 2774226 w 9124939"/>
              <a:gd name="connsiteY7004" fmla="*/ 4390758 h 6507156"/>
              <a:gd name="connsiteX7005" fmla="*/ 2782485 w 9124939"/>
              <a:gd name="connsiteY7005" fmla="*/ 4373926 h 6507156"/>
              <a:gd name="connsiteX7006" fmla="*/ 2816157 w 9124939"/>
              <a:gd name="connsiteY7006" fmla="*/ 4353601 h 6507156"/>
              <a:gd name="connsiteX7007" fmla="*/ 2842522 w 9124939"/>
              <a:gd name="connsiteY7007" fmla="*/ 4346932 h 6507156"/>
              <a:gd name="connsiteX7008" fmla="*/ 2865711 w 9124939"/>
              <a:gd name="connsiteY7008" fmla="*/ 4340580 h 6507156"/>
              <a:gd name="connsiteX7009" fmla="*/ 2895254 w 9124939"/>
              <a:gd name="connsiteY7009" fmla="*/ 4318984 h 6507156"/>
              <a:gd name="connsiteX7010" fmla="*/ 2913996 w 9124939"/>
              <a:gd name="connsiteY7010" fmla="*/ 4296753 h 6507156"/>
              <a:gd name="connsiteX7011" fmla="*/ 2922572 w 9124939"/>
              <a:gd name="connsiteY7011" fmla="*/ 4292307 h 6507156"/>
              <a:gd name="connsiteX7012" fmla="*/ 2911772 w 9124939"/>
              <a:gd name="connsiteY7012" fmla="*/ 4284368 h 6507156"/>
              <a:gd name="connsiteX7013" fmla="*/ 2909866 w 9124939"/>
              <a:gd name="connsiteY7013" fmla="*/ 4270394 h 6507156"/>
              <a:gd name="connsiteX7014" fmla="*/ 2914631 w 9124939"/>
              <a:gd name="connsiteY7014" fmla="*/ 4260866 h 6507156"/>
              <a:gd name="connsiteX7015" fmla="*/ 2912090 w 9124939"/>
              <a:gd name="connsiteY7015" fmla="*/ 4219898 h 6507156"/>
              <a:gd name="connsiteX7016" fmla="*/ 2908913 w 9124939"/>
              <a:gd name="connsiteY7016" fmla="*/ 4214499 h 6507156"/>
              <a:gd name="connsiteX7017" fmla="*/ 2926702 w 9124939"/>
              <a:gd name="connsiteY7017" fmla="*/ 4194491 h 6507156"/>
              <a:gd name="connsiteX7018" fmla="*/ 2941632 w 9124939"/>
              <a:gd name="connsiteY7018" fmla="*/ 4186869 h 6507156"/>
              <a:gd name="connsiteX7019" fmla="*/ 2960691 w 9124939"/>
              <a:gd name="connsiteY7019" fmla="*/ 4183376 h 6507156"/>
              <a:gd name="connsiteX7020" fmla="*/ 2995316 w 9124939"/>
              <a:gd name="connsiteY7020" fmla="*/ 4176707 h 6507156"/>
              <a:gd name="connsiteX7021" fmla="*/ 3014376 w 9124939"/>
              <a:gd name="connsiteY7021" fmla="*/ 4173531 h 6507156"/>
              <a:gd name="connsiteX7022" fmla="*/ 3014646 w 9124939"/>
              <a:gd name="connsiteY7022" fmla="*/ 4173771 h 6507156"/>
              <a:gd name="connsiteX7023" fmla="*/ 3043196 w 9124939"/>
              <a:gd name="connsiteY7023" fmla="*/ 4156547 h 6507156"/>
              <a:gd name="connsiteX7024" fmla="*/ 3072327 w 9124939"/>
              <a:gd name="connsiteY7024" fmla="*/ 4131981 h 6507156"/>
              <a:gd name="connsiteX7025" fmla="*/ 3071798 w 9124939"/>
              <a:gd name="connsiteY7025" fmla="*/ 4131621 h 6507156"/>
              <a:gd name="connsiteX7026" fmla="*/ 3089563 w 9124939"/>
              <a:gd name="connsiteY7026" fmla="*/ 4121143 h 6507156"/>
              <a:gd name="connsiteX7027" fmla="*/ 3100984 w 9124939"/>
              <a:gd name="connsiteY7027" fmla="*/ 4119238 h 6507156"/>
              <a:gd name="connsiteX7028" fmla="*/ 3109232 w 9124939"/>
              <a:gd name="connsiteY7028" fmla="*/ 4124953 h 6507156"/>
              <a:gd name="connsiteX7029" fmla="*/ 3112721 w 9124939"/>
              <a:gd name="connsiteY7029" fmla="*/ 4124001 h 6507156"/>
              <a:gd name="connsiteX7030" fmla="*/ 3118432 w 9124939"/>
              <a:gd name="connsiteY7030" fmla="*/ 4123366 h 6507156"/>
              <a:gd name="connsiteX7031" fmla="*/ 3115894 w 9124939"/>
              <a:gd name="connsiteY7031" fmla="*/ 4132256 h 6507156"/>
              <a:gd name="connsiteX7032" fmla="*/ 3125093 w 9124939"/>
              <a:gd name="connsiteY7032" fmla="*/ 4132256 h 6507156"/>
              <a:gd name="connsiteX7033" fmla="*/ 3130486 w 9124939"/>
              <a:gd name="connsiteY7033" fmla="*/ 4127811 h 6507156"/>
              <a:gd name="connsiteX7034" fmla="*/ 3119700 w 9124939"/>
              <a:gd name="connsiteY7034" fmla="*/ 4114793 h 6507156"/>
              <a:gd name="connsiteX7035" fmla="*/ 3115894 w 9124939"/>
              <a:gd name="connsiteY7035" fmla="*/ 4114793 h 6507156"/>
              <a:gd name="connsiteX7036" fmla="*/ 3106377 w 9124939"/>
              <a:gd name="connsiteY7036" fmla="*/ 4117016 h 6507156"/>
              <a:gd name="connsiteX7037" fmla="*/ 3096859 w 9124939"/>
              <a:gd name="connsiteY7037" fmla="*/ 4105268 h 6507156"/>
              <a:gd name="connsiteX7038" fmla="*/ 3098128 w 9124939"/>
              <a:gd name="connsiteY7038" fmla="*/ 4097966 h 6507156"/>
              <a:gd name="connsiteX7039" fmla="*/ 3107328 w 9124939"/>
              <a:gd name="connsiteY7039" fmla="*/ 4093521 h 6507156"/>
              <a:gd name="connsiteX7040" fmla="*/ 3116845 w 9124939"/>
              <a:gd name="connsiteY7040" fmla="*/ 4088123 h 6507156"/>
              <a:gd name="connsiteX7041" fmla="*/ 3117797 w 9124939"/>
              <a:gd name="connsiteY7041" fmla="*/ 4080821 h 6507156"/>
              <a:gd name="connsiteX7042" fmla="*/ 3116845 w 9124939"/>
              <a:gd name="connsiteY7042" fmla="*/ 4071296 h 6507156"/>
              <a:gd name="connsiteX7043" fmla="*/ 3126045 w 9124939"/>
              <a:gd name="connsiteY7043" fmla="*/ 4062723 h 6507156"/>
              <a:gd name="connsiteX7044" fmla="*/ 3141907 w 9124939"/>
              <a:gd name="connsiteY7044" fmla="*/ 4056373 h 6507156"/>
              <a:gd name="connsiteX7045" fmla="*/ 3152376 w 9124939"/>
              <a:gd name="connsiteY7045" fmla="*/ 4064946 h 6507156"/>
              <a:gd name="connsiteX7046" fmla="*/ 3158720 w 9124939"/>
              <a:gd name="connsiteY7046" fmla="*/ 4058596 h 6507156"/>
              <a:gd name="connsiteX7047" fmla="*/ 3160941 w 9124939"/>
              <a:gd name="connsiteY7047" fmla="*/ 4060183 h 6507156"/>
              <a:gd name="connsiteX7048" fmla="*/ 3155231 w 9124939"/>
              <a:gd name="connsiteY7048" fmla="*/ 4067486 h 6507156"/>
              <a:gd name="connsiteX7049" fmla="*/ 3156500 w 9124939"/>
              <a:gd name="connsiteY7049" fmla="*/ 4074471 h 6507156"/>
              <a:gd name="connsiteX7050" fmla="*/ 3154279 w 9124939"/>
              <a:gd name="connsiteY7050" fmla="*/ 4083678 h 6507156"/>
              <a:gd name="connsiteX7051" fmla="*/ 3149838 w 9124939"/>
              <a:gd name="connsiteY7051" fmla="*/ 4086536 h 6507156"/>
              <a:gd name="connsiteX7052" fmla="*/ 3147617 w 9124939"/>
              <a:gd name="connsiteY7052" fmla="*/ 4086536 h 6507156"/>
              <a:gd name="connsiteX7053" fmla="*/ 3140321 w 9124939"/>
              <a:gd name="connsiteY7053" fmla="*/ 4080186 h 6507156"/>
              <a:gd name="connsiteX7054" fmla="*/ 3135562 w 9124939"/>
              <a:gd name="connsiteY7054" fmla="*/ 4065263 h 6507156"/>
              <a:gd name="connsiteX7055" fmla="*/ 3123507 w 9124939"/>
              <a:gd name="connsiteY7055" fmla="*/ 4069391 h 6507156"/>
              <a:gd name="connsiteX7056" fmla="*/ 3120652 w 9124939"/>
              <a:gd name="connsiteY7056" fmla="*/ 4076693 h 6507156"/>
              <a:gd name="connsiteX7057" fmla="*/ 3133976 w 9124939"/>
              <a:gd name="connsiteY7057" fmla="*/ 4086536 h 6507156"/>
              <a:gd name="connsiteX7058" fmla="*/ 3140321 w 9124939"/>
              <a:gd name="connsiteY7058" fmla="*/ 4082408 h 6507156"/>
              <a:gd name="connsiteX7059" fmla="*/ 3134928 w 9124939"/>
              <a:gd name="connsiteY7059" fmla="*/ 4090028 h 6507156"/>
              <a:gd name="connsiteX7060" fmla="*/ 3134293 w 9124939"/>
              <a:gd name="connsiteY7060" fmla="*/ 4097331 h 6507156"/>
              <a:gd name="connsiteX7061" fmla="*/ 3129852 w 9124939"/>
              <a:gd name="connsiteY7061" fmla="*/ 4101776 h 6507156"/>
              <a:gd name="connsiteX7062" fmla="*/ 3131121 w 9124939"/>
              <a:gd name="connsiteY7062" fmla="*/ 4096061 h 6507156"/>
              <a:gd name="connsiteX7063" fmla="*/ 3118749 w 9124939"/>
              <a:gd name="connsiteY7063" fmla="*/ 4089076 h 6507156"/>
              <a:gd name="connsiteX7064" fmla="*/ 3111135 w 9124939"/>
              <a:gd name="connsiteY7064" fmla="*/ 4097331 h 6507156"/>
              <a:gd name="connsiteX7065" fmla="*/ 3126997 w 9124939"/>
              <a:gd name="connsiteY7065" fmla="*/ 4103681 h 6507156"/>
              <a:gd name="connsiteX7066" fmla="*/ 3127949 w 9124939"/>
              <a:gd name="connsiteY7066" fmla="*/ 4110983 h 6507156"/>
              <a:gd name="connsiteX7067" fmla="*/ 3133024 w 9124939"/>
              <a:gd name="connsiteY7067" fmla="*/ 4124001 h 6507156"/>
              <a:gd name="connsiteX7068" fmla="*/ 3136197 w 9124939"/>
              <a:gd name="connsiteY7068" fmla="*/ 4120826 h 6507156"/>
              <a:gd name="connsiteX7069" fmla="*/ 3141590 w 9124939"/>
              <a:gd name="connsiteY7069" fmla="*/ 4121778 h 6507156"/>
              <a:gd name="connsiteX7070" fmla="*/ 3158403 w 9124939"/>
              <a:gd name="connsiteY7070" fmla="*/ 4126858 h 6507156"/>
              <a:gd name="connsiteX7071" fmla="*/ 3161576 w 9124939"/>
              <a:gd name="connsiteY7071" fmla="*/ 4127811 h 6507156"/>
              <a:gd name="connsiteX7072" fmla="*/ 3160307 w 9124939"/>
              <a:gd name="connsiteY7072" fmla="*/ 4117333 h 6507156"/>
              <a:gd name="connsiteX7073" fmla="*/ 3132073 w 9124939"/>
              <a:gd name="connsiteY7073" fmla="*/ 4111301 h 6507156"/>
              <a:gd name="connsiteX7074" fmla="*/ 3135879 w 9124939"/>
              <a:gd name="connsiteY7074" fmla="*/ 4104951 h 6507156"/>
              <a:gd name="connsiteX7075" fmla="*/ 3146348 w 9124939"/>
              <a:gd name="connsiteY7075" fmla="*/ 4104951 h 6507156"/>
              <a:gd name="connsiteX7076" fmla="*/ 3155865 w 9124939"/>
              <a:gd name="connsiteY7076" fmla="*/ 4106856 h 6507156"/>
              <a:gd name="connsiteX7077" fmla="*/ 3157134 w 9124939"/>
              <a:gd name="connsiteY7077" fmla="*/ 4102728 h 6507156"/>
              <a:gd name="connsiteX7078" fmla="*/ 3141272 w 9124939"/>
              <a:gd name="connsiteY7078" fmla="*/ 4100506 h 6507156"/>
              <a:gd name="connsiteX7079" fmla="*/ 3136831 w 9124939"/>
              <a:gd name="connsiteY7079" fmla="*/ 4094156 h 6507156"/>
              <a:gd name="connsiteX7080" fmla="*/ 3144445 w 9124939"/>
              <a:gd name="connsiteY7080" fmla="*/ 4090028 h 6507156"/>
              <a:gd name="connsiteX7081" fmla="*/ 3155865 w 9124939"/>
              <a:gd name="connsiteY7081" fmla="*/ 4093203 h 6507156"/>
              <a:gd name="connsiteX7082" fmla="*/ 3160307 w 9124939"/>
              <a:gd name="connsiteY7082" fmla="*/ 4085901 h 6507156"/>
              <a:gd name="connsiteX7083" fmla="*/ 3170458 w 9124939"/>
              <a:gd name="connsiteY7083" fmla="*/ 4078281 h 6507156"/>
              <a:gd name="connsiteX7084" fmla="*/ 3177755 w 9124939"/>
              <a:gd name="connsiteY7084" fmla="*/ 4078281 h 6507156"/>
              <a:gd name="connsiteX7085" fmla="*/ 3195837 w 9124939"/>
              <a:gd name="connsiteY7085" fmla="*/ 4072566 h 6507156"/>
              <a:gd name="connsiteX7086" fmla="*/ 3208526 w 9124939"/>
              <a:gd name="connsiteY7086" fmla="*/ 4078916 h 6507156"/>
              <a:gd name="connsiteX7087" fmla="*/ 3223437 w 9124939"/>
              <a:gd name="connsiteY7087" fmla="*/ 4073836 h 6507156"/>
              <a:gd name="connsiteX7088" fmla="*/ 3211699 w 9124939"/>
              <a:gd name="connsiteY7088" fmla="*/ 4073836 h 6507156"/>
              <a:gd name="connsiteX7089" fmla="*/ 3220264 w 9124939"/>
              <a:gd name="connsiteY7089" fmla="*/ 4066216 h 6507156"/>
              <a:gd name="connsiteX7090" fmla="*/ 3202182 w 9124939"/>
              <a:gd name="connsiteY7090" fmla="*/ 4071613 h 6507156"/>
              <a:gd name="connsiteX7091" fmla="*/ 3207575 w 9124939"/>
              <a:gd name="connsiteY7091" fmla="*/ 4059866 h 6507156"/>
              <a:gd name="connsiteX7092" fmla="*/ 3197106 w 9124939"/>
              <a:gd name="connsiteY7092" fmla="*/ 4069391 h 6507156"/>
              <a:gd name="connsiteX7093" fmla="*/ 3190761 w 9124939"/>
              <a:gd name="connsiteY7093" fmla="*/ 4071931 h 6507156"/>
              <a:gd name="connsiteX7094" fmla="*/ 3181244 w 9124939"/>
              <a:gd name="connsiteY7094" fmla="*/ 4071931 h 6507156"/>
              <a:gd name="connsiteX7095" fmla="*/ 3170458 w 9124939"/>
              <a:gd name="connsiteY7095" fmla="*/ 4066533 h 6507156"/>
              <a:gd name="connsiteX7096" fmla="*/ 3158720 w 9124939"/>
              <a:gd name="connsiteY7096" fmla="*/ 4058596 h 6507156"/>
              <a:gd name="connsiteX7097" fmla="*/ 3144128 w 9124939"/>
              <a:gd name="connsiteY7097" fmla="*/ 4046848 h 6507156"/>
              <a:gd name="connsiteX7098" fmla="*/ 3155231 w 9124939"/>
              <a:gd name="connsiteY7098" fmla="*/ 4036371 h 6507156"/>
              <a:gd name="connsiteX7099" fmla="*/ 3171410 w 9124939"/>
              <a:gd name="connsiteY7099" fmla="*/ 4049071 h 6507156"/>
              <a:gd name="connsiteX7100" fmla="*/ 3193616 w 9124939"/>
              <a:gd name="connsiteY7100" fmla="*/ 4042403 h 6507156"/>
              <a:gd name="connsiteX7101" fmla="*/ 3170458 w 9124939"/>
              <a:gd name="connsiteY7101" fmla="*/ 4044626 h 6507156"/>
              <a:gd name="connsiteX7102" fmla="*/ 3156500 w 9124939"/>
              <a:gd name="connsiteY7102" fmla="*/ 4030973 h 6507156"/>
              <a:gd name="connsiteX7103" fmla="*/ 3166969 w 9124939"/>
              <a:gd name="connsiteY7103" fmla="*/ 4008748 h 6507156"/>
              <a:gd name="connsiteX7104" fmla="*/ 3197106 w 9124939"/>
              <a:gd name="connsiteY7104" fmla="*/ 3970331 h 6507156"/>
              <a:gd name="connsiteX7105" fmla="*/ 3204085 w 9124939"/>
              <a:gd name="connsiteY7105" fmla="*/ 3936993 h 6507156"/>
              <a:gd name="connsiteX7106" fmla="*/ 3200913 w 9124939"/>
              <a:gd name="connsiteY7106" fmla="*/ 3910323 h 6507156"/>
              <a:gd name="connsiteX7107" fmla="*/ 3207892 w 9124939"/>
              <a:gd name="connsiteY7107" fmla="*/ 3893813 h 6507156"/>
              <a:gd name="connsiteX7108" fmla="*/ 3213285 w 9124939"/>
              <a:gd name="connsiteY7108" fmla="*/ 3881113 h 6507156"/>
              <a:gd name="connsiteX7109" fmla="*/ 3223754 w 9124939"/>
              <a:gd name="connsiteY7109" fmla="*/ 3881113 h 6507156"/>
              <a:gd name="connsiteX7110" fmla="*/ 3225023 w 9124939"/>
              <a:gd name="connsiteY7110" fmla="*/ 3888098 h 6507156"/>
              <a:gd name="connsiteX7111" fmla="*/ 3232319 w 9124939"/>
              <a:gd name="connsiteY7111" fmla="*/ 3890320 h 6507156"/>
              <a:gd name="connsiteX7112" fmla="*/ 3245009 w 9124939"/>
              <a:gd name="connsiteY7112" fmla="*/ 3885875 h 6507156"/>
              <a:gd name="connsiteX7113" fmla="*/ 3247229 w 9124939"/>
              <a:gd name="connsiteY7113" fmla="*/ 3893495 h 6507156"/>
              <a:gd name="connsiteX7114" fmla="*/ 3249450 w 9124939"/>
              <a:gd name="connsiteY7114" fmla="*/ 3899210 h 6507156"/>
              <a:gd name="connsiteX7115" fmla="*/ 3265312 w 9124939"/>
              <a:gd name="connsiteY7115" fmla="*/ 3906830 h 6507156"/>
              <a:gd name="connsiteX7116" fmla="*/ 3260236 w 9124939"/>
              <a:gd name="connsiteY7116" fmla="*/ 3922706 h 6507156"/>
              <a:gd name="connsiteX7117" fmla="*/ 3250719 w 9124939"/>
              <a:gd name="connsiteY7117" fmla="*/ 3923658 h 6507156"/>
              <a:gd name="connsiteX7118" fmla="*/ 3240250 w 9124939"/>
              <a:gd name="connsiteY7118" fmla="*/ 3936358 h 6507156"/>
              <a:gd name="connsiteX7119" fmla="*/ 3250719 w 9124939"/>
              <a:gd name="connsiteY7119" fmla="*/ 3946201 h 6507156"/>
              <a:gd name="connsiteX7120" fmla="*/ 3248498 w 9124939"/>
              <a:gd name="connsiteY7120" fmla="*/ 3954138 h 6507156"/>
              <a:gd name="connsiteX7121" fmla="*/ 3253257 w 9124939"/>
              <a:gd name="connsiteY7121" fmla="*/ 3963663 h 6507156"/>
              <a:gd name="connsiteX7122" fmla="*/ 3272291 w 9124939"/>
              <a:gd name="connsiteY7122" fmla="*/ 3975093 h 6507156"/>
              <a:gd name="connsiteX7123" fmla="*/ 3290373 w 9124939"/>
              <a:gd name="connsiteY7123" fmla="*/ 3972871 h 6507156"/>
              <a:gd name="connsiteX7124" fmla="*/ 3302745 w 9124939"/>
              <a:gd name="connsiteY7124" fmla="*/ 3949693 h 6507156"/>
              <a:gd name="connsiteX7125" fmla="*/ 3288153 w 9124939"/>
              <a:gd name="connsiteY7125" fmla="*/ 3969696 h 6507156"/>
              <a:gd name="connsiteX7126" fmla="*/ 3279587 w 9124939"/>
              <a:gd name="connsiteY7126" fmla="*/ 3972871 h 6507156"/>
              <a:gd name="connsiteX7127" fmla="*/ 3268167 w 9124939"/>
              <a:gd name="connsiteY7127" fmla="*/ 3971283 h 6507156"/>
              <a:gd name="connsiteX7128" fmla="*/ 3262139 w 9124939"/>
              <a:gd name="connsiteY7128" fmla="*/ 3966838 h 6507156"/>
              <a:gd name="connsiteX7129" fmla="*/ 3256112 w 9124939"/>
              <a:gd name="connsiteY7129" fmla="*/ 3954138 h 6507156"/>
              <a:gd name="connsiteX7130" fmla="*/ 3271974 w 9124939"/>
              <a:gd name="connsiteY7130" fmla="*/ 3950963 h 6507156"/>
              <a:gd name="connsiteX7131" fmla="*/ 3278318 w 9124939"/>
              <a:gd name="connsiteY7131" fmla="*/ 3946836 h 6507156"/>
              <a:gd name="connsiteX7132" fmla="*/ 3286884 w 9124939"/>
              <a:gd name="connsiteY7132" fmla="*/ 3941438 h 6507156"/>
              <a:gd name="connsiteX7133" fmla="*/ 3302745 w 9124939"/>
              <a:gd name="connsiteY7133" fmla="*/ 3947788 h 6507156"/>
              <a:gd name="connsiteX7134" fmla="*/ 3299573 w 9124939"/>
              <a:gd name="connsiteY7134" fmla="*/ 3938898 h 6507156"/>
              <a:gd name="connsiteX7135" fmla="*/ 3307504 w 9124939"/>
              <a:gd name="connsiteY7135" fmla="*/ 3934771 h 6507156"/>
              <a:gd name="connsiteX7136" fmla="*/ 3296401 w 9124939"/>
              <a:gd name="connsiteY7136" fmla="*/ 3937311 h 6507156"/>
              <a:gd name="connsiteX7137" fmla="*/ 3287835 w 9124939"/>
              <a:gd name="connsiteY7137" fmla="*/ 3937311 h 6507156"/>
              <a:gd name="connsiteX7138" fmla="*/ 3281491 w 9124939"/>
              <a:gd name="connsiteY7138" fmla="*/ 3930961 h 6507156"/>
              <a:gd name="connsiteX7139" fmla="*/ 3283394 w 9124939"/>
              <a:gd name="connsiteY7139" fmla="*/ 3921436 h 6507156"/>
              <a:gd name="connsiteX7140" fmla="*/ 3290690 w 9124939"/>
              <a:gd name="connsiteY7140" fmla="*/ 3902068 h 6507156"/>
              <a:gd name="connsiteX7141" fmla="*/ 3303380 w 9124939"/>
              <a:gd name="connsiteY7141" fmla="*/ 3901115 h 6507156"/>
              <a:gd name="connsiteX7142" fmla="*/ 3296083 w 9124939"/>
              <a:gd name="connsiteY7142" fmla="*/ 3897940 h 6507156"/>
              <a:gd name="connsiteX7143" fmla="*/ 3275780 w 9124939"/>
              <a:gd name="connsiteY7143" fmla="*/ 3896035 h 6507156"/>
              <a:gd name="connsiteX7144" fmla="*/ 3269436 w 9124939"/>
              <a:gd name="connsiteY7144" fmla="*/ 3890955 h 6507156"/>
              <a:gd name="connsiteX7145" fmla="*/ 3272608 w 9124939"/>
              <a:gd name="connsiteY7145" fmla="*/ 3887780 h 6507156"/>
              <a:gd name="connsiteX7146" fmla="*/ 3276415 w 9124939"/>
              <a:gd name="connsiteY7146" fmla="*/ 3865555 h 6507156"/>
              <a:gd name="connsiteX7147" fmla="*/ 3288787 w 9124939"/>
              <a:gd name="connsiteY7147" fmla="*/ 3836028 h 6507156"/>
              <a:gd name="connsiteX7148" fmla="*/ 3310676 w 9124939"/>
              <a:gd name="connsiteY7148" fmla="*/ 3819835 h 6507156"/>
              <a:gd name="connsiteX7149" fmla="*/ 3341448 w 9124939"/>
              <a:gd name="connsiteY7149" fmla="*/ 3815390 h 6507156"/>
              <a:gd name="connsiteX7150" fmla="*/ 3359531 w 9124939"/>
              <a:gd name="connsiteY7150" fmla="*/ 3816343 h 6507156"/>
              <a:gd name="connsiteX7151" fmla="*/ 3372220 w 9124939"/>
              <a:gd name="connsiteY7151" fmla="*/ 3807770 h 6507156"/>
              <a:gd name="connsiteX7152" fmla="*/ 3394109 w 9124939"/>
              <a:gd name="connsiteY7152" fmla="*/ 3803643 h 6507156"/>
              <a:gd name="connsiteX7153" fmla="*/ 3408068 w 9124939"/>
              <a:gd name="connsiteY7153" fmla="*/ 3806183 h 6507156"/>
              <a:gd name="connsiteX7154" fmla="*/ 3417585 w 9124939"/>
              <a:gd name="connsiteY7154" fmla="*/ 3816978 h 6507156"/>
              <a:gd name="connsiteX7155" fmla="*/ 3429640 w 9124939"/>
              <a:gd name="connsiteY7155" fmla="*/ 3825233 h 6507156"/>
              <a:gd name="connsiteX7156" fmla="*/ 3444232 w 9124939"/>
              <a:gd name="connsiteY7156" fmla="*/ 3826185 h 6507156"/>
              <a:gd name="connsiteX7157" fmla="*/ 3440108 w 9124939"/>
              <a:gd name="connsiteY7157" fmla="*/ 3830313 h 6507156"/>
              <a:gd name="connsiteX7158" fmla="*/ 3444550 w 9124939"/>
              <a:gd name="connsiteY7158" fmla="*/ 3837933 h 6507156"/>
              <a:gd name="connsiteX7159" fmla="*/ 3452798 w 9124939"/>
              <a:gd name="connsiteY7159" fmla="*/ 3839520 h 6507156"/>
              <a:gd name="connsiteX7160" fmla="*/ 3449836 w 9124939"/>
              <a:gd name="connsiteY7160" fmla="*/ 3849061 h 6507156"/>
              <a:gd name="connsiteX7161" fmla="*/ 3450868 w 9124939"/>
              <a:gd name="connsiteY7161" fmla="*/ 3849130 h 6507156"/>
              <a:gd name="connsiteX7162" fmla="*/ 3453707 w 9124939"/>
              <a:gd name="connsiteY7162" fmla="*/ 3839995 h 6507156"/>
              <a:gd name="connsiteX7163" fmla="*/ 3453389 w 9124939"/>
              <a:gd name="connsiteY7163" fmla="*/ 3829840 h 6507156"/>
              <a:gd name="connsiteX7164" fmla="*/ 3458785 w 9124939"/>
              <a:gd name="connsiteY7164" fmla="*/ 3823494 h 6507156"/>
              <a:gd name="connsiteX7165" fmla="*/ 3467354 w 9124939"/>
              <a:gd name="connsiteY7165" fmla="*/ 3824128 h 6507156"/>
              <a:gd name="connsiteX7166" fmla="*/ 3475606 w 9124939"/>
              <a:gd name="connsiteY7166" fmla="*/ 3831427 h 6507156"/>
              <a:gd name="connsiteX7167" fmla="*/ 3484493 w 9124939"/>
              <a:gd name="connsiteY7167" fmla="*/ 3842216 h 6507156"/>
              <a:gd name="connsiteX7168" fmla="*/ 3476876 w 9124939"/>
              <a:gd name="connsiteY7168" fmla="*/ 3827301 h 6507156"/>
              <a:gd name="connsiteX7169" fmla="*/ 3468306 w 9124939"/>
              <a:gd name="connsiteY7169" fmla="*/ 3812704 h 6507156"/>
              <a:gd name="connsiteX7170" fmla="*/ 3455611 w 9124939"/>
              <a:gd name="connsiteY7170" fmla="*/ 3813974 h 6507156"/>
              <a:gd name="connsiteX7171" fmla="*/ 3441646 w 9124939"/>
              <a:gd name="connsiteY7171" fmla="*/ 3815878 h 6507156"/>
              <a:gd name="connsiteX7172" fmla="*/ 3432125 w 9124939"/>
              <a:gd name="connsiteY7172" fmla="*/ 3814291 h 6507156"/>
              <a:gd name="connsiteX7173" fmla="*/ 3431173 w 9124939"/>
              <a:gd name="connsiteY7173" fmla="*/ 3797156 h 6507156"/>
              <a:gd name="connsiteX7174" fmla="*/ 3438472 w 9124939"/>
              <a:gd name="connsiteY7174" fmla="*/ 3789857 h 6507156"/>
              <a:gd name="connsiteX7175" fmla="*/ 3446089 w 9124939"/>
              <a:gd name="connsiteY7175" fmla="*/ 3792078 h 6507156"/>
              <a:gd name="connsiteX7176" fmla="*/ 3443550 w 9124939"/>
              <a:gd name="connsiteY7176" fmla="*/ 3783510 h 6507156"/>
              <a:gd name="connsiteX7177" fmla="*/ 3459420 w 9124939"/>
              <a:gd name="connsiteY7177" fmla="*/ 3764471 h 6507156"/>
              <a:gd name="connsiteX7178" fmla="*/ 3534322 w 9124939"/>
              <a:gd name="connsiteY7178" fmla="*/ 3761615 h 6507156"/>
              <a:gd name="connsiteX7179" fmla="*/ 3530196 w 9124939"/>
              <a:gd name="connsiteY7179" fmla="*/ 3771135 h 6507156"/>
              <a:gd name="connsiteX7180" fmla="*/ 3538131 w 9124939"/>
              <a:gd name="connsiteY7180" fmla="*/ 3805723 h 6507156"/>
              <a:gd name="connsiteX7181" fmla="*/ 3554000 w 9124939"/>
              <a:gd name="connsiteY7181" fmla="*/ 3807627 h 6507156"/>
              <a:gd name="connsiteX7182" fmla="*/ 3560347 w 9124939"/>
              <a:gd name="connsiteY7182" fmla="*/ 3798425 h 6507156"/>
              <a:gd name="connsiteX7183" fmla="*/ 3546382 w 9124939"/>
              <a:gd name="connsiteY7183" fmla="*/ 3786684 h 6507156"/>
              <a:gd name="connsiteX7184" fmla="*/ 3547335 w 9124939"/>
              <a:gd name="connsiteY7184" fmla="*/ 3779385 h 6507156"/>
              <a:gd name="connsiteX7185" fmla="*/ 3564156 w 9124939"/>
              <a:gd name="connsiteY7185" fmla="*/ 3783510 h 6507156"/>
              <a:gd name="connsiteX7186" fmla="*/ 3573995 w 9124939"/>
              <a:gd name="connsiteY7186" fmla="*/ 3800011 h 6507156"/>
              <a:gd name="connsiteX7187" fmla="*/ 3573043 w 9124939"/>
              <a:gd name="connsiteY7187" fmla="*/ 3807627 h 6507156"/>
              <a:gd name="connsiteX7188" fmla="*/ 3581612 w 9124939"/>
              <a:gd name="connsiteY7188" fmla="*/ 3800011 h 6507156"/>
              <a:gd name="connsiteX7189" fmla="*/ 3572725 w 9124939"/>
              <a:gd name="connsiteY7189" fmla="*/ 3791761 h 6507156"/>
              <a:gd name="connsiteX7190" fmla="*/ 3566378 w 9124939"/>
              <a:gd name="connsiteY7190" fmla="*/ 3770817 h 6507156"/>
              <a:gd name="connsiteX7191" fmla="*/ 3570186 w 9124939"/>
              <a:gd name="connsiteY7191" fmla="*/ 3751778 h 6507156"/>
              <a:gd name="connsiteX7192" fmla="*/ 3586055 w 9124939"/>
              <a:gd name="connsiteY7192" fmla="*/ 3736864 h 6507156"/>
              <a:gd name="connsiteX7193" fmla="*/ 3620967 w 9124939"/>
              <a:gd name="connsiteY7193" fmla="*/ 3740671 h 6507156"/>
              <a:gd name="connsiteX7194" fmla="*/ 3647628 w 9124939"/>
              <a:gd name="connsiteY7194" fmla="*/ 3743527 h 6507156"/>
              <a:gd name="connsiteX7195" fmla="*/ 3666671 w 9124939"/>
              <a:gd name="connsiteY7195" fmla="*/ 3761615 h 6507156"/>
              <a:gd name="connsiteX7196" fmla="*/ 3691109 w 9124939"/>
              <a:gd name="connsiteY7196" fmla="*/ 3792078 h 6507156"/>
              <a:gd name="connsiteX7197" fmla="*/ 3714595 w 9124939"/>
              <a:gd name="connsiteY7197" fmla="*/ 3794934 h 6507156"/>
              <a:gd name="connsiteX7198" fmla="*/ 3692061 w 9124939"/>
              <a:gd name="connsiteY7198" fmla="*/ 3784145 h 6507156"/>
              <a:gd name="connsiteX7199" fmla="*/ 3679683 w 9124939"/>
              <a:gd name="connsiteY7199" fmla="*/ 3774308 h 6507156"/>
              <a:gd name="connsiteX7200" fmla="*/ 3679366 w 9124939"/>
              <a:gd name="connsiteY7200" fmla="*/ 3758124 h 6507156"/>
              <a:gd name="connsiteX7201" fmla="*/ 3667305 w 9124939"/>
              <a:gd name="connsiteY7201" fmla="*/ 3743527 h 6507156"/>
              <a:gd name="connsiteX7202" fmla="*/ 3652706 w 9124939"/>
              <a:gd name="connsiteY7202" fmla="*/ 3738133 h 6507156"/>
              <a:gd name="connsiteX7203" fmla="*/ 3630172 w 9124939"/>
              <a:gd name="connsiteY7203" fmla="*/ 3733373 h 6507156"/>
              <a:gd name="connsiteX7204" fmla="*/ 3604781 w 9124939"/>
              <a:gd name="connsiteY7204" fmla="*/ 3721949 h 6507156"/>
              <a:gd name="connsiteX7205" fmla="*/ 3605733 w 9124939"/>
              <a:gd name="connsiteY7205" fmla="*/ 3708304 h 6507156"/>
              <a:gd name="connsiteX7206" fmla="*/ 3607955 w 9124939"/>
              <a:gd name="connsiteY7206" fmla="*/ 3705131 h 6507156"/>
              <a:gd name="connsiteX7207" fmla="*/ 3619698 w 9124939"/>
              <a:gd name="connsiteY7207" fmla="*/ 3711477 h 6507156"/>
              <a:gd name="connsiteX7208" fmla="*/ 3622872 w 9124939"/>
              <a:gd name="connsiteY7208" fmla="*/ 3705131 h 6507156"/>
              <a:gd name="connsiteX7209" fmla="*/ 3625093 w 9124939"/>
              <a:gd name="connsiteY7209" fmla="*/ 3699736 h 6507156"/>
              <a:gd name="connsiteX7210" fmla="*/ 3602559 w 9124939"/>
              <a:gd name="connsiteY7210" fmla="*/ 3687361 h 6507156"/>
              <a:gd name="connsiteX7211" fmla="*/ 3599068 w 9124939"/>
              <a:gd name="connsiteY7211" fmla="*/ 3674668 h 6507156"/>
              <a:gd name="connsiteX7212" fmla="*/ 3613985 w 9124939"/>
              <a:gd name="connsiteY7212" fmla="*/ 3660705 h 6507156"/>
              <a:gd name="connsiteX7213" fmla="*/ 3605416 w 9124939"/>
              <a:gd name="connsiteY7213" fmla="*/ 3652455 h 6507156"/>
              <a:gd name="connsiteX7214" fmla="*/ 3602242 w 9124939"/>
              <a:gd name="connsiteY7214" fmla="*/ 3659753 h 6507156"/>
              <a:gd name="connsiteX7215" fmla="*/ 3590816 w 9124939"/>
              <a:gd name="connsiteY7215" fmla="*/ 3662927 h 6507156"/>
              <a:gd name="connsiteX7216" fmla="*/ 3587642 w 9124939"/>
              <a:gd name="connsiteY7216" fmla="*/ 3651503 h 6507156"/>
              <a:gd name="connsiteX7217" fmla="*/ 3594625 w 9124939"/>
              <a:gd name="connsiteY7217" fmla="*/ 3641983 h 6507156"/>
              <a:gd name="connsiteX7218" fmla="*/ 3605098 w 9124939"/>
              <a:gd name="connsiteY7218" fmla="*/ 3638810 h 6507156"/>
              <a:gd name="connsiteX7219" fmla="*/ 3616841 w 9124939"/>
              <a:gd name="connsiteY7219" fmla="*/ 3639444 h 6507156"/>
              <a:gd name="connsiteX7220" fmla="*/ 3623189 w 9124939"/>
              <a:gd name="connsiteY7220" fmla="*/ 3626751 h 6507156"/>
              <a:gd name="connsiteX7221" fmla="*/ 3612716 w 9124939"/>
              <a:gd name="connsiteY7221" fmla="*/ 3618818 h 6507156"/>
              <a:gd name="connsiteX7222" fmla="*/ 3600655 w 9124939"/>
              <a:gd name="connsiteY7222" fmla="*/ 3607077 h 6507156"/>
              <a:gd name="connsiteX7223" fmla="*/ 3599385 w 9124939"/>
              <a:gd name="connsiteY7223" fmla="*/ 3597875 h 6507156"/>
              <a:gd name="connsiteX7224" fmla="*/ 3594307 w 9124939"/>
              <a:gd name="connsiteY7224" fmla="*/ 3586134 h 6507156"/>
              <a:gd name="connsiteX7225" fmla="*/ 3586690 w 9124939"/>
              <a:gd name="connsiteY7225" fmla="*/ 3578835 h 6507156"/>
              <a:gd name="connsiteX7226" fmla="*/ 3573995 w 9124939"/>
              <a:gd name="connsiteY7226" fmla="*/ 3581374 h 6507156"/>
              <a:gd name="connsiteX7227" fmla="*/ 3560347 w 9124939"/>
              <a:gd name="connsiteY7227" fmla="*/ 3575027 h 6507156"/>
              <a:gd name="connsiteX7228" fmla="*/ 3558126 w 9124939"/>
              <a:gd name="connsiteY7228" fmla="*/ 3586451 h 6507156"/>
              <a:gd name="connsiteX7229" fmla="*/ 3555904 w 9124939"/>
              <a:gd name="connsiteY7229" fmla="*/ 3589624 h 6507156"/>
              <a:gd name="connsiteX7230" fmla="*/ 3552730 w 9124939"/>
              <a:gd name="connsiteY7230" fmla="*/ 3578200 h 6507156"/>
              <a:gd name="connsiteX7231" fmla="*/ 3552730 w 9124939"/>
              <a:gd name="connsiteY7231" fmla="*/ 3561065 h 6507156"/>
              <a:gd name="connsiteX7232" fmla="*/ 3556856 w 9124939"/>
              <a:gd name="connsiteY7232" fmla="*/ 3546468 h 6507156"/>
              <a:gd name="connsiteX7233" fmla="*/ 3563204 w 9124939"/>
              <a:gd name="connsiteY7233" fmla="*/ 3548372 h 6507156"/>
              <a:gd name="connsiteX7234" fmla="*/ 3563204 w 9124939"/>
              <a:gd name="connsiteY7234" fmla="*/ 3555670 h 6507156"/>
              <a:gd name="connsiteX7235" fmla="*/ 3565425 w 9124939"/>
              <a:gd name="connsiteY7235" fmla="*/ 3567411 h 6507156"/>
              <a:gd name="connsiteX7236" fmla="*/ 3576216 w 9124939"/>
              <a:gd name="connsiteY7236" fmla="*/ 3578200 h 6507156"/>
              <a:gd name="connsiteX7237" fmla="*/ 3583516 w 9124939"/>
              <a:gd name="connsiteY7237" fmla="*/ 3574393 h 6507156"/>
              <a:gd name="connsiteX7238" fmla="*/ 3595692 w 9124939"/>
              <a:gd name="connsiteY7238" fmla="*/ 3570436 h 6507156"/>
              <a:gd name="connsiteX7239" fmla="*/ 3596633 w 9124939"/>
              <a:gd name="connsiteY7239" fmla="*/ 3561074 h 6507156"/>
              <a:gd name="connsiteX7240" fmla="*/ 3588977 w 9124939"/>
              <a:gd name="connsiteY7240" fmla="*/ 3536944 h 6507156"/>
              <a:gd name="connsiteX7241" fmla="*/ 3590891 w 9124939"/>
              <a:gd name="connsiteY7241" fmla="*/ 3525196 h 6507156"/>
              <a:gd name="connsiteX7242" fmla="*/ 3587701 w 9124939"/>
              <a:gd name="connsiteY7242" fmla="*/ 3504559 h 6507156"/>
              <a:gd name="connsiteX7243" fmla="*/ 3585149 w 9124939"/>
              <a:gd name="connsiteY7243" fmla="*/ 3481064 h 6507156"/>
              <a:gd name="connsiteX7244" fmla="*/ 3577812 w 9124939"/>
              <a:gd name="connsiteY7244" fmla="*/ 3469951 h 6507156"/>
              <a:gd name="connsiteX7245" fmla="*/ 3564733 w 9124939"/>
              <a:gd name="connsiteY7245" fmla="*/ 3471856 h 6507156"/>
              <a:gd name="connsiteX7246" fmla="*/ 3558353 w 9124939"/>
              <a:gd name="connsiteY7246" fmla="*/ 3461379 h 6507156"/>
              <a:gd name="connsiteX7247" fmla="*/ 3558353 w 9124939"/>
              <a:gd name="connsiteY7247" fmla="*/ 3443599 h 6507156"/>
              <a:gd name="connsiteX7248" fmla="*/ 3546869 w 9124939"/>
              <a:gd name="connsiteY7248" fmla="*/ 3446774 h 6507156"/>
              <a:gd name="connsiteX7249" fmla="*/ 3551016 w 9124939"/>
              <a:gd name="connsiteY7249" fmla="*/ 3458521 h 6507156"/>
              <a:gd name="connsiteX7250" fmla="*/ 3541446 w 9124939"/>
              <a:gd name="connsiteY7250" fmla="*/ 3460744 h 6507156"/>
              <a:gd name="connsiteX7251" fmla="*/ 3527410 w 9124939"/>
              <a:gd name="connsiteY7251" fmla="*/ 3445821 h 6507156"/>
              <a:gd name="connsiteX7252" fmla="*/ 3530919 w 9124939"/>
              <a:gd name="connsiteY7252" fmla="*/ 3433440 h 6507156"/>
              <a:gd name="connsiteX7253" fmla="*/ 3532195 w 9124939"/>
              <a:gd name="connsiteY7253" fmla="*/ 3386767 h 6507156"/>
              <a:gd name="connsiteX7254" fmla="*/ 3535385 w 9124939"/>
              <a:gd name="connsiteY7254" fmla="*/ 3386767 h 6507156"/>
              <a:gd name="connsiteX7255" fmla="*/ 3533471 w 9124939"/>
              <a:gd name="connsiteY7255" fmla="*/ 3408992 h 6507156"/>
              <a:gd name="connsiteX7256" fmla="*/ 3544317 w 9124939"/>
              <a:gd name="connsiteY7256" fmla="*/ 3414389 h 6507156"/>
              <a:gd name="connsiteX7257" fmla="*/ 3550697 w 9124939"/>
              <a:gd name="connsiteY7257" fmla="*/ 3402642 h 6507156"/>
              <a:gd name="connsiteX7258" fmla="*/ 3549102 w 9124939"/>
              <a:gd name="connsiteY7258" fmla="*/ 3384544 h 6507156"/>
              <a:gd name="connsiteX7259" fmla="*/ 3543998 w 9124939"/>
              <a:gd name="connsiteY7259" fmla="*/ 3368034 h 6507156"/>
              <a:gd name="connsiteX7260" fmla="*/ 3534428 w 9124939"/>
              <a:gd name="connsiteY7260" fmla="*/ 3371209 h 6507156"/>
              <a:gd name="connsiteX7261" fmla="*/ 3532833 w 9124939"/>
              <a:gd name="connsiteY7261" fmla="*/ 3323584 h 6507156"/>
              <a:gd name="connsiteX7262" fmla="*/ 3538256 w 9124939"/>
              <a:gd name="connsiteY7262" fmla="*/ 3335014 h 6507156"/>
              <a:gd name="connsiteX7263" fmla="*/ 3539213 w 9124939"/>
              <a:gd name="connsiteY7263" fmla="*/ 3319457 h 6507156"/>
              <a:gd name="connsiteX7264" fmla="*/ 3534747 w 9124939"/>
              <a:gd name="connsiteY7264" fmla="*/ 3314060 h 6507156"/>
              <a:gd name="connsiteX7265" fmla="*/ 3530281 w 9124939"/>
              <a:gd name="connsiteY7265" fmla="*/ 3285801 h 6507156"/>
              <a:gd name="connsiteX7266" fmla="*/ 3539532 w 9124939"/>
              <a:gd name="connsiteY7266" fmla="*/ 3262623 h 6507156"/>
              <a:gd name="connsiteX7267" fmla="*/ 3544955 w 9124939"/>
              <a:gd name="connsiteY7267" fmla="*/ 3267386 h 6507156"/>
              <a:gd name="connsiteX7268" fmla="*/ 3544955 w 9124939"/>
              <a:gd name="connsiteY7268" fmla="*/ 3275959 h 6507156"/>
              <a:gd name="connsiteX7269" fmla="*/ 3556120 w 9124939"/>
              <a:gd name="connsiteY7269" fmla="*/ 3288659 h 6507156"/>
              <a:gd name="connsiteX7270" fmla="*/ 3565690 w 9124939"/>
              <a:gd name="connsiteY7270" fmla="*/ 3287706 h 6507156"/>
              <a:gd name="connsiteX7271" fmla="*/ 3580045 w 9124939"/>
              <a:gd name="connsiteY7271" fmla="*/ 3291516 h 6507156"/>
              <a:gd name="connsiteX7272" fmla="*/ 3588977 w 9124939"/>
              <a:gd name="connsiteY7272" fmla="*/ 3309614 h 6507156"/>
              <a:gd name="connsiteX7273" fmla="*/ 3589615 w 9124939"/>
              <a:gd name="connsiteY7273" fmla="*/ 3292469 h 6507156"/>
              <a:gd name="connsiteX7274" fmla="*/ 3597271 w 9124939"/>
              <a:gd name="connsiteY7274" fmla="*/ 3289294 h 6507156"/>
              <a:gd name="connsiteX7275" fmla="*/ 3591848 w 9124939"/>
              <a:gd name="connsiteY7275" fmla="*/ 3286119 h 6507156"/>
              <a:gd name="connsiteX7276" fmla="*/ 3590891 w 9124939"/>
              <a:gd name="connsiteY7276" fmla="*/ 3271514 h 6507156"/>
              <a:gd name="connsiteX7277" fmla="*/ 3604289 w 9124939"/>
              <a:gd name="connsiteY7277" fmla="*/ 3257543 h 6507156"/>
              <a:gd name="connsiteX7278" fmla="*/ 3618325 w 9124939"/>
              <a:gd name="connsiteY7278" fmla="*/ 3251194 h 6507156"/>
              <a:gd name="connsiteX7279" fmla="*/ 3624705 w 9124939"/>
              <a:gd name="connsiteY7279" fmla="*/ 3261671 h 6507156"/>
              <a:gd name="connsiteX7280" fmla="*/ 3625024 w 9124939"/>
              <a:gd name="connsiteY7280" fmla="*/ 3278499 h 6507156"/>
              <a:gd name="connsiteX7281" fmla="*/ 3643207 w 9124939"/>
              <a:gd name="connsiteY7281" fmla="*/ 3288976 h 6507156"/>
              <a:gd name="connsiteX7282" fmla="*/ 3647992 w 9124939"/>
              <a:gd name="connsiteY7282" fmla="*/ 3268973 h 6507156"/>
              <a:gd name="connsiteX7283" fmla="*/ 3639379 w 9124939"/>
              <a:gd name="connsiteY7283" fmla="*/ 3261353 h 6507156"/>
              <a:gd name="connsiteX7284" fmla="*/ 3632999 w 9124939"/>
              <a:gd name="connsiteY7284" fmla="*/ 3261353 h 6507156"/>
              <a:gd name="connsiteX7285" fmla="*/ 3638422 w 9124939"/>
              <a:gd name="connsiteY7285" fmla="*/ 3250876 h 6507156"/>
              <a:gd name="connsiteX7286" fmla="*/ 3634275 w 9124939"/>
              <a:gd name="connsiteY7286" fmla="*/ 3238494 h 6507156"/>
              <a:gd name="connsiteX7287" fmla="*/ 3639060 w 9124939"/>
              <a:gd name="connsiteY7287" fmla="*/ 3219444 h 6507156"/>
              <a:gd name="connsiteX7288" fmla="*/ 3655010 w 9124939"/>
              <a:gd name="connsiteY7288" fmla="*/ 3214999 h 6507156"/>
              <a:gd name="connsiteX7289" fmla="*/ 3674469 w 9124939"/>
              <a:gd name="connsiteY7289" fmla="*/ 3220079 h 6507156"/>
              <a:gd name="connsiteX7290" fmla="*/ 3685634 w 9124939"/>
              <a:gd name="connsiteY7290" fmla="*/ 3209601 h 6507156"/>
              <a:gd name="connsiteX7291" fmla="*/ 3708284 w 9124939"/>
              <a:gd name="connsiteY7291" fmla="*/ 3205156 h 6507156"/>
              <a:gd name="connsiteX7292" fmla="*/ 3728381 w 9124939"/>
              <a:gd name="connsiteY7292" fmla="*/ 3215316 h 6507156"/>
              <a:gd name="connsiteX7293" fmla="*/ 3730614 w 9124939"/>
              <a:gd name="connsiteY7293" fmla="*/ 3223889 h 6507156"/>
              <a:gd name="connsiteX7294" fmla="*/ 3730933 w 9124939"/>
              <a:gd name="connsiteY7294" fmla="*/ 3248019 h 6507156"/>
              <a:gd name="connsiteX7295" fmla="*/ 3736356 w 9124939"/>
              <a:gd name="connsiteY7295" fmla="*/ 3252146 h 6507156"/>
              <a:gd name="connsiteX7296" fmla="*/ 3737313 w 9124939"/>
              <a:gd name="connsiteY7296" fmla="*/ 3264846 h 6507156"/>
              <a:gd name="connsiteX7297" fmla="*/ 3727105 w 9124939"/>
              <a:gd name="connsiteY7297" fmla="*/ 3268338 h 6507156"/>
              <a:gd name="connsiteX7298" fmla="*/ 3719449 w 9124939"/>
              <a:gd name="connsiteY7298" fmla="*/ 3271514 h 6507156"/>
              <a:gd name="connsiteX7299" fmla="*/ 3719449 w 9124939"/>
              <a:gd name="connsiteY7299" fmla="*/ 3282944 h 6507156"/>
              <a:gd name="connsiteX7300" fmla="*/ 3737632 w 9124939"/>
              <a:gd name="connsiteY7300" fmla="*/ 3270243 h 6507156"/>
              <a:gd name="connsiteX7301" fmla="*/ 3739865 w 9124939"/>
              <a:gd name="connsiteY7301" fmla="*/ 3276276 h 6507156"/>
              <a:gd name="connsiteX7302" fmla="*/ 3731252 w 9124939"/>
              <a:gd name="connsiteY7302" fmla="*/ 3287071 h 6507156"/>
              <a:gd name="connsiteX7303" fmla="*/ 3727424 w 9124939"/>
              <a:gd name="connsiteY7303" fmla="*/ 3290246 h 6507156"/>
              <a:gd name="connsiteX7304" fmla="*/ 3724234 w 9124939"/>
              <a:gd name="connsiteY7304" fmla="*/ 3292787 h 6507156"/>
              <a:gd name="connsiteX7305" fmla="*/ 3721682 w 9124939"/>
              <a:gd name="connsiteY7305" fmla="*/ 3295327 h 6507156"/>
              <a:gd name="connsiteX7306" fmla="*/ 3720087 w 9124939"/>
              <a:gd name="connsiteY7306" fmla="*/ 3298501 h 6507156"/>
              <a:gd name="connsiteX7307" fmla="*/ 3718811 w 9124939"/>
              <a:gd name="connsiteY7307" fmla="*/ 3302629 h 6507156"/>
              <a:gd name="connsiteX7308" fmla="*/ 3717854 w 9124939"/>
              <a:gd name="connsiteY7308" fmla="*/ 3307074 h 6507156"/>
              <a:gd name="connsiteX7309" fmla="*/ 3728381 w 9124939"/>
              <a:gd name="connsiteY7309" fmla="*/ 3302946 h 6507156"/>
              <a:gd name="connsiteX7310" fmla="*/ 3738589 w 9124939"/>
              <a:gd name="connsiteY7310" fmla="*/ 3291199 h 6507156"/>
              <a:gd name="connsiteX7311" fmla="*/ 3754539 w 9124939"/>
              <a:gd name="connsiteY7311" fmla="*/ 3295327 h 6507156"/>
              <a:gd name="connsiteX7312" fmla="*/ 3767618 w 9124939"/>
              <a:gd name="connsiteY7312" fmla="*/ 3291834 h 6507156"/>
              <a:gd name="connsiteX7313" fmla="*/ 3783568 w 9124939"/>
              <a:gd name="connsiteY7313" fmla="*/ 3288659 h 6507156"/>
              <a:gd name="connsiteX7314" fmla="*/ 3797285 w 9124939"/>
              <a:gd name="connsiteY7314" fmla="*/ 3306439 h 6507156"/>
              <a:gd name="connsiteX7315" fmla="*/ 3793457 w 9124939"/>
              <a:gd name="connsiteY7315" fmla="*/ 3338190 h 6507156"/>
              <a:gd name="connsiteX7316" fmla="*/ 3778464 w 9124939"/>
              <a:gd name="connsiteY7316" fmla="*/ 3348985 h 6507156"/>
              <a:gd name="connsiteX7317" fmla="*/ 3776869 w 9124939"/>
              <a:gd name="connsiteY7317" fmla="*/ 3358509 h 6507156"/>
              <a:gd name="connsiteX7318" fmla="*/ 3772403 w 9124939"/>
              <a:gd name="connsiteY7318" fmla="*/ 3357239 h 6507156"/>
              <a:gd name="connsiteX7319" fmla="*/ 3771127 w 9124939"/>
              <a:gd name="connsiteY7319" fmla="*/ 3342317 h 6507156"/>
              <a:gd name="connsiteX7320" fmla="*/ 3759324 w 9124939"/>
              <a:gd name="connsiteY7320" fmla="*/ 3343586 h 6507156"/>
              <a:gd name="connsiteX7321" fmla="*/ 3744650 w 9124939"/>
              <a:gd name="connsiteY7321" fmla="*/ 3359779 h 6507156"/>
              <a:gd name="connsiteX7322" fmla="*/ 3747521 w 9124939"/>
              <a:gd name="connsiteY7322" fmla="*/ 3335332 h 6507156"/>
              <a:gd name="connsiteX7323" fmla="*/ 3736994 w 9124939"/>
              <a:gd name="connsiteY7323" fmla="*/ 3342952 h 6507156"/>
              <a:gd name="connsiteX7324" fmla="*/ 3730933 w 9124939"/>
              <a:gd name="connsiteY7324" fmla="*/ 3354382 h 6507156"/>
              <a:gd name="connsiteX7325" fmla="*/ 3725510 w 9124939"/>
              <a:gd name="connsiteY7325" fmla="*/ 3370257 h 6507156"/>
              <a:gd name="connsiteX7326" fmla="*/ 3736356 w 9124939"/>
              <a:gd name="connsiteY7326" fmla="*/ 3379464 h 6507156"/>
              <a:gd name="connsiteX7327" fmla="*/ 3735399 w 9124939"/>
              <a:gd name="connsiteY7327" fmla="*/ 3391212 h 6507156"/>
              <a:gd name="connsiteX7328" fmla="*/ 3727105 w 9124939"/>
              <a:gd name="connsiteY7328" fmla="*/ 3403912 h 6507156"/>
              <a:gd name="connsiteX7329" fmla="*/ 3705732 w 9124939"/>
              <a:gd name="connsiteY7329" fmla="*/ 3388354 h 6507156"/>
              <a:gd name="connsiteX7330" fmla="*/ 3704456 w 9124939"/>
              <a:gd name="connsiteY7330" fmla="*/ 3394705 h 6507156"/>
              <a:gd name="connsiteX7331" fmla="*/ 3693928 w 9124939"/>
              <a:gd name="connsiteY7331" fmla="*/ 3400102 h 6507156"/>
              <a:gd name="connsiteX7332" fmla="*/ 3707646 w 9124939"/>
              <a:gd name="connsiteY7332" fmla="*/ 3407404 h 6507156"/>
              <a:gd name="connsiteX7333" fmla="*/ 3717216 w 9124939"/>
              <a:gd name="connsiteY7333" fmla="*/ 3413438 h 6507156"/>
              <a:gd name="connsiteX7334" fmla="*/ 3713388 w 9124939"/>
              <a:gd name="connsiteY7334" fmla="*/ 3423279 h 6507156"/>
              <a:gd name="connsiteX7335" fmla="*/ 3695204 w 9124939"/>
              <a:gd name="connsiteY7335" fmla="*/ 3426455 h 6507156"/>
              <a:gd name="connsiteX7336" fmla="*/ 3683720 w 9124939"/>
              <a:gd name="connsiteY7336" fmla="*/ 3412802 h 6507156"/>
              <a:gd name="connsiteX7337" fmla="*/ 3679254 w 9124939"/>
              <a:gd name="connsiteY7337" fmla="*/ 3427725 h 6507156"/>
              <a:gd name="connsiteX7338" fmla="*/ 3668727 w 9124939"/>
              <a:gd name="connsiteY7338" fmla="*/ 3430900 h 6507156"/>
              <a:gd name="connsiteX7339" fmla="*/ 3688824 w 9124939"/>
              <a:gd name="connsiteY7339" fmla="*/ 3439154 h 6507156"/>
              <a:gd name="connsiteX7340" fmla="*/ 3676383 w 9124939"/>
              <a:gd name="connsiteY7340" fmla="*/ 3451854 h 6507156"/>
              <a:gd name="connsiteX7341" fmla="*/ 3663623 w 9124939"/>
              <a:gd name="connsiteY7341" fmla="*/ 3464871 h 6507156"/>
              <a:gd name="connsiteX7342" fmla="*/ 3679573 w 9124939"/>
              <a:gd name="connsiteY7342" fmla="*/ 3464554 h 6507156"/>
              <a:gd name="connsiteX7343" fmla="*/ 3682763 w 9124939"/>
              <a:gd name="connsiteY7343" fmla="*/ 3475031 h 6507156"/>
              <a:gd name="connsiteX7344" fmla="*/ 3671598 w 9124939"/>
              <a:gd name="connsiteY7344" fmla="*/ 3485826 h 6507156"/>
              <a:gd name="connsiteX7345" fmla="*/ 3669684 w 9124939"/>
              <a:gd name="connsiteY7345" fmla="*/ 3515036 h 6507156"/>
              <a:gd name="connsiteX7346" fmla="*/ 3655967 w 9124939"/>
              <a:gd name="connsiteY7346" fmla="*/ 3527736 h 6507156"/>
              <a:gd name="connsiteX7347" fmla="*/ 3656924 w 9124939"/>
              <a:gd name="connsiteY7347" fmla="*/ 3544881 h 6507156"/>
              <a:gd name="connsiteX7348" fmla="*/ 3679254 w 9124939"/>
              <a:gd name="connsiteY7348" fmla="*/ 3544881 h 6507156"/>
              <a:gd name="connsiteX7349" fmla="*/ 3681806 w 9124939"/>
              <a:gd name="connsiteY7349" fmla="*/ 3561391 h 6507156"/>
              <a:gd name="connsiteX7350" fmla="*/ 3674469 w 9124939"/>
              <a:gd name="connsiteY7350" fmla="*/ 3570916 h 6507156"/>
              <a:gd name="connsiteX7351" fmla="*/ 3660433 w 9124939"/>
              <a:gd name="connsiteY7351" fmla="*/ 3564884 h 6507156"/>
              <a:gd name="connsiteX7352" fmla="*/ 3654053 w 9124939"/>
              <a:gd name="connsiteY7352" fmla="*/ 3575679 h 6507156"/>
              <a:gd name="connsiteX7353" fmla="*/ 3661301 w 9124939"/>
              <a:gd name="connsiteY7353" fmla="*/ 3578384 h 6507156"/>
              <a:gd name="connsiteX7354" fmla="*/ 3661910 w 9124939"/>
              <a:gd name="connsiteY7354" fmla="*/ 3578200 h 6507156"/>
              <a:gd name="connsiteX7355" fmla="*/ 3655880 w 9124939"/>
              <a:gd name="connsiteY7355" fmla="*/ 3588672 h 6507156"/>
              <a:gd name="connsiteX7356" fmla="*/ 3676509 w 9124939"/>
              <a:gd name="connsiteY7356" fmla="*/ 3576931 h 6507156"/>
              <a:gd name="connsiteX7357" fmla="*/ 3693648 w 9124939"/>
              <a:gd name="connsiteY7357" fmla="*/ 3582960 h 6507156"/>
              <a:gd name="connsiteX7358" fmla="*/ 3702217 w 9124939"/>
              <a:gd name="connsiteY7358" fmla="*/ 3582008 h 6507156"/>
              <a:gd name="connsiteX7359" fmla="*/ 3708565 w 9124939"/>
              <a:gd name="connsiteY7359" fmla="*/ 3592480 h 6507156"/>
              <a:gd name="connsiteX7360" fmla="*/ 3709517 w 9124939"/>
              <a:gd name="connsiteY7360" fmla="*/ 3602000 h 6507156"/>
              <a:gd name="connsiteX7361" fmla="*/ 3707613 w 9124939"/>
              <a:gd name="connsiteY7361" fmla="*/ 3613424 h 6507156"/>
              <a:gd name="connsiteX7362" fmla="*/ 3694918 w 9124939"/>
              <a:gd name="connsiteY7362" fmla="*/ 3629290 h 6507156"/>
              <a:gd name="connsiteX7363" fmla="*/ 3719356 w 9124939"/>
              <a:gd name="connsiteY7363" fmla="*/ 3634685 h 6507156"/>
              <a:gd name="connsiteX7364" fmla="*/ 3726021 w 9124939"/>
              <a:gd name="connsiteY7364" fmla="*/ 3651185 h 6507156"/>
              <a:gd name="connsiteX7365" fmla="*/ 3735225 w 9124939"/>
              <a:gd name="connsiteY7365" fmla="*/ 3634367 h 6507156"/>
              <a:gd name="connsiteX7366" fmla="*/ 3750142 w 9124939"/>
              <a:gd name="connsiteY7366" fmla="*/ 3643887 h 6507156"/>
              <a:gd name="connsiteX7367" fmla="*/ 3770455 w 9124939"/>
              <a:gd name="connsiteY7367" fmla="*/ 3660388 h 6507156"/>
              <a:gd name="connsiteX7368" fmla="*/ 3780928 w 9124939"/>
              <a:gd name="connsiteY7368" fmla="*/ 3651820 h 6507156"/>
              <a:gd name="connsiteX7369" fmla="*/ 3810762 w 9124939"/>
              <a:gd name="connsiteY7369" fmla="*/ 3645156 h 6507156"/>
              <a:gd name="connsiteX7370" fmla="*/ 3812667 w 9124939"/>
              <a:gd name="connsiteY7370" fmla="*/ 3653724 h 6507156"/>
              <a:gd name="connsiteX7371" fmla="*/ 3799337 w 9124939"/>
              <a:gd name="connsiteY7371" fmla="*/ 3680379 h 6507156"/>
              <a:gd name="connsiteX7372" fmla="*/ 3792037 w 9124939"/>
              <a:gd name="connsiteY7372" fmla="*/ 3686726 h 6507156"/>
              <a:gd name="connsiteX7373" fmla="*/ 3777120 w 9124939"/>
              <a:gd name="connsiteY7373" fmla="*/ 3694976 h 6507156"/>
              <a:gd name="connsiteX7374" fmla="*/ 3781563 w 9124939"/>
              <a:gd name="connsiteY7374" fmla="*/ 3724488 h 6507156"/>
              <a:gd name="connsiteX7375" fmla="*/ 3789180 w 9124939"/>
              <a:gd name="connsiteY7375" fmla="*/ 3726709 h 6507156"/>
              <a:gd name="connsiteX7376" fmla="*/ 3801876 w 9124939"/>
              <a:gd name="connsiteY7376" fmla="*/ 3713699 h 6507156"/>
              <a:gd name="connsiteX7377" fmla="*/ 3825997 w 9124939"/>
              <a:gd name="connsiteY7377" fmla="*/ 3709256 h 6507156"/>
              <a:gd name="connsiteX7378" fmla="*/ 3852340 w 9124939"/>
              <a:gd name="connsiteY7378" fmla="*/ 3721949 h 6507156"/>
              <a:gd name="connsiteX7379" fmla="*/ 3848214 w 9124939"/>
              <a:gd name="connsiteY7379" fmla="*/ 3703862 h 6507156"/>
              <a:gd name="connsiteX7380" fmla="*/ 3861861 w 9124939"/>
              <a:gd name="connsiteY7380" fmla="*/ 3705131 h 6507156"/>
              <a:gd name="connsiteX7381" fmla="*/ 3862496 w 9124939"/>
              <a:gd name="connsiteY7381" fmla="*/ 3693390 h 6507156"/>
              <a:gd name="connsiteX7382" fmla="*/ 3899630 w 9124939"/>
              <a:gd name="connsiteY7382" fmla="*/ 3671812 h 6507156"/>
              <a:gd name="connsiteX7383" fmla="*/ 3911373 w 9124939"/>
              <a:gd name="connsiteY7383" fmla="*/ 3675937 h 6507156"/>
              <a:gd name="connsiteX7384" fmla="*/ 3908199 w 9124939"/>
              <a:gd name="connsiteY7384" fmla="*/ 3684505 h 6507156"/>
              <a:gd name="connsiteX7385" fmla="*/ 3922799 w 9124939"/>
              <a:gd name="connsiteY7385" fmla="*/ 3675937 h 6507156"/>
              <a:gd name="connsiteX7386" fmla="*/ 3925972 w 9124939"/>
              <a:gd name="connsiteY7386" fmla="*/ 3660071 h 6507156"/>
              <a:gd name="connsiteX7387" fmla="*/ 3944698 w 9124939"/>
              <a:gd name="connsiteY7387" fmla="*/ 3638810 h 6507156"/>
              <a:gd name="connsiteX7388" fmla="*/ 3975484 w 9124939"/>
              <a:gd name="connsiteY7388" fmla="*/ 3638492 h 6507156"/>
              <a:gd name="connsiteX7389" fmla="*/ 3975484 w 9124939"/>
              <a:gd name="connsiteY7389" fmla="*/ 3643887 h 6507156"/>
              <a:gd name="connsiteX7390" fmla="*/ 3953267 w 9124939"/>
              <a:gd name="connsiteY7390" fmla="*/ 3643252 h 6507156"/>
              <a:gd name="connsiteX7391" fmla="*/ 3949141 w 9124939"/>
              <a:gd name="connsiteY7391" fmla="*/ 3657532 h 6507156"/>
              <a:gd name="connsiteX7392" fmla="*/ 3939620 w 9124939"/>
              <a:gd name="connsiteY7392" fmla="*/ 3662927 h 6507156"/>
              <a:gd name="connsiteX7393" fmla="*/ 3940889 w 9124939"/>
              <a:gd name="connsiteY7393" fmla="*/ 3670225 h 6507156"/>
              <a:gd name="connsiteX7394" fmla="*/ 3948189 w 9124939"/>
              <a:gd name="connsiteY7394" fmla="*/ 3675620 h 6507156"/>
              <a:gd name="connsiteX7395" fmla="*/ 3965328 w 9124939"/>
              <a:gd name="connsiteY7395" fmla="*/ 3655628 h 6507156"/>
              <a:gd name="connsiteX7396" fmla="*/ 3984053 w 9124939"/>
              <a:gd name="connsiteY7396" fmla="*/ 3652455 h 6507156"/>
              <a:gd name="connsiteX7397" fmla="*/ 3987227 w 9124939"/>
              <a:gd name="connsiteY7397" fmla="*/ 3644839 h 6507156"/>
              <a:gd name="connsiteX7398" fmla="*/ 3993575 w 9124939"/>
              <a:gd name="connsiteY7398" fmla="*/ 3642300 h 6507156"/>
              <a:gd name="connsiteX7399" fmla="*/ 4007222 w 9124939"/>
              <a:gd name="connsiteY7399" fmla="*/ 3657215 h 6507156"/>
              <a:gd name="connsiteX7400" fmla="*/ 4020235 w 9124939"/>
              <a:gd name="connsiteY7400" fmla="*/ 3674985 h 6507156"/>
              <a:gd name="connsiteX7401" fmla="*/ 4025631 w 9124939"/>
              <a:gd name="connsiteY7401" fmla="*/ 3681331 h 6507156"/>
              <a:gd name="connsiteX7402" fmla="*/ 4035152 w 9124939"/>
              <a:gd name="connsiteY7402" fmla="*/ 3680379 h 6507156"/>
              <a:gd name="connsiteX7403" fmla="*/ 4043721 w 9124939"/>
              <a:gd name="connsiteY7403" fmla="*/ 3692755 h 6507156"/>
              <a:gd name="connsiteX7404" fmla="*/ 4046895 w 9124939"/>
              <a:gd name="connsiteY7404" fmla="*/ 3685139 h 6507156"/>
              <a:gd name="connsiteX7405" fmla="*/ 4058638 w 9124939"/>
              <a:gd name="connsiteY7405" fmla="*/ 3686409 h 6507156"/>
              <a:gd name="connsiteX7406" fmla="*/ 4062764 w 9124939"/>
              <a:gd name="connsiteY7406" fmla="*/ 3699102 h 6507156"/>
              <a:gd name="connsiteX7407" fmla="*/ 4070382 w 9124939"/>
              <a:gd name="connsiteY7407" fmla="*/ 3701958 h 6507156"/>
              <a:gd name="connsiteX7408" fmla="*/ 4063717 w 9124939"/>
              <a:gd name="connsiteY7408" fmla="*/ 3705131 h 6507156"/>
              <a:gd name="connsiteX7409" fmla="*/ 4074508 w 9124939"/>
              <a:gd name="connsiteY7409" fmla="*/ 3716555 h 6507156"/>
              <a:gd name="connsiteX7410" fmla="*/ 4070382 w 9124939"/>
              <a:gd name="connsiteY7410" fmla="*/ 3725122 h 6507156"/>
              <a:gd name="connsiteX7411" fmla="*/ 4061178 w 9124939"/>
              <a:gd name="connsiteY7411" fmla="*/ 3730517 h 6507156"/>
              <a:gd name="connsiteX7412" fmla="*/ 4090694 w 9124939"/>
              <a:gd name="connsiteY7412" fmla="*/ 3744797 h 6507156"/>
              <a:gd name="connsiteX7413" fmla="*/ 4104659 w 9124939"/>
              <a:gd name="connsiteY7413" fmla="*/ 3743845 h 6507156"/>
              <a:gd name="connsiteX7414" fmla="*/ 4114180 w 9124939"/>
              <a:gd name="connsiteY7414" fmla="*/ 3744479 h 6507156"/>
              <a:gd name="connsiteX7415" fmla="*/ 4119259 w 9124939"/>
              <a:gd name="connsiteY7415" fmla="*/ 3757172 h 6507156"/>
              <a:gd name="connsiteX7416" fmla="*/ 4127828 w 9124939"/>
              <a:gd name="connsiteY7416" fmla="*/ 3749874 h 6507156"/>
              <a:gd name="connsiteX7417" fmla="*/ 4136397 w 9124939"/>
              <a:gd name="connsiteY7417" fmla="*/ 3758442 h 6507156"/>
              <a:gd name="connsiteX7418" fmla="*/ 4141793 w 9124939"/>
              <a:gd name="connsiteY7418" fmla="*/ 3759394 h 6507156"/>
              <a:gd name="connsiteX7419" fmla="*/ 4142063 w 9124939"/>
              <a:gd name="connsiteY7419" fmla="*/ 3759335 h 6507156"/>
              <a:gd name="connsiteX7420" fmla="*/ 4146820 w 9124939"/>
              <a:gd name="connsiteY7420" fmla="*/ 3748532 h 6507156"/>
              <a:gd name="connsiteX7421" fmla="*/ 4152213 w 9124939"/>
              <a:gd name="connsiteY7421" fmla="*/ 3740907 h 6507156"/>
              <a:gd name="connsiteX7422" fmla="*/ 4144917 w 9124939"/>
              <a:gd name="connsiteY7422" fmla="*/ 3738047 h 6507156"/>
              <a:gd name="connsiteX7423" fmla="*/ 4138256 w 9124939"/>
              <a:gd name="connsiteY7423" fmla="*/ 3724385 h 6507156"/>
              <a:gd name="connsiteX7424" fmla="*/ 4146820 w 9124939"/>
              <a:gd name="connsiteY7424" fmla="*/ 3713582 h 6507156"/>
              <a:gd name="connsiteX7425" fmla="*/ 4159508 w 9124939"/>
              <a:gd name="connsiteY7425" fmla="*/ 3718030 h 6507156"/>
              <a:gd name="connsiteX7426" fmla="*/ 4169975 w 9124939"/>
              <a:gd name="connsiteY7426" fmla="*/ 3707227 h 6507156"/>
              <a:gd name="connsiteX7427" fmla="*/ 4180442 w 9124939"/>
              <a:gd name="connsiteY7427" fmla="*/ 3692612 h 6507156"/>
              <a:gd name="connsiteX7428" fmla="*/ 4235314 w 9124939"/>
              <a:gd name="connsiteY7428" fmla="*/ 3672913 h 6507156"/>
              <a:gd name="connsiteX7429" fmla="*/ 4282575 w 9124939"/>
              <a:gd name="connsiteY7429" fmla="*/ 3664016 h 6507156"/>
              <a:gd name="connsiteX7430" fmla="*/ 4307632 w 9124939"/>
              <a:gd name="connsiteY7430" fmla="*/ 3639233 h 6507156"/>
              <a:gd name="connsiteX7431" fmla="*/ 4332690 w 9124939"/>
              <a:gd name="connsiteY7431" fmla="*/ 3611908 h 6507156"/>
              <a:gd name="connsiteX7432" fmla="*/ 4366628 w 9124939"/>
              <a:gd name="connsiteY7432" fmla="*/ 3606507 h 6507156"/>
              <a:gd name="connsiteX7433" fmla="*/ 4396127 w 9124939"/>
              <a:gd name="connsiteY7433" fmla="*/ 3583948 h 6507156"/>
              <a:gd name="connsiteX7434" fmla="*/ 4432920 w 9124939"/>
              <a:gd name="connsiteY7434" fmla="*/ 3576005 h 6507156"/>
              <a:gd name="connsiteX7435" fmla="*/ 4480497 w 9124939"/>
              <a:gd name="connsiteY7435" fmla="*/ 3563931 h 6507156"/>
              <a:gd name="connsiteX7436" fmla="*/ 4524586 w 9124939"/>
              <a:gd name="connsiteY7436" fmla="*/ 3566790 h 6507156"/>
              <a:gd name="connsiteX7437" fmla="*/ 4550595 w 9124939"/>
              <a:gd name="connsiteY7437" fmla="*/ 3584583 h 6507156"/>
              <a:gd name="connsiteX7438" fmla="*/ 4556939 w 9124939"/>
              <a:gd name="connsiteY7438" fmla="*/ 3604600 h 6507156"/>
              <a:gd name="connsiteX7439" fmla="*/ 4555670 w 9124939"/>
              <a:gd name="connsiteY7439" fmla="*/ 3610002 h 6507156"/>
              <a:gd name="connsiteX7440" fmla="*/ 4550595 w 9124939"/>
              <a:gd name="connsiteY7440" fmla="*/ 3600470 h 6507156"/>
              <a:gd name="connsiteX7441" fmla="*/ 4539811 w 9124939"/>
              <a:gd name="connsiteY7441" fmla="*/ 3583948 h 6507156"/>
              <a:gd name="connsiteX7442" fmla="*/ 4531564 w 9124939"/>
              <a:gd name="connsiteY7442" fmla="*/ 3578546 h 6507156"/>
              <a:gd name="connsiteX7443" fmla="*/ 4521731 w 9124939"/>
              <a:gd name="connsiteY7443" fmla="*/ 3588078 h 6507156"/>
              <a:gd name="connsiteX7444" fmla="*/ 4524903 w 9124939"/>
              <a:gd name="connsiteY7444" fmla="*/ 3603965 h 6507156"/>
              <a:gd name="connsiteX7445" fmla="*/ 4528709 w 9124939"/>
              <a:gd name="connsiteY7445" fmla="*/ 3625888 h 6507156"/>
              <a:gd name="connsiteX7446" fmla="*/ 4551864 w 9124939"/>
              <a:gd name="connsiteY7446" fmla="*/ 3636056 h 6507156"/>
              <a:gd name="connsiteX7447" fmla="*/ 4559476 w 9124939"/>
              <a:gd name="connsiteY7447" fmla="*/ 3644635 h 6507156"/>
              <a:gd name="connsiteX7448" fmla="*/ 4580410 w 9124939"/>
              <a:gd name="connsiteY7448" fmla="*/ 3643364 h 6507156"/>
              <a:gd name="connsiteX7449" fmla="*/ 4602930 w 9124939"/>
              <a:gd name="connsiteY7449" fmla="*/ 3635738 h 6507156"/>
              <a:gd name="connsiteX7450" fmla="*/ 4639406 w 9124939"/>
              <a:gd name="connsiteY7450" fmla="*/ 3608095 h 6507156"/>
              <a:gd name="connsiteX7451" fmla="*/ 4645433 w 9124939"/>
              <a:gd name="connsiteY7451" fmla="*/ 3589032 h 6507156"/>
              <a:gd name="connsiteX7452" fmla="*/ 4649873 w 9124939"/>
              <a:gd name="connsiteY7452" fmla="*/ 3591256 h 6507156"/>
              <a:gd name="connsiteX7453" fmla="*/ 4647653 w 9124939"/>
              <a:gd name="connsiteY7453" fmla="*/ 3607778 h 6507156"/>
              <a:gd name="connsiteX7454" fmla="*/ 4631160 w 9124939"/>
              <a:gd name="connsiteY7454" fmla="*/ 3624935 h 6507156"/>
              <a:gd name="connsiteX7455" fmla="*/ 4606102 w 9124939"/>
              <a:gd name="connsiteY7455" fmla="*/ 3642093 h 6507156"/>
              <a:gd name="connsiteX7456" fmla="*/ 4594366 w 9124939"/>
              <a:gd name="connsiteY7456" fmla="*/ 3643364 h 6507156"/>
              <a:gd name="connsiteX7457" fmla="*/ 4600710 w 9124939"/>
              <a:gd name="connsiteY7457" fmla="*/ 3664016 h 6507156"/>
              <a:gd name="connsiteX7458" fmla="*/ 4609274 w 9124939"/>
              <a:gd name="connsiteY7458" fmla="*/ 3657661 h 6507156"/>
              <a:gd name="connsiteX7459" fmla="*/ 4627036 w 9124939"/>
              <a:gd name="connsiteY7459" fmla="*/ 3644952 h 6507156"/>
              <a:gd name="connsiteX7460" fmla="*/ 4641627 w 9124939"/>
              <a:gd name="connsiteY7460" fmla="*/ 3631925 h 6507156"/>
              <a:gd name="connsiteX7461" fmla="*/ 4642296 w 9124939"/>
              <a:gd name="connsiteY7461" fmla="*/ 3631952 h 6507156"/>
              <a:gd name="connsiteX7462" fmla="*/ 4654524 w 9124939"/>
              <a:gd name="connsiteY7462" fmla="*/ 3616957 h 6507156"/>
              <a:gd name="connsiteX7463" fmla="*/ 4660551 w 9124939"/>
              <a:gd name="connsiteY7463" fmla="*/ 3601082 h 6507156"/>
              <a:gd name="connsiteX7464" fmla="*/ 4679581 w 9124939"/>
              <a:gd name="connsiteY7464" fmla="*/ 3601082 h 6507156"/>
              <a:gd name="connsiteX7465" fmla="*/ 4703051 w 9124939"/>
              <a:gd name="connsiteY7465" fmla="*/ 3600764 h 6507156"/>
              <a:gd name="connsiteX7466" fmla="*/ 4700514 w 9124939"/>
              <a:gd name="connsiteY7466" fmla="*/ 3580762 h 6507156"/>
              <a:gd name="connsiteX7467" fmla="*/ 4690365 w 9124939"/>
              <a:gd name="connsiteY7467" fmla="*/ 3589334 h 6507156"/>
              <a:gd name="connsiteX7468" fmla="*/ 4679581 w 9124939"/>
              <a:gd name="connsiteY7468" fmla="*/ 3582984 h 6507156"/>
              <a:gd name="connsiteX7469" fmla="*/ 4671969 w 9124939"/>
              <a:gd name="connsiteY7469" fmla="*/ 3576634 h 6507156"/>
              <a:gd name="connsiteX7470" fmla="*/ 4656427 w 9124939"/>
              <a:gd name="connsiteY7470" fmla="*/ 3590287 h 6507156"/>
              <a:gd name="connsiteX7471" fmla="*/ 4650084 w 9124939"/>
              <a:gd name="connsiteY7471" fmla="*/ 3584572 h 6507156"/>
              <a:gd name="connsiteX7472" fmla="*/ 4660234 w 9124939"/>
              <a:gd name="connsiteY7472" fmla="*/ 3572824 h 6507156"/>
              <a:gd name="connsiteX7473" fmla="*/ 4661185 w 9124939"/>
              <a:gd name="connsiteY7473" fmla="*/ 3556949 h 6507156"/>
              <a:gd name="connsiteX7474" fmla="*/ 4661185 w 9124939"/>
              <a:gd name="connsiteY7474" fmla="*/ 3549329 h 6507156"/>
              <a:gd name="connsiteX7475" fmla="*/ 4669749 w 9124939"/>
              <a:gd name="connsiteY7475" fmla="*/ 3542979 h 6507156"/>
              <a:gd name="connsiteX7476" fmla="*/ 4680532 w 9124939"/>
              <a:gd name="connsiteY7476" fmla="*/ 3548377 h 6507156"/>
              <a:gd name="connsiteX7477" fmla="*/ 4705589 w 9124939"/>
              <a:gd name="connsiteY7477" fmla="*/ 3542662 h 6507156"/>
              <a:gd name="connsiteX7478" fmla="*/ 4728742 w 9124939"/>
              <a:gd name="connsiteY7478" fmla="*/ 3525834 h 6507156"/>
              <a:gd name="connsiteX7479" fmla="*/ 4748724 w 9124939"/>
              <a:gd name="connsiteY7479" fmla="*/ 3500117 h 6507156"/>
              <a:gd name="connsiteX7480" fmla="*/ 4761093 w 9124939"/>
              <a:gd name="connsiteY7480" fmla="*/ 3468366 h 6507156"/>
              <a:gd name="connsiteX7481" fmla="*/ 4763948 w 9124939"/>
              <a:gd name="connsiteY7481" fmla="*/ 3437886 h 6507156"/>
              <a:gd name="connsiteX7482" fmla="*/ 4762679 w 9124939"/>
              <a:gd name="connsiteY7482" fmla="*/ 3421059 h 6507156"/>
              <a:gd name="connsiteX7483" fmla="*/ 4772194 w 9124939"/>
              <a:gd name="connsiteY7483" fmla="*/ 3437886 h 6507156"/>
              <a:gd name="connsiteX7484" fmla="*/ 4768388 w 9124939"/>
              <a:gd name="connsiteY7484" fmla="*/ 3461064 h 6507156"/>
              <a:gd name="connsiteX7485" fmla="*/ 4762996 w 9124939"/>
              <a:gd name="connsiteY7485" fmla="*/ 3490592 h 6507156"/>
              <a:gd name="connsiteX7486" fmla="*/ 4747455 w 9124939"/>
              <a:gd name="connsiteY7486" fmla="*/ 3516309 h 6507156"/>
              <a:gd name="connsiteX7487" fmla="*/ 4724619 w 9124939"/>
              <a:gd name="connsiteY7487" fmla="*/ 3539487 h 6507156"/>
              <a:gd name="connsiteX7488" fmla="*/ 4739526 w 9124939"/>
              <a:gd name="connsiteY7488" fmla="*/ 3548694 h 6507156"/>
              <a:gd name="connsiteX7489" fmla="*/ 4749041 w 9124939"/>
              <a:gd name="connsiteY7489" fmla="*/ 3546472 h 6507156"/>
              <a:gd name="connsiteX7490" fmla="*/ 4760776 w 9124939"/>
              <a:gd name="connsiteY7490" fmla="*/ 3554727 h 6507156"/>
              <a:gd name="connsiteX7491" fmla="*/ 4768071 w 9124939"/>
              <a:gd name="connsiteY7491" fmla="*/ 3555679 h 6507156"/>
              <a:gd name="connsiteX7492" fmla="*/ 4779806 w 9124939"/>
              <a:gd name="connsiteY7492" fmla="*/ 3545202 h 6507156"/>
              <a:gd name="connsiteX7493" fmla="*/ 4779489 w 9124939"/>
              <a:gd name="connsiteY7493" fmla="*/ 3502022 h 6507156"/>
              <a:gd name="connsiteX7494" fmla="*/ 4798202 w 9124939"/>
              <a:gd name="connsiteY7494" fmla="*/ 3496624 h 6507156"/>
              <a:gd name="connsiteX7495" fmla="*/ 4798680 w 9124939"/>
              <a:gd name="connsiteY7495" fmla="*/ 3496370 h 6507156"/>
              <a:gd name="connsiteX7496" fmla="*/ 4781535 w 9124939"/>
              <a:gd name="connsiteY7496" fmla="*/ 3479591 h 6507156"/>
              <a:gd name="connsiteX7497" fmla="*/ 4789790 w 9124939"/>
              <a:gd name="connsiteY7497" fmla="*/ 3448250 h 6507156"/>
              <a:gd name="connsiteX7498" fmla="*/ 4787567 w 9124939"/>
              <a:gd name="connsiteY7498" fmla="*/ 3425779 h 6507156"/>
              <a:gd name="connsiteX7499" fmla="*/ 4771375 w 9124939"/>
              <a:gd name="connsiteY7499" fmla="*/ 3402033 h 6507156"/>
              <a:gd name="connsiteX7500" fmla="*/ 4768835 w 9124939"/>
              <a:gd name="connsiteY7500" fmla="*/ 3351378 h 6507156"/>
              <a:gd name="connsiteX7501" fmla="*/ 4767900 w 9124939"/>
              <a:gd name="connsiteY7501" fmla="*/ 3351394 h 6507156"/>
              <a:gd name="connsiteX7502" fmla="*/ 4749469 w 9124939"/>
              <a:gd name="connsiteY7502" fmla="*/ 3311932 h 6507156"/>
              <a:gd name="connsiteX7503" fmla="*/ 4748198 w 9124939"/>
              <a:gd name="connsiteY7503" fmla="*/ 3266422 h 6507156"/>
              <a:gd name="connsiteX7504" fmla="*/ 4762498 w 9124939"/>
              <a:gd name="connsiteY7504" fmla="*/ 3232371 h 6507156"/>
              <a:gd name="connsiteX7505" fmla="*/ 4790462 w 9124939"/>
              <a:gd name="connsiteY7505" fmla="*/ 3188774 h 6507156"/>
              <a:gd name="connsiteX7506" fmla="*/ 4791416 w 9124939"/>
              <a:gd name="connsiteY7506" fmla="*/ 3147722 h 6507156"/>
              <a:gd name="connsiteX7507" fmla="*/ 4802856 w 9124939"/>
              <a:gd name="connsiteY7507" fmla="*/ 3125446 h 6507156"/>
              <a:gd name="connsiteX7508" fmla="*/ 4839400 w 9124939"/>
              <a:gd name="connsiteY7508" fmla="*/ 3091396 h 6507156"/>
              <a:gd name="connsiteX7509" fmla="*/ 4864823 w 9124939"/>
              <a:gd name="connsiteY7509" fmla="*/ 3090759 h 6507156"/>
              <a:gd name="connsiteX7510" fmla="*/ 4890563 w 9124939"/>
              <a:gd name="connsiteY7510" fmla="*/ 3079303 h 6507156"/>
              <a:gd name="connsiteX7511" fmla="*/ 4903910 w 9124939"/>
              <a:gd name="connsiteY7511" fmla="*/ 3069120 h 6507156"/>
              <a:gd name="connsiteX7512" fmla="*/ 4909312 w 9124939"/>
              <a:gd name="connsiteY7512" fmla="*/ 3074529 h 6507156"/>
              <a:gd name="connsiteX7513" fmla="*/ 4910583 w 9124939"/>
              <a:gd name="connsiteY7513" fmla="*/ 3094896 h 6507156"/>
              <a:gd name="connsiteX7514" fmla="*/ 4920117 w 9124939"/>
              <a:gd name="connsiteY7514" fmla="*/ 3107307 h 6507156"/>
              <a:gd name="connsiteX7515" fmla="*/ 4953483 w 9124939"/>
              <a:gd name="connsiteY7515" fmla="*/ 3135629 h 6507156"/>
              <a:gd name="connsiteX7516" fmla="*/ 4948081 w 9124939"/>
              <a:gd name="connsiteY7516" fmla="*/ 3160133 h 6507156"/>
              <a:gd name="connsiteX7517" fmla="*/ 4957615 w 9124939"/>
              <a:gd name="connsiteY7517" fmla="*/ 3166179 h 6507156"/>
              <a:gd name="connsiteX7518" fmla="*/ 4954437 w 9124939"/>
              <a:gd name="connsiteY7518" fmla="*/ 3145177 h 6507156"/>
              <a:gd name="connsiteX7519" fmla="*/ 4956661 w 9124939"/>
              <a:gd name="connsiteY7519" fmla="*/ 3139767 h 6507156"/>
              <a:gd name="connsiteX7520" fmla="*/ 4966195 w 9124939"/>
              <a:gd name="connsiteY7520" fmla="*/ 3152178 h 6507156"/>
              <a:gd name="connsiteX7521" fmla="*/ 4968419 w 9124939"/>
              <a:gd name="connsiteY7521" fmla="*/ 3160770 h 6507156"/>
              <a:gd name="connsiteX7522" fmla="*/ 4971597 w 9124939"/>
              <a:gd name="connsiteY7522" fmla="*/ 3171271 h 6507156"/>
              <a:gd name="connsiteX7523" fmla="*/ 4976046 w 9124939"/>
              <a:gd name="connsiteY7523" fmla="*/ 3179545 h 6507156"/>
              <a:gd name="connsiteX7524" fmla="*/ 4985579 w 9124939"/>
              <a:gd name="connsiteY7524" fmla="*/ 3193229 h 6507156"/>
              <a:gd name="connsiteX7525" fmla="*/ 5016404 w 9124939"/>
              <a:gd name="connsiteY7525" fmla="*/ 3204685 h 6507156"/>
              <a:gd name="connsiteX7526" fmla="*/ 5042779 w 9124939"/>
              <a:gd name="connsiteY7526" fmla="*/ 3197048 h 6507156"/>
              <a:gd name="connsiteX7527" fmla="*/ 5051042 w 9124939"/>
              <a:gd name="connsiteY7527" fmla="*/ 3198002 h 6507156"/>
              <a:gd name="connsiteX7528" fmla="*/ 5054220 w 9124939"/>
              <a:gd name="connsiteY7528" fmla="*/ 3184000 h 6507156"/>
              <a:gd name="connsiteX7529" fmla="*/ 5076464 w 9124939"/>
              <a:gd name="connsiteY7529" fmla="*/ 3166179 h 6507156"/>
              <a:gd name="connsiteX7530" fmla="*/ 5079642 w 9124939"/>
              <a:gd name="connsiteY7530" fmla="*/ 3138812 h 6507156"/>
              <a:gd name="connsiteX7531" fmla="*/ 5075193 w 9124939"/>
              <a:gd name="connsiteY7531" fmla="*/ 3038570 h 6507156"/>
              <a:gd name="connsiteX7532" fmla="*/ 5076311 w 9124939"/>
              <a:gd name="connsiteY7532" fmla="*/ 3037902 h 6507156"/>
              <a:gd name="connsiteX7533" fmla="*/ 5085383 w 9124939"/>
              <a:gd name="connsiteY7533" fmla="*/ 2996954 h 6507156"/>
              <a:gd name="connsiteX7534" fmla="*/ 5093638 w 9124939"/>
              <a:gd name="connsiteY7534" fmla="*/ 2983316 h 6507156"/>
              <a:gd name="connsiteX7535" fmla="*/ 5099035 w 9124939"/>
              <a:gd name="connsiteY7535" fmla="*/ 2963331 h 6507156"/>
              <a:gd name="connsiteX7536" fmla="*/ 5091415 w 9124939"/>
              <a:gd name="connsiteY7536" fmla="*/ 2951911 h 6507156"/>
              <a:gd name="connsiteX7537" fmla="*/ 5072365 w 9124939"/>
              <a:gd name="connsiteY7537" fmla="*/ 2963331 h 6507156"/>
              <a:gd name="connsiteX7538" fmla="*/ 5067285 w 9124939"/>
              <a:gd name="connsiteY7538" fmla="*/ 2976021 h 6507156"/>
              <a:gd name="connsiteX7539" fmla="*/ 5057760 w 9124939"/>
              <a:gd name="connsiteY7539" fmla="*/ 2980462 h 6507156"/>
              <a:gd name="connsiteX7540" fmla="*/ 5034265 w 9124939"/>
              <a:gd name="connsiteY7540" fmla="*/ 2956351 h 6507156"/>
              <a:gd name="connsiteX7541" fmla="*/ 5021883 w 9124939"/>
              <a:gd name="connsiteY7541" fmla="*/ 2964281 h 6507156"/>
              <a:gd name="connsiteX7542" fmla="*/ 5015533 w 9124939"/>
              <a:gd name="connsiteY7542" fmla="*/ 2961110 h 6507156"/>
              <a:gd name="connsiteX7543" fmla="*/ 5013310 w 9124939"/>
              <a:gd name="connsiteY7543" fmla="*/ 2957937 h 6507156"/>
              <a:gd name="connsiteX7544" fmla="*/ 5010770 w 9124939"/>
              <a:gd name="connsiteY7544" fmla="*/ 2930658 h 6507156"/>
              <a:gd name="connsiteX7545" fmla="*/ 4993943 w 9124939"/>
              <a:gd name="connsiteY7545" fmla="*/ 2914799 h 6507156"/>
              <a:gd name="connsiteX7546" fmla="*/ 4992355 w 9124939"/>
              <a:gd name="connsiteY7546" fmla="*/ 2907186 h 6507156"/>
              <a:gd name="connsiteX7547" fmla="*/ 5006325 w 9124939"/>
              <a:gd name="connsiteY7547" fmla="*/ 2896718 h 6507156"/>
              <a:gd name="connsiteX7548" fmla="*/ 5026328 w 9124939"/>
              <a:gd name="connsiteY7548" fmla="*/ 2890376 h 6507156"/>
              <a:gd name="connsiteX7549" fmla="*/ 5024105 w 9124939"/>
              <a:gd name="connsiteY7549" fmla="*/ 2885935 h 6507156"/>
              <a:gd name="connsiteX7550" fmla="*/ 5001880 w 9124939"/>
              <a:gd name="connsiteY7550" fmla="*/ 2878953 h 6507156"/>
              <a:gd name="connsiteX7551" fmla="*/ 4995213 w 9124939"/>
              <a:gd name="connsiteY7551" fmla="*/ 2870386 h 6507156"/>
              <a:gd name="connsiteX7552" fmla="*/ 4996165 w 9124939"/>
              <a:gd name="connsiteY7552" fmla="*/ 2848500 h 6507156"/>
              <a:gd name="connsiteX7553" fmla="*/ 5005690 w 9124939"/>
              <a:gd name="connsiteY7553" fmla="*/ 2841838 h 6507156"/>
              <a:gd name="connsiteX7554" fmla="*/ 4989498 w 9124939"/>
              <a:gd name="connsiteY7554" fmla="*/ 2829467 h 6507156"/>
              <a:gd name="connsiteX7555" fmla="*/ 4992673 w 9124939"/>
              <a:gd name="connsiteY7555" fmla="*/ 2810432 h 6507156"/>
              <a:gd name="connsiteX7556" fmla="*/ 5029503 w 9124939"/>
              <a:gd name="connsiteY7556" fmla="*/ 2792352 h 6507156"/>
              <a:gd name="connsiteX7557" fmla="*/ 5047600 w 9124939"/>
              <a:gd name="connsiteY7557" fmla="*/ 2785689 h 6507156"/>
              <a:gd name="connsiteX7558" fmla="*/ 5048235 w 9124939"/>
              <a:gd name="connsiteY7558" fmla="*/ 2770146 h 6507156"/>
              <a:gd name="connsiteX7559" fmla="*/ 5068555 w 9124939"/>
              <a:gd name="connsiteY7559" fmla="*/ 2766657 h 6507156"/>
              <a:gd name="connsiteX7560" fmla="*/ 5082208 w 9124939"/>
              <a:gd name="connsiteY7560" fmla="*/ 2758093 h 6507156"/>
              <a:gd name="connsiteX7561" fmla="*/ 5112688 w 9124939"/>
              <a:gd name="connsiteY7561" fmla="*/ 2757775 h 6507156"/>
              <a:gd name="connsiteX7562" fmla="*/ 5125388 w 9124939"/>
              <a:gd name="connsiteY7562" fmla="*/ 2743817 h 6507156"/>
              <a:gd name="connsiteX7563" fmla="*/ 5137135 w 9124939"/>
              <a:gd name="connsiteY7563" fmla="*/ 2751431 h 6507156"/>
              <a:gd name="connsiteX7564" fmla="*/ 5145708 w 9124939"/>
              <a:gd name="connsiteY7564" fmla="*/ 2748260 h 6507156"/>
              <a:gd name="connsiteX7565" fmla="*/ 5187935 w 9124939"/>
              <a:gd name="connsiteY7565" fmla="*/ 2745721 h 6507156"/>
              <a:gd name="connsiteX7566" fmla="*/ 5178093 w 9124939"/>
              <a:gd name="connsiteY7566" fmla="*/ 2735255 h 6507156"/>
              <a:gd name="connsiteX7567" fmla="*/ 5184443 w 9124939"/>
              <a:gd name="connsiteY7567" fmla="*/ 2727639 h 6507156"/>
              <a:gd name="connsiteX7568" fmla="*/ 5193968 w 9124939"/>
              <a:gd name="connsiteY7568" fmla="*/ 2732081 h 6507156"/>
              <a:gd name="connsiteX7569" fmla="*/ 5200318 w 9124939"/>
              <a:gd name="connsiteY7569" fmla="*/ 2726687 h 6507156"/>
              <a:gd name="connsiteX7570" fmla="*/ 5215241 w 9124939"/>
              <a:gd name="connsiteY7570" fmla="*/ 2732717 h 6507156"/>
              <a:gd name="connsiteX7571" fmla="*/ 5231116 w 9124939"/>
              <a:gd name="connsiteY7571" fmla="*/ 2724149 h 6507156"/>
              <a:gd name="connsiteX7572" fmla="*/ 5266358 w 9124939"/>
              <a:gd name="connsiteY7572" fmla="*/ 2737474 h 6507156"/>
              <a:gd name="connsiteX7573" fmla="*/ 5292393 w 9124939"/>
              <a:gd name="connsiteY7573" fmla="*/ 2740328 h 6507156"/>
              <a:gd name="connsiteX7574" fmla="*/ 5327636 w 9124939"/>
              <a:gd name="connsiteY7574" fmla="*/ 2763485 h 6507156"/>
              <a:gd name="connsiteX7575" fmla="*/ 5375261 w 9124939"/>
              <a:gd name="connsiteY7575" fmla="*/ 2760947 h 6507156"/>
              <a:gd name="connsiteX7576" fmla="*/ 5392088 w 9124939"/>
              <a:gd name="connsiteY7576" fmla="*/ 2767927 h 6507156"/>
              <a:gd name="connsiteX7577" fmla="*/ 5398121 w 9124939"/>
              <a:gd name="connsiteY7577" fmla="*/ 2766657 h 6507156"/>
              <a:gd name="connsiteX7578" fmla="*/ 5413313 w 9124939"/>
              <a:gd name="connsiteY7578" fmla="*/ 2763087 h 6507156"/>
              <a:gd name="connsiteX7579" fmla="*/ 5413051 w 9124939"/>
              <a:gd name="connsiteY7579" fmla="*/ 2762761 h 6507156"/>
              <a:gd name="connsiteX7580" fmla="*/ 5424483 w 9124939"/>
              <a:gd name="connsiteY7580" fmla="*/ 2746571 h 6507156"/>
              <a:gd name="connsiteX7581" fmla="*/ 5434009 w 9124939"/>
              <a:gd name="connsiteY7581" fmla="*/ 2735143 h 6507156"/>
              <a:gd name="connsiteX7582" fmla="*/ 5420989 w 9124939"/>
              <a:gd name="connsiteY7582" fmla="*/ 2705304 h 6507156"/>
              <a:gd name="connsiteX7583" fmla="*/ 5432739 w 9124939"/>
              <a:gd name="connsiteY7583" fmla="*/ 2698003 h 6507156"/>
              <a:gd name="connsiteX7584" fmla="*/ 5452745 w 9124939"/>
              <a:gd name="connsiteY7584" fmla="*/ 2717684 h 6507156"/>
              <a:gd name="connsiteX7585" fmla="*/ 5464494 w 9124939"/>
              <a:gd name="connsiteY7585" fmla="*/ 2699590 h 6507156"/>
              <a:gd name="connsiteX7586" fmla="*/ 5479419 w 9124939"/>
              <a:gd name="connsiteY7586" fmla="*/ 2691019 h 6507156"/>
              <a:gd name="connsiteX7587" fmla="*/ 5497520 w 9124939"/>
              <a:gd name="connsiteY7587" fmla="*/ 2699590 h 6507156"/>
              <a:gd name="connsiteX7588" fmla="*/ 5528640 w 9124939"/>
              <a:gd name="connsiteY7588" fmla="*/ 2657054 h 6507156"/>
              <a:gd name="connsiteX7589" fmla="*/ 5541342 w 9124939"/>
              <a:gd name="connsiteY7589" fmla="*/ 2664355 h 6507156"/>
              <a:gd name="connsiteX7590" fmla="*/ 5582624 w 9124939"/>
              <a:gd name="connsiteY7590" fmla="*/ 2664990 h 6507156"/>
              <a:gd name="connsiteX7591" fmla="*/ 5627399 w 9124939"/>
              <a:gd name="connsiteY7591" fmla="*/ 2668799 h 6507156"/>
              <a:gd name="connsiteX7592" fmla="*/ 5640102 w 9124939"/>
              <a:gd name="connsiteY7592" fmla="*/ 2666895 h 6507156"/>
              <a:gd name="connsiteX7593" fmla="*/ 5639784 w 9124939"/>
              <a:gd name="connsiteY7593" fmla="*/ 2663720 h 6507156"/>
              <a:gd name="connsiteX7594" fmla="*/ 5636609 w 9124939"/>
              <a:gd name="connsiteY7594" fmla="*/ 2658323 h 6507156"/>
              <a:gd name="connsiteX7595" fmla="*/ 5644865 w 9124939"/>
              <a:gd name="connsiteY7595" fmla="*/ 2652927 h 6507156"/>
              <a:gd name="connsiteX7596" fmla="*/ 5646135 w 9124939"/>
              <a:gd name="connsiteY7596" fmla="*/ 2649752 h 6507156"/>
              <a:gd name="connsiteX7597" fmla="*/ 5607711 w 9124939"/>
              <a:gd name="connsiteY7597" fmla="*/ 2642769 h 6507156"/>
              <a:gd name="connsiteX7598" fmla="*/ 5619461 w 9124939"/>
              <a:gd name="connsiteY7598" fmla="*/ 2636420 h 6507156"/>
              <a:gd name="connsiteX7599" fmla="*/ 5610887 w 9124939"/>
              <a:gd name="connsiteY7599" fmla="*/ 2625628 h 6507156"/>
              <a:gd name="connsiteX7600" fmla="*/ 5565476 w 9124939"/>
              <a:gd name="connsiteY7600" fmla="*/ 2615787 h 6507156"/>
              <a:gd name="connsiteX7601" fmla="*/ 5538802 w 9124939"/>
              <a:gd name="connsiteY7601" fmla="*/ 2625310 h 6507156"/>
              <a:gd name="connsiteX7602" fmla="*/ 5530228 w 9124939"/>
              <a:gd name="connsiteY7602" fmla="*/ 2625310 h 6507156"/>
              <a:gd name="connsiteX7603" fmla="*/ 5495297 w 9124939"/>
              <a:gd name="connsiteY7603" fmla="*/ 2586900 h 6507156"/>
              <a:gd name="connsiteX7604" fmla="*/ 5481642 w 9124939"/>
              <a:gd name="connsiteY7604" fmla="*/ 2590075 h 6507156"/>
              <a:gd name="connsiteX7605" fmla="*/ 5467670 w 9124939"/>
              <a:gd name="connsiteY7605" fmla="*/ 2576423 h 6507156"/>
              <a:gd name="connsiteX7606" fmla="*/ 5473703 w 9124939"/>
              <a:gd name="connsiteY7606" fmla="*/ 2563725 h 6507156"/>
              <a:gd name="connsiteX7607" fmla="*/ 5463224 w 9124939"/>
              <a:gd name="connsiteY7607" fmla="*/ 2561821 h 6507156"/>
              <a:gd name="connsiteX7608" fmla="*/ 5469575 w 9124939"/>
              <a:gd name="connsiteY7608" fmla="*/ 2553252 h 6507156"/>
              <a:gd name="connsiteX7609" fmla="*/ 5490534 w 9124939"/>
              <a:gd name="connsiteY7609" fmla="*/ 2569759 h 6507156"/>
              <a:gd name="connsiteX7610" fmla="*/ 5497202 w 9124939"/>
              <a:gd name="connsiteY7610" fmla="*/ 2565630 h 6507156"/>
              <a:gd name="connsiteX7611" fmla="*/ 5485135 w 9124939"/>
              <a:gd name="connsiteY7611" fmla="*/ 2532933 h 6507156"/>
              <a:gd name="connsiteX7612" fmla="*/ 5495615 w 9124939"/>
              <a:gd name="connsiteY7612" fmla="*/ 2512938 h 6507156"/>
              <a:gd name="connsiteX7613" fmla="*/ 5491486 w 9124939"/>
              <a:gd name="connsiteY7613" fmla="*/ 2510081 h 6507156"/>
              <a:gd name="connsiteX7614" fmla="*/ 5474338 w 9124939"/>
              <a:gd name="connsiteY7614" fmla="*/ 2530397 h 6507156"/>
              <a:gd name="connsiteX7615" fmla="*/ 5453380 w 9124939"/>
              <a:gd name="connsiteY7615" fmla="*/ 2534523 h 6507156"/>
              <a:gd name="connsiteX7616" fmla="*/ 5442901 w 9124939"/>
              <a:gd name="connsiteY7616" fmla="*/ 2548169 h 6507156"/>
              <a:gd name="connsiteX7617" fmla="*/ 5420989 w 9124939"/>
              <a:gd name="connsiteY7617" fmla="*/ 2554520 h 6507156"/>
              <a:gd name="connsiteX7618" fmla="*/ 5403524 w 9124939"/>
              <a:gd name="connsiteY7618" fmla="*/ 2541185 h 6507156"/>
              <a:gd name="connsiteX7619" fmla="*/ 5391416 w 9124939"/>
              <a:gd name="connsiteY7619" fmla="*/ 2542121 h 6507156"/>
              <a:gd name="connsiteX7620" fmla="*/ 5380427 w 9124939"/>
              <a:gd name="connsiteY7620" fmla="*/ 2553707 h 6507156"/>
              <a:gd name="connsiteX7621" fmla="*/ 5354694 w 9124939"/>
              <a:gd name="connsiteY7621" fmla="*/ 2554977 h 6507156"/>
              <a:gd name="connsiteX7622" fmla="*/ 5341986 w 9124939"/>
              <a:gd name="connsiteY7622" fmla="*/ 2550851 h 6507156"/>
              <a:gd name="connsiteX7623" fmla="*/ 5311487 w 9124939"/>
              <a:gd name="connsiteY7623" fmla="*/ 2555297 h 6507156"/>
              <a:gd name="connsiteX7624" fmla="*/ 5291472 w 9124939"/>
              <a:gd name="connsiteY7624" fmla="*/ 2567360 h 6507156"/>
              <a:gd name="connsiteX7625" fmla="*/ 5269233 w 9124939"/>
              <a:gd name="connsiteY7625" fmla="*/ 2562913 h 6507156"/>
              <a:gd name="connsiteX7626" fmla="*/ 5261926 w 9124939"/>
              <a:gd name="connsiteY7626" fmla="*/ 2575610 h 6507156"/>
              <a:gd name="connsiteX7627" fmla="*/ 5234603 w 9124939"/>
              <a:gd name="connsiteY7627" fmla="*/ 2581323 h 6507156"/>
              <a:gd name="connsiteX7628" fmla="*/ 5229838 w 9124939"/>
              <a:gd name="connsiteY7628" fmla="*/ 2554977 h 6507156"/>
              <a:gd name="connsiteX7629" fmla="*/ 5223484 w 9124939"/>
              <a:gd name="connsiteY7629" fmla="*/ 2562280 h 6507156"/>
              <a:gd name="connsiteX7630" fmla="*/ 5229203 w 9124939"/>
              <a:gd name="connsiteY7630" fmla="*/ 2582592 h 6507156"/>
              <a:gd name="connsiteX7631" fmla="*/ 5216495 w 9124939"/>
              <a:gd name="connsiteY7631" fmla="*/ 2579100 h 6507156"/>
              <a:gd name="connsiteX7632" fmla="*/ 5204740 w 9124939"/>
              <a:gd name="connsiteY7632" fmla="*/ 2590843 h 6507156"/>
              <a:gd name="connsiteX7633" fmla="*/ 5194256 w 9124939"/>
              <a:gd name="connsiteY7633" fmla="*/ 2581639 h 6507156"/>
              <a:gd name="connsiteX7634" fmla="*/ 5185042 w 9124939"/>
              <a:gd name="connsiteY7634" fmla="*/ 2593382 h 6507156"/>
              <a:gd name="connsiteX7635" fmla="*/ 5165663 w 9124939"/>
              <a:gd name="connsiteY7635" fmla="*/ 2601950 h 6507156"/>
              <a:gd name="connsiteX7636" fmla="*/ 5151366 w 9124939"/>
              <a:gd name="connsiteY7636" fmla="*/ 2616864 h 6507156"/>
              <a:gd name="connsiteX7637" fmla="*/ 5126903 w 9124939"/>
              <a:gd name="connsiteY7637" fmla="*/ 2615912 h 6507156"/>
              <a:gd name="connsiteX7638" fmla="*/ 5099264 w 9124939"/>
              <a:gd name="connsiteY7638" fmla="*/ 2626703 h 6507156"/>
              <a:gd name="connsiteX7639" fmla="*/ 5091003 w 9124939"/>
              <a:gd name="connsiteY7639" fmla="*/ 2648917 h 6507156"/>
              <a:gd name="connsiteX7640" fmla="*/ 5062411 w 9124939"/>
              <a:gd name="connsiteY7640" fmla="*/ 2641935 h 6507156"/>
              <a:gd name="connsiteX7641" fmla="*/ 5034135 w 9124939"/>
              <a:gd name="connsiteY7641" fmla="*/ 2660977 h 6507156"/>
              <a:gd name="connsiteX7642" fmla="*/ 5015073 w 9124939"/>
              <a:gd name="connsiteY7642" fmla="*/ 2648599 h 6507156"/>
              <a:gd name="connsiteX7643" fmla="*/ 5007449 w 9124939"/>
              <a:gd name="connsiteY7643" fmla="*/ 2654947 h 6507156"/>
              <a:gd name="connsiteX7644" fmla="*/ 5002365 w 9124939"/>
              <a:gd name="connsiteY7644" fmla="*/ 2673038 h 6507156"/>
              <a:gd name="connsiteX7645" fmla="*/ 4987434 w 9124939"/>
              <a:gd name="connsiteY7645" fmla="*/ 2666691 h 6507156"/>
              <a:gd name="connsiteX7646" fmla="*/ 4997918 w 9124939"/>
              <a:gd name="connsiteY7646" fmla="*/ 2661295 h 6507156"/>
              <a:gd name="connsiteX7647" fmla="*/ 5001095 w 9124939"/>
              <a:gd name="connsiteY7647" fmla="*/ 2651773 h 6507156"/>
              <a:gd name="connsiteX7648" fmla="*/ 4990611 w 9124939"/>
              <a:gd name="connsiteY7648" fmla="*/ 2641616 h 6507156"/>
              <a:gd name="connsiteX7649" fmla="*/ 4966465 w 9124939"/>
              <a:gd name="connsiteY7649" fmla="*/ 2674308 h 6507156"/>
              <a:gd name="connsiteX7650" fmla="*/ 4960111 w 9124939"/>
              <a:gd name="connsiteY7650" fmla="*/ 2686050 h 6507156"/>
              <a:gd name="connsiteX7651" fmla="*/ 4938826 w 9124939"/>
              <a:gd name="connsiteY7651" fmla="*/ 2686050 h 6507156"/>
              <a:gd name="connsiteX7652" fmla="*/ 4948357 w 9124939"/>
              <a:gd name="connsiteY7652" fmla="*/ 2673356 h 6507156"/>
              <a:gd name="connsiteX7653" fmla="*/ 4961065 w 9124939"/>
              <a:gd name="connsiteY7653" fmla="*/ 2672403 h 6507156"/>
              <a:gd name="connsiteX7654" fmla="*/ 4959794 w 9124939"/>
              <a:gd name="connsiteY7654" fmla="*/ 2662564 h 6507156"/>
              <a:gd name="connsiteX7655" fmla="*/ 4952169 w 9124939"/>
              <a:gd name="connsiteY7655" fmla="*/ 2654629 h 6507156"/>
              <a:gd name="connsiteX7656" fmla="*/ 4939461 w 9124939"/>
              <a:gd name="connsiteY7656" fmla="*/ 2660977 h 6507156"/>
              <a:gd name="connsiteX7657" fmla="*/ 4923894 w 9124939"/>
              <a:gd name="connsiteY7657" fmla="*/ 2660026 h 6507156"/>
              <a:gd name="connsiteX7658" fmla="*/ 4913410 w 9124939"/>
              <a:gd name="connsiteY7658" fmla="*/ 2652726 h 6507156"/>
              <a:gd name="connsiteX7659" fmla="*/ 4908644 w 9124939"/>
              <a:gd name="connsiteY7659" fmla="*/ 2642252 h 6507156"/>
              <a:gd name="connsiteX7660" fmla="*/ 4918175 w 9124939"/>
              <a:gd name="connsiteY7660" fmla="*/ 2625115 h 6507156"/>
              <a:gd name="connsiteX7661" fmla="*/ 4929930 w 9124939"/>
              <a:gd name="connsiteY7661" fmla="*/ 2620039 h 6507156"/>
              <a:gd name="connsiteX7662" fmla="*/ 4939143 w 9124939"/>
              <a:gd name="connsiteY7662" fmla="*/ 2605123 h 6507156"/>
              <a:gd name="connsiteX7663" fmla="*/ 4949945 w 9124939"/>
              <a:gd name="connsiteY7663" fmla="*/ 2591160 h 6507156"/>
              <a:gd name="connsiteX7664" fmla="*/ 4952804 w 9124939"/>
              <a:gd name="connsiteY7664" fmla="*/ 2578467 h 6507156"/>
              <a:gd name="connsiteX7665" fmla="*/ 4934060 w 9124939"/>
              <a:gd name="connsiteY7665" fmla="*/ 2589256 h 6507156"/>
              <a:gd name="connsiteX7666" fmla="*/ 4911504 w 9124939"/>
              <a:gd name="connsiteY7666" fmla="*/ 2600046 h 6507156"/>
              <a:gd name="connsiteX7667" fmla="*/ 4896889 w 9124939"/>
              <a:gd name="connsiteY7667" fmla="*/ 2593699 h 6507156"/>
              <a:gd name="connsiteX7668" fmla="*/ 4900066 w 9124939"/>
              <a:gd name="connsiteY7668" fmla="*/ 2580053 h 6507156"/>
              <a:gd name="connsiteX7669" fmla="*/ 4854318 w 9124939"/>
              <a:gd name="connsiteY7669" fmla="*/ 2563547 h 6507156"/>
              <a:gd name="connsiteX7670" fmla="*/ 4824136 w 9124939"/>
              <a:gd name="connsiteY7670" fmla="*/ 2534352 h 6507156"/>
              <a:gd name="connsiteX7671" fmla="*/ 4790460 w 9124939"/>
              <a:gd name="connsiteY7671" fmla="*/ 2536889 h 6507156"/>
              <a:gd name="connsiteX7672" fmla="*/ 4780612 w 9124939"/>
              <a:gd name="connsiteY7672" fmla="*/ 2523248 h 6507156"/>
              <a:gd name="connsiteX7673" fmla="*/ 4793319 w 9124939"/>
              <a:gd name="connsiteY7673" fmla="*/ 2511506 h 6507156"/>
              <a:gd name="connsiteX7674" fmla="*/ 4783788 w 9124939"/>
              <a:gd name="connsiteY7674" fmla="*/ 2495949 h 6507156"/>
              <a:gd name="connsiteX7675" fmla="*/ 4787601 w 9124939"/>
              <a:gd name="connsiteY7675" fmla="*/ 2474679 h 6507156"/>
              <a:gd name="connsiteX7676" fmla="*/ 4777752 w 9124939"/>
              <a:gd name="connsiteY7676" fmla="*/ 2451517 h 6507156"/>
              <a:gd name="connsiteX7677" fmla="*/ 4792684 w 9124939"/>
              <a:gd name="connsiteY7677" fmla="*/ 2434697 h 6507156"/>
              <a:gd name="connsiteX7678" fmla="*/ 4794590 w 9124939"/>
              <a:gd name="connsiteY7678" fmla="*/ 2394706 h 6507156"/>
              <a:gd name="connsiteX7679" fmla="*/ 4788872 w 9124939"/>
              <a:gd name="connsiteY7679" fmla="*/ 2365193 h 6507156"/>
              <a:gd name="connsiteX7680" fmla="*/ 4802533 w 9124939"/>
              <a:gd name="connsiteY7680" fmla="*/ 2346147 h 6507156"/>
              <a:gd name="connsiteX7681" fmla="*/ 4814288 w 9124939"/>
              <a:gd name="connsiteY7681" fmla="*/ 2361701 h 6507156"/>
              <a:gd name="connsiteX7682" fmla="*/ 4817465 w 9124939"/>
              <a:gd name="connsiteY7682" fmla="*/ 2357573 h 6507156"/>
              <a:gd name="connsiteX7683" fmla="*/ 4795861 w 9124939"/>
              <a:gd name="connsiteY7683" fmla="*/ 2323931 h 6507156"/>
              <a:gd name="connsiteX7684" fmla="*/ 4797767 w 9124939"/>
              <a:gd name="connsiteY7684" fmla="*/ 2288388 h 6507156"/>
              <a:gd name="connsiteX7685" fmla="*/ 4768857 w 9124939"/>
              <a:gd name="connsiteY7685" fmla="*/ 2262996 h 6507156"/>
              <a:gd name="connsiteX7686" fmla="*/ 4768539 w 9124939"/>
              <a:gd name="connsiteY7686" fmla="*/ 2246175 h 6507156"/>
              <a:gd name="connsiteX7687" fmla="*/ 4782200 w 9124939"/>
              <a:gd name="connsiteY7687" fmla="*/ 2215708 h 6507156"/>
              <a:gd name="connsiteX7688" fmla="*/ 4775528 w 9124939"/>
              <a:gd name="connsiteY7688" fmla="*/ 2188093 h 6507156"/>
              <a:gd name="connsiteX7689" fmla="*/ 4769174 w 9124939"/>
              <a:gd name="connsiteY7689" fmla="*/ 2194442 h 6507156"/>
              <a:gd name="connsiteX7690" fmla="*/ 4759643 w 9124939"/>
              <a:gd name="connsiteY7690" fmla="*/ 2190634 h 6507156"/>
              <a:gd name="connsiteX7691" fmla="*/ 4762503 w 9124939"/>
              <a:gd name="connsiteY7691" fmla="*/ 2157625 h 6507156"/>
              <a:gd name="connsiteX7692" fmla="*/ 4754878 w 9124939"/>
              <a:gd name="connsiteY7692" fmla="*/ 2129382 h 6507156"/>
              <a:gd name="connsiteX7693" fmla="*/ 4764091 w 9124939"/>
              <a:gd name="connsiteY7693" fmla="*/ 2089405 h 6507156"/>
              <a:gd name="connsiteX7694" fmla="*/ 4780929 w 9124939"/>
              <a:gd name="connsiteY7694" fmla="*/ 2084962 h 6507156"/>
              <a:gd name="connsiteX7695" fmla="*/ 4795543 w 9124939"/>
              <a:gd name="connsiteY7695" fmla="*/ 2061473 h 6507156"/>
              <a:gd name="connsiteX7696" fmla="*/ 4810475 w 9124939"/>
              <a:gd name="connsiteY7696" fmla="*/ 2054173 h 6507156"/>
              <a:gd name="connsiteX7697" fmla="*/ 4796496 w 9124939"/>
              <a:gd name="connsiteY7697" fmla="*/ 2038623 h 6507156"/>
              <a:gd name="connsiteX7698" fmla="*/ 4803486 w 9124939"/>
              <a:gd name="connsiteY7698" fmla="*/ 2023709 h 6507156"/>
              <a:gd name="connsiteX7699" fmla="*/ 4817465 w 9124939"/>
              <a:gd name="connsiteY7699" fmla="*/ 2014189 h 6507156"/>
              <a:gd name="connsiteX7700" fmla="*/ 4834303 w 9124939"/>
              <a:gd name="connsiteY7700" fmla="*/ 2026564 h 6507156"/>
              <a:gd name="connsiteX7701" fmla="*/ 4826042 w 9124939"/>
              <a:gd name="connsiteY7701" fmla="*/ 2008794 h 6507156"/>
              <a:gd name="connsiteX7702" fmla="*/ 4846058 w 9124939"/>
              <a:gd name="connsiteY7702" fmla="*/ 2017997 h 6507156"/>
              <a:gd name="connsiteX7703" fmla="*/ 4844151 w 9124939"/>
              <a:gd name="connsiteY7703" fmla="*/ 2028786 h 6507156"/>
              <a:gd name="connsiteX7704" fmla="*/ 4861625 w 9124939"/>
              <a:gd name="connsiteY7704" fmla="*/ 2013872 h 6507156"/>
              <a:gd name="connsiteX7705" fmla="*/ 4873380 w 9124939"/>
              <a:gd name="connsiteY7705" fmla="*/ 2000226 h 6507156"/>
              <a:gd name="connsiteX7706" fmla="*/ 4887041 w 9124939"/>
              <a:gd name="connsiteY7706" fmla="*/ 1995466 h 6507156"/>
              <a:gd name="connsiteX7707" fmla="*/ 4877192 w 9124939"/>
              <a:gd name="connsiteY7707" fmla="*/ 1969443 h 6507156"/>
              <a:gd name="connsiteX7708" fmla="*/ 4877192 w 9124939"/>
              <a:gd name="connsiteY7708" fmla="*/ 1951354 h 6507156"/>
              <a:gd name="connsiteX7709" fmla="*/ 4894348 w 9124939"/>
              <a:gd name="connsiteY7709" fmla="*/ 1965000 h 6507156"/>
              <a:gd name="connsiteX7710" fmla="*/ 4894030 w 9124939"/>
              <a:gd name="connsiteY7710" fmla="*/ 1942783 h 6507156"/>
              <a:gd name="connsiteX7711" fmla="*/ 4918175 w 9124939"/>
              <a:gd name="connsiteY7711" fmla="*/ 1918346 h 6507156"/>
              <a:gd name="connsiteX7712" fmla="*/ 4928659 w 9124939"/>
              <a:gd name="connsiteY7712" fmla="*/ 1919297 h 6507156"/>
              <a:gd name="connsiteX7713" fmla="*/ 4938190 w 9124939"/>
              <a:gd name="connsiteY7713" fmla="*/ 1899303 h 6507156"/>
              <a:gd name="connsiteX7714" fmla="*/ 4946768 w 9124939"/>
              <a:gd name="connsiteY7714" fmla="*/ 1896129 h 6507156"/>
              <a:gd name="connsiteX7715" fmla="*/ 4954711 w 9124939"/>
              <a:gd name="connsiteY7715" fmla="*/ 1882163 h 6507156"/>
              <a:gd name="connsiteX7716" fmla="*/ 4965512 w 9124939"/>
              <a:gd name="connsiteY7716" fmla="*/ 1882163 h 6507156"/>
              <a:gd name="connsiteX7717" fmla="*/ 4979809 w 9124939"/>
              <a:gd name="connsiteY7717" fmla="*/ 1861217 h 6507156"/>
              <a:gd name="connsiteX7718" fmla="*/ 4984257 w 9124939"/>
              <a:gd name="connsiteY7718" fmla="*/ 1834558 h 6507156"/>
              <a:gd name="connsiteX7719" fmla="*/ 4994741 w 9124939"/>
              <a:gd name="connsiteY7719" fmla="*/ 1839954 h 6507156"/>
              <a:gd name="connsiteX7720" fmla="*/ 5004907 w 9124939"/>
              <a:gd name="connsiteY7720" fmla="*/ 1819643 h 6507156"/>
              <a:gd name="connsiteX7721" fmla="*/ 5024287 w 9124939"/>
              <a:gd name="connsiteY7721" fmla="*/ 1806948 h 6507156"/>
              <a:gd name="connsiteX7722" fmla="*/ 5028099 w 9124939"/>
              <a:gd name="connsiteY7722" fmla="*/ 1790128 h 6507156"/>
              <a:gd name="connsiteX7723" fmla="*/ 5041760 w 9124939"/>
              <a:gd name="connsiteY7723" fmla="*/ 1782511 h 6507156"/>
              <a:gd name="connsiteX7724" fmla="*/ 5038583 w 9124939"/>
              <a:gd name="connsiteY7724" fmla="*/ 1768864 h 6507156"/>
              <a:gd name="connsiteX7725" fmla="*/ 5058598 w 9124939"/>
              <a:gd name="connsiteY7725" fmla="*/ 1746647 h 6507156"/>
              <a:gd name="connsiteX7726" fmla="*/ 5087509 w 9124939"/>
              <a:gd name="connsiteY7726" fmla="*/ 1695552 h 6507156"/>
              <a:gd name="connsiteX7727" fmla="*/ 5094498 w 9124939"/>
              <a:gd name="connsiteY7727" fmla="*/ 1664131 h 6507156"/>
              <a:gd name="connsiteX7728" fmla="*/ 5110701 w 9124939"/>
              <a:gd name="connsiteY7728" fmla="*/ 1666987 h 6507156"/>
              <a:gd name="connsiteX7729" fmla="*/ 5124362 w 9124939"/>
              <a:gd name="connsiteY7729" fmla="*/ 1651119 h 6507156"/>
              <a:gd name="connsiteX7730" fmla="*/ 5144695 w 9124939"/>
              <a:gd name="connsiteY7730" fmla="*/ 1647946 h 6507156"/>
              <a:gd name="connsiteX7731" fmla="*/ 5151049 w 9124939"/>
              <a:gd name="connsiteY7731" fmla="*/ 1651754 h 6507156"/>
              <a:gd name="connsiteX7732" fmla="*/ 5161533 w 9124939"/>
              <a:gd name="connsiteY7732" fmla="*/ 1670795 h 6507156"/>
              <a:gd name="connsiteX7733" fmla="*/ 5166934 w 9124939"/>
              <a:gd name="connsiteY7733" fmla="*/ 1672066 h 6507156"/>
              <a:gd name="connsiteX7734" fmla="*/ 5164710 w 9124939"/>
              <a:gd name="connsiteY7734" fmla="*/ 1663496 h 6507156"/>
              <a:gd name="connsiteX7735" fmla="*/ 5165345 w 9124939"/>
              <a:gd name="connsiteY7735" fmla="*/ 1642232 h 6507156"/>
              <a:gd name="connsiteX7736" fmla="*/ 5150413 w 9124939"/>
              <a:gd name="connsiteY7736" fmla="*/ 1624460 h 6507156"/>
              <a:gd name="connsiteX7737" fmla="*/ 5149460 w 9124939"/>
              <a:gd name="connsiteY7737" fmla="*/ 1613034 h 6507156"/>
              <a:gd name="connsiteX7738" fmla="*/ 5154861 w 9124939"/>
              <a:gd name="connsiteY7738" fmla="*/ 1611765 h 6507156"/>
              <a:gd name="connsiteX7739" fmla="*/ 5165345 w 9124939"/>
              <a:gd name="connsiteY7739" fmla="*/ 1625730 h 6507156"/>
              <a:gd name="connsiteX7740" fmla="*/ 5177100 w 9124939"/>
              <a:gd name="connsiteY7740" fmla="*/ 1625412 h 6507156"/>
              <a:gd name="connsiteX7741" fmla="*/ 5179959 w 9124939"/>
              <a:gd name="connsiteY7741" fmla="*/ 1615573 h 6507156"/>
              <a:gd name="connsiteX7742" fmla="*/ 5165027 w 9124939"/>
              <a:gd name="connsiteY7742" fmla="*/ 1592723 h 6507156"/>
              <a:gd name="connsiteX7743" fmla="*/ 5164710 w 9124939"/>
              <a:gd name="connsiteY7743" fmla="*/ 1565429 h 6507156"/>
              <a:gd name="connsiteX7744" fmla="*/ 5176465 w 9124939"/>
              <a:gd name="connsiteY7744" fmla="*/ 1551782 h 6507156"/>
              <a:gd name="connsiteX7745" fmla="*/ 5170746 w 9124939"/>
              <a:gd name="connsiteY7745" fmla="*/ 1530518 h 6507156"/>
              <a:gd name="connsiteX7746" fmla="*/ 5142153 w 9124939"/>
              <a:gd name="connsiteY7746" fmla="*/ 1511794 h 6507156"/>
              <a:gd name="connsiteX7747" fmla="*/ 5139611 w 9124939"/>
              <a:gd name="connsiteY7747" fmla="*/ 1482278 h 6507156"/>
              <a:gd name="connsiteX7748" fmla="*/ 5123726 w 9124939"/>
              <a:gd name="connsiteY7748" fmla="*/ 1479422 h 6507156"/>
              <a:gd name="connsiteX7749" fmla="*/ 5106571 w 9124939"/>
              <a:gd name="connsiteY7749" fmla="*/ 1462601 h 6507156"/>
              <a:gd name="connsiteX7750" fmla="*/ 5097675 w 9124939"/>
              <a:gd name="connsiteY7750" fmla="*/ 1423565 h 6507156"/>
              <a:gd name="connsiteX7751" fmla="*/ 5084967 w 9124939"/>
              <a:gd name="connsiteY7751" fmla="*/ 1431499 h 6507156"/>
              <a:gd name="connsiteX7752" fmla="*/ 5073848 w 9124939"/>
              <a:gd name="connsiteY7752" fmla="*/ 1441021 h 6507156"/>
              <a:gd name="connsiteX7753" fmla="*/ 5056692 w 9124939"/>
              <a:gd name="connsiteY7753" fmla="*/ 1430547 h 6507156"/>
              <a:gd name="connsiteX7754" fmla="*/ 5053197 w 9124939"/>
              <a:gd name="connsiteY7754" fmla="*/ 1421344 h 6507156"/>
              <a:gd name="connsiteX7755" fmla="*/ 5052998 w 9124939"/>
              <a:gd name="connsiteY7755" fmla="*/ 1421085 h 6507156"/>
              <a:gd name="connsiteX7756" fmla="*/ 5046011 w 9124939"/>
              <a:gd name="connsiteY7756" fmla="*/ 1424261 h 6507156"/>
              <a:gd name="connsiteX7757" fmla="*/ 5035213 w 9124939"/>
              <a:gd name="connsiteY7757" fmla="*/ 1437919 h 6507156"/>
              <a:gd name="connsiteX7758" fmla="*/ 5008854 w 9124939"/>
              <a:gd name="connsiteY7758" fmla="*/ 1422356 h 6507156"/>
              <a:gd name="connsiteX7759" fmla="*/ 4974873 w 9124939"/>
              <a:gd name="connsiteY7759" fmla="*/ 1428708 h 6507156"/>
              <a:gd name="connsiteX7760" fmla="*/ 4963122 w 9124939"/>
              <a:gd name="connsiteY7760" fmla="*/ 1424896 h 6507156"/>
              <a:gd name="connsiteX7761" fmla="*/ 4948514 w 9124939"/>
              <a:gd name="connsiteY7761" fmla="*/ 1449352 h 6507156"/>
              <a:gd name="connsiteX7762" fmla="*/ 4922154 w 9124939"/>
              <a:gd name="connsiteY7762" fmla="*/ 1438871 h 6507156"/>
              <a:gd name="connsiteX7763" fmla="*/ 4922154 w 9124939"/>
              <a:gd name="connsiteY7763" fmla="*/ 1422038 h 6507156"/>
              <a:gd name="connsiteX7764" fmla="*/ 4912627 w 9124939"/>
              <a:gd name="connsiteY7764" fmla="*/ 1416638 h 6507156"/>
              <a:gd name="connsiteX7765" fmla="*/ 4898653 w 9124939"/>
              <a:gd name="connsiteY7765" fmla="*/ 1443317 h 6507156"/>
              <a:gd name="connsiteX7766" fmla="*/ 4882774 w 9124939"/>
              <a:gd name="connsiteY7766" fmla="*/ 1416957 h 6507156"/>
              <a:gd name="connsiteX7767" fmla="*/ 4874200 w 9124939"/>
              <a:gd name="connsiteY7767" fmla="*/ 1426485 h 6507156"/>
              <a:gd name="connsiteX7768" fmla="*/ 4876740 w 9124939"/>
              <a:gd name="connsiteY7768" fmla="*/ 1447764 h 6507156"/>
              <a:gd name="connsiteX7769" fmla="*/ 4868166 w 9124939"/>
              <a:gd name="connsiteY7769" fmla="*/ 1457292 h 6507156"/>
              <a:gd name="connsiteX7770" fmla="*/ 4857050 w 9124939"/>
              <a:gd name="connsiteY7770" fmla="*/ 1475396 h 6507156"/>
              <a:gd name="connsiteX7771" fmla="*/ 4820846 w 9124939"/>
              <a:gd name="connsiteY7771" fmla="*/ 1462055 h 6507156"/>
              <a:gd name="connsiteX7772" fmla="*/ 4853874 w 9124939"/>
              <a:gd name="connsiteY7772" fmla="*/ 1486829 h 6507156"/>
              <a:gd name="connsiteX7773" fmla="*/ 4847523 w 9124939"/>
              <a:gd name="connsiteY7773" fmla="*/ 1497310 h 6507156"/>
              <a:gd name="connsiteX7774" fmla="*/ 4829421 w 9124939"/>
              <a:gd name="connsiteY7774" fmla="*/ 1499851 h 6507156"/>
              <a:gd name="connsiteX7775" fmla="*/ 4840218 w 9124939"/>
              <a:gd name="connsiteY7775" fmla="*/ 1523989 h 6507156"/>
              <a:gd name="connsiteX7776" fmla="*/ 4825610 w 9124939"/>
              <a:gd name="connsiteY7776" fmla="*/ 1527166 h 6507156"/>
              <a:gd name="connsiteX7777" fmla="*/ 4808460 w 9124939"/>
              <a:gd name="connsiteY7777" fmla="*/ 1513826 h 6507156"/>
              <a:gd name="connsiteX7778" fmla="*/ 4802426 w 9124939"/>
              <a:gd name="connsiteY7778" fmla="*/ 1534788 h 6507156"/>
              <a:gd name="connsiteX7779" fmla="*/ 4776067 w 9124939"/>
              <a:gd name="connsiteY7779" fmla="*/ 1547810 h 6507156"/>
              <a:gd name="connsiteX7780" fmla="*/ 4802744 w 9124939"/>
              <a:gd name="connsiteY7780" fmla="*/ 1580205 h 6507156"/>
              <a:gd name="connsiteX7781" fmla="*/ 4798933 w 9124939"/>
              <a:gd name="connsiteY7781" fmla="*/ 1618001 h 6507156"/>
              <a:gd name="connsiteX7782" fmla="*/ 4788453 w 9124939"/>
              <a:gd name="connsiteY7782" fmla="*/ 1623400 h 6507156"/>
              <a:gd name="connsiteX7783" fmla="*/ 4778608 w 9124939"/>
              <a:gd name="connsiteY7783" fmla="*/ 1638328 h 6507156"/>
              <a:gd name="connsiteX7784" fmla="*/ 4765269 w 9124939"/>
              <a:gd name="connsiteY7784" fmla="*/ 1637692 h 6507156"/>
              <a:gd name="connsiteX7785" fmla="*/ 4751613 w 9124939"/>
              <a:gd name="connsiteY7785" fmla="*/ 1666912 h 6507156"/>
              <a:gd name="connsiteX7786" fmla="*/ 4770033 w 9124939"/>
              <a:gd name="connsiteY7786" fmla="*/ 1685016 h 6507156"/>
              <a:gd name="connsiteX7787" fmla="*/ 4764634 w 9124939"/>
              <a:gd name="connsiteY7787" fmla="*/ 1695497 h 6507156"/>
              <a:gd name="connsiteX7788" fmla="*/ 4752884 w 9124939"/>
              <a:gd name="connsiteY7788" fmla="*/ 1689144 h 6507156"/>
              <a:gd name="connsiteX7789" fmla="*/ 4772256 w 9124939"/>
              <a:gd name="connsiteY7789" fmla="*/ 1719635 h 6507156"/>
              <a:gd name="connsiteX7790" fmla="*/ 4792581 w 9124939"/>
              <a:gd name="connsiteY7790" fmla="*/ 1723446 h 6507156"/>
              <a:gd name="connsiteX7791" fmla="*/ 4794804 w 9124939"/>
              <a:gd name="connsiteY7791" fmla="*/ 1738374 h 6507156"/>
              <a:gd name="connsiteX7792" fmla="*/ 4787182 w 9124939"/>
              <a:gd name="connsiteY7792" fmla="*/ 1745678 h 6507156"/>
              <a:gd name="connsiteX7793" fmla="*/ 4787182 w 9124939"/>
              <a:gd name="connsiteY7793" fmla="*/ 1757430 h 6507156"/>
              <a:gd name="connsiteX7794" fmla="*/ 4804332 w 9124939"/>
              <a:gd name="connsiteY7794" fmla="*/ 1750760 h 6507156"/>
              <a:gd name="connsiteX7795" fmla="*/ 4808460 w 9124939"/>
              <a:gd name="connsiteY7795" fmla="*/ 1756160 h 6507156"/>
              <a:gd name="connsiteX7796" fmla="*/ 4798298 w 9124939"/>
              <a:gd name="connsiteY7796" fmla="*/ 1764418 h 6507156"/>
              <a:gd name="connsiteX7797" fmla="*/ 4788770 w 9124939"/>
              <a:gd name="connsiteY7797" fmla="*/ 1767912 h 6507156"/>
              <a:gd name="connsiteX7798" fmla="*/ 4776067 w 9124939"/>
              <a:gd name="connsiteY7798" fmla="*/ 1770135 h 6507156"/>
              <a:gd name="connsiteX7799" fmla="*/ 4765587 w 9124939"/>
              <a:gd name="connsiteY7799" fmla="*/ 1791414 h 6507156"/>
              <a:gd name="connsiteX7800" fmla="*/ 4745897 w 9124939"/>
              <a:gd name="connsiteY7800" fmla="*/ 1841913 h 6507156"/>
              <a:gd name="connsiteX7801" fmla="*/ 4670630 w 9124939"/>
              <a:gd name="connsiteY7801" fmla="*/ 1922903 h 6507156"/>
              <a:gd name="connsiteX7802" fmla="*/ 4661738 w 9124939"/>
              <a:gd name="connsiteY7802" fmla="*/ 1907022 h 6507156"/>
              <a:gd name="connsiteX7803" fmla="*/ 4639825 w 9124939"/>
              <a:gd name="connsiteY7803" fmla="*/ 1929574 h 6507156"/>
              <a:gd name="connsiteX7804" fmla="*/ 4638872 w 9124939"/>
              <a:gd name="connsiteY7804" fmla="*/ 1949585 h 6507156"/>
              <a:gd name="connsiteX7805" fmla="*/ 4625216 w 9124939"/>
              <a:gd name="connsiteY7805" fmla="*/ 1963558 h 6507156"/>
              <a:gd name="connsiteX7806" fmla="*/ 4603938 w 9124939"/>
              <a:gd name="connsiteY7806" fmla="*/ 1941643 h 6507156"/>
              <a:gd name="connsiteX7807" fmla="*/ 4597586 w 9124939"/>
              <a:gd name="connsiteY7807" fmla="*/ 1957525 h 6507156"/>
              <a:gd name="connsiteX7808" fmla="*/ 4592187 w 9124939"/>
              <a:gd name="connsiteY7808" fmla="*/ 1953079 h 6507156"/>
              <a:gd name="connsiteX7809" fmla="*/ 4582660 w 9124939"/>
              <a:gd name="connsiteY7809" fmla="*/ 1960700 h 6507156"/>
              <a:gd name="connsiteX7810" fmla="*/ 4577896 w 9124939"/>
              <a:gd name="connsiteY7810" fmla="*/ 1988966 h 6507156"/>
              <a:gd name="connsiteX7811" fmla="*/ 4561064 w 9124939"/>
              <a:gd name="connsiteY7811" fmla="*/ 1999763 h 6507156"/>
              <a:gd name="connsiteX7812" fmla="*/ 4532482 w 9124939"/>
              <a:gd name="connsiteY7812" fmla="*/ 1999763 h 6507156"/>
              <a:gd name="connsiteX7813" fmla="*/ 4523272 w 9124939"/>
              <a:gd name="connsiteY7813" fmla="*/ 2033744 h 6507156"/>
              <a:gd name="connsiteX7814" fmla="*/ 4510569 w 9124939"/>
              <a:gd name="connsiteY7814" fmla="*/ 2042319 h 6507156"/>
              <a:gd name="connsiteX7815" fmla="*/ 4495008 w 9124939"/>
              <a:gd name="connsiteY7815" fmla="*/ 2062644 h 6507156"/>
              <a:gd name="connsiteX7816" fmla="*/ 4501359 w 9124939"/>
              <a:gd name="connsiteY7816" fmla="*/ 2081702 h 6507156"/>
              <a:gd name="connsiteX7817" fmla="*/ 4493102 w 9124939"/>
              <a:gd name="connsiteY7817" fmla="*/ 2094408 h 6507156"/>
              <a:gd name="connsiteX7818" fmla="*/ 4476270 w 9124939"/>
              <a:gd name="connsiteY7818" fmla="*/ 2088055 h 6507156"/>
              <a:gd name="connsiteX7819" fmla="*/ 4473094 w 9124939"/>
              <a:gd name="connsiteY7819" fmla="*/ 2108054 h 6507156"/>
              <a:gd name="connsiteX7820" fmla="*/ 4463567 w 9124939"/>
              <a:gd name="connsiteY7820" fmla="*/ 2109326 h 6507156"/>
              <a:gd name="connsiteX7821" fmla="*/ 4462297 w 9124939"/>
              <a:gd name="connsiteY7821" fmla="*/ 2097574 h 6507156"/>
              <a:gd name="connsiteX7822" fmla="*/ 4452769 w 9124939"/>
              <a:gd name="connsiteY7822" fmla="*/ 2096948 h 6507156"/>
              <a:gd name="connsiteX7823" fmla="*/ 4440066 w 9124939"/>
              <a:gd name="connsiteY7823" fmla="*/ 2082020 h 6507156"/>
              <a:gd name="connsiteX7824" fmla="*/ 4444512 w 9124939"/>
              <a:gd name="connsiteY7824" fmla="*/ 2104243 h 6507156"/>
              <a:gd name="connsiteX7825" fmla="*/ 4453087 w 9124939"/>
              <a:gd name="connsiteY7825" fmla="*/ 2125203 h 6507156"/>
              <a:gd name="connsiteX7826" fmla="*/ 4446100 w 9124939"/>
              <a:gd name="connsiteY7826" fmla="*/ 2157596 h 6507156"/>
              <a:gd name="connsiteX7827" fmla="*/ 4427998 w 9124939"/>
              <a:gd name="connsiteY7827" fmla="*/ 2166488 h 6507156"/>
              <a:gd name="connsiteX7828" fmla="*/ 4420058 w 9124939"/>
              <a:gd name="connsiteY7828" fmla="*/ 2180466 h 6507156"/>
              <a:gd name="connsiteX7829" fmla="*/ 4402591 w 9124939"/>
              <a:gd name="connsiteY7829" fmla="*/ 2164266 h 6507156"/>
              <a:gd name="connsiteX7830" fmla="*/ 4393382 w 9124939"/>
              <a:gd name="connsiteY7830" fmla="*/ 2175065 h 6507156"/>
              <a:gd name="connsiteX7831" fmla="*/ 4395605 w 9124939"/>
              <a:gd name="connsiteY7831" fmla="*/ 2198253 h 6507156"/>
              <a:gd name="connsiteX7832" fmla="*/ 4421011 w 9124939"/>
              <a:gd name="connsiteY7832" fmla="*/ 2212862 h 6507156"/>
              <a:gd name="connsiteX7833" fmla="*/ 4420376 w 9124939"/>
              <a:gd name="connsiteY7833" fmla="*/ 2230013 h 6507156"/>
              <a:gd name="connsiteX7834" fmla="*/ 4407673 w 9124939"/>
              <a:gd name="connsiteY7834" fmla="*/ 2244625 h 6507156"/>
              <a:gd name="connsiteX7835" fmla="*/ 4398463 w 9124939"/>
              <a:gd name="connsiteY7835" fmla="*/ 2275116 h 6507156"/>
              <a:gd name="connsiteX7836" fmla="*/ 4391159 w 9124939"/>
              <a:gd name="connsiteY7836" fmla="*/ 2286867 h 6507156"/>
              <a:gd name="connsiteX7837" fmla="*/ 4397510 w 9124939"/>
              <a:gd name="connsiteY7837" fmla="*/ 2301795 h 6507156"/>
              <a:gd name="connsiteX7838" fmla="*/ 4397510 w 9124939"/>
              <a:gd name="connsiteY7838" fmla="*/ 2322755 h 6507156"/>
              <a:gd name="connsiteX7839" fmla="*/ 4409578 w 9124939"/>
              <a:gd name="connsiteY7839" fmla="*/ 2331016 h 6507156"/>
              <a:gd name="connsiteX7840" fmla="*/ 4405450 w 9124939"/>
              <a:gd name="connsiteY7840" fmla="*/ 2342768 h 6507156"/>
              <a:gd name="connsiteX7841" fmla="*/ 4398145 w 9124939"/>
              <a:gd name="connsiteY7841" fmla="*/ 2327838 h 6507156"/>
              <a:gd name="connsiteX7842" fmla="*/ 4374644 w 9124939"/>
              <a:gd name="connsiteY7842" fmla="*/ 2327205 h 6507156"/>
              <a:gd name="connsiteX7843" fmla="*/ 4375915 w 9124939"/>
              <a:gd name="connsiteY7843" fmla="*/ 2383104 h 6507156"/>
              <a:gd name="connsiteX7844" fmla="*/ 4383854 w 9124939"/>
              <a:gd name="connsiteY7844" fmla="*/ 2401845 h 6507156"/>
              <a:gd name="connsiteX7845" fmla="*/ 4374327 w 9124939"/>
              <a:gd name="connsiteY7845" fmla="*/ 2413589 h 6507156"/>
              <a:gd name="connsiteX7846" fmla="*/ 4387348 w 9124939"/>
              <a:gd name="connsiteY7846" fmla="*/ 2456788 h 6507156"/>
              <a:gd name="connsiteX7847" fmla="*/ 4380043 w 9124939"/>
              <a:gd name="connsiteY7847" fmla="*/ 2474886 h 6507156"/>
              <a:gd name="connsiteX7848" fmla="*/ 4399416 w 9124939"/>
              <a:gd name="connsiteY7848" fmla="*/ 2510469 h 6507156"/>
              <a:gd name="connsiteX7849" fmla="*/ 4400686 w 9124939"/>
              <a:gd name="connsiteY7849" fmla="*/ 2520632 h 6507156"/>
              <a:gd name="connsiteX7850" fmla="*/ 4383854 w 9124939"/>
              <a:gd name="connsiteY7850" fmla="*/ 2521267 h 6507156"/>
              <a:gd name="connsiteX7851" fmla="*/ 4379726 w 9124939"/>
              <a:gd name="connsiteY7851" fmla="*/ 2531746 h 6507156"/>
              <a:gd name="connsiteX7852" fmla="*/ 4399733 w 9124939"/>
              <a:gd name="connsiteY7852" fmla="*/ 2536825 h 6507156"/>
              <a:gd name="connsiteX7853" fmla="*/ 4394334 w 9124939"/>
              <a:gd name="connsiteY7853" fmla="*/ 2554611 h 6507156"/>
              <a:gd name="connsiteX7854" fmla="*/ 4400051 w 9124939"/>
              <a:gd name="connsiteY7854" fmla="*/ 2563187 h 6507156"/>
              <a:gd name="connsiteX7855" fmla="*/ 4411484 w 9124939"/>
              <a:gd name="connsiteY7855" fmla="*/ 2546353 h 6507156"/>
              <a:gd name="connsiteX7856" fmla="*/ 4421964 w 9124939"/>
              <a:gd name="connsiteY7856" fmla="*/ 2539367 h 6507156"/>
              <a:gd name="connsiteX7857" fmla="*/ 4434667 w 9124939"/>
              <a:gd name="connsiteY7857" fmla="*/ 2557469 h 6507156"/>
              <a:gd name="connsiteX7858" fmla="*/ 4449593 w 9124939"/>
              <a:gd name="connsiteY7858" fmla="*/ 2552385 h 6507156"/>
              <a:gd name="connsiteX7859" fmla="*/ 4459121 w 9124939"/>
              <a:gd name="connsiteY7859" fmla="*/ 2564771 h 6507156"/>
              <a:gd name="connsiteX7860" fmla="*/ 4477223 w 9124939"/>
              <a:gd name="connsiteY7860" fmla="*/ 2581292 h 6507156"/>
              <a:gd name="connsiteX7861" fmla="*/ 4483892 w 9124939"/>
              <a:gd name="connsiteY7861" fmla="*/ 2594947 h 6507156"/>
              <a:gd name="connsiteX7862" fmla="*/ 4495643 w 9124939"/>
              <a:gd name="connsiteY7862" fmla="*/ 2591772 h 6507156"/>
              <a:gd name="connsiteX7863" fmla="*/ 4501994 w 9124939"/>
              <a:gd name="connsiteY7863" fmla="*/ 2597806 h 6507156"/>
              <a:gd name="connsiteX7864" fmla="*/ 4508346 w 9124939"/>
              <a:gd name="connsiteY7864" fmla="*/ 2609557 h 6507156"/>
              <a:gd name="connsiteX7865" fmla="*/ 4497866 w 9124939"/>
              <a:gd name="connsiteY7865" fmla="*/ 2616861 h 6507156"/>
              <a:gd name="connsiteX7866" fmla="*/ 4505170 w 9124939"/>
              <a:gd name="connsiteY7866" fmla="*/ 2625436 h 6507156"/>
              <a:gd name="connsiteX7867" fmla="*/ 4526448 w 9124939"/>
              <a:gd name="connsiteY7867" fmla="*/ 2636867 h 6507156"/>
              <a:gd name="connsiteX7868" fmla="*/ 4536293 w 9124939"/>
              <a:gd name="connsiteY7868" fmla="*/ 2655607 h 6507156"/>
              <a:gd name="connsiteX7869" fmla="*/ 4542010 w 9124939"/>
              <a:gd name="connsiteY7869" fmla="*/ 2691181 h 6507156"/>
              <a:gd name="connsiteX7870" fmla="*/ 4534705 w 9124939"/>
              <a:gd name="connsiteY7870" fmla="*/ 2701979 h 6507156"/>
              <a:gd name="connsiteX7871" fmla="*/ 4538834 w 9124939"/>
              <a:gd name="connsiteY7871" fmla="*/ 2711508 h 6507156"/>
              <a:gd name="connsiteX7872" fmla="*/ 4527401 w 9124939"/>
              <a:gd name="connsiteY7872" fmla="*/ 2725164 h 6507156"/>
              <a:gd name="connsiteX7873" fmla="*/ 4523272 w 9124939"/>
              <a:gd name="connsiteY7873" fmla="*/ 2736915 h 6507156"/>
              <a:gd name="connsiteX7874" fmla="*/ 4499136 w 9124939"/>
              <a:gd name="connsiteY7874" fmla="*/ 2752797 h 6507156"/>
              <a:gd name="connsiteX7875" fmla="*/ 4474682 w 9124939"/>
              <a:gd name="connsiteY7875" fmla="*/ 2761689 h 6507156"/>
              <a:gd name="connsiteX7876" fmla="*/ 4466425 w 9124939"/>
              <a:gd name="connsiteY7876" fmla="*/ 2759465 h 6507156"/>
              <a:gd name="connsiteX7877" fmla="*/ 4454992 w 9124939"/>
              <a:gd name="connsiteY7877" fmla="*/ 2774392 h 6507156"/>
              <a:gd name="connsiteX7878" fmla="*/ 4446100 w 9124939"/>
              <a:gd name="connsiteY7878" fmla="*/ 2768041 h 6507156"/>
              <a:gd name="connsiteX7879" fmla="*/ 4445782 w 9124939"/>
              <a:gd name="connsiteY7879" fmla="*/ 2720718 h 6507156"/>
              <a:gd name="connsiteX7880" fmla="*/ 4429903 w 9124939"/>
              <a:gd name="connsiteY7880" fmla="*/ 2718813 h 6507156"/>
              <a:gd name="connsiteX7881" fmla="*/ 4411801 w 9124939"/>
              <a:gd name="connsiteY7881" fmla="*/ 2698168 h 6507156"/>
              <a:gd name="connsiteX7882" fmla="*/ 4405450 w 9124939"/>
              <a:gd name="connsiteY7882" fmla="*/ 2711508 h 6507156"/>
              <a:gd name="connsiteX7883" fmla="*/ 4432444 w 9124939"/>
              <a:gd name="connsiteY7883" fmla="*/ 2738822 h 6507156"/>
              <a:gd name="connsiteX7884" fmla="*/ 4436573 w 9124939"/>
              <a:gd name="connsiteY7884" fmla="*/ 2760100 h 6507156"/>
              <a:gd name="connsiteX7885" fmla="*/ 4428316 w 9124939"/>
              <a:gd name="connsiteY7885" fmla="*/ 2770581 h 6507156"/>
              <a:gd name="connsiteX7886" fmla="*/ 4424187 w 9124939"/>
              <a:gd name="connsiteY7886" fmla="*/ 2764232 h 6507156"/>
              <a:gd name="connsiteX7887" fmla="*/ 4397193 w 9124939"/>
              <a:gd name="connsiteY7887" fmla="*/ 2733741 h 6507156"/>
              <a:gd name="connsiteX7888" fmla="*/ 4405132 w 9124939"/>
              <a:gd name="connsiteY7888" fmla="*/ 2758196 h 6507156"/>
              <a:gd name="connsiteX7889" fmla="*/ 4394334 w 9124939"/>
              <a:gd name="connsiteY7889" fmla="*/ 2760418 h 6507156"/>
              <a:gd name="connsiteX7890" fmla="*/ 4366387 w 9124939"/>
              <a:gd name="connsiteY7890" fmla="*/ 2736283 h 6507156"/>
              <a:gd name="connsiteX7891" fmla="*/ 4345744 w 9124939"/>
              <a:gd name="connsiteY7891" fmla="*/ 2746762 h 6507156"/>
              <a:gd name="connsiteX7892" fmla="*/ 4325419 w 9124939"/>
              <a:gd name="connsiteY7892" fmla="*/ 2739775 h 6507156"/>
              <a:gd name="connsiteX7893" fmla="*/ 4322243 w 9124939"/>
              <a:gd name="connsiteY7893" fmla="*/ 2753750 h 6507156"/>
              <a:gd name="connsiteX7894" fmla="*/ 4289215 w 9124939"/>
              <a:gd name="connsiteY7894" fmla="*/ 2746444 h 6507156"/>
              <a:gd name="connsiteX7895" fmla="*/ 4273653 w 9124939"/>
              <a:gd name="connsiteY7895" fmla="*/ 2754067 h 6507156"/>
              <a:gd name="connsiteX7896" fmla="*/ 4290803 w 9124939"/>
              <a:gd name="connsiteY7896" fmla="*/ 2767405 h 6507156"/>
              <a:gd name="connsiteX7897" fmla="*/ 4330818 w 9124939"/>
              <a:gd name="connsiteY7897" fmla="*/ 2762960 h 6507156"/>
              <a:gd name="connsiteX7898" fmla="*/ 4341298 w 9124939"/>
              <a:gd name="connsiteY7898" fmla="*/ 2757560 h 6507156"/>
              <a:gd name="connsiteX7899" fmla="*/ 4350826 w 9124939"/>
              <a:gd name="connsiteY7899" fmla="*/ 2769311 h 6507156"/>
              <a:gd name="connsiteX7900" fmla="*/ 4374327 w 9124939"/>
              <a:gd name="connsiteY7900" fmla="*/ 2779473 h 6507156"/>
              <a:gd name="connsiteX7901" fmla="*/ 4378455 w 9124939"/>
              <a:gd name="connsiteY7901" fmla="*/ 2767723 h 6507156"/>
              <a:gd name="connsiteX7902" fmla="*/ 4387030 w 9124939"/>
              <a:gd name="connsiteY7902" fmla="*/ 2782651 h 6507156"/>
              <a:gd name="connsiteX7903" fmla="*/ 4383219 w 9124939"/>
              <a:gd name="connsiteY7903" fmla="*/ 2797261 h 6507156"/>
              <a:gd name="connsiteX7904" fmla="*/ 4391476 w 9124939"/>
              <a:gd name="connsiteY7904" fmla="*/ 2805519 h 6507156"/>
              <a:gd name="connsiteX7905" fmla="*/ 4402274 w 9124939"/>
              <a:gd name="connsiteY7905" fmla="*/ 2794084 h 6507156"/>
              <a:gd name="connsiteX7906" fmla="*/ 4432762 w 9124939"/>
              <a:gd name="connsiteY7906" fmla="*/ 2799801 h 6507156"/>
              <a:gd name="connsiteX7907" fmla="*/ 4454992 w 9124939"/>
              <a:gd name="connsiteY7907" fmla="*/ 2795672 h 6507156"/>
              <a:gd name="connsiteX7908" fmla="*/ 4474047 w 9124939"/>
              <a:gd name="connsiteY7908" fmla="*/ 2785827 h 6507156"/>
              <a:gd name="connsiteX7909" fmla="*/ 4486750 w 9124939"/>
              <a:gd name="connsiteY7909" fmla="*/ 2794402 h 6507156"/>
              <a:gd name="connsiteX7910" fmla="*/ 4484845 w 9124939"/>
              <a:gd name="connsiteY7910" fmla="*/ 2807107 h 6507156"/>
              <a:gd name="connsiteX7911" fmla="*/ 4492149 w 9124939"/>
              <a:gd name="connsiteY7911" fmla="*/ 2815046 h 6507156"/>
              <a:gd name="connsiteX7912" fmla="*/ 4505170 w 9124939"/>
              <a:gd name="connsiteY7912" fmla="*/ 2829021 h 6507156"/>
              <a:gd name="connsiteX7913" fmla="*/ 4505170 w 9124939"/>
              <a:gd name="connsiteY7913" fmla="*/ 2836960 h 6507156"/>
              <a:gd name="connsiteX7914" fmla="*/ 4498819 w 9124939"/>
              <a:gd name="connsiteY7914" fmla="*/ 2848711 h 6507156"/>
              <a:gd name="connsiteX7915" fmla="*/ 4490244 w 9124939"/>
              <a:gd name="connsiteY7915" fmla="*/ 2843948 h 6507156"/>
              <a:gd name="connsiteX7916" fmla="*/ 4479764 w 9124939"/>
              <a:gd name="connsiteY7916" fmla="*/ 2835372 h 6507156"/>
              <a:gd name="connsiteX7917" fmla="*/ 4483892 w 9124939"/>
              <a:gd name="connsiteY7917" fmla="*/ 2826797 h 6507156"/>
              <a:gd name="connsiteX7918" fmla="*/ 4478176 w 9124939"/>
              <a:gd name="connsiteY7918" fmla="*/ 2815681 h 6507156"/>
              <a:gd name="connsiteX7919" fmla="*/ 4474365 w 9124939"/>
              <a:gd name="connsiteY7919" fmla="*/ 2834419 h 6507156"/>
              <a:gd name="connsiteX7920" fmla="*/ 4463885 w 9124939"/>
              <a:gd name="connsiteY7920" fmla="*/ 2837595 h 6507156"/>
              <a:gd name="connsiteX7921" fmla="*/ 4456898 w 9124939"/>
              <a:gd name="connsiteY7921" fmla="*/ 2861731 h 6507156"/>
              <a:gd name="connsiteX7922" fmla="*/ 4440701 w 9124939"/>
              <a:gd name="connsiteY7922" fmla="*/ 2863319 h 6507156"/>
              <a:gd name="connsiteX7923" fmla="*/ 4438796 w 9124939"/>
              <a:gd name="connsiteY7923" fmla="*/ 2847442 h 6507156"/>
              <a:gd name="connsiteX7924" fmla="*/ 4430856 w 9124939"/>
              <a:gd name="connsiteY7924" fmla="*/ 2839821 h 6507156"/>
              <a:gd name="connsiteX7925" fmla="*/ 4422917 w 9124939"/>
              <a:gd name="connsiteY7925" fmla="*/ 2864272 h 6507156"/>
              <a:gd name="connsiteX7926" fmla="*/ 4402909 w 9124939"/>
              <a:gd name="connsiteY7926" fmla="*/ 2885557 h 6507156"/>
              <a:gd name="connsiteX7927" fmla="*/ 4374327 w 9124939"/>
              <a:gd name="connsiteY7927" fmla="*/ 2890322 h 6507156"/>
              <a:gd name="connsiteX7928" fmla="*/ 4373692 w 9124939"/>
              <a:gd name="connsiteY7928" fmla="*/ 2906834 h 6507156"/>
              <a:gd name="connsiteX7929" fmla="*/ 4356542 w 9124939"/>
              <a:gd name="connsiteY7929" fmla="*/ 2915729 h 6507156"/>
              <a:gd name="connsiteX7930" fmla="*/ 4301283 w 9124939"/>
              <a:gd name="connsiteY7930" fmla="*/ 2906518 h 6507156"/>
              <a:gd name="connsiteX7931" fmla="*/ 4286992 w 9124939"/>
              <a:gd name="connsiteY7931" fmla="*/ 2913822 h 6507156"/>
              <a:gd name="connsiteX7932" fmla="*/ 4298425 w 9124939"/>
              <a:gd name="connsiteY7932" fmla="*/ 2927797 h 6507156"/>
              <a:gd name="connsiteX7933" fmla="*/ 4343839 w 9124939"/>
              <a:gd name="connsiteY7933" fmla="*/ 2926209 h 6507156"/>
              <a:gd name="connsiteX7934" fmla="*/ 4351778 w 9124939"/>
              <a:gd name="connsiteY7934" fmla="*/ 2946215 h 6507156"/>
              <a:gd name="connsiteX7935" fmla="*/ 4340981 w 9124939"/>
              <a:gd name="connsiteY7935" fmla="*/ 2953519 h 6507156"/>
              <a:gd name="connsiteX7936" fmla="*/ 4316527 w 9124939"/>
              <a:gd name="connsiteY7936" fmla="*/ 2943357 h 6507156"/>
              <a:gd name="connsiteX7937" fmla="*/ 4315574 w 9124939"/>
              <a:gd name="connsiteY7937" fmla="*/ 2950661 h 6507156"/>
              <a:gd name="connsiteX7938" fmla="*/ 4303824 w 9124939"/>
              <a:gd name="connsiteY7938" fmla="*/ 2956378 h 6507156"/>
              <a:gd name="connsiteX7939" fmla="*/ 4288897 w 9124939"/>
              <a:gd name="connsiteY7939" fmla="*/ 2959236 h 6507156"/>
              <a:gd name="connsiteX7940" fmla="*/ 4278417 w 9124939"/>
              <a:gd name="connsiteY7940" fmla="*/ 2953519 h 6507156"/>
              <a:gd name="connsiteX7941" fmla="*/ 4269842 w 9124939"/>
              <a:gd name="connsiteY7941" fmla="*/ 2957648 h 6507156"/>
              <a:gd name="connsiteX7942" fmla="*/ 4272701 w 9124939"/>
              <a:gd name="connsiteY7942" fmla="*/ 2965271 h 6507156"/>
              <a:gd name="connsiteX7943" fmla="*/ 4282863 w 9124939"/>
              <a:gd name="connsiteY7943" fmla="*/ 2974801 h 6507156"/>
              <a:gd name="connsiteX7944" fmla="*/ 4293979 w 9124939"/>
              <a:gd name="connsiteY7944" fmla="*/ 2971941 h 6507156"/>
              <a:gd name="connsiteX7945" fmla="*/ 4300965 w 9124939"/>
              <a:gd name="connsiteY7945" fmla="*/ 2973212 h 6507156"/>
              <a:gd name="connsiteX7946" fmla="*/ 4307317 w 9124939"/>
              <a:gd name="connsiteY7946" fmla="*/ 2983059 h 6507156"/>
              <a:gd name="connsiteX7947" fmla="*/ 4313351 w 9124939"/>
              <a:gd name="connsiteY7947" fmla="*/ 2986233 h 6507156"/>
              <a:gd name="connsiteX7948" fmla="*/ 4316844 w 9124939"/>
              <a:gd name="connsiteY7948" fmla="*/ 2982106 h 6507156"/>
              <a:gd name="connsiteX7949" fmla="*/ 4313669 w 9124939"/>
              <a:gd name="connsiteY7949" fmla="*/ 2971624 h 6507156"/>
              <a:gd name="connsiteX7950" fmla="*/ 4309858 w 9124939"/>
              <a:gd name="connsiteY7950" fmla="*/ 2964955 h 6507156"/>
              <a:gd name="connsiteX7951" fmla="*/ 4315257 w 9124939"/>
              <a:gd name="connsiteY7951" fmla="*/ 2957648 h 6507156"/>
              <a:gd name="connsiteX7952" fmla="*/ 4315574 w 9124939"/>
              <a:gd name="connsiteY7952" fmla="*/ 2950661 h 6507156"/>
              <a:gd name="connsiteX7953" fmla="*/ 4347650 w 9124939"/>
              <a:gd name="connsiteY7953" fmla="*/ 2971624 h 6507156"/>
              <a:gd name="connsiteX7954" fmla="*/ 4350826 w 9124939"/>
              <a:gd name="connsiteY7954" fmla="*/ 2991312 h 6507156"/>
              <a:gd name="connsiteX7955" fmla="*/ 4337170 w 9124939"/>
              <a:gd name="connsiteY7955" fmla="*/ 2993852 h 6507156"/>
              <a:gd name="connsiteX7956" fmla="*/ 4344792 w 9124939"/>
              <a:gd name="connsiteY7956" fmla="*/ 3009421 h 6507156"/>
              <a:gd name="connsiteX7957" fmla="*/ 4333359 w 9124939"/>
              <a:gd name="connsiteY7957" fmla="*/ 3024347 h 6507156"/>
              <a:gd name="connsiteX7958" fmla="*/ 4346062 w 9124939"/>
              <a:gd name="connsiteY7958" fmla="*/ 3037687 h 6507156"/>
              <a:gd name="connsiteX7959" fmla="*/ 4334629 w 9124939"/>
              <a:gd name="connsiteY7959" fmla="*/ 3049756 h 6507156"/>
              <a:gd name="connsiteX7960" fmla="*/ 4320973 w 9124939"/>
              <a:gd name="connsiteY7960" fmla="*/ 3038004 h 6507156"/>
              <a:gd name="connsiteX7961" fmla="*/ 4314621 w 9124939"/>
              <a:gd name="connsiteY7961" fmla="*/ 3057061 h 6507156"/>
              <a:gd name="connsiteX7962" fmla="*/ 4335582 w 9124939"/>
              <a:gd name="connsiteY7962" fmla="*/ 3071670 h 6507156"/>
              <a:gd name="connsiteX7963" fmla="*/ 4340346 w 9124939"/>
              <a:gd name="connsiteY7963" fmla="*/ 3085644 h 6507156"/>
              <a:gd name="connsiteX7964" fmla="*/ 4326372 w 9124939"/>
              <a:gd name="connsiteY7964" fmla="*/ 3100254 h 6507156"/>
              <a:gd name="connsiteX7965" fmla="*/ 4337170 w 9124939"/>
              <a:gd name="connsiteY7965" fmla="*/ 3109464 h 6507156"/>
              <a:gd name="connsiteX7966" fmla="*/ 4336535 w 9124939"/>
              <a:gd name="connsiteY7966" fmla="*/ 3129790 h 6507156"/>
              <a:gd name="connsiteX7967" fmla="*/ 4317162 w 9124939"/>
              <a:gd name="connsiteY7967" fmla="*/ 3148847 h 6507156"/>
              <a:gd name="connsiteX7968" fmla="*/ 4316527 w 9124939"/>
              <a:gd name="connsiteY7968" fmla="*/ 3163774 h 6507156"/>
              <a:gd name="connsiteX7969" fmla="*/ 4322879 w 9124939"/>
              <a:gd name="connsiteY7969" fmla="*/ 3187911 h 6507156"/>
              <a:gd name="connsiteX7970" fmla="*/ 4311763 w 9124939"/>
              <a:gd name="connsiteY7970" fmla="*/ 3211096 h 6507156"/>
              <a:gd name="connsiteX7971" fmla="*/ 4312081 w 9124939"/>
              <a:gd name="connsiteY7971" fmla="*/ 3241585 h 6507156"/>
              <a:gd name="connsiteX7972" fmla="*/ 4297472 w 9124939"/>
              <a:gd name="connsiteY7972" fmla="*/ 3293673 h 6507156"/>
              <a:gd name="connsiteX7973" fmla="*/ 4267302 w 9124939"/>
              <a:gd name="connsiteY7973" fmla="*/ 3359102 h 6507156"/>
              <a:gd name="connsiteX7974" fmla="*/ 4241895 w 9124939"/>
              <a:gd name="connsiteY7974" fmla="*/ 3347669 h 6507156"/>
              <a:gd name="connsiteX7975" fmla="*/ 4208232 w 9124939"/>
              <a:gd name="connsiteY7975" fmla="*/ 3352432 h 6507156"/>
              <a:gd name="connsiteX7976" fmla="*/ 4198387 w 9124939"/>
              <a:gd name="connsiteY7976" fmla="*/ 3340680 h 6507156"/>
              <a:gd name="connsiteX7977" fmla="*/ 4159642 w 9124939"/>
              <a:gd name="connsiteY7977" fmla="*/ 3348303 h 6507156"/>
              <a:gd name="connsiteX7978" fmla="*/ 4149162 w 9124939"/>
              <a:gd name="connsiteY7978" fmla="*/ 3372759 h 6507156"/>
              <a:gd name="connsiteX7979" fmla="*/ 4130107 w 9124939"/>
              <a:gd name="connsiteY7979" fmla="*/ 3367678 h 6507156"/>
              <a:gd name="connsiteX7980" fmla="*/ 4125978 w 9124939"/>
              <a:gd name="connsiteY7980" fmla="*/ 3394039 h 6507156"/>
              <a:gd name="connsiteX7981" fmla="*/ 4102795 w 9124939"/>
              <a:gd name="connsiteY7981" fmla="*/ 3421671 h 6507156"/>
              <a:gd name="connsiteX7982" fmla="*/ 4119309 w 9124939"/>
              <a:gd name="connsiteY7982" fmla="*/ 3453110 h 6507156"/>
              <a:gd name="connsiteX7983" fmla="*/ 4116451 w 9124939"/>
              <a:gd name="connsiteY7983" fmla="*/ 3478518 h 6507156"/>
              <a:gd name="connsiteX7984" fmla="*/ 4103430 w 9124939"/>
              <a:gd name="connsiteY7984" fmla="*/ 3480741 h 6507156"/>
              <a:gd name="connsiteX7985" fmla="*/ 4071672 w 9124939"/>
              <a:gd name="connsiteY7985" fmla="*/ 3473754 h 6507156"/>
              <a:gd name="connsiteX7986" fmla="*/ 4024352 w 9124939"/>
              <a:gd name="connsiteY7986" fmla="*/ 3494081 h 6507156"/>
              <a:gd name="connsiteX7987" fmla="*/ 4012602 w 9124939"/>
              <a:gd name="connsiteY7987" fmla="*/ 3485823 h 6507156"/>
              <a:gd name="connsiteX7988" fmla="*/ 3976398 w 9124939"/>
              <a:gd name="connsiteY7988" fmla="*/ 3488364 h 6507156"/>
              <a:gd name="connsiteX7989" fmla="*/ 3977668 w 9124939"/>
              <a:gd name="connsiteY7989" fmla="*/ 3470261 h 6507156"/>
              <a:gd name="connsiteX7990" fmla="*/ 3993229 w 9124939"/>
              <a:gd name="connsiteY7990" fmla="*/ 3465814 h 6507156"/>
              <a:gd name="connsiteX7991" fmla="*/ 3986878 w 9124939"/>
              <a:gd name="connsiteY7991" fmla="*/ 3454380 h 6507156"/>
              <a:gd name="connsiteX7992" fmla="*/ 3997040 w 9124939"/>
              <a:gd name="connsiteY7992" fmla="*/ 3430247 h 6507156"/>
              <a:gd name="connsiteX7993" fmla="*/ 3945910 w 9124939"/>
              <a:gd name="connsiteY7993" fmla="*/ 3355608 h 6507156"/>
              <a:gd name="connsiteX7994" fmla="*/ 3950991 w 9124939"/>
              <a:gd name="connsiteY7994" fmla="*/ 3343223 h 6507156"/>
              <a:gd name="connsiteX7995" fmla="*/ 3961789 w 9124939"/>
              <a:gd name="connsiteY7995" fmla="*/ 3352432 h 6507156"/>
              <a:gd name="connsiteX7996" fmla="*/ 3969093 w 9124939"/>
              <a:gd name="connsiteY7996" fmla="*/ 3351161 h 6507156"/>
              <a:gd name="connsiteX7997" fmla="*/ 3976080 w 9124939"/>
              <a:gd name="connsiteY7997" fmla="*/ 3338458 h 6507156"/>
              <a:gd name="connsiteX7998" fmla="*/ 3961471 w 9124939"/>
              <a:gd name="connsiteY7998" fmla="*/ 3314319 h 6507156"/>
              <a:gd name="connsiteX7999" fmla="*/ 3961471 w 9124939"/>
              <a:gd name="connsiteY7999" fmla="*/ 3303838 h 6507156"/>
              <a:gd name="connsiteX8000" fmla="*/ 3984337 w 9124939"/>
              <a:gd name="connsiteY8000" fmla="*/ 3305743 h 6507156"/>
              <a:gd name="connsiteX8001" fmla="*/ 3986560 w 9124939"/>
              <a:gd name="connsiteY8001" fmla="*/ 3284780 h 6507156"/>
              <a:gd name="connsiteX8002" fmla="*/ 3915740 w 9124939"/>
              <a:gd name="connsiteY8002" fmla="*/ 3209507 h 6507156"/>
              <a:gd name="connsiteX8003" fmla="*/ 3905894 w 9124939"/>
              <a:gd name="connsiteY8003" fmla="*/ 3151705 h 6507156"/>
              <a:gd name="connsiteX8004" fmla="*/ 3889698 w 9124939"/>
              <a:gd name="connsiteY8004" fmla="*/ 3142177 h 6507156"/>
              <a:gd name="connsiteX8005" fmla="*/ 3881123 w 9124939"/>
              <a:gd name="connsiteY8005" fmla="*/ 3104382 h 6507156"/>
              <a:gd name="connsiteX8006" fmla="*/ 3866197 w 9124939"/>
              <a:gd name="connsiteY8006" fmla="*/ 3084374 h 6507156"/>
              <a:gd name="connsiteX8007" fmla="*/ 3883981 w 9124939"/>
              <a:gd name="connsiteY8007" fmla="*/ 3080245 h 6507156"/>
              <a:gd name="connsiteX8008" fmla="*/ 3887157 w 9124939"/>
              <a:gd name="connsiteY8008" fmla="*/ 3070718 h 6507156"/>
              <a:gd name="connsiteX8009" fmla="*/ 3873184 w 9124939"/>
              <a:gd name="connsiteY8009" fmla="*/ 3058014 h 6507156"/>
              <a:gd name="connsiteX8010" fmla="*/ 3869055 w 9124939"/>
              <a:gd name="connsiteY8010" fmla="*/ 3041180 h 6507156"/>
              <a:gd name="connsiteX8011" fmla="*/ 3872866 w 9124939"/>
              <a:gd name="connsiteY8011" fmla="*/ 3031653 h 6507156"/>
              <a:gd name="connsiteX8012" fmla="*/ 3872866 w 9124939"/>
              <a:gd name="connsiteY8012" fmla="*/ 3017994 h 6507156"/>
              <a:gd name="connsiteX8013" fmla="*/ 3862386 w 9124939"/>
              <a:gd name="connsiteY8013" fmla="*/ 3013549 h 6507156"/>
              <a:gd name="connsiteX8014" fmla="*/ 3850635 w 9124939"/>
              <a:gd name="connsiteY8014" fmla="*/ 3019265 h 6507156"/>
              <a:gd name="connsiteX8015" fmla="*/ 3833486 w 9124939"/>
              <a:gd name="connsiteY8015" fmla="*/ 3014184 h 6507156"/>
              <a:gd name="connsiteX8016" fmla="*/ 3835709 w 9124939"/>
              <a:gd name="connsiteY8016" fmla="*/ 3003384 h 6507156"/>
              <a:gd name="connsiteX8017" fmla="*/ 3873501 w 9124939"/>
              <a:gd name="connsiteY8017" fmla="*/ 2981153 h 6507156"/>
              <a:gd name="connsiteX8018" fmla="*/ 3857622 w 9124939"/>
              <a:gd name="connsiteY8018" fmla="*/ 2964637 h 6507156"/>
              <a:gd name="connsiteX8019" fmla="*/ 3853494 w 9124939"/>
              <a:gd name="connsiteY8019" fmla="*/ 2964637 h 6507156"/>
              <a:gd name="connsiteX8020" fmla="*/ 3850000 w 9124939"/>
              <a:gd name="connsiteY8020" fmla="*/ 2964955 h 6507156"/>
              <a:gd name="connsiteX8021" fmla="*/ 3847142 w 9124939"/>
              <a:gd name="connsiteY8021" fmla="*/ 2965589 h 6507156"/>
              <a:gd name="connsiteX8022" fmla="*/ 3846189 w 9124939"/>
              <a:gd name="connsiteY8022" fmla="*/ 2965906 h 6507156"/>
              <a:gd name="connsiteX8023" fmla="*/ 3845872 w 9124939"/>
              <a:gd name="connsiteY8023" fmla="*/ 2966540 h 6507156"/>
              <a:gd name="connsiteX8024" fmla="*/ 3845236 w 9124939"/>
              <a:gd name="connsiteY8024" fmla="*/ 2968446 h 6507156"/>
              <a:gd name="connsiteX8025" fmla="*/ 3844919 w 9124939"/>
              <a:gd name="connsiteY8025" fmla="*/ 2970989 h 6507156"/>
              <a:gd name="connsiteX8026" fmla="*/ 3844919 w 9124939"/>
              <a:gd name="connsiteY8026" fmla="*/ 2973847 h 6507156"/>
              <a:gd name="connsiteX8027" fmla="*/ 3844919 w 9124939"/>
              <a:gd name="connsiteY8027" fmla="*/ 2978928 h 6507156"/>
              <a:gd name="connsiteX8028" fmla="*/ 3844919 w 9124939"/>
              <a:gd name="connsiteY8028" fmla="*/ 2981153 h 6507156"/>
              <a:gd name="connsiteX8029" fmla="*/ 3839520 w 9124939"/>
              <a:gd name="connsiteY8029" fmla="*/ 2977340 h 6507156"/>
              <a:gd name="connsiteX8030" fmla="*/ 3840790 w 9124939"/>
              <a:gd name="connsiteY8030" fmla="*/ 2960189 h 6507156"/>
              <a:gd name="connsiteX8031" fmla="*/ 3827452 w 9124939"/>
              <a:gd name="connsiteY8031" fmla="*/ 2949073 h 6507156"/>
              <a:gd name="connsiteX8032" fmla="*/ 3823323 w 9124939"/>
              <a:gd name="connsiteY8032" fmla="*/ 2934148 h 6507156"/>
              <a:gd name="connsiteX8033" fmla="*/ 3814431 w 9124939"/>
              <a:gd name="connsiteY8033" fmla="*/ 2888732 h 6507156"/>
              <a:gd name="connsiteX8034" fmla="*/ 3811573 w 9124939"/>
              <a:gd name="connsiteY8034" fmla="*/ 2831879 h 6507156"/>
              <a:gd name="connsiteX8035" fmla="*/ 3812242 w 9124939"/>
              <a:gd name="connsiteY8035" fmla="*/ 2832028 h 6507156"/>
              <a:gd name="connsiteX8036" fmla="*/ 3799613 w 9124939"/>
              <a:gd name="connsiteY8036" fmla="*/ 2817500 h 6507156"/>
              <a:gd name="connsiteX8037" fmla="*/ 3775175 w 9124939"/>
              <a:gd name="connsiteY8037" fmla="*/ 2813690 h 6507156"/>
              <a:gd name="connsiteX8038" fmla="*/ 3774223 w 9124939"/>
              <a:gd name="connsiteY8038" fmla="*/ 2806070 h 6507156"/>
              <a:gd name="connsiteX8039" fmla="*/ 3760259 w 9124939"/>
              <a:gd name="connsiteY8039" fmla="*/ 2797815 h 6507156"/>
              <a:gd name="connsiteX8040" fmla="*/ 3771684 w 9124939"/>
              <a:gd name="connsiteY8040" fmla="*/ 2758764 h 6507156"/>
              <a:gd name="connsiteX8041" fmla="*/ 3762163 w 9124939"/>
              <a:gd name="connsiteY8041" fmla="*/ 2737810 h 6507156"/>
              <a:gd name="connsiteX8042" fmla="*/ 3762798 w 9124939"/>
              <a:gd name="connsiteY8042" fmla="*/ 2708282 h 6507156"/>
              <a:gd name="connsiteX8043" fmla="*/ 3769145 w 9124939"/>
              <a:gd name="connsiteY8043" fmla="*/ 2724157 h 6507156"/>
              <a:gd name="connsiteX8044" fmla="*/ 3772319 w 9124939"/>
              <a:gd name="connsiteY8044" fmla="*/ 2702885 h 6507156"/>
              <a:gd name="connsiteX8045" fmla="*/ 3770098 w 9124939"/>
              <a:gd name="connsiteY8045" fmla="*/ 2679708 h 6507156"/>
              <a:gd name="connsiteX8046" fmla="*/ 3749786 w 9124939"/>
              <a:gd name="connsiteY8046" fmla="*/ 2683199 h 6507156"/>
              <a:gd name="connsiteX8047" fmla="*/ 3740581 w 9124939"/>
              <a:gd name="connsiteY8047" fmla="*/ 2697806 h 6507156"/>
              <a:gd name="connsiteX8048" fmla="*/ 3753594 w 9124939"/>
              <a:gd name="connsiteY8048" fmla="*/ 2736856 h 6507156"/>
              <a:gd name="connsiteX8049" fmla="*/ 3751689 w 9124939"/>
              <a:gd name="connsiteY8049" fmla="*/ 2748604 h 6507156"/>
              <a:gd name="connsiteX8050" fmla="*/ 3743120 w 9124939"/>
              <a:gd name="connsiteY8050" fmla="*/ 2754953 h 6507156"/>
              <a:gd name="connsiteX8051" fmla="*/ 3739946 w 9124939"/>
              <a:gd name="connsiteY8051" fmla="*/ 2734634 h 6507156"/>
              <a:gd name="connsiteX8052" fmla="*/ 3736772 w 9124939"/>
              <a:gd name="connsiteY8052" fmla="*/ 2727331 h 6507156"/>
              <a:gd name="connsiteX8053" fmla="*/ 3737407 w 9124939"/>
              <a:gd name="connsiteY8053" fmla="*/ 2719076 h 6507156"/>
              <a:gd name="connsiteX8054" fmla="*/ 3725664 w 9124939"/>
              <a:gd name="connsiteY8054" fmla="*/ 2720347 h 6507156"/>
              <a:gd name="connsiteX8055" fmla="*/ 3731377 w 9124939"/>
              <a:gd name="connsiteY8055" fmla="*/ 2740984 h 6507156"/>
              <a:gd name="connsiteX8056" fmla="*/ 3726299 w 9124939"/>
              <a:gd name="connsiteY8056" fmla="*/ 2767654 h 6507156"/>
              <a:gd name="connsiteX8057" fmla="*/ 3744389 w 9124939"/>
              <a:gd name="connsiteY8057" fmla="*/ 2782258 h 6507156"/>
              <a:gd name="connsiteX8058" fmla="*/ 3741532 w 9124939"/>
              <a:gd name="connsiteY8058" fmla="*/ 2808610 h 6507156"/>
              <a:gd name="connsiteX8059" fmla="*/ 3730108 w 9124939"/>
              <a:gd name="connsiteY8059" fmla="*/ 2809880 h 6507156"/>
              <a:gd name="connsiteX8060" fmla="*/ 3726934 w 9124939"/>
              <a:gd name="connsiteY8060" fmla="*/ 2835915 h 6507156"/>
              <a:gd name="connsiteX8061" fmla="*/ 3717730 w 9124939"/>
              <a:gd name="connsiteY8061" fmla="*/ 2846392 h 6507156"/>
              <a:gd name="connsiteX8062" fmla="*/ 3694244 w 9124939"/>
              <a:gd name="connsiteY8062" fmla="*/ 2843851 h 6507156"/>
              <a:gd name="connsiteX8063" fmla="*/ 3680597 w 9124939"/>
              <a:gd name="connsiteY8063" fmla="*/ 2851153 h 6507156"/>
              <a:gd name="connsiteX8064" fmla="*/ 3665680 w 9124939"/>
              <a:gd name="connsiteY8064" fmla="*/ 2836550 h 6507156"/>
              <a:gd name="connsiteX8065" fmla="*/ 3671393 w 9124939"/>
              <a:gd name="connsiteY8065" fmla="*/ 2861631 h 6507156"/>
              <a:gd name="connsiteX8066" fmla="*/ 3643780 w 9124939"/>
              <a:gd name="connsiteY8066" fmla="*/ 2880047 h 6507156"/>
              <a:gd name="connsiteX8067" fmla="*/ 3638703 w 9124939"/>
              <a:gd name="connsiteY8067" fmla="*/ 2901001 h 6507156"/>
              <a:gd name="connsiteX8068" fmla="*/ 3622833 w 9124939"/>
              <a:gd name="connsiteY8068" fmla="*/ 2899096 h 6507156"/>
              <a:gd name="connsiteX8069" fmla="*/ 3618708 w 9124939"/>
              <a:gd name="connsiteY8069" fmla="*/ 2905763 h 6507156"/>
              <a:gd name="connsiteX8070" fmla="*/ 3630132 w 9124939"/>
              <a:gd name="connsiteY8070" fmla="*/ 2914653 h 6507156"/>
              <a:gd name="connsiteX8071" fmla="*/ 3622199 w 9124939"/>
              <a:gd name="connsiteY8071" fmla="*/ 2924495 h 6507156"/>
              <a:gd name="connsiteX8072" fmla="*/ 3611408 w 9124939"/>
              <a:gd name="connsiteY8072" fmla="*/ 2926400 h 6507156"/>
              <a:gd name="connsiteX8073" fmla="*/ 3603791 w 9124939"/>
              <a:gd name="connsiteY8073" fmla="*/ 2928306 h 6507156"/>
              <a:gd name="connsiteX8074" fmla="*/ 3600617 w 9124939"/>
              <a:gd name="connsiteY8074" fmla="*/ 2928940 h 6507156"/>
              <a:gd name="connsiteX8075" fmla="*/ 3598713 w 9124939"/>
              <a:gd name="connsiteY8075" fmla="*/ 2929892 h 6507156"/>
              <a:gd name="connsiteX8076" fmla="*/ 3598078 w 9124939"/>
              <a:gd name="connsiteY8076" fmla="*/ 2930845 h 6507156"/>
              <a:gd name="connsiteX8077" fmla="*/ 3597762 w 9124939"/>
              <a:gd name="connsiteY8077" fmla="*/ 2931480 h 6507156"/>
              <a:gd name="connsiteX8078" fmla="*/ 3596809 w 9124939"/>
              <a:gd name="connsiteY8078" fmla="*/ 2934020 h 6507156"/>
              <a:gd name="connsiteX8079" fmla="*/ 3595540 w 9124939"/>
              <a:gd name="connsiteY8079" fmla="*/ 2937194 h 6507156"/>
              <a:gd name="connsiteX8080" fmla="*/ 3594587 w 9124939"/>
              <a:gd name="connsiteY8080" fmla="*/ 2941005 h 6507156"/>
              <a:gd name="connsiteX8081" fmla="*/ 3593000 w 9124939"/>
              <a:gd name="connsiteY8081" fmla="*/ 2947354 h 6507156"/>
              <a:gd name="connsiteX8082" fmla="*/ 3592683 w 9124939"/>
              <a:gd name="connsiteY8082" fmla="*/ 2950212 h 6507156"/>
              <a:gd name="connsiteX8083" fmla="*/ 3573006 w 9124939"/>
              <a:gd name="connsiteY8083" fmla="*/ 2981009 h 6507156"/>
              <a:gd name="connsiteX8084" fmla="*/ 3546346 w 9124939"/>
              <a:gd name="connsiteY8084" fmla="*/ 2987359 h 6507156"/>
              <a:gd name="connsiteX8085" fmla="*/ 3528255 w 9124939"/>
              <a:gd name="connsiteY8085" fmla="*/ 3003233 h 6507156"/>
              <a:gd name="connsiteX8086" fmla="*/ 3506356 w 9124939"/>
              <a:gd name="connsiteY8086" fmla="*/ 3005773 h 6507156"/>
              <a:gd name="connsiteX8087" fmla="*/ 3500009 w 9124939"/>
              <a:gd name="connsiteY8087" fmla="*/ 3023871 h 6507156"/>
              <a:gd name="connsiteX8088" fmla="*/ 3452720 w 9124939"/>
              <a:gd name="connsiteY8088" fmla="*/ 3027363 h 6507156"/>
              <a:gd name="connsiteX8089" fmla="*/ 3419712 w 9124939"/>
              <a:gd name="connsiteY8089" fmla="*/ 3018156 h 6507156"/>
              <a:gd name="connsiteX8090" fmla="*/ 3385752 w 9124939"/>
              <a:gd name="connsiteY8090" fmla="*/ 3012123 h 6507156"/>
              <a:gd name="connsiteX8091" fmla="*/ 3390830 w 9124939"/>
              <a:gd name="connsiteY8091" fmla="*/ 2986724 h 6507156"/>
              <a:gd name="connsiteX8092" fmla="*/ 3361632 w 9124939"/>
              <a:gd name="connsiteY8092" fmla="*/ 2991169 h 6507156"/>
              <a:gd name="connsiteX8093" fmla="*/ 3320689 w 9124939"/>
              <a:gd name="connsiteY8093" fmla="*/ 2948306 h 6507156"/>
              <a:gd name="connsiteX8094" fmla="*/ 3291174 w 9124939"/>
              <a:gd name="connsiteY8094" fmla="*/ 2945133 h 6507156"/>
              <a:gd name="connsiteX8095" fmla="*/ 3284826 w 9124939"/>
              <a:gd name="connsiteY8095" fmla="*/ 2924495 h 6507156"/>
              <a:gd name="connsiteX8096" fmla="*/ 3272765 w 9124939"/>
              <a:gd name="connsiteY8096" fmla="*/ 2915288 h 6507156"/>
              <a:gd name="connsiteX8097" fmla="*/ 3282287 w 9124939"/>
              <a:gd name="connsiteY8097" fmla="*/ 2898143 h 6507156"/>
              <a:gd name="connsiteX8098" fmla="*/ 3291491 w 9124939"/>
              <a:gd name="connsiteY8098" fmla="*/ 2868617 h 6507156"/>
              <a:gd name="connsiteX8099" fmla="*/ 3310533 w 9124939"/>
              <a:gd name="connsiteY8099" fmla="*/ 2881951 h 6507156"/>
              <a:gd name="connsiteX8100" fmla="*/ 3317832 w 9124939"/>
              <a:gd name="connsiteY8100" fmla="*/ 2871157 h 6507156"/>
              <a:gd name="connsiteX8101" fmla="*/ 3347667 w 9124939"/>
              <a:gd name="connsiteY8101" fmla="*/ 2884808 h 6507156"/>
              <a:gd name="connsiteX8102" fmla="*/ 3338144 w 9124939"/>
              <a:gd name="connsiteY8102" fmla="*/ 2873379 h 6507156"/>
              <a:gd name="connsiteX8103" fmla="*/ 3336876 w 9124939"/>
              <a:gd name="connsiteY8103" fmla="*/ 2861631 h 6507156"/>
              <a:gd name="connsiteX8104" fmla="*/ 3377183 w 9124939"/>
              <a:gd name="connsiteY8104" fmla="*/ 2844486 h 6507156"/>
              <a:gd name="connsiteX8105" fmla="*/ 3329260 w 9124939"/>
              <a:gd name="connsiteY8105" fmla="*/ 2855282 h 6507156"/>
              <a:gd name="connsiteX8106" fmla="*/ 3318786 w 9124939"/>
              <a:gd name="connsiteY8106" fmla="*/ 2835596 h 6507156"/>
              <a:gd name="connsiteX8107" fmla="*/ 3328942 w 9124939"/>
              <a:gd name="connsiteY8107" fmla="*/ 2814325 h 6507156"/>
              <a:gd name="connsiteX8108" fmla="*/ 3344811 w 9124939"/>
              <a:gd name="connsiteY8108" fmla="*/ 2810197 h 6507156"/>
              <a:gd name="connsiteX8109" fmla="*/ 3352428 w 9124939"/>
              <a:gd name="connsiteY8109" fmla="*/ 2799403 h 6507156"/>
              <a:gd name="connsiteX8110" fmla="*/ 3336242 w 9124939"/>
              <a:gd name="connsiteY8110" fmla="*/ 2792101 h 6507156"/>
              <a:gd name="connsiteX8111" fmla="*/ 3339097 w 9124939"/>
              <a:gd name="connsiteY8111" fmla="*/ 2782575 h 6507156"/>
              <a:gd name="connsiteX8112" fmla="*/ 3354966 w 9124939"/>
              <a:gd name="connsiteY8112" fmla="*/ 2769875 h 6507156"/>
              <a:gd name="connsiteX8113" fmla="*/ 3354966 w 9124939"/>
              <a:gd name="connsiteY8113" fmla="*/ 2765431 h 6507156"/>
              <a:gd name="connsiteX8114" fmla="*/ 3339097 w 9124939"/>
              <a:gd name="connsiteY8114" fmla="*/ 2756224 h 6507156"/>
              <a:gd name="connsiteX8115" fmla="*/ 3326719 w 9124939"/>
              <a:gd name="connsiteY8115" fmla="*/ 2781941 h 6507156"/>
              <a:gd name="connsiteX8116" fmla="*/ 3308312 w 9124939"/>
              <a:gd name="connsiteY8116" fmla="*/ 2769558 h 6507156"/>
              <a:gd name="connsiteX8117" fmla="*/ 3305456 w 9124939"/>
              <a:gd name="connsiteY8117" fmla="*/ 2795592 h 6507156"/>
              <a:gd name="connsiteX8118" fmla="*/ 3291808 w 9124939"/>
              <a:gd name="connsiteY8118" fmla="*/ 2787338 h 6507156"/>
              <a:gd name="connsiteX8119" fmla="*/ 3290856 w 9124939"/>
              <a:gd name="connsiteY8119" fmla="*/ 2773685 h 6507156"/>
              <a:gd name="connsiteX8120" fmla="*/ 3285143 w 9124939"/>
              <a:gd name="connsiteY8120" fmla="*/ 2765113 h 6507156"/>
              <a:gd name="connsiteX8121" fmla="*/ 3298790 w 9124939"/>
              <a:gd name="connsiteY8121" fmla="*/ 2738762 h 6507156"/>
              <a:gd name="connsiteX8122" fmla="*/ 3316882 w 9124939"/>
              <a:gd name="connsiteY8122" fmla="*/ 2747016 h 6507156"/>
              <a:gd name="connsiteX8123" fmla="*/ 3318786 w 9124939"/>
              <a:gd name="connsiteY8123" fmla="*/ 2721617 h 6507156"/>
              <a:gd name="connsiteX8124" fmla="*/ 3321643 w 9124939"/>
              <a:gd name="connsiteY8124" fmla="*/ 2719395 h 6507156"/>
              <a:gd name="connsiteX8125" fmla="*/ 3327672 w 9124939"/>
              <a:gd name="connsiteY8125" fmla="*/ 2714632 h 6507156"/>
              <a:gd name="connsiteX8126" fmla="*/ 3330845 w 9124939"/>
              <a:gd name="connsiteY8126" fmla="*/ 2711457 h 6507156"/>
              <a:gd name="connsiteX8127" fmla="*/ 3333067 w 9124939"/>
              <a:gd name="connsiteY8127" fmla="*/ 2708600 h 6507156"/>
              <a:gd name="connsiteX8128" fmla="*/ 3334971 w 9124939"/>
              <a:gd name="connsiteY8128" fmla="*/ 2706377 h 6507156"/>
              <a:gd name="connsiteX8129" fmla="*/ 3335289 w 9124939"/>
              <a:gd name="connsiteY8129" fmla="*/ 2705425 h 6507156"/>
              <a:gd name="connsiteX8130" fmla="*/ 3335289 w 9124939"/>
              <a:gd name="connsiteY8130" fmla="*/ 2704790 h 6507156"/>
              <a:gd name="connsiteX8131" fmla="*/ 3335289 w 9124939"/>
              <a:gd name="connsiteY8131" fmla="*/ 2704472 h 6507156"/>
              <a:gd name="connsiteX8132" fmla="*/ 3335608 w 9124939"/>
              <a:gd name="connsiteY8132" fmla="*/ 2704472 h 6507156"/>
              <a:gd name="connsiteX8133" fmla="*/ 3337512 w 9124939"/>
              <a:gd name="connsiteY8133" fmla="*/ 2704790 h 6507156"/>
              <a:gd name="connsiteX8134" fmla="*/ 3342271 w 9124939"/>
              <a:gd name="connsiteY8134" fmla="*/ 2707965 h 6507156"/>
              <a:gd name="connsiteX8135" fmla="*/ 3350523 w 9124939"/>
              <a:gd name="connsiteY8135" fmla="*/ 2713044 h 6507156"/>
              <a:gd name="connsiteX8136" fmla="*/ 3358776 w 9124939"/>
              <a:gd name="connsiteY8136" fmla="*/ 2693995 h 6507156"/>
              <a:gd name="connsiteX8137" fmla="*/ 3353381 w 9124939"/>
              <a:gd name="connsiteY8137" fmla="*/ 2688916 h 6507156"/>
              <a:gd name="connsiteX8138" fmla="*/ 3336242 w 9124939"/>
              <a:gd name="connsiteY8138" fmla="*/ 2701615 h 6507156"/>
              <a:gd name="connsiteX8139" fmla="*/ 3326719 w 9124939"/>
              <a:gd name="connsiteY8139" fmla="*/ 2694312 h 6507156"/>
              <a:gd name="connsiteX8140" fmla="*/ 3310216 w 9124939"/>
              <a:gd name="connsiteY8140" fmla="*/ 2707012 h 6507156"/>
              <a:gd name="connsiteX8141" fmla="*/ 3305456 w 9124939"/>
              <a:gd name="connsiteY8141" fmla="*/ 2695582 h 6507156"/>
              <a:gd name="connsiteX8142" fmla="*/ 3319419 w 9124939"/>
              <a:gd name="connsiteY8142" fmla="*/ 2676532 h 6507156"/>
              <a:gd name="connsiteX8143" fmla="*/ 3330845 w 9124939"/>
              <a:gd name="connsiteY8143" fmla="*/ 2653990 h 6507156"/>
              <a:gd name="connsiteX8144" fmla="*/ 3354015 w 9124939"/>
              <a:gd name="connsiteY8144" fmla="*/ 2645736 h 6507156"/>
              <a:gd name="connsiteX8145" fmla="*/ 3356870 w 9124939"/>
              <a:gd name="connsiteY8145" fmla="*/ 2630813 h 6507156"/>
              <a:gd name="connsiteX8146" fmla="*/ 3339097 w 9124939"/>
              <a:gd name="connsiteY8146" fmla="*/ 2631131 h 6507156"/>
              <a:gd name="connsiteX8147" fmla="*/ 3357823 w 9124939"/>
              <a:gd name="connsiteY8147" fmla="*/ 2610493 h 6507156"/>
              <a:gd name="connsiteX8148" fmla="*/ 3368296 w 9124939"/>
              <a:gd name="connsiteY8148" fmla="*/ 2586681 h 6507156"/>
              <a:gd name="connsiteX8149" fmla="*/ 3370200 w 9124939"/>
              <a:gd name="connsiteY8149" fmla="*/ 2583506 h 6507156"/>
              <a:gd name="connsiteX8150" fmla="*/ 3381943 w 9124939"/>
              <a:gd name="connsiteY8150" fmla="*/ 2579696 h 6507156"/>
              <a:gd name="connsiteX8151" fmla="*/ 3379088 w 9124939"/>
              <a:gd name="connsiteY8151" fmla="*/ 2622241 h 6507156"/>
              <a:gd name="connsiteX8152" fmla="*/ 3386703 w 9124939"/>
              <a:gd name="connsiteY8152" fmla="*/ 2632402 h 6507156"/>
              <a:gd name="connsiteX8153" fmla="*/ 3391466 w 9124939"/>
              <a:gd name="connsiteY8153" fmla="*/ 2574617 h 6507156"/>
              <a:gd name="connsiteX8154" fmla="*/ 3421933 w 9124939"/>
              <a:gd name="connsiteY8154" fmla="*/ 2560643 h 6507156"/>
              <a:gd name="connsiteX8155" fmla="*/ 3409239 w 9124939"/>
              <a:gd name="connsiteY8155" fmla="*/ 2556511 h 6507156"/>
              <a:gd name="connsiteX8156" fmla="*/ 3383848 w 9124939"/>
              <a:gd name="connsiteY8156" fmla="*/ 2565406 h 6507156"/>
              <a:gd name="connsiteX8157" fmla="*/ 3387022 w 9124939"/>
              <a:gd name="connsiteY8157" fmla="*/ 2549527 h 6507156"/>
              <a:gd name="connsiteX8158" fmla="*/ 3372422 w 9124939"/>
              <a:gd name="connsiteY8158" fmla="*/ 2565406 h 6507156"/>
              <a:gd name="connsiteX8159" fmla="*/ 3343858 w 9124939"/>
              <a:gd name="connsiteY8159" fmla="*/ 2579061 h 6507156"/>
              <a:gd name="connsiteX8160" fmla="*/ 3335608 w 9124939"/>
              <a:gd name="connsiteY8160" fmla="*/ 2608907 h 6507156"/>
              <a:gd name="connsiteX8161" fmla="*/ 3307360 w 9124939"/>
              <a:gd name="connsiteY8161" fmla="*/ 2627956 h 6507156"/>
              <a:gd name="connsiteX8162" fmla="*/ 3300059 w 9124939"/>
              <a:gd name="connsiteY8162" fmla="*/ 2637481 h 6507156"/>
              <a:gd name="connsiteX8163" fmla="*/ 3277525 w 9124939"/>
              <a:gd name="connsiteY8163" fmla="*/ 2625099 h 6507156"/>
              <a:gd name="connsiteX8164" fmla="*/ 3262927 w 9124939"/>
              <a:gd name="connsiteY8164" fmla="*/ 2635575 h 6507156"/>
              <a:gd name="connsiteX8165" fmla="*/ 3243566 w 9124939"/>
              <a:gd name="connsiteY8165" fmla="*/ 2606366 h 6507156"/>
              <a:gd name="connsiteX8166" fmla="*/ 3243249 w 9124939"/>
              <a:gd name="connsiteY8166" fmla="*/ 2597159 h 6507156"/>
              <a:gd name="connsiteX8167" fmla="*/ 3260388 w 9124939"/>
              <a:gd name="connsiteY8167" fmla="*/ 2599063 h 6507156"/>
              <a:gd name="connsiteX8168" fmla="*/ 3262610 w 9124939"/>
              <a:gd name="connsiteY8168" fmla="*/ 2578108 h 6507156"/>
              <a:gd name="connsiteX8169" fmla="*/ 3277209 w 9124939"/>
              <a:gd name="connsiteY8169" fmla="*/ 2592397 h 6507156"/>
              <a:gd name="connsiteX8170" fmla="*/ 3309898 w 9124939"/>
              <a:gd name="connsiteY8170" fmla="*/ 2571119 h 6507156"/>
              <a:gd name="connsiteX8171" fmla="*/ 3281652 w 9124939"/>
              <a:gd name="connsiteY8171" fmla="*/ 2573345 h 6507156"/>
              <a:gd name="connsiteX8172" fmla="*/ 3272765 w 9124939"/>
              <a:gd name="connsiteY8172" fmla="*/ 2568264 h 6507156"/>
              <a:gd name="connsiteX8173" fmla="*/ 3270544 w 9124939"/>
              <a:gd name="connsiteY8173" fmla="*/ 2551434 h 6507156"/>
              <a:gd name="connsiteX8174" fmla="*/ 3296886 w 9124939"/>
              <a:gd name="connsiteY8174" fmla="*/ 2537471 h 6507156"/>
              <a:gd name="connsiteX8175" fmla="*/ 3274988 w 9124939"/>
              <a:gd name="connsiteY8175" fmla="*/ 2539690 h 6507156"/>
              <a:gd name="connsiteX8176" fmla="*/ 3275623 w 9124939"/>
              <a:gd name="connsiteY8176" fmla="*/ 2526990 h 6507156"/>
              <a:gd name="connsiteX8177" fmla="*/ 3262927 w 9124939"/>
              <a:gd name="connsiteY8177" fmla="*/ 2515879 h 6507156"/>
              <a:gd name="connsiteX8178" fmla="*/ 3274353 w 9124939"/>
              <a:gd name="connsiteY8178" fmla="*/ 2500957 h 6507156"/>
              <a:gd name="connsiteX8179" fmla="*/ 3266100 w 9124939"/>
              <a:gd name="connsiteY8179" fmla="*/ 2500004 h 6507156"/>
              <a:gd name="connsiteX8180" fmla="*/ 3253404 w 9124939"/>
              <a:gd name="connsiteY8180" fmla="*/ 2506355 h 6507156"/>
              <a:gd name="connsiteX8181" fmla="*/ 3235315 w 9124939"/>
              <a:gd name="connsiteY8181" fmla="*/ 2494924 h 6507156"/>
              <a:gd name="connsiteX8182" fmla="*/ 3243566 w 9124939"/>
              <a:gd name="connsiteY8182" fmla="*/ 2484447 h 6507156"/>
              <a:gd name="connsiteX8183" fmla="*/ 3232141 w 9124939"/>
              <a:gd name="connsiteY8183" fmla="*/ 2483175 h 6507156"/>
              <a:gd name="connsiteX8184" fmla="*/ 3236901 w 9124939"/>
              <a:gd name="connsiteY8184" fmla="*/ 2465080 h 6507156"/>
              <a:gd name="connsiteX8185" fmla="*/ 3252769 w 9124939"/>
              <a:gd name="connsiteY8185" fmla="*/ 2464125 h 6507156"/>
              <a:gd name="connsiteX8186" fmla="*/ 3278479 w 9124939"/>
              <a:gd name="connsiteY8186" fmla="*/ 2470160 h 6507156"/>
              <a:gd name="connsiteX8187" fmla="*/ 3303551 w 9124939"/>
              <a:gd name="connsiteY8187" fmla="*/ 2454283 h 6507156"/>
              <a:gd name="connsiteX8188" fmla="*/ 3347033 w 9124939"/>
              <a:gd name="connsiteY8188" fmla="*/ 2463492 h 6507156"/>
              <a:gd name="connsiteX8189" fmla="*/ 3368296 w 9124939"/>
              <a:gd name="connsiteY8189" fmla="*/ 2451427 h 6507156"/>
              <a:gd name="connsiteX8190" fmla="*/ 3411778 w 9124939"/>
              <a:gd name="connsiteY8190" fmla="*/ 2478732 h 6507156"/>
              <a:gd name="connsiteX8191" fmla="*/ 3406701 w 9124939"/>
              <a:gd name="connsiteY8191" fmla="*/ 2500639 h 6507156"/>
              <a:gd name="connsiteX8192" fmla="*/ 3422251 w 9124939"/>
              <a:gd name="connsiteY8192" fmla="*/ 2487939 h 6507156"/>
              <a:gd name="connsiteX8193" fmla="*/ 3434946 w 9124939"/>
              <a:gd name="connsiteY8193" fmla="*/ 2502544 h 6507156"/>
              <a:gd name="connsiteX8194" fmla="*/ 3441294 w 9124939"/>
              <a:gd name="connsiteY8194" fmla="*/ 2487939 h 6507156"/>
              <a:gd name="connsiteX8195" fmla="*/ 3423520 w 9124939"/>
              <a:gd name="connsiteY8195" fmla="*/ 2473970 h 6507156"/>
              <a:gd name="connsiteX8196" fmla="*/ 3419712 w 9124939"/>
              <a:gd name="connsiteY8196" fmla="*/ 2460633 h 6507156"/>
              <a:gd name="connsiteX8197" fmla="*/ 3480014 w 9124939"/>
              <a:gd name="connsiteY8197" fmla="*/ 2438089 h 6507156"/>
              <a:gd name="connsiteX8198" fmla="*/ 3478745 w 9124939"/>
              <a:gd name="connsiteY8198" fmla="*/ 2420947 h 6507156"/>
              <a:gd name="connsiteX8199" fmla="*/ 3447007 w 9124939"/>
              <a:gd name="connsiteY8199" fmla="*/ 2433011 h 6507156"/>
              <a:gd name="connsiteX8200" fmla="*/ 3455575 w 9124939"/>
              <a:gd name="connsiteY8200" fmla="*/ 2418089 h 6507156"/>
              <a:gd name="connsiteX8201" fmla="*/ 3455258 w 9124939"/>
              <a:gd name="connsiteY8201" fmla="*/ 2393642 h 6507156"/>
              <a:gd name="connsiteX8202" fmla="*/ 3477158 w 9124939"/>
              <a:gd name="connsiteY8202" fmla="*/ 2360938 h 6507156"/>
              <a:gd name="connsiteX8203" fmla="*/ 3439708 w 9124939"/>
              <a:gd name="connsiteY8203" fmla="*/ 2393957 h 6507156"/>
              <a:gd name="connsiteX8204" fmla="*/ 3439708 w 9124939"/>
              <a:gd name="connsiteY8204" fmla="*/ 2430789 h 6507156"/>
              <a:gd name="connsiteX8205" fmla="*/ 3424156 w 9124939"/>
              <a:gd name="connsiteY8205" fmla="*/ 2440314 h 6507156"/>
              <a:gd name="connsiteX8206" fmla="*/ 3414634 w 9124939"/>
              <a:gd name="connsiteY8206" fmla="*/ 2429202 h 6507156"/>
              <a:gd name="connsiteX8207" fmla="*/ 3407018 w 9124939"/>
              <a:gd name="connsiteY8207" fmla="*/ 2436504 h 6507156"/>
              <a:gd name="connsiteX8208" fmla="*/ 3365758 w 9124939"/>
              <a:gd name="connsiteY8208" fmla="*/ 2436821 h 6507156"/>
              <a:gd name="connsiteX8209" fmla="*/ 3365758 w 9124939"/>
              <a:gd name="connsiteY8209" fmla="*/ 2425074 h 6507156"/>
              <a:gd name="connsiteX8210" fmla="*/ 3381310 w 9124939"/>
              <a:gd name="connsiteY8210" fmla="*/ 2401896 h 6507156"/>
              <a:gd name="connsiteX8211" fmla="*/ 3357188 w 9124939"/>
              <a:gd name="connsiteY8211" fmla="*/ 2420947 h 6507156"/>
              <a:gd name="connsiteX8212" fmla="*/ 3357188 w 9124939"/>
              <a:gd name="connsiteY8212" fmla="*/ 2438089 h 6507156"/>
              <a:gd name="connsiteX8213" fmla="*/ 3339415 w 9124939"/>
              <a:gd name="connsiteY8213" fmla="*/ 2441267 h 6507156"/>
              <a:gd name="connsiteX8214" fmla="*/ 3304504 w 9124939"/>
              <a:gd name="connsiteY8214" fmla="*/ 2439360 h 6507156"/>
              <a:gd name="connsiteX8215" fmla="*/ 3269910 w 9124939"/>
              <a:gd name="connsiteY8215" fmla="*/ 2461904 h 6507156"/>
              <a:gd name="connsiteX8216" fmla="*/ 3247692 w 9124939"/>
              <a:gd name="connsiteY8216" fmla="*/ 2453649 h 6507156"/>
              <a:gd name="connsiteX8217" fmla="*/ 3239758 w 9124939"/>
              <a:gd name="connsiteY8217" fmla="*/ 2441267 h 6507156"/>
              <a:gd name="connsiteX8218" fmla="*/ 3254674 w 9124939"/>
              <a:gd name="connsiteY8218" fmla="*/ 2433646 h 6507156"/>
              <a:gd name="connsiteX8219" fmla="*/ 3230237 w 9124939"/>
              <a:gd name="connsiteY8219" fmla="*/ 2424121 h 6507156"/>
              <a:gd name="connsiteX8220" fmla="*/ 3272449 w 9124939"/>
              <a:gd name="connsiteY8220" fmla="*/ 2404118 h 6507156"/>
              <a:gd name="connsiteX8221" fmla="*/ 3261657 w 9124939"/>
              <a:gd name="connsiteY8221" fmla="*/ 2401896 h 6507156"/>
              <a:gd name="connsiteX8222" fmla="*/ 3267053 w 9124939"/>
              <a:gd name="connsiteY8222" fmla="*/ 2388243 h 6507156"/>
              <a:gd name="connsiteX8223" fmla="*/ 3281970 w 9124939"/>
              <a:gd name="connsiteY8223" fmla="*/ 2384751 h 6507156"/>
              <a:gd name="connsiteX8224" fmla="*/ 3251818 w 9124939"/>
              <a:gd name="connsiteY8224" fmla="*/ 2365067 h 6507156"/>
              <a:gd name="connsiteX8225" fmla="*/ 3260388 w 9124939"/>
              <a:gd name="connsiteY8225" fmla="*/ 2356491 h 6507156"/>
              <a:gd name="connsiteX8226" fmla="*/ 3227381 w 9124939"/>
              <a:gd name="connsiteY8226" fmla="*/ 2336806 h 6507156"/>
              <a:gd name="connsiteX8227" fmla="*/ 3250867 w 9124939"/>
              <a:gd name="connsiteY8227" fmla="*/ 2333632 h 6507156"/>
              <a:gd name="connsiteX8228" fmla="*/ 3248328 w 9124939"/>
              <a:gd name="connsiteY8228" fmla="*/ 2318707 h 6507156"/>
              <a:gd name="connsiteX8229" fmla="*/ 3254674 w 9124939"/>
              <a:gd name="connsiteY8229" fmla="*/ 2318707 h 6507156"/>
              <a:gd name="connsiteX8230" fmla="*/ 3267370 w 9124939"/>
              <a:gd name="connsiteY8230" fmla="*/ 2306007 h 6507156"/>
              <a:gd name="connsiteX8231" fmla="*/ 3281335 w 9124939"/>
              <a:gd name="connsiteY8231" fmla="*/ 2320614 h 6507156"/>
              <a:gd name="connsiteX8232" fmla="*/ 3294029 w 9124939"/>
              <a:gd name="connsiteY8232" fmla="*/ 2327915 h 6507156"/>
              <a:gd name="connsiteX8233" fmla="*/ 3297205 w 9124939"/>
              <a:gd name="connsiteY8233" fmla="*/ 2315215 h 6507156"/>
              <a:gd name="connsiteX8234" fmla="*/ 3320056 w 9124939"/>
              <a:gd name="connsiteY8234" fmla="*/ 2307278 h 6507156"/>
              <a:gd name="connsiteX8235" fmla="*/ 3346716 w 9124939"/>
              <a:gd name="connsiteY8235" fmla="*/ 2320294 h 6507156"/>
              <a:gd name="connsiteX8236" fmla="*/ 3360362 w 9124939"/>
              <a:gd name="connsiteY8236" fmla="*/ 2306007 h 6507156"/>
              <a:gd name="connsiteX8237" fmla="*/ 3360362 w 9124939"/>
              <a:gd name="connsiteY8237" fmla="*/ 2297752 h 6507156"/>
              <a:gd name="connsiteX8238" fmla="*/ 3307360 w 9124939"/>
              <a:gd name="connsiteY8238" fmla="*/ 2305690 h 6507156"/>
              <a:gd name="connsiteX8239" fmla="*/ 3291491 w 9124939"/>
              <a:gd name="connsiteY8239" fmla="*/ 2301561 h 6507156"/>
              <a:gd name="connsiteX8240" fmla="*/ 3297839 w 9124939"/>
              <a:gd name="connsiteY8240" fmla="*/ 2292989 h 6507156"/>
              <a:gd name="connsiteX8241" fmla="*/ 3327672 w 9124939"/>
              <a:gd name="connsiteY8241" fmla="*/ 2289815 h 6507156"/>
              <a:gd name="connsiteX8242" fmla="*/ 3348302 w 9124939"/>
              <a:gd name="connsiteY8242" fmla="*/ 2284098 h 6507156"/>
              <a:gd name="connsiteX8243" fmla="*/ 3330211 w 9124939"/>
              <a:gd name="connsiteY8243" fmla="*/ 2273937 h 6507156"/>
              <a:gd name="connsiteX8244" fmla="*/ 3343224 w 9124939"/>
              <a:gd name="connsiteY8244" fmla="*/ 2265365 h 6507156"/>
              <a:gd name="connsiteX8245" fmla="*/ 3338780 w 9124939"/>
              <a:gd name="connsiteY8245" fmla="*/ 2256793 h 6507156"/>
              <a:gd name="connsiteX8246" fmla="*/ 3323863 w 9124939"/>
              <a:gd name="connsiteY8246" fmla="*/ 2249806 h 6507156"/>
              <a:gd name="connsiteX8247" fmla="*/ 3332114 w 9124939"/>
              <a:gd name="connsiteY8247" fmla="*/ 2227581 h 6507156"/>
              <a:gd name="connsiteX8248" fmla="*/ 3355601 w 9124939"/>
              <a:gd name="connsiteY8248" fmla="*/ 2212340 h 6507156"/>
              <a:gd name="connsiteX8249" fmla="*/ 3372422 w 9124939"/>
              <a:gd name="connsiteY8249" fmla="*/ 2245996 h 6507156"/>
              <a:gd name="connsiteX8250" fmla="*/ 3379722 w 9124939"/>
              <a:gd name="connsiteY8250" fmla="*/ 2240599 h 6507156"/>
              <a:gd name="connsiteX8251" fmla="*/ 3373375 w 9124939"/>
              <a:gd name="connsiteY8251" fmla="*/ 2228215 h 6507156"/>
              <a:gd name="connsiteX8252" fmla="*/ 3375279 w 9124939"/>
              <a:gd name="connsiteY8252" fmla="*/ 2200594 h 6507156"/>
              <a:gd name="connsiteX8253" fmla="*/ 3394322 w 9124939"/>
              <a:gd name="connsiteY8253" fmla="*/ 2197417 h 6507156"/>
              <a:gd name="connsiteX8254" fmla="*/ 3408286 w 9124939"/>
              <a:gd name="connsiteY8254" fmla="*/ 2212975 h 6507156"/>
              <a:gd name="connsiteX8255" fmla="*/ 3400987 w 9124939"/>
              <a:gd name="connsiteY8255" fmla="*/ 2257111 h 6507156"/>
              <a:gd name="connsiteX8256" fmla="*/ 3412730 w 9124939"/>
              <a:gd name="connsiteY8256" fmla="*/ 2257111 h 6507156"/>
              <a:gd name="connsiteX8257" fmla="*/ 3422886 w 9124939"/>
              <a:gd name="connsiteY8257" fmla="*/ 2220278 h 6507156"/>
              <a:gd name="connsiteX8258" fmla="*/ 3450498 w 9124939"/>
              <a:gd name="connsiteY8258" fmla="*/ 2219961 h 6507156"/>
              <a:gd name="connsiteX8259" fmla="*/ 3454941 w 9124939"/>
              <a:gd name="connsiteY8259" fmla="*/ 2208529 h 6507156"/>
              <a:gd name="connsiteX8260" fmla="*/ 3415586 w 9124939"/>
              <a:gd name="connsiteY8260" fmla="*/ 2204403 h 6507156"/>
              <a:gd name="connsiteX8261" fmla="*/ 3413047 w 9124939"/>
              <a:gd name="connsiteY8261" fmla="*/ 2186938 h 6507156"/>
              <a:gd name="connsiteX8262" fmla="*/ 3390830 w 9124939"/>
              <a:gd name="connsiteY8262" fmla="*/ 2175191 h 6507156"/>
              <a:gd name="connsiteX8263" fmla="*/ 3379404 w 9124939"/>
              <a:gd name="connsiteY8263" fmla="*/ 2186938 h 6507156"/>
              <a:gd name="connsiteX8264" fmla="*/ 3372104 w 9124939"/>
              <a:gd name="connsiteY8264" fmla="*/ 2180905 h 6507156"/>
              <a:gd name="connsiteX8265" fmla="*/ 3377183 w 9124939"/>
              <a:gd name="connsiteY8265" fmla="*/ 2171382 h 6507156"/>
              <a:gd name="connsiteX8266" fmla="*/ 3391783 w 9124939"/>
              <a:gd name="connsiteY8266" fmla="*/ 2162808 h 6507156"/>
              <a:gd name="connsiteX8267" fmla="*/ 3404477 w 9124939"/>
              <a:gd name="connsiteY8267" fmla="*/ 2161221 h 6507156"/>
              <a:gd name="connsiteX8268" fmla="*/ 3420665 w 9124939"/>
              <a:gd name="connsiteY8268" fmla="*/ 2154870 h 6507156"/>
              <a:gd name="connsiteX8269" fmla="*/ 3438437 w 9124939"/>
              <a:gd name="connsiteY8269" fmla="*/ 2165349 h 6507156"/>
              <a:gd name="connsiteX8270" fmla="*/ 3446690 w 9124939"/>
              <a:gd name="connsiteY8270" fmla="*/ 2159950 h 6507156"/>
              <a:gd name="connsiteX8271" fmla="*/ 3467319 w 9124939"/>
              <a:gd name="connsiteY8271" fmla="*/ 2179636 h 6507156"/>
              <a:gd name="connsiteX8272" fmla="*/ 3482236 w 9124939"/>
              <a:gd name="connsiteY8272" fmla="*/ 2175508 h 6507156"/>
              <a:gd name="connsiteX8273" fmla="*/ 3484775 w 9124939"/>
              <a:gd name="connsiteY8273" fmla="*/ 2162808 h 6507156"/>
              <a:gd name="connsiteX8274" fmla="*/ 3458433 w 9124939"/>
              <a:gd name="connsiteY8274" fmla="*/ 2158999 h 6507156"/>
              <a:gd name="connsiteX8275" fmla="*/ 3458433 w 9124939"/>
              <a:gd name="connsiteY8275" fmla="*/ 2149154 h 6507156"/>
              <a:gd name="connsiteX8276" fmla="*/ 3486678 w 9124939"/>
              <a:gd name="connsiteY8276" fmla="*/ 2135502 h 6507156"/>
              <a:gd name="connsiteX8277" fmla="*/ 3454941 w 9124939"/>
              <a:gd name="connsiteY8277" fmla="*/ 2125343 h 6507156"/>
              <a:gd name="connsiteX8278" fmla="*/ 3438119 w 9124939"/>
              <a:gd name="connsiteY8278" fmla="*/ 2129470 h 6507156"/>
              <a:gd name="connsiteX8279" fmla="*/ 3414951 w 9124939"/>
              <a:gd name="connsiteY8279" fmla="*/ 2131058 h 6507156"/>
              <a:gd name="connsiteX8280" fmla="*/ 3432725 w 9124939"/>
              <a:gd name="connsiteY8280" fmla="*/ 2112643 h 6507156"/>
              <a:gd name="connsiteX8281" fmla="*/ 3414634 w 9124939"/>
              <a:gd name="connsiteY8281" fmla="*/ 2107563 h 6507156"/>
              <a:gd name="connsiteX8282" fmla="*/ 3412412 w 9124939"/>
              <a:gd name="connsiteY8282" fmla="*/ 2091693 h 6507156"/>
              <a:gd name="connsiteX8283" fmla="*/ 3440659 w 9124939"/>
              <a:gd name="connsiteY8283" fmla="*/ 2072643 h 6507156"/>
              <a:gd name="connsiteX8284" fmla="*/ 3457797 w 9124939"/>
              <a:gd name="connsiteY8284" fmla="*/ 2086930 h 6507156"/>
              <a:gd name="connsiteX8285" fmla="*/ 3471763 w 9124939"/>
              <a:gd name="connsiteY8285" fmla="*/ 2095503 h 6507156"/>
              <a:gd name="connsiteX8286" fmla="*/ 3484140 w 9124939"/>
              <a:gd name="connsiteY8286" fmla="*/ 2081850 h 6507156"/>
              <a:gd name="connsiteX8287" fmla="*/ 3489535 w 9124939"/>
              <a:gd name="connsiteY8287" fmla="*/ 2088835 h 6507156"/>
              <a:gd name="connsiteX8288" fmla="*/ 3515878 w 9124939"/>
              <a:gd name="connsiteY8288" fmla="*/ 2078358 h 6507156"/>
              <a:gd name="connsiteX8289" fmla="*/ 3495566 w 9124939"/>
              <a:gd name="connsiteY8289" fmla="*/ 2060578 h 6507156"/>
              <a:gd name="connsiteX8290" fmla="*/ 3478745 w 9124939"/>
              <a:gd name="connsiteY8290" fmla="*/ 2073277 h 6507156"/>
              <a:gd name="connsiteX8291" fmla="*/ 3464146 w 9124939"/>
              <a:gd name="connsiteY8291" fmla="*/ 2066293 h 6507156"/>
              <a:gd name="connsiteX8292" fmla="*/ 3467001 w 9124939"/>
              <a:gd name="connsiteY8292" fmla="*/ 2045973 h 6507156"/>
              <a:gd name="connsiteX8293" fmla="*/ 3487948 w 9124939"/>
              <a:gd name="connsiteY8293" fmla="*/ 2039623 h 6507156"/>
              <a:gd name="connsiteX8294" fmla="*/ 3502865 w 9124939"/>
              <a:gd name="connsiteY8294" fmla="*/ 2028828 h 6507156"/>
              <a:gd name="connsiteX8295" fmla="*/ 3517465 w 9124939"/>
              <a:gd name="connsiteY8295" fmla="*/ 2029781 h 6507156"/>
              <a:gd name="connsiteX8296" fmla="*/ 3518418 w 9124939"/>
              <a:gd name="connsiteY8296" fmla="*/ 2017081 h 6507156"/>
              <a:gd name="connsiteX8297" fmla="*/ 3532380 w 9124939"/>
              <a:gd name="connsiteY8297" fmla="*/ 2020255 h 6507156"/>
              <a:gd name="connsiteX8298" fmla="*/ 3539680 w 9124939"/>
              <a:gd name="connsiteY8298" fmla="*/ 2027241 h 6507156"/>
              <a:gd name="connsiteX8299" fmla="*/ 3554597 w 9124939"/>
              <a:gd name="connsiteY8299" fmla="*/ 2005968 h 6507156"/>
              <a:gd name="connsiteX8300" fmla="*/ 3574275 w 9124939"/>
              <a:gd name="connsiteY8300" fmla="*/ 1976758 h 6507156"/>
              <a:gd name="connsiteX8301" fmla="*/ 3596174 w 9124939"/>
              <a:gd name="connsiteY8301" fmla="*/ 1975171 h 6507156"/>
              <a:gd name="connsiteX8302" fmla="*/ 3614265 w 9124939"/>
              <a:gd name="connsiteY8302" fmla="*/ 1968821 h 6507156"/>
              <a:gd name="connsiteX8303" fmla="*/ 3623151 w 9124939"/>
              <a:gd name="connsiteY8303" fmla="*/ 1990728 h 6507156"/>
              <a:gd name="connsiteX8304" fmla="*/ 3647271 w 9124939"/>
              <a:gd name="connsiteY8304" fmla="*/ 1981203 h 6507156"/>
              <a:gd name="connsiteX8305" fmla="*/ 3637751 w 9124939"/>
              <a:gd name="connsiteY8305" fmla="*/ 1964376 h 6507156"/>
              <a:gd name="connsiteX8306" fmla="*/ 3632038 w 9124939"/>
              <a:gd name="connsiteY8306" fmla="*/ 1948818 h 6507156"/>
              <a:gd name="connsiteX8307" fmla="*/ 3679328 w 9124939"/>
              <a:gd name="connsiteY8307" fmla="*/ 1927229 h 6507156"/>
              <a:gd name="connsiteX8308" fmla="*/ 3703129 w 9124939"/>
              <a:gd name="connsiteY8308" fmla="*/ 1953264 h 6507156"/>
              <a:gd name="connsiteX8309" fmla="*/ 3697735 w 9124939"/>
              <a:gd name="connsiteY8309" fmla="*/ 1975171 h 6507156"/>
              <a:gd name="connsiteX8310" fmla="*/ 3701225 w 9124939"/>
              <a:gd name="connsiteY8310" fmla="*/ 1987871 h 6507156"/>
              <a:gd name="connsiteX8311" fmla="*/ 3724712 w 9124939"/>
              <a:gd name="connsiteY8311" fmla="*/ 1985648 h 6507156"/>
              <a:gd name="connsiteX8312" fmla="*/ 3713603 w 9124939"/>
              <a:gd name="connsiteY8312" fmla="*/ 1971996 h 6507156"/>
              <a:gd name="connsiteX8313" fmla="*/ 3719951 w 9124939"/>
              <a:gd name="connsiteY8313" fmla="*/ 1962471 h 6507156"/>
              <a:gd name="connsiteX8314" fmla="*/ 3759307 w 9124939"/>
              <a:gd name="connsiteY8314" fmla="*/ 1963106 h 6507156"/>
              <a:gd name="connsiteX8315" fmla="*/ 3772636 w 9124939"/>
              <a:gd name="connsiteY8315" fmla="*/ 1951676 h 6507156"/>
              <a:gd name="connsiteX8316" fmla="*/ 3758989 w 9124939"/>
              <a:gd name="connsiteY8316" fmla="*/ 1933896 h 6507156"/>
              <a:gd name="connsiteX8317" fmla="*/ 3778666 w 9124939"/>
              <a:gd name="connsiteY8317" fmla="*/ 1913575 h 6507156"/>
              <a:gd name="connsiteX8318" fmla="*/ 3833572 w 9124939"/>
              <a:gd name="connsiteY8318" fmla="*/ 1886906 h 6507156"/>
              <a:gd name="connsiteX8319" fmla="*/ 3821512 w 9124939"/>
              <a:gd name="connsiteY8319" fmla="*/ 1905003 h 6507156"/>
              <a:gd name="connsiteX8320" fmla="*/ 3849124 w 9124939"/>
              <a:gd name="connsiteY8320" fmla="*/ 1894845 h 6507156"/>
              <a:gd name="connsiteX8321" fmla="*/ 3851663 w 9124939"/>
              <a:gd name="connsiteY8321" fmla="*/ 1879286 h 6507156"/>
              <a:gd name="connsiteX8322" fmla="*/ 3827542 w 9124939"/>
              <a:gd name="connsiteY8322" fmla="*/ 1878651 h 6507156"/>
              <a:gd name="connsiteX8323" fmla="*/ 3837064 w 9124939"/>
              <a:gd name="connsiteY8323" fmla="*/ 1867221 h 6507156"/>
              <a:gd name="connsiteX8324" fmla="*/ 3837381 w 9124939"/>
              <a:gd name="connsiteY8324" fmla="*/ 1857696 h 6507156"/>
              <a:gd name="connsiteX8325" fmla="*/ 3829446 w 9124939"/>
              <a:gd name="connsiteY8325" fmla="*/ 1853251 h 6507156"/>
              <a:gd name="connsiteX8326" fmla="*/ 3844363 w 9124939"/>
              <a:gd name="connsiteY8326" fmla="*/ 1848488 h 6507156"/>
              <a:gd name="connsiteX8327" fmla="*/ 3843093 w 9124939"/>
              <a:gd name="connsiteY8327" fmla="*/ 1844360 h 6507156"/>
              <a:gd name="connsiteX8328" fmla="*/ 3826273 w 9124939"/>
              <a:gd name="connsiteY8328" fmla="*/ 1847853 h 6507156"/>
              <a:gd name="connsiteX8329" fmla="*/ 3817386 w 9124939"/>
              <a:gd name="connsiteY8329" fmla="*/ 1863411 h 6507156"/>
              <a:gd name="connsiteX8330" fmla="*/ 3749151 w 9124939"/>
              <a:gd name="connsiteY8330" fmla="*/ 1879603 h 6507156"/>
              <a:gd name="connsiteX8331" fmla="*/ 3745977 w 9124939"/>
              <a:gd name="connsiteY8331" fmla="*/ 1884048 h 6507156"/>
              <a:gd name="connsiteX8332" fmla="*/ 3818021 w 9124939"/>
              <a:gd name="connsiteY8332" fmla="*/ 1868808 h 6507156"/>
              <a:gd name="connsiteX8333" fmla="*/ 3819924 w 9124939"/>
              <a:gd name="connsiteY8333" fmla="*/ 1879286 h 6507156"/>
              <a:gd name="connsiteX8334" fmla="*/ 3767241 w 9124939"/>
              <a:gd name="connsiteY8334" fmla="*/ 1897701 h 6507156"/>
              <a:gd name="connsiteX8335" fmla="*/ 3741851 w 9124939"/>
              <a:gd name="connsiteY8335" fmla="*/ 1933896 h 6507156"/>
              <a:gd name="connsiteX8336" fmla="*/ 3709478 w 9124939"/>
              <a:gd name="connsiteY8336" fmla="*/ 1948184 h 6507156"/>
              <a:gd name="connsiteX8337" fmla="*/ 3691071 w 9124939"/>
              <a:gd name="connsiteY8337" fmla="*/ 1918656 h 6507156"/>
              <a:gd name="connsiteX8338" fmla="*/ 3701225 w 9124939"/>
              <a:gd name="connsiteY8338" fmla="*/ 1895162 h 6507156"/>
              <a:gd name="connsiteX8339" fmla="*/ 3681549 w 9124939"/>
              <a:gd name="connsiteY8339" fmla="*/ 1908178 h 6507156"/>
              <a:gd name="connsiteX8340" fmla="*/ 3672027 w 9124939"/>
              <a:gd name="connsiteY8340" fmla="*/ 1905003 h 6507156"/>
              <a:gd name="connsiteX8341" fmla="*/ 3671710 w 9124939"/>
              <a:gd name="connsiteY8341" fmla="*/ 1873253 h 6507156"/>
              <a:gd name="connsiteX8342" fmla="*/ 3692975 w 9124939"/>
              <a:gd name="connsiteY8342" fmla="*/ 1869126 h 6507156"/>
              <a:gd name="connsiteX8343" fmla="*/ 3716777 w 9124939"/>
              <a:gd name="connsiteY8343" fmla="*/ 1847536 h 6507156"/>
              <a:gd name="connsiteX8344" fmla="*/ 3692340 w 9124939"/>
              <a:gd name="connsiteY8344" fmla="*/ 1842455 h 6507156"/>
              <a:gd name="connsiteX8345" fmla="*/ 3690435 w 9124939"/>
              <a:gd name="connsiteY8345" fmla="*/ 1829756 h 6507156"/>
              <a:gd name="connsiteX8346" fmla="*/ 3720904 w 9124939"/>
              <a:gd name="connsiteY8346" fmla="*/ 1822453 h 6507156"/>
              <a:gd name="connsiteX8347" fmla="*/ 3713286 w 9124939"/>
              <a:gd name="connsiteY8347" fmla="*/ 1813880 h 6507156"/>
              <a:gd name="connsiteX8348" fmla="*/ 3719633 w 9124939"/>
              <a:gd name="connsiteY8348" fmla="*/ 1795783 h 6507156"/>
              <a:gd name="connsiteX8349" fmla="*/ 3738360 w 9124939"/>
              <a:gd name="connsiteY8349" fmla="*/ 1788481 h 6507156"/>
              <a:gd name="connsiteX8350" fmla="*/ 3750737 w 9124939"/>
              <a:gd name="connsiteY8350" fmla="*/ 1747523 h 6507156"/>
              <a:gd name="connsiteX8351" fmla="*/ 3766606 w 9124939"/>
              <a:gd name="connsiteY8351" fmla="*/ 1748158 h 6507156"/>
              <a:gd name="connsiteX8352" fmla="*/ 3771049 w 9124939"/>
              <a:gd name="connsiteY8352" fmla="*/ 1734505 h 6507156"/>
              <a:gd name="connsiteX8353" fmla="*/ 3788823 w 9124939"/>
              <a:gd name="connsiteY8353" fmla="*/ 1714186 h 6507156"/>
              <a:gd name="connsiteX8354" fmla="*/ 3797074 w 9124939"/>
              <a:gd name="connsiteY8354" fmla="*/ 1720536 h 6507156"/>
              <a:gd name="connsiteX8355" fmla="*/ 3815165 w 9124939"/>
              <a:gd name="connsiteY8355" fmla="*/ 1738315 h 6507156"/>
              <a:gd name="connsiteX8356" fmla="*/ 3829130 w 9124939"/>
              <a:gd name="connsiteY8356" fmla="*/ 1737045 h 6507156"/>
              <a:gd name="connsiteX8357" fmla="*/ 3812943 w 9124939"/>
              <a:gd name="connsiteY8357" fmla="*/ 1721170 h 6507156"/>
              <a:gd name="connsiteX8358" fmla="*/ 3815165 w 9124939"/>
              <a:gd name="connsiteY8358" fmla="*/ 1713233 h 6507156"/>
              <a:gd name="connsiteX8359" fmla="*/ 3839603 w 9124939"/>
              <a:gd name="connsiteY8359" fmla="*/ 1721170 h 6507156"/>
              <a:gd name="connsiteX8360" fmla="*/ 3843728 w 9124939"/>
              <a:gd name="connsiteY8360" fmla="*/ 1717996 h 6507156"/>
              <a:gd name="connsiteX8361" fmla="*/ 3837064 w 9124939"/>
              <a:gd name="connsiteY8361" fmla="*/ 1704343 h 6507156"/>
              <a:gd name="connsiteX8362" fmla="*/ 3835159 w 9124939"/>
              <a:gd name="connsiteY8362" fmla="*/ 1686563 h 6507156"/>
              <a:gd name="connsiteX8363" fmla="*/ 3844680 w 9124939"/>
              <a:gd name="connsiteY8363" fmla="*/ 1682118 h 6507156"/>
              <a:gd name="connsiteX8364" fmla="*/ 3865309 w 9124939"/>
              <a:gd name="connsiteY8364" fmla="*/ 1662750 h 6507156"/>
              <a:gd name="connsiteX8365" fmla="*/ 3857058 w 9124939"/>
              <a:gd name="connsiteY8365" fmla="*/ 1653861 h 6507156"/>
              <a:gd name="connsiteX8366" fmla="*/ 3836746 w 9124939"/>
              <a:gd name="connsiteY8366" fmla="*/ 1670688 h 6507156"/>
              <a:gd name="connsiteX8367" fmla="*/ 3827542 w 9124939"/>
              <a:gd name="connsiteY8367" fmla="*/ 1671640 h 6507156"/>
              <a:gd name="connsiteX8368" fmla="*/ 3824051 w 9124939"/>
              <a:gd name="connsiteY8368" fmla="*/ 1665291 h 6507156"/>
              <a:gd name="connsiteX8369" fmla="*/ 3835793 w 9124939"/>
              <a:gd name="connsiteY8369" fmla="*/ 1641478 h 6507156"/>
              <a:gd name="connsiteX8370" fmla="*/ 3846269 w 9124939"/>
              <a:gd name="connsiteY8370" fmla="*/ 1642113 h 6507156"/>
              <a:gd name="connsiteX8371" fmla="*/ 3863088 w 9124939"/>
              <a:gd name="connsiteY8371" fmla="*/ 1634493 h 6507156"/>
              <a:gd name="connsiteX8372" fmla="*/ 3859915 w 9124939"/>
              <a:gd name="connsiteY8372" fmla="*/ 1611316 h 6507156"/>
              <a:gd name="connsiteX8373" fmla="*/ 3873245 w 9124939"/>
              <a:gd name="connsiteY8373" fmla="*/ 1595441 h 6507156"/>
              <a:gd name="connsiteX8374" fmla="*/ 3893240 w 9124939"/>
              <a:gd name="connsiteY8374" fmla="*/ 1590044 h 6507156"/>
              <a:gd name="connsiteX8375" fmla="*/ 3898635 w 9124939"/>
              <a:gd name="connsiteY8375" fmla="*/ 1579566 h 6507156"/>
              <a:gd name="connsiteX8376" fmla="*/ 3906887 w 9124939"/>
              <a:gd name="connsiteY8376" fmla="*/ 1570994 h 6507156"/>
              <a:gd name="connsiteX8377" fmla="*/ 3912600 w 9124939"/>
              <a:gd name="connsiteY8377" fmla="*/ 1593854 h 6507156"/>
              <a:gd name="connsiteX8378" fmla="*/ 3924025 w 9124939"/>
              <a:gd name="connsiteY8378" fmla="*/ 1603378 h 6507156"/>
              <a:gd name="connsiteX8379" fmla="*/ 3936402 w 9124939"/>
              <a:gd name="connsiteY8379" fmla="*/ 1582106 h 6507156"/>
              <a:gd name="connsiteX8380" fmla="*/ 3931325 w 9124939"/>
              <a:gd name="connsiteY8380" fmla="*/ 1577026 h 6507156"/>
              <a:gd name="connsiteX8381" fmla="*/ 3949098 w 9124939"/>
              <a:gd name="connsiteY8381" fmla="*/ 1567501 h 6507156"/>
              <a:gd name="connsiteX8382" fmla="*/ 3957350 w 9124939"/>
              <a:gd name="connsiteY8382" fmla="*/ 1555753 h 6507156"/>
              <a:gd name="connsiteX8383" fmla="*/ 3953224 w 9124939"/>
              <a:gd name="connsiteY8383" fmla="*/ 1548451 h 6507156"/>
              <a:gd name="connsiteX8384" fmla="*/ 3939577 w 9124939"/>
              <a:gd name="connsiteY8384" fmla="*/ 1566231 h 6507156"/>
              <a:gd name="connsiteX8385" fmla="*/ 3925930 w 9124939"/>
              <a:gd name="connsiteY8385" fmla="*/ 1575121 h 6507156"/>
              <a:gd name="connsiteX8386" fmla="*/ 3922755 w 9124939"/>
              <a:gd name="connsiteY8386" fmla="*/ 1543054 h 6507156"/>
              <a:gd name="connsiteX8387" fmla="*/ 3922438 w 9124939"/>
              <a:gd name="connsiteY8387" fmla="*/ 1541149 h 6507156"/>
              <a:gd name="connsiteX8388" fmla="*/ 3919582 w 9124939"/>
              <a:gd name="connsiteY8388" fmla="*/ 1543054 h 6507156"/>
              <a:gd name="connsiteX8389" fmla="*/ 3913235 w 9124939"/>
              <a:gd name="connsiteY8389" fmla="*/ 1546546 h 6507156"/>
              <a:gd name="connsiteX8390" fmla="*/ 3900539 w 9124939"/>
              <a:gd name="connsiteY8390" fmla="*/ 1570994 h 6507156"/>
              <a:gd name="connsiteX8391" fmla="*/ 3888797 w 9124939"/>
              <a:gd name="connsiteY8391" fmla="*/ 1565913 h 6507156"/>
              <a:gd name="connsiteX8392" fmla="*/ 3895145 w 9124939"/>
              <a:gd name="connsiteY8392" fmla="*/ 1550039 h 6507156"/>
              <a:gd name="connsiteX8393" fmla="*/ 3900857 w 9124939"/>
              <a:gd name="connsiteY8393" fmla="*/ 1543054 h 6507156"/>
              <a:gd name="connsiteX8394" fmla="*/ 3909743 w 9124939"/>
              <a:gd name="connsiteY8394" fmla="*/ 1531941 h 6507156"/>
              <a:gd name="connsiteX8395" fmla="*/ 3921169 w 9124939"/>
              <a:gd name="connsiteY8395" fmla="*/ 1527814 h 6507156"/>
              <a:gd name="connsiteX8396" fmla="*/ 3914822 w 9124939"/>
              <a:gd name="connsiteY8396" fmla="*/ 1516066 h 6507156"/>
              <a:gd name="connsiteX8397" fmla="*/ 3918947 w 9124939"/>
              <a:gd name="connsiteY8397" fmla="*/ 1500191 h 6507156"/>
              <a:gd name="connsiteX8398" fmla="*/ 3926246 w 9124939"/>
              <a:gd name="connsiteY8398" fmla="*/ 1503366 h 6507156"/>
              <a:gd name="connsiteX8399" fmla="*/ 3927516 w 9124939"/>
              <a:gd name="connsiteY8399" fmla="*/ 1523051 h 6507156"/>
              <a:gd name="connsiteX8400" fmla="*/ 3934181 w 9124939"/>
              <a:gd name="connsiteY8400" fmla="*/ 1529401 h 6507156"/>
              <a:gd name="connsiteX8401" fmla="*/ 3953224 w 9124939"/>
              <a:gd name="connsiteY8401" fmla="*/ 1543054 h 6507156"/>
              <a:gd name="connsiteX8402" fmla="*/ 3956398 w 9124939"/>
              <a:gd name="connsiteY8402" fmla="*/ 1544959 h 6507156"/>
              <a:gd name="connsiteX8403" fmla="*/ 3956081 w 9124939"/>
              <a:gd name="connsiteY8403" fmla="*/ 1543054 h 6507156"/>
              <a:gd name="connsiteX8404" fmla="*/ 3954176 w 9124939"/>
              <a:gd name="connsiteY8404" fmla="*/ 1536069 h 6507156"/>
              <a:gd name="connsiteX8405" fmla="*/ 3948463 w 9124939"/>
              <a:gd name="connsiteY8405" fmla="*/ 1503049 h 6507156"/>
              <a:gd name="connsiteX8406" fmla="*/ 3930373 w 9124939"/>
              <a:gd name="connsiteY8406" fmla="*/ 1492889 h 6507156"/>
              <a:gd name="connsiteX8407" fmla="*/ 3926882 w 9124939"/>
              <a:gd name="connsiteY8407" fmla="*/ 1471934 h 6507156"/>
              <a:gd name="connsiteX8408" fmla="*/ 3940846 w 9124939"/>
              <a:gd name="connsiteY8408" fmla="*/ 1467172 h 6507156"/>
              <a:gd name="connsiteX8409" fmla="*/ 3946559 w 9124939"/>
              <a:gd name="connsiteY8409" fmla="*/ 1488444 h 6507156"/>
              <a:gd name="connsiteX8410" fmla="*/ 3957984 w 9124939"/>
              <a:gd name="connsiteY8410" fmla="*/ 1485904 h 6507156"/>
              <a:gd name="connsiteX8411" fmla="*/ 3962110 w 9124939"/>
              <a:gd name="connsiteY8411" fmla="*/ 1465267 h 6507156"/>
              <a:gd name="connsiteX8412" fmla="*/ 3942751 w 9124939"/>
              <a:gd name="connsiteY8412" fmla="*/ 1454471 h 6507156"/>
              <a:gd name="connsiteX8413" fmla="*/ 3948780 w 9124939"/>
              <a:gd name="connsiteY8413" fmla="*/ 1440184 h 6507156"/>
              <a:gd name="connsiteX8414" fmla="*/ 3967823 w 9124939"/>
              <a:gd name="connsiteY8414" fmla="*/ 1437644 h 6507156"/>
              <a:gd name="connsiteX8415" fmla="*/ 3959571 w 9124939"/>
              <a:gd name="connsiteY8415" fmla="*/ 1422087 h 6507156"/>
              <a:gd name="connsiteX8416" fmla="*/ 3966554 w 9124939"/>
              <a:gd name="connsiteY8416" fmla="*/ 1408117 h 6507156"/>
              <a:gd name="connsiteX8417" fmla="*/ 3993531 w 9124939"/>
              <a:gd name="connsiteY8417" fmla="*/ 1423674 h 6507156"/>
              <a:gd name="connsiteX8418" fmla="*/ 3998292 w 9124939"/>
              <a:gd name="connsiteY8418" fmla="*/ 1417324 h 6507156"/>
              <a:gd name="connsiteX8419" fmla="*/ 3980200 w 9124939"/>
              <a:gd name="connsiteY8419" fmla="*/ 1399862 h 6507156"/>
              <a:gd name="connsiteX8420" fmla="*/ 3981470 w 9124939"/>
              <a:gd name="connsiteY8420" fmla="*/ 1383669 h 6507156"/>
              <a:gd name="connsiteX8421" fmla="*/ 3957984 w 9124939"/>
              <a:gd name="connsiteY8421" fmla="*/ 1399862 h 6507156"/>
              <a:gd name="connsiteX8422" fmla="*/ 3938306 w 9124939"/>
              <a:gd name="connsiteY8422" fmla="*/ 1428436 h 6507156"/>
              <a:gd name="connsiteX8423" fmla="*/ 3928786 w 9124939"/>
              <a:gd name="connsiteY8423" fmla="*/ 1418277 h 6507156"/>
              <a:gd name="connsiteX8424" fmla="*/ 3948780 w 9124939"/>
              <a:gd name="connsiteY8424" fmla="*/ 1407164 h 6507156"/>
              <a:gd name="connsiteX8425" fmla="*/ 3944337 w 9124939"/>
              <a:gd name="connsiteY8425" fmla="*/ 1393829 h 6507156"/>
              <a:gd name="connsiteX8426" fmla="*/ 3920851 w 9124939"/>
              <a:gd name="connsiteY8426" fmla="*/ 1389384 h 6507156"/>
              <a:gd name="connsiteX8427" fmla="*/ 3928469 w 9124939"/>
              <a:gd name="connsiteY8427" fmla="*/ 1370652 h 6507156"/>
              <a:gd name="connsiteX8428" fmla="*/ 3944337 w 9124939"/>
              <a:gd name="connsiteY8428" fmla="*/ 1385257 h 6507156"/>
              <a:gd name="connsiteX8429" fmla="*/ 3982106 w 9124939"/>
              <a:gd name="connsiteY8429" fmla="*/ 1370017 h 6507156"/>
              <a:gd name="connsiteX8430" fmla="*/ 3984328 w 9124939"/>
              <a:gd name="connsiteY8430" fmla="*/ 1340807 h 6507156"/>
              <a:gd name="connsiteX8431" fmla="*/ 3992578 w 9124939"/>
              <a:gd name="connsiteY8431" fmla="*/ 1340172 h 6507156"/>
              <a:gd name="connsiteX8432" fmla="*/ 4018922 w 9124939"/>
              <a:gd name="connsiteY8432" fmla="*/ 1333822 h 6507156"/>
              <a:gd name="connsiteX8433" fmla="*/ 4030664 w 9124939"/>
              <a:gd name="connsiteY8433" fmla="*/ 1348427 h 6507156"/>
              <a:gd name="connsiteX8434" fmla="*/ 4039551 w 9124939"/>
              <a:gd name="connsiteY8434" fmla="*/ 1368747 h 6507156"/>
              <a:gd name="connsiteX8435" fmla="*/ 4047485 w 9124939"/>
              <a:gd name="connsiteY8435" fmla="*/ 1352554 h 6507156"/>
              <a:gd name="connsiteX8436" fmla="*/ 4069701 w 9124939"/>
              <a:gd name="connsiteY8436" fmla="*/ 1341760 h 6507156"/>
              <a:gd name="connsiteX8437" fmla="*/ 4077953 w 9124939"/>
              <a:gd name="connsiteY8437" fmla="*/ 1326202 h 6507156"/>
              <a:gd name="connsiteX8438" fmla="*/ 4048755 w 9124939"/>
              <a:gd name="connsiteY8438" fmla="*/ 1329377 h 6507156"/>
              <a:gd name="connsiteX8439" fmla="*/ 4040186 w 9124939"/>
              <a:gd name="connsiteY8439" fmla="*/ 1337950 h 6507156"/>
              <a:gd name="connsiteX8440" fmla="*/ 4019556 w 9124939"/>
              <a:gd name="connsiteY8440" fmla="*/ 1304294 h 6507156"/>
              <a:gd name="connsiteX8441" fmla="*/ 4012257 w 9124939"/>
              <a:gd name="connsiteY8441" fmla="*/ 1300167 h 6507156"/>
              <a:gd name="connsiteX8442" fmla="*/ 4014161 w 9124939"/>
              <a:gd name="connsiteY8442" fmla="*/ 1281117 h 6507156"/>
              <a:gd name="connsiteX8443" fmla="*/ 4029077 w 9124939"/>
              <a:gd name="connsiteY8443" fmla="*/ 1283340 h 6507156"/>
              <a:gd name="connsiteX8444" fmla="*/ 4035107 w 9124939"/>
              <a:gd name="connsiteY8444" fmla="*/ 1264290 h 6507156"/>
              <a:gd name="connsiteX8445" fmla="*/ 4001148 w 9124939"/>
              <a:gd name="connsiteY8445" fmla="*/ 1260480 h 6507156"/>
              <a:gd name="connsiteX8446" fmla="*/ 4002417 w 9124939"/>
              <a:gd name="connsiteY8446" fmla="*/ 1246510 h 6507156"/>
              <a:gd name="connsiteX8447" fmla="*/ 4033204 w 9124939"/>
              <a:gd name="connsiteY8447" fmla="*/ 1245240 h 6507156"/>
              <a:gd name="connsiteX8448" fmla="*/ 4012891 w 9124939"/>
              <a:gd name="connsiteY8448" fmla="*/ 1236985 h 6507156"/>
              <a:gd name="connsiteX8449" fmla="*/ 4019873 w 9124939"/>
              <a:gd name="connsiteY8449" fmla="*/ 1228412 h 6507156"/>
              <a:gd name="connsiteX8450" fmla="*/ 4037012 w 9124939"/>
              <a:gd name="connsiteY8450" fmla="*/ 1235715 h 6507156"/>
              <a:gd name="connsiteX8451" fmla="*/ 4042090 w 9124939"/>
              <a:gd name="connsiteY8451" fmla="*/ 1226190 h 6507156"/>
              <a:gd name="connsiteX8452" fmla="*/ 4034790 w 9124939"/>
              <a:gd name="connsiteY8452" fmla="*/ 1216982 h 6507156"/>
              <a:gd name="connsiteX8453" fmla="*/ 4037012 w 9124939"/>
              <a:gd name="connsiteY8453" fmla="*/ 1205235 h 6507156"/>
              <a:gd name="connsiteX8454" fmla="*/ 4062083 w 9124939"/>
              <a:gd name="connsiteY8454" fmla="*/ 1201742 h 6507156"/>
              <a:gd name="connsiteX8455" fmla="*/ 4047168 w 9124939"/>
              <a:gd name="connsiteY8455" fmla="*/ 1193487 h 6507156"/>
              <a:gd name="connsiteX8456" fmla="*/ 4036694 w 9124939"/>
              <a:gd name="connsiteY8456" fmla="*/ 1181104 h 6507156"/>
              <a:gd name="connsiteX8457" fmla="*/ 4039868 w 9124939"/>
              <a:gd name="connsiteY8457" fmla="*/ 1171579 h 6507156"/>
              <a:gd name="connsiteX8458" fmla="*/ 4058912 w 9124939"/>
              <a:gd name="connsiteY8458" fmla="*/ 1175390 h 6507156"/>
              <a:gd name="connsiteX8459" fmla="*/ 4063672 w 9124939"/>
              <a:gd name="connsiteY8459" fmla="*/ 1162689 h 6507156"/>
              <a:gd name="connsiteX8460" fmla="*/ 4078588 w 9124939"/>
              <a:gd name="connsiteY8460" fmla="*/ 1168087 h 6507156"/>
              <a:gd name="connsiteX8461" fmla="*/ 4090332 w 9124939"/>
              <a:gd name="connsiteY8461" fmla="*/ 1155387 h 6507156"/>
              <a:gd name="connsiteX8462" fmla="*/ 4103979 w 9124939"/>
              <a:gd name="connsiteY8462" fmla="*/ 1156022 h 6507156"/>
              <a:gd name="connsiteX8463" fmla="*/ 4108104 w 9124939"/>
              <a:gd name="connsiteY8463" fmla="*/ 1128717 h 6507156"/>
              <a:gd name="connsiteX8464" fmla="*/ 4121752 w 9124939"/>
              <a:gd name="connsiteY8464" fmla="*/ 1124272 h 6507156"/>
              <a:gd name="connsiteX8465" fmla="*/ 4128099 w 9124939"/>
              <a:gd name="connsiteY8465" fmla="*/ 1116652 h 6507156"/>
              <a:gd name="connsiteX8466" fmla="*/ 4156346 w 9124939"/>
              <a:gd name="connsiteY8466" fmla="*/ 1114747 h 6507156"/>
              <a:gd name="connsiteX8467" fmla="*/ 4176658 w 9124939"/>
              <a:gd name="connsiteY8467" fmla="*/ 1106809 h 6507156"/>
              <a:gd name="connsiteX8468" fmla="*/ 4197917 w 9124939"/>
              <a:gd name="connsiteY8468" fmla="*/ 1126494 h 6507156"/>
              <a:gd name="connsiteX8469" fmla="*/ 4213786 w 9124939"/>
              <a:gd name="connsiteY8469" fmla="*/ 1107444 h 6507156"/>
              <a:gd name="connsiteX8470" fmla="*/ 4196330 w 9124939"/>
              <a:gd name="connsiteY8470" fmla="*/ 1090934 h 6507156"/>
              <a:gd name="connsiteX8471" fmla="*/ 4177609 w 9124939"/>
              <a:gd name="connsiteY8471" fmla="*/ 1092204 h 6507156"/>
              <a:gd name="connsiteX8472" fmla="*/ 4168723 w 9124939"/>
              <a:gd name="connsiteY8472" fmla="*/ 1079504 h 6507156"/>
              <a:gd name="connsiteX8473" fmla="*/ 4152220 w 9124939"/>
              <a:gd name="connsiteY8473" fmla="*/ 1090299 h 6507156"/>
              <a:gd name="connsiteX8474" fmla="*/ 4146507 w 9124939"/>
              <a:gd name="connsiteY8474" fmla="*/ 1072519 h 6507156"/>
              <a:gd name="connsiteX8475" fmla="*/ 4136985 w 9124939"/>
              <a:gd name="connsiteY8475" fmla="*/ 1067121 h 6507156"/>
              <a:gd name="connsiteX8476" fmla="*/ 4143016 w 9124939"/>
              <a:gd name="connsiteY8476" fmla="*/ 1035687 h 6507156"/>
              <a:gd name="connsiteX8477" fmla="*/ 4165867 w 9124939"/>
              <a:gd name="connsiteY8477" fmla="*/ 1010287 h 6507156"/>
              <a:gd name="connsiteX8478" fmla="*/ 4173801 w 9124939"/>
              <a:gd name="connsiteY8478" fmla="*/ 1031242 h 6507156"/>
              <a:gd name="connsiteX8479" fmla="*/ 4187444 w 9124939"/>
              <a:gd name="connsiteY8479" fmla="*/ 1034417 h 6507156"/>
              <a:gd name="connsiteX8480" fmla="*/ 4192839 w 9124939"/>
              <a:gd name="connsiteY8480" fmla="*/ 1042354 h 6507156"/>
              <a:gd name="connsiteX8481" fmla="*/ 4204582 w 9124939"/>
              <a:gd name="connsiteY8481" fmla="*/ 1036004 h 6507156"/>
              <a:gd name="connsiteX8482" fmla="*/ 4219499 w 9124939"/>
              <a:gd name="connsiteY8482" fmla="*/ 1047434 h 6507156"/>
              <a:gd name="connsiteX8483" fmla="*/ 4234415 w 9124939"/>
              <a:gd name="connsiteY8483" fmla="*/ 1041084 h 6507156"/>
              <a:gd name="connsiteX8484" fmla="*/ 4227433 w 9124939"/>
              <a:gd name="connsiteY8484" fmla="*/ 1029654 h 6507156"/>
              <a:gd name="connsiteX8485" fmla="*/ 4244572 w 9124939"/>
              <a:gd name="connsiteY8485" fmla="*/ 1010604 h 6507156"/>
              <a:gd name="connsiteX8486" fmla="*/ 4222355 w 9124939"/>
              <a:gd name="connsiteY8486" fmla="*/ 1021082 h 6507156"/>
              <a:gd name="connsiteX8487" fmla="*/ 4201408 w 9124939"/>
              <a:gd name="connsiteY8487" fmla="*/ 1023304 h 6507156"/>
              <a:gd name="connsiteX8488" fmla="*/ 4194743 w 9124939"/>
              <a:gd name="connsiteY8488" fmla="*/ 1014097 h 6507156"/>
              <a:gd name="connsiteX8489" fmla="*/ 4214738 w 9124939"/>
              <a:gd name="connsiteY8489" fmla="*/ 1002349 h 6507156"/>
              <a:gd name="connsiteX8490" fmla="*/ 4230290 w 9124939"/>
              <a:gd name="connsiteY8490" fmla="*/ 982982 h 6507156"/>
              <a:gd name="connsiteX8491" fmla="*/ 4218864 w 9124939"/>
              <a:gd name="connsiteY8491" fmla="*/ 975997 h 6507156"/>
              <a:gd name="connsiteX8492" fmla="*/ 4231559 w 9124939"/>
              <a:gd name="connsiteY8492" fmla="*/ 965202 h 6507156"/>
              <a:gd name="connsiteX8493" fmla="*/ 4219816 w 9124939"/>
              <a:gd name="connsiteY8493" fmla="*/ 957899 h 6507156"/>
              <a:gd name="connsiteX8494" fmla="*/ 4211247 w 9124939"/>
              <a:gd name="connsiteY8494" fmla="*/ 948692 h 6507156"/>
              <a:gd name="connsiteX8495" fmla="*/ 4224577 w 9124939"/>
              <a:gd name="connsiteY8495" fmla="*/ 927419 h 6507156"/>
              <a:gd name="connsiteX8496" fmla="*/ 4233781 w 9124939"/>
              <a:gd name="connsiteY8496" fmla="*/ 908370 h 6507156"/>
              <a:gd name="connsiteX8497" fmla="*/ 4251871 w 9124939"/>
              <a:gd name="connsiteY8497" fmla="*/ 901067 h 6507156"/>
              <a:gd name="connsiteX8498" fmla="*/ 4263297 w 9124939"/>
              <a:gd name="connsiteY8498" fmla="*/ 868047 h 6507156"/>
              <a:gd name="connsiteX8499" fmla="*/ 4272818 w 9124939"/>
              <a:gd name="connsiteY8499" fmla="*/ 868047 h 6507156"/>
              <a:gd name="connsiteX8500" fmla="*/ 4268692 w 9124939"/>
              <a:gd name="connsiteY8500" fmla="*/ 878524 h 6507156"/>
              <a:gd name="connsiteX8501" fmla="*/ 4274088 w 9124939"/>
              <a:gd name="connsiteY8501" fmla="*/ 901702 h 6507156"/>
              <a:gd name="connsiteX8502" fmla="*/ 4283926 w 9124939"/>
              <a:gd name="connsiteY8502" fmla="*/ 916307 h 6507156"/>
              <a:gd name="connsiteX8503" fmla="*/ 4285831 w 9124939"/>
              <a:gd name="connsiteY8503" fmla="*/ 930912 h 6507156"/>
              <a:gd name="connsiteX8504" fmla="*/ 4294400 w 9124939"/>
              <a:gd name="connsiteY8504" fmla="*/ 914084 h 6507156"/>
              <a:gd name="connsiteX8505" fmla="*/ 4312490 w 9124939"/>
              <a:gd name="connsiteY8505" fmla="*/ 920435 h 6507156"/>
              <a:gd name="connsiteX8506" fmla="*/ 4318838 w 9124939"/>
              <a:gd name="connsiteY8506" fmla="*/ 911862 h 6507156"/>
              <a:gd name="connsiteX8507" fmla="*/ 4313125 w 9124939"/>
              <a:gd name="connsiteY8507" fmla="*/ 902337 h 6507156"/>
              <a:gd name="connsiteX8508" fmla="*/ 4284879 w 9124939"/>
              <a:gd name="connsiteY8508" fmla="*/ 910274 h 6507156"/>
              <a:gd name="connsiteX8509" fmla="*/ 4289004 w 9124939"/>
              <a:gd name="connsiteY8509" fmla="*/ 897257 h 6507156"/>
              <a:gd name="connsiteX8510" fmla="*/ 4303604 w 9124939"/>
              <a:gd name="connsiteY8510" fmla="*/ 896940 h 6507156"/>
              <a:gd name="connsiteX8511" fmla="*/ 4310904 w 9124939"/>
              <a:gd name="connsiteY8511" fmla="*/ 889637 h 6507156"/>
              <a:gd name="connsiteX8512" fmla="*/ 4298208 w 9124939"/>
              <a:gd name="connsiteY8512" fmla="*/ 871857 h 6507156"/>
              <a:gd name="connsiteX8513" fmla="*/ 4311856 w 9124939"/>
              <a:gd name="connsiteY8513" fmla="*/ 865507 h 6507156"/>
              <a:gd name="connsiteX8514" fmla="*/ 4302017 w 9124939"/>
              <a:gd name="connsiteY8514" fmla="*/ 848679 h 6507156"/>
              <a:gd name="connsiteX8515" fmla="*/ 4284244 w 9124939"/>
              <a:gd name="connsiteY8515" fmla="*/ 839472 h 6507156"/>
              <a:gd name="connsiteX8516" fmla="*/ 4298526 w 9124939"/>
              <a:gd name="connsiteY8516" fmla="*/ 822327 h 6507156"/>
              <a:gd name="connsiteX8517" fmla="*/ 4331533 w 9124939"/>
              <a:gd name="connsiteY8517" fmla="*/ 808357 h 6507156"/>
              <a:gd name="connsiteX8518" fmla="*/ 4350576 w 9124939"/>
              <a:gd name="connsiteY8518" fmla="*/ 819787 h 6507156"/>
              <a:gd name="connsiteX8519" fmla="*/ 4367714 w 9124939"/>
              <a:gd name="connsiteY8519" fmla="*/ 806770 h 6507156"/>
              <a:gd name="connsiteX8520" fmla="*/ 4381361 w 9124939"/>
              <a:gd name="connsiteY8520" fmla="*/ 838202 h 6507156"/>
              <a:gd name="connsiteX8521" fmla="*/ 4399452 w 9124939"/>
              <a:gd name="connsiteY8521" fmla="*/ 838202 h 6507156"/>
              <a:gd name="connsiteX8522" fmla="*/ 4388661 w 9124939"/>
              <a:gd name="connsiteY8522" fmla="*/ 819470 h 6507156"/>
              <a:gd name="connsiteX8523" fmla="*/ 4409608 w 9124939"/>
              <a:gd name="connsiteY8523" fmla="*/ 806452 h 6507156"/>
              <a:gd name="connsiteX8524" fmla="*/ 4420399 w 9124939"/>
              <a:gd name="connsiteY8524" fmla="*/ 791530 h 6507156"/>
              <a:gd name="connsiteX8525" fmla="*/ 4406434 w 9124939"/>
              <a:gd name="connsiteY8525" fmla="*/ 785497 h 6507156"/>
              <a:gd name="connsiteX8526" fmla="*/ 4414686 w 9124939"/>
              <a:gd name="connsiteY8526" fmla="*/ 767717 h 6507156"/>
              <a:gd name="connsiteX8527" fmla="*/ 4403895 w 9124939"/>
              <a:gd name="connsiteY8527" fmla="*/ 765495 h 6507156"/>
              <a:gd name="connsiteX8528" fmla="*/ 4375649 w 9124939"/>
              <a:gd name="connsiteY8528" fmla="*/ 794387 h 6507156"/>
              <a:gd name="connsiteX8529" fmla="*/ 4362953 w 9124939"/>
              <a:gd name="connsiteY8529" fmla="*/ 790260 h 6507156"/>
              <a:gd name="connsiteX8530" fmla="*/ 4357558 w 9124939"/>
              <a:gd name="connsiteY8530" fmla="*/ 772162 h 6507156"/>
              <a:gd name="connsiteX8531" fmla="*/ 4342959 w 9124939"/>
              <a:gd name="connsiteY8531" fmla="*/ 771527 h 6507156"/>
              <a:gd name="connsiteX8532" fmla="*/ 4338515 w 9124939"/>
              <a:gd name="connsiteY8532" fmla="*/ 790577 h 6507156"/>
              <a:gd name="connsiteX8533" fmla="*/ 4314077 w 9124939"/>
              <a:gd name="connsiteY8533" fmla="*/ 782005 h 6507156"/>
              <a:gd name="connsiteX8534" fmla="*/ 4313125 w 9124939"/>
              <a:gd name="connsiteY8534" fmla="*/ 768670 h 6507156"/>
              <a:gd name="connsiteX8535" fmla="*/ 4345815 w 9124939"/>
              <a:gd name="connsiteY8535" fmla="*/ 728347 h 6507156"/>
              <a:gd name="connsiteX8536" fmla="*/ 4355971 w 9124939"/>
              <a:gd name="connsiteY8536" fmla="*/ 696597 h 6507156"/>
              <a:gd name="connsiteX8537" fmla="*/ 4377870 w 9124939"/>
              <a:gd name="connsiteY8537" fmla="*/ 690247 h 6507156"/>
              <a:gd name="connsiteX8538" fmla="*/ 4375649 w 9124939"/>
              <a:gd name="connsiteY8538" fmla="*/ 677230 h 6507156"/>
              <a:gd name="connsiteX8539" fmla="*/ 4408339 w 9124939"/>
              <a:gd name="connsiteY8539" fmla="*/ 660085 h 6507156"/>
              <a:gd name="connsiteX8540" fmla="*/ 4416590 w 9124939"/>
              <a:gd name="connsiteY8540" fmla="*/ 641352 h 6507156"/>
              <a:gd name="connsiteX8541" fmla="*/ 4469592 w 9124939"/>
              <a:gd name="connsiteY8541" fmla="*/ 612142 h 6507156"/>
              <a:gd name="connsiteX8542" fmla="*/ 4462610 w 9124939"/>
              <a:gd name="connsiteY8542" fmla="*/ 600712 h 6507156"/>
              <a:gd name="connsiteX8543" fmla="*/ 4459436 w 9124939"/>
              <a:gd name="connsiteY8543" fmla="*/ 571185 h 6507156"/>
              <a:gd name="connsiteX8544" fmla="*/ 4476892 w 9124939"/>
              <a:gd name="connsiteY8544" fmla="*/ 521337 h 6507156"/>
              <a:gd name="connsiteX8545" fmla="*/ 4491809 w 9124939"/>
              <a:gd name="connsiteY8545" fmla="*/ 537212 h 6507156"/>
              <a:gd name="connsiteX8546" fmla="*/ 4476257 w 9124939"/>
              <a:gd name="connsiteY8546" fmla="*/ 562612 h 6507156"/>
              <a:gd name="connsiteX8547" fmla="*/ 4486731 w 9124939"/>
              <a:gd name="connsiteY8547" fmla="*/ 568645 h 6507156"/>
              <a:gd name="connsiteX8548" fmla="*/ 4489905 w 9124939"/>
              <a:gd name="connsiteY8548" fmla="*/ 558167 h 6507156"/>
              <a:gd name="connsiteX8549" fmla="*/ 4501648 w 9124939"/>
              <a:gd name="connsiteY8549" fmla="*/ 561342 h 6507156"/>
              <a:gd name="connsiteX8550" fmla="*/ 4508947 w 9124939"/>
              <a:gd name="connsiteY8550" fmla="*/ 580075 h 6507156"/>
              <a:gd name="connsiteX8551" fmla="*/ 4514343 w 9124939"/>
              <a:gd name="connsiteY8551" fmla="*/ 562295 h 6507156"/>
              <a:gd name="connsiteX8552" fmla="*/ 4531481 w 9124939"/>
              <a:gd name="connsiteY8552" fmla="*/ 574677 h 6507156"/>
              <a:gd name="connsiteX8553" fmla="*/ 4542907 w 9124939"/>
              <a:gd name="connsiteY8553" fmla="*/ 561025 h 6507156"/>
              <a:gd name="connsiteX8554" fmla="*/ 4517199 w 9124939"/>
              <a:gd name="connsiteY8554" fmla="*/ 545467 h 6507156"/>
              <a:gd name="connsiteX8555" fmla="*/ 4516247 w 9124939"/>
              <a:gd name="connsiteY8555" fmla="*/ 527370 h 6507156"/>
              <a:gd name="connsiteX8556" fmla="*/ 4510852 w 9124939"/>
              <a:gd name="connsiteY8556" fmla="*/ 514035 h 6507156"/>
              <a:gd name="connsiteX8557" fmla="*/ 4535924 w 9124939"/>
              <a:gd name="connsiteY8557" fmla="*/ 513717 h 6507156"/>
              <a:gd name="connsiteX8558" fmla="*/ 4555602 w 9124939"/>
              <a:gd name="connsiteY8558" fmla="*/ 560072 h 6507156"/>
              <a:gd name="connsiteX8559" fmla="*/ 4582262 w 9124939"/>
              <a:gd name="connsiteY8559" fmla="*/ 570232 h 6507156"/>
              <a:gd name="connsiteX8560" fmla="*/ 4585435 w 9124939"/>
              <a:gd name="connsiteY8560" fmla="*/ 589917 h 6507156"/>
              <a:gd name="connsiteX8561" fmla="*/ 4609873 w 9124939"/>
              <a:gd name="connsiteY8561" fmla="*/ 600395 h 6507156"/>
              <a:gd name="connsiteX8562" fmla="*/ 4612095 w 9124939"/>
              <a:gd name="connsiteY8562" fmla="*/ 586742 h 6507156"/>
              <a:gd name="connsiteX8563" fmla="*/ 4581944 w 9124939"/>
              <a:gd name="connsiteY8563" fmla="*/ 545785 h 6507156"/>
              <a:gd name="connsiteX8564" fmla="*/ 4571153 w 9124939"/>
              <a:gd name="connsiteY8564" fmla="*/ 544832 h 6507156"/>
              <a:gd name="connsiteX8565" fmla="*/ 4558458 w 9124939"/>
              <a:gd name="connsiteY8565" fmla="*/ 529275 h 6507156"/>
              <a:gd name="connsiteX8566" fmla="*/ 4563536 w 9124939"/>
              <a:gd name="connsiteY8566" fmla="*/ 505780 h 6507156"/>
              <a:gd name="connsiteX8567" fmla="*/ 4549572 w 9124939"/>
              <a:gd name="connsiteY8567" fmla="*/ 492445 h 6507156"/>
              <a:gd name="connsiteX8568" fmla="*/ 4572740 w 9124939"/>
              <a:gd name="connsiteY8568" fmla="*/ 453075 h 6507156"/>
              <a:gd name="connsiteX8569" fmla="*/ 4593687 w 9124939"/>
              <a:gd name="connsiteY8569" fmla="*/ 454027 h 6507156"/>
              <a:gd name="connsiteX8570" fmla="*/ 4598765 w 9124939"/>
              <a:gd name="connsiteY8570" fmla="*/ 444503 h 6507156"/>
              <a:gd name="connsiteX8571" fmla="*/ 4613682 w 9124939"/>
              <a:gd name="connsiteY8571" fmla="*/ 444185 h 6507156"/>
              <a:gd name="connsiteX8572" fmla="*/ 4607652 w 9124939"/>
              <a:gd name="connsiteY8572" fmla="*/ 463235 h 6507156"/>
              <a:gd name="connsiteX8573" fmla="*/ 4615269 w 9124939"/>
              <a:gd name="connsiteY8573" fmla="*/ 478157 h 6507156"/>
              <a:gd name="connsiteX8574" fmla="*/ 4615586 w 9124939"/>
              <a:gd name="connsiteY8574" fmla="*/ 536895 h 6507156"/>
              <a:gd name="connsiteX8575" fmla="*/ 4633042 w 9124939"/>
              <a:gd name="connsiteY8575" fmla="*/ 503240 h 6507156"/>
              <a:gd name="connsiteX8576" fmla="*/ 4639072 w 9124939"/>
              <a:gd name="connsiteY8576" fmla="*/ 447360 h 6507156"/>
              <a:gd name="connsiteX8577" fmla="*/ 4653672 w 9124939"/>
              <a:gd name="connsiteY8577" fmla="*/ 435930 h 6507156"/>
              <a:gd name="connsiteX8578" fmla="*/ 4654624 w 9124939"/>
              <a:gd name="connsiteY8578" fmla="*/ 417832 h 6507156"/>
              <a:gd name="connsiteX8579" fmla="*/ 4670810 w 9124939"/>
              <a:gd name="connsiteY8579" fmla="*/ 408307 h 6507156"/>
              <a:gd name="connsiteX8580" fmla="*/ 4678744 w 9124939"/>
              <a:gd name="connsiteY8580" fmla="*/ 399735 h 6507156"/>
              <a:gd name="connsiteX8581" fmla="*/ 4677157 w 9124939"/>
              <a:gd name="connsiteY8581" fmla="*/ 440692 h 6507156"/>
              <a:gd name="connsiteX8582" fmla="*/ 4666684 w 9124939"/>
              <a:gd name="connsiteY8582" fmla="*/ 467362 h 6507156"/>
              <a:gd name="connsiteX8583" fmla="*/ 4678744 w 9124939"/>
              <a:gd name="connsiteY8583" fmla="*/ 493397 h 6507156"/>
              <a:gd name="connsiteX8584" fmla="*/ 4678744 w 9124939"/>
              <a:gd name="connsiteY8584" fmla="*/ 518480 h 6507156"/>
              <a:gd name="connsiteX8585" fmla="*/ 4659384 w 9124939"/>
              <a:gd name="connsiteY8585" fmla="*/ 556897 h 6507156"/>
              <a:gd name="connsiteX8586" fmla="*/ 4659384 w 9124939"/>
              <a:gd name="connsiteY8586" fmla="*/ 567375 h 6507156"/>
              <a:gd name="connsiteX8587" fmla="*/ 4684457 w 9124939"/>
              <a:gd name="connsiteY8587" fmla="*/ 540705 h 6507156"/>
              <a:gd name="connsiteX8588" fmla="*/ 4691439 w 9124939"/>
              <a:gd name="connsiteY8588" fmla="*/ 505780 h 6507156"/>
              <a:gd name="connsiteX8589" fmla="*/ 4700961 w 9124939"/>
              <a:gd name="connsiteY8589" fmla="*/ 502605 h 6507156"/>
              <a:gd name="connsiteX8590" fmla="*/ 4713656 w 9124939"/>
              <a:gd name="connsiteY8590" fmla="*/ 519115 h 6507156"/>
              <a:gd name="connsiteX8591" fmla="*/ 4721273 w 9124939"/>
              <a:gd name="connsiteY8591" fmla="*/ 505462 h 6507156"/>
              <a:gd name="connsiteX8592" fmla="*/ 4703817 w 9124939"/>
              <a:gd name="connsiteY8592" fmla="*/ 490857 h 6507156"/>
              <a:gd name="connsiteX8593" fmla="*/ 4699691 w 9124939"/>
              <a:gd name="connsiteY8593" fmla="*/ 455297 h 6507156"/>
              <a:gd name="connsiteX8594" fmla="*/ 4720638 w 9124939"/>
              <a:gd name="connsiteY8594" fmla="*/ 441327 h 6507156"/>
              <a:gd name="connsiteX8595" fmla="*/ 4723495 w 9124939"/>
              <a:gd name="connsiteY8595" fmla="*/ 412752 h 6507156"/>
              <a:gd name="connsiteX8596" fmla="*/ 4736190 w 9124939"/>
              <a:gd name="connsiteY8596" fmla="*/ 399100 h 6507156"/>
              <a:gd name="connsiteX8597" fmla="*/ 4746663 w 9124939"/>
              <a:gd name="connsiteY8597" fmla="*/ 404180 h 6507156"/>
              <a:gd name="connsiteX8598" fmla="*/ 4735238 w 9124939"/>
              <a:gd name="connsiteY8598" fmla="*/ 428627 h 6507156"/>
              <a:gd name="connsiteX8599" fmla="*/ 4756502 w 9124939"/>
              <a:gd name="connsiteY8599" fmla="*/ 440057 h 6507156"/>
              <a:gd name="connsiteX8600" fmla="*/ 4762532 w 9124939"/>
              <a:gd name="connsiteY8600" fmla="*/ 411482 h 6507156"/>
              <a:gd name="connsiteX8601" fmla="*/ 4783796 w 9124939"/>
              <a:gd name="connsiteY8601" fmla="*/ 413388 h 6507156"/>
              <a:gd name="connsiteX8602" fmla="*/ 4763167 w 9124939"/>
              <a:gd name="connsiteY8602" fmla="*/ 393702 h 6507156"/>
              <a:gd name="connsiteX8603" fmla="*/ 4770784 w 9124939"/>
              <a:gd name="connsiteY8603" fmla="*/ 378780 h 6507156"/>
              <a:gd name="connsiteX8604" fmla="*/ 4786653 w 9124939"/>
              <a:gd name="connsiteY8604" fmla="*/ 388940 h 6507156"/>
              <a:gd name="connsiteX8605" fmla="*/ 4797761 w 9124939"/>
              <a:gd name="connsiteY8605" fmla="*/ 415292 h 6507156"/>
              <a:gd name="connsiteX8606" fmla="*/ 4812360 w 9124939"/>
              <a:gd name="connsiteY8606" fmla="*/ 417515 h 6507156"/>
              <a:gd name="connsiteX8607" fmla="*/ 4821882 w 9124939"/>
              <a:gd name="connsiteY8607" fmla="*/ 439422 h 6507156"/>
              <a:gd name="connsiteX8608" fmla="*/ 4841242 w 9124939"/>
              <a:gd name="connsiteY8608" fmla="*/ 458155 h 6507156"/>
              <a:gd name="connsiteX8609" fmla="*/ 4836481 w 9124939"/>
              <a:gd name="connsiteY8609" fmla="*/ 409577 h 6507156"/>
              <a:gd name="connsiteX8610" fmla="*/ 4849176 w 9124939"/>
              <a:gd name="connsiteY8610" fmla="*/ 391480 h 6507156"/>
              <a:gd name="connsiteX8611" fmla="*/ 4835212 w 9124939"/>
              <a:gd name="connsiteY8611" fmla="*/ 372748 h 6507156"/>
              <a:gd name="connsiteX8612" fmla="*/ 4847907 w 9124939"/>
              <a:gd name="connsiteY8612" fmla="*/ 361000 h 6507156"/>
              <a:gd name="connsiteX8613" fmla="*/ 4826642 w 9124939"/>
              <a:gd name="connsiteY8613" fmla="*/ 346713 h 6507156"/>
              <a:gd name="connsiteX8614" fmla="*/ 4815852 w 9124939"/>
              <a:gd name="connsiteY8614" fmla="*/ 368937 h 6507156"/>
              <a:gd name="connsiteX8615" fmla="*/ 4795857 w 9124939"/>
              <a:gd name="connsiteY8615" fmla="*/ 347983 h 6507156"/>
              <a:gd name="connsiteX8616" fmla="*/ 4796492 w 9124939"/>
              <a:gd name="connsiteY8616" fmla="*/ 324805 h 6507156"/>
              <a:gd name="connsiteX8617" fmla="*/ 4773640 w 9124939"/>
              <a:gd name="connsiteY8617" fmla="*/ 332108 h 6507156"/>
              <a:gd name="connsiteX8618" fmla="*/ 4763802 w 9124939"/>
              <a:gd name="connsiteY8618" fmla="*/ 316550 h 6507156"/>
              <a:gd name="connsiteX8619" fmla="*/ 4780623 w 9124939"/>
              <a:gd name="connsiteY8619" fmla="*/ 311153 h 6507156"/>
              <a:gd name="connsiteX8620" fmla="*/ 4793318 w 9124939"/>
              <a:gd name="connsiteY8620" fmla="*/ 319408 h 6507156"/>
              <a:gd name="connsiteX8621" fmla="*/ 4795539 w 9124939"/>
              <a:gd name="connsiteY8621" fmla="*/ 297500 h 6507156"/>
              <a:gd name="connsiteX8622" fmla="*/ 4810456 w 9124939"/>
              <a:gd name="connsiteY8622" fmla="*/ 315280 h 6507156"/>
              <a:gd name="connsiteX8623" fmla="*/ 4812360 w 9124939"/>
              <a:gd name="connsiteY8623" fmla="*/ 331155 h 6507156"/>
              <a:gd name="connsiteX8624" fmla="*/ 4828229 w 9124939"/>
              <a:gd name="connsiteY8624" fmla="*/ 337188 h 6507156"/>
              <a:gd name="connsiteX8625" fmla="*/ 4824103 w 9124939"/>
              <a:gd name="connsiteY8625" fmla="*/ 327663 h 6507156"/>
              <a:gd name="connsiteX8626" fmla="*/ 4838703 w 9124939"/>
              <a:gd name="connsiteY8626" fmla="*/ 297183 h 6507156"/>
              <a:gd name="connsiteX8627" fmla="*/ 4865045 w 9124939"/>
              <a:gd name="connsiteY8627" fmla="*/ 304168 h 6507156"/>
              <a:gd name="connsiteX8628" fmla="*/ 4863458 w 9124939"/>
              <a:gd name="connsiteY8628" fmla="*/ 347348 h 6507156"/>
              <a:gd name="connsiteX8629" fmla="*/ 4887896 w 9124939"/>
              <a:gd name="connsiteY8629" fmla="*/ 351158 h 6507156"/>
              <a:gd name="connsiteX8630" fmla="*/ 4877105 w 9124939"/>
              <a:gd name="connsiteY8630" fmla="*/ 331473 h 6507156"/>
              <a:gd name="connsiteX8631" fmla="*/ 4884723 w 9124939"/>
              <a:gd name="connsiteY8631" fmla="*/ 321948 h 6507156"/>
              <a:gd name="connsiteX8632" fmla="*/ 4892022 w 9124939"/>
              <a:gd name="connsiteY8632" fmla="*/ 328298 h 6507156"/>
              <a:gd name="connsiteX8633" fmla="*/ 4935186 w 9124939"/>
              <a:gd name="connsiteY8633" fmla="*/ 335918 h 6507156"/>
              <a:gd name="connsiteX8634" fmla="*/ 4922808 w 9124939"/>
              <a:gd name="connsiteY8634" fmla="*/ 357190 h 6507156"/>
              <a:gd name="connsiteX8635" fmla="*/ 4949468 w 9124939"/>
              <a:gd name="connsiteY8635" fmla="*/ 356238 h 6507156"/>
              <a:gd name="connsiteX8636" fmla="*/ 4932647 w 9124939"/>
              <a:gd name="connsiteY8636" fmla="*/ 376240 h 6507156"/>
              <a:gd name="connsiteX8637" fmla="*/ 4949785 w 9124939"/>
              <a:gd name="connsiteY8637" fmla="*/ 403545 h 6507156"/>
              <a:gd name="connsiteX8638" fmla="*/ 4965654 w 9124939"/>
              <a:gd name="connsiteY8638" fmla="*/ 397830 h 6507156"/>
              <a:gd name="connsiteX8639" fmla="*/ 4958989 w 9124939"/>
              <a:gd name="connsiteY8639" fmla="*/ 363223 h 6507156"/>
              <a:gd name="connsiteX8640" fmla="*/ 4973271 w 9124939"/>
              <a:gd name="connsiteY8640" fmla="*/ 346395 h 6507156"/>
              <a:gd name="connsiteX8641" fmla="*/ 4956450 w 9124939"/>
              <a:gd name="connsiteY8641" fmla="*/ 341315 h 6507156"/>
              <a:gd name="connsiteX8642" fmla="*/ 4960576 w 9124939"/>
              <a:gd name="connsiteY8642" fmla="*/ 314645 h 6507156"/>
              <a:gd name="connsiteX8643" fmla="*/ 4979619 w 9124939"/>
              <a:gd name="connsiteY8643" fmla="*/ 318773 h 6507156"/>
              <a:gd name="connsiteX8644" fmla="*/ 4985649 w 9124939"/>
              <a:gd name="connsiteY8644" fmla="*/ 300993 h 6507156"/>
              <a:gd name="connsiteX8645" fmla="*/ 4987870 w 9124939"/>
              <a:gd name="connsiteY8645" fmla="*/ 287340 h 6507156"/>
              <a:gd name="connsiteX8646" fmla="*/ 4998344 w 9124939"/>
              <a:gd name="connsiteY8646" fmla="*/ 282895 h 6507156"/>
              <a:gd name="connsiteX8647" fmla="*/ 5023099 w 9124939"/>
              <a:gd name="connsiteY8647" fmla="*/ 248923 h 6507156"/>
              <a:gd name="connsiteX8648" fmla="*/ 5037064 w 9124939"/>
              <a:gd name="connsiteY8648" fmla="*/ 247653 h 6507156"/>
              <a:gd name="connsiteX8649" fmla="*/ 5059280 w 9124939"/>
              <a:gd name="connsiteY8649" fmla="*/ 262575 h 6507156"/>
              <a:gd name="connsiteX8650" fmla="*/ 5070071 w 9124939"/>
              <a:gd name="connsiteY8650" fmla="*/ 249558 h 6507156"/>
              <a:gd name="connsiteX8651" fmla="*/ 5053885 w 9124939"/>
              <a:gd name="connsiteY8651" fmla="*/ 233683 h 6507156"/>
              <a:gd name="connsiteX8652" fmla="*/ 5066263 w 9124939"/>
              <a:gd name="connsiteY8652" fmla="*/ 193678 h 6507156"/>
              <a:gd name="connsiteX8653" fmla="*/ 5088796 w 9124939"/>
              <a:gd name="connsiteY8653" fmla="*/ 206060 h 6507156"/>
              <a:gd name="connsiteX8654" fmla="*/ 5093557 w 9124939"/>
              <a:gd name="connsiteY8654" fmla="*/ 191455 h 6507156"/>
              <a:gd name="connsiteX8655" fmla="*/ 5081814 w 9124939"/>
              <a:gd name="connsiteY8655" fmla="*/ 172723 h 6507156"/>
              <a:gd name="connsiteX8656" fmla="*/ 5053250 w 9124939"/>
              <a:gd name="connsiteY8656" fmla="*/ 167643 h 6507156"/>
              <a:gd name="connsiteX8657" fmla="*/ 5053250 w 9124939"/>
              <a:gd name="connsiteY8657" fmla="*/ 146370 h 6507156"/>
              <a:gd name="connsiteX8658" fmla="*/ 5061502 w 9124939"/>
              <a:gd name="connsiteY8658" fmla="*/ 140020 h 6507156"/>
              <a:gd name="connsiteX8659" fmla="*/ 5089431 w 9124939"/>
              <a:gd name="connsiteY8659" fmla="*/ 164150 h 6507156"/>
              <a:gd name="connsiteX8660" fmla="*/ 5098635 w 9124939"/>
              <a:gd name="connsiteY8660" fmla="*/ 158753 h 6507156"/>
              <a:gd name="connsiteX8661" fmla="*/ 5092288 w 9124939"/>
              <a:gd name="connsiteY8661" fmla="*/ 141925 h 6507156"/>
              <a:gd name="connsiteX8662" fmla="*/ 5096096 w 9124939"/>
              <a:gd name="connsiteY8662" fmla="*/ 107000 h 6507156"/>
              <a:gd name="connsiteX8663" fmla="*/ 5104665 w 9124939"/>
              <a:gd name="connsiteY8663" fmla="*/ 111128 h 6507156"/>
              <a:gd name="connsiteX8664" fmla="*/ 5115456 w 9124939"/>
              <a:gd name="connsiteY8664" fmla="*/ 133353 h 6507156"/>
              <a:gd name="connsiteX8665" fmla="*/ 5121486 w 9124939"/>
              <a:gd name="connsiteY8665" fmla="*/ 104778 h 6507156"/>
              <a:gd name="connsiteX8666" fmla="*/ 5129103 w 9124939"/>
              <a:gd name="connsiteY8666" fmla="*/ 102555 h 6507156"/>
              <a:gd name="connsiteX8667" fmla="*/ 5135451 w 9124939"/>
              <a:gd name="connsiteY8667" fmla="*/ 128590 h 6507156"/>
              <a:gd name="connsiteX8668" fmla="*/ 5148146 w 9124939"/>
              <a:gd name="connsiteY8668" fmla="*/ 131765 h 6507156"/>
              <a:gd name="connsiteX8669" fmla="*/ 5157985 w 9124939"/>
              <a:gd name="connsiteY8669" fmla="*/ 157165 h 6507156"/>
              <a:gd name="connsiteX8670" fmla="*/ 5173536 w 9124939"/>
              <a:gd name="connsiteY8670" fmla="*/ 140020 h 6507156"/>
              <a:gd name="connsiteX8671" fmla="*/ 5197974 w 9124939"/>
              <a:gd name="connsiteY8671" fmla="*/ 129543 h 6507156"/>
              <a:gd name="connsiteX8672" fmla="*/ 5202100 w 9124939"/>
              <a:gd name="connsiteY8672" fmla="*/ 147005 h 6507156"/>
              <a:gd name="connsiteX8673" fmla="*/ 5152907 w 9124939"/>
              <a:gd name="connsiteY8673" fmla="*/ 217173 h 6507156"/>
              <a:gd name="connsiteX8674" fmla="*/ 5136086 w 9124939"/>
              <a:gd name="connsiteY8674" fmla="*/ 300675 h 6507156"/>
              <a:gd name="connsiteX8675" fmla="*/ 5121486 w 9124939"/>
              <a:gd name="connsiteY8675" fmla="*/ 323853 h 6507156"/>
              <a:gd name="connsiteX8676" fmla="*/ 5127834 w 9124939"/>
              <a:gd name="connsiteY8676" fmla="*/ 352427 h 6507156"/>
              <a:gd name="connsiteX8677" fmla="*/ 5140529 w 9124939"/>
              <a:gd name="connsiteY8677" fmla="*/ 355602 h 6507156"/>
              <a:gd name="connsiteX8678" fmla="*/ 5151320 w 9124939"/>
              <a:gd name="connsiteY8678" fmla="*/ 337505 h 6507156"/>
              <a:gd name="connsiteX8679" fmla="*/ 5175441 w 9124939"/>
              <a:gd name="connsiteY8679" fmla="*/ 307660 h 6507156"/>
              <a:gd name="connsiteX8680" fmla="*/ 5157350 w 9124939"/>
              <a:gd name="connsiteY8680" fmla="*/ 308930 h 6507156"/>
              <a:gd name="connsiteX8681" fmla="*/ 5157985 w 9124939"/>
              <a:gd name="connsiteY8681" fmla="*/ 294008 h 6507156"/>
              <a:gd name="connsiteX8682" fmla="*/ 5219873 w 9124939"/>
              <a:gd name="connsiteY8682" fmla="*/ 216538 h 6507156"/>
              <a:gd name="connsiteX8683" fmla="*/ 5234473 w 9124939"/>
              <a:gd name="connsiteY8683" fmla="*/ 175580 h 6507156"/>
              <a:gd name="connsiteX8684" fmla="*/ 5260498 w 9124939"/>
              <a:gd name="connsiteY8684" fmla="*/ 152085 h 6507156"/>
              <a:gd name="connsiteX8685" fmla="*/ 5265576 w 9124939"/>
              <a:gd name="connsiteY8685" fmla="*/ 128590 h 6507156"/>
              <a:gd name="connsiteX8686" fmla="*/ 5283666 w 9124939"/>
              <a:gd name="connsiteY8686" fmla="*/ 112715 h 6507156"/>
              <a:gd name="connsiteX8687" fmla="*/ 5281445 w 9124939"/>
              <a:gd name="connsiteY8687" fmla="*/ 137798 h 6507156"/>
              <a:gd name="connsiteX8688" fmla="*/ 5291283 w 9124939"/>
              <a:gd name="connsiteY8688" fmla="*/ 154943 h 6507156"/>
              <a:gd name="connsiteX8689" fmla="*/ 5289062 w 9124939"/>
              <a:gd name="connsiteY8689" fmla="*/ 168595 h 6507156"/>
              <a:gd name="connsiteX8690" fmla="*/ 5273193 w 9124939"/>
              <a:gd name="connsiteY8690" fmla="*/ 178120 h 6507156"/>
              <a:gd name="connsiteX8691" fmla="*/ 5263989 w 9124939"/>
              <a:gd name="connsiteY8691" fmla="*/ 201298 h 6507156"/>
              <a:gd name="connsiteX8692" fmla="*/ 5291601 w 9124939"/>
              <a:gd name="connsiteY8692" fmla="*/ 193678 h 6507156"/>
              <a:gd name="connsiteX8693" fmla="*/ 5279541 w 9124939"/>
              <a:gd name="connsiteY8693" fmla="*/ 262575 h 6507156"/>
              <a:gd name="connsiteX8694" fmla="*/ 5294140 w 9124939"/>
              <a:gd name="connsiteY8694" fmla="*/ 263210 h 6507156"/>
              <a:gd name="connsiteX8695" fmla="*/ 5316356 w 9124939"/>
              <a:gd name="connsiteY8695" fmla="*/ 249240 h 6507156"/>
              <a:gd name="connsiteX8696" fmla="*/ 5331908 w 9124939"/>
              <a:gd name="connsiteY8696" fmla="*/ 205108 h 6507156"/>
              <a:gd name="connsiteX8697" fmla="*/ 5340477 w 9124939"/>
              <a:gd name="connsiteY8697" fmla="*/ 217490 h 6507156"/>
              <a:gd name="connsiteX8698" fmla="*/ 5344286 w 9124939"/>
              <a:gd name="connsiteY8698" fmla="*/ 203838 h 6507156"/>
              <a:gd name="connsiteX8699" fmla="*/ 5330638 w 9124939"/>
              <a:gd name="connsiteY8699" fmla="*/ 188280 h 6507156"/>
              <a:gd name="connsiteX8700" fmla="*/ 5334764 w 9124939"/>
              <a:gd name="connsiteY8700" fmla="*/ 167960 h 6507156"/>
              <a:gd name="connsiteX8701" fmla="*/ 5352537 w 9124939"/>
              <a:gd name="connsiteY8701" fmla="*/ 163833 h 6507156"/>
              <a:gd name="connsiteX8702" fmla="*/ 5357933 w 9124939"/>
              <a:gd name="connsiteY8702" fmla="*/ 155260 h 6507156"/>
              <a:gd name="connsiteX8703" fmla="*/ 5371580 w 9124939"/>
              <a:gd name="connsiteY8703" fmla="*/ 136210 h 6507156"/>
              <a:gd name="connsiteX8704" fmla="*/ 5362694 w 9124939"/>
              <a:gd name="connsiteY8704" fmla="*/ 125415 h 6507156"/>
              <a:gd name="connsiteX8705" fmla="*/ 5368089 w 9124939"/>
              <a:gd name="connsiteY8705" fmla="*/ 101603 h 6507156"/>
              <a:gd name="connsiteX8706" fmla="*/ 5380467 w 9124939"/>
              <a:gd name="connsiteY8706" fmla="*/ 95253 h 6507156"/>
              <a:gd name="connsiteX8707" fmla="*/ 5370945 w 9124939"/>
              <a:gd name="connsiteY8707" fmla="*/ 81283 h 6507156"/>
              <a:gd name="connsiteX8708" fmla="*/ 5378880 w 9124939"/>
              <a:gd name="connsiteY8708" fmla="*/ 60010 h 6507156"/>
              <a:gd name="connsiteX8709" fmla="*/ 5401731 w 9124939"/>
              <a:gd name="connsiteY8709" fmla="*/ 88268 h 6507156"/>
              <a:gd name="connsiteX8710" fmla="*/ 5404905 w 9124939"/>
              <a:gd name="connsiteY8710" fmla="*/ 78743 h 6507156"/>
              <a:gd name="connsiteX8711" fmla="*/ 5415061 w 9124939"/>
              <a:gd name="connsiteY8711" fmla="*/ 58740 h 6507156"/>
              <a:gd name="connsiteX8712" fmla="*/ 2018342 w 9124939"/>
              <a:gd name="connsiteY8712" fmla="*/ 47631 h 6507156"/>
              <a:gd name="connsiteX8713" fmla="*/ 2028820 w 9124939"/>
              <a:gd name="connsiteY8713" fmla="*/ 54616 h 6507156"/>
              <a:gd name="connsiteX8714" fmla="*/ 2012944 w 9124939"/>
              <a:gd name="connsiteY8714" fmla="*/ 68586 h 6507156"/>
              <a:gd name="connsiteX8715" fmla="*/ 2012944 w 9124939"/>
              <a:gd name="connsiteY8715" fmla="*/ 75571 h 6507156"/>
              <a:gd name="connsiteX8716" fmla="*/ 2018660 w 9124939"/>
              <a:gd name="connsiteY8716" fmla="*/ 74301 h 6507156"/>
              <a:gd name="connsiteX8717" fmla="*/ 2020565 w 9124939"/>
              <a:gd name="connsiteY8717" fmla="*/ 95574 h 6507156"/>
              <a:gd name="connsiteX8718" fmla="*/ 2004054 w 9124939"/>
              <a:gd name="connsiteY8718" fmla="*/ 103194 h 6507156"/>
              <a:gd name="connsiteX8719" fmla="*/ 1969448 w 9124939"/>
              <a:gd name="connsiteY8719" fmla="*/ 105099 h 6507156"/>
              <a:gd name="connsiteX8720" fmla="*/ 1951667 w 9124939"/>
              <a:gd name="connsiteY8720" fmla="*/ 111449 h 6507156"/>
              <a:gd name="connsiteX8721" fmla="*/ 1946269 w 9124939"/>
              <a:gd name="connsiteY8721" fmla="*/ 121291 h 6507156"/>
              <a:gd name="connsiteX8722" fmla="*/ 1932934 w 9124939"/>
              <a:gd name="connsiteY8722" fmla="*/ 138436 h 6507156"/>
              <a:gd name="connsiteX8723" fmla="*/ 1923410 w 9124939"/>
              <a:gd name="connsiteY8723" fmla="*/ 150819 h 6507156"/>
              <a:gd name="connsiteX8724" fmla="*/ 1916106 w 9124939"/>
              <a:gd name="connsiteY8724" fmla="*/ 143834 h 6507156"/>
              <a:gd name="connsiteX8725" fmla="*/ 1924361 w 9124939"/>
              <a:gd name="connsiteY8725" fmla="*/ 127641 h 6507156"/>
              <a:gd name="connsiteX8726" fmla="*/ 1935156 w 9124939"/>
              <a:gd name="connsiteY8726" fmla="*/ 120656 h 6507156"/>
              <a:gd name="connsiteX8727" fmla="*/ 1955794 w 9124939"/>
              <a:gd name="connsiteY8727" fmla="*/ 99384 h 6507156"/>
              <a:gd name="connsiteX8728" fmla="*/ 1967859 w 9124939"/>
              <a:gd name="connsiteY8728" fmla="*/ 98114 h 6507156"/>
              <a:gd name="connsiteX8729" fmla="*/ 1985322 w 9124939"/>
              <a:gd name="connsiteY8729" fmla="*/ 87954 h 6507156"/>
              <a:gd name="connsiteX8730" fmla="*/ 1990402 w 9124939"/>
              <a:gd name="connsiteY8730" fmla="*/ 77476 h 6507156"/>
              <a:gd name="connsiteX8731" fmla="*/ 1984686 w 9124939"/>
              <a:gd name="connsiteY8731" fmla="*/ 72396 h 6507156"/>
              <a:gd name="connsiteX8732" fmla="*/ 1988814 w 9124939"/>
              <a:gd name="connsiteY8732" fmla="*/ 60649 h 6507156"/>
              <a:gd name="connsiteX8733" fmla="*/ 2009135 w 9124939"/>
              <a:gd name="connsiteY8733" fmla="*/ 51441 h 6507156"/>
              <a:gd name="connsiteX8734" fmla="*/ 2018342 w 9124939"/>
              <a:gd name="connsiteY8734" fmla="*/ 47631 h 6507156"/>
              <a:gd name="connsiteX8735" fmla="*/ 7894005 w 9124939"/>
              <a:gd name="connsiteY8735" fmla="*/ 0 h 6507156"/>
              <a:gd name="connsiteX8736" fmla="*/ 8127630 w 9124939"/>
              <a:gd name="connsiteY8736" fmla="*/ 0 h 6507156"/>
              <a:gd name="connsiteX8737" fmla="*/ 8126993 w 9124939"/>
              <a:gd name="connsiteY8737" fmla="*/ 2866 h 6507156"/>
              <a:gd name="connsiteX8738" fmla="*/ 8156912 w 9124939"/>
              <a:gd name="connsiteY8738" fmla="*/ 44582 h 6507156"/>
              <a:gd name="connsiteX8739" fmla="*/ 8194152 w 9124939"/>
              <a:gd name="connsiteY8739" fmla="*/ 82159 h 6507156"/>
              <a:gd name="connsiteX8740" fmla="*/ 8222162 w 9124939"/>
              <a:gd name="connsiteY8740" fmla="*/ 102221 h 6507156"/>
              <a:gd name="connsiteX8741" fmla="*/ 8226618 w 9124939"/>
              <a:gd name="connsiteY8741" fmla="*/ 114003 h 6507156"/>
              <a:gd name="connsiteX8742" fmla="*/ 8244760 w 9124939"/>
              <a:gd name="connsiteY8742" fmla="*/ 121964 h 6507156"/>
              <a:gd name="connsiteX8743" fmla="*/ 8249853 w 9124939"/>
              <a:gd name="connsiteY8743" fmla="*/ 133747 h 6507156"/>
              <a:gd name="connsiteX8744" fmla="*/ 8260675 w 9124939"/>
              <a:gd name="connsiteY8744" fmla="*/ 121964 h 6507156"/>
              <a:gd name="connsiteX8745" fmla="*/ 8272451 w 9124939"/>
              <a:gd name="connsiteY8745" fmla="*/ 147121 h 6507156"/>
              <a:gd name="connsiteX8746" fmla="*/ 8258765 w 9124939"/>
              <a:gd name="connsiteY8746" fmla="*/ 158904 h 6507156"/>
              <a:gd name="connsiteX8747" fmla="*/ 8266404 w 9124939"/>
              <a:gd name="connsiteY8747" fmla="*/ 172915 h 6507156"/>
              <a:gd name="connsiteX8748" fmla="*/ 8251762 w 9124939"/>
              <a:gd name="connsiteY8748" fmla="*/ 183424 h 6507156"/>
              <a:gd name="connsiteX8749" fmla="*/ 8199245 w 9124939"/>
              <a:gd name="connsiteY8749" fmla="*/ 157630 h 6507156"/>
              <a:gd name="connsiteX8750" fmla="*/ 8196380 w 9124939"/>
              <a:gd name="connsiteY8750" fmla="*/ 175781 h 6507156"/>
              <a:gd name="connsiteX8751" fmla="*/ 8219934 w 9124939"/>
              <a:gd name="connsiteY8751" fmla="*/ 176418 h 6507156"/>
              <a:gd name="connsiteX8752" fmla="*/ 8239986 w 9124939"/>
              <a:gd name="connsiteY8752" fmla="*/ 192977 h 6507156"/>
              <a:gd name="connsiteX8753" fmla="*/ 8230437 w 9124939"/>
              <a:gd name="connsiteY8753" fmla="*/ 196162 h 6507156"/>
              <a:gd name="connsiteX8754" fmla="*/ 8232665 w 9124939"/>
              <a:gd name="connsiteY8754" fmla="*/ 214313 h 6507156"/>
              <a:gd name="connsiteX8755" fmla="*/ 8217706 w 9124939"/>
              <a:gd name="connsiteY8755" fmla="*/ 207944 h 6507156"/>
              <a:gd name="connsiteX8756" fmla="*/ 8196380 w 9124939"/>
              <a:gd name="connsiteY8756" fmla="*/ 180558 h 6507156"/>
              <a:gd name="connsiteX8757" fmla="*/ 8179511 w 9124939"/>
              <a:gd name="connsiteY8757" fmla="*/ 169094 h 6507156"/>
              <a:gd name="connsiteX8758" fmla="*/ 8184285 w 9124939"/>
              <a:gd name="connsiteY8758" fmla="*/ 151261 h 6507156"/>
              <a:gd name="connsiteX8759" fmla="*/ 8175691 w 9124939"/>
              <a:gd name="connsiteY8759" fmla="*/ 147121 h 6507156"/>
              <a:gd name="connsiteX8760" fmla="*/ 8170599 w 9124939"/>
              <a:gd name="connsiteY8760" fmla="*/ 153490 h 6507156"/>
              <a:gd name="connsiteX8761" fmla="*/ 8149592 w 9124939"/>
              <a:gd name="connsiteY8761" fmla="*/ 150306 h 6507156"/>
              <a:gd name="connsiteX8762" fmla="*/ 8150546 w 9124939"/>
              <a:gd name="connsiteY8762" fmla="*/ 167502 h 6507156"/>
              <a:gd name="connsiteX8763" fmla="*/ 8167734 w 9124939"/>
              <a:gd name="connsiteY8763" fmla="*/ 173552 h 6507156"/>
              <a:gd name="connsiteX8764" fmla="*/ 8169007 w 9124939"/>
              <a:gd name="connsiteY8764" fmla="*/ 198072 h 6507156"/>
              <a:gd name="connsiteX8765" fmla="*/ 8145772 w 9124939"/>
              <a:gd name="connsiteY8765" fmla="*/ 194888 h 6507156"/>
              <a:gd name="connsiteX8766" fmla="*/ 8125402 w 9124939"/>
              <a:gd name="connsiteY8766" fmla="*/ 181195 h 6507156"/>
              <a:gd name="connsiteX8767" fmla="*/ 8110442 w 9124939"/>
              <a:gd name="connsiteY8767" fmla="*/ 190748 h 6507156"/>
              <a:gd name="connsiteX8768" fmla="*/ 8093254 w 9124939"/>
              <a:gd name="connsiteY8768" fmla="*/ 163681 h 6507156"/>
              <a:gd name="connsiteX8769" fmla="*/ 8069701 w 9124939"/>
              <a:gd name="connsiteY8769" fmla="*/ 156356 h 6507156"/>
              <a:gd name="connsiteX8770" fmla="*/ 8059516 w 9124939"/>
              <a:gd name="connsiteY8770" fmla="*/ 170368 h 6507156"/>
              <a:gd name="connsiteX8771" fmla="*/ 8049012 w 9124939"/>
              <a:gd name="connsiteY8771" fmla="*/ 171323 h 6507156"/>
              <a:gd name="connsiteX8772" fmla="*/ 8064927 w 9124939"/>
              <a:gd name="connsiteY8772" fmla="*/ 192659 h 6507156"/>
              <a:gd name="connsiteX8773" fmla="*/ 8056651 w 9124939"/>
              <a:gd name="connsiteY8773" fmla="*/ 203168 h 6507156"/>
              <a:gd name="connsiteX8774" fmla="*/ 8039782 w 9124939"/>
              <a:gd name="connsiteY8774" fmla="*/ 195843 h 6507156"/>
              <a:gd name="connsiteX8775" fmla="*/ 8013682 w 9124939"/>
              <a:gd name="connsiteY8775" fmla="*/ 169731 h 6507156"/>
              <a:gd name="connsiteX8776" fmla="*/ 7999996 w 9124939"/>
              <a:gd name="connsiteY8776" fmla="*/ 171005 h 6507156"/>
              <a:gd name="connsiteX8777" fmla="*/ 8003179 w 9124939"/>
              <a:gd name="connsiteY8777" fmla="*/ 155082 h 6507156"/>
              <a:gd name="connsiteX8778" fmla="*/ 8032461 w 9124939"/>
              <a:gd name="connsiteY8778" fmla="*/ 146166 h 6507156"/>
              <a:gd name="connsiteX8779" fmla="*/ 7993312 w 9124939"/>
              <a:gd name="connsiteY8779" fmla="*/ 134065 h 6507156"/>
              <a:gd name="connsiteX8780" fmla="*/ 7978670 w 9124939"/>
              <a:gd name="connsiteY8780" fmla="*/ 144892 h 6507156"/>
              <a:gd name="connsiteX8781" fmla="*/ 7965939 w 9124939"/>
              <a:gd name="connsiteY8781" fmla="*/ 138523 h 6507156"/>
              <a:gd name="connsiteX8782" fmla="*/ 7938248 w 9124939"/>
              <a:gd name="connsiteY8782" fmla="*/ 152535 h 6507156"/>
              <a:gd name="connsiteX8783" fmla="*/ 7934110 w 9124939"/>
              <a:gd name="connsiteY8783" fmla="*/ 134384 h 6507156"/>
              <a:gd name="connsiteX8784" fmla="*/ 7914694 w 9124939"/>
              <a:gd name="connsiteY8784" fmla="*/ 128333 h 6507156"/>
              <a:gd name="connsiteX8785" fmla="*/ 7914376 w 9124939"/>
              <a:gd name="connsiteY8785" fmla="*/ 91075 h 6507156"/>
              <a:gd name="connsiteX8786" fmla="*/ 7892096 w 9124939"/>
              <a:gd name="connsiteY8786" fmla="*/ 72287 h 6507156"/>
              <a:gd name="connsiteX8787" fmla="*/ 7905464 w 9124939"/>
              <a:gd name="connsiteY8787" fmla="*/ 55410 h 6507156"/>
              <a:gd name="connsiteX8788" fmla="*/ 7913103 w 9124939"/>
              <a:gd name="connsiteY8788" fmla="*/ 59549 h 6507156"/>
              <a:gd name="connsiteX8789" fmla="*/ 7916604 w 9124939"/>
              <a:gd name="connsiteY8789" fmla="*/ 78656 h 6507156"/>
              <a:gd name="connsiteX8790" fmla="*/ 7944932 w 9124939"/>
              <a:gd name="connsiteY8790" fmla="*/ 75153 h 6507156"/>
              <a:gd name="connsiteX8791" fmla="*/ 7928062 w 9124939"/>
              <a:gd name="connsiteY8791" fmla="*/ 60823 h 6507156"/>
              <a:gd name="connsiteX8792" fmla="*/ 7929972 w 9124939"/>
              <a:gd name="connsiteY8792" fmla="*/ 43627 h 6507156"/>
              <a:gd name="connsiteX8793" fmla="*/ 7952252 w 9124939"/>
              <a:gd name="connsiteY8793" fmla="*/ 56046 h 6507156"/>
              <a:gd name="connsiteX8794" fmla="*/ 7940476 w 9124939"/>
              <a:gd name="connsiteY8794" fmla="*/ 38214 h 6507156"/>
              <a:gd name="connsiteX8795" fmla="*/ 7946841 w 9124939"/>
              <a:gd name="connsiteY8795" fmla="*/ 27705 h 6507156"/>
              <a:gd name="connsiteX8796" fmla="*/ 7934110 w 9124939"/>
              <a:gd name="connsiteY8796" fmla="*/ 18152 h 6507156"/>
              <a:gd name="connsiteX8797" fmla="*/ 7913103 w 9124939"/>
              <a:gd name="connsiteY8797" fmla="*/ 34392 h 6507156"/>
              <a:gd name="connsiteX8798" fmla="*/ 7908328 w 9124939"/>
              <a:gd name="connsiteY8798" fmla="*/ 21654 h 6507156"/>
              <a:gd name="connsiteX8799" fmla="*/ 7889231 w 9124939"/>
              <a:gd name="connsiteY8799" fmla="*/ 22610 h 6507156"/>
              <a:gd name="connsiteX8800" fmla="*/ 7888276 w 9124939"/>
              <a:gd name="connsiteY8800" fmla="*/ 5095 h 6507156"/>
              <a:gd name="connsiteX8801" fmla="*/ 7894005 w 9124939"/>
              <a:gd name="connsiteY8801" fmla="*/ 0 h 6507156"/>
              <a:gd name="connsiteX8802" fmla="*/ 7775563 w 9124939"/>
              <a:gd name="connsiteY8802" fmla="*/ 0 h 6507156"/>
              <a:gd name="connsiteX8803" fmla="*/ 7842711 w 9124939"/>
              <a:gd name="connsiteY8803" fmla="*/ 0 h 6507156"/>
              <a:gd name="connsiteX8804" fmla="*/ 7856526 w 9124939"/>
              <a:gd name="connsiteY8804" fmla="*/ 3193 h 6507156"/>
              <a:gd name="connsiteX8805" fmla="*/ 7850422 w 9124939"/>
              <a:gd name="connsiteY8805" fmla="*/ 34801 h 6507156"/>
              <a:gd name="connsiteX8806" fmla="*/ 7853956 w 9124939"/>
              <a:gd name="connsiteY8806" fmla="*/ 53957 h 6507156"/>
              <a:gd name="connsiteX8807" fmla="*/ 7835964 w 9124939"/>
              <a:gd name="connsiteY8807" fmla="*/ 57150 h 6507156"/>
              <a:gd name="connsiteX8808" fmla="*/ 7816045 w 9124939"/>
              <a:gd name="connsiteY8808" fmla="*/ 35120 h 6507156"/>
              <a:gd name="connsiteX8809" fmla="*/ 7812832 w 9124939"/>
              <a:gd name="connsiteY8809" fmla="*/ 15325 h 6507156"/>
              <a:gd name="connsiteX8810" fmla="*/ 7776527 w 9124939"/>
              <a:gd name="connsiteY8810" fmla="*/ 3831 h 6507156"/>
              <a:gd name="connsiteX8811" fmla="*/ 7775563 w 9124939"/>
              <a:gd name="connsiteY8811" fmla="*/ 0 h 6507156"/>
              <a:gd name="connsiteX0" fmla="*/ 1154115 w 9124939"/>
              <a:gd name="connsiteY0" fmla="*/ 6502393 h 6507156"/>
              <a:gd name="connsiteX1" fmla="*/ 1163639 w 9124939"/>
              <a:gd name="connsiteY1" fmla="*/ 6502393 h 6507156"/>
              <a:gd name="connsiteX2" fmla="*/ 1160465 w 9124939"/>
              <a:gd name="connsiteY2" fmla="*/ 6507156 h 6507156"/>
              <a:gd name="connsiteX3" fmla="*/ 1154115 w 9124939"/>
              <a:gd name="connsiteY3" fmla="*/ 6502393 h 6507156"/>
              <a:gd name="connsiteX4" fmla="*/ 3776973 w 9124939"/>
              <a:gd name="connsiteY4" fmla="*/ 6399209 h 6507156"/>
              <a:gd name="connsiteX5" fmla="*/ 3787768 w 9124939"/>
              <a:gd name="connsiteY5" fmla="*/ 6415895 h 6507156"/>
              <a:gd name="connsiteX6" fmla="*/ 3774434 w 9124939"/>
              <a:gd name="connsiteY6" fmla="*/ 6428730 h 6507156"/>
              <a:gd name="connsiteX7" fmla="*/ 3762686 w 9124939"/>
              <a:gd name="connsiteY7" fmla="*/ 6429372 h 6507156"/>
              <a:gd name="connsiteX8" fmla="*/ 3759193 w 9124939"/>
              <a:gd name="connsiteY8" fmla="*/ 6414612 h 6507156"/>
              <a:gd name="connsiteX9" fmla="*/ 3776973 w 9124939"/>
              <a:gd name="connsiteY9" fmla="*/ 6399209 h 6507156"/>
              <a:gd name="connsiteX10" fmla="*/ 3794118 w 9124939"/>
              <a:gd name="connsiteY10" fmla="*/ 6318246 h 6507156"/>
              <a:gd name="connsiteX11" fmla="*/ 3789038 w 9124939"/>
              <a:gd name="connsiteY11" fmla="*/ 6327771 h 6507156"/>
              <a:gd name="connsiteX12" fmla="*/ 3781418 w 9124939"/>
              <a:gd name="connsiteY12" fmla="*/ 6325866 h 6507156"/>
              <a:gd name="connsiteX13" fmla="*/ 3784594 w 9124939"/>
              <a:gd name="connsiteY13" fmla="*/ 6318564 h 6507156"/>
              <a:gd name="connsiteX14" fmla="*/ 3794118 w 9124939"/>
              <a:gd name="connsiteY14" fmla="*/ 6318246 h 6507156"/>
              <a:gd name="connsiteX15" fmla="*/ 3816343 w 9124939"/>
              <a:gd name="connsiteY15" fmla="*/ 6300784 h 6507156"/>
              <a:gd name="connsiteX16" fmla="*/ 3814701 w 9124939"/>
              <a:gd name="connsiteY16" fmla="*/ 6316659 h 6507156"/>
              <a:gd name="connsiteX17" fmla="*/ 3806818 w 9124939"/>
              <a:gd name="connsiteY17" fmla="*/ 6313484 h 6507156"/>
              <a:gd name="connsiteX18" fmla="*/ 3808132 w 9124939"/>
              <a:gd name="connsiteY18" fmla="*/ 6304277 h 6507156"/>
              <a:gd name="connsiteX19" fmla="*/ 3816343 w 9124939"/>
              <a:gd name="connsiteY19" fmla="*/ 6300784 h 6507156"/>
              <a:gd name="connsiteX20" fmla="*/ 5348949 w 9124939"/>
              <a:gd name="connsiteY20" fmla="*/ 6216643 h 6507156"/>
              <a:gd name="connsiteX21" fmla="*/ 5349861 w 9124939"/>
              <a:gd name="connsiteY21" fmla="*/ 6222993 h 6507156"/>
              <a:gd name="connsiteX22" fmla="*/ 5337701 w 9124939"/>
              <a:gd name="connsiteY22" fmla="*/ 6235693 h 6507156"/>
              <a:gd name="connsiteX23" fmla="*/ 5335573 w 9124939"/>
              <a:gd name="connsiteY23" fmla="*/ 6228391 h 6507156"/>
              <a:gd name="connsiteX24" fmla="*/ 5339525 w 9124939"/>
              <a:gd name="connsiteY24" fmla="*/ 6218866 h 6507156"/>
              <a:gd name="connsiteX25" fmla="*/ 5343781 w 9124939"/>
              <a:gd name="connsiteY25" fmla="*/ 6222041 h 6507156"/>
              <a:gd name="connsiteX26" fmla="*/ 5348949 w 9124939"/>
              <a:gd name="connsiteY26" fmla="*/ 6216643 h 6507156"/>
              <a:gd name="connsiteX27" fmla="*/ 5033020 w 9124939"/>
              <a:gd name="connsiteY27" fmla="*/ 6192831 h 6507156"/>
              <a:gd name="connsiteX28" fmla="*/ 5040331 w 9124939"/>
              <a:gd name="connsiteY28" fmla="*/ 6192831 h 6507156"/>
              <a:gd name="connsiteX29" fmla="*/ 5042556 w 9124939"/>
              <a:gd name="connsiteY29" fmla="*/ 6206438 h 6507156"/>
              <a:gd name="connsiteX30" fmla="*/ 5049867 w 9124939"/>
              <a:gd name="connsiteY30" fmla="*/ 6212766 h 6507156"/>
              <a:gd name="connsiteX31" fmla="*/ 5059404 w 9124939"/>
              <a:gd name="connsiteY31" fmla="*/ 6203273 h 6507156"/>
              <a:gd name="connsiteX32" fmla="*/ 5068940 w 9124939"/>
              <a:gd name="connsiteY32" fmla="*/ 6200109 h 6507156"/>
              <a:gd name="connsiteX33" fmla="*/ 5078476 w 9124939"/>
              <a:gd name="connsiteY33" fmla="*/ 6203906 h 6507156"/>
              <a:gd name="connsiteX34" fmla="*/ 5081655 w 9124939"/>
              <a:gd name="connsiteY34" fmla="*/ 6211184 h 6507156"/>
              <a:gd name="connsiteX35" fmla="*/ 5072119 w 9124939"/>
              <a:gd name="connsiteY35" fmla="*/ 6216563 h 6507156"/>
              <a:gd name="connsiteX36" fmla="*/ 5072119 w 9124939"/>
              <a:gd name="connsiteY36" fmla="*/ 6221943 h 6507156"/>
              <a:gd name="connsiteX37" fmla="*/ 5086105 w 9124939"/>
              <a:gd name="connsiteY37" fmla="*/ 6223841 h 6507156"/>
              <a:gd name="connsiteX38" fmla="*/ 5090237 w 9124939"/>
              <a:gd name="connsiteY38" fmla="*/ 6222892 h 6507156"/>
              <a:gd name="connsiteX39" fmla="*/ 5097866 w 9124939"/>
              <a:gd name="connsiteY39" fmla="*/ 6235233 h 6507156"/>
              <a:gd name="connsiteX40" fmla="*/ 5105177 w 9124939"/>
              <a:gd name="connsiteY40" fmla="*/ 6232068 h 6507156"/>
              <a:gd name="connsiteX41" fmla="*/ 5122024 w 9124939"/>
              <a:gd name="connsiteY41" fmla="*/ 6232068 h 6507156"/>
              <a:gd name="connsiteX42" fmla="*/ 5131879 w 9124939"/>
              <a:gd name="connsiteY42" fmla="*/ 6226689 h 6507156"/>
              <a:gd name="connsiteX43" fmla="*/ 5148726 w 9124939"/>
              <a:gd name="connsiteY43" fmla="*/ 6224474 h 6507156"/>
              <a:gd name="connsiteX44" fmla="*/ 5154130 w 9124939"/>
              <a:gd name="connsiteY44" fmla="*/ 6220044 h 6507156"/>
              <a:gd name="connsiteX45" fmla="*/ 5162394 w 9124939"/>
              <a:gd name="connsiteY45" fmla="*/ 6223208 h 6507156"/>
              <a:gd name="connsiteX46" fmla="*/ 5167798 w 9124939"/>
              <a:gd name="connsiteY46" fmla="*/ 6231752 h 6507156"/>
              <a:gd name="connsiteX47" fmla="*/ 5176381 w 9124939"/>
              <a:gd name="connsiteY47" fmla="*/ 6232385 h 6507156"/>
              <a:gd name="connsiteX48" fmla="*/ 5194181 w 9124939"/>
              <a:gd name="connsiteY48" fmla="*/ 6227006 h 6507156"/>
              <a:gd name="connsiteX49" fmla="*/ 5203718 w 9124939"/>
              <a:gd name="connsiteY49" fmla="*/ 6232385 h 6507156"/>
              <a:gd name="connsiteX50" fmla="*/ 5213254 w 9124939"/>
              <a:gd name="connsiteY50" fmla="*/ 6232068 h 6507156"/>
              <a:gd name="connsiteX51" fmla="*/ 5222790 w 9124939"/>
              <a:gd name="connsiteY51" fmla="*/ 6225740 h 6507156"/>
              <a:gd name="connsiteX52" fmla="*/ 5231373 w 9124939"/>
              <a:gd name="connsiteY52" fmla="*/ 6227955 h 6507156"/>
              <a:gd name="connsiteX53" fmla="*/ 5229147 w 9124939"/>
              <a:gd name="connsiteY53" fmla="*/ 6234283 h 6507156"/>
              <a:gd name="connsiteX54" fmla="*/ 5231373 w 9124939"/>
              <a:gd name="connsiteY54" fmla="*/ 6242511 h 6507156"/>
              <a:gd name="connsiteX55" fmla="*/ 5235823 w 9124939"/>
              <a:gd name="connsiteY55" fmla="*/ 6250738 h 6507156"/>
              <a:gd name="connsiteX56" fmla="*/ 5243134 w 9124939"/>
              <a:gd name="connsiteY56" fmla="*/ 6253902 h 6507156"/>
              <a:gd name="connsiteX57" fmla="*/ 5250445 w 9124939"/>
              <a:gd name="connsiteY57" fmla="*/ 6246624 h 6507156"/>
              <a:gd name="connsiteX58" fmla="*/ 5257756 w 9124939"/>
              <a:gd name="connsiteY58" fmla="*/ 6243460 h 6507156"/>
              <a:gd name="connsiteX59" fmla="*/ 5269517 w 9124939"/>
              <a:gd name="connsiteY59" fmla="*/ 6246624 h 6507156"/>
              <a:gd name="connsiteX60" fmla="*/ 5273650 w 9124939"/>
              <a:gd name="connsiteY60" fmla="*/ 6239030 h 6507156"/>
              <a:gd name="connsiteX61" fmla="*/ 5274921 w 9124939"/>
              <a:gd name="connsiteY61" fmla="*/ 6231752 h 6507156"/>
              <a:gd name="connsiteX62" fmla="*/ 5279053 w 9124939"/>
              <a:gd name="connsiteY62" fmla="*/ 6229537 h 6507156"/>
              <a:gd name="connsiteX63" fmla="*/ 5278100 w 9124939"/>
              <a:gd name="connsiteY63" fmla="*/ 6238081 h 6507156"/>
              <a:gd name="connsiteX64" fmla="*/ 5283186 w 9124939"/>
              <a:gd name="connsiteY64" fmla="*/ 6246308 h 6507156"/>
              <a:gd name="connsiteX65" fmla="*/ 5282232 w 9124939"/>
              <a:gd name="connsiteY65" fmla="*/ 6250421 h 6507156"/>
              <a:gd name="connsiteX66" fmla="*/ 5280007 w 9124939"/>
              <a:gd name="connsiteY66" fmla="*/ 6257699 h 6507156"/>
              <a:gd name="connsiteX67" fmla="*/ 5273014 w 9124939"/>
              <a:gd name="connsiteY67" fmla="*/ 6268458 h 6507156"/>
              <a:gd name="connsiteX68" fmla="*/ 5264431 w 9124939"/>
              <a:gd name="connsiteY68" fmla="*/ 6272571 h 6507156"/>
              <a:gd name="connsiteX69" fmla="*/ 5258074 w 9124939"/>
              <a:gd name="connsiteY69" fmla="*/ 6267825 h 6507156"/>
              <a:gd name="connsiteX70" fmla="*/ 5246630 w 9124939"/>
              <a:gd name="connsiteY70" fmla="*/ 6274154 h 6507156"/>
              <a:gd name="connsiteX71" fmla="*/ 5238048 w 9124939"/>
              <a:gd name="connsiteY71" fmla="*/ 6275103 h 6507156"/>
              <a:gd name="connsiteX72" fmla="*/ 5222154 w 9124939"/>
              <a:gd name="connsiteY72" fmla="*/ 6269724 h 6507156"/>
              <a:gd name="connsiteX73" fmla="*/ 5208168 w 9124939"/>
              <a:gd name="connsiteY73" fmla="*/ 6274470 h 6507156"/>
              <a:gd name="connsiteX74" fmla="*/ 5197042 w 9124939"/>
              <a:gd name="connsiteY74" fmla="*/ 6270040 h 6507156"/>
              <a:gd name="connsiteX75" fmla="*/ 5178924 w 9124939"/>
              <a:gd name="connsiteY75" fmla="*/ 6270673 h 6507156"/>
              <a:gd name="connsiteX76" fmla="*/ 5168116 w 9124939"/>
              <a:gd name="connsiteY76" fmla="*/ 6280166 h 6507156"/>
              <a:gd name="connsiteX77" fmla="*/ 5160805 w 9124939"/>
              <a:gd name="connsiteY77" fmla="*/ 6283330 h 6507156"/>
              <a:gd name="connsiteX78" fmla="*/ 5144911 w 9124939"/>
              <a:gd name="connsiteY78" fmla="*/ 6283330 h 6507156"/>
              <a:gd name="connsiteX79" fmla="*/ 5139507 w 9124939"/>
              <a:gd name="connsiteY79" fmla="*/ 6286494 h 6507156"/>
              <a:gd name="connsiteX80" fmla="*/ 5135375 w 9124939"/>
              <a:gd name="connsiteY80" fmla="*/ 6284279 h 6507156"/>
              <a:gd name="connsiteX81" fmla="*/ 5139507 w 9124939"/>
              <a:gd name="connsiteY81" fmla="*/ 6273837 h 6507156"/>
              <a:gd name="connsiteX82" fmla="*/ 5130925 w 9124939"/>
              <a:gd name="connsiteY82" fmla="*/ 6264661 h 6507156"/>
              <a:gd name="connsiteX83" fmla="*/ 5118210 w 9124939"/>
              <a:gd name="connsiteY83" fmla="*/ 6256117 h 6507156"/>
              <a:gd name="connsiteX84" fmla="*/ 5108674 w 9124939"/>
              <a:gd name="connsiteY84" fmla="*/ 6259598 h 6507156"/>
              <a:gd name="connsiteX85" fmla="*/ 5096913 w 9124939"/>
              <a:gd name="connsiteY85" fmla="*/ 6256433 h 6507156"/>
              <a:gd name="connsiteX86" fmla="*/ 5086423 w 9124939"/>
              <a:gd name="connsiteY86" fmla="*/ 6253269 h 6507156"/>
              <a:gd name="connsiteX87" fmla="*/ 5073708 w 9124939"/>
              <a:gd name="connsiteY87" fmla="*/ 6254535 h 6507156"/>
              <a:gd name="connsiteX88" fmla="*/ 5064172 w 9124939"/>
              <a:gd name="connsiteY88" fmla="*/ 6246308 h 6507156"/>
              <a:gd name="connsiteX89" fmla="*/ 5048278 w 9124939"/>
              <a:gd name="connsiteY89" fmla="*/ 6241878 h 6507156"/>
              <a:gd name="connsiteX90" fmla="*/ 5038424 w 9124939"/>
              <a:gd name="connsiteY90" fmla="*/ 6246624 h 6507156"/>
              <a:gd name="connsiteX91" fmla="*/ 5026981 w 9124939"/>
              <a:gd name="connsiteY91" fmla="*/ 6250738 h 6507156"/>
              <a:gd name="connsiteX92" fmla="*/ 5019352 w 9124939"/>
              <a:gd name="connsiteY92" fmla="*/ 6240296 h 6507156"/>
              <a:gd name="connsiteX93" fmla="*/ 5017444 w 9124939"/>
              <a:gd name="connsiteY93" fmla="*/ 6229537 h 6507156"/>
              <a:gd name="connsiteX94" fmla="*/ 5018398 w 9124939"/>
              <a:gd name="connsiteY94" fmla="*/ 6219411 h 6507156"/>
              <a:gd name="connsiteX95" fmla="*/ 5012994 w 9124939"/>
              <a:gd name="connsiteY95" fmla="*/ 6210868 h 6507156"/>
              <a:gd name="connsiteX96" fmla="*/ 5013630 w 9124939"/>
              <a:gd name="connsiteY96" fmla="*/ 6204539 h 6507156"/>
              <a:gd name="connsiteX97" fmla="*/ 5011723 w 9124939"/>
              <a:gd name="connsiteY97" fmla="*/ 6198211 h 6507156"/>
              <a:gd name="connsiteX98" fmla="*/ 5019034 w 9124939"/>
              <a:gd name="connsiteY98" fmla="*/ 6201375 h 6507156"/>
              <a:gd name="connsiteX99" fmla="*/ 5026663 w 9124939"/>
              <a:gd name="connsiteY99" fmla="*/ 6212133 h 6507156"/>
              <a:gd name="connsiteX100" fmla="*/ 5032067 w 9124939"/>
              <a:gd name="connsiteY100" fmla="*/ 6215931 h 6507156"/>
              <a:gd name="connsiteX101" fmla="*/ 5037153 w 9124939"/>
              <a:gd name="connsiteY101" fmla="*/ 6210551 h 6507156"/>
              <a:gd name="connsiteX102" fmla="*/ 5028570 w 9124939"/>
              <a:gd name="connsiteY102" fmla="*/ 6202324 h 6507156"/>
              <a:gd name="connsiteX103" fmla="*/ 5033020 w 9124939"/>
              <a:gd name="connsiteY103" fmla="*/ 6192831 h 6507156"/>
              <a:gd name="connsiteX104" fmla="*/ 6073114 w 9124939"/>
              <a:gd name="connsiteY104" fmla="*/ 6178543 h 6507156"/>
              <a:gd name="connsiteX105" fmla="*/ 6081698 w 9124939"/>
              <a:gd name="connsiteY105" fmla="*/ 6178543 h 6507156"/>
              <a:gd name="connsiteX106" fmla="*/ 6077565 w 9124939"/>
              <a:gd name="connsiteY106" fmla="*/ 6188024 h 6507156"/>
              <a:gd name="connsiteX107" fmla="*/ 6063575 w 9124939"/>
              <a:gd name="connsiteY107" fmla="*/ 6192133 h 6507156"/>
              <a:gd name="connsiteX108" fmla="*/ 6064529 w 9124939"/>
              <a:gd name="connsiteY108" fmla="*/ 6200665 h 6507156"/>
              <a:gd name="connsiteX109" fmla="*/ 6048950 w 9124939"/>
              <a:gd name="connsiteY109" fmla="*/ 6211094 h 6507156"/>
              <a:gd name="connsiteX110" fmla="*/ 6038458 w 9124939"/>
              <a:gd name="connsiteY110" fmla="*/ 6217415 h 6507156"/>
              <a:gd name="connsiteX111" fmla="*/ 6027965 w 9124939"/>
              <a:gd name="connsiteY111" fmla="*/ 6230056 h 6507156"/>
              <a:gd name="connsiteX112" fmla="*/ 6013340 w 9124939"/>
              <a:gd name="connsiteY112" fmla="*/ 6242065 h 6507156"/>
              <a:gd name="connsiteX113" fmla="*/ 6013658 w 9124939"/>
              <a:gd name="connsiteY113" fmla="*/ 6243329 h 6507156"/>
              <a:gd name="connsiteX114" fmla="*/ 6016519 w 9124939"/>
              <a:gd name="connsiteY114" fmla="*/ 6252494 h 6507156"/>
              <a:gd name="connsiteX115" fmla="*/ 6019699 w 9124939"/>
              <a:gd name="connsiteY115" fmla="*/ 6256287 h 6507156"/>
              <a:gd name="connsiteX116" fmla="*/ 6026058 w 9124939"/>
              <a:gd name="connsiteY116" fmla="*/ 6263871 h 6507156"/>
              <a:gd name="connsiteX117" fmla="*/ 6028283 w 9124939"/>
              <a:gd name="connsiteY117" fmla="*/ 6273352 h 6507156"/>
              <a:gd name="connsiteX118" fmla="*/ 6020971 w 9124939"/>
              <a:gd name="connsiteY118" fmla="*/ 6274616 h 6507156"/>
              <a:gd name="connsiteX119" fmla="*/ 6018745 w 9124939"/>
              <a:gd name="connsiteY119" fmla="*/ 6268296 h 6507156"/>
              <a:gd name="connsiteX120" fmla="*/ 6010161 w 9124939"/>
              <a:gd name="connsiteY120" fmla="*/ 6268296 h 6507156"/>
              <a:gd name="connsiteX121" fmla="*/ 6003166 w 9124939"/>
              <a:gd name="connsiteY121" fmla="*/ 6270192 h 6507156"/>
              <a:gd name="connsiteX122" fmla="*/ 5996807 w 9124939"/>
              <a:gd name="connsiteY122" fmla="*/ 6276513 h 6507156"/>
              <a:gd name="connsiteX123" fmla="*/ 5985997 w 9124939"/>
              <a:gd name="connsiteY123" fmla="*/ 6288206 h 6507156"/>
              <a:gd name="connsiteX124" fmla="*/ 5965012 w 9124939"/>
              <a:gd name="connsiteY124" fmla="*/ 6300215 h 6507156"/>
              <a:gd name="connsiteX125" fmla="*/ 5944982 w 9124939"/>
              <a:gd name="connsiteY125" fmla="*/ 6302427 h 6507156"/>
              <a:gd name="connsiteX126" fmla="*/ 5929084 w 9124939"/>
              <a:gd name="connsiteY126" fmla="*/ 6300531 h 6507156"/>
              <a:gd name="connsiteX127" fmla="*/ 5920500 w 9124939"/>
              <a:gd name="connsiteY127" fmla="*/ 6308116 h 6507156"/>
              <a:gd name="connsiteX128" fmla="*/ 5922726 w 9124939"/>
              <a:gd name="connsiteY128" fmla="*/ 6315068 h 6507156"/>
              <a:gd name="connsiteX129" fmla="*/ 5915095 w 9124939"/>
              <a:gd name="connsiteY129" fmla="*/ 6313172 h 6507156"/>
              <a:gd name="connsiteX130" fmla="*/ 5900151 w 9124939"/>
              <a:gd name="connsiteY130" fmla="*/ 6310012 h 6507156"/>
              <a:gd name="connsiteX131" fmla="*/ 5875034 w 9124939"/>
              <a:gd name="connsiteY131" fmla="*/ 6308432 h 6507156"/>
              <a:gd name="connsiteX132" fmla="*/ 5870583 w 9124939"/>
              <a:gd name="connsiteY132" fmla="*/ 6299899 h 6507156"/>
              <a:gd name="connsiteX133" fmla="*/ 5867403 w 9124939"/>
              <a:gd name="connsiteY133" fmla="*/ 6290418 h 6507156"/>
              <a:gd name="connsiteX134" fmla="*/ 5857865 w 9124939"/>
              <a:gd name="connsiteY134" fmla="*/ 6282201 h 6507156"/>
              <a:gd name="connsiteX135" fmla="*/ 5856593 w 9124939"/>
              <a:gd name="connsiteY135" fmla="*/ 6271772 h 6507156"/>
              <a:gd name="connsiteX136" fmla="*/ 5854685 w 9124939"/>
              <a:gd name="connsiteY136" fmla="*/ 6263239 h 6507156"/>
              <a:gd name="connsiteX137" fmla="*/ 5866131 w 9124939"/>
              <a:gd name="connsiteY137" fmla="*/ 6265452 h 6507156"/>
              <a:gd name="connsiteX138" fmla="*/ 5872808 w 9124939"/>
              <a:gd name="connsiteY138" fmla="*/ 6268612 h 6507156"/>
              <a:gd name="connsiteX139" fmla="*/ 5882982 w 9124939"/>
              <a:gd name="connsiteY139" fmla="*/ 6251546 h 6507156"/>
              <a:gd name="connsiteX140" fmla="*/ 5890613 w 9124939"/>
              <a:gd name="connsiteY140" fmla="*/ 6248386 h 6507156"/>
              <a:gd name="connsiteX141" fmla="*/ 5899833 w 9124939"/>
              <a:gd name="connsiteY141" fmla="*/ 6244910 h 6507156"/>
              <a:gd name="connsiteX142" fmla="*/ 5920182 w 9124939"/>
              <a:gd name="connsiteY142" fmla="*/ 6247122 h 6507156"/>
              <a:gd name="connsiteX143" fmla="*/ 5920818 w 9124939"/>
              <a:gd name="connsiteY143" fmla="*/ 6239537 h 6507156"/>
              <a:gd name="connsiteX144" fmla="*/ 5920818 w 9124939"/>
              <a:gd name="connsiteY144" fmla="*/ 6237641 h 6507156"/>
              <a:gd name="connsiteX145" fmla="*/ 5919864 w 9124939"/>
              <a:gd name="connsiteY145" fmla="*/ 6225948 h 6507156"/>
              <a:gd name="connsiteX146" fmla="*/ 5931310 w 9124939"/>
              <a:gd name="connsiteY146" fmla="*/ 6226896 h 6507156"/>
              <a:gd name="connsiteX147" fmla="*/ 5938941 w 9124939"/>
              <a:gd name="connsiteY147" fmla="*/ 6233216 h 6507156"/>
              <a:gd name="connsiteX148" fmla="*/ 5958017 w 9124939"/>
              <a:gd name="connsiteY148" fmla="*/ 6235113 h 6507156"/>
              <a:gd name="connsiteX149" fmla="*/ 5976140 w 9124939"/>
              <a:gd name="connsiteY149" fmla="*/ 6227844 h 6507156"/>
              <a:gd name="connsiteX150" fmla="*/ 6008571 w 9124939"/>
              <a:gd name="connsiteY150" fmla="*/ 6216783 h 6507156"/>
              <a:gd name="connsiteX151" fmla="*/ 6033053 w 9124939"/>
              <a:gd name="connsiteY151" fmla="*/ 6207302 h 6507156"/>
              <a:gd name="connsiteX152" fmla="*/ 6050858 w 9124939"/>
              <a:gd name="connsiteY152" fmla="*/ 6192449 h 6507156"/>
              <a:gd name="connsiteX153" fmla="*/ 6064529 w 9124939"/>
              <a:gd name="connsiteY153" fmla="*/ 6188024 h 6507156"/>
              <a:gd name="connsiteX154" fmla="*/ 6073114 w 9124939"/>
              <a:gd name="connsiteY154" fmla="*/ 6178543 h 6507156"/>
              <a:gd name="connsiteX155" fmla="*/ 5363619 w 9124939"/>
              <a:gd name="connsiteY155" fmla="*/ 6161081 h 6507156"/>
              <a:gd name="connsiteX156" fmla="*/ 5371891 w 9124939"/>
              <a:gd name="connsiteY156" fmla="*/ 6169607 h 6507156"/>
              <a:gd name="connsiteX157" fmla="*/ 5366989 w 9124939"/>
              <a:gd name="connsiteY157" fmla="*/ 6172765 h 6507156"/>
              <a:gd name="connsiteX158" fmla="*/ 5366989 w 9124939"/>
              <a:gd name="connsiteY158" fmla="*/ 6180976 h 6507156"/>
              <a:gd name="connsiteX159" fmla="*/ 5365151 w 9124939"/>
              <a:gd name="connsiteY159" fmla="*/ 6193608 h 6507156"/>
              <a:gd name="connsiteX160" fmla="*/ 5375261 w 9124939"/>
              <a:gd name="connsiteY160" fmla="*/ 6200872 h 6507156"/>
              <a:gd name="connsiteX161" fmla="*/ 5369440 w 9124939"/>
              <a:gd name="connsiteY161" fmla="*/ 6216661 h 6507156"/>
              <a:gd name="connsiteX162" fmla="*/ 5360249 w 9124939"/>
              <a:gd name="connsiteY162" fmla="*/ 6219819 h 6507156"/>
              <a:gd name="connsiteX163" fmla="*/ 5359330 w 9124939"/>
              <a:gd name="connsiteY163" fmla="*/ 6216661 h 6507156"/>
              <a:gd name="connsiteX164" fmla="*/ 5365151 w 9124939"/>
              <a:gd name="connsiteY164" fmla="*/ 6205293 h 6507156"/>
              <a:gd name="connsiteX165" fmla="*/ 5357798 w 9124939"/>
              <a:gd name="connsiteY165" fmla="*/ 6197714 h 6507156"/>
              <a:gd name="connsiteX166" fmla="*/ 5359023 w 9124939"/>
              <a:gd name="connsiteY166" fmla="*/ 6191398 h 6507156"/>
              <a:gd name="connsiteX167" fmla="*/ 5360861 w 9124939"/>
              <a:gd name="connsiteY167" fmla="*/ 6184450 h 6507156"/>
              <a:gd name="connsiteX168" fmla="*/ 5360861 w 9124939"/>
              <a:gd name="connsiteY168" fmla="*/ 6176871 h 6507156"/>
              <a:gd name="connsiteX169" fmla="*/ 5365763 w 9124939"/>
              <a:gd name="connsiteY169" fmla="*/ 6169607 h 6507156"/>
              <a:gd name="connsiteX170" fmla="*/ 5363619 w 9124939"/>
              <a:gd name="connsiteY170" fmla="*/ 6161081 h 6507156"/>
              <a:gd name="connsiteX171" fmla="*/ 4143049 w 9124939"/>
              <a:gd name="connsiteY171" fmla="*/ 6154731 h 6507156"/>
              <a:gd name="connsiteX172" fmla="*/ 4154833 w 9124939"/>
              <a:gd name="connsiteY172" fmla="*/ 6154731 h 6507156"/>
              <a:gd name="connsiteX173" fmla="*/ 4163998 w 9124939"/>
              <a:gd name="connsiteY173" fmla="*/ 6161620 h 6507156"/>
              <a:gd name="connsiteX174" fmla="*/ 4158433 w 9124939"/>
              <a:gd name="connsiteY174" fmla="*/ 6169707 h 6507156"/>
              <a:gd name="connsiteX175" fmla="*/ 4146323 w 9124939"/>
              <a:gd name="connsiteY175" fmla="*/ 6170606 h 6507156"/>
              <a:gd name="connsiteX176" fmla="*/ 4142067 w 9124939"/>
              <a:gd name="connsiteY176" fmla="*/ 6169707 h 6507156"/>
              <a:gd name="connsiteX177" fmla="*/ 4132248 w 9124939"/>
              <a:gd name="connsiteY177" fmla="*/ 6158924 h 6507156"/>
              <a:gd name="connsiteX178" fmla="*/ 4143049 w 9124939"/>
              <a:gd name="connsiteY178" fmla="*/ 6154731 h 6507156"/>
              <a:gd name="connsiteX179" fmla="*/ 4132053 w 9124939"/>
              <a:gd name="connsiteY179" fmla="*/ 6143618 h 6507156"/>
              <a:gd name="connsiteX180" fmla="*/ 4135423 w 9124939"/>
              <a:gd name="connsiteY180" fmla="*/ 6150545 h 6507156"/>
              <a:gd name="connsiteX181" fmla="*/ 4126232 w 9124939"/>
              <a:gd name="connsiteY181" fmla="*/ 6156318 h 6507156"/>
              <a:gd name="connsiteX182" fmla="*/ 4117960 w 9124939"/>
              <a:gd name="connsiteY182" fmla="*/ 6144772 h 6507156"/>
              <a:gd name="connsiteX183" fmla="*/ 4132053 w 9124939"/>
              <a:gd name="connsiteY183" fmla="*/ 6143618 h 6507156"/>
              <a:gd name="connsiteX184" fmla="*/ 4957797 w 9124939"/>
              <a:gd name="connsiteY184" fmla="*/ 6115043 h 6507156"/>
              <a:gd name="connsiteX185" fmla="*/ 4969729 w 9124939"/>
              <a:gd name="connsiteY185" fmla="*/ 6118188 h 6507156"/>
              <a:gd name="connsiteX186" fmla="*/ 4975211 w 9124939"/>
              <a:gd name="connsiteY186" fmla="*/ 6128881 h 6507156"/>
              <a:gd name="connsiteX187" fmla="*/ 4969729 w 9124939"/>
              <a:gd name="connsiteY187" fmla="*/ 6129825 h 6507156"/>
              <a:gd name="connsiteX188" fmla="*/ 4973921 w 9124939"/>
              <a:gd name="connsiteY188" fmla="*/ 6141147 h 6507156"/>
              <a:gd name="connsiteX189" fmla="*/ 4970696 w 9124939"/>
              <a:gd name="connsiteY189" fmla="*/ 6148381 h 6507156"/>
              <a:gd name="connsiteX190" fmla="*/ 4959087 w 9124939"/>
              <a:gd name="connsiteY190" fmla="*/ 6146808 h 6507156"/>
              <a:gd name="connsiteX191" fmla="*/ 4954573 w 9124939"/>
              <a:gd name="connsiteY191" fmla="*/ 6127938 h 6507156"/>
              <a:gd name="connsiteX192" fmla="*/ 4957797 w 9124939"/>
              <a:gd name="connsiteY192" fmla="*/ 6115043 h 6507156"/>
              <a:gd name="connsiteX193" fmla="*/ 5194780 w 9124939"/>
              <a:gd name="connsiteY193" fmla="*/ 6105518 h 6507156"/>
              <a:gd name="connsiteX194" fmla="*/ 5205398 w 9124939"/>
              <a:gd name="connsiteY194" fmla="*/ 6119291 h 6507156"/>
              <a:gd name="connsiteX195" fmla="*/ 5195092 w 9124939"/>
              <a:gd name="connsiteY195" fmla="*/ 6127743 h 6507156"/>
              <a:gd name="connsiteX196" fmla="*/ 5196966 w 9124939"/>
              <a:gd name="connsiteY196" fmla="*/ 6116161 h 6507156"/>
              <a:gd name="connsiteX197" fmla="*/ 5192594 w 9124939"/>
              <a:gd name="connsiteY197" fmla="*/ 6111778 h 6507156"/>
              <a:gd name="connsiteX198" fmla="*/ 5186660 w 9124939"/>
              <a:gd name="connsiteY198" fmla="*/ 6113030 h 6507156"/>
              <a:gd name="connsiteX199" fmla="*/ 5186348 w 9124939"/>
              <a:gd name="connsiteY199" fmla="*/ 6108022 h 6507156"/>
              <a:gd name="connsiteX200" fmla="*/ 5194780 w 9124939"/>
              <a:gd name="connsiteY200" fmla="*/ 6105518 h 6507156"/>
              <a:gd name="connsiteX201" fmla="*/ 5473686 w 9124939"/>
              <a:gd name="connsiteY201" fmla="*/ 6102343 h 6507156"/>
              <a:gd name="connsiteX202" fmla="*/ 5473686 w 9124939"/>
              <a:gd name="connsiteY202" fmla="*/ 6113034 h 6507156"/>
              <a:gd name="connsiteX203" fmla="*/ 5460668 w 9124939"/>
              <a:gd name="connsiteY203" fmla="*/ 6122467 h 6507156"/>
              <a:gd name="connsiteX204" fmla="*/ 5458128 w 9124939"/>
              <a:gd name="connsiteY204" fmla="*/ 6136931 h 6507156"/>
              <a:gd name="connsiteX205" fmla="*/ 5446698 w 9124939"/>
              <a:gd name="connsiteY205" fmla="*/ 6160199 h 6507156"/>
              <a:gd name="connsiteX206" fmla="*/ 5427648 w 9124939"/>
              <a:gd name="connsiteY206" fmla="*/ 6167431 h 6507156"/>
              <a:gd name="connsiteX207" fmla="*/ 5429235 w 9124939"/>
              <a:gd name="connsiteY207" fmla="*/ 6150766 h 6507156"/>
              <a:gd name="connsiteX208" fmla="*/ 5418123 w 9124939"/>
              <a:gd name="connsiteY208" fmla="*/ 6151080 h 6507156"/>
              <a:gd name="connsiteX209" fmla="*/ 5421933 w 9124939"/>
              <a:gd name="connsiteY209" fmla="*/ 6145735 h 6507156"/>
              <a:gd name="connsiteX210" fmla="*/ 5427330 w 9124939"/>
              <a:gd name="connsiteY210" fmla="*/ 6132214 h 6507156"/>
              <a:gd name="connsiteX211" fmla="*/ 5439713 w 9124939"/>
              <a:gd name="connsiteY211" fmla="*/ 6115235 h 6507156"/>
              <a:gd name="connsiteX212" fmla="*/ 5454318 w 9124939"/>
              <a:gd name="connsiteY212" fmla="*/ 6110204 h 6507156"/>
              <a:gd name="connsiteX213" fmla="*/ 5473686 w 9124939"/>
              <a:gd name="connsiteY213" fmla="*/ 6102343 h 6507156"/>
              <a:gd name="connsiteX214" fmla="*/ 5426918 w 9124939"/>
              <a:gd name="connsiteY214" fmla="*/ 6083293 h 6507156"/>
              <a:gd name="connsiteX215" fmla="*/ 5430823 w 9124939"/>
              <a:gd name="connsiteY215" fmla="*/ 6085198 h 6507156"/>
              <a:gd name="connsiteX216" fmla="*/ 5428420 w 9124939"/>
              <a:gd name="connsiteY216" fmla="*/ 6092183 h 6507156"/>
              <a:gd name="connsiteX217" fmla="*/ 5419710 w 9124939"/>
              <a:gd name="connsiteY217" fmla="*/ 6092818 h 6507156"/>
              <a:gd name="connsiteX218" fmla="*/ 5426918 w 9124939"/>
              <a:gd name="connsiteY218" fmla="*/ 6083293 h 6507156"/>
              <a:gd name="connsiteX219" fmla="*/ 5285523 w 9124939"/>
              <a:gd name="connsiteY219" fmla="*/ 6081706 h 6507156"/>
              <a:gd name="connsiteX220" fmla="*/ 5289536 w 9124939"/>
              <a:gd name="connsiteY220" fmla="*/ 6083293 h 6507156"/>
              <a:gd name="connsiteX221" fmla="*/ 5281510 w 9124939"/>
              <a:gd name="connsiteY221" fmla="*/ 6095994 h 6507156"/>
              <a:gd name="connsiteX222" fmla="*/ 5278423 w 9124939"/>
              <a:gd name="connsiteY222" fmla="*/ 6091231 h 6507156"/>
              <a:gd name="connsiteX223" fmla="*/ 5285523 w 9124939"/>
              <a:gd name="connsiteY223" fmla="*/ 6081706 h 6507156"/>
              <a:gd name="connsiteX224" fmla="*/ 4846446 w 9124939"/>
              <a:gd name="connsiteY224" fmla="*/ 6064243 h 6507156"/>
              <a:gd name="connsiteX225" fmla="*/ 4848210 w 9124939"/>
              <a:gd name="connsiteY225" fmla="*/ 6076943 h 6507156"/>
              <a:gd name="connsiteX226" fmla="*/ 4841860 w 9124939"/>
              <a:gd name="connsiteY226" fmla="*/ 6068082 h 6507156"/>
              <a:gd name="connsiteX227" fmla="*/ 4846446 w 9124939"/>
              <a:gd name="connsiteY227" fmla="*/ 6064243 h 6507156"/>
              <a:gd name="connsiteX228" fmla="*/ 5106608 w 9124939"/>
              <a:gd name="connsiteY228" fmla="*/ 6057893 h 6507156"/>
              <a:gd name="connsiteX229" fmla="*/ 5118086 w 9124939"/>
              <a:gd name="connsiteY229" fmla="*/ 6067100 h 6507156"/>
              <a:gd name="connsiteX230" fmla="*/ 5108780 w 9124939"/>
              <a:gd name="connsiteY230" fmla="*/ 6083928 h 6507156"/>
              <a:gd name="connsiteX231" fmla="*/ 5101955 w 9124939"/>
              <a:gd name="connsiteY231" fmla="*/ 6088056 h 6507156"/>
              <a:gd name="connsiteX232" fmla="*/ 5095751 w 9124939"/>
              <a:gd name="connsiteY232" fmla="*/ 6086151 h 6507156"/>
              <a:gd name="connsiteX233" fmla="*/ 5091098 w 9124939"/>
              <a:gd name="connsiteY233" fmla="*/ 6080118 h 6507156"/>
              <a:gd name="connsiteX234" fmla="*/ 5099473 w 9124939"/>
              <a:gd name="connsiteY234" fmla="*/ 6077578 h 6507156"/>
              <a:gd name="connsiteX235" fmla="*/ 5092028 w 9124939"/>
              <a:gd name="connsiteY235" fmla="*/ 6072498 h 6507156"/>
              <a:gd name="connsiteX236" fmla="*/ 5095130 w 9124939"/>
              <a:gd name="connsiteY236" fmla="*/ 6069323 h 6507156"/>
              <a:gd name="connsiteX237" fmla="*/ 5105677 w 9124939"/>
              <a:gd name="connsiteY237" fmla="*/ 6070275 h 6507156"/>
              <a:gd name="connsiteX238" fmla="*/ 5109710 w 9124939"/>
              <a:gd name="connsiteY238" fmla="*/ 6070275 h 6507156"/>
              <a:gd name="connsiteX239" fmla="*/ 5105677 w 9124939"/>
              <a:gd name="connsiteY239" fmla="*/ 6062973 h 6507156"/>
              <a:gd name="connsiteX240" fmla="*/ 5106608 w 9124939"/>
              <a:gd name="connsiteY240" fmla="*/ 6057893 h 6507156"/>
              <a:gd name="connsiteX241" fmla="*/ 5190942 w 9124939"/>
              <a:gd name="connsiteY241" fmla="*/ 6056306 h 6507156"/>
              <a:gd name="connsiteX242" fmla="*/ 5194286 w 9124939"/>
              <a:gd name="connsiteY242" fmla="*/ 6067247 h 6507156"/>
              <a:gd name="connsiteX243" fmla="*/ 5191550 w 9124939"/>
              <a:gd name="connsiteY243" fmla="*/ 6080119 h 6507156"/>
              <a:gd name="connsiteX244" fmla="*/ 5179998 w 9124939"/>
              <a:gd name="connsiteY244" fmla="*/ 6067569 h 6507156"/>
              <a:gd name="connsiteX245" fmla="*/ 5179998 w 9124939"/>
              <a:gd name="connsiteY245" fmla="*/ 6059846 h 6507156"/>
              <a:gd name="connsiteX246" fmla="*/ 5190942 w 9124939"/>
              <a:gd name="connsiteY246" fmla="*/ 6056306 h 6507156"/>
              <a:gd name="connsiteX247" fmla="*/ 5372403 w 9124939"/>
              <a:gd name="connsiteY247" fmla="*/ 6049956 h 6507156"/>
              <a:gd name="connsiteX248" fmla="*/ 5378753 w 9124939"/>
              <a:gd name="connsiteY248" fmla="*/ 6049956 h 6507156"/>
              <a:gd name="connsiteX249" fmla="*/ 5386373 w 9124939"/>
              <a:gd name="connsiteY249" fmla="*/ 6053131 h 6507156"/>
              <a:gd name="connsiteX250" fmla="*/ 5380023 w 9124939"/>
              <a:gd name="connsiteY250" fmla="*/ 6056306 h 6507156"/>
              <a:gd name="connsiteX251" fmla="*/ 5375895 w 9124939"/>
              <a:gd name="connsiteY251" fmla="*/ 6061703 h 6507156"/>
              <a:gd name="connsiteX252" fmla="*/ 5364465 w 9124939"/>
              <a:gd name="connsiteY252" fmla="*/ 6059481 h 6507156"/>
              <a:gd name="connsiteX253" fmla="*/ 5350495 w 9124939"/>
              <a:gd name="connsiteY253" fmla="*/ 6065831 h 6507156"/>
              <a:gd name="connsiteX254" fmla="*/ 5352718 w 9124939"/>
              <a:gd name="connsiteY254" fmla="*/ 6081706 h 6507156"/>
              <a:gd name="connsiteX255" fmla="*/ 5345098 w 9124939"/>
              <a:gd name="connsiteY255" fmla="*/ 6075356 h 6507156"/>
              <a:gd name="connsiteX256" fmla="*/ 5347320 w 9124939"/>
              <a:gd name="connsiteY256" fmla="*/ 6062656 h 6507156"/>
              <a:gd name="connsiteX257" fmla="*/ 5356528 w 9124939"/>
              <a:gd name="connsiteY257" fmla="*/ 6051226 h 6507156"/>
              <a:gd name="connsiteX258" fmla="*/ 5372403 w 9124939"/>
              <a:gd name="connsiteY258" fmla="*/ 6049956 h 6507156"/>
              <a:gd name="connsiteX259" fmla="*/ 5138579 w 9124939"/>
              <a:gd name="connsiteY259" fmla="*/ 6049956 h 6507156"/>
              <a:gd name="connsiteX260" fmla="*/ 5143967 w 9124939"/>
              <a:gd name="connsiteY260" fmla="*/ 6056306 h 6507156"/>
              <a:gd name="connsiteX261" fmla="*/ 5146661 w 9124939"/>
              <a:gd name="connsiteY261" fmla="*/ 6063608 h 6507156"/>
              <a:gd name="connsiteX262" fmla="*/ 5136558 w 9124939"/>
              <a:gd name="connsiteY262" fmla="*/ 6069006 h 6507156"/>
              <a:gd name="connsiteX263" fmla="*/ 5135548 w 9124939"/>
              <a:gd name="connsiteY263" fmla="*/ 6063926 h 6507156"/>
              <a:gd name="connsiteX264" fmla="*/ 5138579 w 9124939"/>
              <a:gd name="connsiteY264" fmla="*/ 6049956 h 6507156"/>
              <a:gd name="connsiteX265" fmla="*/ 3878164 w 9124939"/>
              <a:gd name="connsiteY265" fmla="*/ 6049956 h 6507156"/>
              <a:gd name="connsiteX266" fmla="*/ 3892535 w 9124939"/>
              <a:gd name="connsiteY266" fmla="*/ 6060951 h 6507156"/>
              <a:gd name="connsiteX267" fmla="*/ 3882509 w 9124939"/>
              <a:gd name="connsiteY267" fmla="*/ 6067419 h 6507156"/>
              <a:gd name="connsiteX268" fmla="*/ 3873485 w 9124939"/>
              <a:gd name="connsiteY268" fmla="*/ 6054483 h 6507156"/>
              <a:gd name="connsiteX269" fmla="*/ 3878164 w 9124939"/>
              <a:gd name="connsiteY269" fmla="*/ 6049956 h 6507156"/>
              <a:gd name="connsiteX270" fmla="*/ 349250 w 9124939"/>
              <a:gd name="connsiteY270" fmla="*/ 6042018 h 6507156"/>
              <a:gd name="connsiteX271" fmla="*/ 346454 w 9124939"/>
              <a:gd name="connsiteY271" fmla="*/ 6053131 h 6507156"/>
              <a:gd name="connsiteX272" fmla="*/ 334962 w 9124939"/>
              <a:gd name="connsiteY272" fmla="*/ 6052457 h 6507156"/>
              <a:gd name="connsiteX273" fmla="*/ 338068 w 9124939"/>
              <a:gd name="connsiteY273" fmla="*/ 6042355 h 6507156"/>
              <a:gd name="connsiteX274" fmla="*/ 349250 w 9124939"/>
              <a:gd name="connsiteY274" fmla="*/ 6042018 h 6507156"/>
              <a:gd name="connsiteX275" fmla="*/ 5256198 w 9124939"/>
              <a:gd name="connsiteY275" fmla="*/ 6035668 h 6507156"/>
              <a:gd name="connsiteX276" fmla="*/ 5251753 w 9124939"/>
              <a:gd name="connsiteY276" fmla="*/ 6039923 h 6507156"/>
              <a:gd name="connsiteX277" fmla="*/ 5249848 w 9124939"/>
              <a:gd name="connsiteY277" fmla="*/ 6053016 h 6507156"/>
              <a:gd name="connsiteX278" fmla="*/ 5241593 w 9124939"/>
              <a:gd name="connsiteY278" fmla="*/ 6062835 h 6507156"/>
              <a:gd name="connsiteX279" fmla="*/ 5227623 w 9124939"/>
              <a:gd name="connsiteY279" fmla="*/ 6067418 h 6507156"/>
              <a:gd name="connsiteX280" fmla="*/ 5229845 w 9124939"/>
              <a:gd name="connsiteY280" fmla="*/ 6056289 h 6507156"/>
              <a:gd name="connsiteX281" fmla="*/ 5244450 w 9124939"/>
              <a:gd name="connsiteY281" fmla="*/ 6048761 h 6507156"/>
              <a:gd name="connsiteX282" fmla="*/ 5245403 w 9124939"/>
              <a:gd name="connsiteY282" fmla="*/ 6036650 h 6507156"/>
              <a:gd name="connsiteX283" fmla="*/ 5256198 w 9124939"/>
              <a:gd name="connsiteY283" fmla="*/ 6035668 h 6507156"/>
              <a:gd name="connsiteX284" fmla="*/ 5342132 w 9124939"/>
              <a:gd name="connsiteY284" fmla="*/ 6026143 h 6507156"/>
              <a:gd name="connsiteX285" fmla="*/ 5351118 w 9124939"/>
              <a:gd name="connsiteY285" fmla="*/ 6029485 h 6507156"/>
              <a:gd name="connsiteX286" fmla="*/ 5356210 w 9124939"/>
              <a:gd name="connsiteY286" fmla="*/ 6039511 h 6507156"/>
              <a:gd name="connsiteX287" fmla="*/ 5344229 w 9124939"/>
              <a:gd name="connsiteY287" fmla="*/ 6045193 h 6507156"/>
              <a:gd name="connsiteX288" fmla="*/ 5342132 w 9124939"/>
              <a:gd name="connsiteY288" fmla="*/ 6041851 h 6507156"/>
              <a:gd name="connsiteX289" fmla="*/ 5346325 w 9124939"/>
              <a:gd name="connsiteY289" fmla="*/ 6033830 h 6507156"/>
              <a:gd name="connsiteX290" fmla="*/ 5340335 w 9124939"/>
              <a:gd name="connsiteY290" fmla="*/ 6032827 h 6507156"/>
              <a:gd name="connsiteX291" fmla="*/ 5342132 w 9124939"/>
              <a:gd name="connsiteY291" fmla="*/ 6026143 h 6507156"/>
              <a:gd name="connsiteX292" fmla="*/ 5125103 w 9124939"/>
              <a:gd name="connsiteY292" fmla="*/ 6022968 h 6507156"/>
              <a:gd name="connsiteX293" fmla="*/ 5130785 w 9124939"/>
              <a:gd name="connsiteY293" fmla="*/ 6034269 h 6507156"/>
              <a:gd name="connsiteX294" fmla="*/ 5125103 w 9124939"/>
              <a:gd name="connsiteY294" fmla="*/ 6042018 h 6507156"/>
              <a:gd name="connsiteX295" fmla="*/ 5114074 w 9124939"/>
              <a:gd name="connsiteY295" fmla="*/ 6040080 h 6507156"/>
              <a:gd name="connsiteX296" fmla="*/ 5111735 w 9124939"/>
              <a:gd name="connsiteY296" fmla="*/ 6031363 h 6507156"/>
              <a:gd name="connsiteX297" fmla="*/ 5114074 w 9124939"/>
              <a:gd name="connsiteY297" fmla="*/ 6026197 h 6507156"/>
              <a:gd name="connsiteX298" fmla="*/ 5125103 w 9124939"/>
              <a:gd name="connsiteY298" fmla="*/ 6022968 h 6507156"/>
              <a:gd name="connsiteX299" fmla="*/ 5182764 w 9124939"/>
              <a:gd name="connsiteY299" fmla="*/ 6018206 h 6507156"/>
              <a:gd name="connsiteX300" fmla="*/ 5184761 w 9124939"/>
              <a:gd name="connsiteY300" fmla="*/ 6030447 h 6507156"/>
              <a:gd name="connsiteX301" fmla="*/ 5180766 w 9124939"/>
              <a:gd name="connsiteY301" fmla="*/ 6038709 h 6507156"/>
              <a:gd name="connsiteX302" fmla="*/ 5173110 w 9124939"/>
              <a:gd name="connsiteY302" fmla="*/ 6043606 h 6507156"/>
              <a:gd name="connsiteX303" fmla="*/ 5164123 w 9124939"/>
              <a:gd name="connsiteY303" fmla="*/ 6034731 h 6507156"/>
              <a:gd name="connsiteX304" fmla="*/ 5168117 w 9124939"/>
              <a:gd name="connsiteY304" fmla="*/ 6023714 h 6507156"/>
              <a:gd name="connsiteX305" fmla="*/ 5182764 w 9124939"/>
              <a:gd name="connsiteY305" fmla="*/ 6018206 h 6507156"/>
              <a:gd name="connsiteX306" fmla="*/ 5210326 w 9124939"/>
              <a:gd name="connsiteY306" fmla="*/ 6011856 h 6507156"/>
              <a:gd name="connsiteX307" fmla="*/ 5215583 w 9124939"/>
              <a:gd name="connsiteY307" fmla="*/ 6015845 h 6507156"/>
              <a:gd name="connsiteX308" fmla="*/ 5216511 w 9124939"/>
              <a:gd name="connsiteY308" fmla="*/ 6030879 h 6507156"/>
              <a:gd name="connsiteX309" fmla="*/ 5206614 w 9124939"/>
              <a:gd name="connsiteY309" fmla="*/ 6045300 h 6507156"/>
              <a:gd name="connsiteX310" fmla="*/ 5201357 w 9124939"/>
              <a:gd name="connsiteY310" fmla="*/ 6048369 h 6507156"/>
              <a:gd name="connsiteX311" fmla="*/ 5192698 w 9124939"/>
              <a:gd name="connsiteY311" fmla="*/ 6031186 h 6507156"/>
              <a:gd name="connsiteX312" fmla="*/ 5197955 w 9124939"/>
              <a:gd name="connsiteY312" fmla="*/ 6015845 h 6507156"/>
              <a:gd name="connsiteX313" fmla="*/ 5210326 w 9124939"/>
              <a:gd name="connsiteY313" fmla="*/ 6011856 h 6507156"/>
              <a:gd name="connsiteX314" fmla="*/ 4973623 w 9124939"/>
              <a:gd name="connsiteY314" fmla="*/ 6005506 h 6507156"/>
              <a:gd name="connsiteX315" fmla="*/ 4981561 w 9124939"/>
              <a:gd name="connsiteY315" fmla="*/ 6009034 h 6507156"/>
              <a:gd name="connsiteX316" fmla="*/ 4974946 w 9124939"/>
              <a:gd name="connsiteY316" fmla="*/ 6015031 h 6507156"/>
              <a:gd name="connsiteX317" fmla="*/ 4973623 w 9124939"/>
              <a:gd name="connsiteY317" fmla="*/ 6005506 h 6507156"/>
              <a:gd name="connsiteX318" fmla="*/ 5324582 w 9124939"/>
              <a:gd name="connsiteY318" fmla="*/ 5999156 h 6507156"/>
              <a:gd name="connsiteX319" fmla="*/ 5330810 w 9124939"/>
              <a:gd name="connsiteY319" fmla="*/ 6005801 h 6507156"/>
              <a:gd name="connsiteX320" fmla="*/ 5329711 w 9124939"/>
              <a:gd name="connsiteY320" fmla="*/ 6012447 h 6507156"/>
              <a:gd name="connsiteX321" fmla="*/ 5322384 w 9124939"/>
              <a:gd name="connsiteY321" fmla="*/ 6013444 h 6507156"/>
              <a:gd name="connsiteX322" fmla="*/ 5321285 w 9124939"/>
              <a:gd name="connsiteY322" fmla="*/ 6008127 h 6507156"/>
              <a:gd name="connsiteX323" fmla="*/ 5324582 w 9124939"/>
              <a:gd name="connsiteY323" fmla="*/ 5999156 h 6507156"/>
              <a:gd name="connsiteX324" fmla="*/ 5109512 w 9124939"/>
              <a:gd name="connsiteY324" fmla="*/ 5991218 h 6507156"/>
              <a:gd name="connsiteX325" fmla="*/ 5114910 w 9124939"/>
              <a:gd name="connsiteY325" fmla="*/ 5994393 h 6507156"/>
              <a:gd name="connsiteX326" fmla="*/ 5113957 w 9124939"/>
              <a:gd name="connsiteY326" fmla="*/ 6003918 h 6507156"/>
              <a:gd name="connsiteX327" fmla="*/ 5108877 w 9124939"/>
              <a:gd name="connsiteY327" fmla="*/ 6010268 h 6507156"/>
              <a:gd name="connsiteX328" fmla="*/ 5105385 w 9124939"/>
              <a:gd name="connsiteY328" fmla="*/ 6007093 h 6507156"/>
              <a:gd name="connsiteX329" fmla="*/ 5105385 w 9124939"/>
              <a:gd name="connsiteY329" fmla="*/ 5994393 h 6507156"/>
              <a:gd name="connsiteX330" fmla="*/ 5109512 w 9124939"/>
              <a:gd name="connsiteY330" fmla="*/ 5991218 h 6507156"/>
              <a:gd name="connsiteX331" fmla="*/ 5014648 w 9124939"/>
              <a:gd name="connsiteY331" fmla="*/ 5988043 h 6507156"/>
              <a:gd name="connsiteX332" fmla="*/ 5016486 w 9124939"/>
              <a:gd name="connsiteY332" fmla="*/ 5993149 h 6507156"/>
              <a:gd name="connsiteX333" fmla="*/ 5006376 w 9124939"/>
              <a:gd name="connsiteY333" fmla="*/ 5999156 h 6507156"/>
              <a:gd name="connsiteX334" fmla="*/ 4999023 w 9124939"/>
              <a:gd name="connsiteY334" fmla="*/ 5997354 h 6507156"/>
              <a:gd name="connsiteX335" fmla="*/ 5003312 w 9124939"/>
              <a:gd name="connsiteY335" fmla="*/ 5994350 h 6507156"/>
              <a:gd name="connsiteX336" fmla="*/ 5014648 w 9124939"/>
              <a:gd name="connsiteY336" fmla="*/ 5988043 h 6507156"/>
              <a:gd name="connsiteX337" fmla="*/ 5194920 w 9124939"/>
              <a:gd name="connsiteY337" fmla="*/ 5983281 h 6507156"/>
              <a:gd name="connsiteX338" fmla="*/ 5205398 w 9124939"/>
              <a:gd name="connsiteY338" fmla="*/ 5984207 h 6507156"/>
              <a:gd name="connsiteX339" fmla="*/ 5205398 w 9124939"/>
              <a:gd name="connsiteY339" fmla="*/ 5989146 h 6507156"/>
              <a:gd name="connsiteX340" fmla="*/ 5195873 w 9124939"/>
              <a:gd name="connsiteY340" fmla="*/ 5994394 h 6507156"/>
              <a:gd name="connsiteX341" fmla="*/ 5186348 w 9124939"/>
              <a:gd name="connsiteY341" fmla="*/ 5992542 h 6507156"/>
              <a:gd name="connsiteX342" fmla="*/ 5194920 w 9124939"/>
              <a:gd name="connsiteY342" fmla="*/ 5983281 h 6507156"/>
              <a:gd name="connsiteX343" fmla="*/ 5146660 w 9124939"/>
              <a:gd name="connsiteY343" fmla="*/ 5981693 h 6507156"/>
              <a:gd name="connsiteX344" fmla="*/ 5157773 w 9124939"/>
              <a:gd name="connsiteY344" fmla="*/ 5989714 h 6507156"/>
              <a:gd name="connsiteX345" fmla="*/ 5148762 w 9124939"/>
              <a:gd name="connsiteY345" fmla="*/ 6000743 h 6507156"/>
              <a:gd name="connsiteX346" fmla="*/ 5146660 w 9124939"/>
              <a:gd name="connsiteY346" fmla="*/ 5994059 h 6507156"/>
              <a:gd name="connsiteX347" fmla="*/ 5146660 w 9124939"/>
              <a:gd name="connsiteY347" fmla="*/ 5981693 h 6507156"/>
              <a:gd name="connsiteX348" fmla="*/ 5164830 w 9124939"/>
              <a:gd name="connsiteY348" fmla="*/ 5968993 h 6507156"/>
              <a:gd name="connsiteX349" fmla="*/ 5175450 w 9124939"/>
              <a:gd name="connsiteY349" fmla="*/ 5968993 h 6507156"/>
              <a:gd name="connsiteX350" fmla="*/ 5183173 w 9124939"/>
              <a:gd name="connsiteY350" fmla="*/ 5973204 h 6507156"/>
              <a:gd name="connsiteX351" fmla="*/ 5182207 w 9124939"/>
              <a:gd name="connsiteY351" fmla="*/ 5981628 h 6507156"/>
              <a:gd name="connsiteX352" fmla="*/ 5173519 w 9124939"/>
              <a:gd name="connsiteY352" fmla="*/ 5984868 h 6507156"/>
              <a:gd name="connsiteX353" fmla="*/ 5159360 w 9124939"/>
              <a:gd name="connsiteY353" fmla="*/ 5972233 h 6507156"/>
              <a:gd name="connsiteX354" fmla="*/ 5164830 w 9124939"/>
              <a:gd name="connsiteY354" fmla="*/ 5968993 h 6507156"/>
              <a:gd name="connsiteX355" fmla="*/ 5101077 w 9124939"/>
              <a:gd name="connsiteY355" fmla="*/ 5957881 h 6507156"/>
              <a:gd name="connsiteX356" fmla="*/ 5108221 w 9124939"/>
              <a:gd name="connsiteY356" fmla="*/ 5964967 h 6507156"/>
              <a:gd name="connsiteX357" fmla="*/ 5108561 w 9124939"/>
              <a:gd name="connsiteY357" fmla="*/ 5972375 h 6507156"/>
              <a:gd name="connsiteX358" fmla="*/ 5099376 w 9124939"/>
              <a:gd name="connsiteY358" fmla="*/ 5980106 h 6507156"/>
              <a:gd name="connsiteX359" fmla="*/ 5099376 w 9124939"/>
              <a:gd name="connsiteY359" fmla="*/ 5969476 h 6507156"/>
              <a:gd name="connsiteX360" fmla="*/ 5094273 w 9124939"/>
              <a:gd name="connsiteY360" fmla="*/ 5962068 h 6507156"/>
              <a:gd name="connsiteX361" fmla="*/ 5101077 w 9124939"/>
              <a:gd name="connsiteY361" fmla="*/ 5957881 h 6507156"/>
              <a:gd name="connsiteX362" fmla="*/ 5295651 w 9124939"/>
              <a:gd name="connsiteY362" fmla="*/ 5954706 h 6507156"/>
              <a:gd name="connsiteX363" fmla="*/ 5303823 w 9124939"/>
              <a:gd name="connsiteY363" fmla="*/ 5960990 h 6507156"/>
              <a:gd name="connsiteX364" fmla="*/ 5292710 w 9124939"/>
              <a:gd name="connsiteY364" fmla="*/ 5962644 h 6507156"/>
              <a:gd name="connsiteX365" fmla="*/ 5295651 w 9124939"/>
              <a:gd name="connsiteY365" fmla="*/ 5954706 h 6507156"/>
              <a:gd name="connsiteX366" fmla="*/ 5284773 w 9124939"/>
              <a:gd name="connsiteY366" fmla="*/ 5951531 h 6507156"/>
              <a:gd name="connsiteX367" fmla="*/ 5277470 w 9124939"/>
              <a:gd name="connsiteY367" fmla="*/ 5967916 h 6507156"/>
              <a:gd name="connsiteX368" fmla="*/ 5267628 w 9124939"/>
              <a:gd name="connsiteY368" fmla="*/ 5967916 h 6507156"/>
              <a:gd name="connsiteX369" fmla="*/ 5253023 w 9124939"/>
              <a:gd name="connsiteY369" fmla="*/ 5978519 h 6507156"/>
              <a:gd name="connsiteX370" fmla="*/ 5257150 w 9124939"/>
              <a:gd name="connsiteY370" fmla="*/ 5963740 h 6507156"/>
              <a:gd name="connsiteX371" fmla="*/ 5267628 w 9124939"/>
              <a:gd name="connsiteY371" fmla="*/ 5961491 h 6507156"/>
              <a:gd name="connsiteX372" fmla="*/ 5284773 w 9124939"/>
              <a:gd name="connsiteY372" fmla="*/ 5951531 h 6507156"/>
              <a:gd name="connsiteX373" fmla="*/ 5077692 w 9124939"/>
              <a:gd name="connsiteY373" fmla="*/ 5951531 h 6507156"/>
              <a:gd name="connsiteX374" fmla="*/ 5084748 w 9124939"/>
              <a:gd name="connsiteY374" fmla="*/ 5954534 h 6507156"/>
              <a:gd name="connsiteX375" fmla="*/ 5074517 w 9124939"/>
              <a:gd name="connsiteY375" fmla="*/ 5962644 h 6507156"/>
              <a:gd name="connsiteX376" fmla="*/ 5072048 w 9124939"/>
              <a:gd name="connsiteY376" fmla="*/ 5959640 h 6507156"/>
              <a:gd name="connsiteX377" fmla="*/ 5077692 w 9124939"/>
              <a:gd name="connsiteY377" fmla="*/ 5951531 h 6507156"/>
              <a:gd name="connsiteX378" fmla="*/ 328572 w 9124939"/>
              <a:gd name="connsiteY378" fmla="*/ 5942006 h 6507156"/>
              <a:gd name="connsiteX379" fmla="*/ 336550 w 9124939"/>
              <a:gd name="connsiteY379" fmla="*/ 5950737 h 6507156"/>
              <a:gd name="connsiteX380" fmla="*/ 325699 w 9124939"/>
              <a:gd name="connsiteY380" fmla="*/ 5957454 h 6507156"/>
              <a:gd name="connsiteX381" fmla="*/ 300487 w 9124939"/>
              <a:gd name="connsiteY381" fmla="*/ 5959469 h 6507156"/>
              <a:gd name="connsiteX382" fmla="*/ 274637 w 9124939"/>
              <a:gd name="connsiteY382" fmla="*/ 5949058 h 6507156"/>
              <a:gd name="connsiteX383" fmla="*/ 275595 w 9124939"/>
              <a:gd name="connsiteY383" fmla="*/ 5942342 h 6507156"/>
              <a:gd name="connsiteX384" fmla="*/ 299211 w 9124939"/>
              <a:gd name="connsiteY384" fmla="*/ 5949394 h 6507156"/>
              <a:gd name="connsiteX385" fmla="*/ 328572 w 9124939"/>
              <a:gd name="connsiteY385" fmla="*/ 5942006 h 6507156"/>
              <a:gd name="connsiteX386" fmla="*/ 5328270 w 9124939"/>
              <a:gd name="connsiteY386" fmla="*/ 5932481 h 6507156"/>
              <a:gd name="connsiteX387" fmla="*/ 5333668 w 9124939"/>
              <a:gd name="connsiteY387" fmla="*/ 5932481 h 6507156"/>
              <a:gd name="connsiteX388" fmla="*/ 5338748 w 9124939"/>
              <a:gd name="connsiteY388" fmla="*/ 5935484 h 6507156"/>
              <a:gd name="connsiteX389" fmla="*/ 5347320 w 9124939"/>
              <a:gd name="connsiteY389" fmla="*/ 5935484 h 6507156"/>
              <a:gd name="connsiteX390" fmla="*/ 5348273 w 9124939"/>
              <a:gd name="connsiteY390" fmla="*/ 5943593 h 6507156"/>
              <a:gd name="connsiteX391" fmla="*/ 5332398 w 9124939"/>
              <a:gd name="connsiteY391" fmla="*/ 5942692 h 6507156"/>
              <a:gd name="connsiteX392" fmla="*/ 5333668 w 9124939"/>
              <a:gd name="connsiteY392" fmla="*/ 5950501 h 6507156"/>
              <a:gd name="connsiteX393" fmla="*/ 5326048 w 9124939"/>
              <a:gd name="connsiteY393" fmla="*/ 5954706 h 6507156"/>
              <a:gd name="connsiteX394" fmla="*/ 5319698 w 9124939"/>
              <a:gd name="connsiteY394" fmla="*/ 5948699 h 6507156"/>
              <a:gd name="connsiteX395" fmla="*/ 5306998 w 9124939"/>
              <a:gd name="connsiteY395" fmla="*/ 5948999 h 6507156"/>
              <a:gd name="connsiteX396" fmla="*/ 5312395 w 9124939"/>
              <a:gd name="connsiteY396" fmla="*/ 5936986 h 6507156"/>
              <a:gd name="connsiteX397" fmla="*/ 5328270 w 9124939"/>
              <a:gd name="connsiteY397" fmla="*/ 5932481 h 6507156"/>
              <a:gd name="connsiteX398" fmla="*/ 4735777 w 9124939"/>
              <a:gd name="connsiteY398" fmla="*/ 5924543 h 6507156"/>
              <a:gd name="connsiteX399" fmla="*/ 4744182 w 9124939"/>
              <a:gd name="connsiteY399" fmla="*/ 5926406 h 6507156"/>
              <a:gd name="connsiteX400" fmla="*/ 4742937 w 9124939"/>
              <a:gd name="connsiteY400" fmla="*/ 5931687 h 6507156"/>
              <a:gd name="connsiteX401" fmla="*/ 4757567 w 9124939"/>
              <a:gd name="connsiteY401" fmla="*/ 5934482 h 6507156"/>
              <a:gd name="connsiteX402" fmla="*/ 4765660 w 9124939"/>
              <a:gd name="connsiteY402" fmla="*/ 5949701 h 6507156"/>
              <a:gd name="connsiteX403" fmla="*/ 4753209 w 9124939"/>
              <a:gd name="connsiteY403" fmla="*/ 5945663 h 6507156"/>
              <a:gd name="connsiteX404" fmla="*/ 4750407 w 9124939"/>
              <a:gd name="connsiteY404" fmla="*/ 5953118 h 6507156"/>
              <a:gd name="connsiteX405" fmla="*/ 4741380 w 9124939"/>
              <a:gd name="connsiteY405" fmla="*/ 5946906 h 6507156"/>
              <a:gd name="connsiteX406" fmla="*/ 4733910 w 9124939"/>
              <a:gd name="connsiteY406" fmla="*/ 5935414 h 6507156"/>
              <a:gd name="connsiteX407" fmla="*/ 4735777 w 9124939"/>
              <a:gd name="connsiteY407" fmla="*/ 5924543 h 6507156"/>
              <a:gd name="connsiteX408" fmla="*/ 5132789 w 9124939"/>
              <a:gd name="connsiteY408" fmla="*/ 5918193 h 6507156"/>
              <a:gd name="connsiteX409" fmla="*/ 5137740 w 9124939"/>
              <a:gd name="connsiteY409" fmla="*/ 5928285 h 6507156"/>
              <a:gd name="connsiteX410" fmla="*/ 5142072 w 9124939"/>
              <a:gd name="connsiteY410" fmla="*/ 5927339 h 6507156"/>
              <a:gd name="connsiteX411" fmla="*/ 5151355 w 9124939"/>
              <a:gd name="connsiteY411" fmla="*/ 5933647 h 6507156"/>
              <a:gd name="connsiteX412" fmla="*/ 5151355 w 9124939"/>
              <a:gd name="connsiteY412" fmla="*/ 5939955 h 6507156"/>
              <a:gd name="connsiteX413" fmla="*/ 5157544 w 9124939"/>
              <a:gd name="connsiteY413" fmla="*/ 5946263 h 6507156"/>
              <a:gd name="connsiteX414" fmla="*/ 5158782 w 9124939"/>
              <a:gd name="connsiteY414" fmla="*/ 5959510 h 6507156"/>
              <a:gd name="connsiteX415" fmla="*/ 5160948 w 9124939"/>
              <a:gd name="connsiteY415" fmla="*/ 5964872 h 6507156"/>
              <a:gd name="connsiteX416" fmla="*/ 5154759 w 9124939"/>
              <a:gd name="connsiteY416" fmla="*/ 5965818 h 6507156"/>
              <a:gd name="connsiteX417" fmla="*/ 5143310 w 9124939"/>
              <a:gd name="connsiteY417" fmla="*/ 5956671 h 6507156"/>
              <a:gd name="connsiteX418" fmla="*/ 5143310 w 9124939"/>
              <a:gd name="connsiteY418" fmla="*/ 5946263 h 6507156"/>
              <a:gd name="connsiteX419" fmla="*/ 5131861 w 9124939"/>
              <a:gd name="connsiteY419" fmla="*/ 5941848 h 6507156"/>
              <a:gd name="connsiteX420" fmla="*/ 5124435 w 9124939"/>
              <a:gd name="connsiteY420" fmla="*/ 5933963 h 6507156"/>
              <a:gd name="connsiteX421" fmla="*/ 5127529 w 9124939"/>
              <a:gd name="connsiteY421" fmla="*/ 5922293 h 6507156"/>
              <a:gd name="connsiteX422" fmla="*/ 5132789 w 9124939"/>
              <a:gd name="connsiteY422" fmla="*/ 5918193 h 6507156"/>
              <a:gd name="connsiteX423" fmla="*/ 4243691 w 9124939"/>
              <a:gd name="connsiteY423" fmla="*/ 5888031 h 6507156"/>
              <a:gd name="connsiteX424" fmla="*/ 4251311 w 9124939"/>
              <a:gd name="connsiteY424" fmla="*/ 5888031 h 6507156"/>
              <a:gd name="connsiteX425" fmla="*/ 4247183 w 9124939"/>
              <a:gd name="connsiteY425" fmla="*/ 5894360 h 6507156"/>
              <a:gd name="connsiteX426" fmla="*/ 4250358 w 9124939"/>
              <a:gd name="connsiteY426" fmla="*/ 5906069 h 6507156"/>
              <a:gd name="connsiteX427" fmla="*/ 4233531 w 9124939"/>
              <a:gd name="connsiteY427" fmla="*/ 5935500 h 6507156"/>
              <a:gd name="connsiteX428" fmla="*/ 4224641 w 9124939"/>
              <a:gd name="connsiteY428" fmla="*/ 5953855 h 6507156"/>
              <a:gd name="connsiteX429" fmla="*/ 4218608 w 9124939"/>
              <a:gd name="connsiteY429" fmla="*/ 5967146 h 6507156"/>
              <a:gd name="connsiteX430" fmla="*/ 4216703 w 9124939"/>
              <a:gd name="connsiteY430" fmla="*/ 5971893 h 6507156"/>
              <a:gd name="connsiteX431" fmla="*/ 4215751 w 9124939"/>
              <a:gd name="connsiteY431" fmla="*/ 5974425 h 6507156"/>
              <a:gd name="connsiteX432" fmla="*/ 4217338 w 9124939"/>
              <a:gd name="connsiteY432" fmla="*/ 5998793 h 6507156"/>
              <a:gd name="connsiteX433" fmla="*/ 4230991 w 9124939"/>
              <a:gd name="connsiteY433" fmla="*/ 6016514 h 6507156"/>
              <a:gd name="connsiteX434" fmla="*/ 4227181 w 9124939"/>
              <a:gd name="connsiteY434" fmla="*/ 6039616 h 6507156"/>
              <a:gd name="connsiteX435" fmla="*/ 4211623 w 9124939"/>
              <a:gd name="connsiteY435" fmla="*/ 6059870 h 6507156"/>
              <a:gd name="connsiteX436" fmla="*/ 4217973 w 9124939"/>
              <a:gd name="connsiteY436" fmla="*/ 6077275 h 6507156"/>
              <a:gd name="connsiteX437" fmla="*/ 4209401 w 9124939"/>
              <a:gd name="connsiteY437" fmla="*/ 6081706 h 6507156"/>
              <a:gd name="connsiteX438" fmla="*/ 4196701 w 9124939"/>
              <a:gd name="connsiteY438" fmla="*/ 6074427 h 6507156"/>
              <a:gd name="connsiteX439" fmla="*/ 4173523 w 9124939"/>
              <a:gd name="connsiteY439" fmla="*/ 6066199 h 6507156"/>
              <a:gd name="connsiteX440" fmla="*/ 4150028 w 9124939"/>
              <a:gd name="connsiteY440" fmla="*/ 6057022 h 6507156"/>
              <a:gd name="connsiteX441" fmla="*/ 4120501 w 9124939"/>
              <a:gd name="connsiteY441" fmla="*/ 6027907 h 6507156"/>
              <a:gd name="connsiteX442" fmla="*/ 4083353 w 9124939"/>
              <a:gd name="connsiteY442" fmla="*/ 6027274 h 6507156"/>
              <a:gd name="connsiteX443" fmla="*/ 4041443 w 9124939"/>
              <a:gd name="connsiteY443" fmla="*/ 5994995 h 6507156"/>
              <a:gd name="connsiteX444" fmla="*/ 4006518 w 9124939"/>
              <a:gd name="connsiteY444" fmla="*/ 5978539 h 6507156"/>
              <a:gd name="connsiteX445" fmla="*/ 3998898 w 9124939"/>
              <a:gd name="connsiteY445" fmla="*/ 5971260 h 6507156"/>
              <a:gd name="connsiteX446" fmla="*/ 3963020 w 9124939"/>
              <a:gd name="connsiteY446" fmla="*/ 5965248 h 6507156"/>
              <a:gd name="connsiteX447" fmla="*/ 3954448 w 9124939"/>
              <a:gd name="connsiteY447" fmla="*/ 5936133 h 6507156"/>
              <a:gd name="connsiteX448" fmla="*/ 3967783 w 9124939"/>
              <a:gd name="connsiteY448" fmla="*/ 5915879 h 6507156"/>
              <a:gd name="connsiteX449" fmla="*/ 3979530 w 9124939"/>
              <a:gd name="connsiteY449" fmla="*/ 5910500 h 6507156"/>
              <a:gd name="connsiteX450" fmla="*/ 3979213 w 9124939"/>
              <a:gd name="connsiteY450" fmla="*/ 5900056 h 6507156"/>
              <a:gd name="connsiteX451" fmla="*/ 3988738 w 9124939"/>
              <a:gd name="connsiteY451" fmla="*/ 5901639 h 6507156"/>
              <a:gd name="connsiteX452" fmla="*/ 3992230 w 9124939"/>
              <a:gd name="connsiteY452" fmla="*/ 5908284 h 6507156"/>
              <a:gd name="connsiteX453" fmla="*/ 4001755 w 9124939"/>
              <a:gd name="connsiteY453" fmla="*/ 5919677 h 6507156"/>
              <a:gd name="connsiteX454" fmla="*/ 4011280 w 9124939"/>
              <a:gd name="connsiteY454" fmla="*/ 5916512 h 6507156"/>
              <a:gd name="connsiteX455" fmla="*/ 4026838 w 9124939"/>
              <a:gd name="connsiteY455" fmla="*/ 5901639 h 6507156"/>
              <a:gd name="connsiteX456" fmla="*/ 4039856 w 9124939"/>
              <a:gd name="connsiteY456" fmla="*/ 5908917 h 6507156"/>
              <a:gd name="connsiteX457" fmla="*/ 4052556 w 9124939"/>
              <a:gd name="connsiteY457" fmla="*/ 5909867 h 6507156"/>
              <a:gd name="connsiteX458" fmla="*/ 4062081 w 9124939"/>
              <a:gd name="connsiteY458" fmla="*/ 5924424 h 6507156"/>
              <a:gd name="connsiteX459" fmla="*/ 4084306 w 9124939"/>
              <a:gd name="connsiteY459" fmla="*/ 5922209 h 6507156"/>
              <a:gd name="connsiteX460" fmla="*/ 4108753 w 9124939"/>
              <a:gd name="connsiteY460" fmla="*/ 5913348 h 6507156"/>
              <a:gd name="connsiteX461" fmla="*/ 4130978 w 9124939"/>
              <a:gd name="connsiteY461" fmla="*/ 5919361 h 6507156"/>
              <a:gd name="connsiteX462" fmla="*/ 4158283 w 9124939"/>
              <a:gd name="connsiteY462" fmla="*/ 5913031 h 6507156"/>
              <a:gd name="connsiteX463" fmla="*/ 4180508 w 9124939"/>
              <a:gd name="connsiteY463" fmla="*/ 5901322 h 6507156"/>
              <a:gd name="connsiteX464" fmla="*/ 4207178 w 9124939"/>
              <a:gd name="connsiteY464" fmla="*/ 5904170 h 6507156"/>
              <a:gd name="connsiteX465" fmla="*/ 4217338 w 9124939"/>
              <a:gd name="connsiteY465" fmla="*/ 5896892 h 6507156"/>
              <a:gd name="connsiteX466" fmla="*/ 4235436 w 9124939"/>
              <a:gd name="connsiteY466" fmla="*/ 5895309 h 6507156"/>
              <a:gd name="connsiteX467" fmla="*/ 4243691 w 9124939"/>
              <a:gd name="connsiteY467" fmla="*/ 5888031 h 6507156"/>
              <a:gd name="connsiteX468" fmla="*/ 33866 w 9124939"/>
              <a:gd name="connsiteY468" fmla="*/ 5868981 h 6507156"/>
              <a:gd name="connsiteX469" fmla="*/ 50799 w 9124939"/>
              <a:gd name="connsiteY469" fmla="*/ 5873516 h 6507156"/>
              <a:gd name="connsiteX470" fmla="*/ 43587 w 9124939"/>
              <a:gd name="connsiteY470" fmla="*/ 5881681 h 6507156"/>
              <a:gd name="connsiteX471" fmla="*/ 28535 w 9124939"/>
              <a:gd name="connsiteY471" fmla="*/ 5875936 h 6507156"/>
              <a:gd name="connsiteX472" fmla="*/ 25399 w 9124939"/>
              <a:gd name="connsiteY472" fmla="*/ 5870795 h 6507156"/>
              <a:gd name="connsiteX473" fmla="*/ 33866 w 9124939"/>
              <a:gd name="connsiteY473" fmla="*/ 5868981 h 6507156"/>
              <a:gd name="connsiteX474" fmla="*/ 4729148 w 9124939"/>
              <a:gd name="connsiteY474" fmla="*/ 5862631 h 6507156"/>
              <a:gd name="connsiteX475" fmla="*/ 4738526 w 9124939"/>
              <a:gd name="connsiteY475" fmla="*/ 5864881 h 6507156"/>
              <a:gd name="connsiteX476" fmla="*/ 4737232 w 9124939"/>
              <a:gd name="connsiteY476" fmla="*/ 5875492 h 6507156"/>
              <a:gd name="connsiteX477" fmla="*/ 4746611 w 9124939"/>
              <a:gd name="connsiteY477" fmla="*/ 5880957 h 6507156"/>
              <a:gd name="connsiteX478" fmla="*/ 4746287 w 9124939"/>
              <a:gd name="connsiteY478" fmla="*/ 5888031 h 6507156"/>
              <a:gd name="connsiteX479" fmla="*/ 4737232 w 9124939"/>
              <a:gd name="connsiteY479" fmla="*/ 5882565 h 6507156"/>
              <a:gd name="connsiteX480" fmla="*/ 4730118 w 9124939"/>
              <a:gd name="connsiteY480" fmla="*/ 5878385 h 6507156"/>
              <a:gd name="connsiteX481" fmla="*/ 4729148 w 9124939"/>
              <a:gd name="connsiteY481" fmla="*/ 5862631 h 6507156"/>
              <a:gd name="connsiteX482" fmla="*/ 4724627 w 9124939"/>
              <a:gd name="connsiteY482" fmla="*/ 5861043 h 6507156"/>
              <a:gd name="connsiteX483" fmla="*/ 4725869 w 9124939"/>
              <a:gd name="connsiteY483" fmla="*/ 5872622 h 6507156"/>
              <a:gd name="connsiteX484" fmla="*/ 4726180 w 9124939"/>
              <a:gd name="connsiteY484" fmla="*/ 5881307 h 6507156"/>
              <a:gd name="connsiteX485" fmla="*/ 4729597 w 9124939"/>
              <a:gd name="connsiteY485" fmla="*/ 5891921 h 6507156"/>
              <a:gd name="connsiteX486" fmla="*/ 4733324 w 9124939"/>
              <a:gd name="connsiteY486" fmla="*/ 5887097 h 6507156"/>
              <a:gd name="connsiteX487" fmla="*/ 4749786 w 9124939"/>
              <a:gd name="connsiteY487" fmla="*/ 5895138 h 6507156"/>
              <a:gd name="connsiteX488" fmla="*/ 4749165 w 9124939"/>
              <a:gd name="connsiteY488" fmla="*/ 5908969 h 6507156"/>
              <a:gd name="connsiteX489" fmla="*/ 4738604 w 9124939"/>
              <a:gd name="connsiteY489" fmla="*/ 5906718 h 6507156"/>
              <a:gd name="connsiteX490" fmla="*/ 4736119 w 9124939"/>
              <a:gd name="connsiteY490" fmla="*/ 5910256 h 6507156"/>
              <a:gd name="connsiteX491" fmla="*/ 4724316 w 9124939"/>
              <a:gd name="connsiteY491" fmla="*/ 5905431 h 6507156"/>
              <a:gd name="connsiteX492" fmla="*/ 4723385 w 9124939"/>
              <a:gd name="connsiteY492" fmla="*/ 5897711 h 6507156"/>
              <a:gd name="connsiteX493" fmla="*/ 4718104 w 9124939"/>
              <a:gd name="connsiteY493" fmla="*/ 5887740 h 6507156"/>
              <a:gd name="connsiteX494" fmla="*/ 4716551 w 9124939"/>
              <a:gd name="connsiteY494" fmla="*/ 5898355 h 6507156"/>
              <a:gd name="connsiteX495" fmla="*/ 4706923 w 9124939"/>
              <a:gd name="connsiteY495" fmla="*/ 5889027 h 6507156"/>
              <a:gd name="connsiteX496" fmla="*/ 4710650 w 9124939"/>
              <a:gd name="connsiteY496" fmla="*/ 5873266 h 6507156"/>
              <a:gd name="connsiteX497" fmla="*/ 4718104 w 9124939"/>
              <a:gd name="connsiteY497" fmla="*/ 5879699 h 6507156"/>
              <a:gd name="connsiteX498" fmla="*/ 4724627 w 9124939"/>
              <a:gd name="connsiteY498" fmla="*/ 5861043 h 6507156"/>
              <a:gd name="connsiteX499" fmla="*/ 4189363 w 9124939"/>
              <a:gd name="connsiteY499" fmla="*/ 5853106 h 6507156"/>
              <a:gd name="connsiteX500" fmla="*/ 4200510 w 9124939"/>
              <a:gd name="connsiteY500" fmla="*/ 5856730 h 6507156"/>
              <a:gd name="connsiteX501" fmla="*/ 4193754 w 9124939"/>
              <a:gd name="connsiteY501" fmla="*/ 5870569 h 6507156"/>
              <a:gd name="connsiteX502" fmla="*/ 4184635 w 9124939"/>
              <a:gd name="connsiteY502" fmla="*/ 5857389 h 6507156"/>
              <a:gd name="connsiteX503" fmla="*/ 4189363 w 9124939"/>
              <a:gd name="connsiteY503" fmla="*/ 5853106 h 6507156"/>
              <a:gd name="connsiteX504" fmla="*/ 10329 w 9124939"/>
              <a:gd name="connsiteY504" fmla="*/ 5851518 h 6507156"/>
              <a:gd name="connsiteX505" fmla="*/ 22224 w 9124939"/>
              <a:gd name="connsiteY505" fmla="*/ 5863379 h 6507156"/>
              <a:gd name="connsiteX506" fmla="*/ 19094 w 9124939"/>
              <a:gd name="connsiteY506" fmla="*/ 5868981 h 6507156"/>
              <a:gd name="connsiteX507" fmla="*/ 1252 w 9124939"/>
              <a:gd name="connsiteY507" fmla="*/ 5867992 h 6507156"/>
              <a:gd name="connsiteX508" fmla="*/ 0 w 9124939"/>
              <a:gd name="connsiteY508" fmla="*/ 5856131 h 6507156"/>
              <a:gd name="connsiteX509" fmla="*/ 10329 w 9124939"/>
              <a:gd name="connsiteY509" fmla="*/ 5851518 h 6507156"/>
              <a:gd name="connsiteX510" fmla="*/ 5247943 w 9124939"/>
              <a:gd name="connsiteY510" fmla="*/ 5843581 h 6507156"/>
              <a:gd name="connsiteX511" fmla="*/ 5260643 w 9124939"/>
              <a:gd name="connsiteY511" fmla="*/ 5844521 h 6507156"/>
              <a:gd name="connsiteX512" fmla="*/ 5265723 w 9124939"/>
              <a:gd name="connsiteY512" fmla="*/ 5862067 h 6507156"/>
              <a:gd name="connsiteX513" fmla="*/ 5267311 w 9124939"/>
              <a:gd name="connsiteY513" fmla="*/ 5872406 h 6507156"/>
              <a:gd name="connsiteX514" fmla="*/ 5260008 w 9124939"/>
              <a:gd name="connsiteY514" fmla="*/ 5877733 h 6507156"/>
              <a:gd name="connsiteX515" fmla="*/ 5255563 w 9124939"/>
              <a:gd name="connsiteY515" fmla="*/ 5891206 h 6507156"/>
              <a:gd name="connsiteX516" fmla="*/ 5242863 w 9124939"/>
              <a:gd name="connsiteY516" fmla="*/ 5879926 h 6507156"/>
              <a:gd name="connsiteX517" fmla="*/ 5251435 w 9124939"/>
              <a:gd name="connsiteY517" fmla="*/ 5865513 h 6507156"/>
              <a:gd name="connsiteX518" fmla="*/ 5237148 w 9124939"/>
              <a:gd name="connsiteY518" fmla="*/ 5856114 h 6507156"/>
              <a:gd name="connsiteX519" fmla="*/ 5238418 w 9124939"/>
              <a:gd name="connsiteY519" fmla="*/ 5845461 h 6507156"/>
              <a:gd name="connsiteX520" fmla="*/ 5247943 w 9124939"/>
              <a:gd name="connsiteY520" fmla="*/ 5843581 h 6507156"/>
              <a:gd name="connsiteX521" fmla="*/ 4746062 w 9124939"/>
              <a:gd name="connsiteY521" fmla="*/ 5841993 h 6507156"/>
              <a:gd name="connsiteX522" fmla="*/ 4752631 w 9124939"/>
              <a:gd name="connsiteY522" fmla="*/ 5841993 h 6507156"/>
              <a:gd name="connsiteX523" fmla="*/ 4748033 w 9124939"/>
              <a:gd name="connsiteY523" fmla="*/ 5848978 h 6507156"/>
              <a:gd name="connsiteX524" fmla="*/ 4752960 w 9124939"/>
              <a:gd name="connsiteY524" fmla="*/ 5856281 h 6507156"/>
              <a:gd name="connsiteX525" fmla="*/ 4743435 w 9124939"/>
              <a:gd name="connsiteY525" fmla="*/ 5851836 h 6507156"/>
              <a:gd name="connsiteX526" fmla="*/ 4746062 w 9124939"/>
              <a:gd name="connsiteY526" fmla="*/ 5841993 h 6507156"/>
              <a:gd name="connsiteX527" fmla="*/ 58330 w 9124939"/>
              <a:gd name="connsiteY527" fmla="*/ 5841993 h 6507156"/>
              <a:gd name="connsiteX528" fmla="*/ 75019 w 9124939"/>
              <a:gd name="connsiteY528" fmla="*/ 5846263 h 6507156"/>
              <a:gd name="connsiteX529" fmla="*/ 85724 w 9124939"/>
              <a:gd name="connsiteY529" fmla="*/ 5853488 h 6507156"/>
              <a:gd name="connsiteX530" fmla="*/ 84780 w 9124939"/>
              <a:gd name="connsiteY530" fmla="*/ 5861043 h 6507156"/>
              <a:gd name="connsiteX531" fmla="*/ 64943 w 9124939"/>
              <a:gd name="connsiteY531" fmla="*/ 5860386 h 6507156"/>
              <a:gd name="connsiteX532" fmla="*/ 47625 w 9124939"/>
              <a:gd name="connsiteY532" fmla="*/ 5847576 h 6507156"/>
              <a:gd name="connsiteX533" fmla="*/ 58330 w 9124939"/>
              <a:gd name="connsiteY533" fmla="*/ 5841993 h 6507156"/>
              <a:gd name="connsiteX534" fmla="*/ 141319 w 9124939"/>
              <a:gd name="connsiteY534" fmla="*/ 5826118 h 6507156"/>
              <a:gd name="connsiteX535" fmla="*/ 157162 w 9124939"/>
              <a:gd name="connsiteY535" fmla="*/ 5832402 h 6507156"/>
              <a:gd name="connsiteX536" fmla="*/ 155182 w 9124939"/>
              <a:gd name="connsiteY536" fmla="*/ 5849931 h 6507156"/>
              <a:gd name="connsiteX537" fmla="*/ 138678 w 9124939"/>
              <a:gd name="connsiteY537" fmla="*/ 5847285 h 6507156"/>
              <a:gd name="connsiteX538" fmla="*/ 123824 w 9124939"/>
              <a:gd name="connsiteY538" fmla="*/ 5836371 h 6507156"/>
              <a:gd name="connsiteX539" fmla="*/ 141319 w 9124939"/>
              <a:gd name="connsiteY539" fmla="*/ 5826118 h 6507156"/>
              <a:gd name="connsiteX540" fmla="*/ 2904216 w 9124939"/>
              <a:gd name="connsiteY540" fmla="*/ 5819768 h 6507156"/>
              <a:gd name="connsiteX541" fmla="*/ 2910634 w 9124939"/>
              <a:gd name="connsiteY541" fmla="*/ 5828741 h 6507156"/>
              <a:gd name="connsiteX542" fmla="*/ 2926678 w 9124939"/>
              <a:gd name="connsiteY542" fmla="*/ 5829339 h 6507156"/>
              <a:gd name="connsiteX543" fmla="*/ 2928924 w 9124939"/>
              <a:gd name="connsiteY543" fmla="*/ 5840406 h 6507156"/>
              <a:gd name="connsiteX544" fmla="*/ 2923469 w 9124939"/>
              <a:gd name="connsiteY544" fmla="*/ 5834424 h 6507156"/>
              <a:gd name="connsiteX545" fmla="*/ 2910634 w 9124939"/>
              <a:gd name="connsiteY545" fmla="*/ 5833826 h 6507156"/>
              <a:gd name="connsiteX546" fmla="*/ 2903254 w 9124939"/>
              <a:gd name="connsiteY546" fmla="*/ 5837714 h 6507156"/>
              <a:gd name="connsiteX547" fmla="*/ 2898761 w 9124939"/>
              <a:gd name="connsiteY547" fmla="*/ 5830835 h 6507156"/>
              <a:gd name="connsiteX548" fmla="*/ 2904216 w 9124939"/>
              <a:gd name="connsiteY548" fmla="*/ 5819768 h 6507156"/>
              <a:gd name="connsiteX549" fmla="*/ 4739033 w 9124939"/>
              <a:gd name="connsiteY549" fmla="*/ 5816593 h 6507156"/>
              <a:gd name="connsiteX550" fmla="*/ 4739033 w 9124939"/>
              <a:gd name="connsiteY550" fmla="*/ 5824147 h 6507156"/>
              <a:gd name="connsiteX551" fmla="*/ 4741848 w 9124939"/>
              <a:gd name="connsiteY551" fmla="*/ 5831387 h 6507156"/>
              <a:gd name="connsiteX552" fmla="*/ 4739972 w 9124939"/>
              <a:gd name="connsiteY552" fmla="*/ 5847755 h 6507156"/>
              <a:gd name="connsiteX553" fmla="*/ 4734343 w 9124939"/>
              <a:gd name="connsiteY553" fmla="*/ 5847755 h 6507156"/>
              <a:gd name="connsiteX554" fmla="*/ 4733405 w 9124939"/>
              <a:gd name="connsiteY554" fmla="*/ 5843663 h 6507156"/>
              <a:gd name="connsiteX555" fmla="*/ 4724649 w 9124939"/>
              <a:gd name="connsiteY555" fmla="*/ 5853106 h 6507156"/>
              <a:gd name="connsiteX556" fmla="*/ 4721210 w 9124939"/>
              <a:gd name="connsiteY556" fmla="*/ 5850273 h 6507156"/>
              <a:gd name="connsiteX557" fmla="*/ 4721835 w 9124939"/>
              <a:gd name="connsiteY557" fmla="*/ 5841774 h 6507156"/>
              <a:gd name="connsiteX558" fmla="*/ 4726526 w 9124939"/>
              <a:gd name="connsiteY558" fmla="*/ 5834220 h 6507156"/>
              <a:gd name="connsiteX559" fmla="*/ 4727776 w 9124939"/>
              <a:gd name="connsiteY559" fmla="*/ 5823518 h 6507156"/>
              <a:gd name="connsiteX560" fmla="*/ 4739033 w 9124939"/>
              <a:gd name="connsiteY560" fmla="*/ 5816593 h 6507156"/>
              <a:gd name="connsiteX561" fmla="*/ 5097385 w 9124939"/>
              <a:gd name="connsiteY561" fmla="*/ 5797543 h 6507156"/>
              <a:gd name="connsiteX562" fmla="*/ 5107969 w 9124939"/>
              <a:gd name="connsiteY562" fmla="*/ 5797543 h 6507156"/>
              <a:gd name="connsiteX563" fmla="*/ 5112949 w 9124939"/>
              <a:gd name="connsiteY563" fmla="*/ 5808034 h 6507156"/>
              <a:gd name="connsiteX564" fmla="*/ 5123533 w 9124939"/>
              <a:gd name="connsiteY564" fmla="*/ 5814591 h 6507156"/>
              <a:gd name="connsiteX565" fmla="*/ 5126023 w 9124939"/>
              <a:gd name="connsiteY565" fmla="*/ 5821149 h 6507156"/>
              <a:gd name="connsiteX566" fmla="*/ 5115439 w 9124939"/>
              <a:gd name="connsiteY566" fmla="*/ 5827706 h 6507156"/>
              <a:gd name="connsiteX567" fmla="*/ 5108280 w 9124939"/>
              <a:gd name="connsiteY567" fmla="*/ 5823444 h 6507156"/>
              <a:gd name="connsiteX568" fmla="*/ 5111393 w 9124939"/>
              <a:gd name="connsiteY568" fmla="*/ 5815903 h 6507156"/>
              <a:gd name="connsiteX569" fmla="*/ 5096763 w 9124939"/>
              <a:gd name="connsiteY569" fmla="*/ 5811641 h 6507156"/>
              <a:gd name="connsiteX570" fmla="*/ 5094273 w 9124939"/>
              <a:gd name="connsiteY570" fmla="*/ 5804100 h 6507156"/>
              <a:gd name="connsiteX571" fmla="*/ 5097385 w 9124939"/>
              <a:gd name="connsiteY571" fmla="*/ 5797543 h 6507156"/>
              <a:gd name="connsiteX572" fmla="*/ 4982019 w 9124939"/>
              <a:gd name="connsiteY572" fmla="*/ 5794368 h 6507156"/>
              <a:gd name="connsiteX573" fmla="*/ 4997987 w 9124939"/>
              <a:gd name="connsiteY573" fmla="*/ 5797574 h 6507156"/>
              <a:gd name="connsiteX574" fmla="*/ 5008846 w 9124939"/>
              <a:gd name="connsiteY574" fmla="*/ 5812321 h 6507156"/>
              <a:gd name="connsiteX575" fmla="*/ 5017468 w 9124939"/>
              <a:gd name="connsiteY575" fmla="*/ 5826106 h 6507156"/>
              <a:gd name="connsiteX576" fmla="*/ 5034714 w 9124939"/>
              <a:gd name="connsiteY576" fmla="*/ 5831236 h 6507156"/>
              <a:gd name="connsiteX577" fmla="*/ 5041101 w 9124939"/>
              <a:gd name="connsiteY577" fmla="*/ 5838609 h 6507156"/>
              <a:gd name="connsiteX578" fmla="*/ 5069524 w 9124939"/>
              <a:gd name="connsiteY578" fmla="*/ 5838289 h 6507156"/>
              <a:gd name="connsiteX579" fmla="*/ 5072079 w 9124939"/>
              <a:gd name="connsiteY579" fmla="*/ 5843739 h 6507156"/>
              <a:gd name="connsiteX580" fmla="*/ 5072079 w 9124939"/>
              <a:gd name="connsiteY580" fmla="*/ 5855601 h 6507156"/>
              <a:gd name="connsiteX581" fmla="*/ 5077508 w 9124939"/>
              <a:gd name="connsiteY581" fmla="*/ 5861371 h 6507156"/>
              <a:gd name="connsiteX582" fmla="*/ 5075273 w 9124939"/>
              <a:gd name="connsiteY582" fmla="*/ 5871310 h 6507156"/>
              <a:gd name="connsiteX583" fmla="*/ 5080702 w 9124939"/>
              <a:gd name="connsiteY583" fmla="*/ 5878683 h 6507156"/>
              <a:gd name="connsiteX584" fmla="*/ 5093796 w 9124939"/>
              <a:gd name="connsiteY584" fmla="*/ 5887980 h 6507156"/>
              <a:gd name="connsiteX585" fmla="*/ 5104015 w 9124939"/>
              <a:gd name="connsiteY585" fmla="*/ 5891186 h 6507156"/>
              <a:gd name="connsiteX586" fmla="*/ 5121261 w 9124939"/>
              <a:gd name="connsiteY586" fmla="*/ 5894392 h 6507156"/>
              <a:gd name="connsiteX587" fmla="*/ 5120622 w 9124939"/>
              <a:gd name="connsiteY587" fmla="*/ 5916513 h 6507156"/>
              <a:gd name="connsiteX588" fmla="*/ 5109764 w 9124939"/>
              <a:gd name="connsiteY588" fmla="*/ 5926131 h 6507156"/>
              <a:gd name="connsiteX589" fmla="*/ 5094754 w 9124939"/>
              <a:gd name="connsiteY589" fmla="*/ 5922284 h 6507156"/>
              <a:gd name="connsiteX590" fmla="*/ 5087408 w 9124939"/>
              <a:gd name="connsiteY590" fmla="*/ 5914589 h 6507156"/>
              <a:gd name="connsiteX591" fmla="*/ 5085173 w 9124939"/>
              <a:gd name="connsiteY591" fmla="*/ 5901766 h 6507156"/>
              <a:gd name="connsiteX592" fmla="*/ 5069205 w 9124939"/>
              <a:gd name="connsiteY592" fmla="*/ 5893751 h 6507156"/>
              <a:gd name="connsiteX593" fmla="*/ 5070163 w 9124939"/>
              <a:gd name="connsiteY593" fmla="*/ 5882851 h 6507156"/>
              <a:gd name="connsiteX594" fmla="*/ 5057069 w 9124939"/>
              <a:gd name="connsiteY594" fmla="*/ 5874836 h 6507156"/>
              <a:gd name="connsiteX595" fmla="*/ 5052917 w 9124939"/>
              <a:gd name="connsiteY595" fmla="*/ 5866180 h 6507156"/>
              <a:gd name="connsiteX596" fmla="*/ 5020981 w 9124939"/>
              <a:gd name="connsiteY596" fmla="*/ 5863295 h 6507156"/>
              <a:gd name="connsiteX597" fmla="*/ 5016510 w 9124939"/>
              <a:gd name="connsiteY597" fmla="*/ 5855921 h 6507156"/>
              <a:gd name="connsiteX598" fmla="*/ 5017468 w 9124939"/>
              <a:gd name="connsiteY598" fmla="*/ 5844059 h 6507156"/>
              <a:gd name="connsiteX599" fmla="*/ 5007887 w 9124939"/>
              <a:gd name="connsiteY599" fmla="*/ 5834762 h 6507156"/>
              <a:gd name="connsiteX600" fmla="*/ 4974993 w 9124939"/>
              <a:gd name="connsiteY600" fmla="*/ 5813603 h 6507156"/>
              <a:gd name="connsiteX601" fmla="*/ 4974993 w 9124939"/>
              <a:gd name="connsiteY601" fmla="*/ 5809436 h 6507156"/>
              <a:gd name="connsiteX602" fmla="*/ 4970522 w 9124939"/>
              <a:gd name="connsiteY602" fmla="*/ 5811359 h 6507156"/>
              <a:gd name="connsiteX603" fmla="*/ 4957748 w 9124939"/>
              <a:gd name="connsiteY603" fmla="*/ 5814565 h 6507156"/>
              <a:gd name="connsiteX604" fmla="*/ 4967009 w 9124939"/>
              <a:gd name="connsiteY604" fmla="*/ 5803985 h 6507156"/>
              <a:gd name="connsiteX605" fmla="*/ 4974674 w 9124939"/>
              <a:gd name="connsiteY605" fmla="*/ 5803024 h 6507156"/>
              <a:gd name="connsiteX606" fmla="*/ 4982019 w 9124939"/>
              <a:gd name="connsiteY606" fmla="*/ 5794368 h 6507156"/>
              <a:gd name="connsiteX607" fmla="*/ 2925749 w 9124939"/>
              <a:gd name="connsiteY607" fmla="*/ 5775318 h 6507156"/>
              <a:gd name="connsiteX608" fmla="*/ 2924782 w 9124939"/>
              <a:gd name="connsiteY608" fmla="*/ 5783768 h 6507156"/>
              <a:gd name="connsiteX609" fmla="*/ 2906735 w 9124939"/>
              <a:gd name="connsiteY609" fmla="*/ 5814318 h 6507156"/>
              <a:gd name="connsiteX610" fmla="*/ 2902546 w 9124939"/>
              <a:gd name="connsiteY610" fmla="*/ 5816593 h 6507156"/>
              <a:gd name="connsiteX611" fmla="*/ 2899001 w 9124939"/>
              <a:gd name="connsiteY611" fmla="*/ 5810093 h 6507156"/>
              <a:gd name="connsiteX612" fmla="*/ 2888687 w 9124939"/>
              <a:gd name="connsiteY612" fmla="*/ 5813668 h 6507156"/>
              <a:gd name="connsiteX613" fmla="*/ 2882886 w 9124939"/>
              <a:gd name="connsiteY613" fmla="*/ 5805868 h 6507156"/>
              <a:gd name="connsiteX614" fmla="*/ 2890299 w 9124939"/>
              <a:gd name="connsiteY614" fmla="*/ 5789618 h 6507156"/>
              <a:gd name="connsiteX615" fmla="*/ 2907702 w 9124939"/>
              <a:gd name="connsiteY615" fmla="*/ 5776618 h 6507156"/>
              <a:gd name="connsiteX616" fmla="*/ 2925749 w 9124939"/>
              <a:gd name="connsiteY616" fmla="*/ 5775318 h 6507156"/>
              <a:gd name="connsiteX617" fmla="*/ 5002832 w 9124939"/>
              <a:gd name="connsiteY617" fmla="*/ 5768968 h 6507156"/>
              <a:gd name="connsiteX618" fmla="*/ 5013310 w 9124939"/>
              <a:gd name="connsiteY618" fmla="*/ 5770873 h 6507156"/>
              <a:gd name="connsiteX619" fmla="*/ 5000610 w 9124939"/>
              <a:gd name="connsiteY619" fmla="*/ 5778493 h 6507156"/>
              <a:gd name="connsiteX620" fmla="*/ 5002832 w 9124939"/>
              <a:gd name="connsiteY620" fmla="*/ 5768968 h 6507156"/>
              <a:gd name="connsiteX621" fmla="*/ 5026962 w 9124939"/>
              <a:gd name="connsiteY621" fmla="*/ 5764206 h 6507156"/>
              <a:gd name="connsiteX622" fmla="*/ 5032360 w 9124939"/>
              <a:gd name="connsiteY622" fmla="*/ 5772314 h 6507156"/>
              <a:gd name="connsiteX623" fmla="*/ 5037757 w 9124939"/>
              <a:gd name="connsiteY623" fmla="*/ 5772314 h 6507156"/>
              <a:gd name="connsiteX624" fmla="*/ 5038710 w 9124939"/>
              <a:gd name="connsiteY624" fmla="*/ 5779486 h 6507156"/>
              <a:gd name="connsiteX625" fmla="*/ 5030137 w 9124939"/>
              <a:gd name="connsiteY625" fmla="*/ 5781669 h 6507156"/>
              <a:gd name="connsiteX626" fmla="*/ 5022835 w 9124939"/>
              <a:gd name="connsiteY626" fmla="*/ 5775432 h 6507156"/>
              <a:gd name="connsiteX627" fmla="*/ 5019660 w 9124939"/>
              <a:gd name="connsiteY627" fmla="*/ 5768260 h 6507156"/>
              <a:gd name="connsiteX628" fmla="*/ 5026962 w 9124939"/>
              <a:gd name="connsiteY628" fmla="*/ 5764206 h 6507156"/>
              <a:gd name="connsiteX629" fmla="*/ 5044708 w 9124939"/>
              <a:gd name="connsiteY629" fmla="*/ 5753093 h 6507156"/>
              <a:gd name="connsiteX630" fmla="*/ 5048236 w 9124939"/>
              <a:gd name="connsiteY630" fmla="*/ 5762474 h 6507156"/>
              <a:gd name="connsiteX631" fmla="*/ 5042062 w 9124939"/>
              <a:gd name="connsiteY631" fmla="*/ 5773731 h 6507156"/>
              <a:gd name="connsiteX632" fmla="*/ 5040298 w 9124939"/>
              <a:gd name="connsiteY632" fmla="*/ 5769666 h 6507156"/>
              <a:gd name="connsiteX633" fmla="*/ 5043238 w 9124939"/>
              <a:gd name="connsiteY633" fmla="*/ 5762474 h 6507156"/>
              <a:gd name="connsiteX634" fmla="*/ 5044708 w 9124939"/>
              <a:gd name="connsiteY634" fmla="*/ 5753093 h 6507156"/>
              <a:gd name="connsiteX635" fmla="*/ 5282369 w 9124939"/>
              <a:gd name="connsiteY635" fmla="*/ 5751506 h 6507156"/>
              <a:gd name="connsiteX636" fmla="*/ 5294070 w 9124939"/>
              <a:gd name="connsiteY636" fmla="*/ 5755605 h 6507156"/>
              <a:gd name="connsiteX637" fmla="*/ 5295335 w 9124939"/>
              <a:gd name="connsiteY637" fmla="*/ 5765065 h 6507156"/>
              <a:gd name="connsiteX638" fmla="*/ 5316523 w 9124939"/>
              <a:gd name="connsiteY638" fmla="*/ 5775471 h 6507156"/>
              <a:gd name="connsiteX639" fmla="*/ 5301660 w 9124939"/>
              <a:gd name="connsiteY639" fmla="*/ 5782723 h 6507156"/>
              <a:gd name="connsiteX640" fmla="*/ 5292173 w 9124939"/>
              <a:gd name="connsiteY640" fmla="*/ 5774525 h 6507156"/>
              <a:gd name="connsiteX641" fmla="*/ 5297549 w 9124939"/>
              <a:gd name="connsiteY641" fmla="*/ 5789976 h 6507156"/>
              <a:gd name="connsiteX642" fmla="*/ 5291224 w 9124939"/>
              <a:gd name="connsiteY642" fmla="*/ 5797544 h 6507156"/>
              <a:gd name="connsiteX643" fmla="*/ 5273515 w 9124939"/>
              <a:gd name="connsiteY643" fmla="*/ 5796913 h 6507156"/>
              <a:gd name="connsiteX644" fmla="*/ 5262763 w 9124939"/>
              <a:gd name="connsiteY644" fmla="*/ 5787138 h 6507156"/>
              <a:gd name="connsiteX645" fmla="*/ 5280472 w 9124939"/>
              <a:gd name="connsiteY645" fmla="*/ 5775786 h 6507156"/>
              <a:gd name="connsiteX646" fmla="*/ 5266874 w 9124939"/>
              <a:gd name="connsiteY646" fmla="*/ 5772633 h 6507156"/>
              <a:gd name="connsiteX647" fmla="*/ 5258335 w 9124939"/>
              <a:gd name="connsiteY647" fmla="*/ 5785246 h 6507156"/>
              <a:gd name="connsiteX648" fmla="*/ 5238413 w 9124939"/>
              <a:gd name="connsiteY648" fmla="*/ 5777047 h 6507156"/>
              <a:gd name="connsiteX649" fmla="*/ 5237148 w 9124939"/>
              <a:gd name="connsiteY649" fmla="*/ 5764434 h 6507156"/>
              <a:gd name="connsiteX650" fmla="*/ 5259600 w 9124939"/>
              <a:gd name="connsiteY650" fmla="*/ 5765380 h 6507156"/>
              <a:gd name="connsiteX651" fmla="*/ 5261498 w 9124939"/>
              <a:gd name="connsiteY651" fmla="*/ 5758128 h 6507156"/>
              <a:gd name="connsiteX652" fmla="*/ 5275412 w 9124939"/>
              <a:gd name="connsiteY652" fmla="*/ 5757812 h 6507156"/>
              <a:gd name="connsiteX653" fmla="*/ 5282369 w 9124939"/>
              <a:gd name="connsiteY653" fmla="*/ 5751506 h 6507156"/>
              <a:gd name="connsiteX654" fmla="*/ 4654217 w 9124939"/>
              <a:gd name="connsiteY654" fmla="*/ 5700706 h 6507156"/>
              <a:gd name="connsiteX655" fmla="*/ 4660567 w 9124939"/>
              <a:gd name="connsiteY655" fmla="*/ 5703546 h 6507156"/>
              <a:gd name="connsiteX656" fmla="*/ 4666600 w 9124939"/>
              <a:gd name="connsiteY656" fmla="*/ 5710489 h 6507156"/>
              <a:gd name="connsiteX657" fmla="*/ 4654535 w 9124939"/>
              <a:gd name="connsiteY657" fmla="*/ 5714592 h 6507156"/>
              <a:gd name="connsiteX658" fmla="*/ 4656122 w 9124939"/>
              <a:gd name="connsiteY658" fmla="*/ 5726584 h 6507156"/>
              <a:gd name="connsiteX659" fmla="*/ 4665965 w 9124939"/>
              <a:gd name="connsiteY659" fmla="*/ 5732580 h 6507156"/>
              <a:gd name="connsiteX660" fmla="*/ 4665330 w 9124939"/>
              <a:gd name="connsiteY660" fmla="*/ 5741732 h 6507156"/>
              <a:gd name="connsiteX661" fmla="*/ 4676760 w 9124939"/>
              <a:gd name="connsiteY661" fmla="*/ 5742364 h 6507156"/>
              <a:gd name="connsiteX662" fmla="*/ 4675490 w 9124939"/>
              <a:gd name="connsiteY662" fmla="*/ 5753094 h 6507156"/>
              <a:gd name="connsiteX663" fmla="*/ 4657075 w 9124939"/>
              <a:gd name="connsiteY663" fmla="*/ 5742364 h 6507156"/>
              <a:gd name="connsiteX664" fmla="*/ 4655487 w 9124939"/>
              <a:gd name="connsiteY664" fmla="*/ 5730687 h 6507156"/>
              <a:gd name="connsiteX665" fmla="*/ 4635485 w 9124939"/>
              <a:gd name="connsiteY665" fmla="*/ 5709227 h 6507156"/>
              <a:gd name="connsiteX666" fmla="*/ 4637072 w 9124939"/>
              <a:gd name="connsiteY666" fmla="*/ 5702284 h 6507156"/>
              <a:gd name="connsiteX667" fmla="*/ 4651995 w 9124939"/>
              <a:gd name="connsiteY667" fmla="*/ 5704808 h 6507156"/>
              <a:gd name="connsiteX668" fmla="*/ 4654217 w 9124939"/>
              <a:gd name="connsiteY668" fmla="*/ 5700706 h 6507156"/>
              <a:gd name="connsiteX669" fmla="*/ 3082275 w 9124939"/>
              <a:gd name="connsiteY669" fmla="*/ 5667368 h 6507156"/>
              <a:gd name="connsiteX670" fmla="*/ 3084497 w 9124939"/>
              <a:gd name="connsiteY670" fmla="*/ 5671178 h 6507156"/>
              <a:gd name="connsiteX671" fmla="*/ 3069892 w 9124939"/>
              <a:gd name="connsiteY671" fmla="*/ 5683243 h 6507156"/>
              <a:gd name="connsiteX672" fmla="*/ 3068940 w 9124939"/>
              <a:gd name="connsiteY672" fmla="*/ 5688323 h 6507156"/>
              <a:gd name="connsiteX673" fmla="*/ 3079417 w 9124939"/>
              <a:gd name="connsiteY673" fmla="*/ 5682925 h 6507156"/>
              <a:gd name="connsiteX674" fmla="*/ 3073067 w 9124939"/>
              <a:gd name="connsiteY674" fmla="*/ 5693403 h 6507156"/>
              <a:gd name="connsiteX675" fmla="*/ 3075290 w 9124939"/>
              <a:gd name="connsiteY675" fmla="*/ 5700070 h 6507156"/>
              <a:gd name="connsiteX676" fmla="*/ 3092117 w 9124939"/>
              <a:gd name="connsiteY676" fmla="*/ 5698800 h 6507156"/>
              <a:gd name="connsiteX677" fmla="*/ 3099737 w 9124939"/>
              <a:gd name="connsiteY677" fmla="*/ 5700705 h 6507156"/>
              <a:gd name="connsiteX678" fmla="*/ 3101960 w 9124939"/>
              <a:gd name="connsiteY678" fmla="*/ 5713405 h 6507156"/>
              <a:gd name="connsiteX679" fmla="*/ 3093705 w 9124939"/>
              <a:gd name="connsiteY679" fmla="*/ 5728328 h 6507156"/>
              <a:gd name="connsiteX680" fmla="*/ 3087355 w 9124939"/>
              <a:gd name="connsiteY680" fmla="*/ 5739758 h 6507156"/>
              <a:gd name="connsiteX681" fmla="*/ 3081005 w 9124939"/>
              <a:gd name="connsiteY681" fmla="*/ 5752776 h 6507156"/>
              <a:gd name="connsiteX682" fmla="*/ 3059097 w 9124939"/>
              <a:gd name="connsiteY682" fmla="*/ 5761031 h 6507156"/>
              <a:gd name="connsiteX683" fmla="*/ 3059097 w 9124939"/>
              <a:gd name="connsiteY683" fmla="*/ 5756903 h 6507156"/>
              <a:gd name="connsiteX684" fmla="*/ 3048302 w 9124939"/>
              <a:gd name="connsiteY684" fmla="*/ 5750871 h 6507156"/>
              <a:gd name="connsiteX685" fmla="*/ 3031475 w 9124939"/>
              <a:gd name="connsiteY685" fmla="*/ 5745473 h 6507156"/>
              <a:gd name="connsiteX686" fmla="*/ 3032110 w 9124939"/>
              <a:gd name="connsiteY686" fmla="*/ 5729916 h 6507156"/>
              <a:gd name="connsiteX687" fmla="*/ 3022585 w 9124939"/>
              <a:gd name="connsiteY687" fmla="*/ 5722613 h 6507156"/>
              <a:gd name="connsiteX688" fmla="*/ 3006710 w 9124939"/>
              <a:gd name="connsiteY688" fmla="*/ 5724518 h 6507156"/>
              <a:gd name="connsiteX689" fmla="*/ 3006075 w 9124939"/>
              <a:gd name="connsiteY689" fmla="*/ 5738488 h 6507156"/>
              <a:gd name="connsiteX690" fmla="*/ 2996550 w 9124939"/>
              <a:gd name="connsiteY690" fmla="*/ 5736266 h 6507156"/>
              <a:gd name="connsiteX691" fmla="*/ 2994010 w 9124939"/>
              <a:gd name="connsiteY691" fmla="*/ 5712453 h 6507156"/>
              <a:gd name="connsiteX692" fmla="*/ 3010837 w 9124939"/>
              <a:gd name="connsiteY692" fmla="*/ 5703880 h 6507156"/>
              <a:gd name="connsiteX693" fmla="*/ 3031792 w 9124939"/>
              <a:gd name="connsiteY693" fmla="*/ 5688640 h 6507156"/>
              <a:gd name="connsiteX694" fmla="*/ 3046715 w 9124939"/>
              <a:gd name="connsiteY694" fmla="*/ 5681020 h 6507156"/>
              <a:gd name="connsiteX695" fmla="*/ 3082275 w 9124939"/>
              <a:gd name="connsiteY695" fmla="*/ 5667368 h 6507156"/>
              <a:gd name="connsiteX696" fmla="*/ 5183490 w 9124939"/>
              <a:gd name="connsiteY696" fmla="*/ 5661018 h 6507156"/>
              <a:gd name="connsiteX697" fmla="*/ 5194285 w 9124939"/>
              <a:gd name="connsiteY697" fmla="*/ 5667955 h 6507156"/>
              <a:gd name="connsiteX698" fmla="*/ 5182855 w 9124939"/>
              <a:gd name="connsiteY698" fmla="*/ 5686875 h 6507156"/>
              <a:gd name="connsiteX699" fmla="*/ 5186030 w 9124939"/>
              <a:gd name="connsiteY699" fmla="*/ 5704848 h 6507156"/>
              <a:gd name="connsiteX700" fmla="*/ 5173330 w 9124939"/>
              <a:gd name="connsiteY700" fmla="*/ 5699488 h 6507156"/>
              <a:gd name="connsiteX701" fmla="*/ 5175552 w 9124939"/>
              <a:gd name="connsiteY701" fmla="*/ 5692235 h 6507156"/>
              <a:gd name="connsiteX702" fmla="*/ 5170155 w 9124939"/>
              <a:gd name="connsiteY702" fmla="*/ 5692235 h 6507156"/>
              <a:gd name="connsiteX703" fmla="*/ 5162852 w 9124939"/>
              <a:gd name="connsiteY703" fmla="*/ 5707056 h 6507156"/>
              <a:gd name="connsiteX704" fmla="*/ 5154280 w 9124939"/>
              <a:gd name="connsiteY704" fmla="*/ 5693497 h 6507156"/>
              <a:gd name="connsiteX705" fmla="*/ 5149835 w 9124939"/>
              <a:gd name="connsiteY705" fmla="*/ 5677730 h 6507156"/>
              <a:gd name="connsiteX706" fmla="*/ 5167615 w 9124939"/>
              <a:gd name="connsiteY706" fmla="*/ 5677730 h 6507156"/>
              <a:gd name="connsiteX707" fmla="*/ 5178410 w 9124939"/>
              <a:gd name="connsiteY707" fmla="*/ 5681514 h 6507156"/>
              <a:gd name="connsiteX708" fmla="*/ 5183490 w 9124939"/>
              <a:gd name="connsiteY708" fmla="*/ 5661018 h 6507156"/>
              <a:gd name="connsiteX709" fmla="*/ 3164508 w 9124939"/>
              <a:gd name="connsiteY709" fmla="*/ 5661018 h 6507156"/>
              <a:gd name="connsiteX710" fmla="*/ 3184828 w 9124939"/>
              <a:gd name="connsiteY710" fmla="*/ 5675350 h 6507156"/>
              <a:gd name="connsiteX711" fmla="*/ 3186098 w 9124939"/>
              <a:gd name="connsiteY711" fmla="*/ 5686566 h 6507156"/>
              <a:gd name="connsiteX712" fmla="*/ 3173398 w 9124939"/>
              <a:gd name="connsiteY712" fmla="*/ 5694356 h 6507156"/>
              <a:gd name="connsiteX713" fmla="*/ 3161650 w 9124939"/>
              <a:gd name="connsiteY713" fmla="*/ 5684697 h 6507156"/>
              <a:gd name="connsiteX714" fmla="*/ 3135298 w 9124939"/>
              <a:gd name="connsiteY714" fmla="*/ 5686255 h 6507156"/>
              <a:gd name="connsiteX715" fmla="*/ 3134028 w 9124939"/>
              <a:gd name="connsiteY715" fmla="*/ 5675973 h 6507156"/>
              <a:gd name="connsiteX716" fmla="*/ 3127678 w 9124939"/>
              <a:gd name="connsiteY716" fmla="*/ 5675973 h 6507156"/>
              <a:gd name="connsiteX717" fmla="*/ 3125773 w 9124939"/>
              <a:gd name="connsiteY717" fmla="*/ 5666314 h 6507156"/>
              <a:gd name="connsiteX718" fmla="*/ 3164508 w 9124939"/>
              <a:gd name="connsiteY718" fmla="*/ 5661018 h 6507156"/>
              <a:gd name="connsiteX719" fmla="*/ 5232575 w 9124939"/>
              <a:gd name="connsiteY719" fmla="*/ 5638796 h 6507156"/>
              <a:gd name="connsiteX720" fmla="*/ 5238800 w 9124939"/>
              <a:gd name="connsiteY720" fmla="*/ 5642017 h 6507156"/>
              <a:gd name="connsiteX721" fmla="*/ 5241913 w 9124939"/>
              <a:gd name="connsiteY721" fmla="*/ 5652325 h 6507156"/>
              <a:gd name="connsiteX722" fmla="*/ 5234753 w 9124939"/>
              <a:gd name="connsiteY722" fmla="*/ 5661021 h 6507156"/>
              <a:gd name="connsiteX723" fmla="*/ 5210163 w 9124939"/>
              <a:gd name="connsiteY723" fmla="*/ 5660055 h 6507156"/>
              <a:gd name="connsiteX724" fmla="*/ 5215766 w 9124939"/>
              <a:gd name="connsiteY724" fmla="*/ 5650392 h 6507156"/>
              <a:gd name="connsiteX725" fmla="*/ 5232575 w 9124939"/>
              <a:gd name="connsiteY725" fmla="*/ 5638796 h 6507156"/>
              <a:gd name="connsiteX726" fmla="*/ 5395901 w 9124939"/>
              <a:gd name="connsiteY726" fmla="*/ 5614984 h 6507156"/>
              <a:gd name="connsiteX727" fmla="*/ 5395901 w 9124939"/>
              <a:gd name="connsiteY727" fmla="*/ 5622922 h 6507156"/>
              <a:gd name="connsiteX728" fmla="*/ 5391138 w 9124939"/>
              <a:gd name="connsiteY728" fmla="*/ 5620851 h 6507156"/>
              <a:gd name="connsiteX729" fmla="*/ 5395901 w 9124939"/>
              <a:gd name="connsiteY729" fmla="*/ 5614984 h 6507156"/>
              <a:gd name="connsiteX730" fmla="*/ 5202363 w 9124939"/>
              <a:gd name="connsiteY730" fmla="*/ 5613393 h 6507156"/>
              <a:gd name="connsiteX731" fmla="*/ 5216510 w 9124939"/>
              <a:gd name="connsiteY731" fmla="*/ 5617815 h 6507156"/>
              <a:gd name="connsiteX732" fmla="*/ 5215545 w 9124939"/>
              <a:gd name="connsiteY732" fmla="*/ 5627681 h 6507156"/>
              <a:gd name="connsiteX733" fmla="*/ 5202684 w 9124939"/>
              <a:gd name="connsiteY733" fmla="*/ 5625640 h 6507156"/>
              <a:gd name="connsiteX734" fmla="*/ 5191110 w 9124939"/>
              <a:gd name="connsiteY734" fmla="*/ 5624619 h 6507156"/>
              <a:gd name="connsiteX735" fmla="*/ 5193039 w 9124939"/>
              <a:gd name="connsiteY735" fmla="*/ 5618836 h 6507156"/>
              <a:gd name="connsiteX736" fmla="*/ 5202363 w 9124939"/>
              <a:gd name="connsiteY736" fmla="*/ 5613393 h 6507156"/>
              <a:gd name="connsiteX737" fmla="*/ 5383201 w 9124939"/>
              <a:gd name="connsiteY737" fmla="*/ 5602284 h 6507156"/>
              <a:gd name="connsiteX738" fmla="*/ 5402251 w 9124939"/>
              <a:gd name="connsiteY738" fmla="*/ 5602919 h 6507156"/>
              <a:gd name="connsiteX739" fmla="*/ 5395147 w 9124939"/>
              <a:gd name="connsiteY739" fmla="*/ 5610222 h 6507156"/>
              <a:gd name="connsiteX740" fmla="*/ 5386430 w 9124939"/>
              <a:gd name="connsiteY740" fmla="*/ 5613397 h 6507156"/>
              <a:gd name="connsiteX741" fmla="*/ 5383201 w 9124939"/>
              <a:gd name="connsiteY741" fmla="*/ 5610222 h 6507156"/>
              <a:gd name="connsiteX742" fmla="*/ 5383201 w 9124939"/>
              <a:gd name="connsiteY742" fmla="*/ 5602284 h 6507156"/>
              <a:gd name="connsiteX743" fmla="*/ 5116735 w 9124939"/>
              <a:gd name="connsiteY743" fmla="*/ 5576881 h 6507156"/>
              <a:gd name="connsiteX744" fmla="*/ 5125691 w 9124939"/>
              <a:gd name="connsiteY744" fmla="*/ 5581837 h 6507156"/>
              <a:gd name="connsiteX745" fmla="*/ 5126023 w 9124939"/>
              <a:gd name="connsiteY745" fmla="*/ 5595156 h 6507156"/>
              <a:gd name="connsiteX746" fmla="*/ 5116071 w 9124939"/>
              <a:gd name="connsiteY746" fmla="*/ 5602281 h 6507156"/>
              <a:gd name="connsiteX747" fmla="*/ 5103798 w 9124939"/>
              <a:gd name="connsiteY747" fmla="*/ 5594227 h 6507156"/>
              <a:gd name="connsiteX748" fmla="*/ 5105125 w 9124939"/>
              <a:gd name="connsiteY748" fmla="*/ 5587103 h 6507156"/>
              <a:gd name="connsiteX749" fmla="*/ 5116735 w 9124939"/>
              <a:gd name="connsiteY749" fmla="*/ 5576881 h 6507156"/>
              <a:gd name="connsiteX750" fmla="*/ 3635915 w 9124939"/>
              <a:gd name="connsiteY750" fmla="*/ 5532431 h 6507156"/>
              <a:gd name="connsiteX751" fmla="*/ 3641291 w 9124939"/>
              <a:gd name="connsiteY751" fmla="*/ 5532431 h 6507156"/>
              <a:gd name="connsiteX752" fmla="*/ 3660266 w 9124939"/>
              <a:gd name="connsiteY752" fmla="*/ 5540686 h 6507156"/>
              <a:gd name="connsiteX753" fmla="*/ 3671967 w 9124939"/>
              <a:gd name="connsiteY753" fmla="*/ 5540686 h 6507156"/>
              <a:gd name="connsiteX754" fmla="*/ 3680506 w 9124939"/>
              <a:gd name="connsiteY754" fmla="*/ 5565768 h 6507156"/>
              <a:gd name="connsiteX755" fmla="*/ 3679557 w 9124939"/>
              <a:gd name="connsiteY755" fmla="*/ 5582596 h 6507156"/>
              <a:gd name="connsiteX756" fmla="*/ 3695686 w 9124939"/>
              <a:gd name="connsiteY756" fmla="*/ 5608948 h 6507156"/>
              <a:gd name="connsiteX757" fmla="*/ 3694737 w 9124939"/>
              <a:gd name="connsiteY757" fmla="*/ 5637206 h 6507156"/>
              <a:gd name="connsiteX758" fmla="*/ 3684301 w 9124939"/>
              <a:gd name="connsiteY758" fmla="*/ 5646731 h 6507156"/>
              <a:gd name="connsiteX759" fmla="*/ 3680506 w 9124939"/>
              <a:gd name="connsiteY759" fmla="*/ 5661653 h 6507156"/>
              <a:gd name="connsiteX760" fmla="*/ 3694105 w 9124939"/>
              <a:gd name="connsiteY760" fmla="*/ 5673401 h 6507156"/>
              <a:gd name="connsiteX761" fmla="*/ 3686198 w 9124939"/>
              <a:gd name="connsiteY761" fmla="*/ 5703563 h 6507156"/>
              <a:gd name="connsiteX762" fmla="*/ 3677976 w 9124939"/>
              <a:gd name="connsiteY762" fmla="*/ 5738806 h 6507156"/>
              <a:gd name="connsiteX763" fmla="*/ 3678292 w 9124939"/>
              <a:gd name="connsiteY763" fmla="*/ 5773413 h 6507156"/>
              <a:gd name="connsiteX764" fmla="*/ 3664694 w 9124939"/>
              <a:gd name="connsiteY764" fmla="*/ 5794686 h 6507156"/>
              <a:gd name="connsiteX765" fmla="*/ 3654890 w 9124939"/>
              <a:gd name="connsiteY765" fmla="*/ 5783891 h 6507156"/>
              <a:gd name="connsiteX766" fmla="*/ 3644454 w 9124939"/>
              <a:gd name="connsiteY766" fmla="*/ 5773731 h 6507156"/>
              <a:gd name="connsiteX767" fmla="*/ 3626744 w 9124939"/>
              <a:gd name="connsiteY767" fmla="*/ 5785478 h 6507156"/>
              <a:gd name="connsiteX768" fmla="*/ 3625795 w 9124939"/>
              <a:gd name="connsiteY768" fmla="*/ 5805481 h 6507156"/>
              <a:gd name="connsiteX769" fmla="*/ 3617256 w 9124939"/>
              <a:gd name="connsiteY769" fmla="*/ 5814053 h 6507156"/>
              <a:gd name="connsiteX770" fmla="*/ 3604606 w 9124939"/>
              <a:gd name="connsiteY770" fmla="*/ 5815006 h 6507156"/>
              <a:gd name="connsiteX771" fmla="*/ 3590059 w 9124939"/>
              <a:gd name="connsiteY771" fmla="*/ 5818181 h 6507156"/>
              <a:gd name="connsiteX772" fmla="*/ 3578674 w 9124939"/>
              <a:gd name="connsiteY772" fmla="*/ 5810243 h 6507156"/>
              <a:gd name="connsiteX773" fmla="*/ 3570135 w 9124939"/>
              <a:gd name="connsiteY773" fmla="*/ 5813418 h 6507156"/>
              <a:gd name="connsiteX774" fmla="*/ 3566656 w 9124939"/>
              <a:gd name="connsiteY774" fmla="*/ 5802623 h 6507156"/>
              <a:gd name="connsiteX775" fmla="*/ 3575195 w 9124939"/>
              <a:gd name="connsiteY775" fmla="*/ 5802623 h 6507156"/>
              <a:gd name="connsiteX776" fmla="*/ 3568554 w 9124939"/>
              <a:gd name="connsiteY776" fmla="*/ 5797543 h 6507156"/>
              <a:gd name="connsiteX777" fmla="*/ 3567605 w 9124939"/>
              <a:gd name="connsiteY777" fmla="*/ 5772461 h 6507156"/>
              <a:gd name="connsiteX778" fmla="*/ 3554639 w 9124939"/>
              <a:gd name="connsiteY778" fmla="*/ 5755633 h 6507156"/>
              <a:gd name="connsiteX779" fmla="*/ 3571084 w 9124939"/>
              <a:gd name="connsiteY779" fmla="*/ 5706738 h 6507156"/>
              <a:gd name="connsiteX780" fmla="*/ 3575511 w 9124939"/>
              <a:gd name="connsiteY780" fmla="*/ 5693086 h 6507156"/>
              <a:gd name="connsiteX781" fmla="*/ 3561280 w 9124939"/>
              <a:gd name="connsiteY781" fmla="*/ 5681656 h 6507156"/>
              <a:gd name="connsiteX782" fmla="*/ 3569819 w 9124939"/>
              <a:gd name="connsiteY782" fmla="*/ 5660383 h 6507156"/>
              <a:gd name="connsiteX783" fmla="*/ 3563494 w 9124939"/>
              <a:gd name="connsiteY783" fmla="*/ 5650858 h 6507156"/>
              <a:gd name="connsiteX784" fmla="*/ 3569503 w 9124939"/>
              <a:gd name="connsiteY784" fmla="*/ 5637523 h 6507156"/>
              <a:gd name="connsiteX785" fmla="*/ 3560015 w 9124939"/>
              <a:gd name="connsiteY785" fmla="*/ 5619426 h 6507156"/>
              <a:gd name="connsiteX786" fmla="*/ 3544203 w 9124939"/>
              <a:gd name="connsiteY786" fmla="*/ 5609266 h 6507156"/>
              <a:gd name="connsiteX787" fmla="*/ 3539775 w 9124939"/>
              <a:gd name="connsiteY787" fmla="*/ 5618791 h 6507156"/>
              <a:gd name="connsiteX788" fmla="*/ 3535348 w 9124939"/>
              <a:gd name="connsiteY788" fmla="*/ 5597518 h 6507156"/>
              <a:gd name="connsiteX789" fmla="*/ 3541673 w 9124939"/>
              <a:gd name="connsiteY789" fmla="*/ 5583866 h 6507156"/>
              <a:gd name="connsiteX790" fmla="*/ 3535980 w 9124939"/>
              <a:gd name="connsiteY790" fmla="*/ 5559736 h 6507156"/>
              <a:gd name="connsiteX791" fmla="*/ 3544519 w 9124939"/>
              <a:gd name="connsiteY791" fmla="*/ 5554338 h 6507156"/>
              <a:gd name="connsiteX792" fmla="*/ 3548630 w 9124939"/>
              <a:gd name="connsiteY792" fmla="*/ 5539416 h 6507156"/>
              <a:gd name="connsiteX793" fmla="*/ 3554955 w 9124939"/>
              <a:gd name="connsiteY793" fmla="*/ 5544813 h 6507156"/>
              <a:gd name="connsiteX794" fmla="*/ 3545468 w 9124939"/>
              <a:gd name="connsiteY794" fmla="*/ 5559736 h 6507156"/>
              <a:gd name="connsiteX795" fmla="*/ 3553058 w 9124939"/>
              <a:gd name="connsiteY795" fmla="*/ 5571166 h 6507156"/>
              <a:gd name="connsiteX796" fmla="*/ 3570135 w 9124939"/>
              <a:gd name="connsiteY796" fmla="*/ 5579421 h 6507156"/>
              <a:gd name="connsiteX797" fmla="*/ 3590059 w 9124939"/>
              <a:gd name="connsiteY797" fmla="*/ 5581326 h 6507156"/>
              <a:gd name="connsiteX798" fmla="*/ 3597333 w 9124939"/>
              <a:gd name="connsiteY798" fmla="*/ 5565451 h 6507156"/>
              <a:gd name="connsiteX799" fmla="*/ 3618521 w 9124939"/>
              <a:gd name="connsiteY799" fmla="*/ 5552751 h 6507156"/>
              <a:gd name="connsiteX800" fmla="*/ 3631804 w 9124939"/>
              <a:gd name="connsiteY800" fmla="*/ 5543226 h 6507156"/>
              <a:gd name="connsiteX801" fmla="*/ 3635915 w 9124939"/>
              <a:gd name="connsiteY801" fmla="*/ 5532431 h 6507156"/>
              <a:gd name="connsiteX802" fmla="*/ 7769216 w 9124939"/>
              <a:gd name="connsiteY802" fmla="*/ 5443627 h 6507156"/>
              <a:gd name="connsiteX803" fmla="*/ 7770747 w 9124939"/>
              <a:gd name="connsiteY803" fmla="*/ 5450018 h 6507156"/>
              <a:gd name="connsiteX804" fmla="*/ 7770737 w 9124939"/>
              <a:gd name="connsiteY804" fmla="*/ 5450018 h 6507156"/>
              <a:gd name="connsiteX805" fmla="*/ 7769213 w 9124939"/>
              <a:gd name="connsiteY805" fmla="*/ 5443660 h 6507156"/>
              <a:gd name="connsiteX806" fmla="*/ 7769216 w 9124939"/>
              <a:gd name="connsiteY806" fmla="*/ 5443627 h 6507156"/>
              <a:gd name="connsiteX807" fmla="*/ 7770734 w 9124939"/>
              <a:gd name="connsiteY807" fmla="*/ 5425373 h 6507156"/>
              <a:gd name="connsiteX808" fmla="*/ 7770384 w 9124939"/>
              <a:gd name="connsiteY808" fmla="*/ 5427113 h 6507156"/>
              <a:gd name="connsiteX809" fmla="*/ 7769605 w 9124939"/>
              <a:gd name="connsiteY809" fmla="*/ 5430469 h 6507156"/>
              <a:gd name="connsiteX810" fmla="*/ 7769625 w 9124939"/>
              <a:gd name="connsiteY810" fmla="*/ 5429585 h 6507156"/>
              <a:gd name="connsiteX811" fmla="*/ 7770734 w 9124939"/>
              <a:gd name="connsiteY811" fmla="*/ 5425373 h 6507156"/>
              <a:gd name="connsiteX812" fmla="*/ 7844088 w 9124939"/>
              <a:gd name="connsiteY812" fmla="*/ 5405408 h 6507156"/>
              <a:gd name="connsiteX813" fmla="*/ 7839169 w 9124939"/>
              <a:gd name="connsiteY813" fmla="*/ 5410220 h 6507156"/>
              <a:gd name="connsiteX814" fmla="*/ 7836856 w 9124939"/>
              <a:gd name="connsiteY814" fmla="*/ 5408833 h 6507156"/>
              <a:gd name="connsiteX815" fmla="*/ 7838925 w 9124939"/>
              <a:gd name="connsiteY815" fmla="*/ 5407376 h 6507156"/>
              <a:gd name="connsiteX816" fmla="*/ 7844088 w 9124939"/>
              <a:gd name="connsiteY816" fmla="*/ 5405408 h 6507156"/>
              <a:gd name="connsiteX817" fmla="*/ 7869299 w 9124939"/>
              <a:gd name="connsiteY817" fmla="*/ 5395909 h 6507156"/>
              <a:gd name="connsiteX818" fmla="*/ 7878751 w 9124939"/>
              <a:gd name="connsiteY818" fmla="*/ 5395909 h 6507156"/>
              <a:gd name="connsiteX819" fmla="*/ 7863057 w 9124939"/>
              <a:gd name="connsiteY819" fmla="*/ 5401639 h 6507156"/>
              <a:gd name="connsiteX820" fmla="*/ 7839676 w 9124939"/>
              <a:gd name="connsiteY820" fmla="*/ 5410553 h 6507156"/>
              <a:gd name="connsiteX821" fmla="*/ 7845532 w 9124939"/>
              <a:gd name="connsiteY821" fmla="*/ 5404857 h 6507156"/>
              <a:gd name="connsiteX822" fmla="*/ 7862306 w 9124939"/>
              <a:gd name="connsiteY822" fmla="*/ 5398462 h 6507156"/>
              <a:gd name="connsiteX823" fmla="*/ 7869299 w 9124939"/>
              <a:gd name="connsiteY823" fmla="*/ 5395909 h 6507156"/>
              <a:gd name="connsiteX824" fmla="*/ 4376723 w 9124939"/>
              <a:gd name="connsiteY824" fmla="*/ 5322881 h 6507156"/>
              <a:gd name="connsiteX825" fmla="*/ 4387836 w 9124939"/>
              <a:gd name="connsiteY825" fmla="*/ 5324001 h 6507156"/>
              <a:gd name="connsiteX826" fmla="*/ 4381774 w 9124939"/>
              <a:gd name="connsiteY826" fmla="*/ 5327644 h 6507156"/>
              <a:gd name="connsiteX827" fmla="*/ 4376723 w 9124939"/>
              <a:gd name="connsiteY827" fmla="*/ 5322881 h 6507156"/>
              <a:gd name="connsiteX828" fmla="*/ 4422058 w 9124939"/>
              <a:gd name="connsiteY828" fmla="*/ 5319706 h 6507156"/>
              <a:gd name="connsiteX829" fmla="*/ 4434549 w 9124939"/>
              <a:gd name="connsiteY829" fmla="*/ 5326809 h 6507156"/>
              <a:gd name="connsiteX830" fmla="*/ 4456098 w 9124939"/>
              <a:gd name="connsiteY830" fmla="*/ 5332944 h 6507156"/>
              <a:gd name="connsiteX831" fmla="*/ 4454849 w 9124939"/>
              <a:gd name="connsiteY831" fmla="*/ 5338756 h 6507156"/>
              <a:gd name="connsiteX832" fmla="*/ 4430490 w 9124939"/>
              <a:gd name="connsiteY832" fmla="*/ 5332621 h 6507156"/>
              <a:gd name="connsiteX833" fmla="*/ 4417998 w 9124939"/>
              <a:gd name="connsiteY833" fmla="*/ 5321643 h 6507156"/>
              <a:gd name="connsiteX834" fmla="*/ 4422058 w 9124939"/>
              <a:gd name="connsiteY834" fmla="*/ 5319706 h 6507156"/>
              <a:gd name="connsiteX835" fmla="*/ 3765217 w 9124939"/>
              <a:gd name="connsiteY835" fmla="*/ 5319706 h 6507156"/>
              <a:gd name="connsiteX836" fmla="*/ 3768710 w 9124939"/>
              <a:gd name="connsiteY836" fmla="*/ 5328574 h 6507156"/>
              <a:gd name="connsiteX837" fmla="*/ 3767757 w 9124939"/>
              <a:gd name="connsiteY837" fmla="*/ 5335143 h 6507156"/>
              <a:gd name="connsiteX838" fmla="*/ 3761407 w 9124939"/>
              <a:gd name="connsiteY838" fmla="*/ 5337114 h 6507156"/>
              <a:gd name="connsiteX839" fmla="*/ 3765535 w 9124939"/>
              <a:gd name="connsiteY839" fmla="*/ 5346639 h 6507156"/>
              <a:gd name="connsiteX840" fmla="*/ 3758232 w 9124939"/>
              <a:gd name="connsiteY840" fmla="*/ 5348281 h 6507156"/>
              <a:gd name="connsiteX841" fmla="*/ 3753787 w 9124939"/>
              <a:gd name="connsiteY841" fmla="*/ 5338427 h 6507156"/>
              <a:gd name="connsiteX842" fmla="*/ 3736960 w 9124939"/>
              <a:gd name="connsiteY842" fmla="*/ 5340398 h 6507156"/>
              <a:gd name="connsiteX843" fmla="*/ 3730610 w 9124939"/>
              <a:gd name="connsiteY843" fmla="*/ 5330873 h 6507156"/>
              <a:gd name="connsiteX844" fmla="*/ 3753787 w 9124939"/>
              <a:gd name="connsiteY844" fmla="*/ 5328574 h 6507156"/>
              <a:gd name="connsiteX845" fmla="*/ 3765217 w 9124939"/>
              <a:gd name="connsiteY845" fmla="*/ 5319706 h 6507156"/>
              <a:gd name="connsiteX846" fmla="*/ 4358625 w 9124939"/>
              <a:gd name="connsiteY846" fmla="*/ 5299068 h 6507156"/>
              <a:gd name="connsiteX847" fmla="*/ 4376087 w 9124939"/>
              <a:gd name="connsiteY847" fmla="*/ 5309061 h 6507156"/>
              <a:gd name="connsiteX848" fmla="*/ 4389740 w 9124939"/>
              <a:gd name="connsiteY848" fmla="*/ 5306251 h 6507156"/>
              <a:gd name="connsiteX849" fmla="*/ 4410060 w 9124939"/>
              <a:gd name="connsiteY849" fmla="*/ 5313121 h 6507156"/>
              <a:gd name="connsiteX850" fmla="*/ 4389740 w 9124939"/>
              <a:gd name="connsiteY850" fmla="*/ 5311872 h 6507156"/>
              <a:gd name="connsiteX851" fmla="*/ 4377675 w 9124939"/>
              <a:gd name="connsiteY851" fmla="*/ 5318118 h 6507156"/>
              <a:gd name="connsiteX852" fmla="*/ 4346560 w 9124939"/>
              <a:gd name="connsiteY852" fmla="*/ 5301254 h 6507156"/>
              <a:gd name="connsiteX853" fmla="*/ 4358625 w 9124939"/>
              <a:gd name="connsiteY853" fmla="*/ 5299068 h 6507156"/>
              <a:gd name="connsiteX854" fmla="*/ 3666395 w 9124939"/>
              <a:gd name="connsiteY854" fmla="*/ 5294306 h 6507156"/>
              <a:gd name="connsiteX855" fmla="*/ 3668313 w 9124939"/>
              <a:gd name="connsiteY855" fmla="*/ 5335204 h 6507156"/>
              <a:gd name="connsiteX856" fmla="*/ 3665116 w 9124939"/>
              <a:gd name="connsiteY856" fmla="*/ 5350105 h 6507156"/>
              <a:gd name="connsiteX857" fmla="*/ 3678223 w 9124939"/>
              <a:gd name="connsiteY857" fmla="*/ 5377370 h 6507156"/>
              <a:gd name="connsiteX858" fmla="*/ 3675346 w 9124939"/>
              <a:gd name="connsiteY858" fmla="*/ 5421439 h 6507156"/>
              <a:gd name="connsiteX859" fmla="*/ 3663838 w 9124939"/>
              <a:gd name="connsiteY859" fmla="*/ 5450290 h 6507156"/>
              <a:gd name="connsiteX860" fmla="*/ 3660641 w 9124939"/>
              <a:gd name="connsiteY860" fmla="*/ 5464874 h 6507156"/>
              <a:gd name="connsiteX861" fmla="*/ 3651371 w 9124939"/>
              <a:gd name="connsiteY861" fmla="*/ 5488018 h 6507156"/>
              <a:gd name="connsiteX862" fmla="*/ 3643059 w 9124939"/>
              <a:gd name="connsiteY862" fmla="*/ 5507040 h 6507156"/>
              <a:gd name="connsiteX863" fmla="*/ 3641781 w 9124939"/>
              <a:gd name="connsiteY863" fmla="*/ 5513381 h 6507156"/>
              <a:gd name="connsiteX864" fmla="*/ 3633469 w 9124939"/>
              <a:gd name="connsiteY864" fmla="*/ 5508308 h 6507156"/>
              <a:gd name="connsiteX865" fmla="*/ 3625797 w 9124939"/>
              <a:gd name="connsiteY865" fmla="*/ 5506406 h 6507156"/>
              <a:gd name="connsiteX866" fmla="*/ 3624838 w 9124939"/>
              <a:gd name="connsiteY866" fmla="*/ 5501016 h 6507156"/>
              <a:gd name="connsiteX867" fmla="*/ 3615248 w 9124939"/>
              <a:gd name="connsiteY867" fmla="*/ 5496895 h 6507156"/>
              <a:gd name="connsiteX868" fmla="*/ 3604379 w 9124939"/>
              <a:gd name="connsiteY868" fmla="*/ 5488652 h 6507156"/>
              <a:gd name="connsiteX869" fmla="*/ 3612051 w 9124939"/>
              <a:gd name="connsiteY869" fmla="*/ 5470580 h 6507156"/>
              <a:gd name="connsiteX870" fmla="*/ 3605019 w 9124939"/>
              <a:gd name="connsiteY870" fmla="*/ 5467410 h 6507156"/>
              <a:gd name="connsiteX871" fmla="*/ 3593511 w 9124939"/>
              <a:gd name="connsiteY871" fmla="*/ 5462020 h 6507156"/>
              <a:gd name="connsiteX872" fmla="*/ 3597666 w 9124939"/>
              <a:gd name="connsiteY872" fmla="*/ 5455679 h 6507156"/>
              <a:gd name="connsiteX873" fmla="*/ 3598625 w 9124939"/>
              <a:gd name="connsiteY873" fmla="*/ 5446485 h 6507156"/>
              <a:gd name="connsiteX874" fmla="*/ 3595429 w 9124939"/>
              <a:gd name="connsiteY874" fmla="*/ 5443315 h 6507156"/>
              <a:gd name="connsiteX875" fmla="*/ 3595429 w 9124939"/>
              <a:gd name="connsiteY875" fmla="*/ 5428731 h 6507156"/>
              <a:gd name="connsiteX876" fmla="*/ 3590953 w 9124939"/>
              <a:gd name="connsiteY876" fmla="*/ 5417952 h 6507156"/>
              <a:gd name="connsiteX877" fmla="*/ 3584560 w 9124939"/>
              <a:gd name="connsiteY877" fmla="*/ 5404636 h 6507156"/>
              <a:gd name="connsiteX878" fmla="*/ 3585519 w 9124939"/>
              <a:gd name="connsiteY878" fmla="*/ 5391954 h 6507156"/>
              <a:gd name="connsiteX879" fmla="*/ 3595109 w 9124939"/>
              <a:gd name="connsiteY879" fmla="*/ 5389735 h 6507156"/>
              <a:gd name="connsiteX880" fmla="*/ 3593830 w 9124939"/>
              <a:gd name="connsiteY880" fmla="*/ 5367542 h 6507156"/>
              <a:gd name="connsiteX881" fmla="*/ 3613969 w 9124939"/>
              <a:gd name="connsiteY881" fmla="*/ 5356763 h 6507156"/>
              <a:gd name="connsiteX882" fmla="*/ 3618125 w 9124939"/>
              <a:gd name="connsiteY882" fmla="*/ 5345349 h 6507156"/>
              <a:gd name="connsiteX883" fmla="*/ 3631871 w 9124939"/>
              <a:gd name="connsiteY883" fmla="*/ 5334570 h 6507156"/>
              <a:gd name="connsiteX884" fmla="*/ 3644658 w 9124939"/>
              <a:gd name="connsiteY884" fmla="*/ 5340911 h 6507156"/>
              <a:gd name="connsiteX885" fmla="*/ 3652330 w 9124939"/>
              <a:gd name="connsiteY885" fmla="*/ 5333619 h 6507156"/>
              <a:gd name="connsiteX886" fmla="*/ 3648494 w 9124939"/>
              <a:gd name="connsiteY886" fmla="*/ 5317767 h 6507156"/>
              <a:gd name="connsiteX887" fmla="*/ 3656166 w 9124939"/>
              <a:gd name="connsiteY887" fmla="*/ 5297476 h 6507156"/>
              <a:gd name="connsiteX888" fmla="*/ 3666395 w 9124939"/>
              <a:gd name="connsiteY888" fmla="*/ 5294306 h 6507156"/>
              <a:gd name="connsiteX889" fmla="*/ 4310084 w 9124939"/>
              <a:gd name="connsiteY889" fmla="*/ 5281606 h 6507156"/>
              <a:gd name="connsiteX890" fmla="*/ 4314810 w 9124939"/>
              <a:gd name="connsiteY890" fmla="*/ 5283464 h 6507156"/>
              <a:gd name="connsiteX891" fmla="*/ 4304768 w 9124939"/>
              <a:gd name="connsiteY891" fmla="*/ 5294306 h 6507156"/>
              <a:gd name="connsiteX892" fmla="*/ 4304177 w 9124939"/>
              <a:gd name="connsiteY892" fmla="*/ 5289969 h 6507156"/>
              <a:gd name="connsiteX893" fmla="*/ 4302110 w 9124939"/>
              <a:gd name="connsiteY893" fmla="*/ 5284394 h 6507156"/>
              <a:gd name="connsiteX894" fmla="*/ 4310084 w 9124939"/>
              <a:gd name="connsiteY894" fmla="*/ 5281606 h 6507156"/>
              <a:gd name="connsiteX895" fmla="*/ 4330685 w 9124939"/>
              <a:gd name="connsiteY895" fmla="*/ 5260968 h 6507156"/>
              <a:gd name="connsiteX896" fmla="*/ 4359914 w 9124939"/>
              <a:gd name="connsiteY896" fmla="*/ 5268061 h 6507156"/>
              <a:gd name="connsiteX897" fmla="*/ 4391010 w 9124939"/>
              <a:gd name="connsiteY897" fmla="*/ 5272114 h 6507156"/>
              <a:gd name="connsiteX898" fmla="*/ 4391010 w 9124939"/>
              <a:gd name="connsiteY898" fmla="*/ 5276843 h 6507156"/>
              <a:gd name="connsiteX899" fmla="*/ 4360536 w 9124939"/>
              <a:gd name="connsiteY899" fmla="*/ 5275829 h 6507156"/>
              <a:gd name="connsiteX900" fmla="*/ 4333483 w 9124939"/>
              <a:gd name="connsiteY900" fmla="*/ 5268736 h 6507156"/>
              <a:gd name="connsiteX901" fmla="*/ 4330685 w 9124939"/>
              <a:gd name="connsiteY901" fmla="*/ 5260968 h 6507156"/>
              <a:gd name="connsiteX902" fmla="*/ 4355278 w 9124939"/>
              <a:gd name="connsiteY902" fmla="*/ 5241918 h 6507156"/>
              <a:gd name="connsiteX903" fmla="*/ 4371961 w 9124939"/>
              <a:gd name="connsiteY903" fmla="*/ 5249994 h 6507156"/>
              <a:gd name="connsiteX904" fmla="*/ 4368498 w 9124939"/>
              <a:gd name="connsiteY904" fmla="*/ 5256206 h 6507156"/>
              <a:gd name="connsiteX905" fmla="*/ 4351186 w 9124939"/>
              <a:gd name="connsiteY905" fmla="*/ 5254963 h 6507156"/>
              <a:gd name="connsiteX906" fmla="*/ 4339225 w 9124939"/>
              <a:gd name="connsiteY906" fmla="*/ 5251547 h 6507156"/>
              <a:gd name="connsiteX907" fmla="*/ 4335763 w 9124939"/>
              <a:gd name="connsiteY907" fmla="*/ 5246887 h 6507156"/>
              <a:gd name="connsiteX908" fmla="*/ 4335448 w 9124939"/>
              <a:gd name="connsiteY908" fmla="*/ 5242228 h 6507156"/>
              <a:gd name="connsiteX909" fmla="*/ 4355278 w 9124939"/>
              <a:gd name="connsiteY909" fmla="*/ 5241918 h 6507156"/>
              <a:gd name="connsiteX910" fmla="*/ 4313833 w 9124939"/>
              <a:gd name="connsiteY910" fmla="*/ 5237156 h 6507156"/>
              <a:gd name="connsiteX911" fmla="*/ 4329098 w 9124939"/>
              <a:gd name="connsiteY911" fmla="*/ 5246681 h 6507156"/>
              <a:gd name="connsiteX912" fmla="*/ 4319634 w 9124939"/>
              <a:gd name="connsiteY912" fmla="*/ 5245452 h 6507156"/>
              <a:gd name="connsiteX913" fmla="*/ 4305285 w 9124939"/>
              <a:gd name="connsiteY913" fmla="*/ 5237463 h 6507156"/>
              <a:gd name="connsiteX914" fmla="*/ 4313833 w 9124939"/>
              <a:gd name="connsiteY914" fmla="*/ 5237156 h 6507156"/>
              <a:gd name="connsiteX915" fmla="*/ 3514931 w 9124939"/>
              <a:gd name="connsiteY915" fmla="*/ 5166062 h 6507156"/>
              <a:gd name="connsiteX916" fmla="*/ 3506434 w 9124939"/>
              <a:gd name="connsiteY916" fmla="*/ 5174556 h 6507156"/>
              <a:gd name="connsiteX917" fmla="*/ 3506482 w 9124939"/>
              <a:gd name="connsiteY917" fmla="*/ 5174654 h 6507156"/>
              <a:gd name="connsiteX918" fmla="*/ 3514948 w 9124939"/>
              <a:gd name="connsiteY918" fmla="*/ 5166170 h 6507156"/>
              <a:gd name="connsiteX919" fmla="*/ 3514931 w 9124939"/>
              <a:gd name="connsiteY919" fmla="*/ 5166062 h 6507156"/>
              <a:gd name="connsiteX920" fmla="*/ 4165585 w 9124939"/>
              <a:gd name="connsiteY920" fmla="*/ 5118093 h 6507156"/>
              <a:gd name="connsiteX921" fmla="*/ 4189515 w 9124939"/>
              <a:gd name="connsiteY921" fmla="*/ 5141324 h 6507156"/>
              <a:gd name="connsiteX922" fmla="*/ 4203685 w 9124939"/>
              <a:gd name="connsiteY922" fmla="*/ 5156193 h 6507156"/>
              <a:gd name="connsiteX923" fmla="*/ 4186052 w 9124939"/>
              <a:gd name="connsiteY923" fmla="*/ 5146281 h 6507156"/>
              <a:gd name="connsiteX924" fmla="*/ 4174087 w 9124939"/>
              <a:gd name="connsiteY924" fmla="*/ 5131722 h 6507156"/>
              <a:gd name="connsiteX925" fmla="*/ 4165585 w 9124939"/>
              <a:gd name="connsiteY925" fmla="*/ 5118093 h 6507156"/>
              <a:gd name="connsiteX926" fmla="*/ 4181460 w 9124939"/>
              <a:gd name="connsiteY926" fmla="*/ 5113331 h 6507156"/>
              <a:gd name="connsiteX927" fmla="*/ 4209697 w 9124939"/>
              <a:gd name="connsiteY927" fmla="*/ 5132898 h 6507156"/>
              <a:gd name="connsiteX928" fmla="*/ 4211623 w 9124939"/>
              <a:gd name="connsiteY928" fmla="*/ 5141906 h 6507156"/>
              <a:gd name="connsiteX929" fmla="*/ 4181460 w 9124939"/>
              <a:gd name="connsiteY929" fmla="*/ 5113331 h 6507156"/>
              <a:gd name="connsiteX930" fmla="*/ 4194160 w 9124939"/>
              <a:gd name="connsiteY930" fmla="*/ 5111743 h 6507156"/>
              <a:gd name="connsiteX931" fmla="*/ 4208448 w 9124939"/>
              <a:gd name="connsiteY931" fmla="*/ 5118141 h 6507156"/>
              <a:gd name="connsiteX932" fmla="*/ 4204025 w 9124939"/>
              <a:gd name="connsiteY932" fmla="*/ 5122856 h 6507156"/>
              <a:gd name="connsiteX933" fmla="*/ 4194160 w 9124939"/>
              <a:gd name="connsiteY933" fmla="*/ 5111743 h 6507156"/>
              <a:gd name="connsiteX934" fmla="*/ 4179622 w 9124939"/>
              <a:gd name="connsiteY934" fmla="*/ 5075231 h 6507156"/>
              <a:gd name="connsiteX935" fmla="*/ 4200892 w 9124939"/>
              <a:gd name="connsiteY935" fmla="*/ 5088248 h 6507156"/>
              <a:gd name="connsiteX936" fmla="*/ 4202826 w 9124939"/>
              <a:gd name="connsiteY936" fmla="*/ 5093328 h 6507156"/>
              <a:gd name="connsiteX937" fmla="*/ 4196380 w 9124939"/>
              <a:gd name="connsiteY937" fmla="*/ 5091741 h 6507156"/>
              <a:gd name="connsiteX938" fmla="*/ 4209271 w 9124939"/>
              <a:gd name="connsiteY938" fmla="*/ 5103171 h 6507156"/>
              <a:gd name="connsiteX939" fmla="*/ 4217973 w 9124939"/>
              <a:gd name="connsiteY939" fmla="*/ 5109838 h 6507156"/>
              <a:gd name="connsiteX940" fmla="*/ 4216684 w 9124939"/>
              <a:gd name="connsiteY940" fmla="*/ 5113331 h 6507156"/>
              <a:gd name="connsiteX941" fmla="*/ 4197992 w 9124939"/>
              <a:gd name="connsiteY941" fmla="*/ 5099043 h 6507156"/>
              <a:gd name="connsiteX942" fmla="*/ 4199281 w 9124939"/>
              <a:gd name="connsiteY942" fmla="*/ 5107298 h 6507156"/>
              <a:gd name="connsiteX943" fmla="*/ 4187034 w 9124939"/>
              <a:gd name="connsiteY943" fmla="*/ 5095233 h 6507156"/>
              <a:gd name="connsiteX944" fmla="*/ 4178333 w 9124939"/>
              <a:gd name="connsiteY944" fmla="*/ 5083803 h 6507156"/>
              <a:gd name="connsiteX945" fmla="*/ 4175110 w 9124939"/>
              <a:gd name="connsiteY945" fmla="*/ 5075866 h 6507156"/>
              <a:gd name="connsiteX946" fmla="*/ 4179622 w 9124939"/>
              <a:gd name="connsiteY946" fmla="*/ 5075231 h 6507156"/>
              <a:gd name="connsiteX947" fmla="*/ 4137792 w 9124939"/>
              <a:gd name="connsiteY947" fmla="*/ 5073643 h 6507156"/>
              <a:gd name="connsiteX948" fmla="*/ 4152270 w 9124939"/>
              <a:gd name="connsiteY948" fmla="*/ 5090235 h 6507156"/>
              <a:gd name="connsiteX949" fmla="*/ 4152886 w 9124939"/>
              <a:gd name="connsiteY949" fmla="*/ 5101296 h 6507156"/>
              <a:gd name="connsiteX950" fmla="*/ 4148881 w 9124939"/>
              <a:gd name="connsiteY950" fmla="*/ 5102218 h 6507156"/>
              <a:gd name="connsiteX951" fmla="*/ 4146109 w 9124939"/>
              <a:gd name="connsiteY951" fmla="*/ 5094844 h 6507156"/>
              <a:gd name="connsiteX952" fmla="*/ 4139949 w 9124939"/>
              <a:gd name="connsiteY952" fmla="*/ 5092078 h 6507156"/>
              <a:gd name="connsiteX953" fmla="*/ 4133788 w 9124939"/>
              <a:gd name="connsiteY953" fmla="*/ 5084090 h 6507156"/>
              <a:gd name="connsiteX954" fmla="*/ 4132248 w 9124939"/>
              <a:gd name="connsiteY954" fmla="*/ 5075794 h 6507156"/>
              <a:gd name="connsiteX955" fmla="*/ 4137792 w 9124939"/>
              <a:gd name="connsiteY955" fmla="*/ 5073643 h 6507156"/>
              <a:gd name="connsiteX956" fmla="*/ 4175006 w 9124939"/>
              <a:gd name="connsiteY956" fmla="*/ 5057768 h 6507156"/>
              <a:gd name="connsiteX957" fmla="*/ 4183438 w 9124939"/>
              <a:gd name="connsiteY957" fmla="*/ 5069516 h 6507156"/>
              <a:gd name="connsiteX958" fmla="*/ 4187810 w 9124939"/>
              <a:gd name="connsiteY958" fmla="*/ 5075231 h 6507156"/>
              <a:gd name="connsiteX959" fmla="*/ 4171571 w 9124939"/>
              <a:gd name="connsiteY959" fmla="*/ 5066023 h 6507156"/>
              <a:gd name="connsiteX960" fmla="*/ 4168760 w 9124939"/>
              <a:gd name="connsiteY960" fmla="*/ 5060625 h 6507156"/>
              <a:gd name="connsiteX961" fmla="*/ 4175006 w 9124939"/>
              <a:gd name="connsiteY961" fmla="*/ 5057768 h 6507156"/>
              <a:gd name="connsiteX962" fmla="*/ 4128755 w 9124939"/>
              <a:gd name="connsiteY962" fmla="*/ 5010143 h 6507156"/>
              <a:gd name="connsiteX963" fmla="*/ 4136693 w 9124939"/>
              <a:gd name="connsiteY963" fmla="*/ 5011091 h 6507156"/>
              <a:gd name="connsiteX964" fmla="*/ 4137963 w 9124939"/>
              <a:gd name="connsiteY964" fmla="*/ 5024363 h 6507156"/>
              <a:gd name="connsiteX965" fmla="*/ 4142725 w 9124939"/>
              <a:gd name="connsiteY965" fmla="*/ 5030050 h 6507156"/>
              <a:gd name="connsiteX966" fmla="*/ 4149075 w 9124939"/>
              <a:gd name="connsiteY966" fmla="*/ 5041426 h 6507156"/>
              <a:gd name="connsiteX967" fmla="*/ 4154473 w 9124939"/>
              <a:gd name="connsiteY967" fmla="*/ 5076818 h 6507156"/>
              <a:gd name="connsiteX968" fmla="*/ 4148123 w 9124939"/>
              <a:gd name="connsiteY968" fmla="*/ 5076186 h 6507156"/>
              <a:gd name="connsiteX969" fmla="*/ 4143678 w 9124939"/>
              <a:gd name="connsiteY969" fmla="*/ 5070498 h 6507156"/>
              <a:gd name="connsiteX970" fmla="*/ 4134152 w 9124939"/>
              <a:gd name="connsiteY970" fmla="*/ 5061018 h 6507156"/>
              <a:gd name="connsiteX971" fmla="*/ 4130660 w 9124939"/>
              <a:gd name="connsiteY971" fmla="*/ 5049642 h 6507156"/>
              <a:gd name="connsiteX972" fmla="*/ 4132882 w 9124939"/>
              <a:gd name="connsiteY972" fmla="*/ 5043322 h 6507156"/>
              <a:gd name="connsiteX973" fmla="*/ 4138598 w 9124939"/>
              <a:gd name="connsiteY973" fmla="*/ 5047746 h 6507156"/>
              <a:gd name="connsiteX974" fmla="*/ 4139868 w 9124939"/>
              <a:gd name="connsiteY974" fmla="*/ 5043322 h 6507156"/>
              <a:gd name="connsiteX975" fmla="*/ 4139868 w 9124939"/>
              <a:gd name="connsiteY975" fmla="*/ 5034158 h 6507156"/>
              <a:gd name="connsiteX976" fmla="*/ 4127485 w 9124939"/>
              <a:gd name="connsiteY976" fmla="*/ 5019939 h 6507156"/>
              <a:gd name="connsiteX977" fmla="*/ 4128755 w 9124939"/>
              <a:gd name="connsiteY977" fmla="*/ 5010143 h 6507156"/>
              <a:gd name="connsiteX978" fmla="*/ 4154472 w 9124939"/>
              <a:gd name="connsiteY978" fmla="*/ 5003793 h 6507156"/>
              <a:gd name="connsiteX979" fmla="*/ 4160187 w 9124939"/>
              <a:gd name="connsiteY979" fmla="*/ 5003793 h 6507156"/>
              <a:gd name="connsiteX980" fmla="*/ 4175110 w 9124939"/>
              <a:gd name="connsiteY980" fmla="*/ 5026018 h 6507156"/>
              <a:gd name="connsiteX981" fmla="*/ 4179872 w 9124939"/>
              <a:gd name="connsiteY981" fmla="*/ 5030145 h 6507156"/>
              <a:gd name="connsiteX982" fmla="*/ 4175745 w 9124939"/>
              <a:gd name="connsiteY982" fmla="*/ 5036495 h 6507156"/>
              <a:gd name="connsiteX983" fmla="*/ 4183682 w 9124939"/>
              <a:gd name="connsiteY983" fmla="*/ 5045703 h 6507156"/>
              <a:gd name="connsiteX984" fmla="*/ 4190985 w 9124939"/>
              <a:gd name="connsiteY984" fmla="*/ 5060943 h 6507156"/>
              <a:gd name="connsiteX985" fmla="*/ 4188127 w 9124939"/>
              <a:gd name="connsiteY985" fmla="*/ 5056180 h 6507156"/>
              <a:gd name="connsiteX986" fmla="*/ 4181777 w 9124939"/>
              <a:gd name="connsiteY986" fmla="*/ 5053323 h 6507156"/>
              <a:gd name="connsiteX987" fmla="*/ 4169712 w 9124939"/>
              <a:gd name="connsiteY987" fmla="*/ 5046655 h 6507156"/>
              <a:gd name="connsiteX988" fmla="*/ 4165902 w 9124939"/>
              <a:gd name="connsiteY988" fmla="*/ 5034590 h 6507156"/>
              <a:gd name="connsiteX989" fmla="*/ 4162727 w 9124939"/>
              <a:gd name="connsiteY989" fmla="*/ 5033955 h 6507156"/>
              <a:gd name="connsiteX990" fmla="*/ 4148122 w 9124939"/>
              <a:gd name="connsiteY990" fmla="*/ 5024113 h 6507156"/>
              <a:gd name="connsiteX991" fmla="*/ 4146535 w 9124939"/>
              <a:gd name="connsiteY991" fmla="*/ 5013000 h 6507156"/>
              <a:gd name="connsiteX992" fmla="*/ 4154472 w 9124939"/>
              <a:gd name="connsiteY992" fmla="*/ 5012365 h 6507156"/>
              <a:gd name="connsiteX993" fmla="*/ 4154472 w 9124939"/>
              <a:gd name="connsiteY993" fmla="*/ 5003793 h 6507156"/>
              <a:gd name="connsiteX994" fmla="*/ 6044912 w 9124939"/>
              <a:gd name="connsiteY994" fmla="*/ 4868859 h 6507156"/>
              <a:gd name="connsiteX995" fmla="*/ 6048364 w 9124939"/>
              <a:gd name="connsiteY995" fmla="*/ 4875396 h 6507156"/>
              <a:gd name="connsiteX996" fmla="*/ 6047328 w 9124939"/>
              <a:gd name="connsiteY996" fmla="*/ 4879972 h 6507156"/>
              <a:gd name="connsiteX997" fmla="*/ 6040426 w 9124939"/>
              <a:gd name="connsiteY997" fmla="*/ 4872127 h 6507156"/>
              <a:gd name="connsiteX998" fmla="*/ 6044912 w 9124939"/>
              <a:gd name="connsiteY998" fmla="*/ 4868859 h 6507156"/>
              <a:gd name="connsiteX999" fmla="*/ 6148376 w 9124939"/>
              <a:gd name="connsiteY999" fmla="*/ 4841871 h 6507156"/>
              <a:gd name="connsiteX1000" fmla="*/ 6140121 w 9124939"/>
              <a:gd name="connsiteY1000" fmla="*/ 4854456 h 6507156"/>
              <a:gd name="connsiteX1001" fmla="*/ 6133771 w 9124939"/>
              <a:gd name="connsiteY1001" fmla="*/ 4876796 h 6507156"/>
              <a:gd name="connsiteX1002" fmla="*/ 6122976 w 9124939"/>
              <a:gd name="connsiteY1002" fmla="*/ 4867042 h 6507156"/>
              <a:gd name="connsiteX1003" fmla="*/ 6126151 w 9124939"/>
              <a:gd name="connsiteY1003" fmla="*/ 4859805 h 6507156"/>
              <a:gd name="connsiteX1004" fmla="*/ 6142343 w 9124939"/>
              <a:gd name="connsiteY1004" fmla="*/ 4847220 h 6507156"/>
              <a:gd name="connsiteX1005" fmla="*/ 6148376 w 9124939"/>
              <a:gd name="connsiteY1005" fmla="*/ 4841871 h 6507156"/>
              <a:gd name="connsiteX1006" fmla="*/ 5640559 w 9124939"/>
              <a:gd name="connsiteY1006" fmla="*/ 4822639 h 6507156"/>
              <a:gd name="connsiteX1007" fmla="*/ 5640070 w 9124939"/>
              <a:gd name="connsiteY1007" fmla="*/ 4823129 h 6507156"/>
              <a:gd name="connsiteX1008" fmla="*/ 5640694 w 9124939"/>
              <a:gd name="connsiteY1008" fmla="*/ 4822816 h 6507156"/>
              <a:gd name="connsiteX1009" fmla="*/ 5640559 w 9124939"/>
              <a:gd name="connsiteY1009" fmla="*/ 4822639 h 6507156"/>
              <a:gd name="connsiteX1010" fmla="*/ 6234101 w 9124939"/>
              <a:gd name="connsiteY1010" fmla="*/ 4811709 h 6507156"/>
              <a:gd name="connsiteX1011" fmla="*/ 6221401 w 9124939"/>
              <a:gd name="connsiteY1011" fmla="*/ 4821234 h 6507156"/>
              <a:gd name="connsiteX1012" fmla="*/ 6224287 w 9124939"/>
              <a:gd name="connsiteY1012" fmla="*/ 4812938 h 6507156"/>
              <a:gd name="connsiteX1013" fmla="*/ 6234101 w 9124939"/>
              <a:gd name="connsiteY1013" fmla="*/ 4811709 h 6507156"/>
              <a:gd name="connsiteX1014" fmla="*/ 7436080 w 9124939"/>
              <a:gd name="connsiteY1014" fmla="*/ 4772010 h 6507156"/>
              <a:gd name="connsiteX1015" fmla="*/ 7433646 w 9124939"/>
              <a:gd name="connsiteY1015" fmla="*/ 4775964 h 6507156"/>
              <a:gd name="connsiteX1016" fmla="*/ 7395539 w 9124939"/>
              <a:gd name="connsiteY1016" fmla="*/ 4780726 h 6507156"/>
              <a:gd name="connsiteX1017" fmla="*/ 7394269 w 9124939"/>
              <a:gd name="connsiteY1017" fmla="*/ 4799137 h 6507156"/>
              <a:gd name="connsiteX1018" fmla="*/ 7394298 w 9124939"/>
              <a:gd name="connsiteY1018" fmla="*/ 4799152 h 6507156"/>
              <a:gd name="connsiteX1019" fmla="*/ 7395548 w 9124939"/>
              <a:gd name="connsiteY1019" fmla="*/ 4781035 h 6507156"/>
              <a:gd name="connsiteX1020" fmla="*/ 7433654 w 9124939"/>
              <a:gd name="connsiteY1020" fmla="*/ 4776273 h 6507156"/>
              <a:gd name="connsiteX1021" fmla="*/ 7436194 w 9124939"/>
              <a:gd name="connsiteY1021" fmla="*/ 4772146 h 6507156"/>
              <a:gd name="connsiteX1022" fmla="*/ 7436080 w 9124939"/>
              <a:gd name="connsiteY1022" fmla="*/ 4772010 h 6507156"/>
              <a:gd name="connsiteX1023" fmla="*/ 2566344 w 9124939"/>
              <a:gd name="connsiteY1023" fmla="*/ 4437059 h 6507156"/>
              <a:gd name="connsiteX1024" fmla="*/ 2575870 w 9124939"/>
              <a:gd name="connsiteY1024" fmla="*/ 4438056 h 6507156"/>
              <a:gd name="connsiteX1025" fmla="*/ 2581267 w 9124939"/>
              <a:gd name="connsiteY1025" fmla="*/ 4447027 h 6507156"/>
              <a:gd name="connsiteX1026" fmla="*/ 2578092 w 9124939"/>
              <a:gd name="connsiteY1026" fmla="*/ 4450350 h 6507156"/>
              <a:gd name="connsiteX1027" fmla="*/ 2570472 w 9124939"/>
              <a:gd name="connsiteY1027" fmla="*/ 4447027 h 6507156"/>
              <a:gd name="connsiteX1028" fmla="*/ 2560947 w 9124939"/>
              <a:gd name="connsiteY1028" fmla="*/ 4451347 h 6507156"/>
              <a:gd name="connsiteX1029" fmla="*/ 2559042 w 9124939"/>
              <a:gd name="connsiteY1029" fmla="*/ 4443704 h 6507156"/>
              <a:gd name="connsiteX1030" fmla="*/ 2566344 w 9124939"/>
              <a:gd name="connsiteY1030" fmla="*/ 4437059 h 6507156"/>
              <a:gd name="connsiteX1031" fmla="*/ 2528880 w 9124939"/>
              <a:gd name="connsiteY1031" fmla="*/ 4419596 h 6507156"/>
              <a:gd name="connsiteX1032" fmla="*/ 2539994 w 9124939"/>
              <a:gd name="connsiteY1032" fmla="*/ 4421501 h 6507156"/>
              <a:gd name="connsiteX1033" fmla="*/ 2536906 w 9124939"/>
              <a:gd name="connsiteY1033" fmla="*/ 4425628 h 6507156"/>
              <a:gd name="connsiteX1034" fmla="*/ 2529806 w 9124939"/>
              <a:gd name="connsiteY1034" fmla="*/ 4425946 h 6507156"/>
              <a:gd name="connsiteX1035" fmla="*/ 2528880 w 9124939"/>
              <a:gd name="connsiteY1035" fmla="*/ 4419596 h 6507156"/>
              <a:gd name="connsiteX1036" fmla="*/ 2631903 w 9124939"/>
              <a:gd name="connsiteY1036" fmla="*/ 4216393 h 6507156"/>
              <a:gd name="connsiteX1037" fmla="*/ 2637333 w 9124939"/>
              <a:gd name="connsiteY1037" fmla="*/ 4220642 h 6507156"/>
              <a:gd name="connsiteX1038" fmla="*/ 2655215 w 9124939"/>
              <a:gd name="connsiteY1038" fmla="*/ 4224564 h 6507156"/>
              <a:gd name="connsiteX1039" fmla="*/ 2660644 w 9124939"/>
              <a:gd name="connsiteY1039" fmla="*/ 4232408 h 6507156"/>
              <a:gd name="connsiteX1040" fmla="*/ 2658728 w 9124939"/>
              <a:gd name="connsiteY1040" fmla="*/ 4239925 h 6507156"/>
              <a:gd name="connsiteX1041" fmla="*/ 2651061 w 9124939"/>
              <a:gd name="connsiteY1041" fmla="*/ 4247443 h 6507156"/>
              <a:gd name="connsiteX1042" fmla="*/ 2643720 w 9124939"/>
              <a:gd name="connsiteY1042" fmla="*/ 4249731 h 6507156"/>
              <a:gd name="connsiteX1043" fmla="*/ 2619130 w 9124939"/>
              <a:gd name="connsiteY1043" fmla="*/ 4236984 h 6507156"/>
              <a:gd name="connsiteX1044" fmla="*/ 2605082 w 9124939"/>
              <a:gd name="connsiteY1044" fmla="*/ 4236984 h 6507156"/>
              <a:gd name="connsiteX1045" fmla="*/ 2609550 w 9124939"/>
              <a:gd name="connsiteY1045" fmla="*/ 4233715 h 6507156"/>
              <a:gd name="connsiteX1046" fmla="*/ 2631903 w 9124939"/>
              <a:gd name="connsiteY1046" fmla="*/ 4216393 h 6507156"/>
              <a:gd name="connsiteX1047" fmla="*/ 3227613 w 9124939"/>
              <a:gd name="connsiteY1047" fmla="*/ 3833806 h 6507156"/>
              <a:gd name="connsiteX1048" fmla="*/ 3228960 w 9124939"/>
              <a:gd name="connsiteY1048" fmla="*/ 3845553 h 6507156"/>
              <a:gd name="connsiteX1049" fmla="*/ 3225592 w 9124939"/>
              <a:gd name="connsiteY1049" fmla="*/ 3856031 h 6507156"/>
              <a:gd name="connsiteX1050" fmla="*/ 3223572 w 9124939"/>
              <a:gd name="connsiteY1050" fmla="*/ 3875081 h 6507156"/>
              <a:gd name="connsiteX1051" fmla="*/ 3206735 w 9124939"/>
              <a:gd name="connsiteY1051" fmla="*/ 3875081 h 6507156"/>
              <a:gd name="connsiteX1052" fmla="*/ 3208419 w 9124939"/>
              <a:gd name="connsiteY1052" fmla="*/ 3849998 h 6507156"/>
              <a:gd name="connsiteX1053" fmla="*/ 3218521 w 9124939"/>
              <a:gd name="connsiteY1053" fmla="*/ 3837298 h 6507156"/>
              <a:gd name="connsiteX1054" fmla="*/ 3227613 w 9124939"/>
              <a:gd name="connsiteY1054" fmla="*/ 3833806 h 6507156"/>
              <a:gd name="connsiteX1055" fmla="*/ 3260393 w 9124939"/>
              <a:gd name="connsiteY1055" fmla="*/ 3808406 h 6507156"/>
              <a:gd name="connsiteX1056" fmla="*/ 3265473 w 9124939"/>
              <a:gd name="connsiteY1056" fmla="*/ 3810652 h 6507156"/>
              <a:gd name="connsiteX1057" fmla="*/ 3247693 w 9124939"/>
              <a:gd name="connsiteY1057" fmla="*/ 3821241 h 6507156"/>
              <a:gd name="connsiteX1058" fmla="*/ 3240073 w 9124939"/>
              <a:gd name="connsiteY1058" fmla="*/ 3829905 h 6507156"/>
              <a:gd name="connsiteX1059" fmla="*/ 3234040 w 9124939"/>
              <a:gd name="connsiteY1059" fmla="*/ 3838569 h 6507156"/>
              <a:gd name="connsiteX1060" fmla="*/ 3230548 w 9124939"/>
              <a:gd name="connsiteY1060" fmla="*/ 3828622 h 6507156"/>
              <a:gd name="connsiteX1061" fmla="*/ 3240073 w 9124939"/>
              <a:gd name="connsiteY1061" fmla="*/ 3818995 h 6507156"/>
              <a:gd name="connsiteX1062" fmla="*/ 3260393 w 9124939"/>
              <a:gd name="connsiteY1062" fmla="*/ 3808406 h 6507156"/>
              <a:gd name="connsiteX1063" fmla="*/ 2340125 w 9124939"/>
              <a:gd name="connsiteY1063" fmla="*/ 3806818 h 6507156"/>
              <a:gd name="connsiteX1064" fmla="*/ 2347563 w 9124939"/>
              <a:gd name="connsiteY1064" fmla="*/ 3815390 h 6507156"/>
              <a:gd name="connsiteX1065" fmla="*/ 2357258 w 9124939"/>
              <a:gd name="connsiteY1065" fmla="*/ 3822375 h 6507156"/>
              <a:gd name="connsiteX1066" fmla="*/ 2366954 w 9124939"/>
              <a:gd name="connsiteY1066" fmla="*/ 3821423 h 6507156"/>
              <a:gd name="connsiteX1067" fmla="*/ 2357258 w 9124939"/>
              <a:gd name="connsiteY1067" fmla="*/ 3834123 h 6507156"/>
              <a:gd name="connsiteX1068" fmla="*/ 2352087 w 9124939"/>
              <a:gd name="connsiteY1068" fmla="*/ 3845870 h 6507156"/>
              <a:gd name="connsiteX1069" fmla="*/ 2344654 w 9124939"/>
              <a:gd name="connsiteY1069" fmla="*/ 3851268 h 6507156"/>
              <a:gd name="connsiteX1070" fmla="*/ 2316534 w 9124939"/>
              <a:gd name="connsiteY1070" fmla="*/ 3842060 h 6507156"/>
              <a:gd name="connsiteX1071" fmla="*/ 2312977 w 9124939"/>
              <a:gd name="connsiteY1071" fmla="*/ 3829360 h 6507156"/>
              <a:gd name="connsiteX1072" fmla="*/ 2319442 w 9124939"/>
              <a:gd name="connsiteY1072" fmla="*/ 3827138 h 6507156"/>
              <a:gd name="connsiteX1073" fmla="*/ 2316210 w 9124939"/>
              <a:gd name="connsiteY1073" fmla="*/ 3823963 h 6507156"/>
              <a:gd name="connsiteX1074" fmla="*/ 2314271 w 9124939"/>
              <a:gd name="connsiteY1074" fmla="*/ 3810310 h 6507156"/>
              <a:gd name="connsiteX1075" fmla="*/ 2340125 w 9124939"/>
              <a:gd name="connsiteY1075" fmla="*/ 3806818 h 6507156"/>
              <a:gd name="connsiteX1076" fmla="*/ 3308970 w 9124939"/>
              <a:gd name="connsiteY1076" fmla="*/ 3792531 h 6507156"/>
              <a:gd name="connsiteX1077" fmla="*/ 3309923 w 9124939"/>
              <a:gd name="connsiteY1077" fmla="*/ 3796577 h 6507156"/>
              <a:gd name="connsiteX1078" fmla="*/ 3301350 w 9124939"/>
              <a:gd name="connsiteY1078" fmla="*/ 3797511 h 6507156"/>
              <a:gd name="connsiteX1079" fmla="*/ 3288650 w 9124939"/>
              <a:gd name="connsiteY1079" fmla="*/ 3801869 h 6507156"/>
              <a:gd name="connsiteX1080" fmla="*/ 3282300 w 9124939"/>
              <a:gd name="connsiteY1080" fmla="*/ 3806850 h 6507156"/>
              <a:gd name="connsiteX1081" fmla="*/ 3272140 w 9124939"/>
              <a:gd name="connsiteY1081" fmla="*/ 3808406 h 6507156"/>
              <a:gd name="connsiteX1082" fmla="*/ 3265473 w 9124939"/>
              <a:gd name="connsiteY1082" fmla="*/ 3801247 h 6507156"/>
              <a:gd name="connsiteX1083" fmla="*/ 3294048 w 9124939"/>
              <a:gd name="connsiteY1083" fmla="*/ 3794399 h 6507156"/>
              <a:gd name="connsiteX1084" fmla="*/ 3308970 w 9124939"/>
              <a:gd name="connsiteY1084" fmla="*/ 3792531 h 6507156"/>
              <a:gd name="connsiteX1085" fmla="*/ 3359136 w 9124939"/>
              <a:gd name="connsiteY1085" fmla="*/ 3789356 h 6507156"/>
              <a:gd name="connsiteX1086" fmla="*/ 3342432 w 9124939"/>
              <a:gd name="connsiteY1086" fmla="*/ 3798881 h 6507156"/>
              <a:gd name="connsiteX1087" fmla="*/ 3328880 w 9124939"/>
              <a:gd name="connsiteY1087" fmla="*/ 3797149 h 6507156"/>
              <a:gd name="connsiteX1088" fmla="*/ 3316273 w 9124939"/>
              <a:gd name="connsiteY1088" fmla="*/ 3798304 h 6507156"/>
              <a:gd name="connsiteX1089" fmla="*/ 3321631 w 9124939"/>
              <a:gd name="connsiteY1089" fmla="*/ 3792531 h 6507156"/>
              <a:gd name="connsiteX1090" fmla="*/ 3337389 w 9124939"/>
              <a:gd name="connsiteY1090" fmla="*/ 3792242 h 6507156"/>
              <a:gd name="connsiteX1091" fmla="*/ 3350626 w 9124939"/>
              <a:gd name="connsiteY1091" fmla="*/ 3791088 h 6507156"/>
              <a:gd name="connsiteX1092" fmla="*/ 3359136 w 9124939"/>
              <a:gd name="connsiteY1092" fmla="*/ 3789356 h 6507156"/>
              <a:gd name="connsiteX1093" fmla="*/ 3387711 w 9124939"/>
              <a:gd name="connsiteY1093" fmla="*/ 3783006 h 6507156"/>
              <a:gd name="connsiteX1094" fmla="*/ 3378057 w 9124939"/>
              <a:gd name="connsiteY1094" fmla="*/ 3788353 h 6507156"/>
              <a:gd name="connsiteX1095" fmla="*/ 3363898 w 9124939"/>
              <a:gd name="connsiteY1095" fmla="*/ 3795706 h 6507156"/>
              <a:gd name="connsiteX1096" fmla="*/ 3369368 w 9124939"/>
              <a:gd name="connsiteY1096" fmla="*/ 3785680 h 6507156"/>
              <a:gd name="connsiteX1097" fmla="*/ 3387711 w 9124939"/>
              <a:gd name="connsiteY1097" fmla="*/ 3783006 h 6507156"/>
              <a:gd name="connsiteX1098" fmla="*/ 3408738 w 9124939"/>
              <a:gd name="connsiteY1098" fmla="*/ 3768718 h 6507156"/>
              <a:gd name="connsiteX1099" fmla="*/ 3421623 w 9124939"/>
              <a:gd name="connsiteY1099" fmla="*/ 3768718 h 6507156"/>
              <a:gd name="connsiteX1100" fmla="*/ 3425810 w 9124939"/>
              <a:gd name="connsiteY1100" fmla="*/ 3773109 h 6507156"/>
              <a:gd name="connsiteX1101" fmla="*/ 3416147 w 9124939"/>
              <a:gd name="connsiteY1101" fmla="*/ 3775473 h 6507156"/>
              <a:gd name="connsiteX1102" fmla="*/ 3409061 w 9124939"/>
              <a:gd name="connsiteY1102" fmla="*/ 3784593 h 6507156"/>
              <a:gd name="connsiteX1103" fmla="*/ 3403585 w 9124939"/>
              <a:gd name="connsiteY1103" fmla="*/ 3777838 h 6507156"/>
              <a:gd name="connsiteX1104" fmla="*/ 3408738 w 9124939"/>
              <a:gd name="connsiteY1104" fmla="*/ 3768718 h 6507156"/>
              <a:gd name="connsiteX1105" fmla="*/ 3455973 w 9124939"/>
              <a:gd name="connsiteY1105" fmla="*/ 3751256 h 6507156"/>
              <a:gd name="connsiteX1106" fmla="*/ 3452004 w 9124939"/>
              <a:gd name="connsiteY1106" fmla="*/ 3756227 h 6507156"/>
              <a:gd name="connsiteX1107" fmla="*/ 3432160 w 9124939"/>
              <a:gd name="connsiteY1107" fmla="*/ 3762369 h 6507156"/>
              <a:gd name="connsiteX1108" fmla="*/ 3445389 w 9124939"/>
              <a:gd name="connsiteY1108" fmla="*/ 3755350 h 6507156"/>
              <a:gd name="connsiteX1109" fmla="*/ 3455973 w 9124939"/>
              <a:gd name="connsiteY1109" fmla="*/ 3751256 h 6507156"/>
              <a:gd name="connsiteX1110" fmla="*/ 3486135 w 9124939"/>
              <a:gd name="connsiteY1110" fmla="*/ 3744906 h 6507156"/>
              <a:gd name="connsiteX1111" fmla="*/ 3482793 w 9124939"/>
              <a:gd name="connsiteY1111" fmla="*/ 3749669 h 6507156"/>
              <a:gd name="connsiteX1112" fmla="*/ 3467085 w 9124939"/>
              <a:gd name="connsiteY1112" fmla="*/ 3747104 h 6507156"/>
              <a:gd name="connsiteX1113" fmla="*/ 3486135 w 9124939"/>
              <a:gd name="connsiteY1113" fmla="*/ 3744906 h 6507156"/>
              <a:gd name="connsiteX1114" fmla="*/ 3508827 w 9124939"/>
              <a:gd name="connsiteY1114" fmla="*/ 3743318 h 6507156"/>
              <a:gd name="connsiteX1115" fmla="*/ 3516298 w 9124939"/>
              <a:gd name="connsiteY1115" fmla="*/ 3744783 h 6507156"/>
              <a:gd name="connsiteX1116" fmla="*/ 3500423 w 9124939"/>
              <a:gd name="connsiteY1116" fmla="*/ 3746493 h 6507156"/>
              <a:gd name="connsiteX1117" fmla="*/ 3508827 w 9124939"/>
              <a:gd name="connsiteY1117" fmla="*/ 3743318 h 6507156"/>
              <a:gd name="connsiteX1118" fmla="*/ 4079004 w 9124939"/>
              <a:gd name="connsiteY1118" fmla="*/ 3681406 h 6507156"/>
              <a:gd name="connsiteX1119" fmla="*/ 4095743 w 9124939"/>
              <a:gd name="connsiteY1119" fmla="*/ 3705096 h 6507156"/>
              <a:gd name="connsiteX1120" fmla="*/ 4106365 w 9124939"/>
              <a:gd name="connsiteY1120" fmla="*/ 3715480 h 6507156"/>
              <a:gd name="connsiteX1121" fmla="*/ 4125678 w 9124939"/>
              <a:gd name="connsiteY1121" fmla="*/ 3717752 h 6507156"/>
              <a:gd name="connsiteX1122" fmla="*/ 4137588 w 9124939"/>
              <a:gd name="connsiteY1122" fmla="*/ 3716129 h 6507156"/>
              <a:gd name="connsiteX1123" fmla="*/ 4135335 w 9124939"/>
              <a:gd name="connsiteY1123" fmla="*/ 3720673 h 6507156"/>
              <a:gd name="connsiteX1124" fmla="*/ 4141773 w 9124939"/>
              <a:gd name="connsiteY1124" fmla="*/ 3740144 h 6507156"/>
              <a:gd name="connsiteX1125" fmla="*/ 4130185 w 9124939"/>
              <a:gd name="connsiteY1125" fmla="*/ 3732355 h 6507156"/>
              <a:gd name="connsiteX1126" fmla="*/ 4116022 w 9124939"/>
              <a:gd name="connsiteY1126" fmla="*/ 3729435 h 6507156"/>
              <a:gd name="connsiteX1127" fmla="*/ 4105399 w 9124939"/>
              <a:gd name="connsiteY1127" fmla="*/ 3737223 h 6507156"/>
              <a:gd name="connsiteX1128" fmla="*/ 4094455 w 9124939"/>
              <a:gd name="connsiteY1128" fmla="*/ 3729435 h 6507156"/>
              <a:gd name="connsiteX1129" fmla="*/ 4093811 w 9124939"/>
              <a:gd name="connsiteY1129" fmla="*/ 3729110 h 6507156"/>
              <a:gd name="connsiteX1130" fmla="*/ 4091236 w 9124939"/>
              <a:gd name="connsiteY1130" fmla="*/ 3727812 h 6507156"/>
              <a:gd name="connsiteX1131" fmla="*/ 4089305 w 9124939"/>
              <a:gd name="connsiteY1131" fmla="*/ 3725541 h 6507156"/>
              <a:gd name="connsiteX1132" fmla="*/ 4088339 w 9124939"/>
              <a:gd name="connsiteY1132" fmla="*/ 3724567 h 6507156"/>
              <a:gd name="connsiteX1133" fmla="*/ 4088017 w 9124939"/>
              <a:gd name="connsiteY1133" fmla="*/ 3722944 h 6507156"/>
              <a:gd name="connsiteX1134" fmla="*/ 4088983 w 9124939"/>
              <a:gd name="connsiteY1134" fmla="*/ 3713209 h 6507156"/>
              <a:gd name="connsiteX1135" fmla="*/ 4089305 w 9124939"/>
              <a:gd name="connsiteY1135" fmla="*/ 3706069 h 6507156"/>
              <a:gd name="connsiteX1136" fmla="*/ 4081580 w 9124939"/>
              <a:gd name="connsiteY1136" fmla="*/ 3701851 h 6507156"/>
              <a:gd name="connsiteX1137" fmla="*/ 4071923 w 9124939"/>
              <a:gd name="connsiteY1137" fmla="*/ 3694062 h 6507156"/>
              <a:gd name="connsiteX1138" fmla="*/ 4079004 w 9124939"/>
              <a:gd name="connsiteY1138" fmla="*/ 3681406 h 6507156"/>
              <a:gd name="connsiteX1139" fmla="*/ 1814509 w 9124939"/>
              <a:gd name="connsiteY1139" fmla="*/ 3668706 h 6507156"/>
              <a:gd name="connsiteX1140" fmla="*/ 1825622 w 9124939"/>
              <a:gd name="connsiteY1140" fmla="*/ 3670974 h 6507156"/>
              <a:gd name="connsiteX1141" fmla="*/ 1824641 w 9124939"/>
              <a:gd name="connsiteY1141" fmla="*/ 3684581 h 6507156"/>
              <a:gd name="connsiteX1142" fmla="*/ 1814837 w 9124939"/>
              <a:gd name="connsiteY1142" fmla="*/ 3679397 h 6507156"/>
              <a:gd name="connsiteX1143" fmla="*/ 1814509 w 9124939"/>
              <a:gd name="connsiteY1143" fmla="*/ 3668706 h 6507156"/>
              <a:gd name="connsiteX1144" fmla="*/ 2339967 w 9124939"/>
              <a:gd name="connsiteY1144" fmla="*/ 3652834 h 6507156"/>
              <a:gd name="connsiteX1145" fmla="*/ 2346317 w 9124939"/>
              <a:gd name="connsiteY1145" fmla="*/ 3655056 h 6507156"/>
              <a:gd name="connsiteX1146" fmla="*/ 2338697 w 9124939"/>
              <a:gd name="connsiteY1146" fmla="*/ 3666486 h 6507156"/>
              <a:gd name="connsiteX1147" fmla="*/ 2340919 w 9124939"/>
              <a:gd name="connsiteY1147" fmla="*/ 3677916 h 6507156"/>
              <a:gd name="connsiteX1148" fmla="*/ 2335840 w 9124939"/>
              <a:gd name="connsiteY1148" fmla="*/ 3693791 h 6507156"/>
              <a:gd name="connsiteX1149" fmla="*/ 2325362 w 9124939"/>
              <a:gd name="connsiteY1149" fmla="*/ 3703316 h 6507156"/>
              <a:gd name="connsiteX1150" fmla="*/ 2310440 w 9124939"/>
              <a:gd name="connsiteY1150" fmla="*/ 3702681 h 6507156"/>
              <a:gd name="connsiteX1151" fmla="*/ 2301867 w 9124939"/>
              <a:gd name="connsiteY1151" fmla="*/ 3706809 h 6507156"/>
              <a:gd name="connsiteX1152" fmla="*/ 2301867 w 9124939"/>
              <a:gd name="connsiteY1152" fmla="*/ 3698554 h 6507156"/>
              <a:gd name="connsiteX1153" fmla="*/ 2312662 w 9124939"/>
              <a:gd name="connsiteY1153" fmla="*/ 3689029 h 6507156"/>
              <a:gd name="connsiteX1154" fmla="*/ 2322822 w 9124939"/>
              <a:gd name="connsiteY1154" fmla="*/ 3661406 h 6507156"/>
              <a:gd name="connsiteX1155" fmla="*/ 2339967 w 9124939"/>
              <a:gd name="connsiteY1155" fmla="*/ 3652834 h 6507156"/>
              <a:gd name="connsiteX1156" fmla="*/ 3816773 w 9124939"/>
              <a:gd name="connsiteY1156" fmla="*/ 3621081 h 6507156"/>
              <a:gd name="connsiteX1157" fmla="*/ 3830623 w 9124939"/>
              <a:gd name="connsiteY1157" fmla="*/ 3632987 h 6507156"/>
              <a:gd name="connsiteX1158" fmla="*/ 3828368 w 9124939"/>
              <a:gd name="connsiteY1158" fmla="*/ 3641676 h 6507156"/>
              <a:gd name="connsiteX1159" fmla="*/ 3818061 w 9124939"/>
              <a:gd name="connsiteY1159" fmla="*/ 3644894 h 6507156"/>
              <a:gd name="connsiteX1160" fmla="*/ 3808398 w 9124939"/>
              <a:gd name="connsiteY1160" fmla="*/ 3639423 h 6507156"/>
              <a:gd name="connsiteX1161" fmla="*/ 3809042 w 9124939"/>
              <a:gd name="connsiteY1161" fmla="*/ 3622690 h 6507156"/>
              <a:gd name="connsiteX1162" fmla="*/ 3816773 w 9124939"/>
              <a:gd name="connsiteY1162" fmla="*/ 3621081 h 6507156"/>
              <a:gd name="connsiteX1163" fmla="*/ 3586148 w 9124939"/>
              <a:gd name="connsiteY1163" fmla="*/ 3611556 h 6507156"/>
              <a:gd name="connsiteX1164" fmla="*/ 3579245 w 9124939"/>
              <a:gd name="connsiteY1164" fmla="*/ 3622669 h 6507156"/>
              <a:gd name="connsiteX1165" fmla="*/ 3578210 w 9124939"/>
              <a:gd name="connsiteY1165" fmla="*/ 3613658 h 6507156"/>
              <a:gd name="connsiteX1166" fmla="*/ 3586148 w 9124939"/>
              <a:gd name="connsiteY1166" fmla="*/ 3611556 h 6507156"/>
              <a:gd name="connsiteX1167" fmla="*/ 3557573 w 9124939"/>
              <a:gd name="connsiteY1167" fmla="*/ 3605206 h 6507156"/>
              <a:gd name="connsiteX1168" fmla="*/ 3567098 w 9124939"/>
              <a:gd name="connsiteY1168" fmla="*/ 3611401 h 6507156"/>
              <a:gd name="connsiteX1169" fmla="*/ 3563570 w 9124939"/>
              <a:gd name="connsiteY1169" fmla="*/ 3617906 h 6507156"/>
              <a:gd name="connsiteX1170" fmla="*/ 3557573 w 9124939"/>
              <a:gd name="connsiteY1170" fmla="*/ 3605206 h 6507156"/>
              <a:gd name="connsiteX1171" fmla="*/ 4016265 w 9124939"/>
              <a:gd name="connsiteY1171" fmla="*/ 3595681 h 6507156"/>
              <a:gd name="connsiteX1172" fmla="*/ 4031009 w 9124939"/>
              <a:gd name="connsiteY1172" fmla="*/ 3598564 h 6507156"/>
              <a:gd name="connsiteX1173" fmla="*/ 4031009 w 9124939"/>
              <a:gd name="connsiteY1173" fmla="*/ 3610417 h 6507156"/>
              <a:gd name="connsiteX1174" fmla="*/ 4037283 w 9124939"/>
              <a:gd name="connsiteY1174" fmla="*/ 3615863 h 6507156"/>
              <a:gd name="connsiteX1175" fmla="*/ 4049831 w 9124939"/>
              <a:gd name="connsiteY1175" fmla="*/ 3614582 h 6507156"/>
              <a:gd name="connsiteX1176" fmla="*/ 4055164 w 9124939"/>
              <a:gd name="connsiteY1176" fmla="*/ 3621950 h 6507156"/>
              <a:gd name="connsiteX1177" fmla="*/ 4052968 w 9124939"/>
              <a:gd name="connsiteY1177" fmla="*/ 3628357 h 6507156"/>
              <a:gd name="connsiteX1178" fmla="*/ 4047635 w 9124939"/>
              <a:gd name="connsiteY1178" fmla="*/ 3635725 h 6507156"/>
              <a:gd name="connsiteX1179" fmla="*/ 4053909 w 9124939"/>
              <a:gd name="connsiteY1179" fmla="*/ 3638928 h 6507156"/>
              <a:gd name="connsiteX1180" fmla="*/ 4060811 w 9124939"/>
              <a:gd name="connsiteY1180" fmla="*/ 3651742 h 6507156"/>
              <a:gd name="connsiteX1181" fmla="*/ 4054537 w 9124939"/>
              <a:gd name="connsiteY1181" fmla="*/ 3657188 h 6507156"/>
              <a:gd name="connsiteX1182" fmla="*/ 4046067 w 9124939"/>
              <a:gd name="connsiteY1182" fmla="*/ 3653023 h 6507156"/>
              <a:gd name="connsiteX1183" fmla="*/ 4037597 w 9124939"/>
              <a:gd name="connsiteY1183" fmla="*/ 3651742 h 6507156"/>
              <a:gd name="connsiteX1184" fmla="*/ 4033519 w 9124939"/>
              <a:gd name="connsiteY1184" fmla="*/ 3657508 h 6507156"/>
              <a:gd name="connsiteX1185" fmla="*/ 4030382 w 9124939"/>
              <a:gd name="connsiteY1185" fmla="*/ 3662314 h 6507156"/>
              <a:gd name="connsiteX1186" fmla="*/ 4027245 w 9124939"/>
              <a:gd name="connsiteY1186" fmla="*/ 3665837 h 6507156"/>
              <a:gd name="connsiteX1187" fmla="*/ 4025990 w 9124939"/>
              <a:gd name="connsiteY1187" fmla="*/ 3666799 h 6507156"/>
              <a:gd name="connsiteX1188" fmla="*/ 4025049 w 9124939"/>
              <a:gd name="connsiteY1188" fmla="*/ 3667119 h 6507156"/>
              <a:gd name="connsiteX1189" fmla="*/ 4024422 w 9124939"/>
              <a:gd name="connsiteY1189" fmla="*/ 3667119 h 6507156"/>
              <a:gd name="connsiteX1190" fmla="*/ 4023167 w 9124939"/>
              <a:gd name="connsiteY1190" fmla="*/ 3667119 h 6507156"/>
              <a:gd name="connsiteX1191" fmla="*/ 4022226 w 9124939"/>
              <a:gd name="connsiteY1191" fmla="*/ 3666478 h 6507156"/>
              <a:gd name="connsiteX1192" fmla="*/ 4021912 w 9124939"/>
              <a:gd name="connsiteY1192" fmla="*/ 3665837 h 6507156"/>
              <a:gd name="connsiteX1193" fmla="*/ 4008423 w 9124939"/>
              <a:gd name="connsiteY1193" fmla="*/ 3654305 h 6507156"/>
              <a:gd name="connsiteX1194" fmla="*/ 4012501 w 9124939"/>
              <a:gd name="connsiteY1194" fmla="*/ 3644694 h 6507156"/>
              <a:gd name="connsiteX1195" fmla="*/ 4017834 w 9124939"/>
              <a:gd name="connsiteY1195" fmla="*/ 3638287 h 6507156"/>
              <a:gd name="connsiteX1196" fmla="*/ 4013128 w 9124939"/>
              <a:gd name="connsiteY1196" fmla="*/ 3628677 h 6507156"/>
              <a:gd name="connsiteX1197" fmla="*/ 4019402 w 9124939"/>
              <a:gd name="connsiteY1197" fmla="*/ 3624512 h 6507156"/>
              <a:gd name="connsiteX1198" fmla="*/ 4030068 w 9124939"/>
              <a:gd name="connsiteY1198" fmla="*/ 3634123 h 6507156"/>
              <a:gd name="connsiteX1199" fmla="*/ 4039479 w 9124939"/>
              <a:gd name="connsiteY1199" fmla="*/ 3630919 h 6507156"/>
              <a:gd name="connsiteX1200" fmla="*/ 4040420 w 9124939"/>
              <a:gd name="connsiteY1200" fmla="*/ 3623231 h 6507156"/>
              <a:gd name="connsiteX1201" fmla="*/ 4025676 w 9124939"/>
              <a:gd name="connsiteY1201" fmla="*/ 3613620 h 6507156"/>
              <a:gd name="connsiteX1202" fmla="*/ 4012187 w 9124939"/>
              <a:gd name="connsiteY1202" fmla="*/ 3612019 h 6507156"/>
              <a:gd name="connsiteX1203" fmla="*/ 4010932 w 9124939"/>
              <a:gd name="connsiteY1203" fmla="*/ 3603369 h 6507156"/>
              <a:gd name="connsiteX1204" fmla="*/ 4016265 w 9124939"/>
              <a:gd name="connsiteY1204" fmla="*/ 3595681 h 6507156"/>
              <a:gd name="connsiteX1205" fmla="*/ 3568231 w 9124939"/>
              <a:gd name="connsiteY1205" fmla="*/ 3589331 h 6507156"/>
              <a:gd name="connsiteX1206" fmla="*/ 3577417 w 9124939"/>
              <a:gd name="connsiteY1206" fmla="*/ 3589331 h 6507156"/>
              <a:gd name="connsiteX1207" fmla="*/ 3579798 w 9124939"/>
              <a:gd name="connsiteY1207" fmla="*/ 3600326 h 6507156"/>
              <a:gd name="connsiteX1208" fmla="*/ 3573334 w 9124939"/>
              <a:gd name="connsiteY1208" fmla="*/ 3606794 h 6507156"/>
              <a:gd name="connsiteX1209" fmla="*/ 3565510 w 9124939"/>
              <a:gd name="connsiteY1209" fmla="*/ 3598062 h 6507156"/>
              <a:gd name="connsiteX1210" fmla="*/ 3568231 w 9124939"/>
              <a:gd name="connsiteY1210" fmla="*/ 3589331 h 6507156"/>
              <a:gd name="connsiteX1211" fmla="*/ 3736960 w 9124939"/>
              <a:gd name="connsiteY1211" fmla="*/ 3555993 h 6507156"/>
              <a:gd name="connsiteX1212" fmla="*/ 3759185 w 9124939"/>
              <a:gd name="connsiteY1212" fmla="*/ 3564123 h 6507156"/>
              <a:gd name="connsiteX1213" fmla="*/ 3756010 w 9124939"/>
              <a:gd name="connsiteY1213" fmla="*/ 3576631 h 6507156"/>
              <a:gd name="connsiteX1214" fmla="*/ 3743310 w 9124939"/>
              <a:gd name="connsiteY1214" fmla="*/ 3572566 h 6507156"/>
              <a:gd name="connsiteX1215" fmla="*/ 3736960 w 9124939"/>
              <a:gd name="connsiteY1215" fmla="*/ 3555993 h 6507156"/>
              <a:gd name="connsiteX1216" fmla="*/ 3818240 w 9124939"/>
              <a:gd name="connsiteY1216" fmla="*/ 3554406 h 6507156"/>
              <a:gd name="connsiteX1217" fmla="*/ 3829353 w 9124939"/>
              <a:gd name="connsiteY1217" fmla="*/ 3560121 h 6507156"/>
              <a:gd name="connsiteX1218" fmla="*/ 3837925 w 9124939"/>
              <a:gd name="connsiteY1218" fmla="*/ 3564248 h 6507156"/>
              <a:gd name="connsiteX1219" fmla="*/ 3842688 w 9124939"/>
              <a:gd name="connsiteY1219" fmla="*/ 3566788 h 6507156"/>
              <a:gd name="connsiteX1220" fmla="*/ 3844910 w 9124939"/>
              <a:gd name="connsiteY1220" fmla="*/ 3567106 h 6507156"/>
              <a:gd name="connsiteX1221" fmla="*/ 3847768 w 9124939"/>
              <a:gd name="connsiteY1221" fmla="*/ 3567106 h 6507156"/>
              <a:gd name="connsiteX1222" fmla="*/ 3855070 w 9124939"/>
              <a:gd name="connsiteY1222" fmla="*/ 3567106 h 6507156"/>
              <a:gd name="connsiteX1223" fmla="*/ 3862690 w 9124939"/>
              <a:gd name="connsiteY1223" fmla="*/ 3567423 h 6507156"/>
              <a:gd name="connsiteX1224" fmla="*/ 3865548 w 9124939"/>
              <a:gd name="connsiteY1224" fmla="*/ 3567741 h 6507156"/>
              <a:gd name="connsiteX1225" fmla="*/ 3867135 w 9124939"/>
              <a:gd name="connsiteY1225" fmla="*/ 3568693 h 6507156"/>
              <a:gd name="connsiteX1226" fmla="*/ 3868405 w 9124939"/>
              <a:gd name="connsiteY1226" fmla="*/ 3569963 h 6507156"/>
              <a:gd name="connsiteX1227" fmla="*/ 3869358 w 9124939"/>
              <a:gd name="connsiteY1227" fmla="*/ 3572186 h 6507156"/>
              <a:gd name="connsiteX1228" fmla="*/ 3869993 w 9124939"/>
              <a:gd name="connsiteY1228" fmla="*/ 3574726 h 6507156"/>
              <a:gd name="connsiteX1229" fmla="*/ 3870628 w 9124939"/>
              <a:gd name="connsiteY1229" fmla="*/ 3577266 h 6507156"/>
              <a:gd name="connsiteX1230" fmla="*/ 3871580 w 9124939"/>
              <a:gd name="connsiteY1230" fmla="*/ 3582346 h 6507156"/>
              <a:gd name="connsiteX1231" fmla="*/ 3871898 w 9124939"/>
              <a:gd name="connsiteY1231" fmla="*/ 3584568 h 6507156"/>
              <a:gd name="connsiteX1232" fmla="*/ 3878248 w 9124939"/>
              <a:gd name="connsiteY1232" fmla="*/ 3598856 h 6507156"/>
              <a:gd name="connsiteX1233" fmla="*/ 3856023 w 9124939"/>
              <a:gd name="connsiteY1233" fmla="*/ 3598221 h 6507156"/>
              <a:gd name="connsiteX1234" fmla="*/ 3837925 w 9124939"/>
              <a:gd name="connsiteY1234" fmla="*/ 3598221 h 6507156"/>
              <a:gd name="connsiteX1235" fmla="*/ 3831575 w 9124939"/>
              <a:gd name="connsiteY1235" fmla="*/ 3591236 h 6507156"/>
              <a:gd name="connsiteX1236" fmla="*/ 3807127 w 9124939"/>
              <a:gd name="connsiteY1236" fmla="*/ 3582663 h 6507156"/>
              <a:gd name="connsiteX1237" fmla="*/ 3807127 w 9124939"/>
              <a:gd name="connsiteY1237" fmla="*/ 3575678 h 6507156"/>
              <a:gd name="connsiteX1238" fmla="*/ 3822050 w 9124939"/>
              <a:gd name="connsiteY1238" fmla="*/ 3574091 h 6507156"/>
              <a:gd name="connsiteX1239" fmla="*/ 3807127 w 9124939"/>
              <a:gd name="connsiteY1239" fmla="*/ 3563931 h 6507156"/>
              <a:gd name="connsiteX1240" fmla="*/ 3806810 w 9124939"/>
              <a:gd name="connsiteY1240" fmla="*/ 3557581 h 6507156"/>
              <a:gd name="connsiteX1241" fmla="*/ 3818240 w 9124939"/>
              <a:gd name="connsiteY1241" fmla="*/ 3554406 h 6507156"/>
              <a:gd name="connsiteX1242" fmla="*/ 3876198 w 9124939"/>
              <a:gd name="connsiteY1242" fmla="*/ 3548056 h 6507156"/>
              <a:gd name="connsiteX1243" fmla="*/ 3884973 w 9124939"/>
              <a:gd name="connsiteY1243" fmla="*/ 3560086 h 6507156"/>
              <a:gd name="connsiteX1244" fmla="*/ 3895698 w 9124939"/>
              <a:gd name="connsiteY1244" fmla="*/ 3553583 h 6507156"/>
              <a:gd name="connsiteX1245" fmla="*/ 3909998 w 9124939"/>
              <a:gd name="connsiteY1245" fmla="*/ 3568540 h 6507156"/>
              <a:gd name="connsiteX1246" fmla="*/ 3899923 w 9124939"/>
              <a:gd name="connsiteY1246" fmla="*/ 3582522 h 6507156"/>
              <a:gd name="connsiteX1247" fmla="*/ 3892773 w 9124939"/>
              <a:gd name="connsiteY1247" fmla="*/ 3592276 h 6507156"/>
              <a:gd name="connsiteX1248" fmla="*/ 3885298 w 9124939"/>
              <a:gd name="connsiteY1248" fmla="*/ 3602031 h 6507156"/>
              <a:gd name="connsiteX1249" fmla="*/ 3878473 w 9124939"/>
              <a:gd name="connsiteY1249" fmla="*/ 3581872 h 6507156"/>
              <a:gd name="connsiteX1250" fmla="*/ 3881723 w 9124939"/>
              <a:gd name="connsiteY1250" fmla="*/ 3574068 h 6507156"/>
              <a:gd name="connsiteX1251" fmla="*/ 3868723 w 9124939"/>
              <a:gd name="connsiteY1251" fmla="*/ 3549682 h 6507156"/>
              <a:gd name="connsiteX1252" fmla="*/ 3876198 w 9124939"/>
              <a:gd name="connsiteY1252" fmla="*/ 3548056 h 6507156"/>
              <a:gd name="connsiteX1253" fmla="*/ 3923161 w 9124939"/>
              <a:gd name="connsiteY1253" fmla="*/ 3536943 h 6507156"/>
              <a:gd name="connsiteX1254" fmla="*/ 3950381 w 9124939"/>
              <a:gd name="connsiteY1254" fmla="*/ 3545318 h 6507156"/>
              <a:gd name="connsiteX1255" fmla="*/ 3954448 w 9124939"/>
              <a:gd name="connsiteY1255" fmla="*/ 3552143 h 6507156"/>
              <a:gd name="connsiteX1256" fmla="*/ 3941933 w 9124939"/>
              <a:gd name="connsiteY1256" fmla="*/ 3550592 h 6507156"/>
              <a:gd name="connsiteX1257" fmla="*/ 3931608 w 9124939"/>
              <a:gd name="connsiteY1257" fmla="*/ 3554625 h 6507156"/>
              <a:gd name="connsiteX1258" fmla="*/ 3922535 w 9124939"/>
              <a:gd name="connsiteY1258" fmla="*/ 3563931 h 6507156"/>
              <a:gd name="connsiteX1259" fmla="*/ 3911585 w 9124939"/>
              <a:gd name="connsiteY1259" fmla="*/ 3554625 h 6507156"/>
              <a:gd name="connsiteX1260" fmla="*/ 3928480 w 9124939"/>
              <a:gd name="connsiteY1260" fmla="*/ 3547490 h 6507156"/>
              <a:gd name="connsiteX1261" fmla="*/ 3923161 w 9124939"/>
              <a:gd name="connsiteY1261" fmla="*/ 3536943 h 6507156"/>
              <a:gd name="connsiteX1262" fmla="*/ 3776648 w 9124939"/>
              <a:gd name="connsiteY1262" fmla="*/ 3535356 h 6507156"/>
              <a:gd name="connsiteX1263" fmla="*/ 3767440 w 9124939"/>
              <a:gd name="connsiteY1263" fmla="*/ 3554406 h 6507156"/>
              <a:gd name="connsiteX1264" fmla="*/ 3763948 w 9124939"/>
              <a:gd name="connsiteY1264" fmla="*/ 3544881 h 6507156"/>
              <a:gd name="connsiteX1265" fmla="*/ 3776648 w 9124939"/>
              <a:gd name="connsiteY1265" fmla="*/ 3535356 h 6507156"/>
              <a:gd name="connsiteX1266" fmla="*/ 3684890 w 9124939"/>
              <a:gd name="connsiteY1266" fmla="*/ 3529006 h 6507156"/>
              <a:gd name="connsiteX1267" fmla="*/ 3707432 w 9124939"/>
              <a:gd name="connsiteY1267" fmla="*/ 3548270 h 6507156"/>
              <a:gd name="connsiteX1268" fmla="*/ 3708385 w 9124939"/>
              <a:gd name="connsiteY1268" fmla="*/ 3557739 h 6507156"/>
              <a:gd name="connsiteX1269" fmla="*/ 3701400 w 9124939"/>
              <a:gd name="connsiteY1269" fmla="*/ 3575044 h 6507156"/>
              <a:gd name="connsiteX1270" fmla="*/ 3686477 w 9124939"/>
              <a:gd name="connsiteY1270" fmla="*/ 3563616 h 6507156"/>
              <a:gd name="connsiteX1271" fmla="*/ 3687112 w 9124939"/>
              <a:gd name="connsiteY1271" fmla="*/ 3557086 h 6507156"/>
              <a:gd name="connsiteX1272" fmla="*/ 3682985 w 9124939"/>
              <a:gd name="connsiteY1272" fmla="*/ 3542719 h 6507156"/>
              <a:gd name="connsiteX1273" fmla="*/ 3688065 w 9124939"/>
              <a:gd name="connsiteY1273" fmla="*/ 3541740 h 6507156"/>
              <a:gd name="connsiteX1274" fmla="*/ 3684890 w 9124939"/>
              <a:gd name="connsiteY1274" fmla="*/ 3529006 h 6507156"/>
              <a:gd name="connsiteX1275" fmla="*/ 3799825 w 9124939"/>
              <a:gd name="connsiteY1275" fmla="*/ 3519481 h 6507156"/>
              <a:gd name="connsiteX1276" fmla="*/ 3800460 w 9124939"/>
              <a:gd name="connsiteY1276" fmla="*/ 3533070 h 6507156"/>
              <a:gd name="connsiteX1277" fmla="*/ 3792840 w 9124939"/>
              <a:gd name="connsiteY1277" fmla="*/ 3552664 h 6507156"/>
              <a:gd name="connsiteX1278" fmla="*/ 3781727 w 9124939"/>
              <a:gd name="connsiteY1278" fmla="*/ 3578263 h 6507156"/>
              <a:gd name="connsiteX1279" fmla="*/ 3774107 w 9124939"/>
              <a:gd name="connsiteY1279" fmla="*/ 3587744 h 6507156"/>
              <a:gd name="connsiteX1280" fmla="*/ 3771885 w 9124939"/>
              <a:gd name="connsiteY1280" fmla="*/ 3574154 h 6507156"/>
              <a:gd name="connsiteX1281" fmla="*/ 3774107 w 9124939"/>
              <a:gd name="connsiteY1281" fmla="*/ 3558353 h 6507156"/>
              <a:gd name="connsiteX1282" fmla="*/ 3782362 w 9124939"/>
              <a:gd name="connsiteY1282" fmla="*/ 3542551 h 6507156"/>
              <a:gd name="connsiteX1283" fmla="*/ 3799825 w 9124939"/>
              <a:gd name="connsiteY1283" fmla="*/ 3519481 h 6507156"/>
              <a:gd name="connsiteX1284" fmla="*/ 3569099 w 9124939"/>
              <a:gd name="connsiteY1284" fmla="*/ 3511543 h 6507156"/>
              <a:gd name="connsiteX1285" fmla="*/ 3571860 w 9124939"/>
              <a:gd name="connsiteY1285" fmla="*/ 3520849 h 6507156"/>
              <a:gd name="connsiteX1286" fmla="*/ 3571032 w 9124939"/>
              <a:gd name="connsiteY1286" fmla="*/ 3530155 h 6507156"/>
              <a:gd name="connsiteX1287" fmla="*/ 3565510 w 9124939"/>
              <a:gd name="connsiteY1287" fmla="*/ 3538531 h 6507156"/>
              <a:gd name="connsiteX1288" fmla="*/ 3565510 w 9124939"/>
              <a:gd name="connsiteY1288" fmla="*/ 3528294 h 6507156"/>
              <a:gd name="connsiteX1289" fmla="*/ 3569099 w 9124939"/>
              <a:gd name="connsiteY1289" fmla="*/ 3511543 h 6507156"/>
              <a:gd name="connsiteX1290" fmla="*/ 2061524 w 9124939"/>
              <a:gd name="connsiteY1290" fmla="*/ 3497256 h 6507156"/>
              <a:gd name="connsiteX1291" fmla="*/ 2083750 w 9124939"/>
              <a:gd name="connsiteY1291" fmla="*/ 3516971 h 6507156"/>
              <a:gd name="connsiteX1292" fmla="*/ 2079622 w 9124939"/>
              <a:gd name="connsiteY1292" fmla="*/ 3524285 h 6507156"/>
              <a:gd name="connsiteX1293" fmla="*/ 2061842 w 9124939"/>
              <a:gd name="connsiteY1293" fmla="*/ 3535097 h 6507156"/>
              <a:gd name="connsiteX1294" fmla="*/ 2056444 w 9124939"/>
              <a:gd name="connsiteY1294" fmla="*/ 3550996 h 6507156"/>
              <a:gd name="connsiteX1295" fmla="*/ 2060890 w 9124939"/>
              <a:gd name="connsiteY1295" fmla="*/ 3553222 h 6507156"/>
              <a:gd name="connsiteX1296" fmla="*/ 2052634 w 9124939"/>
              <a:gd name="connsiteY1296" fmla="*/ 3557992 h 6507156"/>
              <a:gd name="connsiteX1297" fmla="*/ 2053269 w 9124939"/>
              <a:gd name="connsiteY1297" fmla="*/ 3575800 h 6507156"/>
              <a:gd name="connsiteX1298" fmla="*/ 2052731 w 9124939"/>
              <a:gd name="connsiteY1298" fmla="*/ 3576246 h 6507156"/>
              <a:gd name="connsiteX1299" fmla="*/ 2053944 w 9124939"/>
              <a:gd name="connsiteY1299" fmla="*/ 3576744 h 6507156"/>
              <a:gd name="connsiteX1300" fmla="*/ 2053828 w 9124939"/>
              <a:gd name="connsiteY1300" fmla="*/ 3558533 h 6507156"/>
              <a:gd name="connsiteX1301" fmla="*/ 2062072 w 9124939"/>
              <a:gd name="connsiteY1301" fmla="*/ 3553771 h 6507156"/>
              <a:gd name="connsiteX1302" fmla="*/ 2076976 w 9124939"/>
              <a:gd name="connsiteY1302" fmla="*/ 3544246 h 6507156"/>
              <a:gd name="connsiteX1303" fmla="*/ 2085220 w 9124939"/>
              <a:gd name="connsiteY1303" fmla="*/ 3530276 h 6507156"/>
              <a:gd name="connsiteX1304" fmla="*/ 2089648 w 9124939"/>
              <a:gd name="connsiteY1304" fmla="*/ 3534721 h 6507156"/>
              <a:gd name="connsiteX1305" fmla="*/ 2102964 w 9124939"/>
              <a:gd name="connsiteY1305" fmla="*/ 3527736 h 6507156"/>
              <a:gd name="connsiteX1306" fmla="*/ 2113431 w 9124939"/>
              <a:gd name="connsiteY1306" fmla="*/ 3519481 h 6507156"/>
              <a:gd name="connsiteX1307" fmla="*/ 2158138 w 9124939"/>
              <a:gd name="connsiteY1307" fmla="*/ 3520116 h 6507156"/>
              <a:gd name="connsiteX1308" fmla="*/ 2170821 w 9124939"/>
              <a:gd name="connsiteY1308" fmla="*/ 3528688 h 6507156"/>
              <a:gd name="connsiteX1309" fmla="*/ 2182870 w 9124939"/>
              <a:gd name="connsiteY1309" fmla="*/ 3561073 h 6507156"/>
              <a:gd name="connsiteX1310" fmla="*/ 2195554 w 9124939"/>
              <a:gd name="connsiteY1310" fmla="*/ 3585204 h 6507156"/>
              <a:gd name="connsiteX1311" fmla="*/ 2205067 w 9124939"/>
              <a:gd name="connsiteY1311" fmla="*/ 3594411 h 6507156"/>
              <a:gd name="connsiteX1312" fmla="*/ 2204116 w 9124939"/>
              <a:gd name="connsiteY1312" fmla="*/ 3599809 h 6507156"/>
              <a:gd name="connsiteX1313" fmla="*/ 2193652 w 9124939"/>
              <a:gd name="connsiteY1313" fmla="*/ 3608064 h 6507156"/>
              <a:gd name="connsiteX1314" fmla="*/ 2182237 w 9124939"/>
              <a:gd name="connsiteY1314" fmla="*/ 3622351 h 6507156"/>
              <a:gd name="connsiteX1315" fmla="*/ 2186359 w 9124939"/>
              <a:gd name="connsiteY1315" fmla="*/ 3632511 h 6507156"/>
              <a:gd name="connsiteX1316" fmla="*/ 2191749 w 9124939"/>
              <a:gd name="connsiteY1316" fmla="*/ 3622986 h 6507156"/>
              <a:gd name="connsiteX1317" fmla="*/ 2207604 w 9124939"/>
              <a:gd name="connsiteY1317" fmla="*/ 3611239 h 6507156"/>
              <a:gd name="connsiteX1318" fmla="*/ 2219336 w 9124939"/>
              <a:gd name="connsiteY1318" fmla="*/ 3611239 h 6507156"/>
              <a:gd name="connsiteX1319" fmla="*/ 2232020 w 9124939"/>
              <a:gd name="connsiteY1319" fmla="*/ 3621716 h 6507156"/>
              <a:gd name="connsiteX1320" fmla="*/ 2229800 w 9124939"/>
              <a:gd name="connsiteY1320" fmla="*/ 3631241 h 6507156"/>
              <a:gd name="connsiteX1321" fmla="*/ 2235191 w 9124939"/>
              <a:gd name="connsiteY1321" fmla="*/ 3649339 h 6507156"/>
              <a:gd name="connsiteX1322" fmla="*/ 2229166 w 9124939"/>
              <a:gd name="connsiteY1322" fmla="*/ 3656641 h 6507156"/>
              <a:gd name="connsiteX1323" fmla="*/ 2219653 w 9124939"/>
              <a:gd name="connsiteY1323" fmla="*/ 3652514 h 6507156"/>
              <a:gd name="connsiteX1324" fmla="*/ 2217116 w 9124939"/>
              <a:gd name="connsiteY1324" fmla="*/ 3633146 h 6507156"/>
              <a:gd name="connsiteX1325" fmla="*/ 2211726 w 9124939"/>
              <a:gd name="connsiteY1325" fmla="*/ 3636321 h 6507156"/>
              <a:gd name="connsiteX1326" fmla="*/ 2214263 w 9124939"/>
              <a:gd name="connsiteY1326" fmla="*/ 3659816 h 6507156"/>
              <a:gd name="connsiteX1327" fmla="*/ 2222824 w 9124939"/>
              <a:gd name="connsiteY1327" fmla="*/ 3662991 h 6507156"/>
              <a:gd name="connsiteX1328" fmla="*/ 2220604 w 9124939"/>
              <a:gd name="connsiteY1328" fmla="*/ 3673151 h 6507156"/>
              <a:gd name="connsiteX1329" fmla="*/ 2214263 w 9124939"/>
              <a:gd name="connsiteY1329" fmla="*/ 3683946 h 6507156"/>
              <a:gd name="connsiteX1330" fmla="*/ 2196506 w 9124939"/>
              <a:gd name="connsiteY1330" fmla="*/ 3686486 h 6507156"/>
              <a:gd name="connsiteX1331" fmla="*/ 2193335 w 9124939"/>
              <a:gd name="connsiteY1331" fmla="*/ 3691566 h 6507156"/>
              <a:gd name="connsiteX1332" fmla="*/ 2193335 w 9124939"/>
              <a:gd name="connsiteY1332" fmla="*/ 3705536 h 6507156"/>
              <a:gd name="connsiteX1333" fmla="*/ 2192062 w 9124939"/>
              <a:gd name="connsiteY1333" fmla="*/ 3705487 h 6507156"/>
              <a:gd name="connsiteX1334" fmla="*/ 2185024 w 9124939"/>
              <a:gd name="connsiteY1334" fmla="*/ 3712536 h 6507156"/>
              <a:gd name="connsiteX1335" fmla="*/ 2178039 w 9124939"/>
              <a:gd name="connsiteY1335" fmla="*/ 3718895 h 6507156"/>
              <a:gd name="connsiteX1336" fmla="*/ 2169466 w 9124939"/>
              <a:gd name="connsiteY1336" fmla="*/ 3724301 h 6507156"/>
              <a:gd name="connsiteX1337" fmla="*/ 2169149 w 9124939"/>
              <a:gd name="connsiteY1337" fmla="*/ 3724937 h 6507156"/>
              <a:gd name="connsiteX1338" fmla="*/ 2168832 w 9124939"/>
              <a:gd name="connsiteY1338" fmla="*/ 3725255 h 6507156"/>
              <a:gd name="connsiteX1339" fmla="*/ 2167879 w 9124939"/>
              <a:gd name="connsiteY1339" fmla="*/ 3725891 h 6507156"/>
              <a:gd name="connsiteX1340" fmla="*/ 2166926 w 9124939"/>
              <a:gd name="connsiteY1340" fmla="*/ 3726845 h 6507156"/>
              <a:gd name="connsiteX1341" fmla="*/ 2165656 w 9124939"/>
              <a:gd name="connsiteY1341" fmla="*/ 3726845 h 6507156"/>
              <a:gd name="connsiteX1342" fmla="*/ 2163434 w 9124939"/>
              <a:gd name="connsiteY1342" fmla="*/ 3726845 h 6507156"/>
              <a:gd name="connsiteX1343" fmla="*/ 2160894 w 9124939"/>
              <a:gd name="connsiteY1343" fmla="*/ 3726527 h 6507156"/>
              <a:gd name="connsiteX1344" fmla="*/ 2156132 w 9124939"/>
              <a:gd name="connsiteY1344" fmla="*/ 3724937 h 6507156"/>
              <a:gd name="connsiteX1345" fmla="*/ 2152639 w 9124939"/>
              <a:gd name="connsiteY1345" fmla="*/ 3723665 h 6507156"/>
              <a:gd name="connsiteX1346" fmla="*/ 2150418 w 9124939"/>
              <a:gd name="connsiteY1346" fmla="*/ 3722075 h 6507156"/>
              <a:gd name="connsiteX1347" fmla="*/ 2147240 w 9124939"/>
              <a:gd name="connsiteY1347" fmla="*/ 3733841 h 6507156"/>
              <a:gd name="connsiteX1348" fmla="*/ 2152639 w 9124939"/>
              <a:gd name="connsiteY1348" fmla="*/ 3767548 h 6507156"/>
              <a:gd name="connsiteX1349" fmla="*/ 2169149 w 9124939"/>
              <a:gd name="connsiteY1349" fmla="*/ 3788535 h 6507156"/>
              <a:gd name="connsiteX1350" fmla="*/ 2159623 w 9124939"/>
              <a:gd name="connsiteY1350" fmla="*/ 3807615 h 6507156"/>
              <a:gd name="connsiteX1351" fmla="*/ 2165021 w 9124939"/>
              <a:gd name="connsiteY1351" fmla="*/ 3833054 h 6507156"/>
              <a:gd name="connsiteX1352" fmla="*/ 2179309 w 9124939"/>
              <a:gd name="connsiteY1352" fmla="*/ 3894108 h 6507156"/>
              <a:gd name="connsiteX1353" fmla="*/ 2170101 w 9124939"/>
              <a:gd name="connsiteY1353" fmla="*/ 3918276 h 6507156"/>
              <a:gd name="connsiteX1354" fmla="*/ 2152322 w 9124939"/>
              <a:gd name="connsiteY1354" fmla="*/ 3965974 h 6507156"/>
              <a:gd name="connsiteX1355" fmla="*/ 2148513 w 9124939"/>
              <a:gd name="connsiteY1355" fmla="*/ 3981874 h 6507156"/>
              <a:gd name="connsiteX1356" fmla="*/ 2138986 w 9124939"/>
              <a:gd name="connsiteY1356" fmla="*/ 3981874 h 6507156"/>
              <a:gd name="connsiteX1357" fmla="*/ 2141208 w 9124939"/>
              <a:gd name="connsiteY1357" fmla="*/ 3989188 h 6507156"/>
              <a:gd name="connsiteX1358" fmla="*/ 2154861 w 9124939"/>
              <a:gd name="connsiteY1358" fmla="*/ 4007949 h 6507156"/>
              <a:gd name="connsiteX1359" fmla="*/ 2141208 w 9124939"/>
              <a:gd name="connsiteY1359" fmla="*/ 4010493 h 6507156"/>
              <a:gd name="connsiteX1360" fmla="*/ 2120253 w 9124939"/>
              <a:gd name="connsiteY1360" fmla="*/ 4005087 h 6507156"/>
              <a:gd name="connsiteX1361" fmla="*/ 2098981 w 9124939"/>
              <a:gd name="connsiteY1361" fmla="*/ 4013037 h 6507156"/>
              <a:gd name="connsiteX1362" fmla="*/ 2094853 w 9124939"/>
              <a:gd name="connsiteY1362" fmla="*/ 3997137 h 6507156"/>
              <a:gd name="connsiteX1363" fmla="*/ 2087243 w 9124939"/>
              <a:gd name="connsiteY1363" fmla="*/ 4002225 h 6507156"/>
              <a:gd name="connsiteX1364" fmla="*/ 2080892 w 9124939"/>
              <a:gd name="connsiteY1364" fmla="*/ 4016217 h 6507156"/>
              <a:gd name="connsiteX1365" fmla="*/ 2049459 w 9124939"/>
              <a:gd name="connsiteY1365" fmla="*/ 4026074 h 6507156"/>
              <a:gd name="connsiteX1366" fmla="*/ 2028186 w 9124939"/>
              <a:gd name="connsiteY1366" fmla="*/ 4037840 h 6507156"/>
              <a:gd name="connsiteX1367" fmla="*/ 2018979 w 9124939"/>
              <a:gd name="connsiteY1367" fmla="*/ 4050560 h 6507156"/>
              <a:gd name="connsiteX1368" fmla="*/ 2007548 w 9124939"/>
              <a:gd name="connsiteY1368" fmla="*/ 4047380 h 6507156"/>
              <a:gd name="connsiteX1369" fmla="*/ 2000881 w 9124939"/>
              <a:gd name="connsiteY1369" fmla="*/ 4060099 h 6507156"/>
              <a:gd name="connsiteX1370" fmla="*/ 1987228 w 9124939"/>
              <a:gd name="connsiteY1370" fmla="*/ 4062643 h 6507156"/>
              <a:gd name="connsiteX1371" fmla="*/ 1976750 w 9124939"/>
              <a:gd name="connsiteY1371" fmla="*/ 4072183 h 6507156"/>
              <a:gd name="connsiteX1372" fmla="*/ 1966908 w 9124939"/>
              <a:gd name="connsiteY1372" fmla="*/ 4063597 h 6507156"/>
              <a:gd name="connsiteX1373" fmla="*/ 1971353 w 9124939"/>
              <a:gd name="connsiteY1373" fmla="*/ 4048652 h 6507156"/>
              <a:gd name="connsiteX1374" fmla="*/ 1963732 w 9124939"/>
              <a:gd name="connsiteY1374" fmla="*/ 4055012 h 6507156"/>
              <a:gd name="connsiteX1375" fmla="*/ 1956430 w 9124939"/>
              <a:gd name="connsiteY1375" fmla="*/ 4054376 h 6507156"/>
              <a:gd name="connsiteX1376" fmla="*/ 1953572 w 9124939"/>
              <a:gd name="connsiteY1376" fmla="*/ 4066141 h 6507156"/>
              <a:gd name="connsiteX1377" fmla="*/ 1959605 w 9124939"/>
              <a:gd name="connsiteY1377" fmla="*/ 4066777 h 6507156"/>
              <a:gd name="connsiteX1378" fmla="*/ 1958018 w 9124939"/>
              <a:gd name="connsiteY1378" fmla="*/ 4075363 h 6507156"/>
              <a:gd name="connsiteX1379" fmla="*/ 1961192 w 9124939"/>
              <a:gd name="connsiteY1379" fmla="*/ 4084903 h 6507156"/>
              <a:gd name="connsiteX1380" fmla="*/ 1943095 w 9124939"/>
              <a:gd name="connsiteY1380" fmla="*/ 4083949 h 6507156"/>
              <a:gd name="connsiteX1381" fmla="*/ 1937698 w 9124939"/>
              <a:gd name="connsiteY1381" fmla="*/ 4093488 h 6507156"/>
              <a:gd name="connsiteX1382" fmla="*/ 1925950 w 9124939"/>
              <a:gd name="connsiteY1382" fmla="*/ 4093806 h 6507156"/>
              <a:gd name="connsiteX1383" fmla="*/ 1918965 w 9124939"/>
              <a:gd name="connsiteY1383" fmla="*/ 4104300 h 6507156"/>
              <a:gd name="connsiteX1384" fmla="*/ 1907217 w 9124939"/>
              <a:gd name="connsiteY1384" fmla="*/ 4107480 h 6507156"/>
              <a:gd name="connsiteX1385" fmla="*/ 1893564 w 9124939"/>
              <a:gd name="connsiteY1385" fmla="*/ 4111932 h 6507156"/>
              <a:gd name="connsiteX1386" fmla="*/ 1863719 w 9124939"/>
              <a:gd name="connsiteY1386" fmla="*/ 4107798 h 6507156"/>
              <a:gd name="connsiteX1387" fmla="*/ 1856417 w 9124939"/>
              <a:gd name="connsiteY1387" fmla="*/ 4104618 h 6507156"/>
              <a:gd name="connsiteX1388" fmla="*/ 1850385 w 9124939"/>
              <a:gd name="connsiteY1388" fmla="*/ 4110024 h 6507156"/>
              <a:gd name="connsiteX1389" fmla="*/ 1831336 w 9124939"/>
              <a:gd name="connsiteY1389" fmla="*/ 4114794 h 6507156"/>
              <a:gd name="connsiteX1390" fmla="*/ 1831336 w 9124939"/>
              <a:gd name="connsiteY1390" fmla="*/ 4107162 h 6507156"/>
              <a:gd name="connsiteX1391" fmla="*/ 1819589 w 9124939"/>
              <a:gd name="connsiteY1391" fmla="*/ 4103982 h 6507156"/>
              <a:gd name="connsiteX1392" fmla="*/ 1829748 w 9124939"/>
              <a:gd name="connsiteY1392" fmla="*/ 4095396 h 6507156"/>
              <a:gd name="connsiteX1393" fmla="*/ 1837368 w 9124939"/>
              <a:gd name="connsiteY1393" fmla="*/ 4095396 h 6507156"/>
              <a:gd name="connsiteX1394" fmla="*/ 1858322 w 9124939"/>
              <a:gd name="connsiteY1394" fmla="*/ 4084903 h 6507156"/>
              <a:gd name="connsiteX1395" fmla="*/ 1844670 w 9124939"/>
              <a:gd name="connsiteY1395" fmla="*/ 4082677 h 6507156"/>
              <a:gd name="connsiteX1396" fmla="*/ 1851972 w 9124939"/>
              <a:gd name="connsiteY1396" fmla="*/ 4075363 h 6507156"/>
              <a:gd name="connsiteX1397" fmla="*/ 1829748 w 9124939"/>
              <a:gd name="connsiteY1397" fmla="*/ 4081723 h 6507156"/>
              <a:gd name="connsiteX1398" fmla="*/ 1818001 w 9124939"/>
              <a:gd name="connsiteY1398" fmla="*/ 4083313 h 6507156"/>
              <a:gd name="connsiteX1399" fmla="*/ 1808477 w 9124939"/>
              <a:gd name="connsiteY1399" fmla="*/ 4093806 h 6507156"/>
              <a:gd name="connsiteX1400" fmla="*/ 1798317 w 9124939"/>
              <a:gd name="connsiteY1400" fmla="*/ 4102392 h 6507156"/>
              <a:gd name="connsiteX1401" fmla="*/ 1785619 w 9124939"/>
              <a:gd name="connsiteY1401" fmla="*/ 4101120 h 6507156"/>
              <a:gd name="connsiteX1402" fmla="*/ 1801493 w 9124939"/>
              <a:gd name="connsiteY1402" fmla="*/ 4094760 h 6507156"/>
              <a:gd name="connsiteX1403" fmla="*/ 1810699 w 9124939"/>
              <a:gd name="connsiteY1403" fmla="*/ 4074727 h 6507156"/>
              <a:gd name="connsiteX1404" fmla="*/ 1832923 w 9124939"/>
              <a:gd name="connsiteY1404" fmla="*/ 4067095 h 6507156"/>
              <a:gd name="connsiteX1405" fmla="*/ 1838003 w 9124939"/>
              <a:gd name="connsiteY1405" fmla="*/ 4062961 h 6507156"/>
              <a:gd name="connsiteX1406" fmla="*/ 1827209 w 9124939"/>
              <a:gd name="connsiteY1406" fmla="*/ 4056602 h 6507156"/>
              <a:gd name="connsiteX1407" fmla="*/ 1804350 w 9124939"/>
              <a:gd name="connsiteY1407" fmla="*/ 4067095 h 6507156"/>
              <a:gd name="connsiteX1408" fmla="*/ 1797048 w 9124939"/>
              <a:gd name="connsiteY1408" fmla="*/ 4072501 h 6507156"/>
              <a:gd name="connsiteX1409" fmla="*/ 1787206 w 9124939"/>
              <a:gd name="connsiteY1409" fmla="*/ 4061053 h 6507156"/>
              <a:gd name="connsiteX1410" fmla="*/ 1767204 w 9124939"/>
              <a:gd name="connsiteY1410" fmla="*/ 4062325 h 6507156"/>
              <a:gd name="connsiteX1411" fmla="*/ 1779903 w 9124939"/>
              <a:gd name="connsiteY1411" fmla="*/ 4048334 h 6507156"/>
              <a:gd name="connsiteX1412" fmla="*/ 1797683 w 9124939"/>
              <a:gd name="connsiteY1412" fmla="*/ 4035614 h 6507156"/>
              <a:gd name="connsiteX1413" fmla="*/ 1806254 w 9124939"/>
              <a:gd name="connsiteY1413" fmla="*/ 4032434 h 6507156"/>
              <a:gd name="connsiteX1414" fmla="*/ 1822129 w 9124939"/>
              <a:gd name="connsiteY1414" fmla="*/ 4027028 h 6507156"/>
              <a:gd name="connsiteX1415" fmla="*/ 1819907 w 9124939"/>
              <a:gd name="connsiteY1415" fmla="*/ 4022895 h 6507156"/>
              <a:gd name="connsiteX1416" fmla="*/ 1807207 w 9124939"/>
              <a:gd name="connsiteY1416" fmla="*/ 4022895 h 6507156"/>
              <a:gd name="connsiteX1417" fmla="*/ 1791333 w 9124939"/>
              <a:gd name="connsiteY1417" fmla="*/ 4021305 h 6507156"/>
              <a:gd name="connsiteX1418" fmla="*/ 1765617 w 9124939"/>
              <a:gd name="connsiteY1418" fmla="*/ 4020033 h 6507156"/>
              <a:gd name="connsiteX1419" fmla="*/ 1760537 w 9124939"/>
              <a:gd name="connsiteY1419" fmla="*/ 4012083 h 6507156"/>
              <a:gd name="connsiteX1420" fmla="*/ 1765299 w 9124939"/>
              <a:gd name="connsiteY1420" fmla="*/ 3998091 h 6507156"/>
              <a:gd name="connsiteX1421" fmla="*/ 1772919 w 9124939"/>
              <a:gd name="connsiteY1421" fmla="*/ 3997137 h 6507156"/>
              <a:gd name="connsiteX1422" fmla="*/ 1796096 w 9124939"/>
              <a:gd name="connsiteY1422" fmla="*/ 3991413 h 6507156"/>
              <a:gd name="connsiteX1423" fmla="*/ 1789746 w 9124939"/>
              <a:gd name="connsiteY1423" fmla="*/ 4006359 h 6507156"/>
              <a:gd name="connsiteX1424" fmla="*/ 1802445 w 9124939"/>
              <a:gd name="connsiteY1424" fmla="*/ 3995547 h 6507156"/>
              <a:gd name="connsiteX1425" fmla="*/ 1807842 w 9124939"/>
              <a:gd name="connsiteY1425" fmla="*/ 4003815 h 6507156"/>
              <a:gd name="connsiteX1426" fmla="*/ 1817366 w 9124939"/>
              <a:gd name="connsiteY1426" fmla="*/ 4006995 h 6507156"/>
              <a:gd name="connsiteX1427" fmla="*/ 1838638 w 9124939"/>
              <a:gd name="connsiteY1427" fmla="*/ 4006041 h 6507156"/>
              <a:gd name="connsiteX1428" fmla="*/ 1823716 w 9124939"/>
              <a:gd name="connsiteY1428" fmla="*/ 3999681 h 6507156"/>
              <a:gd name="connsiteX1429" fmla="*/ 1815145 w 9124939"/>
              <a:gd name="connsiteY1429" fmla="*/ 3986008 h 6507156"/>
              <a:gd name="connsiteX1430" fmla="*/ 1829748 w 9124939"/>
              <a:gd name="connsiteY1430" fmla="*/ 3979330 h 6507156"/>
              <a:gd name="connsiteX1431" fmla="*/ 1831971 w 9124939"/>
              <a:gd name="connsiteY1431" fmla="*/ 3961522 h 6507156"/>
              <a:gd name="connsiteX1432" fmla="*/ 1842448 w 9124939"/>
              <a:gd name="connsiteY1432" fmla="*/ 3958342 h 6507156"/>
              <a:gd name="connsiteX1433" fmla="*/ 1866576 w 9124939"/>
              <a:gd name="connsiteY1433" fmla="*/ 3957070 h 6507156"/>
              <a:gd name="connsiteX1434" fmla="*/ 1895151 w 9124939"/>
              <a:gd name="connsiteY1434" fmla="*/ 3945941 h 6507156"/>
              <a:gd name="connsiteX1435" fmla="*/ 1912297 w 9124939"/>
              <a:gd name="connsiteY1435" fmla="*/ 3942761 h 6507156"/>
              <a:gd name="connsiteX1436" fmla="*/ 1936746 w 9124939"/>
              <a:gd name="connsiteY1436" fmla="*/ 3946895 h 6507156"/>
              <a:gd name="connsiteX1437" fmla="*/ 1932301 w 9124939"/>
              <a:gd name="connsiteY1437" fmla="*/ 3941807 h 6507156"/>
              <a:gd name="connsiteX1438" fmla="*/ 1912297 w 9124939"/>
              <a:gd name="connsiteY1438" fmla="*/ 3937673 h 6507156"/>
              <a:gd name="connsiteX1439" fmla="*/ 1900549 w 9124939"/>
              <a:gd name="connsiteY1439" fmla="*/ 3934493 h 6507156"/>
              <a:gd name="connsiteX1440" fmla="*/ 1903407 w 9124939"/>
              <a:gd name="connsiteY1440" fmla="*/ 3923045 h 6507156"/>
              <a:gd name="connsiteX1441" fmla="*/ 1909757 w 9124939"/>
              <a:gd name="connsiteY1441" fmla="*/ 3908100 h 6507156"/>
              <a:gd name="connsiteX1442" fmla="*/ 1899279 w 9124939"/>
              <a:gd name="connsiteY1442" fmla="*/ 3913506 h 6507156"/>
              <a:gd name="connsiteX1443" fmla="*/ 1884673 w 9124939"/>
              <a:gd name="connsiteY1443" fmla="*/ 3933539 h 6507156"/>
              <a:gd name="connsiteX1444" fmla="*/ 1873878 w 9124939"/>
              <a:gd name="connsiteY1444" fmla="*/ 3937991 h 6507156"/>
              <a:gd name="connsiteX1445" fmla="*/ 1854829 w 9124939"/>
              <a:gd name="connsiteY1445" fmla="*/ 3942443 h 6507156"/>
              <a:gd name="connsiteX1446" fmla="*/ 1847527 w 9124939"/>
              <a:gd name="connsiteY1446" fmla="*/ 3943715 h 6507156"/>
              <a:gd name="connsiteX1447" fmla="*/ 1849750 w 9124939"/>
              <a:gd name="connsiteY1447" fmla="*/ 3948485 h 6507156"/>
              <a:gd name="connsiteX1448" fmla="*/ 1831971 w 9124939"/>
              <a:gd name="connsiteY1448" fmla="*/ 3948803 h 6507156"/>
              <a:gd name="connsiteX1449" fmla="*/ 1812922 w 9124939"/>
              <a:gd name="connsiteY1449" fmla="*/ 3957388 h 6507156"/>
              <a:gd name="connsiteX1450" fmla="*/ 1809747 w 9124939"/>
              <a:gd name="connsiteY1450" fmla="*/ 3950393 h 6507156"/>
              <a:gd name="connsiteX1451" fmla="*/ 1846575 w 9124939"/>
              <a:gd name="connsiteY1451" fmla="*/ 3931949 h 6507156"/>
              <a:gd name="connsiteX1452" fmla="*/ 1854512 w 9124939"/>
              <a:gd name="connsiteY1452" fmla="*/ 3910644 h 6507156"/>
              <a:gd name="connsiteX1453" fmla="*/ 1870386 w 9124939"/>
              <a:gd name="connsiteY1453" fmla="*/ 3899832 h 6507156"/>
              <a:gd name="connsiteX1454" fmla="*/ 1868482 w 9124939"/>
              <a:gd name="connsiteY1454" fmla="*/ 3894744 h 6507156"/>
              <a:gd name="connsiteX1455" fmla="*/ 1856735 w 9124939"/>
              <a:gd name="connsiteY1455" fmla="*/ 3895698 h 6507156"/>
              <a:gd name="connsiteX1456" fmla="*/ 1867847 w 9124939"/>
              <a:gd name="connsiteY1456" fmla="*/ 3869623 h 6507156"/>
              <a:gd name="connsiteX1457" fmla="*/ 1885943 w 9124939"/>
              <a:gd name="connsiteY1457" fmla="*/ 3857539 h 6507156"/>
              <a:gd name="connsiteX1458" fmla="*/ 1910392 w 9124939"/>
              <a:gd name="connsiteY1458" fmla="*/ 3861673 h 6507156"/>
              <a:gd name="connsiteX1459" fmla="*/ 1902772 w 9124939"/>
              <a:gd name="connsiteY1459" fmla="*/ 3845774 h 6507156"/>
              <a:gd name="connsiteX1460" fmla="*/ 1904677 w 9124939"/>
              <a:gd name="connsiteY1460" fmla="*/ 3834008 h 6507156"/>
              <a:gd name="connsiteX1461" fmla="*/ 1890071 w 9124939"/>
              <a:gd name="connsiteY1461" fmla="*/ 3843866 h 6507156"/>
              <a:gd name="connsiteX1462" fmla="*/ 1847845 w 9124939"/>
              <a:gd name="connsiteY1462" fmla="*/ 3844502 h 6507156"/>
              <a:gd name="connsiteX1463" fmla="*/ 1840543 w 9124939"/>
              <a:gd name="connsiteY1463" fmla="*/ 3838142 h 6507156"/>
              <a:gd name="connsiteX1464" fmla="*/ 1839908 w 9124939"/>
              <a:gd name="connsiteY1464" fmla="*/ 3821924 h 6507156"/>
              <a:gd name="connsiteX1465" fmla="*/ 1827526 w 9124939"/>
              <a:gd name="connsiteY1465" fmla="*/ 3834644 h 6507156"/>
              <a:gd name="connsiteX1466" fmla="*/ 1819272 w 9124939"/>
              <a:gd name="connsiteY1466" fmla="*/ 3835280 h 6507156"/>
              <a:gd name="connsiteX1467" fmla="*/ 1816732 w 9124939"/>
              <a:gd name="connsiteY1467" fmla="*/ 3824468 h 6507156"/>
              <a:gd name="connsiteX1468" fmla="*/ 1802127 w 9124939"/>
              <a:gd name="connsiteY1468" fmla="*/ 3823514 h 6507156"/>
              <a:gd name="connsiteX1469" fmla="*/ 1797683 w 9124939"/>
              <a:gd name="connsiteY1469" fmla="*/ 3817155 h 6507156"/>
              <a:gd name="connsiteX1470" fmla="*/ 1783713 w 9124939"/>
              <a:gd name="connsiteY1470" fmla="*/ 3805707 h 6507156"/>
              <a:gd name="connsiteX1471" fmla="*/ 1796413 w 9124939"/>
              <a:gd name="connsiteY1471" fmla="*/ 3789807 h 6507156"/>
              <a:gd name="connsiteX1472" fmla="*/ 1811017 w 9124939"/>
              <a:gd name="connsiteY1472" fmla="*/ 3784401 h 6507156"/>
              <a:gd name="connsiteX1473" fmla="*/ 1817366 w 9124939"/>
              <a:gd name="connsiteY1473" fmla="*/ 3766276 h 6507156"/>
              <a:gd name="connsiteX1474" fmla="*/ 1845940 w 9124939"/>
              <a:gd name="connsiteY1474" fmla="*/ 3758644 h 6507156"/>
              <a:gd name="connsiteX1475" fmla="*/ 1839273 w 9124939"/>
              <a:gd name="connsiteY1475" fmla="*/ 3753556 h 6507156"/>
              <a:gd name="connsiteX1476" fmla="*/ 1838321 w 9124939"/>
              <a:gd name="connsiteY1476" fmla="*/ 3744017 h 6507156"/>
              <a:gd name="connsiteX1477" fmla="*/ 1821176 w 9124939"/>
              <a:gd name="connsiteY1477" fmla="*/ 3746243 h 6507156"/>
              <a:gd name="connsiteX1478" fmla="*/ 1813239 w 9124939"/>
              <a:gd name="connsiteY1478" fmla="*/ 3752602 h 6507156"/>
              <a:gd name="connsiteX1479" fmla="*/ 1805302 w 9124939"/>
              <a:gd name="connsiteY1479" fmla="*/ 3741155 h 6507156"/>
              <a:gd name="connsiteX1480" fmla="*/ 1806947 w 9124939"/>
              <a:gd name="connsiteY1480" fmla="*/ 3729384 h 6507156"/>
              <a:gd name="connsiteX1481" fmla="*/ 1802887 w 9124939"/>
              <a:gd name="connsiteY1481" fmla="*/ 3740143 h 6507156"/>
              <a:gd name="connsiteX1482" fmla="*/ 1781173 w 9124939"/>
              <a:gd name="connsiteY1482" fmla="*/ 3728713 h 6507156"/>
              <a:gd name="connsiteX1483" fmla="*/ 1801956 w 9124939"/>
              <a:gd name="connsiteY1483" fmla="*/ 3724268 h 6507156"/>
              <a:gd name="connsiteX1484" fmla="*/ 1807428 w 9124939"/>
              <a:gd name="connsiteY1484" fmla="*/ 3725948 h 6507156"/>
              <a:gd name="connsiteX1485" fmla="*/ 1807525 w 9124939"/>
              <a:gd name="connsiteY1485" fmla="*/ 3725255 h 6507156"/>
              <a:gd name="connsiteX1486" fmla="*/ 1825621 w 9124939"/>
              <a:gd name="connsiteY1486" fmla="*/ 3729707 h 6507156"/>
              <a:gd name="connsiteX1487" fmla="*/ 1822447 w 9124939"/>
              <a:gd name="connsiteY1487" fmla="*/ 3718895 h 6507156"/>
              <a:gd name="connsiteX1488" fmla="*/ 1811652 w 9124939"/>
              <a:gd name="connsiteY1488" fmla="*/ 3715715 h 6507156"/>
              <a:gd name="connsiteX1489" fmla="*/ 1807207 w 9124939"/>
              <a:gd name="connsiteY1489" fmla="*/ 3699180 h 6507156"/>
              <a:gd name="connsiteX1490" fmla="*/ 1825303 w 9124939"/>
              <a:gd name="connsiteY1490" fmla="*/ 3691230 h 6507156"/>
              <a:gd name="connsiteX1491" fmla="*/ 1828161 w 9124939"/>
              <a:gd name="connsiteY1491" fmla="*/ 3670561 h 6507156"/>
              <a:gd name="connsiteX1492" fmla="*/ 1850385 w 9124939"/>
              <a:gd name="connsiteY1492" fmla="*/ 3674377 h 6507156"/>
              <a:gd name="connsiteX1493" fmla="*/ 1863084 w 9124939"/>
              <a:gd name="connsiteY1493" fmla="*/ 3672151 h 6507156"/>
              <a:gd name="connsiteX1494" fmla="*/ 1875784 w 9124939"/>
              <a:gd name="connsiteY1494" fmla="*/ 3681373 h 6507156"/>
              <a:gd name="connsiteX1495" fmla="*/ 1877054 w 9124939"/>
              <a:gd name="connsiteY1495" fmla="*/ 3690912 h 6507156"/>
              <a:gd name="connsiteX1496" fmla="*/ 1891024 w 9124939"/>
              <a:gd name="connsiteY1496" fmla="*/ 3696318 h 6507156"/>
              <a:gd name="connsiteX1497" fmla="*/ 1886261 w 9124939"/>
              <a:gd name="connsiteY1497" fmla="*/ 3683598 h 6507156"/>
              <a:gd name="connsiteX1498" fmla="*/ 1899279 w 9124939"/>
              <a:gd name="connsiteY1498" fmla="*/ 3672787 h 6507156"/>
              <a:gd name="connsiteX1499" fmla="*/ 1917060 w 9124939"/>
              <a:gd name="connsiteY1499" fmla="*/ 3680101 h 6507156"/>
              <a:gd name="connsiteX1500" fmla="*/ 1933253 w 9124939"/>
              <a:gd name="connsiteY1500" fmla="*/ 3689640 h 6507156"/>
              <a:gd name="connsiteX1501" fmla="*/ 1939602 w 9124939"/>
              <a:gd name="connsiteY1501" fmla="*/ 3690276 h 6507156"/>
              <a:gd name="connsiteX1502" fmla="*/ 1940238 w 9124939"/>
              <a:gd name="connsiteY1502" fmla="*/ 3671515 h 6507156"/>
              <a:gd name="connsiteX1503" fmla="*/ 1931665 w 9124939"/>
              <a:gd name="connsiteY1503" fmla="*/ 3654343 h 6507156"/>
              <a:gd name="connsiteX1504" fmla="*/ 1944365 w 9124939"/>
              <a:gd name="connsiteY1504" fmla="*/ 3640670 h 6507156"/>
              <a:gd name="connsiteX1505" fmla="*/ 1961192 w 9124939"/>
              <a:gd name="connsiteY1505" fmla="*/ 3640670 h 6507156"/>
              <a:gd name="connsiteX1506" fmla="*/ 1971670 w 9124939"/>
              <a:gd name="connsiteY1506" fmla="*/ 3619364 h 6507156"/>
              <a:gd name="connsiteX1507" fmla="*/ 1955795 w 9124939"/>
              <a:gd name="connsiteY1507" fmla="*/ 3616184 h 6507156"/>
              <a:gd name="connsiteX1508" fmla="*/ 1935476 w 9124939"/>
              <a:gd name="connsiteY1508" fmla="*/ 3621908 h 6507156"/>
              <a:gd name="connsiteX1509" fmla="*/ 1917377 w 9124939"/>
              <a:gd name="connsiteY1509" fmla="*/ 3611097 h 6507156"/>
              <a:gd name="connsiteX1510" fmla="*/ 1924045 w 9124939"/>
              <a:gd name="connsiteY1510" fmla="*/ 3600921 h 6507156"/>
              <a:gd name="connsiteX1511" fmla="*/ 1934206 w 9124939"/>
              <a:gd name="connsiteY1511" fmla="*/ 3590109 h 6507156"/>
              <a:gd name="connsiteX1512" fmla="*/ 1956430 w 9124939"/>
              <a:gd name="connsiteY1512" fmla="*/ 3581523 h 6507156"/>
              <a:gd name="connsiteX1513" fmla="*/ 1952302 w 9124939"/>
              <a:gd name="connsiteY1513" fmla="*/ 3571984 h 6507156"/>
              <a:gd name="connsiteX1514" fmla="*/ 1949128 w 9124939"/>
              <a:gd name="connsiteY1514" fmla="*/ 3559582 h 6507156"/>
              <a:gd name="connsiteX1515" fmla="*/ 1964685 w 9124939"/>
              <a:gd name="connsiteY1515" fmla="*/ 3542411 h 6507156"/>
              <a:gd name="connsiteX1516" fmla="*/ 1980560 w 9124939"/>
              <a:gd name="connsiteY1516" fmla="*/ 3536687 h 6507156"/>
              <a:gd name="connsiteX1517" fmla="*/ 1986593 w 9124939"/>
              <a:gd name="connsiteY1517" fmla="*/ 3523013 h 6507156"/>
              <a:gd name="connsiteX1518" fmla="*/ 2005643 w 9124939"/>
              <a:gd name="connsiteY1518" fmla="*/ 3526193 h 6507156"/>
              <a:gd name="connsiteX1519" fmla="*/ 2002468 w 9124939"/>
              <a:gd name="connsiteY1519" fmla="*/ 3518879 h 6507156"/>
              <a:gd name="connsiteX1520" fmla="*/ 2018343 w 9124939"/>
              <a:gd name="connsiteY1520" fmla="*/ 3513473 h 6507156"/>
              <a:gd name="connsiteX1521" fmla="*/ 2035489 w 9124939"/>
              <a:gd name="connsiteY1521" fmla="*/ 3532235 h 6507156"/>
              <a:gd name="connsiteX1522" fmla="*/ 2025011 w 9124939"/>
              <a:gd name="connsiteY1522" fmla="*/ 3557674 h 6507156"/>
              <a:gd name="connsiteX1523" fmla="*/ 2037711 w 9124939"/>
              <a:gd name="connsiteY1523" fmla="*/ 3558310 h 6507156"/>
              <a:gd name="connsiteX1524" fmla="*/ 2045967 w 9124939"/>
              <a:gd name="connsiteY1524" fmla="*/ 3541775 h 6507156"/>
              <a:gd name="connsiteX1525" fmla="*/ 2041839 w 9124939"/>
              <a:gd name="connsiteY1525" fmla="*/ 3515381 h 6507156"/>
              <a:gd name="connsiteX1526" fmla="*/ 2055174 w 9124939"/>
              <a:gd name="connsiteY1526" fmla="*/ 3515381 h 6507156"/>
              <a:gd name="connsiteX1527" fmla="*/ 2061524 w 9124939"/>
              <a:gd name="connsiteY1527" fmla="*/ 3497256 h 6507156"/>
              <a:gd name="connsiteX1528" fmla="*/ 4162334 w 9124939"/>
              <a:gd name="connsiteY1528" fmla="*/ 3494081 h 6507156"/>
              <a:gd name="connsiteX1529" fmla="*/ 4192921 w 9124939"/>
              <a:gd name="connsiteY1529" fmla="*/ 3520763 h 6507156"/>
              <a:gd name="connsiteX1530" fmla="*/ 4197336 w 9124939"/>
              <a:gd name="connsiteY1530" fmla="*/ 3526295 h 6507156"/>
              <a:gd name="connsiteX1531" fmla="*/ 4191345 w 9124939"/>
              <a:gd name="connsiteY1531" fmla="*/ 3546469 h 6507156"/>
              <a:gd name="connsiteX1532" fmla="*/ 4151298 w 9124939"/>
              <a:gd name="connsiteY1532" fmla="*/ 3524342 h 6507156"/>
              <a:gd name="connsiteX1533" fmla="*/ 4152875 w 9124939"/>
              <a:gd name="connsiteY1533" fmla="*/ 3503843 h 6507156"/>
              <a:gd name="connsiteX1534" fmla="*/ 4162334 w 9124939"/>
              <a:gd name="connsiteY1534" fmla="*/ 3494081 h 6507156"/>
              <a:gd name="connsiteX1535" fmla="*/ 3557573 w 9124939"/>
              <a:gd name="connsiteY1535" fmla="*/ 3470268 h 6507156"/>
              <a:gd name="connsiteX1536" fmla="*/ 3568686 w 9124939"/>
              <a:gd name="connsiteY1536" fmla="*/ 3482968 h 6507156"/>
              <a:gd name="connsiteX1537" fmla="*/ 3560113 w 9124939"/>
              <a:gd name="connsiteY1537" fmla="*/ 3482082 h 6507156"/>
              <a:gd name="connsiteX1538" fmla="*/ 3548048 w 9124939"/>
              <a:gd name="connsiteY1538" fmla="*/ 3472040 h 6507156"/>
              <a:gd name="connsiteX1539" fmla="*/ 3557573 w 9124939"/>
              <a:gd name="connsiteY1539" fmla="*/ 3470268 h 6507156"/>
              <a:gd name="connsiteX1540" fmla="*/ 3768547 w 9124939"/>
              <a:gd name="connsiteY1540" fmla="*/ 3452806 h 6507156"/>
              <a:gd name="connsiteX1541" fmla="*/ 3775060 w 9124939"/>
              <a:gd name="connsiteY1541" fmla="*/ 3471086 h 6507156"/>
              <a:gd name="connsiteX1542" fmla="*/ 3767896 w 9124939"/>
              <a:gd name="connsiteY1542" fmla="*/ 3484556 h 6507156"/>
              <a:gd name="connsiteX1543" fmla="*/ 3762360 w 9124939"/>
              <a:gd name="connsiteY1543" fmla="*/ 3471086 h 6507156"/>
              <a:gd name="connsiteX1544" fmla="*/ 3763011 w 9124939"/>
              <a:gd name="connsiteY1544" fmla="*/ 3454089 h 6507156"/>
              <a:gd name="connsiteX1545" fmla="*/ 3768547 w 9124939"/>
              <a:gd name="connsiteY1545" fmla="*/ 3452806 h 6507156"/>
              <a:gd name="connsiteX1546" fmla="*/ 3723084 w 9124939"/>
              <a:gd name="connsiteY1546" fmla="*/ 3443281 h 6507156"/>
              <a:gd name="connsiteX1547" fmla="*/ 3747377 w 9124939"/>
              <a:gd name="connsiteY1547" fmla="*/ 3452683 h 6507156"/>
              <a:gd name="connsiteX1548" fmla="*/ 3750532 w 9124939"/>
              <a:gd name="connsiteY1548" fmla="*/ 3461771 h 6507156"/>
              <a:gd name="connsiteX1549" fmla="*/ 3754003 w 9124939"/>
              <a:gd name="connsiteY1549" fmla="*/ 3468039 h 6507156"/>
              <a:gd name="connsiteX1550" fmla="*/ 3758420 w 9124939"/>
              <a:gd name="connsiteY1550" fmla="*/ 3473366 h 6507156"/>
              <a:gd name="connsiteX1551" fmla="*/ 3762521 w 9124939"/>
              <a:gd name="connsiteY1551" fmla="*/ 3484649 h 6507156"/>
              <a:gd name="connsiteX1552" fmla="*/ 3783659 w 9124939"/>
              <a:gd name="connsiteY1552" fmla="*/ 3492797 h 6507156"/>
              <a:gd name="connsiteX1553" fmla="*/ 3787761 w 9124939"/>
              <a:gd name="connsiteY1553" fmla="*/ 3508153 h 6507156"/>
              <a:gd name="connsiteX1554" fmla="*/ 3781766 w 9124939"/>
              <a:gd name="connsiteY1554" fmla="*/ 3521942 h 6507156"/>
              <a:gd name="connsiteX1555" fmla="*/ 3771355 w 9124939"/>
              <a:gd name="connsiteY1555" fmla="*/ 3530090 h 6507156"/>
              <a:gd name="connsiteX1556" fmla="*/ 3754318 w 9124939"/>
              <a:gd name="connsiteY1556" fmla="*/ 3540119 h 6507156"/>
              <a:gd name="connsiteX1557" fmla="*/ 3733811 w 9124939"/>
              <a:gd name="connsiteY1557" fmla="*/ 3537925 h 6507156"/>
              <a:gd name="connsiteX1558" fmla="*/ 3720875 w 9124939"/>
              <a:gd name="connsiteY1558" fmla="*/ 3523509 h 6507156"/>
              <a:gd name="connsiteX1559" fmla="*/ 3728132 w 9124939"/>
              <a:gd name="connsiteY1559" fmla="*/ 3517241 h 6507156"/>
              <a:gd name="connsiteX1560" fmla="*/ 3716458 w 9124939"/>
              <a:gd name="connsiteY1560" fmla="*/ 3515048 h 6507156"/>
              <a:gd name="connsiteX1561" fmla="*/ 3714250 w 9124939"/>
              <a:gd name="connsiteY1561" fmla="*/ 3498751 h 6507156"/>
              <a:gd name="connsiteX1562" fmla="*/ 3697528 w 9124939"/>
              <a:gd name="connsiteY1562" fmla="*/ 3487156 h 6507156"/>
              <a:gd name="connsiteX1563" fmla="*/ 3687748 w 9124939"/>
              <a:gd name="connsiteY1563" fmla="*/ 3473993 h 6507156"/>
              <a:gd name="connsiteX1564" fmla="*/ 3689641 w 9124939"/>
              <a:gd name="connsiteY1564" fmla="*/ 3456130 h 6507156"/>
              <a:gd name="connsiteX1565" fmla="*/ 3702576 w 9124939"/>
              <a:gd name="connsiteY1565" fmla="*/ 3462398 h 6507156"/>
              <a:gd name="connsiteX1566" fmla="*/ 3713934 w 9124939"/>
              <a:gd name="connsiteY1566" fmla="*/ 3458950 h 6507156"/>
              <a:gd name="connsiteX1567" fmla="*/ 3723084 w 9124939"/>
              <a:gd name="connsiteY1567" fmla="*/ 3443281 h 6507156"/>
              <a:gd name="connsiteX1568" fmla="*/ 2251292 w 9124939"/>
              <a:gd name="connsiteY1568" fmla="*/ 3440106 h 6507156"/>
              <a:gd name="connsiteX1569" fmla="*/ 2259457 w 9124939"/>
              <a:gd name="connsiteY1569" fmla="*/ 3440106 h 6507156"/>
              <a:gd name="connsiteX1570" fmla="*/ 2262481 w 9124939"/>
              <a:gd name="connsiteY1570" fmla="*/ 3449774 h 6507156"/>
              <a:gd name="connsiteX1571" fmla="*/ 2268529 w 9124939"/>
              <a:gd name="connsiteY1571" fmla="*/ 3466855 h 6507156"/>
              <a:gd name="connsiteX1572" fmla="*/ 2264900 w 9124939"/>
              <a:gd name="connsiteY1572" fmla="*/ 3479746 h 6507156"/>
              <a:gd name="connsiteX1573" fmla="*/ 2259759 w 9124939"/>
              <a:gd name="connsiteY1573" fmla="*/ 3482969 h 6507156"/>
              <a:gd name="connsiteX1574" fmla="*/ 2247664 w 9124939"/>
              <a:gd name="connsiteY1574" fmla="*/ 3475556 h 6507156"/>
              <a:gd name="connsiteX1575" fmla="*/ 2243128 w 9124939"/>
              <a:gd name="connsiteY1575" fmla="*/ 3462665 h 6507156"/>
              <a:gd name="connsiteX1576" fmla="*/ 2245245 w 9124939"/>
              <a:gd name="connsiteY1576" fmla="*/ 3449774 h 6507156"/>
              <a:gd name="connsiteX1577" fmla="*/ 2251292 w 9124939"/>
              <a:gd name="connsiteY1577" fmla="*/ 3440106 h 6507156"/>
              <a:gd name="connsiteX1578" fmla="*/ 2165882 w 9124939"/>
              <a:gd name="connsiteY1578" fmla="*/ 3402011 h 6507156"/>
              <a:gd name="connsiteX1579" fmla="*/ 2174193 w 9124939"/>
              <a:gd name="connsiteY1579" fmla="*/ 3413628 h 6507156"/>
              <a:gd name="connsiteX1580" fmla="*/ 2174193 w 9124939"/>
              <a:gd name="connsiteY1580" fmla="*/ 3426189 h 6507156"/>
              <a:gd name="connsiteX1581" fmla="*/ 2179627 w 9124939"/>
              <a:gd name="connsiteY1581" fmla="*/ 3440315 h 6507156"/>
              <a:gd name="connsiteX1582" fmla="*/ 2167161 w 9124939"/>
              <a:gd name="connsiteY1582" fmla="*/ 3449736 h 6507156"/>
              <a:gd name="connsiteX1583" fmla="*/ 2161727 w 9124939"/>
              <a:gd name="connsiteY1583" fmla="*/ 3459156 h 6507156"/>
              <a:gd name="connsiteX1584" fmla="*/ 2151183 w 9124939"/>
              <a:gd name="connsiteY1584" fmla="*/ 3456644 h 6507156"/>
              <a:gd name="connsiteX1585" fmla="*/ 2148942 w 9124939"/>
              <a:gd name="connsiteY1585" fmla="*/ 3446909 h 6507156"/>
              <a:gd name="connsiteX1586" fmla="*/ 2155016 w 9124939"/>
              <a:gd name="connsiteY1586" fmla="*/ 3430271 h 6507156"/>
              <a:gd name="connsiteX1587" fmla="*/ 2145426 w 9124939"/>
              <a:gd name="connsiteY1587" fmla="*/ 3430271 h 6507156"/>
              <a:gd name="connsiteX1588" fmla="*/ 2137115 w 9124939"/>
              <a:gd name="connsiteY1588" fmla="*/ 3439687 h 6507156"/>
              <a:gd name="connsiteX1589" fmla="*/ 2132961 w 9124939"/>
              <a:gd name="connsiteY1589" fmla="*/ 3445967 h 6507156"/>
              <a:gd name="connsiteX1590" fmla="*/ 2132001 w 9124939"/>
              <a:gd name="connsiteY1590" fmla="*/ 3433724 h 6507156"/>
              <a:gd name="connsiteX1591" fmla="*/ 2141271 w 9124939"/>
              <a:gd name="connsiteY1591" fmla="*/ 3412686 h 6507156"/>
              <a:gd name="connsiteX1592" fmla="*/ 2149582 w 9124939"/>
              <a:gd name="connsiteY1592" fmla="*/ 3418652 h 6507156"/>
              <a:gd name="connsiteX1593" fmla="*/ 2156294 w 9124939"/>
              <a:gd name="connsiteY1593" fmla="*/ 3410488 h 6507156"/>
              <a:gd name="connsiteX1594" fmla="*/ 2165882 w 9124939"/>
              <a:gd name="connsiteY1594" fmla="*/ 3402011 h 6507156"/>
              <a:gd name="connsiteX1595" fmla="*/ 3758979 w 9124939"/>
              <a:gd name="connsiteY1595" fmla="*/ 3381369 h 6507156"/>
              <a:gd name="connsiteX1596" fmla="*/ 3770298 w 9124939"/>
              <a:gd name="connsiteY1596" fmla="*/ 3401555 h 6507156"/>
              <a:gd name="connsiteX1597" fmla="*/ 3764800 w 9124939"/>
              <a:gd name="connsiteY1597" fmla="*/ 3416294 h 6507156"/>
              <a:gd name="connsiteX1598" fmla="*/ 3752835 w 9124939"/>
              <a:gd name="connsiteY1598" fmla="*/ 3408925 h 6507156"/>
              <a:gd name="connsiteX1599" fmla="*/ 3764800 w 9124939"/>
              <a:gd name="connsiteY1599" fmla="*/ 3400273 h 6507156"/>
              <a:gd name="connsiteX1600" fmla="*/ 3758979 w 9124939"/>
              <a:gd name="connsiteY1600" fmla="*/ 3381369 h 6507156"/>
              <a:gd name="connsiteX1601" fmla="*/ 2178038 w 9124939"/>
              <a:gd name="connsiteY1601" fmla="*/ 3371846 h 6507156"/>
              <a:gd name="connsiteX1602" fmla="*/ 2175871 w 9124939"/>
              <a:gd name="connsiteY1602" fmla="*/ 3379751 h 6507156"/>
              <a:gd name="connsiteX1603" fmla="*/ 2165339 w 9124939"/>
              <a:gd name="connsiteY1603" fmla="*/ 3386134 h 6507156"/>
              <a:gd name="connsiteX1604" fmla="*/ 2168746 w 9124939"/>
              <a:gd name="connsiteY1604" fmla="*/ 3377927 h 6507156"/>
              <a:gd name="connsiteX1605" fmla="*/ 2178038 w 9124939"/>
              <a:gd name="connsiteY1605" fmla="*/ 3371846 h 6507156"/>
              <a:gd name="connsiteX1606" fmla="*/ 2207282 w 9124939"/>
              <a:gd name="connsiteY1606" fmla="*/ 3365496 h 6507156"/>
              <a:gd name="connsiteX1607" fmla="*/ 2208202 w 9124939"/>
              <a:gd name="connsiteY1607" fmla="*/ 3373203 h 6507156"/>
              <a:gd name="connsiteX1608" fmla="*/ 2197463 w 9124939"/>
              <a:gd name="connsiteY1608" fmla="*/ 3392474 h 6507156"/>
              <a:gd name="connsiteX1609" fmla="*/ 2195315 w 9124939"/>
              <a:gd name="connsiteY1609" fmla="*/ 3406927 h 6507156"/>
              <a:gd name="connsiteX1610" fmla="*/ 2183348 w 9124939"/>
              <a:gd name="connsiteY1610" fmla="*/ 3421060 h 6507156"/>
              <a:gd name="connsiteX1611" fmla="*/ 2176291 w 9124939"/>
              <a:gd name="connsiteY1611" fmla="*/ 3417205 h 6507156"/>
              <a:gd name="connsiteX1612" fmla="*/ 2176905 w 9124939"/>
              <a:gd name="connsiteY1612" fmla="*/ 3414315 h 6507156"/>
              <a:gd name="connsiteX1613" fmla="*/ 2171689 w 9124939"/>
              <a:gd name="connsiteY1613" fmla="*/ 3405965 h 6507156"/>
              <a:gd name="connsiteX1614" fmla="*/ 2188258 w 9124939"/>
              <a:gd name="connsiteY1614" fmla="*/ 3393438 h 6507156"/>
              <a:gd name="connsiteX1615" fmla="*/ 2183042 w 9124939"/>
              <a:gd name="connsiteY1615" fmla="*/ 3392474 h 6507156"/>
              <a:gd name="connsiteX1616" fmla="*/ 2196235 w 9124939"/>
              <a:gd name="connsiteY1616" fmla="*/ 3376416 h 6507156"/>
              <a:gd name="connsiteX1617" fmla="*/ 2207282 w 9124939"/>
              <a:gd name="connsiteY1617" fmla="*/ 3365496 h 6507156"/>
              <a:gd name="connsiteX1618" fmla="*/ 3926725 w 9124939"/>
              <a:gd name="connsiteY1618" fmla="*/ 3352793 h 6507156"/>
              <a:gd name="connsiteX1619" fmla="*/ 3942469 w 9124939"/>
              <a:gd name="connsiteY1619" fmla="*/ 3360731 h 6507156"/>
              <a:gd name="connsiteX1620" fmla="*/ 3946247 w 9124939"/>
              <a:gd name="connsiteY1620" fmla="*/ 3385179 h 6507156"/>
              <a:gd name="connsiteX1621" fmla="*/ 3952545 w 9124939"/>
              <a:gd name="connsiteY1621" fmla="*/ 3402007 h 6507156"/>
              <a:gd name="connsiteX1622" fmla="*/ 3952860 w 9124939"/>
              <a:gd name="connsiteY1622" fmla="*/ 3417882 h 6507156"/>
              <a:gd name="connsiteX1623" fmla="*/ 3919483 w 9124939"/>
              <a:gd name="connsiteY1623" fmla="*/ 3448678 h 6507156"/>
              <a:gd name="connsiteX1624" fmla="*/ 3920428 w 9124939"/>
              <a:gd name="connsiteY1624" fmla="*/ 3466776 h 6507156"/>
              <a:gd name="connsiteX1625" fmla="*/ 3940580 w 9124939"/>
              <a:gd name="connsiteY1625" fmla="*/ 3488683 h 6507156"/>
              <a:gd name="connsiteX1626" fmla="*/ 3925151 w 9124939"/>
              <a:gd name="connsiteY1626" fmla="*/ 3511861 h 6507156"/>
              <a:gd name="connsiteX1627" fmla="*/ 3908147 w 9124939"/>
              <a:gd name="connsiteY1627" fmla="*/ 3509638 h 6507156"/>
              <a:gd name="connsiteX1628" fmla="*/ 3908462 w 9124939"/>
              <a:gd name="connsiteY1628" fmla="*/ 3519481 h 6507156"/>
              <a:gd name="connsiteX1629" fmla="*/ 3900905 w 9124939"/>
              <a:gd name="connsiteY1629" fmla="*/ 3511861 h 6507156"/>
              <a:gd name="connsiteX1630" fmla="*/ 3899016 w 9124939"/>
              <a:gd name="connsiteY1630" fmla="*/ 3522656 h 6507156"/>
              <a:gd name="connsiteX1631" fmla="*/ 3913815 w 9124939"/>
              <a:gd name="connsiteY1631" fmla="*/ 3542658 h 6507156"/>
              <a:gd name="connsiteX1632" fmla="*/ 3898071 w 9124939"/>
              <a:gd name="connsiteY1632" fmla="*/ 3544881 h 6507156"/>
              <a:gd name="connsiteX1633" fmla="*/ 3887681 w 9124939"/>
              <a:gd name="connsiteY1633" fmla="*/ 3535356 h 6507156"/>
              <a:gd name="connsiteX1634" fmla="*/ 3876030 w 9124939"/>
              <a:gd name="connsiteY1634" fmla="*/ 3533451 h 6507156"/>
              <a:gd name="connsiteX1635" fmla="*/ 3869733 w 9124939"/>
              <a:gd name="connsiteY1635" fmla="*/ 3521703 h 6507156"/>
              <a:gd name="connsiteX1636" fmla="*/ 3884532 w 9124939"/>
              <a:gd name="connsiteY1636" fmla="*/ 3518528 h 6507156"/>
              <a:gd name="connsiteX1637" fmla="*/ 3871307 w 9124939"/>
              <a:gd name="connsiteY1637" fmla="*/ 3502653 h 6507156"/>
              <a:gd name="connsiteX1638" fmla="*/ 3870047 w 9124939"/>
              <a:gd name="connsiteY1638" fmla="*/ 3504558 h 6507156"/>
              <a:gd name="connsiteX1639" fmla="*/ 3866584 w 9124939"/>
              <a:gd name="connsiteY1639" fmla="*/ 3507733 h 6507156"/>
              <a:gd name="connsiteX1640" fmla="*/ 3864380 w 9124939"/>
              <a:gd name="connsiteY1640" fmla="*/ 3509003 h 6507156"/>
              <a:gd name="connsiteX1641" fmla="*/ 3862176 w 9124939"/>
              <a:gd name="connsiteY1641" fmla="*/ 3510591 h 6507156"/>
              <a:gd name="connsiteX1642" fmla="*/ 3860601 w 9124939"/>
              <a:gd name="connsiteY1642" fmla="*/ 3511226 h 6507156"/>
              <a:gd name="connsiteX1643" fmla="*/ 3859971 w 9124939"/>
              <a:gd name="connsiteY1643" fmla="*/ 3511543 h 6507156"/>
              <a:gd name="connsiteX1644" fmla="*/ 3859027 w 9124939"/>
              <a:gd name="connsiteY1644" fmla="*/ 3511543 h 6507156"/>
              <a:gd name="connsiteX1645" fmla="*/ 3855248 w 9124939"/>
              <a:gd name="connsiteY1645" fmla="*/ 3509638 h 6507156"/>
              <a:gd name="connsiteX1646" fmla="*/ 3850210 w 9124939"/>
              <a:gd name="connsiteY1646" fmla="*/ 3507416 h 6507156"/>
              <a:gd name="connsiteX1647" fmla="*/ 3844543 w 9124939"/>
              <a:gd name="connsiteY1647" fmla="*/ 3504241 h 6507156"/>
              <a:gd name="connsiteX1648" fmla="*/ 3832892 w 9124939"/>
              <a:gd name="connsiteY1648" fmla="*/ 3507416 h 6507156"/>
              <a:gd name="connsiteX1649" fmla="*/ 3824390 w 9124939"/>
              <a:gd name="connsiteY1649" fmla="*/ 3495986 h 6507156"/>
              <a:gd name="connsiteX1650" fmla="*/ 3819982 w 9124939"/>
              <a:gd name="connsiteY1650" fmla="*/ 3481063 h 6507156"/>
              <a:gd name="connsiteX1651" fmla="*/ 3826280 w 9124939"/>
              <a:gd name="connsiteY1651" fmla="*/ 3472491 h 6507156"/>
              <a:gd name="connsiteX1652" fmla="*/ 3815574 w 9124939"/>
              <a:gd name="connsiteY1652" fmla="*/ 3456933 h 6507156"/>
              <a:gd name="connsiteX1653" fmla="*/ 3822501 w 9124939"/>
              <a:gd name="connsiteY1653" fmla="*/ 3444233 h 6507156"/>
              <a:gd name="connsiteX1654" fmla="*/ 3800460 w 9124939"/>
              <a:gd name="connsiteY1654" fmla="*/ 3421374 h 6507156"/>
              <a:gd name="connsiteX1655" fmla="*/ 3805813 w 9124939"/>
              <a:gd name="connsiteY1655" fmla="*/ 3414072 h 6507156"/>
              <a:gd name="connsiteX1656" fmla="*/ 3836356 w 9124939"/>
              <a:gd name="connsiteY1656" fmla="*/ 3421057 h 6507156"/>
              <a:gd name="connsiteX1657" fmla="*/ 3845487 w 9124939"/>
              <a:gd name="connsiteY1657" fmla="*/ 3410261 h 6507156"/>
              <a:gd name="connsiteX1658" fmla="*/ 3853989 w 9124939"/>
              <a:gd name="connsiteY1658" fmla="*/ 3396609 h 6507156"/>
              <a:gd name="connsiteX1659" fmla="*/ 3832892 w 9124939"/>
              <a:gd name="connsiteY1659" fmla="*/ 3385179 h 6507156"/>
              <a:gd name="connsiteX1660" fmla="*/ 3832892 w 9124939"/>
              <a:gd name="connsiteY1660" fmla="*/ 3377876 h 6507156"/>
              <a:gd name="connsiteX1661" fmla="*/ 3849581 w 9124939"/>
              <a:gd name="connsiteY1661" fmla="*/ 3387083 h 6507156"/>
              <a:gd name="connsiteX1662" fmla="*/ 3878864 w 9124939"/>
              <a:gd name="connsiteY1662" fmla="*/ 3379464 h 6507156"/>
              <a:gd name="connsiteX1663" fmla="*/ 3861231 w 9124939"/>
              <a:gd name="connsiteY1663" fmla="*/ 3397561 h 6507156"/>
              <a:gd name="connsiteX1664" fmla="*/ 3867528 w 9124939"/>
              <a:gd name="connsiteY1664" fmla="*/ 3403594 h 6507156"/>
              <a:gd name="connsiteX1665" fmla="*/ 3865324 w 9124939"/>
              <a:gd name="connsiteY1665" fmla="*/ 3413119 h 6507156"/>
              <a:gd name="connsiteX1666" fmla="*/ 3884532 w 9124939"/>
              <a:gd name="connsiteY1666" fmla="*/ 3425820 h 6507156"/>
              <a:gd name="connsiteX1667" fmla="*/ 3889570 w 9124939"/>
              <a:gd name="connsiteY1667" fmla="*/ 3403594 h 6507156"/>
              <a:gd name="connsiteX1668" fmla="*/ 3895867 w 9124939"/>
              <a:gd name="connsiteY1668" fmla="*/ 3399466 h 6507156"/>
              <a:gd name="connsiteX1669" fmla="*/ 3905314 w 9124939"/>
              <a:gd name="connsiteY1669" fmla="*/ 3408674 h 6507156"/>
              <a:gd name="connsiteX1670" fmla="*/ 3904999 w 9124939"/>
              <a:gd name="connsiteY1670" fmla="*/ 3396291 h 6507156"/>
              <a:gd name="connsiteX1671" fmla="*/ 3896812 w 9124939"/>
              <a:gd name="connsiteY1671" fmla="*/ 3383591 h 6507156"/>
              <a:gd name="connsiteX1672" fmla="*/ 3926725 w 9124939"/>
              <a:gd name="connsiteY1672" fmla="*/ 3352793 h 6507156"/>
              <a:gd name="connsiteX1673" fmla="*/ 2114541 w 9124939"/>
              <a:gd name="connsiteY1673" fmla="*/ 3295645 h 6507156"/>
              <a:gd name="connsiteX1674" fmla="*/ 2109886 w 9124939"/>
              <a:gd name="connsiteY1674" fmla="*/ 3302947 h 6507156"/>
              <a:gd name="connsiteX1675" fmla="*/ 2105900 w 9124939"/>
              <a:gd name="connsiteY1675" fmla="*/ 3308345 h 6507156"/>
              <a:gd name="connsiteX1676" fmla="*/ 2100250 w 9124939"/>
              <a:gd name="connsiteY1676" fmla="*/ 3305170 h 6507156"/>
              <a:gd name="connsiteX1677" fmla="*/ 2106565 w 9124939"/>
              <a:gd name="connsiteY1677" fmla="*/ 3296597 h 6507156"/>
              <a:gd name="connsiteX1678" fmla="*/ 2114541 w 9124939"/>
              <a:gd name="connsiteY1678" fmla="*/ 3295645 h 6507156"/>
              <a:gd name="connsiteX1679" fmla="*/ 2168070 w 9124939"/>
              <a:gd name="connsiteY1679" fmla="*/ 3276594 h 6507156"/>
              <a:gd name="connsiteX1680" fmla="*/ 2183468 w 9124939"/>
              <a:gd name="connsiteY1680" fmla="*/ 3300941 h 6507156"/>
              <a:gd name="connsiteX1681" fmla="*/ 2200791 w 9124939"/>
              <a:gd name="connsiteY1681" fmla="*/ 3307990 h 6507156"/>
              <a:gd name="connsiteX1682" fmla="*/ 2197584 w 9124939"/>
              <a:gd name="connsiteY1682" fmla="*/ 3319843 h 6507156"/>
              <a:gd name="connsiteX1683" fmla="*/ 2211378 w 9124939"/>
              <a:gd name="connsiteY1683" fmla="*/ 3329454 h 6507156"/>
              <a:gd name="connsiteX1684" fmla="*/ 2195659 w 9124939"/>
              <a:gd name="connsiteY1684" fmla="*/ 3343549 h 6507156"/>
              <a:gd name="connsiteX1685" fmla="*/ 2193413 w 9124939"/>
              <a:gd name="connsiteY1685" fmla="*/ 3337142 h 6507156"/>
              <a:gd name="connsiteX1686" fmla="*/ 2178336 w 9124939"/>
              <a:gd name="connsiteY1686" fmla="*/ 3342267 h 6507156"/>
              <a:gd name="connsiteX1687" fmla="*/ 2170957 w 9124939"/>
              <a:gd name="connsiteY1687" fmla="*/ 3347714 h 6507156"/>
              <a:gd name="connsiteX1688" fmla="*/ 2157163 w 9124939"/>
              <a:gd name="connsiteY1688" fmla="*/ 3348034 h 6507156"/>
              <a:gd name="connsiteX1689" fmla="*/ 2149465 w 9124939"/>
              <a:gd name="connsiteY1689" fmla="*/ 3339384 h 6507156"/>
              <a:gd name="connsiteX1690" fmla="*/ 2161333 w 9124939"/>
              <a:gd name="connsiteY1690" fmla="*/ 3328814 h 6507156"/>
              <a:gd name="connsiteX1691" fmla="*/ 2176411 w 9124939"/>
              <a:gd name="connsiteY1691" fmla="*/ 3329773 h 6507156"/>
              <a:gd name="connsiteX1692" fmla="*/ 2176090 w 9124939"/>
              <a:gd name="connsiteY1692" fmla="*/ 3324647 h 6507156"/>
              <a:gd name="connsiteX1693" fmla="*/ 2164542 w 9124939"/>
              <a:gd name="connsiteY1693" fmla="*/ 3323366 h 6507156"/>
              <a:gd name="connsiteX1694" fmla="*/ 2167428 w 9124939"/>
              <a:gd name="connsiteY1694" fmla="*/ 3315998 h 6507156"/>
              <a:gd name="connsiteX1695" fmla="*/ 2176090 w 9124939"/>
              <a:gd name="connsiteY1695" fmla="*/ 3315038 h 6507156"/>
              <a:gd name="connsiteX1696" fmla="*/ 2181222 w 9124939"/>
              <a:gd name="connsiteY1696" fmla="*/ 3304144 h 6507156"/>
              <a:gd name="connsiteX1697" fmla="*/ 2167428 w 9124939"/>
              <a:gd name="connsiteY1697" fmla="*/ 3305107 h 6507156"/>
              <a:gd name="connsiteX1698" fmla="*/ 2153315 w 9124939"/>
              <a:gd name="connsiteY1698" fmla="*/ 3298058 h 6507156"/>
              <a:gd name="connsiteX1699" fmla="*/ 2150106 w 9124939"/>
              <a:gd name="connsiteY1699" fmla="*/ 3286205 h 6507156"/>
              <a:gd name="connsiteX1700" fmla="*/ 2161975 w 9124939"/>
              <a:gd name="connsiteY1700" fmla="*/ 3288447 h 6507156"/>
              <a:gd name="connsiteX1701" fmla="*/ 2158446 w 9124939"/>
              <a:gd name="connsiteY1701" fmla="*/ 3279798 h 6507156"/>
              <a:gd name="connsiteX1702" fmla="*/ 2168070 w 9124939"/>
              <a:gd name="connsiteY1702" fmla="*/ 3276594 h 6507156"/>
              <a:gd name="connsiteX1703" fmla="*/ 2130366 w 9124939"/>
              <a:gd name="connsiteY1703" fmla="*/ 3273418 h 6507156"/>
              <a:gd name="connsiteX1704" fmla="*/ 2136764 w 9124939"/>
              <a:gd name="connsiteY1704" fmla="*/ 3274371 h 6507156"/>
              <a:gd name="connsiteX1705" fmla="*/ 2125988 w 9124939"/>
              <a:gd name="connsiteY1705" fmla="*/ 3287389 h 6507156"/>
              <a:gd name="connsiteX1706" fmla="*/ 2114541 w 9124939"/>
              <a:gd name="connsiteY1706" fmla="*/ 3289294 h 6507156"/>
              <a:gd name="connsiteX1707" fmla="*/ 2119252 w 9124939"/>
              <a:gd name="connsiteY1707" fmla="*/ 3281039 h 6507156"/>
              <a:gd name="connsiteX1708" fmla="*/ 2130366 w 9124939"/>
              <a:gd name="connsiteY1708" fmla="*/ 3273418 h 6507156"/>
              <a:gd name="connsiteX1709" fmla="*/ 2159307 w 9124939"/>
              <a:gd name="connsiteY1709" fmla="*/ 3232143 h 6507156"/>
              <a:gd name="connsiteX1710" fmla="*/ 2160576 w 9124939"/>
              <a:gd name="connsiteY1710" fmla="*/ 3238493 h 6507156"/>
              <a:gd name="connsiteX1711" fmla="*/ 2154226 w 9124939"/>
              <a:gd name="connsiteY1711" fmla="*/ 3236271 h 6507156"/>
              <a:gd name="connsiteX1712" fmla="*/ 2159307 w 9124939"/>
              <a:gd name="connsiteY1712" fmla="*/ 3232143 h 6507156"/>
              <a:gd name="connsiteX1713" fmla="*/ 3590431 w 9124939"/>
              <a:gd name="connsiteY1713" fmla="*/ 3221031 h 6507156"/>
              <a:gd name="connsiteX1714" fmla="*/ 3606786 w 9124939"/>
              <a:gd name="connsiteY1714" fmla="*/ 3223208 h 6507156"/>
              <a:gd name="connsiteX1715" fmla="*/ 3600810 w 9124939"/>
              <a:gd name="connsiteY1715" fmla="*/ 3241865 h 6507156"/>
              <a:gd name="connsiteX1716" fmla="*/ 3581940 w 9124939"/>
              <a:gd name="connsiteY1716" fmla="*/ 3251194 h 6507156"/>
              <a:gd name="connsiteX1717" fmla="*/ 3573448 w 9124939"/>
              <a:gd name="connsiteY1717" fmla="*/ 3236579 h 6507156"/>
              <a:gd name="connsiteX1718" fmla="*/ 3575649 w 9124939"/>
              <a:gd name="connsiteY1718" fmla="*/ 3228805 h 6507156"/>
              <a:gd name="connsiteX1719" fmla="*/ 3588230 w 9124939"/>
              <a:gd name="connsiteY1719" fmla="*/ 3231604 h 6507156"/>
              <a:gd name="connsiteX1720" fmla="*/ 3590431 w 9124939"/>
              <a:gd name="connsiteY1720" fmla="*/ 3221031 h 6507156"/>
              <a:gd name="connsiteX1721" fmla="*/ 2043303 w 9124939"/>
              <a:gd name="connsiteY1721" fmla="*/ 3213094 h 6507156"/>
              <a:gd name="connsiteX1722" fmla="*/ 2051048 w 9124939"/>
              <a:gd name="connsiteY1722" fmla="*/ 3218174 h 6507156"/>
              <a:gd name="connsiteX1723" fmla="*/ 2039935 w 9124939"/>
              <a:gd name="connsiteY1723" fmla="*/ 3232143 h 6507156"/>
              <a:gd name="connsiteX1724" fmla="*/ 2043303 w 9124939"/>
              <a:gd name="connsiteY1724" fmla="*/ 3213094 h 6507156"/>
              <a:gd name="connsiteX1725" fmla="*/ 2147761 w 9124939"/>
              <a:gd name="connsiteY1725" fmla="*/ 3211507 h 6507156"/>
              <a:gd name="connsiteX1726" fmla="*/ 2154226 w 9124939"/>
              <a:gd name="connsiteY1726" fmla="*/ 3218680 h 6507156"/>
              <a:gd name="connsiteX1727" fmla="*/ 2154226 w 9124939"/>
              <a:gd name="connsiteY1727" fmla="*/ 3224916 h 6507156"/>
              <a:gd name="connsiteX1728" fmla="*/ 2146466 w 9124939"/>
              <a:gd name="connsiteY1728" fmla="*/ 3228970 h 6507156"/>
              <a:gd name="connsiteX1729" fmla="*/ 2137734 w 9124939"/>
              <a:gd name="connsiteY1729" fmla="*/ 3223044 h 6507156"/>
              <a:gd name="connsiteX1730" fmla="*/ 2136763 w 9124939"/>
              <a:gd name="connsiteY1730" fmla="*/ 3213690 h 6507156"/>
              <a:gd name="connsiteX1731" fmla="*/ 2147761 w 9124939"/>
              <a:gd name="connsiteY1731" fmla="*/ 3211507 h 6507156"/>
              <a:gd name="connsiteX1732" fmla="*/ 2051506 w 9124939"/>
              <a:gd name="connsiteY1732" fmla="*/ 3151183 h 6507156"/>
              <a:gd name="connsiteX1733" fmla="*/ 2063747 w 9124939"/>
              <a:gd name="connsiteY1733" fmla="*/ 3159849 h 6507156"/>
              <a:gd name="connsiteX1734" fmla="*/ 2060687 w 9124939"/>
              <a:gd name="connsiteY1734" fmla="*/ 3169478 h 6507156"/>
              <a:gd name="connsiteX1735" fmla="*/ 2051812 w 9124939"/>
              <a:gd name="connsiteY1735" fmla="*/ 3174613 h 6507156"/>
              <a:gd name="connsiteX1736" fmla="*/ 2058851 w 9124939"/>
              <a:gd name="connsiteY1736" fmla="*/ 3195798 h 6507156"/>
              <a:gd name="connsiteX1737" fmla="*/ 2053954 w 9124939"/>
              <a:gd name="connsiteY1737" fmla="*/ 3209920 h 6507156"/>
              <a:gd name="connsiteX1738" fmla="*/ 2044467 w 9124939"/>
              <a:gd name="connsiteY1738" fmla="*/ 3201254 h 6507156"/>
              <a:gd name="connsiteX1739" fmla="*/ 2040489 w 9124939"/>
              <a:gd name="connsiteY1739" fmla="*/ 3190983 h 6507156"/>
              <a:gd name="connsiteX1740" fmla="*/ 2038346 w 9124939"/>
              <a:gd name="connsiteY1740" fmla="*/ 3172688 h 6507156"/>
              <a:gd name="connsiteX1741" fmla="*/ 2038958 w 9124939"/>
              <a:gd name="connsiteY1741" fmla="*/ 3152467 h 6507156"/>
              <a:gd name="connsiteX1742" fmla="*/ 2051506 w 9124939"/>
              <a:gd name="connsiteY1742" fmla="*/ 3151183 h 6507156"/>
              <a:gd name="connsiteX1743" fmla="*/ 3811062 w 9124939"/>
              <a:gd name="connsiteY1743" fmla="*/ 3146418 h 6507156"/>
              <a:gd name="connsiteX1744" fmla="*/ 3816336 w 9124939"/>
              <a:gd name="connsiteY1744" fmla="*/ 3162864 h 6507156"/>
              <a:gd name="connsiteX1745" fmla="*/ 3804858 w 9124939"/>
              <a:gd name="connsiteY1745" fmla="*/ 3158350 h 6507156"/>
              <a:gd name="connsiteX1746" fmla="*/ 3794311 w 9124939"/>
              <a:gd name="connsiteY1746" fmla="*/ 3167056 h 6507156"/>
              <a:gd name="connsiteX1747" fmla="*/ 3789348 w 9124939"/>
              <a:gd name="connsiteY1747" fmla="*/ 3161575 h 6507156"/>
              <a:gd name="connsiteX1748" fmla="*/ 3796483 w 9124939"/>
              <a:gd name="connsiteY1748" fmla="*/ 3150933 h 6507156"/>
              <a:gd name="connsiteX1749" fmla="*/ 3811062 w 9124939"/>
              <a:gd name="connsiteY1749" fmla="*/ 3146418 h 6507156"/>
              <a:gd name="connsiteX1750" fmla="*/ 2174866 w 9124939"/>
              <a:gd name="connsiteY1750" fmla="*/ 3144834 h 6507156"/>
              <a:gd name="connsiteX1751" fmla="*/ 2179362 w 9124939"/>
              <a:gd name="connsiteY1751" fmla="*/ 3146739 h 6507156"/>
              <a:gd name="connsiteX1752" fmla="*/ 2181214 w 9124939"/>
              <a:gd name="connsiteY1752" fmla="*/ 3155311 h 6507156"/>
              <a:gd name="connsiteX1753" fmla="*/ 2177510 w 9124939"/>
              <a:gd name="connsiteY1753" fmla="*/ 3167058 h 6507156"/>
              <a:gd name="connsiteX1754" fmla="*/ 2174866 w 9124939"/>
              <a:gd name="connsiteY1754" fmla="*/ 3157534 h 6507156"/>
              <a:gd name="connsiteX1755" fmla="*/ 2174866 w 9124939"/>
              <a:gd name="connsiteY1755" fmla="*/ 3144834 h 6507156"/>
              <a:gd name="connsiteX1756" fmla="*/ 4371961 w 9124939"/>
              <a:gd name="connsiteY1756" fmla="*/ 3143246 h 6507156"/>
              <a:gd name="connsiteX1757" fmla="*/ 4375136 w 9124939"/>
              <a:gd name="connsiteY1757" fmla="*/ 3147676 h 6507156"/>
              <a:gd name="connsiteX1758" fmla="*/ 4369738 w 9124939"/>
              <a:gd name="connsiteY1758" fmla="*/ 3160965 h 6507156"/>
              <a:gd name="connsiteX1759" fmla="*/ 4365928 w 9124939"/>
              <a:gd name="connsiteY1759" fmla="*/ 3198936 h 6507156"/>
              <a:gd name="connsiteX1760" fmla="*/ 4366246 w 9124939"/>
              <a:gd name="connsiteY1760" fmla="*/ 3222984 h 6507156"/>
              <a:gd name="connsiteX1761" fmla="*/ 4350371 w 9124939"/>
              <a:gd name="connsiteY1761" fmla="*/ 3236590 h 6507156"/>
              <a:gd name="connsiteX1762" fmla="*/ 4345291 w 9124939"/>
              <a:gd name="connsiteY1762" fmla="*/ 3269498 h 6507156"/>
              <a:gd name="connsiteX1763" fmla="*/ 4339258 w 9124939"/>
              <a:gd name="connsiteY1763" fmla="*/ 3297662 h 6507156"/>
              <a:gd name="connsiteX1764" fmla="*/ 4325923 w 9124939"/>
              <a:gd name="connsiteY1764" fmla="*/ 3326143 h 6507156"/>
              <a:gd name="connsiteX1765" fmla="*/ 4314175 w 9124939"/>
              <a:gd name="connsiteY1765" fmla="*/ 3330572 h 6507156"/>
              <a:gd name="connsiteX1766" fmla="*/ 4313223 w 9124939"/>
              <a:gd name="connsiteY1766" fmla="*/ 3316965 h 6507156"/>
              <a:gd name="connsiteX1767" fmla="*/ 4326240 w 9124939"/>
              <a:gd name="connsiteY1767" fmla="*/ 3241336 h 6507156"/>
              <a:gd name="connsiteX1768" fmla="*/ 4343068 w 9124939"/>
              <a:gd name="connsiteY1768" fmla="*/ 3216023 h 6507156"/>
              <a:gd name="connsiteX1769" fmla="*/ 4353228 w 9124939"/>
              <a:gd name="connsiteY1769" fmla="*/ 3195771 h 6507156"/>
              <a:gd name="connsiteX1770" fmla="*/ 4359578 w 9124939"/>
              <a:gd name="connsiteY1770" fmla="*/ 3179951 h 6507156"/>
              <a:gd name="connsiteX1771" fmla="*/ 4358308 w 9124939"/>
              <a:gd name="connsiteY1771" fmla="*/ 3165396 h 6507156"/>
              <a:gd name="connsiteX1772" fmla="*/ 4371961 w 9124939"/>
              <a:gd name="connsiteY1772" fmla="*/ 3143246 h 6507156"/>
              <a:gd name="connsiteX1773" fmla="*/ 2057700 w 9124939"/>
              <a:gd name="connsiteY1773" fmla="*/ 3133721 h 6507156"/>
              <a:gd name="connsiteX1774" fmla="*/ 2068511 w 9124939"/>
              <a:gd name="connsiteY1774" fmla="*/ 3138888 h 6507156"/>
              <a:gd name="connsiteX1775" fmla="*/ 2062942 w 9124939"/>
              <a:gd name="connsiteY1775" fmla="*/ 3148008 h 6507156"/>
              <a:gd name="connsiteX1776" fmla="*/ 2055407 w 9124939"/>
              <a:gd name="connsiteY1776" fmla="*/ 3145880 h 6507156"/>
              <a:gd name="connsiteX1777" fmla="*/ 2047873 w 9124939"/>
              <a:gd name="connsiteY1777" fmla="*/ 3142232 h 6507156"/>
              <a:gd name="connsiteX1778" fmla="*/ 2048855 w 9124939"/>
              <a:gd name="connsiteY1778" fmla="*/ 3134937 h 6507156"/>
              <a:gd name="connsiteX1779" fmla="*/ 2057700 w 9124939"/>
              <a:gd name="connsiteY1779" fmla="*/ 3133721 h 6507156"/>
              <a:gd name="connsiteX1780" fmla="*/ 2054160 w 9124939"/>
              <a:gd name="connsiteY1780" fmla="*/ 3101971 h 6507156"/>
              <a:gd name="connsiteX1781" fmla="*/ 2070098 w 9124939"/>
              <a:gd name="connsiteY1781" fmla="*/ 3102933 h 6507156"/>
              <a:gd name="connsiteX1782" fmla="*/ 2067910 w 9124939"/>
              <a:gd name="connsiteY1782" fmla="*/ 3113837 h 6507156"/>
              <a:gd name="connsiteX1783" fmla="*/ 2062598 w 9124939"/>
              <a:gd name="connsiteY1783" fmla="*/ 3112554 h 6507156"/>
              <a:gd name="connsiteX1784" fmla="*/ 2064785 w 9124939"/>
              <a:gd name="connsiteY1784" fmla="*/ 3121213 h 6507156"/>
              <a:gd name="connsiteX1785" fmla="*/ 2067910 w 9124939"/>
              <a:gd name="connsiteY1785" fmla="*/ 3120892 h 6507156"/>
              <a:gd name="connsiteX1786" fmla="*/ 2068848 w 9124939"/>
              <a:gd name="connsiteY1786" fmla="*/ 3133721 h 6507156"/>
              <a:gd name="connsiteX1787" fmla="*/ 2054160 w 9124939"/>
              <a:gd name="connsiteY1787" fmla="*/ 3126665 h 6507156"/>
              <a:gd name="connsiteX1788" fmla="*/ 2053222 w 9124939"/>
              <a:gd name="connsiteY1788" fmla="*/ 3118006 h 6507156"/>
              <a:gd name="connsiteX1789" fmla="*/ 2035410 w 9124939"/>
              <a:gd name="connsiteY1789" fmla="*/ 3114799 h 6507156"/>
              <a:gd name="connsiteX1790" fmla="*/ 2030409 w 9124939"/>
              <a:gd name="connsiteY1790" fmla="*/ 3105499 h 6507156"/>
              <a:gd name="connsiteX1791" fmla="*/ 2054160 w 9124939"/>
              <a:gd name="connsiteY1791" fmla="*/ 3101971 h 6507156"/>
              <a:gd name="connsiteX1792" fmla="*/ 2141526 w 9124939"/>
              <a:gd name="connsiteY1792" fmla="*/ 3095622 h 6507156"/>
              <a:gd name="connsiteX1793" fmla="*/ 2160894 w 9124939"/>
              <a:gd name="connsiteY1793" fmla="*/ 3110264 h 6507156"/>
              <a:gd name="connsiteX1794" fmla="*/ 2163117 w 9124939"/>
              <a:gd name="connsiteY1794" fmla="*/ 3139866 h 6507156"/>
              <a:gd name="connsiteX1795" fmla="*/ 2159942 w 9124939"/>
              <a:gd name="connsiteY1795" fmla="*/ 3149415 h 6507156"/>
              <a:gd name="connsiteX1796" fmla="*/ 2170736 w 9124939"/>
              <a:gd name="connsiteY1796" fmla="*/ 3154507 h 6507156"/>
              <a:gd name="connsiteX1797" fmla="*/ 2173276 w 9124939"/>
              <a:gd name="connsiteY1797" fmla="*/ 3171377 h 6507156"/>
              <a:gd name="connsiteX1798" fmla="*/ 2178039 w 9124939"/>
              <a:gd name="connsiteY1798" fmla="*/ 3171377 h 6507156"/>
              <a:gd name="connsiteX1799" fmla="*/ 2176452 w 9124939"/>
              <a:gd name="connsiteY1799" fmla="*/ 3183791 h 6507156"/>
              <a:gd name="connsiteX1800" fmla="*/ 2202488 w 9124939"/>
              <a:gd name="connsiteY1800" fmla="*/ 3177425 h 6507156"/>
              <a:gd name="connsiteX1801" fmla="*/ 2205028 w 9124939"/>
              <a:gd name="connsiteY1801" fmla="*/ 3186974 h 6507156"/>
              <a:gd name="connsiteX1802" fmla="*/ 2191057 w 9124939"/>
              <a:gd name="connsiteY1802" fmla="*/ 3197796 h 6507156"/>
              <a:gd name="connsiteX1803" fmla="*/ 2183120 w 9124939"/>
              <a:gd name="connsiteY1803" fmla="*/ 3215939 h 6507156"/>
              <a:gd name="connsiteX1804" fmla="*/ 2174547 w 9124939"/>
              <a:gd name="connsiteY1804" fmla="*/ 3221032 h 6507156"/>
              <a:gd name="connsiteX1805" fmla="*/ 2173594 w 9124939"/>
              <a:gd name="connsiteY1805" fmla="*/ 3214666 h 6507156"/>
              <a:gd name="connsiteX1806" fmla="*/ 2175182 w 9124939"/>
              <a:gd name="connsiteY1806" fmla="*/ 3197796 h 6507156"/>
              <a:gd name="connsiteX1807" fmla="*/ 2160576 w 9124939"/>
              <a:gd name="connsiteY1807" fmla="*/ 3198115 h 6507156"/>
              <a:gd name="connsiteX1808" fmla="*/ 2152958 w 9124939"/>
              <a:gd name="connsiteY1808" fmla="*/ 3201298 h 6507156"/>
              <a:gd name="connsiteX1809" fmla="*/ 2149781 w 9124939"/>
              <a:gd name="connsiteY1809" fmla="*/ 3193977 h 6507156"/>
              <a:gd name="connsiteX1810" fmla="*/ 2139304 w 9124939"/>
              <a:gd name="connsiteY1810" fmla="*/ 3180926 h 6507156"/>
              <a:gd name="connsiteX1811" fmla="*/ 2140256 w 9124939"/>
              <a:gd name="connsiteY1811" fmla="*/ 3173923 h 6507156"/>
              <a:gd name="connsiteX1812" fmla="*/ 2138034 w 9124939"/>
              <a:gd name="connsiteY1812" fmla="*/ 3160237 h 6507156"/>
              <a:gd name="connsiteX1813" fmla="*/ 2125968 w 9124939"/>
              <a:gd name="connsiteY1813" fmla="*/ 3151643 h 6507156"/>
              <a:gd name="connsiteX1814" fmla="*/ 2126603 w 9124939"/>
              <a:gd name="connsiteY1814" fmla="*/ 3164374 h 6507156"/>
              <a:gd name="connsiteX1815" fmla="*/ 2113587 w 9124939"/>
              <a:gd name="connsiteY1815" fmla="*/ 3161192 h 6507156"/>
              <a:gd name="connsiteX1816" fmla="*/ 2106284 w 9124939"/>
              <a:gd name="connsiteY1816" fmla="*/ 3149733 h 6507156"/>
              <a:gd name="connsiteX1817" fmla="*/ 2101837 w 9124939"/>
              <a:gd name="connsiteY1817" fmla="*/ 3139229 h 6507156"/>
              <a:gd name="connsiteX1818" fmla="*/ 2109141 w 9124939"/>
              <a:gd name="connsiteY1818" fmla="*/ 3130635 h 6507156"/>
              <a:gd name="connsiteX1819" fmla="*/ 2117714 w 9124939"/>
              <a:gd name="connsiteY1819" fmla="*/ 3137001 h 6507156"/>
              <a:gd name="connsiteX1820" fmla="*/ 2121841 w 9124939"/>
              <a:gd name="connsiteY1820" fmla="*/ 3133818 h 6507156"/>
              <a:gd name="connsiteX1821" fmla="*/ 2117714 w 9124939"/>
              <a:gd name="connsiteY1821" fmla="*/ 3116948 h 6507156"/>
              <a:gd name="connsiteX1822" fmla="*/ 2119301 w 9124939"/>
              <a:gd name="connsiteY1822" fmla="*/ 3107399 h 6507156"/>
              <a:gd name="connsiteX1823" fmla="*/ 2125968 w 9124939"/>
              <a:gd name="connsiteY1823" fmla="*/ 3122040 h 6507156"/>
              <a:gd name="connsiteX1824" fmla="*/ 2143114 w 9124939"/>
              <a:gd name="connsiteY1824" fmla="*/ 3127134 h 6507156"/>
              <a:gd name="connsiteX1825" fmla="*/ 2133272 w 9124939"/>
              <a:gd name="connsiteY1825" fmla="*/ 3105171 h 6507156"/>
              <a:gd name="connsiteX1826" fmla="*/ 2141526 w 9124939"/>
              <a:gd name="connsiteY1826" fmla="*/ 3095622 h 6507156"/>
              <a:gd name="connsiteX1827" fmla="*/ 3757287 w 9124939"/>
              <a:gd name="connsiteY1827" fmla="*/ 3076569 h 6507156"/>
              <a:gd name="connsiteX1828" fmla="*/ 3762360 w 9124939"/>
              <a:gd name="connsiteY1828" fmla="*/ 3077525 h 6507156"/>
              <a:gd name="connsiteX1829" fmla="*/ 3754434 w 9124939"/>
              <a:gd name="connsiteY1829" fmla="*/ 3087079 h 6507156"/>
              <a:gd name="connsiteX1830" fmla="*/ 3744923 w 9124939"/>
              <a:gd name="connsiteY1830" fmla="*/ 3111286 h 6507156"/>
              <a:gd name="connsiteX1831" fmla="*/ 3753483 w 9124939"/>
              <a:gd name="connsiteY1831" fmla="*/ 3124027 h 6507156"/>
              <a:gd name="connsiteX1832" fmla="*/ 3761092 w 9124939"/>
              <a:gd name="connsiteY1832" fmla="*/ 3141863 h 6507156"/>
              <a:gd name="connsiteX1833" fmla="*/ 3759189 w 9124939"/>
              <a:gd name="connsiteY1833" fmla="*/ 3160018 h 6507156"/>
              <a:gd name="connsiteX1834" fmla="*/ 3745557 w 9124939"/>
              <a:gd name="connsiteY1834" fmla="*/ 3180085 h 6507156"/>
              <a:gd name="connsiteX1835" fmla="*/ 3735094 w 9124939"/>
              <a:gd name="connsiteY1835" fmla="*/ 3200469 h 6507156"/>
              <a:gd name="connsiteX1836" fmla="*/ 3733192 w 9124939"/>
              <a:gd name="connsiteY1836" fmla="*/ 3210024 h 6507156"/>
              <a:gd name="connsiteX1837" fmla="*/ 3727802 w 9124939"/>
              <a:gd name="connsiteY1837" fmla="*/ 3206839 h 6507156"/>
              <a:gd name="connsiteX1838" fmla="*/ 3718291 w 9124939"/>
              <a:gd name="connsiteY1838" fmla="*/ 3197284 h 6507156"/>
              <a:gd name="connsiteX1839" fmla="*/ 3701171 w 9124939"/>
              <a:gd name="connsiteY1839" fmla="*/ 3195373 h 6507156"/>
              <a:gd name="connsiteX1840" fmla="*/ 3685319 w 9124939"/>
              <a:gd name="connsiteY1840" fmla="*/ 3191232 h 6507156"/>
              <a:gd name="connsiteX1841" fmla="*/ 3677076 w 9124939"/>
              <a:gd name="connsiteY1841" fmla="*/ 3199513 h 6507156"/>
              <a:gd name="connsiteX1842" fmla="*/ 3663126 w 9124939"/>
              <a:gd name="connsiteY1842" fmla="*/ 3195692 h 6507156"/>
              <a:gd name="connsiteX1843" fmla="*/ 3642202 w 9124939"/>
              <a:gd name="connsiteY1843" fmla="*/ 3210661 h 6507156"/>
              <a:gd name="connsiteX1844" fmla="*/ 3627618 w 9124939"/>
              <a:gd name="connsiteY1844" fmla="*/ 3203655 h 6507156"/>
              <a:gd name="connsiteX1845" fmla="*/ 3623813 w 9124939"/>
              <a:gd name="connsiteY1845" fmla="*/ 3189640 h 6507156"/>
              <a:gd name="connsiteX1846" fmla="*/ 3597816 w 9124939"/>
              <a:gd name="connsiteY1846" fmla="*/ 3204610 h 6507156"/>
              <a:gd name="connsiteX1847" fmla="*/ 3590524 w 9124939"/>
              <a:gd name="connsiteY1847" fmla="*/ 3217350 h 6507156"/>
              <a:gd name="connsiteX1848" fmla="*/ 3565161 w 9124939"/>
              <a:gd name="connsiteY1848" fmla="*/ 3226269 h 6507156"/>
              <a:gd name="connsiteX1849" fmla="*/ 3561990 w 9124939"/>
              <a:gd name="connsiteY1849" fmla="*/ 3243468 h 6507156"/>
              <a:gd name="connsiteX1850" fmla="*/ 3573087 w 9124939"/>
              <a:gd name="connsiteY1850" fmla="*/ 3251431 h 6507156"/>
              <a:gd name="connsiteX1851" fmla="*/ 3573087 w 9124939"/>
              <a:gd name="connsiteY1851" fmla="*/ 3255890 h 6507156"/>
              <a:gd name="connsiteX1852" fmla="*/ 3579427 w 9124939"/>
              <a:gd name="connsiteY1852" fmla="*/ 3262260 h 6507156"/>
              <a:gd name="connsiteX1853" fmla="*/ 3578476 w 9124939"/>
              <a:gd name="connsiteY1853" fmla="*/ 3276594 h 6507156"/>
              <a:gd name="connsiteX1854" fmla="*/ 3567697 w 9124939"/>
              <a:gd name="connsiteY1854" fmla="*/ 3273726 h 6507156"/>
              <a:gd name="connsiteX1855" fmla="*/ 3570867 w 9124939"/>
              <a:gd name="connsiteY1855" fmla="*/ 3262260 h 6507156"/>
              <a:gd name="connsiteX1856" fmla="*/ 3562624 w 9124939"/>
              <a:gd name="connsiteY1856" fmla="*/ 3267356 h 6507156"/>
              <a:gd name="connsiteX1857" fmla="*/ 3552796 w 9124939"/>
              <a:gd name="connsiteY1857" fmla="*/ 3253979 h 6507156"/>
              <a:gd name="connsiteX1858" fmla="*/ 3543285 w 9124939"/>
              <a:gd name="connsiteY1858" fmla="*/ 3249838 h 6507156"/>
              <a:gd name="connsiteX1859" fmla="*/ 3546138 w 9124939"/>
              <a:gd name="connsiteY1859" fmla="*/ 3239964 h 6507156"/>
              <a:gd name="connsiteX1860" fmla="*/ 3550577 w 9124939"/>
              <a:gd name="connsiteY1860" fmla="*/ 3211298 h 6507156"/>
              <a:gd name="connsiteX1861" fmla="*/ 3575623 w 9124939"/>
              <a:gd name="connsiteY1861" fmla="*/ 3189958 h 6507156"/>
              <a:gd name="connsiteX1862" fmla="*/ 3603206 w 9124939"/>
              <a:gd name="connsiteY1862" fmla="*/ 3184862 h 6507156"/>
              <a:gd name="connsiteX1863" fmla="*/ 3615570 w 9124939"/>
              <a:gd name="connsiteY1863" fmla="*/ 3176262 h 6507156"/>
              <a:gd name="connsiteX1864" fmla="*/ 3655834 w 9124939"/>
              <a:gd name="connsiteY1864" fmla="*/ 3171485 h 6507156"/>
              <a:gd name="connsiteX1865" fmla="*/ 3676442 w 9124939"/>
              <a:gd name="connsiteY1865" fmla="*/ 3139634 h 6507156"/>
              <a:gd name="connsiteX1866" fmla="*/ 3696415 w 9124939"/>
              <a:gd name="connsiteY1866" fmla="*/ 3117338 h 6507156"/>
              <a:gd name="connsiteX1867" fmla="*/ 3709097 w 9124939"/>
              <a:gd name="connsiteY1867" fmla="*/ 3109376 h 6507156"/>
              <a:gd name="connsiteX1868" fmla="*/ 3723998 w 9124939"/>
              <a:gd name="connsiteY1868" fmla="*/ 3109376 h 6507156"/>
              <a:gd name="connsiteX1869" fmla="*/ 3736363 w 9124939"/>
              <a:gd name="connsiteY1869" fmla="*/ 3098864 h 6507156"/>
              <a:gd name="connsiteX1870" fmla="*/ 3757287 w 9124939"/>
              <a:gd name="connsiteY1870" fmla="*/ 3076569 h 6507156"/>
              <a:gd name="connsiteX1871" fmla="*/ 4542223 w 9124939"/>
              <a:gd name="connsiteY1871" fmla="*/ 3041649 h 6507156"/>
              <a:gd name="connsiteX1872" fmla="*/ 4547601 w 9124939"/>
              <a:gd name="connsiteY1872" fmla="*/ 3052405 h 6507156"/>
              <a:gd name="connsiteX1873" fmla="*/ 4559308 w 9124939"/>
              <a:gd name="connsiteY1873" fmla="*/ 3041649 h 6507156"/>
              <a:gd name="connsiteX1874" fmla="*/ 4565636 w 9124939"/>
              <a:gd name="connsiteY1874" fmla="*/ 3053354 h 6507156"/>
              <a:gd name="connsiteX1875" fmla="*/ 4561206 w 9124939"/>
              <a:gd name="connsiteY1875" fmla="*/ 3072019 h 6507156"/>
              <a:gd name="connsiteX1876" fmla="*/ 4546969 w 9124939"/>
              <a:gd name="connsiteY1876" fmla="*/ 3075499 h 6507156"/>
              <a:gd name="connsiteX1877" fmla="*/ 4544121 w 9124939"/>
              <a:gd name="connsiteY1877" fmla="*/ 3122952 h 6507156"/>
              <a:gd name="connsiteX1878" fmla="*/ 4552347 w 9124939"/>
              <a:gd name="connsiteY1878" fmla="*/ 3136238 h 6507156"/>
              <a:gd name="connsiteX1879" fmla="*/ 4535579 w 9124939"/>
              <a:gd name="connsiteY1879" fmla="*/ 3141933 h 6507156"/>
              <a:gd name="connsiteX1880" fmla="*/ 4535895 w 9124939"/>
              <a:gd name="connsiteY1880" fmla="*/ 3159332 h 6507156"/>
              <a:gd name="connsiteX1881" fmla="*/ 4524188 w 9124939"/>
              <a:gd name="connsiteY1881" fmla="*/ 3161547 h 6507156"/>
              <a:gd name="connsiteX1882" fmla="*/ 4501408 w 9124939"/>
              <a:gd name="connsiteY1882" fmla="*/ 3195397 h 6507156"/>
              <a:gd name="connsiteX1883" fmla="*/ 4502357 w 9124939"/>
              <a:gd name="connsiteY1883" fmla="*/ 3211213 h 6507156"/>
              <a:gd name="connsiteX1884" fmla="*/ 4475148 w 9124939"/>
              <a:gd name="connsiteY1884" fmla="*/ 3217857 h 6507156"/>
              <a:gd name="connsiteX1885" fmla="*/ 4492866 w 9124939"/>
              <a:gd name="connsiteY1885" fmla="*/ 3193815 h 6507156"/>
              <a:gd name="connsiteX1886" fmla="*/ 4499194 w 9124939"/>
              <a:gd name="connsiteY1886" fmla="*/ 3183059 h 6507156"/>
              <a:gd name="connsiteX1887" fmla="*/ 4482425 w 9124939"/>
              <a:gd name="connsiteY1887" fmla="*/ 3191600 h 6507156"/>
              <a:gd name="connsiteX1888" fmla="*/ 4484007 w 9124939"/>
              <a:gd name="connsiteY1888" fmla="*/ 3168189 h 6507156"/>
              <a:gd name="connsiteX1889" fmla="*/ 4478628 w 9124939"/>
              <a:gd name="connsiteY1889" fmla="*/ 3153954 h 6507156"/>
              <a:gd name="connsiteX1890" fmla="*/ 4488436 w 9124939"/>
              <a:gd name="connsiteY1890" fmla="*/ 3140035 h 6507156"/>
              <a:gd name="connsiteX1891" fmla="*/ 4478312 w 9124939"/>
              <a:gd name="connsiteY1891" fmla="*/ 3112829 h 6507156"/>
              <a:gd name="connsiteX1892" fmla="*/ 4506787 w 9124939"/>
              <a:gd name="connsiteY1892" fmla="*/ 3073917 h 6507156"/>
              <a:gd name="connsiteX1893" fmla="*/ 4508369 w 9124939"/>
              <a:gd name="connsiteY1893" fmla="*/ 3056834 h 6507156"/>
              <a:gd name="connsiteX1894" fmla="*/ 4535895 w 9124939"/>
              <a:gd name="connsiteY1894" fmla="*/ 3053354 h 6507156"/>
              <a:gd name="connsiteX1895" fmla="*/ 4542223 w 9124939"/>
              <a:gd name="connsiteY1895" fmla="*/ 3041649 h 6507156"/>
              <a:gd name="connsiteX1896" fmla="*/ 4587225 w 9124939"/>
              <a:gd name="connsiteY1896" fmla="*/ 3024187 h 6507156"/>
              <a:gd name="connsiteX1897" fmla="*/ 4589448 w 9124939"/>
              <a:gd name="connsiteY1897" fmla="*/ 3037672 h 6507156"/>
              <a:gd name="connsiteX1898" fmla="*/ 4577700 w 9124939"/>
              <a:gd name="connsiteY1898" fmla="*/ 3036067 h 6507156"/>
              <a:gd name="connsiteX1899" fmla="*/ 4569128 w 9124939"/>
              <a:gd name="connsiteY1899" fmla="*/ 3052762 h 6507156"/>
              <a:gd name="connsiteX1900" fmla="*/ 4567223 w 9124939"/>
              <a:gd name="connsiteY1900" fmla="*/ 3037993 h 6507156"/>
              <a:gd name="connsiteX1901" fmla="*/ 4587225 w 9124939"/>
              <a:gd name="connsiteY1901" fmla="*/ 3024187 h 6507156"/>
              <a:gd name="connsiteX1902" fmla="*/ 3863657 w 9124939"/>
              <a:gd name="connsiteY1902" fmla="*/ 3022599 h 6507156"/>
              <a:gd name="connsiteX1903" fmla="*/ 3863960 w 9124939"/>
              <a:gd name="connsiteY1903" fmla="*/ 3040724 h 6507156"/>
              <a:gd name="connsiteX1904" fmla="*/ 3855796 w 9124939"/>
              <a:gd name="connsiteY1904" fmla="*/ 3055936 h 6507156"/>
              <a:gd name="connsiteX1905" fmla="*/ 3844910 w 9124939"/>
              <a:gd name="connsiteY1905" fmla="*/ 3033280 h 6507156"/>
              <a:gd name="connsiteX1906" fmla="*/ 3848538 w 9124939"/>
              <a:gd name="connsiteY1906" fmla="*/ 3023894 h 6507156"/>
              <a:gd name="connsiteX1907" fmla="*/ 3863657 w 9124939"/>
              <a:gd name="connsiteY1907" fmla="*/ 3022599 h 6507156"/>
              <a:gd name="connsiteX1908" fmla="*/ 2146924 w 9124939"/>
              <a:gd name="connsiteY1908" fmla="*/ 2957508 h 6507156"/>
              <a:gd name="connsiteX1909" fmla="*/ 2154543 w 9124939"/>
              <a:gd name="connsiteY1909" fmla="*/ 2958464 h 6507156"/>
              <a:gd name="connsiteX1910" fmla="*/ 2160258 w 9124939"/>
              <a:gd name="connsiteY1910" fmla="*/ 2982974 h 6507156"/>
              <a:gd name="connsiteX1911" fmla="*/ 2145337 w 9124939"/>
              <a:gd name="connsiteY1911" fmla="*/ 2995704 h 6507156"/>
              <a:gd name="connsiteX1912" fmla="*/ 2147559 w 9124939"/>
              <a:gd name="connsiteY1912" fmla="*/ 3003027 h 6507156"/>
              <a:gd name="connsiteX1913" fmla="*/ 2162163 w 9124939"/>
              <a:gd name="connsiteY1913" fmla="*/ 2988066 h 6507156"/>
              <a:gd name="connsiteX1914" fmla="*/ 2165338 w 9124939"/>
              <a:gd name="connsiteY1914" fmla="*/ 2993156 h 6507156"/>
              <a:gd name="connsiteX1915" fmla="*/ 2157084 w 9124939"/>
              <a:gd name="connsiteY1915" fmla="*/ 3008121 h 6507156"/>
              <a:gd name="connsiteX1916" fmla="*/ 2145654 w 9124939"/>
              <a:gd name="connsiteY1916" fmla="*/ 3009395 h 6507156"/>
              <a:gd name="connsiteX1917" fmla="*/ 2136128 w 9124939"/>
              <a:gd name="connsiteY1917" fmla="*/ 3019898 h 6507156"/>
              <a:gd name="connsiteX1918" fmla="*/ 2124381 w 9124939"/>
              <a:gd name="connsiteY1918" fmla="*/ 3027538 h 6507156"/>
              <a:gd name="connsiteX1919" fmla="*/ 2135175 w 9124939"/>
              <a:gd name="connsiteY1919" fmla="*/ 3029766 h 6507156"/>
              <a:gd name="connsiteX1920" fmla="*/ 2137081 w 9124939"/>
              <a:gd name="connsiteY1920" fmla="*/ 3038997 h 6507156"/>
              <a:gd name="connsiteX1921" fmla="*/ 2134223 w 9124939"/>
              <a:gd name="connsiteY1921" fmla="*/ 3045363 h 6507156"/>
              <a:gd name="connsiteX1922" fmla="*/ 2122793 w 9124939"/>
              <a:gd name="connsiteY1922" fmla="*/ 3053639 h 6507156"/>
              <a:gd name="connsiteX1923" fmla="*/ 2114223 w 9124939"/>
              <a:gd name="connsiteY1923" fmla="*/ 3053002 h 6507156"/>
              <a:gd name="connsiteX1924" fmla="*/ 2104695 w 9124939"/>
              <a:gd name="connsiteY1924" fmla="*/ 3052047 h 6507156"/>
              <a:gd name="connsiteX1925" fmla="*/ 2103424 w 9124939"/>
              <a:gd name="connsiteY1925" fmla="*/ 3059368 h 6507156"/>
              <a:gd name="connsiteX1926" fmla="*/ 2098663 w 9124939"/>
              <a:gd name="connsiteY1926" fmla="*/ 3075283 h 6507156"/>
              <a:gd name="connsiteX1927" fmla="*/ 2081527 w 9124939"/>
              <a:gd name="connsiteY1927" fmla="*/ 3082923 h 6507156"/>
              <a:gd name="connsiteX1928" fmla="*/ 2070097 w 9124939"/>
              <a:gd name="connsiteY1928" fmla="*/ 3075283 h 6507156"/>
              <a:gd name="connsiteX1929" fmla="*/ 2080575 w 9124939"/>
              <a:gd name="connsiteY1929" fmla="*/ 3067962 h 6507156"/>
              <a:gd name="connsiteX1930" fmla="*/ 2088820 w 9124939"/>
              <a:gd name="connsiteY1930" fmla="*/ 3053002 h 6507156"/>
              <a:gd name="connsiteX1931" fmla="*/ 2080257 w 9124939"/>
              <a:gd name="connsiteY1931" fmla="*/ 3049183 h 6507156"/>
              <a:gd name="connsiteX1932" fmla="*/ 2077082 w 9124939"/>
              <a:gd name="connsiteY1932" fmla="*/ 3042817 h 6507156"/>
              <a:gd name="connsiteX1933" fmla="*/ 2085655 w 9124939"/>
              <a:gd name="connsiteY1933" fmla="*/ 3036451 h 6507156"/>
              <a:gd name="connsiteX1934" fmla="*/ 2073907 w 9124939"/>
              <a:gd name="connsiteY1934" fmla="*/ 3036451 h 6507156"/>
              <a:gd name="connsiteX1935" fmla="*/ 2070415 w 9124939"/>
              <a:gd name="connsiteY1935" fmla="*/ 3017351 h 6507156"/>
              <a:gd name="connsiteX1936" fmla="*/ 2083115 w 9124939"/>
              <a:gd name="connsiteY1936" fmla="*/ 3000161 h 6507156"/>
              <a:gd name="connsiteX1937" fmla="*/ 2089455 w 9124939"/>
              <a:gd name="connsiteY1937" fmla="*/ 3007485 h 6507156"/>
              <a:gd name="connsiteX1938" fmla="*/ 2090407 w 9124939"/>
              <a:gd name="connsiteY1938" fmla="*/ 3002390 h 6507156"/>
              <a:gd name="connsiteX1939" fmla="*/ 2103107 w 9124939"/>
              <a:gd name="connsiteY1939" fmla="*/ 3004301 h 6507156"/>
              <a:gd name="connsiteX1940" fmla="*/ 2106283 w 9124939"/>
              <a:gd name="connsiteY1940" fmla="*/ 3011942 h 6507156"/>
              <a:gd name="connsiteX1941" fmla="*/ 2106283 w 9124939"/>
              <a:gd name="connsiteY1941" fmla="*/ 3001117 h 6507156"/>
              <a:gd name="connsiteX1942" fmla="*/ 2108187 w 9124939"/>
              <a:gd name="connsiteY1942" fmla="*/ 2992838 h 6507156"/>
              <a:gd name="connsiteX1943" fmla="*/ 2135810 w 9124939"/>
              <a:gd name="connsiteY1943" fmla="*/ 2971514 h 6507156"/>
              <a:gd name="connsiteX1944" fmla="*/ 2145019 w 9124939"/>
              <a:gd name="connsiteY1944" fmla="*/ 2966103 h 6507156"/>
              <a:gd name="connsiteX1945" fmla="*/ 2146924 w 9124939"/>
              <a:gd name="connsiteY1945" fmla="*/ 2957508 h 6507156"/>
              <a:gd name="connsiteX1946" fmla="*/ 2443869 w 9124939"/>
              <a:gd name="connsiteY1946" fmla="*/ 2919412 h 6507156"/>
              <a:gd name="connsiteX1947" fmla="*/ 2451484 w 9124939"/>
              <a:gd name="connsiteY1947" fmla="*/ 2926719 h 6507156"/>
              <a:gd name="connsiteX1948" fmla="*/ 2449262 w 9124939"/>
              <a:gd name="connsiteY1948" fmla="*/ 2938156 h 6507156"/>
              <a:gd name="connsiteX1949" fmla="*/ 2453387 w 9124939"/>
              <a:gd name="connsiteY1949" fmla="*/ 2945780 h 6507156"/>
              <a:gd name="connsiteX1950" fmla="*/ 2464175 w 9124939"/>
              <a:gd name="connsiteY1950" fmla="*/ 2947686 h 6507156"/>
              <a:gd name="connsiteX1951" fmla="*/ 2454974 w 9124939"/>
              <a:gd name="connsiteY1951" fmla="*/ 2970879 h 6507156"/>
              <a:gd name="connsiteX1952" fmla="*/ 2433716 w 9124939"/>
              <a:gd name="connsiteY1952" fmla="*/ 2983906 h 6507156"/>
              <a:gd name="connsiteX1953" fmla="*/ 2401361 w 9124939"/>
              <a:gd name="connsiteY1953" fmla="*/ 3012501 h 6507156"/>
              <a:gd name="connsiteX1954" fmla="*/ 2392160 w 9124939"/>
              <a:gd name="connsiteY1954" fmla="*/ 3027434 h 6507156"/>
              <a:gd name="connsiteX1955" fmla="*/ 2378203 w 9124939"/>
              <a:gd name="connsiteY1955" fmla="*/ 3033788 h 6507156"/>
              <a:gd name="connsiteX1956" fmla="*/ 2377251 w 9124939"/>
              <a:gd name="connsiteY1956" fmla="*/ 3041412 h 6507156"/>
              <a:gd name="connsiteX1957" fmla="*/ 2360438 w 9124939"/>
              <a:gd name="connsiteY1957" fmla="*/ 3058251 h 6507156"/>
              <a:gd name="connsiteX1958" fmla="*/ 2353142 w 9124939"/>
              <a:gd name="connsiteY1958" fmla="*/ 3057298 h 6507156"/>
              <a:gd name="connsiteX1959" fmla="*/ 2337279 w 9124939"/>
              <a:gd name="connsiteY1959" fmla="*/ 3061746 h 6507156"/>
              <a:gd name="connsiteX1960" fmla="*/ 2352191 w 9124939"/>
              <a:gd name="connsiteY1960" fmla="*/ 3064605 h 6507156"/>
              <a:gd name="connsiteX1961" fmla="*/ 2355363 w 9124939"/>
              <a:gd name="connsiteY1961" fmla="*/ 3070006 h 6507156"/>
              <a:gd name="connsiteX1962" fmla="*/ 2383913 w 9124939"/>
              <a:gd name="connsiteY1962" fmla="*/ 3061110 h 6507156"/>
              <a:gd name="connsiteX1963" fmla="*/ 2389306 w 9124939"/>
              <a:gd name="connsiteY1963" fmla="*/ 3063334 h 6507156"/>
              <a:gd name="connsiteX1964" fmla="*/ 2372493 w 9124939"/>
              <a:gd name="connsiteY1964" fmla="*/ 3085574 h 6507156"/>
              <a:gd name="connsiteX1965" fmla="*/ 2366783 w 9124939"/>
              <a:gd name="connsiteY1965" fmla="*/ 3078584 h 6507156"/>
              <a:gd name="connsiteX1966" fmla="*/ 2339816 w 9124939"/>
              <a:gd name="connsiteY1966" fmla="*/ 3089069 h 6507156"/>
              <a:gd name="connsiteX1967" fmla="*/ 2326176 w 9124939"/>
              <a:gd name="connsiteY1967" fmla="*/ 3104954 h 6507156"/>
              <a:gd name="connsiteX1968" fmla="*/ 2327445 w 9124939"/>
              <a:gd name="connsiteY1968" fmla="*/ 3109084 h 6507156"/>
              <a:gd name="connsiteX1969" fmla="*/ 2339816 w 9124939"/>
              <a:gd name="connsiteY1969" fmla="*/ 3099553 h 6507156"/>
              <a:gd name="connsiteX1970" fmla="*/ 2355680 w 9124939"/>
              <a:gd name="connsiteY1970" fmla="*/ 3093199 h 6507156"/>
              <a:gd name="connsiteX1971" fmla="*/ 2361072 w 9124939"/>
              <a:gd name="connsiteY1971" fmla="*/ 3092881 h 6507156"/>
              <a:gd name="connsiteX1972" fmla="*/ 2355680 w 9124939"/>
              <a:gd name="connsiteY1972" fmla="*/ 3114168 h 6507156"/>
              <a:gd name="connsiteX1973" fmla="*/ 2345529 w 9124939"/>
              <a:gd name="connsiteY1973" fmla="*/ 3119569 h 6507156"/>
              <a:gd name="connsiteX1974" fmla="*/ 2334741 w 9124939"/>
              <a:gd name="connsiteY1974" fmla="*/ 3122110 h 6507156"/>
              <a:gd name="connsiteX1975" fmla="*/ 2328396 w 9124939"/>
              <a:gd name="connsiteY1975" fmla="*/ 3120840 h 6507156"/>
              <a:gd name="connsiteX1976" fmla="*/ 2325225 w 9124939"/>
              <a:gd name="connsiteY1976" fmla="*/ 3124016 h 6507156"/>
              <a:gd name="connsiteX1977" fmla="*/ 2342037 w 9124939"/>
              <a:gd name="connsiteY1977" fmla="*/ 3134501 h 6507156"/>
              <a:gd name="connsiteX1978" fmla="*/ 2349654 w 9124939"/>
              <a:gd name="connsiteY1978" fmla="*/ 3133230 h 6507156"/>
              <a:gd name="connsiteX1979" fmla="*/ 2366466 w 9124939"/>
              <a:gd name="connsiteY1979" fmla="*/ 3119569 h 6507156"/>
              <a:gd name="connsiteX1980" fmla="*/ 2361072 w 9124939"/>
              <a:gd name="connsiteY1980" fmla="*/ 3113214 h 6507156"/>
              <a:gd name="connsiteX1981" fmla="*/ 2383278 w 9124939"/>
              <a:gd name="connsiteY1981" fmla="*/ 3108766 h 6507156"/>
              <a:gd name="connsiteX1982" fmla="*/ 2387402 w 9124939"/>
              <a:gd name="connsiteY1982" fmla="*/ 3104636 h 6507156"/>
              <a:gd name="connsiteX1983" fmla="*/ 2402312 w 9124939"/>
              <a:gd name="connsiteY1983" fmla="*/ 3103365 h 6507156"/>
              <a:gd name="connsiteX1984" fmla="*/ 2412780 w 9124939"/>
              <a:gd name="connsiteY1984" fmla="*/ 3100188 h 6507156"/>
              <a:gd name="connsiteX1985" fmla="*/ 2421027 w 9124939"/>
              <a:gd name="connsiteY1985" fmla="*/ 3093516 h 6507156"/>
              <a:gd name="connsiteX1986" fmla="*/ 2435936 w 9124939"/>
              <a:gd name="connsiteY1986" fmla="*/ 3087162 h 6507156"/>
              <a:gd name="connsiteX1987" fmla="*/ 2452752 w 9124939"/>
              <a:gd name="connsiteY1987" fmla="*/ 3093199 h 6507156"/>
              <a:gd name="connsiteX1988" fmla="*/ 2465444 w 9124939"/>
              <a:gd name="connsiteY1988" fmla="*/ 3097647 h 6507156"/>
              <a:gd name="connsiteX1989" fmla="*/ 2476231 w 9124939"/>
              <a:gd name="connsiteY1989" fmla="*/ 3091928 h 6507156"/>
              <a:gd name="connsiteX1990" fmla="*/ 2495269 w 9124939"/>
              <a:gd name="connsiteY1990" fmla="*/ 3086527 h 6507156"/>
              <a:gd name="connsiteX1991" fmla="*/ 2507960 w 9124939"/>
              <a:gd name="connsiteY1991" fmla="*/ 3092881 h 6507156"/>
              <a:gd name="connsiteX1992" fmla="*/ 2531115 w 9124939"/>
              <a:gd name="connsiteY1992" fmla="*/ 3090340 h 6507156"/>
              <a:gd name="connsiteX1993" fmla="*/ 2555222 w 9124939"/>
              <a:gd name="connsiteY1993" fmla="*/ 3091292 h 6507156"/>
              <a:gd name="connsiteX1994" fmla="*/ 2567911 w 9124939"/>
              <a:gd name="connsiteY1994" fmla="*/ 3095423 h 6507156"/>
              <a:gd name="connsiteX1995" fmla="*/ 2574890 w 9124939"/>
              <a:gd name="connsiteY1995" fmla="*/ 3114485 h 6507156"/>
              <a:gd name="connsiteX1996" fmla="*/ 2572986 w 9124939"/>
              <a:gd name="connsiteY1996" fmla="*/ 3148162 h 6507156"/>
              <a:gd name="connsiteX1997" fmla="*/ 2553002 w 9124939"/>
              <a:gd name="connsiteY1997" fmla="*/ 3174849 h 6507156"/>
              <a:gd name="connsiteX1998" fmla="*/ 2548879 w 9124939"/>
              <a:gd name="connsiteY1998" fmla="*/ 3204079 h 6507156"/>
              <a:gd name="connsiteX1999" fmla="*/ 2534605 w 9124939"/>
              <a:gd name="connsiteY1999" fmla="*/ 3233943 h 6507156"/>
              <a:gd name="connsiteX2000" fmla="*/ 2531750 w 9124939"/>
              <a:gd name="connsiteY2000" fmla="*/ 3255229 h 6507156"/>
              <a:gd name="connsiteX2001" fmla="*/ 2515890 w 9124939"/>
              <a:gd name="connsiteY2001" fmla="*/ 3265714 h 6507156"/>
              <a:gd name="connsiteX2002" fmla="*/ 2514622 w 9124939"/>
              <a:gd name="connsiteY2002" fmla="*/ 3279377 h 6507156"/>
              <a:gd name="connsiteX2003" fmla="*/ 2500345 w 9124939"/>
              <a:gd name="connsiteY2003" fmla="*/ 3288907 h 6507156"/>
              <a:gd name="connsiteX2004" fmla="*/ 2495902 w 9124939"/>
              <a:gd name="connsiteY2004" fmla="*/ 3300664 h 6507156"/>
              <a:gd name="connsiteX2005" fmla="*/ 2487971 w 9124939"/>
              <a:gd name="connsiteY2005" fmla="*/ 3314644 h 6507156"/>
              <a:gd name="connsiteX2006" fmla="*/ 2465444 w 9124939"/>
              <a:gd name="connsiteY2006" fmla="*/ 3307019 h 6507156"/>
              <a:gd name="connsiteX2007" fmla="*/ 2452752 w 9124939"/>
              <a:gd name="connsiteY2007" fmla="*/ 3319092 h 6507156"/>
              <a:gd name="connsiteX2008" fmla="*/ 2454974 w 9124939"/>
              <a:gd name="connsiteY2008" fmla="*/ 3324177 h 6507156"/>
              <a:gd name="connsiteX2009" fmla="*/ 2464492 w 9124939"/>
              <a:gd name="connsiteY2009" fmla="*/ 3317821 h 6507156"/>
              <a:gd name="connsiteX2010" fmla="*/ 2477183 w 9124939"/>
              <a:gd name="connsiteY2010" fmla="*/ 3316551 h 6507156"/>
              <a:gd name="connsiteX2011" fmla="*/ 2485750 w 9124939"/>
              <a:gd name="connsiteY2011" fmla="*/ 3321952 h 6507156"/>
              <a:gd name="connsiteX2012" fmla="*/ 2483528 w 9124939"/>
              <a:gd name="connsiteY2012" fmla="*/ 3328307 h 6507156"/>
              <a:gd name="connsiteX2013" fmla="*/ 2495269 w 9124939"/>
              <a:gd name="connsiteY2013" fmla="*/ 3332120 h 6507156"/>
              <a:gd name="connsiteX2014" fmla="*/ 2498441 w 9124939"/>
              <a:gd name="connsiteY2014" fmla="*/ 3339744 h 6507156"/>
              <a:gd name="connsiteX2015" fmla="*/ 2497489 w 9124939"/>
              <a:gd name="connsiteY2015" fmla="*/ 3345147 h 6507156"/>
              <a:gd name="connsiteX2016" fmla="*/ 2493047 w 9124939"/>
              <a:gd name="connsiteY2016" fmla="*/ 3351498 h 6507156"/>
              <a:gd name="connsiteX2017" fmla="*/ 2479721 w 9124939"/>
              <a:gd name="connsiteY2017" fmla="*/ 3351498 h 6507156"/>
              <a:gd name="connsiteX2018" fmla="*/ 2467982 w 9124939"/>
              <a:gd name="connsiteY2018" fmla="*/ 3350546 h 6507156"/>
              <a:gd name="connsiteX2019" fmla="*/ 2464810 w 9124939"/>
              <a:gd name="connsiteY2019" fmla="*/ 3359761 h 6507156"/>
              <a:gd name="connsiteX2020" fmla="*/ 2457512 w 9124939"/>
              <a:gd name="connsiteY2020" fmla="*/ 3369291 h 6507156"/>
              <a:gd name="connsiteX2021" fmla="*/ 2442600 w 9124939"/>
              <a:gd name="connsiteY2021" fmla="*/ 3376280 h 6507156"/>
              <a:gd name="connsiteX2022" fmla="*/ 2432446 w 9124939"/>
              <a:gd name="connsiteY2022" fmla="*/ 3374057 h 6507156"/>
              <a:gd name="connsiteX2023" fmla="*/ 2406754 w 9124939"/>
              <a:gd name="connsiteY2023" fmla="*/ 3374374 h 6507156"/>
              <a:gd name="connsiteX2024" fmla="*/ 2382644 w 9124939"/>
              <a:gd name="connsiteY2024" fmla="*/ 3376599 h 6507156"/>
              <a:gd name="connsiteX2025" fmla="*/ 2382644 w 9124939"/>
              <a:gd name="connsiteY2025" fmla="*/ 3381683 h 6507156"/>
              <a:gd name="connsiteX2026" fmla="*/ 2397236 w 9124939"/>
              <a:gd name="connsiteY2026" fmla="*/ 3379776 h 6507156"/>
              <a:gd name="connsiteX2027" fmla="*/ 2413097 w 9124939"/>
              <a:gd name="connsiteY2027" fmla="*/ 3381365 h 6507156"/>
              <a:gd name="connsiteX2028" fmla="*/ 2424832 w 9124939"/>
              <a:gd name="connsiteY2028" fmla="*/ 3385813 h 6507156"/>
              <a:gd name="connsiteX2029" fmla="*/ 2440696 w 9124939"/>
              <a:gd name="connsiteY2029" fmla="*/ 3390580 h 6507156"/>
              <a:gd name="connsiteX2030" fmla="*/ 2463222 w 9124939"/>
              <a:gd name="connsiteY2030" fmla="*/ 3392803 h 6507156"/>
              <a:gd name="connsiteX2031" fmla="*/ 2471472 w 9124939"/>
              <a:gd name="connsiteY2031" fmla="*/ 3390580 h 6507156"/>
              <a:gd name="connsiteX2032" fmla="*/ 2486067 w 9124939"/>
              <a:gd name="connsiteY2032" fmla="*/ 3376917 h 6507156"/>
              <a:gd name="connsiteX2033" fmla="*/ 2497806 w 9124939"/>
              <a:gd name="connsiteY2033" fmla="*/ 3377552 h 6507156"/>
              <a:gd name="connsiteX2034" fmla="*/ 2509546 w 9124939"/>
              <a:gd name="connsiteY2034" fmla="*/ 3383906 h 6507156"/>
              <a:gd name="connsiteX2035" fmla="*/ 2520014 w 9124939"/>
              <a:gd name="connsiteY2035" fmla="*/ 3395344 h 6507156"/>
              <a:gd name="connsiteX2036" fmla="*/ 2534922 w 9124939"/>
              <a:gd name="connsiteY2036" fmla="*/ 3400429 h 6507156"/>
              <a:gd name="connsiteX2037" fmla="*/ 2553002 w 9124939"/>
              <a:gd name="connsiteY2037" fmla="*/ 3407735 h 6507156"/>
              <a:gd name="connsiteX2038" fmla="*/ 2576476 w 9124939"/>
              <a:gd name="connsiteY2038" fmla="*/ 3441409 h 6507156"/>
              <a:gd name="connsiteX2039" fmla="*/ 2578062 w 9124939"/>
              <a:gd name="connsiteY2039" fmla="*/ 3442680 h 6507156"/>
              <a:gd name="connsiteX2040" fmla="*/ 2580284 w 9124939"/>
              <a:gd name="connsiteY2040" fmla="*/ 3443951 h 6507156"/>
              <a:gd name="connsiteX2041" fmla="*/ 2586313 w 9124939"/>
              <a:gd name="connsiteY2041" fmla="*/ 3447764 h 6507156"/>
              <a:gd name="connsiteX2042" fmla="*/ 2594558 w 9124939"/>
              <a:gd name="connsiteY2042" fmla="*/ 3451576 h 6507156"/>
              <a:gd name="connsiteX2043" fmla="*/ 2606619 w 9124939"/>
              <a:gd name="connsiteY2043" fmla="*/ 3476675 h 6507156"/>
              <a:gd name="connsiteX2044" fmla="*/ 2596145 w 9124939"/>
              <a:gd name="connsiteY2044" fmla="*/ 3482394 h 6507156"/>
              <a:gd name="connsiteX2045" fmla="*/ 2591705 w 9124939"/>
              <a:gd name="connsiteY2045" fmla="*/ 3490973 h 6507156"/>
              <a:gd name="connsiteX2046" fmla="*/ 2602489 w 9124939"/>
              <a:gd name="connsiteY2046" fmla="*/ 3495738 h 6507156"/>
              <a:gd name="connsiteX2047" fmla="*/ 2609154 w 9124939"/>
              <a:gd name="connsiteY2047" fmla="*/ 3511624 h 6507156"/>
              <a:gd name="connsiteX2048" fmla="*/ 2613278 w 9124939"/>
              <a:gd name="connsiteY2048" fmla="*/ 3548479 h 6507156"/>
              <a:gd name="connsiteX2049" fmla="*/ 2623110 w 9124939"/>
              <a:gd name="connsiteY2049" fmla="*/ 3570401 h 6507156"/>
              <a:gd name="connsiteX2050" fmla="*/ 2619940 w 9124939"/>
              <a:gd name="connsiteY2050" fmla="*/ 3576755 h 6507156"/>
              <a:gd name="connsiteX2051" fmla="*/ 2632630 w 9124939"/>
              <a:gd name="connsiteY2051" fmla="*/ 3582156 h 6507156"/>
              <a:gd name="connsiteX2052" fmla="*/ 2638023 w 9124939"/>
              <a:gd name="connsiteY2052" fmla="*/ 3589146 h 6507156"/>
              <a:gd name="connsiteX2053" fmla="*/ 2646904 w 9124939"/>
              <a:gd name="connsiteY2053" fmla="*/ 3599948 h 6507156"/>
              <a:gd name="connsiteX2054" fmla="*/ 2640562 w 9124939"/>
              <a:gd name="connsiteY2054" fmla="*/ 3611386 h 6507156"/>
              <a:gd name="connsiteX2055" fmla="*/ 2634216 w 9124939"/>
              <a:gd name="connsiteY2055" fmla="*/ 3627589 h 6507156"/>
              <a:gd name="connsiteX2056" fmla="*/ 2640562 w 9124939"/>
              <a:gd name="connsiteY2056" fmla="*/ 3621235 h 6507156"/>
              <a:gd name="connsiteX2057" fmla="*/ 2651030 w 9124939"/>
              <a:gd name="connsiteY2057" fmla="*/ 3619647 h 6507156"/>
              <a:gd name="connsiteX2058" fmla="*/ 2654203 w 9124939"/>
              <a:gd name="connsiteY2058" fmla="*/ 3614245 h 6507156"/>
              <a:gd name="connsiteX2059" fmla="*/ 2663720 w 9124939"/>
              <a:gd name="connsiteY2059" fmla="*/ 3614245 h 6507156"/>
              <a:gd name="connsiteX2060" fmla="*/ 2672285 w 9124939"/>
              <a:gd name="connsiteY2060" fmla="*/ 3622824 h 6507156"/>
              <a:gd name="connsiteX2061" fmla="*/ 2688147 w 9124939"/>
              <a:gd name="connsiteY2061" fmla="*/ 3634261 h 6507156"/>
              <a:gd name="connsiteX2062" fmla="*/ 2712574 w 9124939"/>
              <a:gd name="connsiteY2062" fmla="*/ 3656184 h 6507156"/>
              <a:gd name="connsiteX2063" fmla="*/ 2723677 w 9124939"/>
              <a:gd name="connsiteY2063" fmla="*/ 3680330 h 6507156"/>
              <a:gd name="connsiteX2064" fmla="*/ 2742711 w 9124939"/>
              <a:gd name="connsiteY2064" fmla="*/ 3693038 h 6507156"/>
              <a:gd name="connsiteX2065" fmla="*/ 2734145 w 9124939"/>
              <a:gd name="connsiteY2065" fmla="*/ 3704476 h 6507156"/>
              <a:gd name="connsiteX2066" fmla="*/ 2749373 w 9124939"/>
              <a:gd name="connsiteY2066" fmla="*/ 3743237 h 6507156"/>
              <a:gd name="connsiteX2067" fmla="*/ 2773165 w 9124939"/>
              <a:gd name="connsiteY2067" fmla="*/ 3766113 h 6507156"/>
              <a:gd name="connsiteX2068" fmla="*/ 2779510 w 9124939"/>
              <a:gd name="connsiteY2068" fmla="*/ 3783269 h 6507156"/>
              <a:gd name="connsiteX2069" fmla="*/ 2768724 w 9124939"/>
              <a:gd name="connsiteY2069" fmla="*/ 3771514 h 6507156"/>
              <a:gd name="connsiteX2070" fmla="*/ 2748738 w 9124939"/>
              <a:gd name="connsiteY2070" fmla="*/ 3775009 h 6507156"/>
              <a:gd name="connsiteX2071" fmla="*/ 2743345 w 9124939"/>
              <a:gd name="connsiteY2071" fmla="*/ 3770878 h 6507156"/>
              <a:gd name="connsiteX2072" fmla="*/ 2729704 w 9124939"/>
              <a:gd name="connsiteY2072" fmla="*/ 3770878 h 6507156"/>
              <a:gd name="connsiteX2073" fmla="*/ 2713842 w 9124939"/>
              <a:gd name="connsiteY2073" fmla="*/ 3761665 h 6507156"/>
              <a:gd name="connsiteX2074" fmla="*/ 2696712 w 9124939"/>
              <a:gd name="connsiteY2074" fmla="*/ 3762618 h 6507156"/>
              <a:gd name="connsiteX2075" fmla="*/ 2683071 w 9124939"/>
              <a:gd name="connsiteY2075" fmla="*/ 3761982 h 6507156"/>
              <a:gd name="connsiteX2076" fmla="*/ 2680216 w 9124939"/>
              <a:gd name="connsiteY2076" fmla="*/ 3768337 h 6507156"/>
              <a:gd name="connsiteX2077" fmla="*/ 2693540 w 9124939"/>
              <a:gd name="connsiteY2077" fmla="*/ 3767066 h 6507156"/>
              <a:gd name="connsiteX2078" fmla="*/ 2706229 w 9124939"/>
              <a:gd name="connsiteY2078" fmla="*/ 3767066 h 6507156"/>
              <a:gd name="connsiteX2079" fmla="*/ 2714794 w 9124939"/>
              <a:gd name="connsiteY2079" fmla="*/ 3774373 h 6507156"/>
              <a:gd name="connsiteX2080" fmla="*/ 2727484 w 9124939"/>
              <a:gd name="connsiteY2080" fmla="*/ 3775009 h 6507156"/>
              <a:gd name="connsiteX2081" fmla="*/ 2740173 w 9124939"/>
              <a:gd name="connsiteY2081" fmla="*/ 3774055 h 6507156"/>
              <a:gd name="connsiteX2082" fmla="*/ 2747786 w 9124939"/>
              <a:gd name="connsiteY2082" fmla="*/ 3784540 h 6507156"/>
              <a:gd name="connsiteX2083" fmla="*/ 2762379 w 9124939"/>
              <a:gd name="connsiteY2083" fmla="*/ 3791847 h 6507156"/>
              <a:gd name="connsiteX2084" fmla="*/ 2777606 w 9124939"/>
              <a:gd name="connsiteY2084" fmla="*/ 3807415 h 6507156"/>
              <a:gd name="connsiteX2085" fmla="*/ 2786171 w 9124939"/>
              <a:gd name="connsiteY2085" fmla="*/ 3822030 h 6507156"/>
              <a:gd name="connsiteX2086" fmla="*/ 2788709 w 9124939"/>
              <a:gd name="connsiteY2086" fmla="*/ 3849353 h 6507156"/>
              <a:gd name="connsiteX2087" fmla="*/ 2781096 w 9124939"/>
              <a:gd name="connsiteY2087" fmla="*/ 3861109 h 6507156"/>
              <a:gd name="connsiteX2088" fmla="*/ 2767772 w 9124939"/>
              <a:gd name="connsiteY2088" fmla="*/ 3873817 h 6507156"/>
              <a:gd name="connsiteX2089" fmla="*/ 2759207 w 9124939"/>
              <a:gd name="connsiteY2089" fmla="*/ 3892880 h 6507156"/>
              <a:gd name="connsiteX2090" fmla="*/ 2767772 w 9124939"/>
              <a:gd name="connsiteY2090" fmla="*/ 3903683 h 6507156"/>
              <a:gd name="connsiteX2091" fmla="*/ 2785854 w 9124939"/>
              <a:gd name="connsiteY2091" fmla="*/ 3910672 h 6507156"/>
              <a:gd name="connsiteX2092" fmla="*/ 2791247 w 9124939"/>
              <a:gd name="connsiteY2092" fmla="*/ 3908448 h 6507156"/>
              <a:gd name="connsiteX2093" fmla="*/ 2795371 w 9124939"/>
              <a:gd name="connsiteY2093" fmla="*/ 3893516 h 6507156"/>
              <a:gd name="connsiteX2094" fmla="*/ 2799178 w 9124939"/>
              <a:gd name="connsiteY2094" fmla="*/ 3882078 h 6507156"/>
              <a:gd name="connsiteX2095" fmla="*/ 2814088 w 9124939"/>
              <a:gd name="connsiteY2095" fmla="*/ 3878901 h 6507156"/>
              <a:gd name="connsiteX2096" fmla="*/ 2827728 w 9124939"/>
              <a:gd name="connsiteY2096" fmla="*/ 3876677 h 6507156"/>
              <a:gd name="connsiteX2097" fmla="*/ 2848983 w 9124939"/>
              <a:gd name="connsiteY2097" fmla="*/ 3880489 h 6507156"/>
              <a:gd name="connsiteX2098" fmla="*/ 2894664 w 9124939"/>
              <a:gd name="connsiteY2098" fmla="*/ 3888750 h 6507156"/>
              <a:gd name="connsiteX2099" fmla="*/ 2906402 w 9124939"/>
              <a:gd name="connsiteY2099" fmla="*/ 3907495 h 6507156"/>
              <a:gd name="connsiteX2100" fmla="*/ 2928925 w 9124939"/>
              <a:gd name="connsiteY2100" fmla="*/ 3949433 h 6507156"/>
              <a:gd name="connsiteX2101" fmla="*/ 2925118 w 9124939"/>
              <a:gd name="connsiteY2101" fmla="*/ 3972626 h 6507156"/>
              <a:gd name="connsiteX2102" fmla="*/ 2918774 w 9124939"/>
              <a:gd name="connsiteY2102" fmla="*/ 3998043 h 6507156"/>
              <a:gd name="connsiteX2103" fmla="*/ 2903229 w 9124939"/>
              <a:gd name="connsiteY2103" fmla="*/ 4024731 h 6507156"/>
              <a:gd name="connsiteX2104" fmla="*/ 2890540 w 9124939"/>
              <a:gd name="connsiteY2104" fmla="*/ 4022507 h 6507156"/>
              <a:gd name="connsiteX2105" fmla="*/ 2879120 w 9124939"/>
              <a:gd name="connsiteY2105" fmla="*/ 4028862 h 6507156"/>
              <a:gd name="connsiteX2106" fmla="*/ 2879120 w 9124939"/>
              <a:gd name="connsiteY2106" fmla="*/ 4042523 h 6507156"/>
              <a:gd name="connsiteX2107" fmla="*/ 2885465 w 9124939"/>
              <a:gd name="connsiteY2107" fmla="*/ 4047924 h 6507156"/>
              <a:gd name="connsiteX2108" fmla="*/ 2882292 w 9124939"/>
              <a:gd name="connsiteY2108" fmla="*/ 4058727 h 6507156"/>
              <a:gd name="connsiteX2109" fmla="*/ 2870555 w 9124939"/>
              <a:gd name="connsiteY2109" fmla="*/ 4061904 h 6507156"/>
              <a:gd name="connsiteX2110" fmla="*/ 2859452 w 9124939"/>
              <a:gd name="connsiteY2110" fmla="*/ 4060633 h 6507156"/>
              <a:gd name="connsiteX2111" fmla="*/ 2853107 w 9124939"/>
              <a:gd name="connsiteY2111" fmla="*/ 4056820 h 6507156"/>
              <a:gd name="connsiteX2112" fmla="*/ 2847714 w 9124939"/>
              <a:gd name="connsiteY2112" fmla="*/ 4065399 h 6507156"/>
              <a:gd name="connsiteX2113" fmla="*/ 2835025 w 9124939"/>
              <a:gd name="connsiteY2113" fmla="*/ 4064128 h 6507156"/>
              <a:gd name="connsiteX2114" fmla="*/ 2828680 w 9124939"/>
              <a:gd name="connsiteY2114" fmla="*/ 4067305 h 6507156"/>
              <a:gd name="connsiteX2115" fmla="*/ 2844542 w 9124939"/>
              <a:gd name="connsiteY2115" fmla="*/ 4076519 h 6507156"/>
              <a:gd name="connsiteX2116" fmla="*/ 2843590 w 9124939"/>
              <a:gd name="connsiteY2116" fmla="*/ 4085097 h 6507156"/>
              <a:gd name="connsiteX2117" fmla="*/ 2835342 w 9124939"/>
              <a:gd name="connsiteY2117" fmla="*/ 4093675 h 6507156"/>
              <a:gd name="connsiteX2118" fmla="*/ 2831218 w 9124939"/>
              <a:gd name="connsiteY2118" fmla="*/ 4108608 h 6507156"/>
              <a:gd name="connsiteX2119" fmla="*/ 2822653 w 9124939"/>
              <a:gd name="connsiteY2119" fmla="*/ 4115915 h 6507156"/>
              <a:gd name="connsiteX2120" fmla="*/ 2806791 w 9124939"/>
              <a:gd name="connsiteY2120" fmla="*/ 4109879 h 6507156"/>
              <a:gd name="connsiteX2121" fmla="*/ 2820432 w 9124939"/>
              <a:gd name="connsiteY2121" fmla="*/ 4120045 h 6507156"/>
              <a:gd name="connsiteX2122" fmla="*/ 2808060 w 9124939"/>
              <a:gd name="connsiteY2122" fmla="*/ 4131801 h 6507156"/>
              <a:gd name="connsiteX2123" fmla="*/ 2813453 w 9124939"/>
              <a:gd name="connsiteY2123" fmla="*/ 4137202 h 6507156"/>
              <a:gd name="connsiteX2124" fmla="*/ 2823922 w 9124939"/>
              <a:gd name="connsiteY2124" fmla="*/ 4125447 h 6507156"/>
              <a:gd name="connsiteX2125" fmla="*/ 2834708 w 9124939"/>
              <a:gd name="connsiteY2125" fmla="*/ 4134660 h 6507156"/>
              <a:gd name="connsiteX2126" fmla="*/ 2855962 w 9124939"/>
              <a:gd name="connsiteY2126" fmla="*/ 4137837 h 6507156"/>
              <a:gd name="connsiteX2127" fmla="*/ 2867065 w 9124939"/>
              <a:gd name="connsiteY2127" fmla="*/ 4132436 h 6507156"/>
              <a:gd name="connsiteX2128" fmla="*/ 2888320 w 9124939"/>
              <a:gd name="connsiteY2128" fmla="*/ 4125764 h 6507156"/>
              <a:gd name="connsiteX2129" fmla="*/ 2897837 w 9124939"/>
              <a:gd name="connsiteY2129" fmla="*/ 4127035 h 6507156"/>
              <a:gd name="connsiteX2130" fmla="*/ 2891492 w 9124939"/>
              <a:gd name="connsiteY2130" fmla="*/ 4136567 h 6507156"/>
              <a:gd name="connsiteX2131" fmla="*/ 2894981 w 9124939"/>
              <a:gd name="connsiteY2131" fmla="*/ 4158489 h 6507156"/>
              <a:gd name="connsiteX2132" fmla="*/ 2887685 w 9124939"/>
              <a:gd name="connsiteY2132" fmla="*/ 4167067 h 6507156"/>
              <a:gd name="connsiteX2133" fmla="*/ 2855010 w 9124939"/>
              <a:gd name="connsiteY2133" fmla="*/ 4175645 h 6507156"/>
              <a:gd name="connsiteX2134" fmla="*/ 2849935 w 9124939"/>
              <a:gd name="connsiteY2134" fmla="*/ 4195979 h 6507156"/>
              <a:gd name="connsiteX2135" fmla="*/ 2820432 w 9124939"/>
              <a:gd name="connsiteY2135" fmla="*/ 4201380 h 6507156"/>
              <a:gd name="connsiteX2136" fmla="*/ 2766820 w 9124939"/>
              <a:gd name="connsiteY2136" fmla="*/ 4220761 h 6507156"/>
              <a:gd name="connsiteX2137" fmla="*/ 2754766 w 9124939"/>
              <a:gd name="connsiteY2137" fmla="*/ 4212500 h 6507156"/>
              <a:gd name="connsiteX2138" fmla="*/ 2705278 w 9124939"/>
              <a:gd name="connsiteY2138" fmla="*/ 4211865 h 6507156"/>
              <a:gd name="connsiteX2139" fmla="*/ 2695760 w 9124939"/>
              <a:gd name="connsiteY2139" fmla="*/ 4227750 h 6507156"/>
              <a:gd name="connsiteX2140" fmla="*/ 2677678 w 9124939"/>
              <a:gd name="connsiteY2140" fmla="*/ 4220761 h 6507156"/>
              <a:gd name="connsiteX2141" fmla="*/ 2673554 w 9124939"/>
              <a:gd name="connsiteY2141" fmla="*/ 4209958 h 6507156"/>
              <a:gd name="connsiteX2142" fmla="*/ 2662768 w 9124939"/>
              <a:gd name="connsiteY2142" fmla="*/ 4209005 h 6507156"/>
              <a:gd name="connsiteX2143" fmla="*/ 2658644 w 9124939"/>
              <a:gd name="connsiteY2143" fmla="*/ 4206146 h 6507156"/>
              <a:gd name="connsiteX2144" fmla="*/ 2651030 w 9124939"/>
              <a:gd name="connsiteY2144" fmla="*/ 4215677 h 6507156"/>
              <a:gd name="connsiteX2145" fmla="*/ 2642782 w 9124939"/>
              <a:gd name="connsiteY2145" fmla="*/ 4211547 h 6507156"/>
              <a:gd name="connsiteX2146" fmla="*/ 2628823 w 9124939"/>
              <a:gd name="connsiteY2146" fmla="*/ 4193755 h 6507156"/>
              <a:gd name="connsiteX2147" fmla="*/ 2613913 w 9124939"/>
              <a:gd name="connsiteY2147" fmla="*/ 4193755 h 6507156"/>
              <a:gd name="connsiteX2148" fmla="*/ 2622478 w 9124939"/>
              <a:gd name="connsiteY2148" fmla="*/ 4201380 h 6507156"/>
              <a:gd name="connsiteX2149" fmla="*/ 2626602 w 9124939"/>
              <a:gd name="connsiteY2149" fmla="*/ 4207417 h 6507156"/>
              <a:gd name="connsiteX2150" fmla="*/ 2624064 w 9124939"/>
              <a:gd name="connsiteY2150" fmla="*/ 4213771 h 6507156"/>
              <a:gd name="connsiteX2151" fmla="*/ 2607885 w 9124939"/>
              <a:gd name="connsiteY2151" fmla="*/ 4224573 h 6507156"/>
              <a:gd name="connsiteX2152" fmla="*/ 2603758 w 9124939"/>
              <a:gd name="connsiteY2152" fmla="*/ 4229974 h 6507156"/>
              <a:gd name="connsiteX2153" fmla="*/ 2587900 w 9124939"/>
              <a:gd name="connsiteY2153" fmla="*/ 4227750 h 6507156"/>
              <a:gd name="connsiteX2154" fmla="*/ 2572034 w 9124939"/>
              <a:gd name="connsiteY2154" fmla="*/ 4221396 h 6507156"/>
              <a:gd name="connsiteX2155" fmla="*/ 2566642 w 9124939"/>
              <a:gd name="connsiteY2155" fmla="*/ 4229974 h 6507156"/>
              <a:gd name="connsiteX2156" fmla="*/ 2579648 w 9124939"/>
              <a:gd name="connsiteY2156" fmla="*/ 4238553 h 6507156"/>
              <a:gd name="connsiteX2157" fmla="*/ 2567911 w 9124939"/>
              <a:gd name="connsiteY2157" fmla="*/ 4253167 h 6507156"/>
              <a:gd name="connsiteX2158" fmla="*/ 2563787 w 9124939"/>
              <a:gd name="connsiteY2158" fmla="*/ 4249037 h 6507156"/>
              <a:gd name="connsiteX2159" fmla="*/ 2544756 w 9124939"/>
              <a:gd name="connsiteY2159" fmla="*/ 4246178 h 6507156"/>
              <a:gd name="connsiteX2160" fmla="*/ 2524455 w 9124939"/>
              <a:gd name="connsiteY2160" fmla="*/ 4253803 h 6507156"/>
              <a:gd name="connsiteX2161" fmla="*/ 2509863 w 9124939"/>
              <a:gd name="connsiteY2161" fmla="*/ 4230610 h 6507156"/>
              <a:gd name="connsiteX2162" fmla="*/ 2469568 w 9124939"/>
              <a:gd name="connsiteY2162" fmla="*/ 4227750 h 6507156"/>
              <a:gd name="connsiteX2163" fmla="*/ 2445455 w 9124939"/>
              <a:gd name="connsiteY2163" fmla="*/ 4245860 h 6507156"/>
              <a:gd name="connsiteX2164" fmla="*/ 2433716 w 9124939"/>
              <a:gd name="connsiteY2164" fmla="*/ 4243954 h 6507156"/>
              <a:gd name="connsiteX2165" fmla="*/ 2429591 w 9124939"/>
              <a:gd name="connsiteY2165" fmla="*/ 4234422 h 6507156"/>
              <a:gd name="connsiteX2166" fmla="*/ 2418807 w 9124939"/>
              <a:gd name="connsiteY2166" fmla="*/ 4258886 h 6507156"/>
              <a:gd name="connsiteX2167" fmla="*/ 2420392 w 9124939"/>
              <a:gd name="connsiteY2167" fmla="*/ 4293517 h 6507156"/>
              <a:gd name="connsiteX2168" fmla="*/ 2405802 w 9124939"/>
              <a:gd name="connsiteY2168" fmla="*/ 4296694 h 6507156"/>
              <a:gd name="connsiteX2169" fmla="*/ 2389940 w 9124939"/>
              <a:gd name="connsiteY2169" fmla="*/ 4289704 h 6507156"/>
              <a:gd name="connsiteX2170" fmla="*/ 2365514 w 9124939"/>
              <a:gd name="connsiteY2170" fmla="*/ 4286845 h 6507156"/>
              <a:gd name="connsiteX2171" fmla="*/ 2336962 w 9124939"/>
              <a:gd name="connsiteY2171" fmla="*/ 4277314 h 6507156"/>
              <a:gd name="connsiteX2172" fmla="*/ 2312535 w 9124939"/>
              <a:gd name="connsiteY2172" fmla="*/ 4279855 h 6507156"/>
              <a:gd name="connsiteX2173" fmla="*/ 2304922 w 9124939"/>
              <a:gd name="connsiteY2173" fmla="*/ 4295741 h 6507156"/>
              <a:gd name="connsiteX2174" fmla="*/ 2275736 w 9124939"/>
              <a:gd name="connsiteY2174" fmla="*/ 4313851 h 6507156"/>
              <a:gd name="connsiteX2175" fmla="*/ 2281129 w 9124939"/>
              <a:gd name="connsiteY2175" fmla="*/ 4328783 h 6507156"/>
              <a:gd name="connsiteX2176" fmla="*/ 2278274 w 9124939"/>
              <a:gd name="connsiteY2176" fmla="*/ 4337044 h 6507156"/>
              <a:gd name="connsiteX2177" fmla="*/ 2265584 w 9124939"/>
              <a:gd name="connsiteY2177" fmla="*/ 4331960 h 6507156"/>
              <a:gd name="connsiteX2178" fmla="*/ 2244329 w 9124939"/>
              <a:gd name="connsiteY2178" fmla="*/ 4319570 h 6507156"/>
              <a:gd name="connsiteX2179" fmla="*/ 2229418 w 9124939"/>
              <a:gd name="connsiteY2179" fmla="*/ 4324653 h 6507156"/>
              <a:gd name="connsiteX2180" fmla="*/ 2228467 w 9124939"/>
              <a:gd name="connsiteY2180" fmla="*/ 4336408 h 6507156"/>
              <a:gd name="connsiteX2181" fmla="*/ 2214508 w 9124939"/>
              <a:gd name="connsiteY2181" fmla="*/ 4325288 h 6507156"/>
              <a:gd name="connsiteX2182" fmla="*/ 2218949 w 9124939"/>
              <a:gd name="connsiteY2182" fmla="*/ 4311309 h 6507156"/>
              <a:gd name="connsiteX2183" fmla="*/ 2231322 w 9124939"/>
              <a:gd name="connsiteY2183" fmla="*/ 4311944 h 6507156"/>
              <a:gd name="connsiteX2184" fmla="*/ 2235446 w 9124939"/>
              <a:gd name="connsiteY2184" fmla="*/ 4304955 h 6507156"/>
              <a:gd name="connsiteX2185" fmla="*/ 2269074 w 9124939"/>
              <a:gd name="connsiteY2185" fmla="*/ 4285574 h 6507156"/>
              <a:gd name="connsiteX2186" fmla="*/ 2294136 w 9124939"/>
              <a:gd name="connsiteY2186" fmla="*/ 4242047 h 6507156"/>
              <a:gd name="connsiteX2187" fmla="*/ 2323956 w 9124939"/>
              <a:gd name="connsiteY2187" fmla="*/ 4231245 h 6507156"/>
              <a:gd name="connsiteX2188" fmla="*/ 2332521 w 9124939"/>
              <a:gd name="connsiteY2188" fmla="*/ 4179458 h 6507156"/>
              <a:gd name="connsiteX2189" fmla="*/ 2343308 w 9124939"/>
              <a:gd name="connsiteY2189" fmla="*/ 4178187 h 6507156"/>
              <a:gd name="connsiteX2190" fmla="*/ 2355997 w 9124939"/>
              <a:gd name="connsiteY2190" fmla="*/ 4185812 h 6507156"/>
              <a:gd name="connsiteX2191" fmla="*/ 2372810 w 9124939"/>
              <a:gd name="connsiteY2191" fmla="*/ 4171833 h 6507156"/>
              <a:gd name="connsiteX2192" fmla="*/ 2356948 w 9124939"/>
              <a:gd name="connsiteY2192" fmla="*/ 4176281 h 6507156"/>
              <a:gd name="connsiteX2193" fmla="*/ 2353777 w 9124939"/>
              <a:gd name="connsiteY2193" fmla="*/ 4169609 h 6507156"/>
              <a:gd name="connsiteX2194" fmla="*/ 2357900 w 9124939"/>
              <a:gd name="connsiteY2194" fmla="*/ 4155947 h 6507156"/>
              <a:gd name="connsiteX2195" fmla="*/ 2400092 w 9124939"/>
              <a:gd name="connsiteY2195" fmla="*/ 4149275 h 6507156"/>
              <a:gd name="connsiteX2196" fmla="*/ 2448945 w 9124939"/>
              <a:gd name="connsiteY2196" fmla="*/ 4157218 h 6507156"/>
              <a:gd name="connsiteX2197" fmla="*/ 2469886 w 9124939"/>
              <a:gd name="connsiteY2197" fmla="*/ 4154994 h 6507156"/>
              <a:gd name="connsiteX2198" fmla="*/ 2476231 w 9124939"/>
              <a:gd name="connsiteY2198" fmla="*/ 4126717 h 6507156"/>
              <a:gd name="connsiteX2199" fmla="*/ 2507642 w 9124939"/>
              <a:gd name="connsiteY2199" fmla="*/ 4107019 h 6507156"/>
              <a:gd name="connsiteX2200" fmla="*/ 2512718 w 9124939"/>
              <a:gd name="connsiteY2200" fmla="*/ 4088274 h 6507156"/>
              <a:gd name="connsiteX2201" fmla="*/ 2538728 w 9124939"/>
              <a:gd name="connsiteY2201" fmla="*/ 4062539 h 6507156"/>
              <a:gd name="connsiteX2202" fmla="*/ 2540949 w 9124939"/>
              <a:gd name="connsiteY2202" fmla="*/ 4053326 h 6507156"/>
              <a:gd name="connsiteX2203" fmla="*/ 2532384 w 9124939"/>
              <a:gd name="connsiteY2203" fmla="*/ 4063810 h 6507156"/>
              <a:gd name="connsiteX2204" fmla="*/ 2512718 w 9124939"/>
              <a:gd name="connsiteY2204" fmla="*/ 4079696 h 6507156"/>
              <a:gd name="connsiteX2205" fmla="*/ 2499710 w 9124939"/>
              <a:gd name="connsiteY2205" fmla="*/ 4086368 h 6507156"/>
              <a:gd name="connsiteX2206" fmla="*/ 2486385 w 9124939"/>
              <a:gd name="connsiteY2206" fmla="*/ 4100983 h 6507156"/>
              <a:gd name="connsiteX2207" fmla="*/ 2470521 w 9124939"/>
              <a:gd name="connsiteY2207" fmla="*/ 4103207 h 6507156"/>
              <a:gd name="connsiteX2208" fmla="*/ 2452752 w 9124939"/>
              <a:gd name="connsiteY2208" fmla="*/ 4121634 h 6507156"/>
              <a:gd name="connsiteX2209" fmla="*/ 2428322 w 9124939"/>
              <a:gd name="connsiteY2209" fmla="*/ 4127035 h 6507156"/>
              <a:gd name="connsiteX2210" fmla="*/ 2408340 w 9124939"/>
              <a:gd name="connsiteY2210" fmla="*/ 4105113 h 6507156"/>
              <a:gd name="connsiteX2211" fmla="*/ 2390892 w 9124939"/>
              <a:gd name="connsiteY2211" fmla="*/ 4087321 h 6507156"/>
              <a:gd name="connsiteX2212" fmla="*/ 2375348 w 9124939"/>
              <a:gd name="connsiteY2212" fmla="*/ 4100983 h 6507156"/>
              <a:gd name="connsiteX2213" fmla="*/ 2350922 w 9124939"/>
              <a:gd name="connsiteY2213" fmla="*/ 4100347 h 6507156"/>
              <a:gd name="connsiteX2214" fmla="*/ 2336327 w 9124939"/>
              <a:gd name="connsiteY2214" fmla="*/ 4093993 h 6507156"/>
              <a:gd name="connsiteX2215" fmla="*/ 2366466 w 9124939"/>
              <a:gd name="connsiteY2215" fmla="*/ 4075883 h 6507156"/>
              <a:gd name="connsiteX2216" fmla="*/ 2336962 w 9124939"/>
              <a:gd name="connsiteY2216" fmla="*/ 4074930 h 6507156"/>
              <a:gd name="connsiteX2217" fmla="*/ 2336962 w 9124939"/>
              <a:gd name="connsiteY2217" fmla="*/ 4064763 h 6507156"/>
              <a:gd name="connsiteX2218" fmla="*/ 2321418 w 9124939"/>
              <a:gd name="connsiteY2218" fmla="*/ 4078425 h 6507156"/>
              <a:gd name="connsiteX2219" fmla="*/ 2300163 w 9124939"/>
              <a:gd name="connsiteY2219" fmla="*/ 4085732 h 6507156"/>
              <a:gd name="connsiteX2220" fmla="*/ 2293818 w 9124939"/>
              <a:gd name="connsiteY2220" fmla="*/ 4096535 h 6507156"/>
              <a:gd name="connsiteX2221" fmla="*/ 2278274 w 9124939"/>
              <a:gd name="connsiteY2221" fmla="*/ 4096852 h 6507156"/>
              <a:gd name="connsiteX2222" fmla="*/ 2272564 w 9124939"/>
              <a:gd name="connsiteY2222" fmla="*/ 4081920 h 6507156"/>
              <a:gd name="connsiteX2223" fmla="*/ 2258922 w 9124939"/>
              <a:gd name="connsiteY2223" fmla="*/ 4075566 h 6507156"/>
              <a:gd name="connsiteX2224" fmla="*/ 2258922 w 9124939"/>
              <a:gd name="connsiteY2224" fmla="*/ 4067305 h 6507156"/>
              <a:gd name="connsiteX2225" fmla="*/ 2269390 w 9124939"/>
              <a:gd name="connsiteY2225" fmla="*/ 4056820 h 6507156"/>
              <a:gd name="connsiteX2226" fmla="*/ 2250356 w 9124939"/>
              <a:gd name="connsiteY2226" fmla="*/ 4053643 h 6507156"/>
              <a:gd name="connsiteX2227" fmla="*/ 2249087 w 9124939"/>
              <a:gd name="connsiteY2227" fmla="*/ 4050466 h 6507156"/>
              <a:gd name="connsiteX2228" fmla="*/ 2259874 w 9124939"/>
              <a:gd name="connsiteY2228" fmla="*/ 4051419 h 6507156"/>
              <a:gd name="connsiteX2229" fmla="*/ 2264633 w 9124939"/>
              <a:gd name="connsiteY2229" fmla="*/ 4044112 h 6507156"/>
              <a:gd name="connsiteX2230" fmla="*/ 2276370 w 9124939"/>
              <a:gd name="connsiteY2230" fmla="*/ 4034580 h 6507156"/>
              <a:gd name="connsiteX2231" fmla="*/ 2298577 w 9124939"/>
              <a:gd name="connsiteY2231" fmla="*/ 4032992 h 6507156"/>
              <a:gd name="connsiteX2232" fmla="*/ 2314122 w 9124939"/>
              <a:gd name="connsiteY2232" fmla="*/ 4020283 h 6507156"/>
              <a:gd name="connsiteX2233" fmla="*/ 2333473 w 9124939"/>
              <a:gd name="connsiteY2233" fmla="*/ 4006622 h 6507156"/>
              <a:gd name="connsiteX2234" fmla="*/ 2355363 w 9124939"/>
              <a:gd name="connsiteY2234" fmla="*/ 3995819 h 6507156"/>
              <a:gd name="connsiteX2235" fmla="*/ 2368052 w 9124939"/>
              <a:gd name="connsiteY2235" fmla="*/ 3973579 h 6507156"/>
              <a:gd name="connsiteX2236" fmla="*/ 2382644 w 9124939"/>
              <a:gd name="connsiteY2236" fmla="*/ 3941808 h 6507156"/>
              <a:gd name="connsiteX2237" fmla="*/ 2369638 w 9124939"/>
              <a:gd name="connsiteY2237" fmla="*/ 3940855 h 6507156"/>
              <a:gd name="connsiteX2238" fmla="*/ 2372493 w 9124939"/>
              <a:gd name="connsiteY2238" fmla="*/ 3920839 h 6507156"/>
              <a:gd name="connsiteX2239" fmla="*/ 2362976 w 9124939"/>
              <a:gd name="connsiteY2239" fmla="*/ 3913532 h 6507156"/>
              <a:gd name="connsiteX2240" fmla="*/ 2361072 w 9124939"/>
              <a:gd name="connsiteY2240" fmla="*/ 3899552 h 6507156"/>
              <a:gd name="connsiteX2241" fmla="*/ 2363611 w 9124939"/>
              <a:gd name="connsiteY2241" fmla="*/ 3890021 h 6507156"/>
              <a:gd name="connsiteX2242" fmla="*/ 2353460 w 9124939"/>
              <a:gd name="connsiteY2242" fmla="*/ 3895740 h 6507156"/>
              <a:gd name="connsiteX2243" fmla="*/ 2331251 w 9124939"/>
              <a:gd name="connsiteY2243" fmla="*/ 3899870 h 6507156"/>
              <a:gd name="connsiteX2244" fmla="*/ 2328079 w 9124939"/>
              <a:gd name="connsiteY2244" fmla="*/ 3910672 h 6507156"/>
              <a:gd name="connsiteX2245" fmla="*/ 2321735 w 9124939"/>
              <a:gd name="connsiteY2245" fmla="*/ 3914802 h 6507156"/>
              <a:gd name="connsiteX2246" fmla="*/ 2307777 w 9124939"/>
              <a:gd name="connsiteY2246" fmla="*/ 3908766 h 6507156"/>
              <a:gd name="connsiteX2247" fmla="*/ 2295404 w 9124939"/>
              <a:gd name="connsiteY2247" fmla="*/ 3919568 h 6507156"/>
              <a:gd name="connsiteX2248" fmla="*/ 2290329 w 9124939"/>
              <a:gd name="connsiteY2248" fmla="*/ 3915120 h 6507156"/>
              <a:gd name="connsiteX2249" fmla="*/ 2315390 w 9124939"/>
              <a:gd name="connsiteY2249" fmla="*/ 3887479 h 6507156"/>
              <a:gd name="connsiteX2250" fmla="*/ 2325859 w 9124939"/>
              <a:gd name="connsiteY2250" fmla="*/ 3885573 h 6507156"/>
              <a:gd name="connsiteX2251" fmla="*/ 2337279 w 9124939"/>
              <a:gd name="connsiteY2251" fmla="*/ 3879854 h 6507156"/>
              <a:gd name="connsiteX2252" fmla="*/ 2349970 w 9124939"/>
              <a:gd name="connsiteY2252" fmla="*/ 3867145 h 6507156"/>
              <a:gd name="connsiteX2253" fmla="*/ 2349020 w 9124939"/>
              <a:gd name="connsiteY2253" fmla="*/ 3850624 h 6507156"/>
              <a:gd name="connsiteX2254" fmla="*/ 2360122 w 9124939"/>
              <a:gd name="connsiteY2254" fmla="*/ 3842046 h 6507156"/>
              <a:gd name="connsiteX2255" fmla="*/ 2390892 w 9124939"/>
              <a:gd name="connsiteY2255" fmla="*/ 3824572 h 6507156"/>
              <a:gd name="connsiteX2256" fmla="*/ 2405802 w 9124939"/>
              <a:gd name="connsiteY2256" fmla="*/ 3830926 h 6507156"/>
              <a:gd name="connsiteX2257" fmla="*/ 2422930 w 9124939"/>
              <a:gd name="connsiteY2257" fmla="*/ 3836010 h 6507156"/>
              <a:gd name="connsiteX2258" fmla="*/ 2436254 w 9124939"/>
              <a:gd name="connsiteY2258" fmla="*/ 3826478 h 6507156"/>
              <a:gd name="connsiteX2259" fmla="*/ 2445772 w 9124939"/>
              <a:gd name="connsiteY2259" fmla="*/ 3831562 h 6507156"/>
              <a:gd name="connsiteX2260" fmla="*/ 2470203 w 9124939"/>
              <a:gd name="connsiteY2260" fmla="*/ 3836645 h 6507156"/>
              <a:gd name="connsiteX2261" fmla="*/ 2448945 w 9124939"/>
              <a:gd name="connsiteY2261" fmla="*/ 3824254 h 6507156"/>
              <a:gd name="connsiteX2262" fmla="*/ 2453070 w 9124939"/>
              <a:gd name="connsiteY2262" fmla="*/ 3816947 h 6507156"/>
              <a:gd name="connsiteX2263" fmla="*/ 2467665 w 9124939"/>
              <a:gd name="connsiteY2263" fmla="*/ 3804874 h 6507156"/>
              <a:gd name="connsiteX2264" fmla="*/ 2471155 w 9124939"/>
              <a:gd name="connsiteY2264" fmla="*/ 3821712 h 6507156"/>
              <a:gd name="connsiteX2265" fmla="*/ 2483846 w 9124939"/>
              <a:gd name="connsiteY2265" fmla="*/ 3828067 h 6507156"/>
              <a:gd name="connsiteX2266" fmla="*/ 2492412 w 9124939"/>
              <a:gd name="connsiteY2266" fmla="*/ 3822348 h 6507156"/>
              <a:gd name="connsiteX2267" fmla="*/ 2477501 w 9124939"/>
              <a:gd name="connsiteY2267" fmla="*/ 3814405 h 6507156"/>
              <a:gd name="connsiteX2268" fmla="*/ 2467665 w 9124939"/>
              <a:gd name="connsiteY2268" fmla="*/ 3799790 h 6507156"/>
              <a:gd name="connsiteX2269" fmla="*/ 2465444 w 9124939"/>
              <a:gd name="connsiteY2269" fmla="*/ 3780727 h 6507156"/>
              <a:gd name="connsiteX2270" fmla="*/ 2473693 w 9124939"/>
              <a:gd name="connsiteY2270" fmla="*/ 3760711 h 6507156"/>
              <a:gd name="connsiteX2271" fmla="*/ 2485432 w 9124939"/>
              <a:gd name="connsiteY2271" fmla="*/ 3756263 h 6507156"/>
              <a:gd name="connsiteX2272" fmla="*/ 2471472 w 9124939"/>
              <a:gd name="connsiteY2272" fmla="*/ 3755310 h 6507156"/>
              <a:gd name="connsiteX2273" fmla="*/ 2469568 w 9124939"/>
              <a:gd name="connsiteY2273" fmla="*/ 3735294 h 6507156"/>
              <a:gd name="connsiteX2274" fmla="*/ 2478770 w 9124939"/>
              <a:gd name="connsiteY2274" fmla="*/ 3727034 h 6507156"/>
              <a:gd name="connsiteX2275" fmla="*/ 2488288 w 9124939"/>
              <a:gd name="connsiteY2275" fmla="*/ 3725763 h 6507156"/>
              <a:gd name="connsiteX2276" fmla="*/ 2490192 w 9124939"/>
              <a:gd name="connsiteY2276" fmla="*/ 3718456 h 6507156"/>
              <a:gd name="connsiteX2277" fmla="*/ 2477501 w 9124939"/>
              <a:gd name="connsiteY2277" fmla="*/ 3702570 h 6507156"/>
              <a:gd name="connsiteX2278" fmla="*/ 2474011 w 9124939"/>
              <a:gd name="connsiteY2278" fmla="*/ 3694309 h 6507156"/>
              <a:gd name="connsiteX2279" fmla="*/ 2486701 w 9124939"/>
              <a:gd name="connsiteY2279" fmla="*/ 3683507 h 6507156"/>
              <a:gd name="connsiteX2280" fmla="*/ 2481625 w 9124939"/>
              <a:gd name="connsiteY2280" fmla="*/ 3676200 h 6507156"/>
              <a:gd name="connsiteX2281" fmla="*/ 2476231 w 9124939"/>
              <a:gd name="connsiteY2281" fmla="*/ 3685731 h 6507156"/>
              <a:gd name="connsiteX2282" fmla="*/ 2466712 w 9124939"/>
              <a:gd name="connsiteY2282" fmla="*/ 3691132 h 6507156"/>
              <a:gd name="connsiteX2283" fmla="*/ 2465444 w 9124939"/>
              <a:gd name="connsiteY2283" fmla="*/ 3685731 h 6507156"/>
              <a:gd name="connsiteX2284" fmla="*/ 2458463 w 9124939"/>
              <a:gd name="connsiteY2284" fmla="*/ 3695580 h 6507156"/>
              <a:gd name="connsiteX2285" fmla="*/ 2454339 w 9124939"/>
              <a:gd name="connsiteY2285" fmla="*/ 3701934 h 6507156"/>
              <a:gd name="connsiteX2286" fmla="*/ 2445455 w 9124939"/>
              <a:gd name="connsiteY2286" fmla="*/ 3684778 h 6507156"/>
              <a:gd name="connsiteX2287" fmla="*/ 2447676 w 9124939"/>
              <a:gd name="connsiteY2287" fmla="*/ 3673340 h 6507156"/>
              <a:gd name="connsiteX2288" fmla="*/ 2436889 w 9124939"/>
              <a:gd name="connsiteY2288" fmla="*/ 3681918 h 6507156"/>
              <a:gd name="connsiteX2289" fmla="*/ 2426419 w 9124939"/>
              <a:gd name="connsiteY2289" fmla="*/ 3677788 h 6507156"/>
              <a:gd name="connsiteX2290" fmla="*/ 2420075 w 9124939"/>
              <a:gd name="connsiteY2290" fmla="*/ 3665397 h 6507156"/>
              <a:gd name="connsiteX2291" fmla="*/ 2411194 w 9124939"/>
              <a:gd name="connsiteY2291" fmla="*/ 3632355 h 6507156"/>
              <a:gd name="connsiteX2292" fmla="*/ 2419758 w 9124939"/>
              <a:gd name="connsiteY2292" fmla="*/ 3603125 h 6507156"/>
              <a:gd name="connsiteX2293" fmla="*/ 2428640 w 9124939"/>
              <a:gd name="connsiteY2293" fmla="*/ 3589146 h 6507156"/>
              <a:gd name="connsiteX2294" fmla="*/ 2435302 w 9124939"/>
              <a:gd name="connsiteY2294" fmla="*/ 3575484 h 6507156"/>
              <a:gd name="connsiteX2295" fmla="*/ 2446407 w 9124939"/>
              <a:gd name="connsiteY2295" fmla="*/ 3566906 h 6507156"/>
              <a:gd name="connsiteX2296" fmla="*/ 2466712 w 9124939"/>
              <a:gd name="connsiteY2296" fmla="*/ 3568812 h 6507156"/>
              <a:gd name="connsiteX2297" fmla="*/ 2474962 w 9124939"/>
              <a:gd name="connsiteY2297" fmla="*/ 3561187 h 6507156"/>
              <a:gd name="connsiteX2298" fmla="*/ 2465444 w 9124939"/>
              <a:gd name="connsiteY2298" fmla="*/ 3564364 h 6507156"/>
              <a:gd name="connsiteX2299" fmla="*/ 2457195 w 9124939"/>
              <a:gd name="connsiteY2299" fmla="*/ 3559599 h 6507156"/>
              <a:gd name="connsiteX2300" fmla="*/ 2445455 w 9124939"/>
              <a:gd name="connsiteY2300" fmla="*/ 3557375 h 6507156"/>
              <a:gd name="connsiteX2301" fmla="*/ 2429591 w 9124939"/>
              <a:gd name="connsiteY2301" fmla="*/ 3554198 h 6507156"/>
              <a:gd name="connsiteX2302" fmla="*/ 2424198 w 9124939"/>
              <a:gd name="connsiteY2302" fmla="*/ 3545937 h 6507156"/>
              <a:gd name="connsiteX2303" fmla="*/ 2417855 w 9124939"/>
              <a:gd name="connsiteY2303" fmla="*/ 3560870 h 6507156"/>
              <a:gd name="connsiteX2304" fmla="*/ 2409609 w 9124939"/>
              <a:gd name="connsiteY2304" fmla="*/ 3574849 h 6507156"/>
              <a:gd name="connsiteX2305" fmla="*/ 2389622 w 9124939"/>
              <a:gd name="connsiteY2305" fmla="*/ 3575802 h 6507156"/>
              <a:gd name="connsiteX2306" fmla="*/ 2386450 w 9124939"/>
              <a:gd name="connsiteY2306" fmla="*/ 3570401 h 6507156"/>
              <a:gd name="connsiteX2307" fmla="*/ 2376934 w 9124939"/>
              <a:gd name="connsiteY2307" fmla="*/ 3582156 h 6507156"/>
              <a:gd name="connsiteX2308" fmla="*/ 2355997 w 9124939"/>
              <a:gd name="connsiteY2308" fmla="*/ 3588828 h 6507156"/>
              <a:gd name="connsiteX2309" fmla="*/ 2345529 w 9124939"/>
              <a:gd name="connsiteY2309" fmla="*/ 3577073 h 6507156"/>
              <a:gd name="connsiteX2310" fmla="*/ 2342990 w 9124939"/>
              <a:gd name="connsiteY2310" fmla="*/ 3568812 h 6507156"/>
              <a:gd name="connsiteX2311" fmla="*/ 2336962 w 9124939"/>
              <a:gd name="connsiteY2311" fmla="*/ 3576120 h 6507156"/>
              <a:gd name="connsiteX2312" fmla="*/ 2347433 w 9124939"/>
              <a:gd name="connsiteY2312" fmla="*/ 3595183 h 6507156"/>
              <a:gd name="connsiteX2313" fmla="*/ 2338864 w 9124939"/>
              <a:gd name="connsiteY2313" fmla="*/ 3606938 h 6507156"/>
              <a:gd name="connsiteX2314" fmla="*/ 2324273 w 9124939"/>
              <a:gd name="connsiteY2314" fmla="*/ 3605985 h 6507156"/>
              <a:gd name="connsiteX2315" fmla="*/ 2315708 w 9124939"/>
              <a:gd name="connsiteY2315" fmla="*/ 3601537 h 6507156"/>
              <a:gd name="connsiteX2316" fmla="*/ 2303970 w 9124939"/>
              <a:gd name="connsiteY2316" fmla="*/ 3577391 h 6507156"/>
              <a:gd name="connsiteX2317" fmla="*/ 2284935 w 9124939"/>
              <a:gd name="connsiteY2317" fmla="*/ 3584380 h 6507156"/>
              <a:gd name="connsiteX2318" fmla="*/ 2287473 w 9124939"/>
              <a:gd name="connsiteY2318" fmla="*/ 3600901 h 6507156"/>
              <a:gd name="connsiteX2319" fmla="*/ 2296991 w 9124939"/>
              <a:gd name="connsiteY2319" fmla="*/ 3609480 h 6507156"/>
              <a:gd name="connsiteX2320" fmla="*/ 2296991 w 9124939"/>
              <a:gd name="connsiteY2320" fmla="*/ 3616787 h 6507156"/>
              <a:gd name="connsiteX2321" fmla="*/ 2283032 w 9124939"/>
              <a:gd name="connsiteY2321" fmla="*/ 3609480 h 6507156"/>
              <a:gd name="connsiteX2322" fmla="*/ 2275419 w 9124939"/>
              <a:gd name="connsiteY2322" fmla="*/ 3588511 h 6507156"/>
              <a:gd name="connsiteX2323" fmla="*/ 2259557 w 9124939"/>
              <a:gd name="connsiteY2323" fmla="*/ 3578026 h 6507156"/>
              <a:gd name="connsiteX2324" fmla="*/ 2256384 w 9124939"/>
              <a:gd name="connsiteY2324" fmla="*/ 3567542 h 6507156"/>
              <a:gd name="connsiteX2325" fmla="*/ 2263681 w 9124939"/>
              <a:gd name="connsiteY2325" fmla="*/ 3557057 h 6507156"/>
              <a:gd name="connsiteX2326" fmla="*/ 2271295 w 9124939"/>
              <a:gd name="connsiteY2326" fmla="*/ 3558646 h 6507156"/>
              <a:gd name="connsiteX2327" fmla="*/ 2277640 w 9124939"/>
              <a:gd name="connsiteY2327" fmla="*/ 3572625 h 6507156"/>
              <a:gd name="connsiteX2328" fmla="*/ 2280812 w 9124939"/>
              <a:gd name="connsiteY2328" fmla="*/ 3569448 h 6507156"/>
              <a:gd name="connsiteX2329" fmla="*/ 2273832 w 9124939"/>
              <a:gd name="connsiteY2329" fmla="*/ 3546255 h 6507156"/>
              <a:gd name="connsiteX2330" fmla="*/ 2280177 w 9124939"/>
              <a:gd name="connsiteY2330" fmla="*/ 3528463 h 6507156"/>
              <a:gd name="connsiteX2331" fmla="*/ 2296039 w 9124939"/>
              <a:gd name="connsiteY2331" fmla="*/ 3488113 h 6507156"/>
              <a:gd name="connsiteX2332" fmla="*/ 2301749 w 9124939"/>
              <a:gd name="connsiteY2332" fmla="*/ 3481759 h 6507156"/>
              <a:gd name="connsiteX2333" fmla="*/ 2306191 w 9124939"/>
              <a:gd name="connsiteY2333" fmla="*/ 3464602 h 6507156"/>
              <a:gd name="connsiteX2334" fmla="*/ 2293501 w 9124939"/>
              <a:gd name="connsiteY2334" fmla="*/ 3458566 h 6507156"/>
              <a:gd name="connsiteX2335" fmla="*/ 2292232 w 9124939"/>
              <a:gd name="connsiteY2335" fmla="*/ 3449988 h 6507156"/>
              <a:gd name="connsiteX2336" fmla="*/ 2284619 w 9124939"/>
              <a:gd name="connsiteY2336" fmla="*/ 3432517 h 6507156"/>
              <a:gd name="connsiteX2337" fmla="*/ 2284619 w 9124939"/>
              <a:gd name="connsiteY2337" fmla="*/ 3416631 h 6507156"/>
              <a:gd name="connsiteX2338" fmla="*/ 2296991 w 9124939"/>
              <a:gd name="connsiteY2338" fmla="*/ 3393120 h 6507156"/>
              <a:gd name="connsiteX2339" fmla="*/ 2306508 w 9124939"/>
              <a:gd name="connsiteY2339" fmla="*/ 3397252 h 6507156"/>
              <a:gd name="connsiteX2340" fmla="*/ 2316976 w 9124939"/>
              <a:gd name="connsiteY2340" fmla="*/ 3392166 h 6507156"/>
              <a:gd name="connsiteX2341" fmla="*/ 2318246 w 9124939"/>
              <a:gd name="connsiteY2341" fmla="*/ 3388990 h 6507156"/>
              <a:gd name="connsiteX2342" fmla="*/ 2292549 w 9124939"/>
              <a:gd name="connsiteY2342" fmla="*/ 3386766 h 6507156"/>
              <a:gd name="connsiteX2343" fmla="*/ 2282715 w 9124939"/>
              <a:gd name="connsiteY2343" fmla="*/ 3359442 h 6507156"/>
              <a:gd name="connsiteX2344" fmla="*/ 2283032 w 9124939"/>
              <a:gd name="connsiteY2344" fmla="*/ 3382954 h 6507156"/>
              <a:gd name="connsiteX2345" fmla="*/ 2281129 w 9124939"/>
              <a:gd name="connsiteY2345" fmla="*/ 3393438 h 6507156"/>
              <a:gd name="connsiteX2346" fmla="*/ 2270660 w 9124939"/>
              <a:gd name="connsiteY2346" fmla="*/ 3396616 h 6507156"/>
              <a:gd name="connsiteX2347" fmla="*/ 2264316 w 9124939"/>
              <a:gd name="connsiteY2347" fmla="*/ 3394391 h 6507156"/>
              <a:gd name="connsiteX2348" fmla="*/ 2260191 w 9124939"/>
              <a:gd name="connsiteY2348" fmla="*/ 3402018 h 6507156"/>
              <a:gd name="connsiteX2349" fmla="*/ 2251626 w 9124939"/>
              <a:gd name="connsiteY2349" fmla="*/ 3393438 h 6507156"/>
              <a:gd name="connsiteX2350" fmla="*/ 2251308 w 9124939"/>
              <a:gd name="connsiteY2350" fmla="*/ 3382954 h 6507156"/>
              <a:gd name="connsiteX2351" fmla="*/ 2267805 w 9124939"/>
              <a:gd name="connsiteY2351" fmla="*/ 3349275 h 6507156"/>
              <a:gd name="connsiteX2352" fmla="*/ 2269074 w 9124939"/>
              <a:gd name="connsiteY2352" fmla="*/ 3339744 h 6507156"/>
              <a:gd name="connsiteX2353" fmla="*/ 2242743 w 9124939"/>
              <a:gd name="connsiteY2353" fmla="*/ 3376917 h 6507156"/>
              <a:gd name="connsiteX2354" fmla="*/ 2238618 w 9124939"/>
              <a:gd name="connsiteY2354" fmla="*/ 3373740 h 6507156"/>
              <a:gd name="connsiteX2355" fmla="*/ 2233543 w 9124939"/>
              <a:gd name="connsiteY2355" fmla="*/ 3388672 h 6507156"/>
              <a:gd name="connsiteX2356" fmla="*/ 2241156 w 9124939"/>
              <a:gd name="connsiteY2356" fmla="*/ 3398840 h 6507156"/>
              <a:gd name="connsiteX2357" fmla="*/ 2248453 w 9124939"/>
              <a:gd name="connsiteY2357" fmla="*/ 3408371 h 6507156"/>
              <a:gd name="connsiteX2358" fmla="*/ 2245281 w 9124939"/>
              <a:gd name="connsiteY2358" fmla="*/ 3424258 h 6507156"/>
              <a:gd name="connsiteX2359" fmla="*/ 2237350 w 9124939"/>
              <a:gd name="connsiteY2359" fmla="*/ 3436013 h 6507156"/>
              <a:gd name="connsiteX2360" fmla="*/ 2231322 w 9124939"/>
              <a:gd name="connsiteY2360" fmla="*/ 3466509 h 6507156"/>
              <a:gd name="connsiteX2361" fmla="*/ 2228150 w 9124939"/>
              <a:gd name="connsiteY2361" fmla="*/ 3483347 h 6507156"/>
              <a:gd name="connsiteX2362" fmla="*/ 2222122 w 9124939"/>
              <a:gd name="connsiteY2362" fmla="*/ 3503681 h 6507156"/>
              <a:gd name="connsiteX2363" fmla="*/ 2211336 w 9124939"/>
              <a:gd name="connsiteY2363" fmla="*/ 3508765 h 6507156"/>
              <a:gd name="connsiteX2364" fmla="*/ 2199597 w 9124939"/>
              <a:gd name="connsiteY2364" fmla="*/ 3508765 h 6507156"/>
              <a:gd name="connsiteX2365" fmla="*/ 2195473 w 9124939"/>
              <a:gd name="connsiteY2365" fmla="*/ 3494467 h 6507156"/>
              <a:gd name="connsiteX2366" fmla="*/ 2201501 w 9124939"/>
              <a:gd name="connsiteY2366" fmla="*/ 3478582 h 6507156"/>
              <a:gd name="connsiteX2367" fmla="*/ 2211970 w 9124939"/>
              <a:gd name="connsiteY2367" fmla="*/ 3457295 h 6507156"/>
              <a:gd name="connsiteX2368" fmla="*/ 2222439 w 9124939"/>
              <a:gd name="connsiteY2368" fmla="*/ 3431564 h 6507156"/>
              <a:gd name="connsiteX2369" fmla="*/ 2222439 w 9124939"/>
              <a:gd name="connsiteY2369" fmla="*/ 3424258 h 6507156"/>
              <a:gd name="connsiteX2370" fmla="*/ 2211652 w 9124939"/>
              <a:gd name="connsiteY2370" fmla="*/ 3427751 h 6507156"/>
              <a:gd name="connsiteX2371" fmla="*/ 2209749 w 9124939"/>
              <a:gd name="connsiteY2371" fmla="*/ 3420444 h 6507156"/>
              <a:gd name="connsiteX2372" fmla="*/ 2216729 w 9124939"/>
              <a:gd name="connsiteY2372" fmla="*/ 3410912 h 6507156"/>
              <a:gd name="connsiteX2373" fmla="*/ 2220853 w 9124939"/>
              <a:gd name="connsiteY2373" fmla="*/ 3390580 h 6507156"/>
              <a:gd name="connsiteX2374" fmla="*/ 2211336 w 9124939"/>
              <a:gd name="connsiteY2374" fmla="*/ 3392803 h 6507156"/>
              <a:gd name="connsiteX2375" fmla="*/ 2218315 w 9124939"/>
              <a:gd name="connsiteY2375" fmla="*/ 3376917 h 6507156"/>
              <a:gd name="connsiteX2376" fmla="*/ 2226880 w 9124939"/>
              <a:gd name="connsiteY2376" fmla="*/ 3364208 h 6507156"/>
              <a:gd name="connsiteX2377" fmla="*/ 2232273 w 9124939"/>
              <a:gd name="connsiteY2377" fmla="*/ 3352769 h 6507156"/>
              <a:gd name="connsiteX2378" fmla="*/ 2220219 w 9124939"/>
              <a:gd name="connsiteY2378" fmla="*/ 3339108 h 6507156"/>
              <a:gd name="connsiteX2379" fmla="*/ 2220219 w 9124939"/>
              <a:gd name="connsiteY2379" fmla="*/ 3327352 h 6507156"/>
              <a:gd name="connsiteX2380" fmla="*/ 2236080 w 9124939"/>
              <a:gd name="connsiteY2380" fmla="*/ 3324177 h 6507156"/>
              <a:gd name="connsiteX2381" fmla="*/ 2235129 w 9124939"/>
              <a:gd name="connsiteY2381" fmla="*/ 3314644 h 6507156"/>
              <a:gd name="connsiteX2382" fmla="*/ 2240522 w 9124939"/>
              <a:gd name="connsiteY2382" fmla="*/ 3316551 h 6507156"/>
              <a:gd name="connsiteX2383" fmla="*/ 2238936 w 9124939"/>
              <a:gd name="connsiteY2383" fmla="*/ 3303841 h 6507156"/>
              <a:gd name="connsiteX2384" fmla="*/ 2256067 w 9124939"/>
              <a:gd name="connsiteY2384" fmla="*/ 3290178 h 6507156"/>
              <a:gd name="connsiteX2385" fmla="*/ 2252895 w 9124939"/>
              <a:gd name="connsiteY2385" fmla="*/ 3283825 h 6507156"/>
              <a:gd name="connsiteX2386" fmla="*/ 2256701 w 9124939"/>
              <a:gd name="connsiteY2386" fmla="*/ 3275246 h 6507156"/>
              <a:gd name="connsiteX2387" fmla="*/ 2252260 w 9124939"/>
              <a:gd name="connsiteY2387" fmla="*/ 3264761 h 6507156"/>
              <a:gd name="connsiteX2388" fmla="*/ 2250356 w 9124939"/>
              <a:gd name="connsiteY2388" fmla="*/ 3263807 h 6507156"/>
              <a:gd name="connsiteX2389" fmla="*/ 2238936 w 9124939"/>
              <a:gd name="connsiteY2389" fmla="*/ 3272386 h 6507156"/>
              <a:gd name="connsiteX2390" fmla="*/ 2238936 w 9124939"/>
              <a:gd name="connsiteY2390" fmla="*/ 3286366 h 6507156"/>
              <a:gd name="connsiteX2391" fmla="*/ 2224025 w 9124939"/>
              <a:gd name="connsiteY2391" fmla="*/ 3296851 h 6507156"/>
              <a:gd name="connsiteX2392" fmla="*/ 2219267 w 9124939"/>
              <a:gd name="connsiteY2392" fmla="*/ 3305430 h 6507156"/>
              <a:gd name="connsiteX2393" fmla="*/ 2207529 w 9124939"/>
              <a:gd name="connsiteY2393" fmla="*/ 3304159 h 6507156"/>
              <a:gd name="connsiteX2394" fmla="*/ 2197694 w 9124939"/>
              <a:gd name="connsiteY2394" fmla="*/ 3293038 h 6507156"/>
              <a:gd name="connsiteX2395" fmla="*/ 2185004 w 9124939"/>
              <a:gd name="connsiteY2395" fmla="*/ 3285413 h 6507156"/>
              <a:gd name="connsiteX2396" fmla="*/ 2186273 w 9124939"/>
              <a:gd name="connsiteY2396" fmla="*/ 3272704 h 6507156"/>
              <a:gd name="connsiteX2397" fmla="*/ 2201818 w 9124939"/>
              <a:gd name="connsiteY2397" fmla="*/ 3267620 h 6507156"/>
              <a:gd name="connsiteX2398" fmla="*/ 2185321 w 9124939"/>
              <a:gd name="connsiteY2398" fmla="*/ 3265397 h 6507156"/>
              <a:gd name="connsiteX2399" fmla="*/ 2184687 w 9124939"/>
              <a:gd name="connsiteY2399" fmla="*/ 3271433 h 6507156"/>
              <a:gd name="connsiteX2400" fmla="*/ 2176438 w 9124939"/>
              <a:gd name="connsiteY2400" fmla="*/ 3274292 h 6507156"/>
              <a:gd name="connsiteX2401" fmla="*/ 2160576 w 9124939"/>
              <a:gd name="connsiteY2401" fmla="*/ 3266667 h 6507156"/>
              <a:gd name="connsiteX2402" fmla="*/ 2161528 w 9124939"/>
              <a:gd name="connsiteY2402" fmla="*/ 3259361 h 6507156"/>
              <a:gd name="connsiteX2403" fmla="*/ 2181832 w 9124939"/>
              <a:gd name="connsiteY2403" fmla="*/ 3255229 h 6507156"/>
              <a:gd name="connsiteX2404" fmla="*/ 2192301 w 9124939"/>
              <a:gd name="connsiteY2404" fmla="*/ 3257771 h 6507156"/>
              <a:gd name="connsiteX2405" fmla="*/ 2200867 w 9124939"/>
              <a:gd name="connsiteY2405" fmla="*/ 3256818 h 6507156"/>
              <a:gd name="connsiteX2406" fmla="*/ 2202453 w 9124939"/>
              <a:gd name="connsiteY2406" fmla="*/ 3245063 h 6507156"/>
              <a:gd name="connsiteX2407" fmla="*/ 2192936 w 9124939"/>
              <a:gd name="connsiteY2407" fmla="*/ 3232672 h 6507156"/>
              <a:gd name="connsiteX2408" fmla="*/ 2197059 w 9124939"/>
              <a:gd name="connsiteY2408" fmla="*/ 3219328 h 6507156"/>
              <a:gd name="connsiteX2409" fmla="*/ 2217046 w 9124939"/>
              <a:gd name="connsiteY2409" fmla="*/ 3216787 h 6507156"/>
              <a:gd name="connsiteX2410" fmla="*/ 2198011 w 9124939"/>
              <a:gd name="connsiteY2410" fmla="*/ 3207255 h 6507156"/>
              <a:gd name="connsiteX2411" fmla="*/ 2212922 w 9124939"/>
              <a:gd name="connsiteY2411" fmla="*/ 3197724 h 6507156"/>
              <a:gd name="connsiteX2412" fmla="*/ 2225612 w 9124939"/>
              <a:gd name="connsiteY2412" fmla="*/ 3204079 h 6507156"/>
              <a:gd name="connsiteX2413" fmla="*/ 2210701 w 9124939"/>
              <a:gd name="connsiteY2413" fmla="*/ 3187240 h 6507156"/>
              <a:gd name="connsiteX2414" fmla="*/ 2216729 w 9124939"/>
              <a:gd name="connsiteY2414" fmla="*/ 3178662 h 6507156"/>
              <a:gd name="connsiteX2415" fmla="*/ 2233543 w 9124939"/>
              <a:gd name="connsiteY2415" fmla="*/ 3175485 h 6507156"/>
              <a:gd name="connsiteX2416" fmla="*/ 2234812 w 9124939"/>
              <a:gd name="connsiteY2416" fmla="*/ 3170084 h 6507156"/>
              <a:gd name="connsiteX2417" fmla="*/ 2217680 w 9124939"/>
              <a:gd name="connsiteY2417" fmla="*/ 3164048 h 6507156"/>
              <a:gd name="connsiteX2418" fmla="*/ 2241791 w 9124939"/>
              <a:gd name="connsiteY2418" fmla="*/ 3148798 h 6507156"/>
              <a:gd name="connsiteX2419" fmla="*/ 2219901 w 9124939"/>
              <a:gd name="connsiteY2419" fmla="*/ 3156740 h 6507156"/>
              <a:gd name="connsiteX2420" fmla="*/ 2219901 w 9124939"/>
              <a:gd name="connsiteY2420" fmla="*/ 3148162 h 6507156"/>
              <a:gd name="connsiteX2421" fmla="*/ 2208163 w 9124939"/>
              <a:gd name="connsiteY2421" fmla="*/ 3164048 h 6507156"/>
              <a:gd name="connsiteX2422" fmla="*/ 2194521 w 9124939"/>
              <a:gd name="connsiteY2422" fmla="*/ 3145302 h 6507156"/>
              <a:gd name="connsiteX2423" fmla="*/ 2189763 w 9124939"/>
              <a:gd name="connsiteY2423" fmla="*/ 3124016 h 6507156"/>
              <a:gd name="connsiteX2424" fmla="*/ 2198328 w 9124939"/>
              <a:gd name="connsiteY2424" fmla="*/ 3119886 h 6507156"/>
              <a:gd name="connsiteX2425" fmla="*/ 2216411 w 9124939"/>
              <a:gd name="connsiteY2425" fmla="*/ 3130053 h 6507156"/>
              <a:gd name="connsiteX2426" fmla="*/ 2228150 w 9124939"/>
              <a:gd name="connsiteY2426" fmla="*/ 3129100 h 6507156"/>
              <a:gd name="connsiteX2427" fmla="*/ 2215142 w 9124939"/>
              <a:gd name="connsiteY2427" fmla="*/ 3124016 h 6507156"/>
              <a:gd name="connsiteX2428" fmla="*/ 2195791 w 9124939"/>
              <a:gd name="connsiteY2428" fmla="*/ 3100188 h 6507156"/>
              <a:gd name="connsiteX2429" fmla="*/ 2200232 w 9124939"/>
              <a:gd name="connsiteY2429" fmla="*/ 3093516 h 6507156"/>
              <a:gd name="connsiteX2430" fmla="*/ 2208480 w 9124939"/>
              <a:gd name="connsiteY2430" fmla="*/ 3092246 h 6507156"/>
              <a:gd name="connsiteX2431" fmla="*/ 2193887 w 9124939"/>
              <a:gd name="connsiteY2431" fmla="*/ 3072548 h 6507156"/>
              <a:gd name="connsiteX2432" fmla="*/ 2202770 w 9124939"/>
              <a:gd name="connsiteY2432" fmla="*/ 3063017 h 6507156"/>
              <a:gd name="connsiteX2433" fmla="*/ 2215777 w 9124939"/>
              <a:gd name="connsiteY2433" fmla="*/ 3063017 h 6507156"/>
              <a:gd name="connsiteX2434" fmla="*/ 2238936 w 9124939"/>
              <a:gd name="connsiteY2434" fmla="*/ 3063652 h 6507156"/>
              <a:gd name="connsiteX2435" fmla="*/ 2234812 w 9124939"/>
              <a:gd name="connsiteY2435" fmla="*/ 3058251 h 6507156"/>
              <a:gd name="connsiteX2436" fmla="*/ 2237984 w 9124939"/>
              <a:gd name="connsiteY2436" fmla="*/ 3054121 h 6507156"/>
              <a:gd name="connsiteX2437" fmla="*/ 2250674 w 9124939"/>
              <a:gd name="connsiteY2437" fmla="*/ 3062381 h 6507156"/>
              <a:gd name="connsiteX2438" fmla="*/ 2254798 w 9124939"/>
              <a:gd name="connsiteY2438" fmla="*/ 3058251 h 6507156"/>
              <a:gd name="connsiteX2439" fmla="*/ 2244329 w 9124939"/>
              <a:gd name="connsiteY2439" fmla="*/ 3040460 h 6507156"/>
              <a:gd name="connsiteX2440" fmla="*/ 2230053 w 9124939"/>
              <a:gd name="connsiteY2440" fmla="*/ 3029022 h 6507156"/>
              <a:gd name="connsiteX2441" fmla="*/ 2230053 w 9124939"/>
              <a:gd name="connsiteY2441" fmla="*/ 3022668 h 6507156"/>
              <a:gd name="connsiteX2442" fmla="*/ 2237667 w 9124939"/>
              <a:gd name="connsiteY2442" fmla="*/ 3020443 h 6507156"/>
              <a:gd name="connsiteX2443" fmla="*/ 2247184 w 9124939"/>
              <a:gd name="connsiteY2443" fmla="*/ 3025845 h 6507156"/>
              <a:gd name="connsiteX2444" fmla="*/ 2249087 w 9124939"/>
              <a:gd name="connsiteY2444" fmla="*/ 3020443 h 6507156"/>
              <a:gd name="connsiteX2445" fmla="*/ 2240839 w 9124939"/>
              <a:gd name="connsiteY2445" fmla="*/ 3005510 h 6507156"/>
              <a:gd name="connsiteX2446" fmla="*/ 2250039 w 9124939"/>
              <a:gd name="connsiteY2446" fmla="*/ 2996929 h 6507156"/>
              <a:gd name="connsiteX2447" fmla="*/ 2260509 w 9124939"/>
              <a:gd name="connsiteY2447" fmla="*/ 2990576 h 6507156"/>
              <a:gd name="connsiteX2448" fmla="*/ 2275419 w 9124939"/>
              <a:gd name="connsiteY2448" fmla="*/ 2999790 h 6507156"/>
              <a:gd name="connsiteX2449" fmla="*/ 2275419 w 9124939"/>
              <a:gd name="connsiteY2449" fmla="*/ 2993751 h 6507156"/>
              <a:gd name="connsiteX2450" fmla="*/ 2257336 w 9124939"/>
              <a:gd name="connsiteY2450" fmla="*/ 2984223 h 6507156"/>
              <a:gd name="connsiteX2451" fmla="*/ 2255115 w 9124939"/>
              <a:gd name="connsiteY2451" fmla="*/ 2973103 h 6507156"/>
              <a:gd name="connsiteX2452" fmla="*/ 2256067 w 9124939"/>
              <a:gd name="connsiteY2452" fmla="*/ 2961347 h 6507156"/>
              <a:gd name="connsiteX2453" fmla="*/ 2268757 w 9124939"/>
              <a:gd name="connsiteY2453" fmla="*/ 2944192 h 6507156"/>
              <a:gd name="connsiteX2454" fmla="*/ 2270660 w 9124939"/>
              <a:gd name="connsiteY2454" fmla="*/ 2931484 h 6507156"/>
              <a:gd name="connsiteX2455" fmla="*/ 2275736 w 9124939"/>
              <a:gd name="connsiteY2455" fmla="*/ 2931484 h 6507156"/>
              <a:gd name="connsiteX2456" fmla="*/ 2286205 w 9124939"/>
              <a:gd name="connsiteY2456" fmla="*/ 2927354 h 6507156"/>
              <a:gd name="connsiteX2457" fmla="*/ 2296039 w 9124939"/>
              <a:gd name="connsiteY2457" fmla="*/ 2933391 h 6507156"/>
              <a:gd name="connsiteX2458" fmla="*/ 2307459 w 9124939"/>
              <a:gd name="connsiteY2458" fmla="*/ 2942920 h 6507156"/>
              <a:gd name="connsiteX2459" fmla="*/ 2310632 w 9124939"/>
              <a:gd name="connsiteY2459" fmla="*/ 2936567 h 6507156"/>
              <a:gd name="connsiteX2460" fmla="*/ 2318246 w 9124939"/>
              <a:gd name="connsiteY2460" fmla="*/ 2936567 h 6507156"/>
              <a:gd name="connsiteX2461" fmla="*/ 2327762 w 9124939"/>
              <a:gd name="connsiteY2461" fmla="*/ 2943556 h 6507156"/>
              <a:gd name="connsiteX2462" fmla="*/ 2335059 w 9124939"/>
              <a:gd name="connsiteY2462" fmla="*/ 2947686 h 6507156"/>
              <a:gd name="connsiteX2463" fmla="*/ 2347751 w 9124939"/>
              <a:gd name="connsiteY2463" fmla="*/ 2941332 h 6507156"/>
              <a:gd name="connsiteX2464" fmla="*/ 2373445 w 9124939"/>
              <a:gd name="connsiteY2464" fmla="*/ 2931484 h 6507156"/>
              <a:gd name="connsiteX2465" fmla="*/ 2389306 w 9124939"/>
              <a:gd name="connsiteY2465" fmla="*/ 2941014 h 6507156"/>
              <a:gd name="connsiteX2466" fmla="*/ 2404850 w 9124939"/>
              <a:gd name="connsiteY2466" fmla="*/ 2930531 h 6507156"/>
              <a:gd name="connsiteX2467" fmla="*/ 2443869 w 9124939"/>
              <a:gd name="connsiteY2467" fmla="*/ 2919412 h 6507156"/>
              <a:gd name="connsiteX2468" fmla="*/ 4948170 w 9124939"/>
              <a:gd name="connsiteY2468" fmla="*/ 2914651 h 6507156"/>
              <a:gd name="connsiteX2469" fmla="*/ 4958990 w 9124939"/>
              <a:gd name="connsiteY2469" fmla="*/ 2924199 h 6507156"/>
              <a:gd name="connsiteX2470" fmla="*/ 4970448 w 9124939"/>
              <a:gd name="connsiteY2470" fmla="*/ 2937566 h 6507156"/>
              <a:gd name="connsiteX2471" fmla="*/ 4969811 w 9124939"/>
              <a:gd name="connsiteY2471" fmla="*/ 2947115 h 6507156"/>
              <a:gd name="connsiteX2472" fmla="*/ 4959309 w 9124939"/>
              <a:gd name="connsiteY2472" fmla="*/ 2944250 h 6507156"/>
              <a:gd name="connsiteX2473" fmla="*/ 4949761 w 9124939"/>
              <a:gd name="connsiteY2473" fmla="*/ 2952844 h 6507156"/>
              <a:gd name="connsiteX2474" fmla="*/ 4941168 w 9124939"/>
              <a:gd name="connsiteY2474" fmla="*/ 2963348 h 6507156"/>
              <a:gd name="connsiteX2475" fmla="*/ 4926528 w 9124939"/>
              <a:gd name="connsiteY2475" fmla="*/ 2970032 h 6507156"/>
              <a:gd name="connsiteX2476" fmla="*/ 4923346 w 9124939"/>
              <a:gd name="connsiteY2476" fmla="*/ 2985948 h 6507156"/>
              <a:gd name="connsiteX2477" fmla="*/ 4891520 w 9124939"/>
              <a:gd name="connsiteY2477" fmla="*/ 2978626 h 6507156"/>
              <a:gd name="connsiteX2478" fmla="*/ 4884200 w 9124939"/>
              <a:gd name="connsiteY2478" fmla="*/ 2984994 h 6507156"/>
              <a:gd name="connsiteX2479" fmla="*/ 4881336 w 9124939"/>
              <a:gd name="connsiteY2479" fmla="*/ 3009186 h 6507156"/>
              <a:gd name="connsiteX2480" fmla="*/ 4858103 w 9124939"/>
              <a:gd name="connsiteY2480" fmla="*/ 3040062 h 6507156"/>
              <a:gd name="connsiteX2481" fmla="*/ 4845372 w 9124939"/>
              <a:gd name="connsiteY2481" fmla="*/ 3022236 h 6507156"/>
              <a:gd name="connsiteX2482" fmla="*/ 4852374 w 9124939"/>
              <a:gd name="connsiteY2482" fmla="*/ 3009505 h 6507156"/>
              <a:gd name="connsiteX2483" fmla="*/ 4871788 w 9124939"/>
              <a:gd name="connsiteY2483" fmla="*/ 3002181 h 6507156"/>
              <a:gd name="connsiteX2484" fmla="*/ 4872743 w 9124939"/>
              <a:gd name="connsiteY2484" fmla="*/ 2995813 h 6507156"/>
              <a:gd name="connsiteX2485" fmla="*/ 4848873 w 9124939"/>
              <a:gd name="connsiteY2485" fmla="*/ 2974807 h 6507156"/>
              <a:gd name="connsiteX2486" fmla="*/ 4837098 w 9124939"/>
              <a:gd name="connsiteY2486" fmla="*/ 2957936 h 6507156"/>
              <a:gd name="connsiteX2487" fmla="*/ 4855238 w 9124939"/>
              <a:gd name="connsiteY2487" fmla="*/ 2956664 h 6507156"/>
              <a:gd name="connsiteX2488" fmla="*/ 4839962 w 9124939"/>
              <a:gd name="connsiteY2488" fmla="*/ 2932792 h 6507156"/>
              <a:gd name="connsiteX2489" fmla="*/ 4845372 w 9124939"/>
              <a:gd name="connsiteY2489" fmla="*/ 2927382 h 6507156"/>
              <a:gd name="connsiteX2490" fmla="*/ 4866696 w 9124939"/>
              <a:gd name="connsiteY2490" fmla="*/ 2941704 h 6507156"/>
              <a:gd name="connsiteX2491" fmla="*/ 4868924 w 9124939"/>
              <a:gd name="connsiteY2491" fmla="*/ 2931201 h 6507156"/>
              <a:gd name="connsiteX2492" fmla="*/ 4883563 w 9124939"/>
              <a:gd name="connsiteY2492" fmla="*/ 2938521 h 6507156"/>
              <a:gd name="connsiteX2493" fmla="*/ 4873061 w 9124939"/>
              <a:gd name="connsiteY2493" fmla="*/ 2931201 h 6507156"/>
              <a:gd name="connsiteX2494" fmla="*/ 4895975 w 9124939"/>
              <a:gd name="connsiteY2494" fmla="*/ 2915287 h 6507156"/>
              <a:gd name="connsiteX2495" fmla="*/ 4912207 w 9124939"/>
              <a:gd name="connsiteY2495" fmla="*/ 2919107 h 6507156"/>
              <a:gd name="connsiteX2496" fmla="*/ 4948170 w 9124939"/>
              <a:gd name="connsiteY2496" fmla="*/ 2914651 h 6507156"/>
              <a:gd name="connsiteX2497" fmla="*/ 4975319 w 9124939"/>
              <a:gd name="connsiteY2497" fmla="*/ 2900364 h 6507156"/>
              <a:gd name="connsiteX2498" fmla="*/ 4983148 w 9124939"/>
              <a:gd name="connsiteY2498" fmla="*/ 2918665 h 6507156"/>
              <a:gd name="connsiteX2499" fmla="*/ 4973362 w 9124939"/>
              <a:gd name="connsiteY2499" fmla="*/ 2927350 h 6507156"/>
              <a:gd name="connsiteX2500" fmla="*/ 4960313 w 9124939"/>
              <a:gd name="connsiteY2500" fmla="*/ 2918975 h 6507156"/>
              <a:gd name="connsiteX2501" fmla="*/ 4959335 w 9124939"/>
              <a:gd name="connsiteY2501" fmla="*/ 2907499 h 6507156"/>
              <a:gd name="connsiteX2502" fmla="*/ 4975319 w 9124939"/>
              <a:gd name="connsiteY2502" fmla="*/ 2900364 h 6507156"/>
              <a:gd name="connsiteX2503" fmla="*/ 2472000 w 9124939"/>
              <a:gd name="connsiteY2503" fmla="*/ 2881314 h 6507156"/>
              <a:gd name="connsiteX2504" fmla="*/ 2478081 w 9124939"/>
              <a:gd name="connsiteY2504" fmla="*/ 2888119 h 6507156"/>
              <a:gd name="connsiteX2505" fmla="*/ 2471324 w 9124939"/>
              <a:gd name="connsiteY2505" fmla="*/ 2900363 h 6507156"/>
              <a:gd name="connsiteX2506" fmla="*/ 2464568 w 9124939"/>
              <a:gd name="connsiteY2506" fmla="*/ 2895941 h 6507156"/>
              <a:gd name="connsiteX2507" fmla="*/ 2462203 w 9124939"/>
              <a:gd name="connsiteY2507" fmla="*/ 2885737 h 6507156"/>
              <a:gd name="connsiteX2508" fmla="*/ 2472000 w 9124939"/>
              <a:gd name="connsiteY2508" fmla="*/ 2881314 h 6507156"/>
              <a:gd name="connsiteX2509" fmla="*/ 2436034 w 9124939"/>
              <a:gd name="connsiteY2509" fmla="*/ 2865435 h 6507156"/>
              <a:gd name="connsiteX2510" fmla="*/ 2451089 w 9124939"/>
              <a:gd name="connsiteY2510" fmla="*/ 2883712 h 6507156"/>
              <a:gd name="connsiteX2511" fmla="*/ 2438544 w 9124939"/>
              <a:gd name="connsiteY2511" fmla="*/ 2890840 h 6507156"/>
              <a:gd name="connsiteX2512" fmla="*/ 2425685 w 9124939"/>
              <a:gd name="connsiteY2512" fmla="*/ 2880927 h 6507156"/>
              <a:gd name="connsiteX2513" fmla="*/ 2425685 w 9124939"/>
              <a:gd name="connsiteY2513" fmla="*/ 2871629 h 6507156"/>
              <a:gd name="connsiteX2514" fmla="*/ 2436034 w 9124939"/>
              <a:gd name="connsiteY2514" fmla="*/ 2865435 h 6507156"/>
              <a:gd name="connsiteX2515" fmla="*/ 4901716 w 9124939"/>
              <a:gd name="connsiteY2515" fmla="*/ 2840036 h 6507156"/>
              <a:gd name="connsiteX2516" fmla="*/ 4927209 w 9124939"/>
              <a:gd name="connsiteY2516" fmla="*/ 2841942 h 6507156"/>
              <a:gd name="connsiteX2517" fmla="*/ 4937088 w 9124939"/>
              <a:gd name="connsiteY2517" fmla="*/ 2855593 h 6507156"/>
              <a:gd name="connsiteX2518" fmla="*/ 4943461 w 9124939"/>
              <a:gd name="connsiteY2518" fmla="*/ 2872421 h 6507156"/>
              <a:gd name="connsiteX2519" fmla="*/ 4938362 w 9124939"/>
              <a:gd name="connsiteY2519" fmla="*/ 2875915 h 6507156"/>
              <a:gd name="connsiteX2520" fmla="*/ 4932945 w 9124939"/>
              <a:gd name="connsiteY2520" fmla="*/ 2870516 h 6507156"/>
              <a:gd name="connsiteX2521" fmla="*/ 4924341 w 9124939"/>
              <a:gd name="connsiteY2521" fmla="*/ 2876867 h 6507156"/>
              <a:gd name="connsiteX2522" fmla="*/ 4917331 w 9124939"/>
              <a:gd name="connsiteY2522" fmla="*/ 2889570 h 6507156"/>
              <a:gd name="connsiteX2523" fmla="*/ 4910957 w 9124939"/>
              <a:gd name="connsiteY2523" fmla="*/ 2900364 h 6507156"/>
              <a:gd name="connsiteX2524" fmla="*/ 4898211 w 9124939"/>
              <a:gd name="connsiteY2524" fmla="*/ 2900364 h 6507156"/>
              <a:gd name="connsiteX2525" fmla="*/ 4887376 w 9124939"/>
              <a:gd name="connsiteY2525" fmla="*/ 2891158 h 6507156"/>
              <a:gd name="connsiteX2526" fmla="*/ 4889288 w 9124939"/>
              <a:gd name="connsiteY2526" fmla="*/ 2875279 h 6507156"/>
              <a:gd name="connsiteX2527" fmla="*/ 4872718 w 9124939"/>
              <a:gd name="connsiteY2527" fmla="*/ 2872104 h 6507156"/>
              <a:gd name="connsiteX2528" fmla="*/ 4859653 w 9124939"/>
              <a:gd name="connsiteY2528" fmla="*/ 2870198 h 6507156"/>
              <a:gd name="connsiteX2529" fmla="*/ 4856148 w 9124939"/>
              <a:gd name="connsiteY2529" fmla="*/ 2862893 h 6507156"/>
              <a:gd name="connsiteX2530" fmla="*/ 4874311 w 9124939"/>
              <a:gd name="connsiteY2530" fmla="*/ 2857496 h 6507156"/>
              <a:gd name="connsiteX2531" fmla="*/ 4887058 w 9124939"/>
              <a:gd name="connsiteY2531" fmla="*/ 2857179 h 6507156"/>
              <a:gd name="connsiteX2532" fmla="*/ 4896618 w 9124939"/>
              <a:gd name="connsiteY2532" fmla="*/ 2848609 h 6507156"/>
              <a:gd name="connsiteX2533" fmla="*/ 4901716 w 9124939"/>
              <a:gd name="connsiteY2533" fmla="*/ 2840036 h 6507156"/>
              <a:gd name="connsiteX2534" fmla="*/ 2490781 w 9124939"/>
              <a:gd name="connsiteY2534" fmla="*/ 2835273 h 6507156"/>
              <a:gd name="connsiteX2535" fmla="*/ 2483139 w 9124939"/>
              <a:gd name="connsiteY2535" fmla="*/ 2843212 h 6507156"/>
              <a:gd name="connsiteX2536" fmla="*/ 2476492 w 9124939"/>
              <a:gd name="connsiteY2536" fmla="*/ 2838506 h 6507156"/>
              <a:gd name="connsiteX2537" fmla="*/ 2490781 w 9124939"/>
              <a:gd name="connsiteY2537" fmla="*/ 2835273 h 6507156"/>
              <a:gd name="connsiteX2538" fmla="*/ 3825906 w 9124939"/>
              <a:gd name="connsiteY2538" fmla="*/ 2835128 h 6507156"/>
              <a:gd name="connsiteX2539" fmla="*/ 3843966 w 9124939"/>
              <a:gd name="connsiteY2539" fmla="*/ 2866495 h 6507156"/>
              <a:gd name="connsiteX2540" fmla="*/ 3844391 w 9124939"/>
              <a:gd name="connsiteY2540" fmla="*/ 2866209 h 6507156"/>
              <a:gd name="connsiteX2541" fmla="*/ 3826590 w 9124939"/>
              <a:gd name="connsiteY2541" fmla="*/ 2835280 h 6507156"/>
              <a:gd name="connsiteX2542" fmla="*/ 3825906 w 9124939"/>
              <a:gd name="connsiteY2542" fmla="*/ 2835128 h 6507156"/>
              <a:gd name="connsiteX2543" fmla="*/ 4978068 w 9124939"/>
              <a:gd name="connsiteY2543" fmla="*/ 2832099 h 6507156"/>
              <a:gd name="connsiteX2544" fmla="*/ 4979973 w 9124939"/>
              <a:gd name="connsiteY2544" fmla="*/ 2845527 h 6507156"/>
              <a:gd name="connsiteX2545" fmla="*/ 4969495 w 9124939"/>
              <a:gd name="connsiteY2545" fmla="*/ 2844590 h 6507156"/>
              <a:gd name="connsiteX2546" fmla="*/ 4969178 w 9124939"/>
              <a:gd name="connsiteY2546" fmla="*/ 2845527 h 6507156"/>
              <a:gd name="connsiteX2547" fmla="*/ 4967908 w 9124939"/>
              <a:gd name="connsiteY2547" fmla="*/ 2847401 h 6507156"/>
              <a:gd name="connsiteX2548" fmla="*/ 4966320 w 9124939"/>
              <a:gd name="connsiteY2548" fmla="*/ 2849275 h 6507156"/>
              <a:gd name="connsiteX2549" fmla="*/ 4965050 w 9124939"/>
              <a:gd name="connsiteY2549" fmla="*/ 2850524 h 6507156"/>
              <a:gd name="connsiteX2550" fmla="*/ 4964098 w 9124939"/>
              <a:gd name="connsiteY2550" fmla="*/ 2850837 h 6507156"/>
              <a:gd name="connsiteX2551" fmla="*/ 4963463 w 9124939"/>
              <a:gd name="connsiteY2551" fmla="*/ 2851149 h 6507156"/>
              <a:gd name="connsiteX2552" fmla="*/ 4963145 w 9124939"/>
              <a:gd name="connsiteY2552" fmla="*/ 2850837 h 6507156"/>
              <a:gd name="connsiteX2553" fmla="*/ 4961875 w 9124939"/>
              <a:gd name="connsiteY2553" fmla="*/ 2849900 h 6507156"/>
              <a:gd name="connsiteX2554" fmla="*/ 4960605 w 9124939"/>
              <a:gd name="connsiteY2554" fmla="*/ 2848338 h 6507156"/>
              <a:gd name="connsiteX2555" fmla="*/ 4959970 w 9124939"/>
              <a:gd name="connsiteY2555" fmla="*/ 2846777 h 6507156"/>
              <a:gd name="connsiteX2556" fmla="*/ 4958383 w 9124939"/>
              <a:gd name="connsiteY2556" fmla="*/ 2843029 h 6507156"/>
              <a:gd name="connsiteX2557" fmla="*/ 4957748 w 9124939"/>
              <a:gd name="connsiteY2557" fmla="*/ 2841780 h 6507156"/>
              <a:gd name="connsiteX2558" fmla="*/ 4959970 w 9124939"/>
              <a:gd name="connsiteY2558" fmla="*/ 2833348 h 6507156"/>
              <a:gd name="connsiteX2559" fmla="*/ 4978068 w 9124939"/>
              <a:gd name="connsiteY2559" fmla="*/ 2832099 h 6507156"/>
              <a:gd name="connsiteX2560" fmla="*/ 2432454 w 9124939"/>
              <a:gd name="connsiteY2560" fmla="*/ 2827338 h 6507156"/>
              <a:gd name="connsiteX2561" fmla="*/ 2448525 w 9124939"/>
              <a:gd name="connsiteY2561" fmla="*/ 2830154 h 6507156"/>
              <a:gd name="connsiteX2562" fmla="*/ 2454309 w 9124939"/>
              <a:gd name="connsiteY2562" fmla="*/ 2838605 h 6507156"/>
              <a:gd name="connsiteX2563" fmla="*/ 2451096 w 9124939"/>
              <a:gd name="connsiteY2563" fmla="*/ 2850187 h 6507156"/>
              <a:gd name="connsiteX2564" fmla="*/ 2457524 w 9124939"/>
              <a:gd name="connsiteY2564" fmla="*/ 2858637 h 6507156"/>
              <a:gd name="connsiteX2565" fmla="*/ 2473593 w 9124939"/>
              <a:gd name="connsiteY2565" fmla="*/ 2845492 h 6507156"/>
              <a:gd name="connsiteX2566" fmla="*/ 2483236 w 9124939"/>
              <a:gd name="connsiteY2566" fmla="*/ 2853944 h 6507156"/>
              <a:gd name="connsiteX2567" fmla="*/ 2489665 w 9124939"/>
              <a:gd name="connsiteY2567" fmla="*/ 2859263 h 6507156"/>
              <a:gd name="connsiteX2568" fmla="*/ 2503484 w 9124939"/>
              <a:gd name="connsiteY2568" fmla="*/ 2854882 h 6507156"/>
              <a:gd name="connsiteX2569" fmla="*/ 2498342 w 9124939"/>
              <a:gd name="connsiteY2569" fmla="*/ 2868339 h 6507156"/>
              <a:gd name="connsiteX2570" fmla="*/ 2483236 w 9124939"/>
              <a:gd name="connsiteY2570" fmla="*/ 2871786 h 6507156"/>
              <a:gd name="connsiteX2571" fmla="*/ 2476808 w 9124939"/>
              <a:gd name="connsiteY2571" fmla="*/ 2853944 h 6507156"/>
              <a:gd name="connsiteX2572" fmla="*/ 2451096 w 9124939"/>
              <a:gd name="connsiteY2572" fmla="*/ 2869907 h 6507156"/>
              <a:gd name="connsiteX2573" fmla="*/ 2443382 w 9124939"/>
              <a:gd name="connsiteY2573" fmla="*/ 2863644 h 6507156"/>
              <a:gd name="connsiteX2574" fmla="*/ 2432775 w 9124939"/>
              <a:gd name="connsiteY2574" fmla="*/ 2862703 h 6507156"/>
              <a:gd name="connsiteX2575" fmla="*/ 2424099 w 9124939"/>
              <a:gd name="connsiteY2575" fmla="*/ 2851439 h 6507156"/>
              <a:gd name="connsiteX2576" fmla="*/ 2432454 w 9124939"/>
              <a:gd name="connsiteY2576" fmla="*/ 2827338 h 6507156"/>
              <a:gd name="connsiteX2577" fmla="*/ 5360338 w 9124939"/>
              <a:gd name="connsiteY2577" fmla="*/ 2826295 h 6507156"/>
              <a:gd name="connsiteX2578" fmla="*/ 5349226 w 9124939"/>
              <a:gd name="connsiteY2578" fmla="*/ 2838666 h 6507156"/>
              <a:gd name="connsiteX2579" fmla="*/ 5340653 w 9124939"/>
              <a:gd name="connsiteY2579" fmla="*/ 2848500 h 6507156"/>
              <a:gd name="connsiteX2580" fmla="*/ 5334303 w 9124939"/>
              <a:gd name="connsiteY2580" fmla="*/ 2856111 h 6507156"/>
              <a:gd name="connsiteX2581" fmla="*/ 5332398 w 9124939"/>
              <a:gd name="connsiteY2581" fmla="*/ 2859282 h 6507156"/>
              <a:gd name="connsiteX2582" fmla="*/ 5330811 w 9124939"/>
              <a:gd name="connsiteY2582" fmla="*/ 2863085 h 6507156"/>
              <a:gd name="connsiteX2583" fmla="*/ 5329858 w 9124939"/>
              <a:gd name="connsiteY2583" fmla="*/ 2867214 h 6507156"/>
              <a:gd name="connsiteX2584" fmla="*/ 5329223 w 9124939"/>
              <a:gd name="connsiteY2584" fmla="*/ 2871652 h 6507156"/>
              <a:gd name="connsiteX2585" fmla="*/ 5328588 w 9124939"/>
              <a:gd name="connsiteY2585" fmla="*/ 2878317 h 6507156"/>
              <a:gd name="connsiteX2586" fmla="*/ 5328271 w 9124939"/>
              <a:gd name="connsiteY2586" fmla="*/ 2881489 h 6507156"/>
              <a:gd name="connsiteX2587" fmla="*/ 5347956 w 9124939"/>
              <a:gd name="connsiteY2587" fmla="*/ 2890376 h 6507156"/>
              <a:gd name="connsiteX2588" fmla="*/ 5345416 w 9124939"/>
              <a:gd name="connsiteY2588" fmla="*/ 2910993 h 6507156"/>
              <a:gd name="connsiteX2589" fmla="*/ 5356211 w 9124939"/>
              <a:gd name="connsiteY2589" fmla="*/ 2953496 h 6507156"/>
              <a:gd name="connsiteX2590" fmla="*/ 5370181 w 9124939"/>
              <a:gd name="connsiteY2590" fmla="*/ 2977289 h 6507156"/>
              <a:gd name="connsiteX2591" fmla="*/ 5379388 w 9124939"/>
              <a:gd name="connsiteY2591" fmla="*/ 2985853 h 6507156"/>
              <a:gd name="connsiteX2592" fmla="*/ 5384468 w 9124939"/>
              <a:gd name="connsiteY2592" fmla="*/ 3002665 h 6507156"/>
              <a:gd name="connsiteX2593" fmla="*/ 5395263 w 9124939"/>
              <a:gd name="connsiteY2593" fmla="*/ 3002982 h 6507156"/>
              <a:gd name="connsiteX2594" fmla="*/ 5395388 w 9124939"/>
              <a:gd name="connsiteY2594" fmla="*/ 3003134 h 6507156"/>
              <a:gd name="connsiteX2595" fmla="*/ 5400031 w 9124939"/>
              <a:gd name="connsiteY2595" fmla="*/ 3003378 h 6507156"/>
              <a:gd name="connsiteX2596" fmla="*/ 5413051 w 9124939"/>
              <a:gd name="connsiteY2596" fmla="*/ 3018297 h 6507156"/>
              <a:gd name="connsiteX2597" fmla="*/ 5417179 w 9124939"/>
              <a:gd name="connsiteY2597" fmla="*/ 3037343 h 6507156"/>
              <a:gd name="connsiteX2598" fmla="*/ 5434009 w 9124939"/>
              <a:gd name="connsiteY2598" fmla="*/ 3039883 h 6507156"/>
              <a:gd name="connsiteX2599" fmla="*/ 5442583 w 9124939"/>
              <a:gd name="connsiteY2599" fmla="*/ 3029724 h 6507156"/>
              <a:gd name="connsiteX2600" fmla="*/ 5442266 w 9124939"/>
              <a:gd name="connsiteY2600" fmla="*/ 3012583 h 6507156"/>
              <a:gd name="connsiteX2601" fmla="*/ 5435597 w 9124939"/>
              <a:gd name="connsiteY2601" fmla="*/ 2986236 h 6507156"/>
              <a:gd name="connsiteX2602" fmla="*/ 5424800 w 9124939"/>
              <a:gd name="connsiteY2602" fmla="*/ 2978618 h 6507156"/>
              <a:gd name="connsiteX2603" fmla="*/ 5408922 w 9124939"/>
              <a:gd name="connsiteY2603" fmla="*/ 2985919 h 6507156"/>
              <a:gd name="connsiteX2604" fmla="*/ 5392092 w 9124939"/>
              <a:gd name="connsiteY2604" fmla="*/ 2986236 h 6507156"/>
              <a:gd name="connsiteX2605" fmla="*/ 5381613 w 9124939"/>
              <a:gd name="connsiteY2605" fmla="*/ 2966873 h 6507156"/>
              <a:gd name="connsiteX2606" fmla="*/ 5385106 w 9124939"/>
              <a:gd name="connsiteY2606" fmla="*/ 2954175 h 6507156"/>
              <a:gd name="connsiteX2607" fmla="*/ 5389869 w 9124939"/>
              <a:gd name="connsiteY2607" fmla="*/ 2943065 h 6507156"/>
              <a:gd name="connsiteX2608" fmla="*/ 5407335 w 9124939"/>
              <a:gd name="connsiteY2608" fmla="*/ 2931636 h 6507156"/>
              <a:gd name="connsiteX2609" fmla="*/ 5406700 w 9124939"/>
              <a:gd name="connsiteY2609" fmla="*/ 2903385 h 6507156"/>
              <a:gd name="connsiteX2610" fmla="*/ 5403206 w 9124939"/>
              <a:gd name="connsiteY2610" fmla="*/ 2873546 h 6507156"/>
              <a:gd name="connsiteX2611" fmla="*/ 5408287 w 9124939"/>
              <a:gd name="connsiteY2611" fmla="*/ 2849739 h 6507156"/>
              <a:gd name="connsiteX2612" fmla="*/ 5407652 w 9124939"/>
              <a:gd name="connsiteY2612" fmla="*/ 2845929 h 6507156"/>
              <a:gd name="connsiteX2613" fmla="*/ 5408557 w 9124939"/>
              <a:gd name="connsiteY2613" fmla="*/ 2844474 h 6507156"/>
              <a:gd name="connsiteX2614" fmla="*/ 5406693 w 9124939"/>
              <a:gd name="connsiteY2614" fmla="*/ 2836762 h 6507156"/>
              <a:gd name="connsiteX2615" fmla="*/ 5389231 w 9124939"/>
              <a:gd name="connsiteY2615" fmla="*/ 2845010 h 6507156"/>
              <a:gd name="connsiteX2616" fmla="*/ 5387643 w 9124939"/>
              <a:gd name="connsiteY2616" fmla="*/ 2834541 h 6507156"/>
              <a:gd name="connsiteX2617" fmla="*/ 5360338 w 9124939"/>
              <a:gd name="connsiteY2617" fmla="*/ 2826295 h 6507156"/>
              <a:gd name="connsiteX2618" fmla="*/ 2454900 w 9124939"/>
              <a:gd name="connsiteY2618" fmla="*/ 2817812 h 6507156"/>
              <a:gd name="connsiteX2619" fmla="*/ 2468555 w 9124939"/>
              <a:gd name="connsiteY2619" fmla="*/ 2820590 h 6507156"/>
              <a:gd name="connsiteX2620" fmla="*/ 2459027 w 9124939"/>
              <a:gd name="connsiteY2620" fmla="*/ 2828926 h 6507156"/>
              <a:gd name="connsiteX2621" fmla="*/ 2452677 w 9124939"/>
              <a:gd name="connsiteY2621" fmla="*/ 2822751 h 6507156"/>
              <a:gd name="connsiteX2622" fmla="*/ 2454900 w 9124939"/>
              <a:gd name="connsiteY2622" fmla="*/ 2817812 h 6507156"/>
              <a:gd name="connsiteX2623" fmla="*/ 2503248 w 9124939"/>
              <a:gd name="connsiteY2623" fmla="*/ 2816223 h 6507156"/>
              <a:gd name="connsiteX2624" fmla="*/ 2505072 w 9124939"/>
              <a:gd name="connsiteY2624" fmla="*/ 2827337 h 6507156"/>
              <a:gd name="connsiteX2625" fmla="*/ 2490781 w 9124939"/>
              <a:gd name="connsiteY2625" fmla="*/ 2823296 h 6507156"/>
              <a:gd name="connsiteX2626" fmla="*/ 2503248 w 9124939"/>
              <a:gd name="connsiteY2626" fmla="*/ 2816223 h 6507156"/>
              <a:gd name="connsiteX2627" fmla="*/ 2517771 w 9124939"/>
              <a:gd name="connsiteY2627" fmla="*/ 2792411 h 6507156"/>
              <a:gd name="connsiteX2628" fmla="*/ 2513426 w 9124939"/>
              <a:gd name="connsiteY2628" fmla="*/ 2799611 h 6507156"/>
              <a:gd name="connsiteX2629" fmla="*/ 2492369 w 9124939"/>
              <a:gd name="connsiteY2629" fmla="*/ 2814636 h 6507156"/>
              <a:gd name="connsiteX2630" fmla="*/ 2493037 w 9124939"/>
              <a:gd name="connsiteY2630" fmla="*/ 2802115 h 6507156"/>
              <a:gd name="connsiteX2631" fmla="*/ 2504402 w 9124939"/>
              <a:gd name="connsiteY2631" fmla="*/ 2792725 h 6507156"/>
              <a:gd name="connsiteX2632" fmla="*/ 2517771 w 9124939"/>
              <a:gd name="connsiteY2632" fmla="*/ 2792411 h 6507156"/>
              <a:gd name="connsiteX2633" fmla="*/ 2470860 w 9124939"/>
              <a:gd name="connsiteY2633" fmla="*/ 2790824 h 6507156"/>
              <a:gd name="connsiteX2634" fmla="*/ 2468577 w 9124939"/>
              <a:gd name="connsiteY2634" fmla="*/ 2796913 h 6507156"/>
              <a:gd name="connsiteX2635" fmla="*/ 2479669 w 9124939"/>
              <a:gd name="connsiteY2635" fmla="*/ 2805742 h 6507156"/>
              <a:gd name="connsiteX2636" fmla="*/ 2476733 w 9124939"/>
              <a:gd name="connsiteY2636" fmla="*/ 2813048 h 6507156"/>
              <a:gd name="connsiteX2637" fmla="*/ 2466293 w 9124939"/>
              <a:gd name="connsiteY2637" fmla="*/ 2803308 h 6507156"/>
              <a:gd name="connsiteX2638" fmla="*/ 2455853 w 9124939"/>
              <a:gd name="connsiteY2638" fmla="*/ 2801177 h 6507156"/>
              <a:gd name="connsiteX2639" fmla="*/ 2462051 w 9124939"/>
              <a:gd name="connsiteY2639" fmla="*/ 2792956 h 6507156"/>
              <a:gd name="connsiteX2640" fmla="*/ 2470860 w 9124939"/>
              <a:gd name="connsiteY2640" fmla="*/ 2790824 h 6507156"/>
              <a:gd name="connsiteX2641" fmla="*/ 3258702 w 9124939"/>
              <a:gd name="connsiteY2641" fmla="*/ 2786068 h 6507156"/>
              <a:gd name="connsiteX2642" fmla="*/ 3262305 w 9124939"/>
              <a:gd name="connsiteY2642" fmla="*/ 2798506 h 6507156"/>
              <a:gd name="connsiteX2643" fmla="*/ 3257199 w 9124939"/>
              <a:gd name="connsiteY2643" fmla="*/ 2816231 h 6507156"/>
              <a:gd name="connsiteX2644" fmla="*/ 3251193 w 9124939"/>
              <a:gd name="connsiteY2644" fmla="*/ 2810945 h 6507156"/>
              <a:gd name="connsiteX2645" fmla="*/ 3254796 w 9124939"/>
              <a:gd name="connsiteY2645" fmla="*/ 2791354 h 6507156"/>
              <a:gd name="connsiteX2646" fmla="*/ 3258702 w 9124939"/>
              <a:gd name="connsiteY2646" fmla="*/ 2786068 h 6507156"/>
              <a:gd name="connsiteX2647" fmla="*/ 5421298 w 9124939"/>
              <a:gd name="connsiteY2647" fmla="*/ 2781883 h 6507156"/>
              <a:gd name="connsiteX2648" fmla="*/ 5418441 w 9124939"/>
              <a:gd name="connsiteY2648" fmla="*/ 2793304 h 6507156"/>
              <a:gd name="connsiteX2649" fmla="*/ 5412091 w 9124939"/>
              <a:gd name="connsiteY2649" fmla="*/ 2800600 h 6507156"/>
              <a:gd name="connsiteX2650" fmla="*/ 5415583 w 9124939"/>
              <a:gd name="connsiteY2650" fmla="*/ 2803455 h 6507156"/>
              <a:gd name="connsiteX2651" fmla="*/ 5422252 w 9124939"/>
              <a:gd name="connsiteY2651" fmla="*/ 2803189 h 6507156"/>
              <a:gd name="connsiteX2652" fmla="*/ 5422260 w 9124939"/>
              <a:gd name="connsiteY2652" fmla="*/ 2803075 h 6507156"/>
              <a:gd name="connsiteX2653" fmla="*/ 5428293 w 9124939"/>
              <a:gd name="connsiteY2653" fmla="*/ 2802440 h 6507156"/>
              <a:gd name="connsiteX2654" fmla="*/ 5431151 w 9124939"/>
              <a:gd name="connsiteY2654" fmla="*/ 2806250 h 6507156"/>
              <a:gd name="connsiteX2655" fmla="*/ 5426388 w 9124939"/>
              <a:gd name="connsiteY2655" fmla="*/ 2820216 h 6507156"/>
              <a:gd name="connsiteX2656" fmla="*/ 5438772 w 9124939"/>
              <a:gd name="connsiteY2656" fmla="*/ 2803393 h 6507156"/>
              <a:gd name="connsiteX2657" fmla="*/ 5433374 w 9124939"/>
              <a:gd name="connsiteY2657" fmla="*/ 2797043 h 6507156"/>
              <a:gd name="connsiteX2658" fmla="*/ 5440043 w 9124939"/>
              <a:gd name="connsiteY2658" fmla="*/ 2794821 h 6507156"/>
              <a:gd name="connsiteX2659" fmla="*/ 5432739 w 9124939"/>
              <a:gd name="connsiteY2659" fmla="*/ 2788791 h 6507156"/>
              <a:gd name="connsiteX2660" fmla="*/ 5424165 w 9124939"/>
              <a:gd name="connsiteY2660" fmla="*/ 2783711 h 6507156"/>
              <a:gd name="connsiteX2661" fmla="*/ 5424214 w 9124939"/>
              <a:gd name="connsiteY2661" fmla="*/ 2783227 h 6507156"/>
              <a:gd name="connsiteX2662" fmla="*/ 5421298 w 9124939"/>
              <a:gd name="connsiteY2662" fmla="*/ 2781883 h 6507156"/>
              <a:gd name="connsiteX2663" fmla="*/ 4514836 w 9124939"/>
              <a:gd name="connsiteY2663" fmla="*/ 2779712 h 6507156"/>
              <a:gd name="connsiteX2664" fmla="*/ 4513312 w 9124939"/>
              <a:gd name="connsiteY2664" fmla="*/ 2795150 h 6507156"/>
              <a:gd name="connsiteX2665" fmla="*/ 4506000 w 9124939"/>
              <a:gd name="connsiteY2665" fmla="*/ 2808288 h 6507156"/>
              <a:gd name="connsiteX2666" fmla="*/ 4496860 w 9124939"/>
              <a:gd name="connsiteY2666" fmla="*/ 2796135 h 6507156"/>
              <a:gd name="connsiteX2667" fmla="*/ 4489852 w 9124939"/>
              <a:gd name="connsiteY2667" fmla="*/ 2797778 h 6507156"/>
              <a:gd name="connsiteX2668" fmla="*/ 4484673 w 9124939"/>
              <a:gd name="connsiteY2668" fmla="*/ 2784641 h 6507156"/>
              <a:gd name="connsiteX2669" fmla="*/ 4496860 w 9124939"/>
              <a:gd name="connsiteY2669" fmla="*/ 2786610 h 6507156"/>
              <a:gd name="connsiteX2670" fmla="*/ 4514836 w 9124939"/>
              <a:gd name="connsiteY2670" fmla="*/ 2779712 h 6507156"/>
              <a:gd name="connsiteX2671" fmla="*/ 4436095 w 9124939"/>
              <a:gd name="connsiteY2671" fmla="*/ 2771775 h 6507156"/>
              <a:gd name="connsiteX2672" fmla="*/ 4443398 w 9124939"/>
              <a:gd name="connsiteY2672" fmla="*/ 2780747 h 6507156"/>
              <a:gd name="connsiteX2673" fmla="*/ 4431650 w 9124939"/>
              <a:gd name="connsiteY2673" fmla="*/ 2787650 h 6507156"/>
              <a:gd name="connsiteX2674" fmla="*/ 4421173 w 9124939"/>
              <a:gd name="connsiteY2674" fmla="*/ 2776604 h 6507156"/>
              <a:gd name="connsiteX2675" fmla="*/ 4436095 w 9124939"/>
              <a:gd name="connsiteY2675" fmla="*/ 2771775 h 6507156"/>
              <a:gd name="connsiteX2676" fmla="*/ 4527535 w 9124939"/>
              <a:gd name="connsiteY2676" fmla="*/ 2741614 h 6507156"/>
              <a:gd name="connsiteX2677" fmla="*/ 4523337 w 9124939"/>
              <a:gd name="connsiteY2677" fmla="*/ 2751091 h 6507156"/>
              <a:gd name="connsiteX2678" fmla="*/ 4520108 w 9124939"/>
              <a:gd name="connsiteY2678" fmla="*/ 2758284 h 6507156"/>
              <a:gd name="connsiteX2679" fmla="*/ 4518171 w 9124939"/>
              <a:gd name="connsiteY2679" fmla="*/ 2763513 h 6507156"/>
              <a:gd name="connsiteX2680" fmla="*/ 4517848 w 9124939"/>
              <a:gd name="connsiteY2680" fmla="*/ 2763839 h 6507156"/>
              <a:gd name="connsiteX2681" fmla="*/ 4517525 w 9124939"/>
              <a:gd name="connsiteY2681" fmla="*/ 2763839 h 6507156"/>
              <a:gd name="connsiteX2682" fmla="*/ 4515911 w 9124939"/>
              <a:gd name="connsiteY2682" fmla="*/ 2763185 h 6507156"/>
              <a:gd name="connsiteX2683" fmla="*/ 4514619 w 9124939"/>
              <a:gd name="connsiteY2683" fmla="*/ 2761223 h 6507156"/>
              <a:gd name="connsiteX2684" fmla="*/ 4512682 w 9124939"/>
              <a:gd name="connsiteY2684" fmla="*/ 2758937 h 6507156"/>
              <a:gd name="connsiteX2685" fmla="*/ 4509453 w 9124939"/>
              <a:gd name="connsiteY2685" fmla="*/ 2754688 h 6507156"/>
              <a:gd name="connsiteX2686" fmla="*/ 4508485 w 9124939"/>
              <a:gd name="connsiteY2686" fmla="*/ 2752400 h 6507156"/>
              <a:gd name="connsiteX2687" fmla="*/ 4527535 w 9124939"/>
              <a:gd name="connsiteY2687" fmla="*/ 2741614 h 6507156"/>
              <a:gd name="connsiteX2688" fmla="*/ 3264846 w 9124939"/>
              <a:gd name="connsiteY2688" fmla="*/ 2740032 h 6507156"/>
              <a:gd name="connsiteX2689" fmla="*/ 3275640 w 9124939"/>
              <a:gd name="connsiteY2689" fmla="*/ 2740032 h 6507156"/>
              <a:gd name="connsiteX2690" fmla="*/ 3268020 w 9124939"/>
              <a:gd name="connsiteY2690" fmla="*/ 2756591 h 6507156"/>
              <a:gd name="connsiteX2691" fmla="*/ 3279768 w 9124939"/>
              <a:gd name="connsiteY2691" fmla="*/ 2762761 h 6507156"/>
              <a:gd name="connsiteX2692" fmla="*/ 3284530 w 9124939"/>
              <a:gd name="connsiteY2692" fmla="*/ 2770229 h 6507156"/>
              <a:gd name="connsiteX2693" fmla="*/ 3275959 w 9124939"/>
              <a:gd name="connsiteY2693" fmla="*/ 2777697 h 6507156"/>
              <a:gd name="connsiteX2694" fmla="*/ 3282308 w 9124939"/>
              <a:gd name="connsiteY2694" fmla="*/ 2797179 h 6507156"/>
              <a:gd name="connsiteX2695" fmla="*/ 3275004 w 9124939"/>
              <a:gd name="connsiteY2695" fmla="*/ 2793932 h 6507156"/>
              <a:gd name="connsiteX2696" fmla="*/ 3260082 w 9124939"/>
              <a:gd name="connsiteY2696" fmla="*/ 2777047 h 6507156"/>
              <a:gd name="connsiteX2697" fmla="*/ 3257543 w 9124939"/>
              <a:gd name="connsiteY2697" fmla="*/ 2754318 h 6507156"/>
              <a:gd name="connsiteX2698" fmla="*/ 3264846 w 9124939"/>
              <a:gd name="connsiteY2698" fmla="*/ 2740032 h 6507156"/>
              <a:gd name="connsiteX2699" fmla="*/ 3258378 w 9124939"/>
              <a:gd name="connsiteY2699" fmla="*/ 2681296 h 6507156"/>
              <a:gd name="connsiteX2700" fmla="*/ 3264059 w 9124939"/>
              <a:gd name="connsiteY2700" fmla="*/ 2681936 h 6507156"/>
              <a:gd name="connsiteX2701" fmla="*/ 3273417 w 9124939"/>
              <a:gd name="connsiteY2701" fmla="*/ 2699239 h 6507156"/>
              <a:gd name="connsiteX2702" fmla="*/ 3269073 w 9124939"/>
              <a:gd name="connsiteY2702" fmla="*/ 2716220 h 6507156"/>
              <a:gd name="connsiteX2703" fmla="*/ 3254368 w 9124939"/>
              <a:gd name="connsiteY2703" fmla="*/ 2692830 h 6507156"/>
              <a:gd name="connsiteX2704" fmla="*/ 3258378 w 9124939"/>
              <a:gd name="connsiteY2704" fmla="*/ 2681296 h 6507156"/>
              <a:gd name="connsiteX2705" fmla="*/ 3295235 w 9124939"/>
              <a:gd name="connsiteY2705" fmla="*/ 2647958 h 6507156"/>
              <a:gd name="connsiteX2706" fmla="*/ 3303581 w 9124939"/>
              <a:gd name="connsiteY2706" fmla="*/ 2647958 h 6507156"/>
              <a:gd name="connsiteX2707" fmla="*/ 3301725 w 9124939"/>
              <a:gd name="connsiteY2707" fmla="*/ 2667469 h 6507156"/>
              <a:gd name="connsiteX2708" fmla="*/ 3275454 w 9124939"/>
              <a:gd name="connsiteY2708" fmla="*/ 2690819 h 6507156"/>
              <a:gd name="connsiteX2709" fmla="*/ 3268654 w 9124939"/>
              <a:gd name="connsiteY2709" fmla="*/ 2673866 h 6507156"/>
              <a:gd name="connsiteX2710" fmla="*/ 3273910 w 9124939"/>
              <a:gd name="connsiteY2710" fmla="*/ 2658193 h 6507156"/>
              <a:gd name="connsiteX2711" fmla="*/ 3295235 w 9124939"/>
              <a:gd name="connsiteY2711" fmla="*/ 2647958 h 6507156"/>
              <a:gd name="connsiteX2712" fmla="*/ 3242236 w 9124939"/>
              <a:gd name="connsiteY2712" fmla="*/ 2647958 h 6507156"/>
              <a:gd name="connsiteX2713" fmla="*/ 3248397 w 9124939"/>
              <a:gd name="connsiteY2713" fmla="*/ 2649546 h 6507156"/>
              <a:gd name="connsiteX2714" fmla="*/ 3260718 w 9124939"/>
              <a:gd name="connsiteY2714" fmla="*/ 2659070 h 6507156"/>
              <a:gd name="connsiteX2715" fmla="*/ 3252403 w 9124939"/>
              <a:gd name="connsiteY2715" fmla="*/ 2671771 h 6507156"/>
              <a:gd name="connsiteX2716" fmla="*/ 3246240 w 9124939"/>
              <a:gd name="connsiteY2716" fmla="*/ 2674945 h 6507156"/>
              <a:gd name="connsiteX2717" fmla="*/ 3240080 w 9124939"/>
              <a:gd name="connsiteY2717" fmla="*/ 2660340 h 6507156"/>
              <a:gd name="connsiteX2718" fmla="*/ 3242236 w 9124939"/>
              <a:gd name="connsiteY2718" fmla="*/ 2647958 h 6507156"/>
              <a:gd name="connsiteX2719" fmla="*/ 4776704 w 9124939"/>
              <a:gd name="connsiteY2719" fmla="*/ 2632074 h 6507156"/>
              <a:gd name="connsiteX2720" fmla="*/ 4787886 w 9124939"/>
              <a:gd name="connsiteY2720" fmla="*/ 2644038 h 6507156"/>
              <a:gd name="connsiteX2721" fmla="*/ 4783227 w 9124939"/>
              <a:gd name="connsiteY2721" fmla="*/ 2649537 h 6507156"/>
              <a:gd name="connsiteX2722" fmla="*/ 4773598 w 9124939"/>
              <a:gd name="connsiteY2722" fmla="*/ 2644038 h 6507156"/>
              <a:gd name="connsiteX2723" fmla="*/ 4776704 w 9124939"/>
              <a:gd name="connsiteY2723" fmla="*/ 2632074 h 6507156"/>
              <a:gd name="connsiteX2724" fmla="*/ 4824715 w 9124939"/>
              <a:gd name="connsiteY2724" fmla="*/ 2620963 h 6507156"/>
              <a:gd name="connsiteX2725" fmla="*/ 4829160 w 9124939"/>
              <a:gd name="connsiteY2725" fmla="*/ 2628900 h 6507156"/>
              <a:gd name="connsiteX2726" fmla="*/ 4827255 w 9124939"/>
              <a:gd name="connsiteY2726" fmla="*/ 2641599 h 6507156"/>
              <a:gd name="connsiteX2727" fmla="*/ 4816460 w 9124939"/>
              <a:gd name="connsiteY2727" fmla="*/ 2624137 h 6507156"/>
              <a:gd name="connsiteX2728" fmla="*/ 4824715 w 9124939"/>
              <a:gd name="connsiteY2728" fmla="*/ 2620963 h 6507156"/>
              <a:gd name="connsiteX2729" fmla="*/ 4807047 w 9124939"/>
              <a:gd name="connsiteY2729" fmla="*/ 2620963 h 6507156"/>
              <a:gd name="connsiteX2730" fmla="*/ 4810111 w 9124939"/>
              <a:gd name="connsiteY2730" fmla="*/ 2633032 h 6507156"/>
              <a:gd name="connsiteX2731" fmla="*/ 4798775 w 9124939"/>
              <a:gd name="connsiteY2731" fmla="*/ 2644773 h 6507156"/>
              <a:gd name="connsiteX2732" fmla="*/ 4792648 w 9124939"/>
              <a:gd name="connsiteY2732" fmla="*/ 2631727 h 6507156"/>
              <a:gd name="connsiteX2733" fmla="*/ 4793567 w 9124939"/>
              <a:gd name="connsiteY2733" fmla="*/ 2626508 h 6507156"/>
              <a:gd name="connsiteX2734" fmla="*/ 4807047 w 9124939"/>
              <a:gd name="connsiteY2734" fmla="*/ 2620963 h 6507156"/>
              <a:gd name="connsiteX2735" fmla="*/ 4845643 w 9124939"/>
              <a:gd name="connsiteY2735" fmla="*/ 2606677 h 6507156"/>
              <a:gd name="connsiteX2736" fmla="*/ 4851385 w 9124939"/>
              <a:gd name="connsiteY2736" fmla="*/ 2613025 h 6507156"/>
              <a:gd name="connsiteX2737" fmla="*/ 4850034 w 9124939"/>
              <a:gd name="connsiteY2737" fmla="*/ 2628898 h 6507156"/>
              <a:gd name="connsiteX2738" fmla="*/ 4842603 w 9124939"/>
              <a:gd name="connsiteY2738" fmla="*/ 2635249 h 6507156"/>
              <a:gd name="connsiteX2739" fmla="*/ 4835510 w 9124939"/>
              <a:gd name="connsiteY2739" fmla="*/ 2624772 h 6507156"/>
              <a:gd name="connsiteX2740" fmla="*/ 4845643 w 9124939"/>
              <a:gd name="connsiteY2740" fmla="*/ 2606677 h 6507156"/>
              <a:gd name="connsiteX2741" fmla="*/ 4920644 w 9124939"/>
              <a:gd name="connsiteY2741" fmla="*/ 2603501 h 6507156"/>
              <a:gd name="connsiteX2742" fmla="*/ 4922823 w 9124939"/>
              <a:gd name="connsiteY2742" fmla="*/ 2612912 h 6507156"/>
              <a:gd name="connsiteX2743" fmla="*/ 4912862 w 9124939"/>
              <a:gd name="connsiteY2743" fmla="*/ 2625458 h 6507156"/>
              <a:gd name="connsiteX2744" fmla="*/ 4907570 w 9124939"/>
              <a:gd name="connsiteY2744" fmla="*/ 2630790 h 6507156"/>
              <a:gd name="connsiteX2745" fmla="*/ 4904458 w 9124939"/>
              <a:gd name="connsiteY2745" fmla="*/ 2644278 h 6507156"/>
              <a:gd name="connsiteX2746" fmla="*/ 4902590 w 9124939"/>
              <a:gd name="connsiteY2746" fmla="*/ 2655887 h 6507156"/>
              <a:gd name="connsiteX2747" fmla="*/ 4889205 w 9124939"/>
              <a:gd name="connsiteY2747" fmla="*/ 2650866 h 6507156"/>
              <a:gd name="connsiteX2748" fmla="*/ 4883913 w 9124939"/>
              <a:gd name="connsiteY2748" fmla="*/ 2644278 h 6507156"/>
              <a:gd name="connsiteX2749" fmla="*/ 4875198 w 9124939"/>
              <a:gd name="connsiteY2749" fmla="*/ 2632045 h 6507156"/>
              <a:gd name="connsiteX2750" fmla="*/ 4881735 w 9124939"/>
              <a:gd name="connsiteY2750" fmla="*/ 2625771 h 6507156"/>
              <a:gd name="connsiteX2751" fmla="*/ 4909749 w 9124939"/>
              <a:gd name="connsiteY2751" fmla="*/ 2612912 h 6507156"/>
              <a:gd name="connsiteX2752" fmla="*/ 4920644 w 9124939"/>
              <a:gd name="connsiteY2752" fmla="*/ 2603501 h 6507156"/>
              <a:gd name="connsiteX2753" fmla="*/ 3231949 w 9124939"/>
              <a:gd name="connsiteY2753" fmla="*/ 2593985 h 6507156"/>
              <a:gd name="connsiteX2754" fmla="*/ 3238706 w 9124939"/>
              <a:gd name="connsiteY2754" fmla="*/ 2610020 h 6507156"/>
              <a:gd name="connsiteX2755" fmla="*/ 3246431 w 9124939"/>
              <a:gd name="connsiteY2755" fmla="*/ 2625735 h 6507156"/>
              <a:gd name="connsiteX2756" fmla="*/ 3225835 w 9124939"/>
              <a:gd name="connsiteY2756" fmla="*/ 2615473 h 6507156"/>
              <a:gd name="connsiteX2757" fmla="*/ 3222616 w 9124939"/>
              <a:gd name="connsiteY2757" fmla="*/ 2601359 h 6507156"/>
              <a:gd name="connsiteX2758" fmla="*/ 3231949 w 9124939"/>
              <a:gd name="connsiteY2758" fmla="*/ 2593985 h 6507156"/>
              <a:gd name="connsiteX2759" fmla="*/ 4863937 w 9124939"/>
              <a:gd name="connsiteY2759" fmla="*/ 2587628 h 6507156"/>
              <a:gd name="connsiteX2760" fmla="*/ 4873611 w 9124939"/>
              <a:gd name="connsiteY2760" fmla="*/ 2592356 h 6507156"/>
              <a:gd name="connsiteX2761" fmla="*/ 4873611 w 9124939"/>
              <a:gd name="connsiteY2761" fmla="*/ 2601137 h 6507156"/>
              <a:gd name="connsiteX2762" fmla="*/ 4863292 w 9124939"/>
              <a:gd name="connsiteY2762" fmla="*/ 2603501 h 6507156"/>
              <a:gd name="connsiteX2763" fmla="*/ 4852973 w 9124939"/>
              <a:gd name="connsiteY2763" fmla="*/ 2592356 h 6507156"/>
              <a:gd name="connsiteX2764" fmla="*/ 4863937 w 9124939"/>
              <a:gd name="connsiteY2764" fmla="*/ 2587628 h 6507156"/>
              <a:gd name="connsiteX2765" fmla="*/ 2619852 w 9124939"/>
              <a:gd name="connsiteY2765" fmla="*/ 2576514 h 6507156"/>
              <a:gd name="connsiteX2766" fmla="*/ 2626234 w 9124939"/>
              <a:gd name="connsiteY2766" fmla="*/ 2582864 h 6507156"/>
              <a:gd name="connsiteX2767" fmla="*/ 2635804 w 9124939"/>
              <a:gd name="connsiteY2767" fmla="*/ 2578420 h 6507156"/>
              <a:gd name="connsiteX2768" fmla="*/ 2643462 w 9124939"/>
              <a:gd name="connsiteY2768" fmla="*/ 2584451 h 6507156"/>
              <a:gd name="connsiteX2769" fmla="*/ 2634209 w 9124939"/>
              <a:gd name="connsiteY2769" fmla="*/ 2590801 h 6507156"/>
              <a:gd name="connsiteX2770" fmla="*/ 2641548 w 9124939"/>
              <a:gd name="connsiteY2770" fmla="*/ 2605723 h 6507156"/>
              <a:gd name="connsiteX2771" fmla="*/ 2634209 w 9124939"/>
              <a:gd name="connsiteY2771" fmla="*/ 2609850 h 6507156"/>
              <a:gd name="connsiteX2772" fmla="*/ 2632933 w 9124939"/>
              <a:gd name="connsiteY2772" fmla="*/ 2617469 h 6507156"/>
              <a:gd name="connsiteX2773" fmla="*/ 2651118 w 9124939"/>
              <a:gd name="connsiteY2773" fmla="*/ 2626676 h 6507156"/>
              <a:gd name="connsiteX2774" fmla="*/ 2648246 w 9124939"/>
              <a:gd name="connsiteY2774" fmla="*/ 2635248 h 6507156"/>
              <a:gd name="connsiteX2775" fmla="*/ 2644099 w 9124939"/>
              <a:gd name="connsiteY2775" fmla="*/ 2629851 h 6507156"/>
              <a:gd name="connsiteX2776" fmla="*/ 2638676 w 9124939"/>
              <a:gd name="connsiteY2776" fmla="*/ 2638422 h 6507156"/>
              <a:gd name="connsiteX2777" fmla="*/ 2638676 w 9124939"/>
              <a:gd name="connsiteY2777" fmla="*/ 2660649 h 6507156"/>
              <a:gd name="connsiteX2778" fmla="*/ 2629424 w 9124939"/>
              <a:gd name="connsiteY2778" fmla="*/ 2674302 h 6507156"/>
              <a:gd name="connsiteX2779" fmla="*/ 2624000 w 9124939"/>
              <a:gd name="connsiteY2779" fmla="*/ 2689226 h 6507156"/>
              <a:gd name="connsiteX2780" fmla="*/ 2612515 w 9124939"/>
              <a:gd name="connsiteY2780" fmla="*/ 2681922 h 6507156"/>
              <a:gd name="connsiteX2781" fmla="*/ 2623680 w 9124939"/>
              <a:gd name="connsiteY2781" fmla="*/ 2657473 h 6507156"/>
              <a:gd name="connsiteX2782" fmla="*/ 2625914 w 9124939"/>
              <a:gd name="connsiteY2782" fmla="*/ 2633343 h 6507156"/>
              <a:gd name="connsiteX2783" fmla="*/ 2624957 w 9124939"/>
              <a:gd name="connsiteY2783" fmla="*/ 2626041 h 6507156"/>
              <a:gd name="connsiteX2784" fmla="*/ 2616344 w 9124939"/>
              <a:gd name="connsiteY2784" fmla="*/ 2624772 h 6507156"/>
              <a:gd name="connsiteX2785" fmla="*/ 2604538 w 9124939"/>
              <a:gd name="connsiteY2785" fmla="*/ 2640645 h 6507156"/>
              <a:gd name="connsiteX2786" fmla="*/ 2584441 w 9124939"/>
              <a:gd name="connsiteY2786" fmla="*/ 2623184 h 6507156"/>
              <a:gd name="connsiteX2787" fmla="*/ 2585397 w 9124939"/>
              <a:gd name="connsiteY2787" fmla="*/ 2612389 h 6507156"/>
              <a:gd name="connsiteX2788" fmla="*/ 2607414 w 9124939"/>
              <a:gd name="connsiteY2788" fmla="*/ 2606040 h 6507156"/>
              <a:gd name="connsiteX2789" fmla="*/ 2612833 w 9124939"/>
              <a:gd name="connsiteY2789" fmla="*/ 2612389 h 6507156"/>
              <a:gd name="connsiteX2790" fmla="*/ 2614748 w 9124939"/>
              <a:gd name="connsiteY2790" fmla="*/ 2606040 h 6507156"/>
              <a:gd name="connsiteX2791" fmla="*/ 2610601 w 9124939"/>
              <a:gd name="connsiteY2791" fmla="*/ 2598739 h 6507156"/>
              <a:gd name="connsiteX2792" fmla="*/ 2614748 w 9124939"/>
              <a:gd name="connsiteY2792" fmla="*/ 2583817 h 6507156"/>
              <a:gd name="connsiteX2793" fmla="*/ 2619852 w 9124939"/>
              <a:gd name="connsiteY2793" fmla="*/ 2576514 h 6507156"/>
              <a:gd name="connsiteX2794" fmla="*/ 4648167 w 9124939"/>
              <a:gd name="connsiteY2794" fmla="*/ 2574928 h 6507156"/>
              <a:gd name="connsiteX2795" fmla="*/ 4675173 w 9124939"/>
              <a:gd name="connsiteY2795" fmla="*/ 2606903 h 6507156"/>
              <a:gd name="connsiteX2796" fmla="*/ 4659652 w 9124939"/>
              <a:gd name="connsiteY2796" fmla="*/ 2605022 h 6507156"/>
              <a:gd name="connsiteX2797" fmla="*/ 4660894 w 9124939"/>
              <a:gd name="connsiteY2797" fmla="*/ 2620696 h 6507156"/>
              <a:gd name="connsiteX2798" fmla="*/ 4652823 w 9124939"/>
              <a:gd name="connsiteY2798" fmla="*/ 2622576 h 6507156"/>
              <a:gd name="connsiteX2799" fmla="*/ 4653755 w 9124939"/>
              <a:gd name="connsiteY2799" fmla="*/ 2631981 h 6507156"/>
              <a:gd name="connsiteX2800" fmla="*/ 4669275 w 9124939"/>
              <a:gd name="connsiteY2800" fmla="*/ 2640131 h 6507156"/>
              <a:gd name="connsiteX2801" fmla="*/ 4662446 w 9124939"/>
              <a:gd name="connsiteY2801" fmla="*/ 2649537 h 6507156"/>
              <a:gd name="connsiteX2802" fmla="*/ 4653755 w 9124939"/>
              <a:gd name="connsiteY2802" fmla="*/ 2636370 h 6507156"/>
              <a:gd name="connsiteX2803" fmla="*/ 4636372 w 9124939"/>
              <a:gd name="connsiteY2803" fmla="*/ 2638564 h 6507156"/>
              <a:gd name="connsiteX2804" fmla="*/ 4627680 w 9124939"/>
              <a:gd name="connsiteY2804" fmla="*/ 2623203 h 6507156"/>
              <a:gd name="connsiteX2805" fmla="*/ 4619610 w 9124939"/>
              <a:gd name="connsiteY2805" fmla="*/ 2607216 h 6507156"/>
              <a:gd name="connsiteX2806" fmla="*/ 4619610 w 9124939"/>
              <a:gd name="connsiteY2806" fmla="*/ 2597812 h 6507156"/>
              <a:gd name="connsiteX2807" fmla="*/ 4632026 w 9124939"/>
              <a:gd name="connsiteY2807" fmla="*/ 2609410 h 6507156"/>
              <a:gd name="connsiteX2808" fmla="*/ 4636061 w 9124939"/>
              <a:gd name="connsiteY2808" fmla="*/ 2600006 h 6507156"/>
              <a:gd name="connsiteX2809" fmla="*/ 4637924 w 9124939"/>
              <a:gd name="connsiteY2809" fmla="*/ 2588408 h 6507156"/>
              <a:gd name="connsiteX2810" fmla="*/ 4647236 w 9124939"/>
              <a:gd name="connsiteY2810" fmla="*/ 2593737 h 6507156"/>
              <a:gd name="connsiteX2811" fmla="*/ 4649409 w 9124939"/>
              <a:gd name="connsiteY2811" fmla="*/ 2583393 h 6507156"/>
              <a:gd name="connsiteX2812" fmla="*/ 4644132 w 9124939"/>
              <a:gd name="connsiteY2812" fmla="*/ 2576809 h 6507156"/>
              <a:gd name="connsiteX2813" fmla="*/ 4648167 w 9124939"/>
              <a:gd name="connsiteY2813" fmla="*/ 2574928 h 6507156"/>
              <a:gd name="connsiteX2814" fmla="*/ 4498960 w 9124939"/>
              <a:gd name="connsiteY2814" fmla="*/ 2570165 h 6507156"/>
              <a:gd name="connsiteX2815" fmla="*/ 4514835 w 9124939"/>
              <a:gd name="connsiteY2815" fmla="*/ 2588651 h 6507156"/>
              <a:gd name="connsiteX2816" fmla="*/ 4511660 w 9124939"/>
              <a:gd name="connsiteY2816" fmla="*/ 2593979 h 6507156"/>
              <a:gd name="connsiteX2817" fmla="*/ 4501182 w 9124939"/>
              <a:gd name="connsiteY2817" fmla="*/ 2585833 h 6507156"/>
              <a:gd name="connsiteX2818" fmla="*/ 4498960 w 9124939"/>
              <a:gd name="connsiteY2818" fmla="*/ 2570165 h 6507156"/>
              <a:gd name="connsiteX2819" fmla="*/ 4823687 w 9124939"/>
              <a:gd name="connsiteY2819" fmla="*/ 2563814 h 6507156"/>
              <a:gd name="connsiteX2820" fmla="*/ 4835960 w 9124939"/>
              <a:gd name="connsiteY2820" fmla="*/ 2567670 h 6507156"/>
              <a:gd name="connsiteX2821" fmla="*/ 4840273 w 9124939"/>
              <a:gd name="connsiteY2821" fmla="*/ 2587253 h 6507156"/>
              <a:gd name="connsiteX2822" fmla="*/ 4825014 w 9124939"/>
              <a:gd name="connsiteY2822" fmla="*/ 2592390 h 6507156"/>
              <a:gd name="connsiteX2823" fmla="*/ 4818379 w 9124939"/>
              <a:gd name="connsiteY2823" fmla="*/ 2585970 h 6507156"/>
              <a:gd name="connsiteX2824" fmla="*/ 4818048 w 9124939"/>
              <a:gd name="connsiteY2824" fmla="*/ 2568311 h 6507156"/>
              <a:gd name="connsiteX2825" fmla="*/ 4823687 w 9124939"/>
              <a:gd name="connsiteY2825" fmla="*/ 2563814 h 6507156"/>
              <a:gd name="connsiteX2826" fmla="*/ 2618081 w 9124939"/>
              <a:gd name="connsiteY2826" fmla="*/ 2551111 h 6507156"/>
              <a:gd name="connsiteX2827" fmla="*/ 2619366 w 9124939"/>
              <a:gd name="connsiteY2827" fmla="*/ 2571399 h 6507156"/>
              <a:gd name="connsiteX2828" fmla="*/ 2610044 w 9124939"/>
              <a:gd name="connsiteY2828" fmla="*/ 2580090 h 6507156"/>
              <a:gd name="connsiteX2829" fmla="*/ 2602321 w 9124939"/>
              <a:gd name="connsiteY2829" fmla="*/ 2597151 h 6507156"/>
              <a:gd name="connsiteX2830" fmla="*/ 2593965 w 9124939"/>
              <a:gd name="connsiteY2830" fmla="*/ 2592966 h 6507156"/>
              <a:gd name="connsiteX2831" fmla="*/ 2606509 w 9124939"/>
              <a:gd name="connsiteY2831" fmla="*/ 2576871 h 6507156"/>
              <a:gd name="connsiteX2832" fmla="*/ 2600072 w 9124939"/>
              <a:gd name="connsiteY2832" fmla="*/ 2566239 h 6507156"/>
              <a:gd name="connsiteX2833" fmla="*/ 2604254 w 9124939"/>
              <a:gd name="connsiteY2833" fmla="*/ 2552400 h 6507156"/>
              <a:gd name="connsiteX2834" fmla="*/ 2618081 w 9124939"/>
              <a:gd name="connsiteY2834" fmla="*/ 2551111 h 6507156"/>
              <a:gd name="connsiteX2835" fmla="*/ 2659056 w 9124939"/>
              <a:gd name="connsiteY2835" fmla="*/ 2533652 h 6507156"/>
              <a:gd name="connsiteX2836" fmla="*/ 2652293 w 9124939"/>
              <a:gd name="connsiteY2836" fmla="*/ 2546349 h 6507156"/>
              <a:gd name="connsiteX2837" fmla="*/ 2651118 w 9124939"/>
              <a:gd name="connsiteY2837" fmla="*/ 2535557 h 6507156"/>
              <a:gd name="connsiteX2838" fmla="*/ 2659056 w 9124939"/>
              <a:gd name="connsiteY2838" fmla="*/ 2533652 h 6507156"/>
              <a:gd name="connsiteX2839" fmla="*/ 3201980 w 9124939"/>
              <a:gd name="connsiteY2839" fmla="*/ 2532072 h 6507156"/>
              <a:gd name="connsiteX2840" fmla="*/ 3221953 w 9124939"/>
              <a:gd name="connsiteY2840" fmla="*/ 2550975 h 6507156"/>
              <a:gd name="connsiteX2841" fmla="*/ 3222617 w 9124939"/>
              <a:gd name="connsiteY2841" fmla="*/ 2566993 h 6507156"/>
              <a:gd name="connsiteX2842" fmla="*/ 3205642 w 9124939"/>
              <a:gd name="connsiteY2842" fmla="*/ 2555455 h 6507156"/>
              <a:gd name="connsiteX2843" fmla="*/ 3201980 w 9124939"/>
              <a:gd name="connsiteY2843" fmla="*/ 2532072 h 6507156"/>
              <a:gd name="connsiteX2844" fmla="*/ 2636008 w 9124939"/>
              <a:gd name="connsiteY2844" fmla="*/ 2532067 h 6507156"/>
              <a:gd name="connsiteX2845" fmla="*/ 2644739 w 9124939"/>
              <a:gd name="connsiteY2845" fmla="*/ 2538993 h 6507156"/>
              <a:gd name="connsiteX2846" fmla="*/ 2646354 w 9124939"/>
              <a:gd name="connsiteY2846" fmla="*/ 2557891 h 6507156"/>
              <a:gd name="connsiteX2847" fmla="*/ 2641830 w 9124939"/>
              <a:gd name="connsiteY2847" fmla="*/ 2566392 h 6507156"/>
              <a:gd name="connsiteX2848" fmla="*/ 2631155 w 9124939"/>
              <a:gd name="connsiteY2848" fmla="*/ 2571753 h 6507156"/>
              <a:gd name="connsiteX2849" fmla="*/ 2628892 w 9124939"/>
              <a:gd name="connsiteY2849" fmla="*/ 2560092 h 6507156"/>
              <a:gd name="connsiteX2850" fmla="*/ 2632773 w 9124939"/>
              <a:gd name="connsiteY2850" fmla="*/ 2539310 h 6507156"/>
              <a:gd name="connsiteX2851" fmla="*/ 2636008 w 9124939"/>
              <a:gd name="connsiteY2851" fmla="*/ 2532067 h 6507156"/>
              <a:gd name="connsiteX2852" fmla="*/ 3216267 w 9124939"/>
              <a:gd name="connsiteY2852" fmla="*/ 2519372 h 6507156"/>
              <a:gd name="connsiteX2853" fmla="*/ 3231963 w 9124939"/>
              <a:gd name="connsiteY2853" fmla="*/ 2527164 h 6507156"/>
              <a:gd name="connsiteX2854" fmla="*/ 3236044 w 9124939"/>
              <a:gd name="connsiteY2854" fmla="*/ 2520929 h 6507156"/>
              <a:gd name="connsiteX2855" fmla="*/ 3248601 w 9124939"/>
              <a:gd name="connsiteY2855" fmla="*/ 2534650 h 6507156"/>
              <a:gd name="connsiteX2856" fmla="*/ 3263355 w 9124939"/>
              <a:gd name="connsiteY2856" fmla="*/ 2536208 h 6507156"/>
              <a:gd name="connsiteX2857" fmla="*/ 3271831 w 9124939"/>
              <a:gd name="connsiteY2857" fmla="*/ 2543689 h 6507156"/>
              <a:gd name="connsiteX2858" fmla="*/ 3242322 w 9124939"/>
              <a:gd name="connsiteY2858" fmla="*/ 2554293 h 6507156"/>
              <a:gd name="connsiteX2859" fmla="*/ 3221291 w 9124939"/>
              <a:gd name="connsiteY2859" fmla="*/ 2537767 h 6507156"/>
              <a:gd name="connsiteX2860" fmla="*/ 3216267 w 9124939"/>
              <a:gd name="connsiteY2860" fmla="*/ 2519372 h 6507156"/>
              <a:gd name="connsiteX2861" fmla="*/ 2644414 w 9124939"/>
              <a:gd name="connsiteY2861" fmla="*/ 2506666 h 6507156"/>
              <a:gd name="connsiteX2862" fmla="*/ 2651118 w 9124939"/>
              <a:gd name="connsiteY2862" fmla="*/ 2515424 h 6507156"/>
              <a:gd name="connsiteX2863" fmla="*/ 2643829 w 9124939"/>
              <a:gd name="connsiteY2863" fmla="*/ 2528892 h 6507156"/>
              <a:gd name="connsiteX2864" fmla="*/ 2636831 w 9124939"/>
              <a:gd name="connsiteY2864" fmla="*/ 2522495 h 6507156"/>
              <a:gd name="connsiteX2865" fmla="*/ 2644414 w 9124939"/>
              <a:gd name="connsiteY2865" fmla="*/ 2506666 h 6507156"/>
              <a:gd name="connsiteX2866" fmla="*/ 3203663 w 9124939"/>
              <a:gd name="connsiteY2866" fmla="*/ 2447936 h 6507156"/>
              <a:gd name="connsiteX2867" fmla="*/ 3214680 w 9124939"/>
              <a:gd name="connsiteY2867" fmla="*/ 2461942 h 6507156"/>
              <a:gd name="connsiteX2868" fmla="*/ 3202746 w 9124939"/>
              <a:gd name="connsiteY2868" fmla="*/ 2479684 h 6507156"/>
              <a:gd name="connsiteX2869" fmla="*/ 3191728 w 9124939"/>
              <a:gd name="connsiteY2869" fmla="*/ 2471592 h 6507156"/>
              <a:gd name="connsiteX2870" fmla="*/ 3189280 w 9124939"/>
              <a:gd name="connsiteY2870" fmla="*/ 2459452 h 6507156"/>
              <a:gd name="connsiteX2871" fmla="*/ 3199380 w 9124939"/>
              <a:gd name="connsiteY2871" fmla="*/ 2457274 h 6507156"/>
              <a:gd name="connsiteX2872" fmla="*/ 3203663 w 9124939"/>
              <a:gd name="connsiteY2872" fmla="*/ 2447936 h 6507156"/>
              <a:gd name="connsiteX2873" fmla="*/ 3246547 w 9124939"/>
              <a:gd name="connsiteY2873" fmla="*/ 2382847 h 6507156"/>
              <a:gd name="connsiteX2874" fmla="*/ 3262305 w 9124939"/>
              <a:gd name="connsiteY2874" fmla="*/ 2388740 h 6507156"/>
              <a:gd name="connsiteX2875" fmla="*/ 3256002 w 9124939"/>
              <a:gd name="connsiteY2875" fmla="*/ 2398048 h 6507156"/>
              <a:gd name="connsiteX2876" fmla="*/ 3239928 w 9124939"/>
              <a:gd name="connsiteY2876" fmla="*/ 2396185 h 6507156"/>
              <a:gd name="connsiteX2877" fmla="*/ 3221334 w 9124939"/>
              <a:gd name="connsiteY2877" fmla="*/ 2409835 h 6507156"/>
              <a:gd name="connsiteX2878" fmla="*/ 3219443 w 9124939"/>
              <a:gd name="connsiteY2878" fmla="*/ 2403630 h 6507156"/>
              <a:gd name="connsiteX2879" fmla="*/ 3246547 w 9124939"/>
              <a:gd name="connsiteY2879" fmla="*/ 2382847 h 6507156"/>
              <a:gd name="connsiteX2880" fmla="*/ 3226122 w 9124939"/>
              <a:gd name="connsiteY2880" fmla="*/ 2301880 h 6507156"/>
              <a:gd name="connsiteX2881" fmla="*/ 3238494 w 9124939"/>
              <a:gd name="connsiteY2881" fmla="*/ 2314262 h 6507156"/>
              <a:gd name="connsiteX2882" fmla="*/ 3217154 w 9124939"/>
              <a:gd name="connsiteY2882" fmla="*/ 2327281 h 6507156"/>
              <a:gd name="connsiteX2883" fmla="*/ 3214680 w 9124939"/>
              <a:gd name="connsiteY2883" fmla="*/ 2313628 h 6507156"/>
              <a:gd name="connsiteX2884" fmla="*/ 3226122 w 9124939"/>
              <a:gd name="connsiteY2884" fmla="*/ 2301880 h 6507156"/>
              <a:gd name="connsiteX2885" fmla="*/ 3257870 w 9124939"/>
              <a:gd name="connsiteY2885" fmla="*/ 2252665 h 6507156"/>
              <a:gd name="connsiteX2886" fmla="*/ 3267067 w 9124939"/>
              <a:gd name="connsiteY2886" fmla="*/ 2267889 h 6507156"/>
              <a:gd name="connsiteX2887" fmla="*/ 3252945 w 9124939"/>
              <a:gd name="connsiteY2887" fmla="*/ 2274893 h 6507156"/>
              <a:gd name="connsiteX2888" fmla="*/ 3244076 w 9124939"/>
              <a:gd name="connsiteY2888" fmla="*/ 2265756 h 6507156"/>
              <a:gd name="connsiteX2889" fmla="*/ 3238493 w 9124939"/>
              <a:gd name="connsiteY2889" fmla="*/ 2252969 h 6507156"/>
              <a:gd name="connsiteX2890" fmla="*/ 3257870 w 9124939"/>
              <a:gd name="connsiteY2890" fmla="*/ 2252665 h 6507156"/>
              <a:gd name="connsiteX2891" fmla="*/ 3274595 w 9124939"/>
              <a:gd name="connsiteY2891" fmla="*/ 2247899 h 6507156"/>
              <a:gd name="connsiteX2892" fmla="*/ 3287391 w 9124939"/>
              <a:gd name="connsiteY2892" fmla="*/ 2257050 h 6507156"/>
              <a:gd name="connsiteX2893" fmla="*/ 3289951 w 9124939"/>
              <a:gd name="connsiteY2893" fmla="*/ 2267775 h 6507156"/>
              <a:gd name="connsiteX2894" fmla="*/ 3309786 w 9124939"/>
              <a:gd name="connsiteY2894" fmla="*/ 2252002 h 6507156"/>
              <a:gd name="connsiteX2895" fmla="*/ 3325782 w 9124939"/>
              <a:gd name="connsiteY2895" fmla="*/ 2257679 h 6507156"/>
              <a:gd name="connsiteX2896" fmla="*/ 3328980 w 9124939"/>
              <a:gd name="connsiteY2896" fmla="*/ 2264305 h 6507156"/>
              <a:gd name="connsiteX2897" fmla="*/ 3312985 w 9124939"/>
              <a:gd name="connsiteY2897" fmla="*/ 2268407 h 6507156"/>
              <a:gd name="connsiteX2898" fmla="*/ 3326741 w 9124939"/>
              <a:gd name="connsiteY2898" fmla="*/ 2274715 h 6507156"/>
              <a:gd name="connsiteX2899" fmla="*/ 3324182 w 9124939"/>
              <a:gd name="connsiteY2899" fmla="*/ 2281971 h 6507156"/>
              <a:gd name="connsiteX2900" fmla="*/ 3275874 w 9124939"/>
              <a:gd name="connsiteY2900" fmla="*/ 2286703 h 6507156"/>
              <a:gd name="connsiteX2901" fmla="*/ 3256040 w 9124939"/>
              <a:gd name="connsiteY2901" fmla="*/ 2297115 h 6507156"/>
              <a:gd name="connsiteX2902" fmla="*/ 3244842 w 9124939"/>
              <a:gd name="connsiteY2902" fmla="*/ 2281655 h 6507156"/>
              <a:gd name="connsiteX2903" fmla="*/ 3259879 w 9124939"/>
              <a:gd name="connsiteY2903" fmla="*/ 2279763 h 6507156"/>
              <a:gd name="connsiteX2904" fmla="*/ 3270436 w 9124939"/>
              <a:gd name="connsiteY2904" fmla="*/ 2269036 h 6507156"/>
              <a:gd name="connsiteX2905" fmla="*/ 3280033 w 9124939"/>
              <a:gd name="connsiteY2905" fmla="*/ 2269667 h 6507156"/>
              <a:gd name="connsiteX2906" fmla="*/ 3274595 w 9124939"/>
              <a:gd name="connsiteY2906" fmla="*/ 2247899 h 6507156"/>
              <a:gd name="connsiteX2907" fmla="*/ 3292151 w 9124939"/>
              <a:gd name="connsiteY2907" fmla="*/ 2219324 h 6507156"/>
              <a:gd name="connsiteX2908" fmla="*/ 3295642 w 9124939"/>
              <a:gd name="connsiteY2908" fmla="*/ 2232923 h 6507156"/>
              <a:gd name="connsiteX2909" fmla="*/ 3279768 w 9124939"/>
              <a:gd name="connsiteY2909" fmla="*/ 2241549 h 6507156"/>
              <a:gd name="connsiteX2910" fmla="*/ 3282625 w 9124939"/>
              <a:gd name="connsiteY2910" fmla="*/ 2222641 h 6507156"/>
              <a:gd name="connsiteX2911" fmla="*/ 3292151 w 9124939"/>
              <a:gd name="connsiteY2911" fmla="*/ 2219324 h 6507156"/>
              <a:gd name="connsiteX2912" fmla="*/ 6118213 w 9124939"/>
              <a:gd name="connsiteY2912" fmla="*/ 2216148 h 6507156"/>
              <a:gd name="connsiteX2913" fmla="*/ 6119801 w 9124939"/>
              <a:gd name="connsiteY2913" fmla="*/ 2234691 h 6507156"/>
              <a:gd name="connsiteX2914" fmla="*/ 6115038 w 9124939"/>
              <a:gd name="connsiteY2914" fmla="*/ 2252909 h 6507156"/>
              <a:gd name="connsiteX2915" fmla="*/ 6105513 w 9124939"/>
              <a:gd name="connsiteY2915" fmla="*/ 2255836 h 6507156"/>
              <a:gd name="connsiteX2916" fmla="*/ 6100751 w 9124939"/>
              <a:gd name="connsiteY2916" fmla="*/ 2232089 h 6507156"/>
              <a:gd name="connsiteX2917" fmla="*/ 6107418 w 9124939"/>
              <a:gd name="connsiteY2917" fmla="*/ 2220377 h 6507156"/>
              <a:gd name="connsiteX2918" fmla="*/ 6118213 w 9124939"/>
              <a:gd name="connsiteY2918" fmla="*/ 2216148 h 6507156"/>
              <a:gd name="connsiteX2919" fmla="*/ 3343269 w 9124939"/>
              <a:gd name="connsiteY2919" fmla="*/ 2187573 h 6507156"/>
              <a:gd name="connsiteX2920" fmla="*/ 3343269 w 9124939"/>
              <a:gd name="connsiteY2920" fmla="*/ 2192539 h 6507156"/>
              <a:gd name="connsiteX2921" fmla="*/ 3322480 w 9124939"/>
              <a:gd name="connsiteY2921" fmla="*/ 2208366 h 6507156"/>
              <a:gd name="connsiteX2922" fmla="*/ 3321535 w 9124939"/>
              <a:gd name="connsiteY2922" fmla="*/ 2218609 h 6507156"/>
              <a:gd name="connsiteX2923" fmla="*/ 3312085 w 9124939"/>
              <a:gd name="connsiteY2923" fmla="*/ 2228849 h 6507156"/>
              <a:gd name="connsiteX2924" fmla="*/ 3304525 w 9124939"/>
              <a:gd name="connsiteY2924" fmla="*/ 2215815 h 6507156"/>
              <a:gd name="connsiteX2925" fmla="*/ 3303581 w 9124939"/>
              <a:gd name="connsiteY2925" fmla="*/ 2197194 h 6507156"/>
              <a:gd name="connsiteX2926" fmla="*/ 3316180 w 9124939"/>
              <a:gd name="connsiteY2926" fmla="*/ 2198126 h 6507156"/>
              <a:gd name="connsiteX2927" fmla="*/ 3343269 w 9124939"/>
              <a:gd name="connsiteY2927" fmla="*/ 2187573 h 6507156"/>
              <a:gd name="connsiteX2928" fmla="*/ 3367715 w 9124939"/>
              <a:gd name="connsiteY2928" fmla="*/ 2181224 h 6507156"/>
              <a:gd name="connsiteX2929" fmla="*/ 3375018 w 9124939"/>
              <a:gd name="connsiteY2929" fmla="*/ 2191562 h 6507156"/>
              <a:gd name="connsiteX2930" fmla="*/ 3356920 w 9124939"/>
              <a:gd name="connsiteY2930" fmla="*/ 2193923 h 6507156"/>
              <a:gd name="connsiteX2931" fmla="*/ 3352793 w 9124939"/>
              <a:gd name="connsiteY2931" fmla="*/ 2182996 h 6507156"/>
              <a:gd name="connsiteX2932" fmla="*/ 3367715 w 9124939"/>
              <a:gd name="connsiteY2932" fmla="*/ 2181224 h 6507156"/>
              <a:gd name="connsiteX2933" fmla="*/ 3374066 w 9124939"/>
              <a:gd name="connsiteY2933" fmla="*/ 2157411 h 6507156"/>
              <a:gd name="connsiteX2934" fmla="*/ 3381369 w 9124939"/>
              <a:gd name="connsiteY2934" fmla="*/ 2159675 h 6507156"/>
              <a:gd name="connsiteX2935" fmla="*/ 3368668 w 9124939"/>
              <a:gd name="connsiteY2935" fmla="*/ 2174874 h 6507156"/>
              <a:gd name="connsiteX2936" fmla="*/ 3352793 w 9124939"/>
              <a:gd name="connsiteY2936" fmla="*/ 2170669 h 6507156"/>
              <a:gd name="connsiteX2937" fmla="*/ 3355015 w 9124939"/>
              <a:gd name="connsiteY2937" fmla="*/ 2159027 h 6507156"/>
              <a:gd name="connsiteX2938" fmla="*/ 3374066 w 9124939"/>
              <a:gd name="connsiteY2938" fmla="*/ 2157411 h 6507156"/>
              <a:gd name="connsiteX2939" fmla="*/ 3385812 w 9124939"/>
              <a:gd name="connsiteY2939" fmla="*/ 2127247 h 6507156"/>
              <a:gd name="connsiteX2940" fmla="*/ 3406769 w 9124939"/>
              <a:gd name="connsiteY2940" fmla="*/ 2138725 h 6507156"/>
              <a:gd name="connsiteX2941" fmla="*/ 3396608 w 9124939"/>
              <a:gd name="connsiteY2941" fmla="*/ 2154235 h 6507156"/>
              <a:gd name="connsiteX2942" fmla="*/ 3379782 w 9124939"/>
              <a:gd name="connsiteY2942" fmla="*/ 2144928 h 6507156"/>
              <a:gd name="connsiteX2943" fmla="*/ 3385812 w 9124939"/>
              <a:gd name="connsiteY2943" fmla="*/ 2127247 h 6507156"/>
              <a:gd name="connsiteX2944" fmla="*/ 4766612 w 9124939"/>
              <a:gd name="connsiteY2944" fmla="*/ 2001849 h 6507156"/>
              <a:gd name="connsiteX2945" fmla="*/ 4789155 w 9124939"/>
              <a:gd name="connsiteY2945" fmla="*/ 2002813 h 6507156"/>
              <a:gd name="connsiteX2946" fmla="*/ 4794235 w 9124939"/>
              <a:gd name="connsiteY2946" fmla="*/ 2014398 h 6507156"/>
              <a:gd name="connsiteX2947" fmla="*/ 4782805 w 9124939"/>
              <a:gd name="connsiteY2947" fmla="*/ 2012788 h 6507156"/>
              <a:gd name="connsiteX2948" fmla="*/ 4785980 w 9124939"/>
              <a:gd name="connsiteY2948" fmla="*/ 2021798 h 6507156"/>
              <a:gd name="connsiteX2949" fmla="*/ 4771057 w 9124939"/>
              <a:gd name="connsiteY2949" fmla="*/ 2025659 h 6507156"/>
              <a:gd name="connsiteX2950" fmla="*/ 4762485 w 9124939"/>
              <a:gd name="connsiteY2950" fmla="*/ 2008283 h 6507156"/>
              <a:gd name="connsiteX2951" fmla="*/ 4766612 w 9124939"/>
              <a:gd name="connsiteY2951" fmla="*/ 2001849 h 6507156"/>
              <a:gd name="connsiteX2952" fmla="*/ 3517283 w 9124939"/>
              <a:gd name="connsiteY2952" fmla="*/ 1955802 h 6507156"/>
              <a:gd name="connsiteX2953" fmla="*/ 3536944 w 9124939"/>
              <a:gd name="connsiteY2953" fmla="*/ 1977709 h 6507156"/>
              <a:gd name="connsiteX2954" fmla="*/ 3536944 w 9124939"/>
              <a:gd name="connsiteY2954" fmla="*/ 1986281 h 6507156"/>
              <a:gd name="connsiteX2955" fmla="*/ 3526646 w 9124939"/>
              <a:gd name="connsiteY2955" fmla="*/ 1990727 h 6507156"/>
              <a:gd name="connsiteX2956" fmla="*/ 3517283 w 9124939"/>
              <a:gd name="connsiteY2956" fmla="*/ 1976121 h 6507156"/>
              <a:gd name="connsiteX2957" fmla="*/ 3500432 w 9124939"/>
              <a:gd name="connsiteY2957" fmla="*/ 1966914 h 6507156"/>
              <a:gd name="connsiteX2958" fmla="*/ 3518220 w 9124939"/>
              <a:gd name="connsiteY2958" fmla="*/ 1966596 h 6507156"/>
              <a:gd name="connsiteX2959" fmla="*/ 3517283 w 9124939"/>
              <a:gd name="connsiteY2959" fmla="*/ 1955802 h 6507156"/>
              <a:gd name="connsiteX2960" fmla="*/ 3580011 w 9124939"/>
              <a:gd name="connsiteY2960" fmla="*/ 1892303 h 6507156"/>
              <a:gd name="connsiteX2961" fmla="*/ 3591080 w 9124939"/>
              <a:gd name="connsiteY2961" fmla="*/ 1917609 h 6507156"/>
              <a:gd name="connsiteX2962" fmla="*/ 3613218 w 9124939"/>
              <a:gd name="connsiteY2962" fmla="*/ 1916648 h 6507156"/>
              <a:gd name="connsiteX2963" fmla="*/ 3613218 w 9124939"/>
              <a:gd name="connsiteY2963" fmla="*/ 1924017 h 6507156"/>
              <a:gd name="connsiteX2964" fmla="*/ 3632194 w 9124939"/>
              <a:gd name="connsiteY2964" fmla="*/ 1933307 h 6507156"/>
              <a:gd name="connsiteX2965" fmla="*/ 3620493 w 9124939"/>
              <a:gd name="connsiteY2965" fmla="*/ 1934268 h 6507156"/>
              <a:gd name="connsiteX2966" fmla="*/ 3609423 w 9124939"/>
              <a:gd name="connsiteY2966" fmla="*/ 1948364 h 6507156"/>
              <a:gd name="connsiteX2967" fmla="*/ 3588234 w 9124939"/>
              <a:gd name="connsiteY2967" fmla="*/ 1946441 h 6507156"/>
              <a:gd name="connsiteX2968" fmla="*/ 3575583 w 9124939"/>
              <a:gd name="connsiteY2968" fmla="*/ 1961498 h 6507156"/>
              <a:gd name="connsiteX2969" fmla="*/ 3560719 w 9124939"/>
              <a:gd name="connsiteY2969" fmla="*/ 1963740 h 6507156"/>
              <a:gd name="connsiteX2970" fmla="*/ 3551231 w 9124939"/>
              <a:gd name="connsiteY2970" fmla="*/ 1948043 h 6507156"/>
              <a:gd name="connsiteX2971" fmla="*/ 3559453 w 9124939"/>
              <a:gd name="connsiteY2971" fmla="*/ 1935229 h 6507156"/>
              <a:gd name="connsiteX2972" fmla="*/ 3583806 w 9124939"/>
              <a:gd name="connsiteY2972" fmla="*/ 1940034 h 6507156"/>
              <a:gd name="connsiteX2973" fmla="*/ 3574002 w 9124939"/>
              <a:gd name="connsiteY2973" fmla="*/ 1923376 h 6507156"/>
              <a:gd name="connsiteX2974" fmla="*/ 3586652 w 9124939"/>
              <a:gd name="connsiteY2974" fmla="*/ 1919852 h 6507156"/>
              <a:gd name="connsiteX2975" fmla="*/ 3552812 w 9124939"/>
              <a:gd name="connsiteY2975" fmla="*/ 1909280 h 6507156"/>
              <a:gd name="connsiteX2976" fmla="*/ 3576217 w 9124939"/>
              <a:gd name="connsiteY2976" fmla="*/ 1905116 h 6507156"/>
              <a:gd name="connsiteX2977" fmla="*/ 3580011 w 9124939"/>
              <a:gd name="connsiteY2977" fmla="*/ 1892303 h 6507156"/>
              <a:gd name="connsiteX2978" fmla="*/ 4931770 w 9124939"/>
              <a:gd name="connsiteY2978" fmla="*/ 1871673 h 6507156"/>
              <a:gd name="connsiteX2979" fmla="*/ 4941873 w 9124939"/>
              <a:gd name="connsiteY2979" fmla="*/ 1886464 h 6507156"/>
              <a:gd name="connsiteX2980" fmla="*/ 4934464 w 9124939"/>
              <a:gd name="connsiteY2980" fmla="*/ 1897074 h 6507156"/>
              <a:gd name="connsiteX2981" fmla="*/ 4919648 w 9124939"/>
              <a:gd name="connsiteY2981" fmla="*/ 1888714 h 6507156"/>
              <a:gd name="connsiteX2982" fmla="*/ 4931770 w 9124939"/>
              <a:gd name="connsiteY2982" fmla="*/ 1871673 h 6507156"/>
              <a:gd name="connsiteX2983" fmla="*/ 5107290 w 9124939"/>
              <a:gd name="connsiteY2983" fmla="*/ 1603385 h 6507156"/>
              <a:gd name="connsiteX2984" fmla="*/ 5124435 w 9124939"/>
              <a:gd name="connsiteY2984" fmla="*/ 1606139 h 6507156"/>
              <a:gd name="connsiteX2985" fmla="*/ 5140310 w 9124939"/>
              <a:gd name="connsiteY2985" fmla="*/ 1608281 h 6507156"/>
              <a:gd name="connsiteX2986" fmla="*/ 5136182 w 9124939"/>
              <a:gd name="connsiteY2986" fmla="*/ 1612260 h 6507156"/>
              <a:gd name="connsiteX2987" fmla="*/ 5124435 w 9124939"/>
              <a:gd name="connsiteY2987" fmla="*/ 1616544 h 6507156"/>
              <a:gd name="connsiteX2988" fmla="*/ 5126657 w 9124939"/>
              <a:gd name="connsiteY2988" fmla="*/ 1626643 h 6507156"/>
              <a:gd name="connsiteX2989" fmla="*/ 5121260 w 9124939"/>
              <a:gd name="connsiteY2989" fmla="*/ 1628785 h 6507156"/>
              <a:gd name="connsiteX2990" fmla="*/ 5112687 w 9124939"/>
              <a:gd name="connsiteY2990" fmla="*/ 1616544 h 6507156"/>
              <a:gd name="connsiteX2991" fmla="*/ 5110465 w 9124939"/>
              <a:gd name="connsiteY2991" fmla="*/ 1625725 h 6507156"/>
              <a:gd name="connsiteX2992" fmla="*/ 5099035 w 9124939"/>
              <a:gd name="connsiteY2992" fmla="*/ 1619604 h 6507156"/>
              <a:gd name="connsiteX2993" fmla="*/ 5099035 w 9124939"/>
              <a:gd name="connsiteY2993" fmla="*/ 1608587 h 6507156"/>
              <a:gd name="connsiteX2994" fmla="*/ 5107290 w 9124939"/>
              <a:gd name="connsiteY2994" fmla="*/ 1603385 h 6507156"/>
              <a:gd name="connsiteX2995" fmla="*/ 6156863 w 9124939"/>
              <a:gd name="connsiteY2995" fmla="*/ 1581149 h 6507156"/>
              <a:gd name="connsiteX2996" fmla="*/ 6164652 w 9124939"/>
              <a:gd name="connsiteY2996" fmla="*/ 1589663 h 6507156"/>
              <a:gd name="connsiteX2997" fmla="*/ 6161224 w 9124939"/>
              <a:gd name="connsiteY2997" fmla="*/ 1599439 h 6507156"/>
              <a:gd name="connsiteX2998" fmla="*/ 6169014 w 9124939"/>
              <a:gd name="connsiteY2998" fmla="*/ 1608268 h 6507156"/>
              <a:gd name="connsiteX2999" fmla="*/ 6162159 w 9124939"/>
              <a:gd name="connsiteY2999" fmla="*/ 1627187 h 6507156"/>
              <a:gd name="connsiteX3000" fmla="*/ 6156551 w 9124939"/>
              <a:gd name="connsiteY3000" fmla="*/ 1610160 h 6507156"/>
              <a:gd name="connsiteX3001" fmla="*/ 6135676 w 9124939"/>
              <a:gd name="connsiteY3001" fmla="*/ 1600069 h 6507156"/>
              <a:gd name="connsiteX3002" fmla="*/ 6142530 w 9124939"/>
              <a:gd name="connsiteY3002" fmla="*/ 1585249 h 6507156"/>
              <a:gd name="connsiteX3003" fmla="*/ 6150008 w 9124939"/>
              <a:gd name="connsiteY3003" fmla="*/ 1592501 h 6507156"/>
              <a:gd name="connsiteX3004" fmla="*/ 6156863 w 9124939"/>
              <a:gd name="connsiteY3004" fmla="*/ 1581149 h 6507156"/>
              <a:gd name="connsiteX3005" fmla="*/ 6164251 w 9124939"/>
              <a:gd name="connsiteY3005" fmla="*/ 1579563 h 6507156"/>
              <a:gd name="connsiteX3006" fmla="*/ 6180126 w 9124939"/>
              <a:gd name="connsiteY3006" fmla="*/ 1583250 h 6507156"/>
              <a:gd name="connsiteX3007" fmla="*/ 6168462 w 9124939"/>
              <a:gd name="connsiteY3007" fmla="*/ 1589088 h 6507156"/>
              <a:gd name="connsiteX3008" fmla="*/ 6164251 w 9124939"/>
              <a:gd name="connsiteY3008" fmla="*/ 1579563 h 6507156"/>
              <a:gd name="connsiteX3009" fmla="*/ 3887464 w 9124939"/>
              <a:gd name="connsiteY3009" fmla="*/ 1465266 h 6507156"/>
              <a:gd name="connsiteX3010" fmla="*/ 3902069 w 9124939"/>
              <a:gd name="connsiteY3010" fmla="*/ 1482345 h 6507156"/>
              <a:gd name="connsiteX3011" fmla="*/ 3890639 w 9124939"/>
              <a:gd name="connsiteY3011" fmla="*/ 1493512 h 6507156"/>
              <a:gd name="connsiteX3012" fmla="*/ 3871906 w 9124939"/>
              <a:gd name="connsiteY3012" fmla="*/ 1493841 h 6507156"/>
              <a:gd name="connsiteX3013" fmla="*/ 3876669 w 9124939"/>
              <a:gd name="connsiteY3013" fmla="*/ 1471835 h 6507156"/>
              <a:gd name="connsiteX3014" fmla="*/ 3887464 w 9124939"/>
              <a:gd name="connsiteY3014" fmla="*/ 1465266 h 6507156"/>
              <a:gd name="connsiteX3015" fmla="*/ 4875198 w 9124939"/>
              <a:gd name="connsiteY3015" fmla="*/ 1458924 h 6507156"/>
              <a:gd name="connsiteX3016" fmla="*/ 4874563 w 9124939"/>
              <a:gd name="connsiteY3016" fmla="*/ 1481916 h 6507156"/>
              <a:gd name="connsiteX3017" fmla="*/ 4869482 w 9124939"/>
              <a:gd name="connsiteY3017" fmla="*/ 1487499 h 6507156"/>
              <a:gd name="connsiteX3018" fmla="*/ 4864085 w 9124939"/>
              <a:gd name="connsiteY3018" fmla="*/ 1475348 h 6507156"/>
              <a:gd name="connsiteX3019" fmla="*/ 4870118 w 9124939"/>
              <a:gd name="connsiteY3019" fmla="*/ 1465494 h 6507156"/>
              <a:gd name="connsiteX3020" fmla="*/ 4875198 w 9124939"/>
              <a:gd name="connsiteY3020" fmla="*/ 1458924 h 6507156"/>
              <a:gd name="connsiteX3021" fmla="*/ 3987794 w 9124939"/>
              <a:gd name="connsiteY3021" fmla="*/ 1274767 h 6507156"/>
              <a:gd name="connsiteX3022" fmla="*/ 4006608 w 9124939"/>
              <a:gd name="connsiteY3022" fmla="*/ 1296674 h 6507156"/>
              <a:gd name="connsiteX3023" fmla="*/ 4013194 w 9124939"/>
              <a:gd name="connsiteY3023" fmla="*/ 1322074 h 6507156"/>
              <a:gd name="connsiteX3024" fmla="*/ 3996573 w 9124939"/>
              <a:gd name="connsiteY3024" fmla="*/ 1322392 h 6507156"/>
              <a:gd name="connsiteX3025" fmla="*/ 3998456 w 9124939"/>
              <a:gd name="connsiteY3025" fmla="*/ 1308421 h 6507156"/>
              <a:gd name="connsiteX3026" fmla="*/ 3988734 w 9124939"/>
              <a:gd name="connsiteY3026" fmla="*/ 1293499 h 6507156"/>
              <a:gd name="connsiteX3027" fmla="*/ 3987794 w 9124939"/>
              <a:gd name="connsiteY3027" fmla="*/ 1274767 h 6507156"/>
              <a:gd name="connsiteX3028" fmla="*/ 1222367 w 9124939"/>
              <a:gd name="connsiteY3028" fmla="*/ 1271588 h 6507156"/>
              <a:gd name="connsiteX3029" fmla="*/ 1244910 w 9124939"/>
              <a:gd name="connsiteY3029" fmla="*/ 1299845 h 6507156"/>
              <a:gd name="connsiteX3030" fmla="*/ 1245863 w 9124939"/>
              <a:gd name="connsiteY3030" fmla="*/ 1317943 h 6507156"/>
              <a:gd name="connsiteX3031" fmla="*/ 1259833 w 9124939"/>
              <a:gd name="connsiteY3031" fmla="*/ 1323023 h 6507156"/>
              <a:gd name="connsiteX3032" fmla="*/ 1250625 w 9124939"/>
              <a:gd name="connsiteY3032" fmla="*/ 1341120 h 6507156"/>
              <a:gd name="connsiteX3033" fmla="*/ 1265230 w 9124939"/>
              <a:gd name="connsiteY3033" fmla="*/ 1351280 h 6507156"/>
              <a:gd name="connsiteX3034" fmla="*/ 1280153 w 9124939"/>
              <a:gd name="connsiteY3034" fmla="*/ 1352233 h 6507156"/>
              <a:gd name="connsiteX3035" fmla="*/ 1285550 w 9124939"/>
              <a:gd name="connsiteY3035" fmla="*/ 1366203 h 6507156"/>
              <a:gd name="connsiteX3036" fmla="*/ 1302378 w 9124939"/>
              <a:gd name="connsiteY3036" fmla="*/ 1372235 h 6507156"/>
              <a:gd name="connsiteX3037" fmla="*/ 1301425 w 9124939"/>
              <a:gd name="connsiteY3037" fmla="*/ 1355090 h 6507156"/>
              <a:gd name="connsiteX3038" fmla="*/ 1307458 w 9124939"/>
              <a:gd name="connsiteY3038" fmla="*/ 1344613 h 6507156"/>
              <a:gd name="connsiteX3039" fmla="*/ 1321428 w 9124939"/>
              <a:gd name="connsiteY3039" fmla="*/ 1350963 h 6507156"/>
              <a:gd name="connsiteX3040" fmla="*/ 1345240 w 9124939"/>
              <a:gd name="connsiteY3040" fmla="*/ 1316038 h 6507156"/>
              <a:gd name="connsiteX3041" fmla="*/ 1374133 w 9124939"/>
              <a:gd name="connsiteY3041" fmla="*/ 1317625 h 6507156"/>
              <a:gd name="connsiteX3042" fmla="*/ 1378260 w 9124939"/>
              <a:gd name="connsiteY3042" fmla="*/ 1329373 h 6507156"/>
              <a:gd name="connsiteX3043" fmla="*/ 1357305 w 9124939"/>
              <a:gd name="connsiteY3043" fmla="*/ 1335723 h 6507156"/>
              <a:gd name="connsiteX3044" fmla="*/ 1340477 w 9124939"/>
              <a:gd name="connsiteY3044" fmla="*/ 1342390 h 6507156"/>
              <a:gd name="connsiteX3045" fmla="*/ 1344923 w 9124939"/>
              <a:gd name="connsiteY3045" fmla="*/ 1362393 h 6507156"/>
              <a:gd name="connsiteX3046" fmla="*/ 1317300 w 9124939"/>
              <a:gd name="connsiteY3046" fmla="*/ 1379220 h 6507156"/>
              <a:gd name="connsiteX3047" fmla="*/ 1329048 w 9124939"/>
              <a:gd name="connsiteY3047" fmla="*/ 1391920 h 6507156"/>
              <a:gd name="connsiteX3048" fmla="*/ 1329365 w 9124939"/>
              <a:gd name="connsiteY3048" fmla="*/ 1401445 h 6507156"/>
              <a:gd name="connsiteX3049" fmla="*/ 1338890 w 9124939"/>
              <a:gd name="connsiteY3049" fmla="*/ 1399540 h 6507156"/>
              <a:gd name="connsiteX3050" fmla="*/ 1345240 w 9124939"/>
              <a:gd name="connsiteY3050" fmla="*/ 1415098 h 6507156"/>
              <a:gd name="connsiteX3051" fmla="*/ 1365243 w 9124939"/>
              <a:gd name="connsiteY3051" fmla="*/ 1398905 h 6507156"/>
              <a:gd name="connsiteX3052" fmla="*/ 1370323 w 9124939"/>
              <a:gd name="connsiteY3052" fmla="*/ 1401128 h 6507156"/>
              <a:gd name="connsiteX3053" fmla="*/ 1374450 w 9124939"/>
              <a:gd name="connsiteY3053" fmla="*/ 1451610 h 6507156"/>
              <a:gd name="connsiteX3054" fmla="*/ 1347780 w 9124939"/>
              <a:gd name="connsiteY3054" fmla="*/ 1467803 h 6507156"/>
              <a:gd name="connsiteX3055" fmla="*/ 1355718 w 9124939"/>
              <a:gd name="connsiteY3055" fmla="*/ 1478915 h 6507156"/>
              <a:gd name="connsiteX3056" fmla="*/ 1366830 w 9124939"/>
              <a:gd name="connsiteY3056" fmla="*/ 1469390 h 6507156"/>
              <a:gd name="connsiteX3057" fmla="*/ 1397628 w 9124939"/>
              <a:gd name="connsiteY3057" fmla="*/ 1459865 h 6507156"/>
              <a:gd name="connsiteX3058" fmla="*/ 1403978 w 9124939"/>
              <a:gd name="connsiteY3058" fmla="*/ 1463993 h 6507156"/>
              <a:gd name="connsiteX3059" fmla="*/ 1398898 w 9124939"/>
              <a:gd name="connsiteY3059" fmla="*/ 1479550 h 6507156"/>
              <a:gd name="connsiteX3060" fmla="*/ 1403025 w 9124939"/>
              <a:gd name="connsiteY3060" fmla="*/ 1493520 h 6507156"/>
              <a:gd name="connsiteX3061" fmla="*/ 1410328 w 9124939"/>
              <a:gd name="connsiteY3061" fmla="*/ 1495743 h 6507156"/>
              <a:gd name="connsiteX3062" fmla="*/ 1409692 w 9124939"/>
              <a:gd name="connsiteY3062" fmla="*/ 1511300 h 6507156"/>
              <a:gd name="connsiteX3063" fmla="*/ 1421440 w 9124939"/>
              <a:gd name="connsiteY3063" fmla="*/ 1510030 h 6507156"/>
              <a:gd name="connsiteX3064" fmla="*/ 1423028 w 9124939"/>
              <a:gd name="connsiteY3064" fmla="*/ 1488123 h 6507156"/>
              <a:gd name="connsiteX3065" fmla="*/ 1430648 w 9124939"/>
              <a:gd name="connsiteY3065" fmla="*/ 1475423 h 6507156"/>
              <a:gd name="connsiteX3066" fmla="*/ 1444300 w 9124939"/>
              <a:gd name="connsiteY3066" fmla="*/ 1494155 h 6507156"/>
              <a:gd name="connsiteX3067" fmla="*/ 1443665 w 9124939"/>
              <a:gd name="connsiteY3067" fmla="*/ 1509078 h 6507156"/>
              <a:gd name="connsiteX3068" fmla="*/ 1461445 w 9124939"/>
              <a:gd name="connsiteY3068" fmla="*/ 1503363 h 6507156"/>
              <a:gd name="connsiteX3069" fmla="*/ 1450968 w 9124939"/>
              <a:gd name="connsiteY3069" fmla="*/ 1518285 h 6507156"/>
              <a:gd name="connsiteX3070" fmla="*/ 1462715 w 9124939"/>
              <a:gd name="connsiteY3070" fmla="*/ 1528762 h 6507156"/>
              <a:gd name="connsiteX3071" fmla="*/ 1458905 w 9124939"/>
              <a:gd name="connsiteY3071" fmla="*/ 1559243 h 6507156"/>
              <a:gd name="connsiteX3072" fmla="*/ 1443983 w 9124939"/>
              <a:gd name="connsiteY3072" fmla="*/ 1573213 h 6507156"/>
              <a:gd name="connsiteX3073" fmla="*/ 1458905 w 9124939"/>
              <a:gd name="connsiteY3073" fmla="*/ 1576388 h 6507156"/>
              <a:gd name="connsiteX3074" fmla="*/ 1462397 w 9124939"/>
              <a:gd name="connsiteY3074" fmla="*/ 1599248 h 6507156"/>
              <a:gd name="connsiteX3075" fmla="*/ 1466207 w 9124939"/>
              <a:gd name="connsiteY3075" fmla="*/ 1587500 h 6507156"/>
              <a:gd name="connsiteX3076" fmla="*/ 1478908 w 9124939"/>
              <a:gd name="connsiteY3076" fmla="*/ 1586547 h 6507156"/>
              <a:gd name="connsiteX3077" fmla="*/ 1484305 w 9124939"/>
              <a:gd name="connsiteY3077" fmla="*/ 1598295 h 6507156"/>
              <a:gd name="connsiteX3078" fmla="*/ 1466525 w 9124939"/>
              <a:gd name="connsiteY3078" fmla="*/ 1607820 h 6507156"/>
              <a:gd name="connsiteX3079" fmla="*/ 1477320 w 9124939"/>
              <a:gd name="connsiteY3079" fmla="*/ 1606550 h 6507156"/>
              <a:gd name="connsiteX3080" fmla="*/ 1476368 w 9124939"/>
              <a:gd name="connsiteY3080" fmla="*/ 1626552 h 6507156"/>
              <a:gd name="connsiteX3081" fmla="*/ 1459223 w 9124939"/>
              <a:gd name="connsiteY3081" fmla="*/ 1627822 h 6507156"/>
              <a:gd name="connsiteX3082" fmla="*/ 1445888 w 9124939"/>
              <a:gd name="connsiteY3082" fmla="*/ 1641792 h 6507156"/>
              <a:gd name="connsiteX3083" fmla="*/ 1455413 w 9124939"/>
              <a:gd name="connsiteY3083" fmla="*/ 1655127 h 6507156"/>
              <a:gd name="connsiteX3084" fmla="*/ 1443030 w 9124939"/>
              <a:gd name="connsiteY3084" fmla="*/ 1670050 h 6507156"/>
              <a:gd name="connsiteX3085" fmla="*/ 1441760 w 9124939"/>
              <a:gd name="connsiteY3085" fmla="*/ 1683702 h 6507156"/>
              <a:gd name="connsiteX3086" fmla="*/ 1430330 w 9124939"/>
              <a:gd name="connsiteY3086" fmla="*/ 1684972 h 6507156"/>
              <a:gd name="connsiteX3087" fmla="*/ 1421123 w 9124939"/>
              <a:gd name="connsiteY3087" fmla="*/ 1696402 h 6507156"/>
              <a:gd name="connsiteX3088" fmla="*/ 1412550 w 9124939"/>
              <a:gd name="connsiteY3088" fmla="*/ 1701165 h 6507156"/>
              <a:gd name="connsiteX3089" fmla="*/ 1406835 w 9124939"/>
              <a:gd name="connsiteY3089" fmla="*/ 1684020 h 6507156"/>
              <a:gd name="connsiteX3090" fmla="*/ 1391913 w 9124939"/>
              <a:gd name="connsiteY3090" fmla="*/ 1664335 h 6507156"/>
              <a:gd name="connsiteX3091" fmla="*/ 1385563 w 9124939"/>
              <a:gd name="connsiteY3091" fmla="*/ 1678305 h 6507156"/>
              <a:gd name="connsiteX3092" fmla="*/ 1394453 w 9124939"/>
              <a:gd name="connsiteY3092" fmla="*/ 1690687 h 6507156"/>
              <a:gd name="connsiteX3093" fmla="*/ 1395723 w 9124939"/>
              <a:gd name="connsiteY3093" fmla="*/ 1698942 h 6507156"/>
              <a:gd name="connsiteX3094" fmla="*/ 1380800 w 9124939"/>
              <a:gd name="connsiteY3094" fmla="*/ 1707515 h 6507156"/>
              <a:gd name="connsiteX3095" fmla="*/ 1378895 w 9124939"/>
              <a:gd name="connsiteY3095" fmla="*/ 1728787 h 6507156"/>
              <a:gd name="connsiteX3096" fmla="*/ 1407153 w 9124939"/>
              <a:gd name="connsiteY3096" fmla="*/ 1713547 h 6507156"/>
              <a:gd name="connsiteX3097" fmla="*/ 1411598 w 9124939"/>
              <a:gd name="connsiteY3097" fmla="*/ 1717675 h 6507156"/>
              <a:gd name="connsiteX3098" fmla="*/ 1389690 w 9124939"/>
              <a:gd name="connsiteY3098" fmla="*/ 1737995 h 6507156"/>
              <a:gd name="connsiteX3099" fmla="*/ 1372863 w 9124939"/>
              <a:gd name="connsiteY3099" fmla="*/ 1770698 h 6507156"/>
              <a:gd name="connsiteX3100" fmla="*/ 1349685 w 9124939"/>
              <a:gd name="connsiteY3100" fmla="*/ 1773237 h 6507156"/>
              <a:gd name="connsiteX3101" fmla="*/ 1336033 w 9124939"/>
              <a:gd name="connsiteY3101" fmla="*/ 1804670 h 6507156"/>
              <a:gd name="connsiteX3102" fmla="*/ 1314760 w 9124939"/>
              <a:gd name="connsiteY3102" fmla="*/ 1810385 h 6507156"/>
              <a:gd name="connsiteX3103" fmla="*/ 1311585 w 9124939"/>
              <a:gd name="connsiteY3103" fmla="*/ 1806257 h 6507156"/>
              <a:gd name="connsiteX3104" fmla="*/ 1322380 w 9124939"/>
              <a:gd name="connsiteY3104" fmla="*/ 1801813 h 6507156"/>
              <a:gd name="connsiteX3105" fmla="*/ 1325555 w 9124939"/>
              <a:gd name="connsiteY3105" fmla="*/ 1792287 h 6507156"/>
              <a:gd name="connsiteX3106" fmla="*/ 1317935 w 9124939"/>
              <a:gd name="connsiteY3106" fmla="*/ 1784032 h 6507156"/>
              <a:gd name="connsiteX3107" fmla="*/ 1316665 w 9124939"/>
              <a:gd name="connsiteY3107" fmla="*/ 1765300 h 6507156"/>
              <a:gd name="connsiteX3108" fmla="*/ 1301743 w 9124939"/>
              <a:gd name="connsiteY3108" fmla="*/ 1763077 h 6507156"/>
              <a:gd name="connsiteX3109" fmla="*/ 1297933 w 9124939"/>
              <a:gd name="connsiteY3109" fmla="*/ 1772602 h 6507156"/>
              <a:gd name="connsiteX3110" fmla="*/ 1301108 w 9124939"/>
              <a:gd name="connsiteY3110" fmla="*/ 1782127 h 6507156"/>
              <a:gd name="connsiteX3111" fmla="*/ 1293805 w 9124939"/>
              <a:gd name="connsiteY3111" fmla="*/ 1791653 h 6507156"/>
              <a:gd name="connsiteX3112" fmla="*/ 1269675 w 9124939"/>
              <a:gd name="connsiteY3112" fmla="*/ 1799272 h 6507156"/>
              <a:gd name="connsiteX3113" fmla="*/ 1256975 w 9124939"/>
              <a:gd name="connsiteY3113" fmla="*/ 1823403 h 6507156"/>
              <a:gd name="connsiteX3114" fmla="*/ 1204588 w 9124939"/>
              <a:gd name="connsiteY3114" fmla="*/ 1877695 h 6507156"/>
              <a:gd name="connsiteX3115" fmla="*/ 1181093 w 9124939"/>
              <a:gd name="connsiteY3115" fmla="*/ 1878965 h 6507156"/>
              <a:gd name="connsiteX3116" fmla="*/ 1157280 w 9124939"/>
              <a:gd name="connsiteY3116" fmla="*/ 1892935 h 6507156"/>
              <a:gd name="connsiteX3117" fmla="*/ 1129658 w 9124939"/>
              <a:gd name="connsiteY3117" fmla="*/ 1887855 h 6507156"/>
              <a:gd name="connsiteX3118" fmla="*/ 1134103 w 9124939"/>
              <a:gd name="connsiteY3118" fmla="*/ 1911350 h 6507156"/>
              <a:gd name="connsiteX3119" fmla="*/ 1083620 w 9124939"/>
              <a:gd name="connsiteY3119" fmla="*/ 1931353 h 6507156"/>
              <a:gd name="connsiteX3120" fmla="*/ 1046790 w 9124939"/>
              <a:gd name="connsiteY3120" fmla="*/ 1985645 h 6507156"/>
              <a:gd name="connsiteX3121" fmla="*/ 949317 w 9124939"/>
              <a:gd name="connsiteY3121" fmla="*/ 1987550 h 6507156"/>
              <a:gd name="connsiteX3122" fmla="*/ 923917 w 9124939"/>
              <a:gd name="connsiteY3122" fmla="*/ 1973263 h 6507156"/>
              <a:gd name="connsiteX3123" fmla="*/ 855972 w 9124939"/>
              <a:gd name="connsiteY3123" fmla="*/ 1961197 h 6507156"/>
              <a:gd name="connsiteX3124" fmla="*/ 829620 w 9124939"/>
              <a:gd name="connsiteY3124" fmla="*/ 1944370 h 6507156"/>
              <a:gd name="connsiteX3125" fmla="*/ 790250 w 9124939"/>
              <a:gd name="connsiteY3125" fmla="*/ 1912938 h 6507156"/>
              <a:gd name="connsiteX3126" fmla="*/ 764850 w 9124939"/>
              <a:gd name="connsiteY3126" fmla="*/ 1909127 h 6507156"/>
              <a:gd name="connsiteX3127" fmla="*/ 745800 w 9124939"/>
              <a:gd name="connsiteY3127" fmla="*/ 1900873 h 6507156"/>
              <a:gd name="connsiteX3128" fmla="*/ 752785 w 9124939"/>
              <a:gd name="connsiteY3128" fmla="*/ 1894523 h 6507156"/>
              <a:gd name="connsiteX3129" fmla="*/ 749610 w 9124939"/>
              <a:gd name="connsiteY3129" fmla="*/ 1874520 h 6507156"/>
              <a:gd name="connsiteX3130" fmla="*/ 722305 w 9124939"/>
              <a:gd name="connsiteY3130" fmla="*/ 1903095 h 6507156"/>
              <a:gd name="connsiteX3131" fmla="*/ 709605 w 9124939"/>
              <a:gd name="connsiteY3131" fmla="*/ 1896111 h 6507156"/>
              <a:gd name="connsiteX3132" fmla="*/ 681030 w 9124939"/>
              <a:gd name="connsiteY3132" fmla="*/ 1896428 h 6507156"/>
              <a:gd name="connsiteX3133" fmla="*/ 659122 w 9124939"/>
              <a:gd name="connsiteY3133" fmla="*/ 1905000 h 6507156"/>
              <a:gd name="connsiteX3134" fmla="*/ 637532 w 9124939"/>
              <a:gd name="connsiteY3134" fmla="*/ 1896745 h 6507156"/>
              <a:gd name="connsiteX3135" fmla="*/ 617530 w 9124939"/>
              <a:gd name="connsiteY3135" fmla="*/ 1905317 h 6507156"/>
              <a:gd name="connsiteX3136" fmla="*/ 603560 w 9124939"/>
              <a:gd name="connsiteY3136" fmla="*/ 1885315 h 6507156"/>
              <a:gd name="connsiteX3137" fmla="*/ 618165 w 9124939"/>
              <a:gd name="connsiteY3137" fmla="*/ 1872615 h 6507156"/>
              <a:gd name="connsiteX3138" fmla="*/ 599115 w 9124939"/>
              <a:gd name="connsiteY3138" fmla="*/ 1858963 h 6507156"/>
              <a:gd name="connsiteX3139" fmla="*/ 602290 w 9124939"/>
              <a:gd name="connsiteY3139" fmla="*/ 1852613 h 6507156"/>
              <a:gd name="connsiteX3140" fmla="*/ 628007 w 9124939"/>
              <a:gd name="connsiteY3140" fmla="*/ 1864360 h 6507156"/>
              <a:gd name="connsiteX3141" fmla="*/ 658170 w 9124939"/>
              <a:gd name="connsiteY3141" fmla="*/ 1859597 h 6507156"/>
              <a:gd name="connsiteX3142" fmla="*/ 688650 w 9124939"/>
              <a:gd name="connsiteY3142" fmla="*/ 1822450 h 6507156"/>
              <a:gd name="connsiteX3143" fmla="*/ 696270 w 9124939"/>
              <a:gd name="connsiteY3143" fmla="*/ 1805622 h 6507156"/>
              <a:gd name="connsiteX3144" fmla="*/ 716907 w 9124939"/>
              <a:gd name="connsiteY3144" fmla="*/ 1781175 h 6507156"/>
              <a:gd name="connsiteX3145" fmla="*/ 702302 w 9124939"/>
              <a:gd name="connsiteY3145" fmla="*/ 1783080 h 6507156"/>
              <a:gd name="connsiteX3146" fmla="*/ 665155 w 9124939"/>
              <a:gd name="connsiteY3146" fmla="*/ 1790065 h 6507156"/>
              <a:gd name="connsiteX3147" fmla="*/ 660710 w 9124939"/>
              <a:gd name="connsiteY3147" fmla="*/ 1781492 h 6507156"/>
              <a:gd name="connsiteX3148" fmla="*/ 671505 w 9124939"/>
              <a:gd name="connsiteY3148" fmla="*/ 1771967 h 6507156"/>
              <a:gd name="connsiteX3149" fmla="*/ 675632 w 9124939"/>
              <a:gd name="connsiteY3149" fmla="*/ 1759267 h 6507156"/>
              <a:gd name="connsiteX3150" fmla="*/ 688015 w 9124939"/>
              <a:gd name="connsiteY3150" fmla="*/ 1737360 h 6507156"/>
              <a:gd name="connsiteX3151" fmla="*/ 668965 w 9124939"/>
              <a:gd name="connsiteY3151" fmla="*/ 1738312 h 6507156"/>
              <a:gd name="connsiteX3152" fmla="*/ 657217 w 9124939"/>
              <a:gd name="connsiteY3152" fmla="*/ 1746885 h 6507156"/>
              <a:gd name="connsiteX3153" fmla="*/ 648645 w 9124939"/>
              <a:gd name="connsiteY3153" fmla="*/ 1739265 h 6507156"/>
              <a:gd name="connsiteX3154" fmla="*/ 636262 w 9124939"/>
              <a:gd name="connsiteY3154" fmla="*/ 1744027 h 6507156"/>
              <a:gd name="connsiteX3155" fmla="*/ 635945 w 9124939"/>
              <a:gd name="connsiteY3155" fmla="*/ 1716405 h 6507156"/>
              <a:gd name="connsiteX3156" fmla="*/ 623880 w 9124939"/>
              <a:gd name="connsiteY3156" fmla="*/ 1684972 h 6507156"/>
              <a:gd name="connsiteX3157" fmla="*/ 605782 w 9124939"/>
              <a:gd name="connsiteY3157" fmla="*/ 1684020 h 6507156"/>
              <a:gd name="connsiteX3158" fmla="*/ 589272 w 9124939"/>
              <a:gd name="connsiteY3158" fmla="*/ 1689417 h 6507156"/>
              <a:gd name="connsiteX3159" fmla="*/ 556252 w 9124939"/>
              <a:gd name="connsiteY3159" fmla="*/ 1677035 h 6507156"/>
              <a:gd name="connsiteX3160" fmla="*/ 529900 w 9124939"/>
              <a:gd name="connsiteY3160" fmla="*/ 1691005 h 6507156"/>
              <a:gd name="connsiteX3161" fmla="*/ 522597 w 9124939"/>
              <a:gd name="connsiteY3161" fmla="*/ 1685925 h 6507156"/>
              <a:gd name="connsiteX3162" fmla="*/ 514025 w 9124939"/>
              <a:gd name="connsiteY3162" fmla="*/ 1698625 h 6507156"/>
              <a:gd name="connsiteX3163" fmla="*/ 492117 w 9124939"/>
              <a:gd name="connsiteY3163" fmla="*/ 1701800 h 6507156"/>
              <a:gd name="connsiteX3164" fmla="*/ 484180 w 9124939"/>
              <a:gd name="connsiteY3164" fmla="*/ 1690687 h 6507156"/>
              <a:gd name="connsiteX3165" fmla="*/ 499102 w 9124939"/>
              <a:gd name="connsiteY3165" fmla="*/ 1671320 h 6507156"/>
              <a:gd name="connsiteX3166" fmla="*/ 541330 w 9124939"/>
              <a:gd name="connsiteY3166" fmla="*/ 1658302 h 6507156"/>
              <a:gd name="connsiteX3167" fmla="*/ 585462 w 9124939"/>
              <a:gd name="connsiteY3167" fmla="*/ 1647507 h 6507156"/>
              <a:gd name="connsiteX3168" fmla="*/ 589590 w 9124939"/>
              <a:gd name="connsiteY3168" fmla="*/ 1633537 h 6507156"/>
              <a:gd name="connsiteX3169" fmla="*/ 597210 w 9124939"/>
              <a:gd name="connsiteY3169" fmla="*/ 1630362 h 6507156"/>
              <a:gd name="connsiteX3170" fmla="*/ 601337 w 9124939"/>
              <a:gd name="connsiteY3170" fmla="*/ 1642110 h 6507156"/>
              <a:gd name="connsiteX3171" fmla="*/ 611815 w 9124939"/>
              <a:gd name="connsiteY3171" fmla="*/ 1630362 h 6507156"/>
              <a:gd name="connsiteX3172" fmla="*/ 623562 w 9124939"/>
              <a:gd name="connsiteY3172" fmla="*/ 1625918 h 6507156"/>
              <a:gd name="connsiteX3173" fmla="*/ 634357 w 9124939"/>
              <a:gd name="connsiteY3173" fmla="*/ 1639570 h 6507156"/>
              <a:gd name="connsiteX3174" fmla="*/ 676585 w 9124939"/>
              <a:gd name="connsiteY3174" fmla="*/ 1640205 h 6507156"/>
              <a:gd name="connsiteX3175" fmla="*/ 696270 w 9124939"/>
              <a:gd name="connsiteY3175" fmla="*/ 1594802 h 6507156"/>
              <a:gd name="connsiteX3176" fmla="*/ 686745 w 9124939"/>
              <a:gd name="connsiteY3176" fmla="*/ 1593533 h 6507156"/>
              <a:gd name="connsiteX3177" fmla="*/ 671187 w 9124939"/>
              <a:gd name="connsiteY3177" fmla="*/ 1613852 h 6507156"/>
              <a:gd name="connsiteX3178" fmla="*/ 644517 w 9124939"/>
              <a:gd name="connsiteY3178" fmla="*/ 1609725 h 6507156"/>
              <a:gd name="connsiteX3179" fmla="*/ 629595 w 9124939"/>
              <a:gd name="connsiteY3179" fmla="*/ 1611312 h 6507156"/>
              <a:gd name="connsiteX3180" fmla="*/ 622292 w 9124939"/>
              <a:gd name="connsiteY3180" fmla="*/ 1599565 h 6507156"/>
              <a:gd name="connsiteX3181" fmla="*/ 687380 w 9124939"/>
              <a:gd name="connsiteY3181" fmla="*/ 1532890 h 6507156"/>
              <a:gd name="connsiteX3182" fmla="*/ 665155 w 9124939"/>
              <a:gd name="connsiteY3182" fmla="*/ 1529715 h 6507156"/>
              <a:gd name="connsiteX3183" fmla="*/ 654360 w 9124939"/>
              <a:gd name="connsiteY3183" fmla="*/ 1539240 h 6507156"/>
              <a:gd name="connsiteX3184" fmla="*/ 641660 w 9124939"/>
              <a:gd name="connsiteY3184" fmla="*/ 1533208 h 6507156"/>
              <a:gd name="connsiteX3185" fmla="*/ 639120 w 9124939"/>
              <a:gd name="connsiteY3185" fmla="*/ 1509713 h 6507156"/>
              <a:gd name="connsiteX3186" fmla="*/ 614990 w 9124939"/>
              <a:gd name="connsiteY3186" fmla="*/ 1517650 h 6507156"/>
              <a:gd name="connsiteX3187" fmla="*/ 603560 w 9124939"/>
              <a:gd name="connsiteY3187" fmla="*/ 1506855 h 6507156"/>
              <a:gd name="connsiteX3188" fmla="*/ 582287 w 9124939"/>
              <a:gd name="connsiteY3188" fmla="*/ 1499870 h 6507156"/>
              <a:gd name="connsiteX3189" fmla="*/ 554030 w 9124939"/>
              <a:gd name="connsiteY3189" fmla="*/ 1528445 h 6507156"/>
              <a:gd name="connsiteX3190" fmla="*/ 491800 w 9124939"/>
              <a:gd name="connsiteY3190" fmla="*/ 1542733 h 6507156"/>
              <a:gd name="connsiteX3191" fmla="*/ 461002 w 9124939"/>
              <a:gd name="connsiteY3191" fmla="*/ 1533525 h 6507156"/>
              <a:gd name="connsiteX3192" fmla="*/ 432110 w 9124939"/>
              <a:gd name="connsiteY3192" fmla="*/ 1541145 h 6507156"/>
              <a:gd name="connsiteX3193" fmla="*/ 423855 w 9124939"/>
              <a:gd name="connsiteY3193" fmla="*/ 1534795 h 6507156"/>
              <a:gd name="connsiteX3194" fmla="*/ 441317 w 9124939"/>
              <a:gd name="connsiteY3194" fmla="*/ 1521143 h 6507156"/>
              <a:gd name="connsiteX3195" fmla="*/ 445762 w 9124939"/>
              <a:gd name="connsiteY3195" fmla="*/ 1496060 h 6507156"/>
              <a:gd name="connsiteX3196" fmla="*/ 490212 w 9124939"/>
              <a:gd name="connsiteY3196" fmla="*/ 1524953 h 6507156"/>
              <a:gd name="connsiteX3197" fmla="*/ 499737 w 9124939"/>
              <a:gd name="connsiteY3197" fmla="*/ 1521777 h 6507156"/>
              <a:gd name="connsiteX3198" fmla="*/ 482910 w 9124939"/>
              <a:gd name="connsiteY3198" fmla="*/ 1508125 h 6507156"/>
              <a:gd name="connsiteX3199" fmla="*/ 495292 w 9124939"/>
              <a:gd name="connsiteY3199" fmla="*/ 1498600 h 6507156"/>
              <a:gd name="connsiteX3200" fmla="*/ 474972 w 9124939"/>
              <a:gd name="connsiteY3200" fmla="*/ 1488123 h 6507156"/>
              <a:gd name="connsiteX3201" fmla="*/ 464495 w 9124939"/>
              <a:gd name="connsiteY3201" fmla="*/ 1471613 h 6507156"/>
              <a:gd name="connsiteX3202" fmla="*/ 464495 w 9124939"/>
              <a:gd name="connsiteY3202" fmla="*/ 1459865 h 6507156"/>
              <a:gd name="connsiteX3203" fmla="*/ 513390 w 9124939"/>
              <a:gd name="connsiteY3203" fmla="*/ 1479233 h 6507156"/>
              <a:gd name="connsiteX3204" fmla="*/ 516565 w 9124939"/>
              <a:gd name="connsiteY3204" fmla="*/ 1500505 h 6507156"/>
              <a:gd name="connsiteX3205" fmla="*/ 553712 w 9124939"/>
              <a:gd name="connsiteY3205" fmla="*/ 1485265 h 6507156"/>
              <a:gd name="connsiteX3206" fmla="*/ 534345 w 9124939"/>
              <a:gd name="connsiteY3206" fmla="*/ 1478280 h 6507156"/>
              <a:gd name="connsiteX3207" fmla="*/ 549902 w 9124939"/>
              <a:gd name="connsiteY3207" fmla="*/ 1462405 h 6507156"/>
              <a:gd name="connsiteX3208" fmla="*/ 520375 w 9124939"/>
              <a:gd name="connsiteY3208" fmla="*/ 1468755 h 6507156"/>
              <a:gd name="connsiteX3209" fmla="*/ 498150 w 9124939"/>
              <a:gd name="connsiteY3209" fmla="*/ 1440498 h 6507156"/>
              <a:gd name="connsiteX3210" fmla="*/ 500055 w 9124939"/>
              <a:gd name="connsiteY3210" fmla="*/ 1434148 h 6507156"/>
              <a:gd name="connsiteX3211" fmla="*/ 524502 w 9124939"/>
              <a:gd name="connsiteY3211" fmla="*/ 1446848 h 6507156"/>
              <a:gd name="connsiteX3212" fmla="*/ 526725 w 9124939"/>
              <a:gd name="connsiteY3212" fmla="*/ 1441450 h 6507156"/>
              <a:gd name="connsiteX3213" fmla="*/ 489260 w 9124939"/>
              <a:gd name="connsiteY3213" fmla="*/ 1400493 h 6507156"/>
              <a:gd name="connsiteX3214" fmla="*/ 518787 w 9124939"/>
              <a:gd name="connsiteY3214" fmla="*/ 1415098 h 6507156"/>
              <a:gd name="connsiteX3215" fmla="*/ 530535 w 9124939"/>
              <a:gd name="connsiteY3215" fmla="*/ 1411923 h 6507156"/>
              <a:gd name="connsiteX3216" fmla="*/ 507357 w 9124939"/>
              <a:gd name="connsiteY3216" fmla="*/ 1394143 h 6507156"/>
              <a:gd name="connsiteX3217" fmla="*/ 516565 w 9124939"/>
              <a:gd name="connsiteY3217" fmla="*/ 1390968 h 6507156"/>
              <a:gd name="connsiteX3218" fmla="*/ 529582 w 9124939"/>
              <a:gd name="connsiteY3218" fmla="*/ 1405573 h 6507156"/>
              <a:gd name="connsiteX3219" fmla="*/ 540695 w 9124939"/>
              <a:gd name="connsiteY3219" fmla="*/ 1397000 h 6507156"/>
              <a:gd name="connsiteX3220" fmla="*/ 515295 w 9124939"/>
              <a:gd name="connsiteY3220" fmla="*/ 1380173 h 6507156"/>
              <a:gd name="connsiteX3221" fmla="*/ 524820 w 9124939"/>
              <a:gd name="connsiteY3221" fmla="*/ 1366520 h 6507156"/>
              <a:gd name="connsiteX3222" fmla="*/ 566412 w 9124939"/>
              <a:gd name="connsiteY3222" fmla="*/ 1392555 h 6507156"/>
              <a:gd name="connsiteX3223" fmla="*/ 564507 w 9124939"/>
              <a:gd name="connsiteY3223" fmla="*/ 1411288 h 6507156"/>
              <a:gd name="connsiteX3224" fmla="*/ 584827 w 9124939"/>
              <a:gd name="connsiteY3224" fmla="*/ 1420495 h 6507156"/>
              <a:gd name="connsiteX3225" fmla="*/ 591812 w 9124939"/>
              <a:gd name="connsiteY3225" fmla="*/ 1410335 h 6507156"/>
              <a:gd name="connsiteX3226" fmla="*/ 602290 w 9124939"/>
              <a:gd name="connsiteY3226" fmla="*/ 1414145 h 6507156"/>
              <a:gd name="connsiteX3227" fmla="*/ 599432 w 9124939"/>
              <a:gd name="connsiteY3227" fmla="*/ 1437640 h 6507156"/>
              <a:gd name="connsiteX3228" fmla="*/ 602607 w 9124939"/>
              <a:gd name="connsiteY3228" fmla="*/ 1450975 h 6507156"/>
              <a:gd name="connsiteX3229" fmla="*/ 612450 w 9124939"/>
              <a:gd name="connsiteY3229" fmla="*/ 1438275 h 6507156"/>
              <a:gd name="connsiteX3230" fmla="*/ 620705 w 9124939"/>
              <a:gd name="connsiteY3230" fmla="*/ 1453198 h 6507156"/>
              <a:gd name="connsiteX3231" fmla="*/ 632452 w 9124939"/>
              <a:gd name="connsiteY3231" fmla="*/ 1440498 h 6507156"/>
              <a:gd name="connsiteX3232" fmla="*/ 624832 w 9124939"/>
              <a:gd name="connsiteY3232" fmla="*/ 1410018 h 6507156"/>
              <a:gd name="connsiteX3233" fmla="*/ 634357 w 9124939"/>
              <a:gd name="connsiteY3233" fmla="*/ 1393190 h 6507156"/>
              <a:gd name="connsiteX3234" fmla="*/ 616260 w 9124939"/>
              <a:gd name="connsiteY3234" fmla="*/ 1390968 h 6507156"/>
              <a:gd name="connsiteX3235" fmla="*/ 578795 w 9124939"/>
              <a:gd name="connsiteY3235" fmla="*/ 1361758 h 6507156"/>
              <a:gd name="connsiteX3236" fmla="*/ 592447 w 9124939"/>
              <a:gd name="connsiteY3236" fmla="*/ 1353503 h 6507156"/>
              <a:gd name="connsiteX3237" fmla="*/ 615942 w 9124939"/>
              <a:gd name="connsiteY3237" fmla="*/ 1357313 h 6507156"/>
              <a:gd name="connsiteX3238" fmla="*/ 624197 w 9124939"/>
              <a:gd name="connsiteY3238" fmla="*/ 1354138 h 6507156"/>
              <a:gd name="connsiteX3239" fmla="*/ 609275 w 9124939"/>
              <a:gd name="connsiteY3239" fmla="*/ 1339215 h 6507156"/>
              <a:gd name="connsiteX3240" fmla="*/ 611180 w 9124939"/>
              <a:gd name="connsiteY3240" fmla="*/ 1331278 h 6507156"/>
              <a:gd name="connsiteX3241" fmla="*/ 575302 w 9124939"/>
              <a:gd name="connsiteY3241" fmla="*/ 1333183 h 6507156"/>
              <a:gd name="connsiteX3242" fmla="*/ 567047 w 9124939"/>
              <a:gd name="connsiteY3242" fmla="*/ 1344930 h 6507156"/>
              <a:gd name="connsiteX3243" fmla="*/ 558475 w 9124939"/>
              <a:gd name="connsiteY3243" fmla="*/ 1334770 h 6507156"/>
              <a:gd name="connsiteX3244" fmla="*/ 563555 w 9124939"/>
              <a:gd name="connsiteY3244" fmla="*/ 1329373 h 6507156"/>
              <a:gd name="connsiteX3245" fmla="*/ 553077 w 9124939"/>
              <a:gd name="connsiteY3245" fmla="*/ 1329373 h 6507156"/>
              <a:gd name="connsiteX3246" fmla="*/ 561332 w 9124939"/>
              <a:gd name="connsiteY3246" fmla="*/ 1316673 h 6507156"/>
              <a:gd name="connsiteX3247" fmla="*/ 592130 w 9124939"/>
              <a:gd name="connsiteY3247" fmla="*/ 1304925 h 6507156"/>
              <a:gd name="connsiteX3248" fmla="*/ 604830 w 9124939"/>
              <a:gd name="connsiteY3248" fmla="*/ 1314133 h 6507156"/>
              <a:gd name="connsiteX3249" fmla="*/ 622610 w 9124939"/>
              <a:gd name="connsiteY3249" fmla="*/ 1310005 h 6507156"/>
              <a:gd name="connsiteX3250" fmla="*/ 641025 w 9124939"/>
              <a:gd name="connsiteY3250" fmla="*/ 1324293 h 6507156"/>
              <a:gd name="connsiteX3251" fmla="*/ 644200 w 9124939"/>
              <a:gd name="connsiteY3251" fmla="*/ 1346200 h 6507156"/>
              <a:gd name="connsiteX3252" fmla="*/ 686745 w 9124939"/>
              <a:gd name="connsiteY3252" fmla="*/ 1363980 h 6507156"/>
              <a:gd name="connsiteX3253" fmla="*/ 693412 w 9124939"/>
              <a:gd name="connsiteY3253" fmla="*/ 1383983 h 6507156"/>
              <a:gd name="connsiteX3254" fmla="*/ 695317 w 9124939"/>
              <a:gd name="connsiteY3254" fmla="*/ 1387158 h 6507156"/>
              <a:gd name="connsiteX3255" fmla="*/ 699762 w 9124939"/>
              <a:gd name="connsiteY3255" fmla="*/ 1395413 h 6507156"/>
              <a:gd name="connsiteX3256" fmla="*/ 714685 w 9124939"/>
              <a:gd name="connsiteY3256" fmla="*/ 1390333 h 6507156"/>
              <a:gd name="connsiteX3257" fmla="*/ 716590 w 9124939"/>
              <a:gd name="connsiteY3257" fmla="*/ 1415415 h 6507156"/>
              <a:gd name="connsiteX3258" fmla="*/ 722940 w 9124939"/>
              <a:gd name="connsiteY3258" fmla="*/ 1406843 h 6507156"/>
              <a:gd name="connsiteX3259" fmla="*/ 734687 w 9124939"/>
              <a:gd name="connsiteY3259" fmla="*/ 1410018 h 6507156"/>
              <a:gd name="connsiteX3260" fmla="*/ 726115 w 9124939"/>
              <a:gd name="connsiteY3260" fmla="*/ 1417320 h 6507156"/>
              <a:gd name="connsiteX3261" fmla="*/ 725480 w 9124939"/>
              <a:gd name="connsiteY3261" fmla="*/ 1424940 h 6507156"/>
              <a:gd name="connsiteX3262" fmla="*/ 736275 w 9124939"/>
              <a:gd name="connsiteY3262" fmla="*/ 1439228 h 6507156"/>
              <a:gd name="connsiteX3263" fmla="*/ 729607 w 9124939"/>
              <a:gd name="connsiteY3263" fmla="*/ 1444625 h 6507156"/>
              <a:gd name="connsiteX3264" fmla="*/ 734052 w 9124939"/>
              <a:gd name="connsiteY3264" fmla="*/ 1461770 h 6507156"/>
              <a:gd name="connsiteX3265" fmla="*/ 722622 w 9124939"/>
              <a:gd name="connsiteY3265" fmla="*/ 1463675 h 6507156"/>
              <a:gd name="connsiteX3266" fmla="*/ 728972 w 9124939"/>
              <a:gd name="connsiteY3266" fmla="*/ 1481773 h 6507156"/>
              <a:gd name="connsiteX3267" fmla="*/ 721670 w 9124939"/>
              <a:gd name="connsiteY3267" fmla="*/ 1494155 h 6507156"/>
              <a:gd name="connsiteX3268" fmla="*/ 695000 w 9124939"/>
              <a:gd name="connsiteY3268" fmla="*/ 1478598 h 6507156"/>
              <a:gd name="connsiteX3269" fmla="*/ 714685 w 9124939"/>
              <a:gd name="connsiteY3269" fmla="*/ 1504950 h 6507156"/>
              <a:gd name="connsiteX3270" fmla="*/ 732465 w 9124939"/>
              <a:gd name="connsiteY3270" fmla="*/ 1505902 h 6507156"/>
              <a:gd name="connsiteX3271" fmla="*/ 732465 w 9124939"/>
              <a:gd name="connsiteY3271" fmla="*/ 1540510 h 6507156"/>
              <a:gd name="connsiteX3272" fmla="*/ 743577 w 9124939"/>
              <a:gd name="connsiteY3272" fmla="*/ 1548130 h 6507156"/>
              <a:gd name="connsiteX3273" fmla="*/ 750880 w 9124939"/>
              <a:gd name="connsiteY3273" fmla="*/ 1576388 h 6507156"/>
              <a:gd name="connsiteX3274" fmla="*/ 756277 w 9124939"/>
              <a:gd name="connsiteY3274" fmla="*/ 1551940 h 6507156"/>
              <a:gd name="connsiteX3275" fmla="*/ 761357 w 9124939"/>
              <a:gd name="connsiteY3275" fmla="*/ 1547495 h 6507156"/>
              <a:gd name="connsiteX3276" fmla="*/ 774375 w 9124939"/>
              <a:gd name="connsiteY3276" fmla="*/ 1563687 h 6507156"/>
              <a:gd name="connsiteX3277" fmla="*/ 772787 w 9124939"/>
              <a:gd name="connsiteY3277" fmla="*/ 1524635 h 6507156"/>
              <a:gd name="connsiteX3278" fmla="*/ 800727 w 9124939"/>
              <a:gd name="connsiteY3278" fmla="*/ 1481138 h 6507156"/>
              <a:gd name="connsiteX3279" fmla="*/ 802315 w 9124939"/>
              <a:gd name="connsiteY3279" fmla="*/ 1499870 h 6507156"/>
              <a:gd name="connsiteX3280" fmla="*/ 812792 w 9124939"/>
              <a:gd name="connsiteY3280" fmla="*/ 1513522 h 6507156"/>
              <a:gd name="connsiteX3281" fmla="*/ 822317 w 9124939"/>
              <a:gd name="connsiteY3281" fmla="*/ 1524953 h 6507156"/>
              <a:gd name="connsiteX3282" fmla="*/ 827715 w 9124939"/>
              <a:gd name="connsiteY3282" fmla="*/ 1510030 h 6507156"/>
              <a:gd name="connsiteX3283" fmla="*/ 842320 w 9124939"/>
              <a:gd name="connsiteY3283" fmla="*/ 1472248 h 6507156"/>
              <a:gd name="connsiteX3284" fmla="*/ 827080 w 9124939"/>
              <a:gd name="connsiteY3284" fmla="*/ 1431290 h 6507156"/>
              <a:gd name="connsiteX3285" fmla="*/ 824540 w 9124939"/>
              <a:gd name="connsiteY3285" fmla="*/ 1395413 h 6507156"/>
              <a:gd name="connsiteX3286" fmla="*/ 848670 w 9124939"/>
              <a:gd name="connsiteY3286" fmla="*/ 1383348 h 6507156"/>
              <a:gd name="connsiteX3287" fmla="*/ 892485 w 9124939"/>
              <a:gd name="connsiteY3287" fmla="*/ 1434783 h 6507156"/>
              <a:gd name="connsiteX3288" fmla="*/ 886452 w 9124939"/>
              <a:gd name="connsiteY3288" fmla="*/ 1447483 h 6507156"/>
              <a:gd name="connsiteX3289" fmla="*/ 891850 w 9124939"/>
              <a:gd name="connsiteY3289" fmla="*/ 1472883 h 6507156"/>
              <a:gd name="connsiteX3290" fmla="*/ 914392 w 9124939"/>
              <a:gd name="connsiteY3290" fmla="*/ 1503045 h 6507156"/>
              <a:gd name="connsiteX3291" fmla="*/ 926457 w 9124939"/>
              <a:gd name="connsiteY3291" fmla="*/ 1448118 h 6507156"/>
              <a:gd name="connsiteX3292" fmla="*/ 911535 w 9124939"/>
              <a:gd name="connsiteY3292" fmla="*/ 1430655 h 6507156"/>
              <a:gd name="connsiteX3293" fmla="*/ 919155 w 9124939"/>
              <a:gd name="connsiteY3293" fmla="*/ 1419860 h 6507156"/>
              <a:gd name="connsiteX3294" fmla="*/ 913440 w 9124939"/>
              <a:gd name="connsiteY3294" fmla="*/ 1401763 h 6507156"/>
              <a:gd name="connsiteX3295" fmla="*/ 936617 w 9124939"/>
              <a:gd name="connsiteY3295" fmla="*/ 1395413 h 6507156"/>
              <a:gd name="connsiteX3296" fmla="*/ 953762 w 9124939"/>
              <a:gd name="connsiteY3296" fmla="*/ 1401445 h 6507156"/>
              <a:gd name="connsiteX3297" fmla="*/ 948365 w 9124939"/>
              <a:gd name="connsiteY3297" fmla="*/ 1382713 h 6507156"/>
              <a:gd name="connsiteX3298" fmla="*/ 952175 w 9124939"/>
              <a:gd name="connsiteY3298" fmla="*/ 1370965 h 6507156"/>
              <a:gd name="connsiteX3299" fmla="*/ 963922 w 9124939"/>
              <a:gd name="connsiteY3299" fmla="*/ 1378585 h 6507156"/>
              <a:gd name="connsiteX3300" fmla="*/ 964875 w 9124939"/>
              <a:gd name="connsiteY3300" fmla="*/ 1372235 h 6507156"/>
              <a:gd name="connsiteX3301" fmla="*/ 975670 w 9124939"/>
              <a:gd name="connsiteY3301" fmla="*/ 1369695 h 6507156"/>
              <a:gd name="connsiteX3302" fmla="*/ 988370 w 9124939"/>
              <a:gd name="connsiteY3302" fmla="*/ 1390968 h 6507156"/>
              <a:gd name="connsiteX3303" fmla="*/ 998847 w 9124939"/>
              <a:gd name="connsiteY3303" fmla="*/ 1390650 h 6507156"/>
              <a:gd name="connsiteX3304" fmla="*/ 1001387 w 9124939"/>
              <a:gd name="connsiteY3304" fmla="*/ 1410653 h 6507156"/>
              <a:gd name="connsiteX3305" fmla="*/ 1020437 w 9124939"/>
              <a:gd name="connsiteY3305" fmla="*/ 1430655 h 6507156"/>
              <a:gd name="connsiteX3306" fmla="*/ 1031550 w 9124939"/>
              <a:gd name="connsiteY3306" fmla="*/ 1462088 h 6507156"/>
              <a:gd name="connsiteX3307" fmla="*/ 1035042 w 9124939"/>
              <a:gd name="connsiteY3307" fmla="*/ 1492568 h 6507156"/>
              <a:gd name="connsiteX3308" fmla="*/ 1052823 w 9124939"/>
              <a:gd name="connsiteY3308" fmla="*/ 1487170 h 6507156"/>
              <a:gd name="connsiteX3309" fmla="*/ 1035677 w 9124939"/>
              <a:gd name="connsiteY3309" fmla="*/ 1454468 h 6507156"/>
              <a:gd name="connsiteX3310" fmla="*/ 1044885 w 9124939"/>
              <a:gd name="connsiteY3310" fmla="*/ 1438593 h 6507156"/>
              <a:gd name="connsiteX3311" fmla="*/ 1024565 w 9124939"/>
              <a:gd name="connsiteY3311" fmla="*/ 1403985 h 6507156"/>
              <a:gd name="connsiteX3312" fmla="*/ 1021390 w 9124939"/>
              <a:gd name="connsiteY3312" fmla="*/ 1371600 h 6507156"/>
              <a:gd name="connsiteX3313" fmla="*/ 1035995 w 9124939"/>
              <a:gd name="connsiteY3313" fmla="*/ 1384300 h 6507156"/>
              <a:gd name="connsiteX3314" fmla="*/ 1055998 w 9124939"/>
              <a:gd name="connsiteY3314" fmla="*/ 1376363 h 6507156"/>
              <a:gd name="connsiteX3315" fmla="*/ 1090288 w 9124939"/>
              <a:gd name="connsiteY3315" fmla="*/ 1406843 h 6507156"/>
              <a:gd name="connsiteX3316" fmla="*/ 1102035 w 9124939"/>
              <a:gd name="connsiteY3316" fmla="*/ 1409700 h 6507156"/>
              <a:gd name="connsiteX3317" fmla="*/ 1105210 w 9124939"/>
              <a:gd name="connsiteY3317" fmla="*/ 1397318 h 6507156"/>
              <a:gd name="connsiteX3318" fmla="*/ 1119498 w 9124939"/>
              <a:gd name="connsiteY3318" fmla="*/ 1386205 h 6507156"/>
              <a:gd name="connsiteX3319" fmla="*/ 1126800 w 9124939"/>
              <a:gd name="connsiteY3319" fmla="*/ 1363345 h 6507156"/>
              <a:gd name="connsiteX3320" fmla="*/ 1141405 w 9124939"/>
              <a:gd name="connsiteY3320" fmla="*/ 1363028 h 6507156"/>
              <a:gd name="connsiteX3321" fmla="*/ 1148390 w 9124939"/>
              <a:gd name="connsiteY3321" fmla="*/ 1385253 h 6507156"/>
              <a:gd name="connsiteX3322" fmla="*/ 1170615 w 9124939"/>
              <a:gd name="connsiteY3322" fmla="*/ 1384935 h 6507156"/>
              <a:gd name="connsiteX3323" fmla="*/ 1178553 w 9124939"/>
              <a:gd name="connsiteY3323" fmla="*/ 1376363 h 6507156"/>
              <a:gd name="connsiteX3324" fmla="*/ 1195698 w 9124939"/>
              <a:gd name="connsiteY3324" fmla="*/ 1375410 h 6507156"/>
              <a:gd name="connsiteX3325" fmla="*/ 1199825 w 9124939"/>
              <a:gd name="connsiteY3325" fmla="*/ 1362710 h 6507156"/>
              <a:gd name="connsiteX3326" fmla="*/ 1185538 w 9124939"/>
              <a:gd name="connsiteY3326" fmla="*/ 1295400 h 6507156"/>
              <a:gd name="connsiteX3327" fmla="*/ 1191888 w 9124939"/>
              <a:gd name="connsiteY3327" fmla="*/ 1290955 h 6507156"/>
              <a:gd name="connsiteX3328" fmla="*/ 1199190 w 9124939"/>
              <a:gd name="connsiteY3328" fmla="*/ 1299210 h 6507156"/>
              <a:gd name="connsiteX3329" fmla="*/ 1216335 w 9124939"/>
              <a:gd name="connsiteY3329" fmla="*/ 1289685 h 6507156"/>
              <a:gd name="connsiteX3330" fmla="*/ 1214113 w 9124939"/>
              <a:gd name="connsiteY3330" fmla="*/ 1280160 h 6507156"/>
              <a:gd name="connsiteX3331" fmla="*/ 1222367 w 9124939"/>
              <a:gd name="connsiteY3331" fmla="*/ 1271588 h 6507156"/>
              <a:gd name="connsiteX3332" fmla="*/ 6804013 w 9124939"/>
              <a:gd name="connsiteY3332" fmla="*/ 1201739 h 6507156"/>
              <a:gd name="connsiteX3333" fmla="*/ 6821476 w 9124939"/>
              <a:gd name="connsiteY3333" fmla="*/ 1214122 h 6507156"/>
              <a:gd name="connsiteX3334" fmla="*/ 6817192 w 9124939"/>
              <a:gd name="connsiteY3334" fmla="*/ 1235077 h 6507156"/>
              <a:gd name="connsiteX3335" fmla="*/ 6805331 w 9124939"/>
              <a:gd name="connsiteY3335" fmla="*/ 1223965 h 6507156"/>
              <a:gd name="connsiteX3336" fmla="*/ 6804013 w 9124939"/>
              <a:gd name="connsiteY3336" fmla="*/ 1201739 h 6507156"/>
              <a:gd name="connsiteX3337" fmla="*/ 4134478 w 9124939"/>
              <a:gd name="connsiteY3337" fmla="*/ 1071569 h 6507156"/>
              <a:gd name="connsiteX3338" fmla="*/ 4146543 w 9124939"/>
              <a:gd name="connsiteY3338" fmla="*/ 1081094 h 6507156"/>
              <a:gd name="connsiteX3339" fmla="*/ 4114793 w 9124939"/>
              <a:gd name="connsiteY3339" fmla="*/ 1090619 h 6507156"/>
              <a:gd name="connsiteX3340" fmla="*/ 4111618 w 9124939"/>
              <a:gd name="connsiteY3340" fmla="*/ 1082682 h 6507156"/>
              <a:gd name="connsiteX3341" fmla="*/ 4134478 w 9124939"/>
              <a:gd name="connsiteY3341" fmla="*/ 1071569 h 6507156"/>
              <a:gd name="connsiteX3342" fmla="*/ 4165949 w 9124939"/>
              <a:gd name="connsiteY3342" fmla="*/ 973143 h 6507156"/>
              <a:gd name="connsiteX3343" fmla="*/ 4167181 w 9124939"/>
              <a:gd name="connsiteY3343" fmla="*/ 988850 h 6507156"/>
              <a:gd name="connsiteX3344" fmla="*/ 4146543 w 9124939"/>
              <a:gd name="connsiteY3344" fmla="*/ 992193 h 6507156"/>
              <a:gd name="connsiteX3345" fmla="*/ 4165949 w 9124939"/>
              <a:gd name="connsiteY3345" fmla="*/ 973143 h 6507156"/>
              <a:gd name="connsiteX3346" fmla="*/ 4200831 w 9124939"/>
              <a:gd name="connsiteY3346" fmla="*/ 963617 h 6507156"/>
              <a:gd name="connsiteX3347" fmla="*/ 4214801 w 9124939"/>
              <a:gd name="connsiteY3347" fmla="*/ 990366 h 6507156"/>
              <a:gd name="connsiteX3348" fmla="*/ 4198926 w 9124939"/>
              <a:gd name="connsiteY3348" fmla="*/ 1006480 h 6507156"/>
              <a:gd name="connsiteX3349" fmla="*/ 4192576 w 9124939"/>
              <a:gd name="connsiteY3349" fmla="*/ 996812 h 6507156"/>
              <a:gd name="connsiteX3350" fmla="*/ 4192576 w 9124939"/>
              <a:gd name="connsiteY3350" fmla="*/ 987143 h 6507156"/>
              <a:gd name="connsiteX3351" fmla="*/ 4199561 w 9124939"/>
              <a:gd name="connsiteY3351" fmla="*/ 978442 h 6507156"/>
              <a:gd name="connsiteX3352" fmla="*/ 4200831 w 9124939"/>
              <a:gd name="connsiteY3352" fmla="*/ 963617 h 6507156"/>
              <a:gd name="connsiteX3353" fmla="*/ 4193170 w 9124939"/>
              <a:gd name="connsiteY3353" fmla="*/ 938217 h 6507156"/>
              <a:gd name="connsiteX3354" fmla="*/ 4198926 w 9124939"/>
              <a:gd name="connsiteY3354" fmla="*/ 946846 h 6507156"/>
              <a:gd name="connsiteX3355" fmla="*/ 4187094 w 9124939"/>
              <a:gd name="connsiteY3355" fmla="*/ 958350 h 6507156"/>
              <a:gd name="connsiteX3356" fmla="*/ 4185175 w 9124939"/>
              <a:gd name="connsiteY3356" fmla="*/ 976565 h 6507156"/>
              <a:gd name="connsiteX3357" fmla="*/ 4173668 w 9124939"/>
              <a:gd name="connsiteY3357" fmla="*/ 987430 h 6507156"/>
              <a:gd name="connsiteX3358" fmla="*/ 4173348 w 9124939"/>
              <a:gd name="connsiteY3358" fmla="*/ 966978 h 6507156"/>
              <a:gd name="connsiteX3359" fmla="*/ 4154481 w 9124939"/>
              <a:gd name="connsiteY3359" fmla="*/ 968576 h 6507156"/>
              <a:gd name="connsiteX3360" fmla="*/ 4156080 w 9124939"/>
              <a:gd name="connsiteY3360" fmla="*/ 955794 h 6507156"/>
              <a:gd name="connsiteX3361" fmla="*/ 4176546 w 9124939"/>
              <a:gd name="connsiteY3361" fmla="*/ 947165 h 6507156"/>
              <a:gd name="connsiteX3362" fmla="*/ 4193170 w 9124939"/>
              <a:gd name="connsiteY3362" fmla="*/ 938217 h 6507156"/>
              <a:gd name="connsiteX3363" fmla="*/ 7802110 w 9124939"/>
              <a:gd name="connsiteY3363" fmla="*/ 908049 h 6507156"/>
              <a:gd name="connsiteX3364" fmla="*/ 7820417 w 9124939"/>
              <a:gd name="connsiteY3364" fmla="*/ 911147 h 6507156"/>
              <a:gd name="connsiteX3365" fmla="*/ 7840651 w 9124939"/>
              <a:gd name="connsiteY3365" fmla="*/ 914864 h 6507156"/>
              <a:gd name="connsiteX3366" fmla="*/ 7823950 w 9124939"/>
              <a:gd name="connsiteY3366" fmla="*/ 933449 h 6507156"/>
              <a:gd name="connsiteX3367" fmla="*/ 7800183 w 9124939"/>
              <a:gd name="connsiteY3367" fmla="*/ 931900 h 6507156"/>
              <a:gd name="connsiteX3368" fmla="*/ 7785088 w 9124939"/>
              <a:gd name="connsiteY3368" fmla="*/ 925705 h 6507156"/>
              <a:gd name="connsiteX3369" fmla="*/ 7802110 w 9124939"/>
              <a:gd name="connsiteY3369" fmla="*/ 908049 h 6507156"/>
              <a:gd name="connsiteX3370" fmla="*/ 3989486 w 9124939"/>
              <a:gd name="connsiteY3370" fmla="*/ 896939 h 6507156"/>
              <a:gd name="connsiteX3371" fmla="*/ 3993890 w 9124939"/>
              <a:gd name="connsiteY3371" fmla="*/ 905284 h 6507156"/>
              <a:gd name="connsiteX3372" fmla="*/ 3993260 w 9124939"/>
              <a:gd name="connsiteY3372" fmla="*/ 917160 h 6507156"/>
              <a:gd name="connsiteX3373" fmla="*/ 4000180 w 9124939"/>
              <a:gd name="connsiteY3373" fmla="*/ 913951 h 6507156"/>
              <a:gd name="connsiteX3374" fmla="*/ 4000494 w 9124939"/>
              <a:gd name="connsiteY3374" fmla="*/ 922617 h 6507156"/>
              <a:gd name="connsiteX3375" fmla="*/ 3986970 w 9124939"/>
              <a:gd name="connsiteY3375" fmla="*/ 925827 h 6507156"/>
              <a:gd name="connsiteX3376" fmla="*/ 3977850 w 9124939"/>
              <a:gd name="connsiteY3376" fmla="*/ 948295 h 6507156"/>
              <a:gd name="connsiteX3377" fmla="*/ 3967156 w 9124939"/>
              <a:gd name="connsiteY3377" fmla="*/ 955677 h 6507156"/>
              <a:gd name="connsiteX3378" fmla="*/ 3973131 w 9124939"/>
              <a:gd name="connsiteY3378" fmla="*/ 938665 h 6507156"/>
              <a:gd name="connsiteX3379" fmla="*/ 3970931 w 9124939"/>
              <a:gd name="connsiteY3379" fmla="*/ 919407 h 6507156"/>
              <a:gd name="connsiteX3380" fmla="*/ 3984769 w 9124939"/>
              <a:gd name="connsiteY3380" fmla="*/ 916197 h 6507156"/>
              <a:gd name="connsiteX3381" fmla="*/ 3989486 w 9124939"/>
              <a:gd name="connsiteY3381" fmla="*/ 896939 h 6507156"/>
              <a:gd name="connsiteX3382" fmla="*/ 4006385 w 9124939"/>
              <a:gd name="connsiteY3382" fmla="*/ 884239 h 6507156"/>
              <a:gd name="connsiteX3383" fmla="*/ 4017706 w 9124939"/>
              <a:gd name="connsiteY3383" fmla="*/ 891771 h 6507156"/>
              <a:gd name="connsiteX3384" fmla="*/ 4019543 w 9124939"/>
              <a:gd name="connsiteY3384" fmla="*/ 898047 h 6507156"/>
              <a:gd name="connsiteX3385" fmla="*/ 4016483 w 9124939"/>
              <a:gd name="connsiteY3385" fmla="*/ 911227 h 6507156"/>
              <a:gd name="connsiteX3386" fmla="*/ 4006385 w 9124939"/>
              <a:gd name="connsiteY3386" fmla="*/ 910599 h 6507156"/>
              <a:gd name="connsiteX3387" fmla="*/ 3998122 w 9124939"/>
              <a:gd name="connsiteY3387" fmla="*/ 903382 h 6507156"/>
              <a:gd name="connsiteX3388" fmla="*/ 3994143 w 9124939"/>
              <a:gd name="connsiteY3388" fmla="*/ 892712 h 6507156"/>
              <a:gd name="connsiteX3389" fmla="*/ 4009444 w 9124939"/>
              <a:gd name="connsiteY3389" fmla="*/ 893967 h 6507156"/>
              <a:gd name="connsiteX3390" fmla="*/ 4006385 w 9124939"/>
              <a:gd name="connsiteY3390" fmla="*/ 884239 h 6507156"/>
              <a:gd name="connsiteX3391" fmla="*/ 4209307 w 9124939"/>
              <a:gd name="connsiteY3391" fmla="*/ 882654 h 6507156"/>
              <a:gd name="connsiteX3392" fmla="*/ 4222780 w 9124939"/>
              <a:gd name="connsiteY3392" fmla="*/ 891617 h 6507156"/>
              <a:gd name="connsiteX3393" fmla="*/ 4225914 w 9124939"/>
              <a:gd name="connsiteY3393" fmla="*/ 902743 h 6507156"/>
              <a:gd name="connsiteX3394" fmla="*/ 4219021 w 9124939"/>
              <a:gd name="connsiteY3394" fmla="*/ 912015 h 6507156"/>
              <a:gd name="connsiteX3395" fmla="*/ 4202101 w 9124939"/>
              <a:gd name="connsiteY3395" fmla="*/ 917579 h 6507156"/>
              <a:gd name="connsiteX3396" fmla="*/ 4206174 w 9124939"/>
              <a:gd name="connsiteY3396" fmla="*/ 903052 h 6507156"/>
              <a:gd name="connsiteX3397" fmla="*/ 4209307 w 9124939"/>
              <a:gd name="connsiteY3397" fmla="*/ 882654 h 6507156"/>
              <a:gd name="connsiteX3398" fmla="*/ 7856129 w 9124939"/>
              <a:gd name="connsiteY3398" fmla="*/ 862012 h 6507156"/>
              <a:gd name="connsiteX3399" fmla="*/ 7864463 w 9124939"/>
              <a:gd name="connsiteY3399" fmla="*/ 876348 h 6507156"/>
              <a:gd name="connsiteX3400" fmla="*/ 7859833 w 9124939"/>
              <a:gd name="connsiteY3400" fmla="*/ 903463 h 6507156"/>
              <a:gd name="connsiteX3401" fmla="*/ 7851499 w 9124939"/>
              <a:gd name="connsiteY3401" fmla="*/ 912812 h 6507156"/>
              <a:gd name="connsiteX3402" fmla="*/ 7842238 w 9124939"/>
              <a:gd name="connsiteY3402" fmla="*/ 909696 h 6507156"/>
              <a:gd name="connsiteX3403" fmla="*/ 7847177 w 9124939"/>
              <a:gd name="connsiteY3403" fmla="*/ 886633 h 6507156"/>
              <a:gd name="connsiteX3404" fmla="*/ 7856129 w 9124939"/>
              <a:gd name="connsiteY3404" fmla="*/ 862012 h 6507156"/>
              <a:gd name="connsiteX3405" fmla="*/ 7837476 w 9124939"/>
              <a:gd name="connsiteY3405" fmla="*/ 849312 h 6507156"/>
              <a:gd name="connsiteX3406" fmla="*/ 7829539 w 9124939"/>
              <a:gd name="connsiteY3406" fmla="*/ 887412 h 6507156"/>
              <a:gd name="connsiteX3407" fmla="*/ 7821601 w 9124939"/>
              <a:gd name="connsiteY3407" fmla="*/ 872490 h 6507156"/>
              <a:gd name="connsiteX3408" fmla="*/ 7821601 w 9124939"/>
              <a:gd name="connsiteY3408" fmla="*/ 856932 h 6507156"/>
              <a:gd name="connsiteX3409" fmla="*/ 7837476 w 9124939"/>
              <a:gd name="connsiteY3409" fmla="*/ 849312 h 6507156"/>
              <a:gd name="connsiteX3410" fmla="*/ 4079889 w 9124939"/>
              <a:gd name="connsiteY3410" fmla="*/ 846139 h 6507156"/>
              <a:gd name="connsiteX3411" fmla="*/ 4083044 w 9124939"/>
              <a:gd name="connsiteY3411" fmla="*/ 854711 h 6507156"/>
              <a:gd name="connsiteX3412" fmla="*/ 4044542 w 9124939"/>
              <a:gd name="connsiteY3412" fmla="*/ 896939 h 6507156"/>
              <a:gd name="connsiteX3413" fmla="*/ 4031918 w 9124939"/>
              <a:gd name="connsiteY3413" fmla="*/ 891859 h 6507156"/>
              <a:gd name="connsiteX3414" fmla="*/ 4030656 w 9124939"/>
              <a:gd name="connsiteY3414" fmla="*/ 877254 h 6507156"/>
              <a:gd name="connsiteX3415" fmla="*/ 4037914 w 9124939"/>
              <a:gd name="connsiteY3415" fmla="*/ 865506 h 6507156"/>
              <a:gd name="connsiteX3416" fmla="*/ 4050538 w 9124939"/>
              <a:gd name="connsiteY3416" fmla="*/ 867411 h 6507156"/>
              <a:gd name="connsiteX3417" fmla="*/ 4056850 w 9124939"/>
              <a:gd name="connsiteY3417" fmla="*/ 858839 h 6507156"/>
              <a:gd name="connsiteX3418" fmla="*/ 4062846 w 9124939"/>
              <a:gd name="connsiteY3418" fmla="*/ 846456 h 6507156"/>
              <a:gd name="connsiteX3419" fmla="*/ 4079889 w 9124939"/>
              <a:gd name="connsiteY3419" fmla="*/ 846139 h 6507156"/>
              <a:gd name="connsiteX3420" fmla="*/ 4275636 w 9124939"/>
              <a:gd name="connsiteY3420" fmla="*/ 839793 h 6507156"/>
              <a:gd name="connsiteX3421" fmla="*/ 4283063 w 9124939"/>
              <a:gd name="connsiteY3421" fmla="*/ 848779 h 6507156"/>
              <a:gd name="connsiteX3422" fmla="*/ 4274991 w 9124939"/>
              <a:gd name="connsiteY3422" fmla="*/ 855668 h 6507156"/>
              <a:gd name="connsiteX3423" fmla="*/ 4264013 w 9124939"/>
              <a:gd name="connsiteY3423" fmla="*/ 849677 h 6507156"/>
              <a:gd name="connsiteX3424" fmla="*/ 4275636 w 9124939"/>
              <a:gd name="connsiteY3424" fmla="*/ 839793 h 6507156"/>
              <a:gd name="connsiteX3425" fmla="*/ 4083044 w 9124939"/>
              <a:gd name="connsiteY3425" fmla="*/ 822327 h 6507156"/>
              <a:gd name="connsiteX3426" fmla="*/ 4094156 w 9124939"/>
              <a:gd name="connsiteY3426" fmla="*/ 832937 h 6507156"/>
              <a:gd name="connsiteX3427" fmla="*/ 4090888 w 9124939"/>
              <a:gd name="connsiteY3427" fmla="*/ 847727 h 6507156"/>
              <a:gd name="connsiteX3428" fmla="*/ 4083369 w 9124939"/>
              <a:gd name="connsiteY3428" fmla="*/ 841297 h 6507156"/>
              <a:gd name="connsiteX3429" fmla="*/ 4083044 w 9124939"/>
              <a:gd name="connsiteY3429" fmla="*/ 822327 h 6507156"/>
              <a:gd name="connsiteX3430" fmla="*/ 7888276 w 9124939"/>
              <a:gd name="connsiteY3430" fmla="*/ 822324 h 6507156"/>
              <a:gd name="connsiteX3431" fmla="*/ 7888276 w 9124939"/>
              <a:gd name="connsiteY3431" fmla="*/ 833540 h 6507156"/>
              <a:gd name="connsiteX3432" fmla="*/ 7865576 w 9124939"/>
              <a:gd name="connsiteY3432" fmla="*/ 855662 h 6507156"/>
              <a:gd name="connsiteX3433" fmla="*/ 7858113 w 9124939"/>
              <a:gd name="connsiteY3433" fmla="*/ 844445 h 6507156"/>
              <a:gd name="connsiteX3434" fmla="*/ 7888276 w 9124939"/>
              <a:gd name="connsiteY3434" fmla="*/ 822324 h 6507156"/>
              <a:gd name="connsiteX3435" fmla="*/ 4178483 w 9124939"/>
              <a:gd name="connsiteY3435" fmla="*/ 795342 h 6507156"/>
              <a:gd name="connsiteX3436" fmla="*/ 4189401 w 9124939"/>
              <a:gd name="connsiteY3436" fmla="*/ 806546 h 6507156"/>
              <a:gd name="connsiteX3437" fmla="*/ 4183301 w 9124939"/>
              <a:gd name="connsiteY3437" fmla="*/ 823832 h 6507156"/>
              <a:gd name="connsiteX3438" fmla="*/ 4172378 w 9124939"/>
              <a:gd name="connsiteY3438" fmla="*/ 840798 h 6507156"/>
              <a:gd name="connsiteX3439" fmla="*/ 4167237 w 9124939"/>
              <a:gd name="connsiteY3439" fmla="*/ 846240 h 6507156"/>
              <a:gd name="connsiteX3440" fmla="*/ 4155351 w 9124939"/>
              <a:gd name="connsiteY3440" fmla="*/ 850722 h 6507156"/>
              <a:gd name="connsiteX3441" fmla="*/ 4156635 w 9124939"/>
              <a:gd name="connsiteY3441" fmla="*/ 861286 h 6507156"/>
              <a:gd name="connsiteX3442" fmla="*/ 4158884 w 9124939"/>
              <a:gd name="connsiteY3442" fmla="*/ 873130 h 6507156"/>
              <a:gd name="connsiteX3443" fmla="*/ 4150210 w 9124939"/>
              <a:gd name="connsiteY3443" fmla="*/ 870889 h 6507156"/>
              <a:gd name="connsiteX3444" fmla="*/ 4148282 w 9124939"/>
              <a:gd name="connsiteY3444" fmla="*/ 850722 h 6507156"/>
              <a:gd name="connsiteX3445" fmla="*/ 4157599 w 9124939"/>
              <a:gd name="connsiteY3445" fmla="*/ 827994 h 6507156"/>
              <a:gd name="connsiteX3446" fmla="*/ 4139287 w 9124939"/>
              <a:gd name="connsiteY3446" fmla="*/ 835036 h 6507156"/>
              <a:gd name="connsiteX3447" fmla="*/ 4122258 w 9124939"/>
              <a:gd name="connsiteY3447" fmla="*/ 864807 h 6507156"/>
              <a:gd name="connsiteX3448" fmla="*/ 4110692 w 9124939"/>
              <a:gd name="connsiteY3448" fmla="*/ 857444 h 6507156"/>
              <a:gd name="connsiteX3449" fmla="*/ 4108443 w 9124939"/>
              <a:gd name="connsiteY3449" fmla="*/ 846560 h 6507156"/>
              <a:gd name="connsiteX3450" fmla="*/ 4121937 w 9124939"/>
              <a:gd name="connsiteY3450" fmla="*/ 828314 h 6507156"/>
              <a:gd name="connsiteX3451" fmla="*/ 4139287 w 9124939"/>
              <a:gd name="connsiteY3451" fmla="*/ 811348 h 6507156"/>
              <a:gd name="connsiteX3452" fmla="*/ 4159206 w 9124939"/>
              <a:gd name="connsiteY3452" fmla="*/ 805906 h 6507156"/>
              <a:gd name="connsiteX3453" fmla="*/ 4178483 w 9124939"/>
              <a:gd name="connsiteY3453" fmla="*/ 795342 h 6507156"/>
              <a:gd name="connsiteX3454" fmla="*/ 4298939 w 9124939"/>
              <a:gd name="connsiteY3454" fmla="*/ 781055 h 6507156"/>
              <a:gd name="connsiteX3455" fmla="*/ 4297063 w 9124939"/>
              <a:gd name="connsiteY3455" fmla="*/ 798304 h 6507156"/>
              <a:gd name="connsiteX3456" fmla="*/ 4283617 w 9124939"/>
              <a:gd name="connsiteY3456" fmla="*/ 801693 h 6507156"/>
              <a:gd name="connsiteX3457" fmla="*/ 4278301 w 9124939"/>
              <a:gd name="connsiteY3457" fmla="*/ 788139 h 6507156"/>
              <a:gd name="connsiteX3458" fmla="*/ 4298939 w 9124939"/>
              <a:gd name="connsiteY3458" fmla="*/ 781055 h 6507156"/>
              <a:gd name="connsiteX3459" fmla="*/ 7658089 w 9124939"/>
              <a:gd name="connsiteY3459" fmla="*/ 765175 h 6507156"/>
              <a:gd name="connsiteX3460" fmla="*/ 7647678 w 9124939"/>
              <a:gd name="connsiteY3460" fmla="*/ 772177 h 6507156"/>
              <a:gd name="connsiteX3461" fmla="*/ 7610138 w 9124939"/>
              <a:gd name="connsiteY3461" fmla="*/ 787400 h 6507156"/>
              <a:gd name="connsiteX3462" fmla="*/ 7608876 w 9124939"/>
              <a:gd name="connsiteY3462" fmla="*/ 779789 h 6507156"/>
              <a:gd name="connsiteX3463" fmla="*/ 7627488 w 9124939"/>
              <a:gd name="connsiteY3463" fmla="*/ 767002 h 6507156"/>
              <a:gd name="connsiteX3464" fmla="*/ 7658089 w 9124939"/>
              <a:gd name="connsiteY3464" fmla="*/ 765175 h 6507156"/>
              <a:gd name="connsiteX3465" fmla="*/ 4141812 w 9124939"/>
              <a:gd name="connsiteY3465" fmla="*/ 762004 h 6507156"/>
              <a:gd name="connsiteX3466" fmla="*/ 4149536 w 9124939"/>
              <a:gd name="connsiteY3466" fmla="*/ 765179 h 6507156"/>
              <a:gd name="connsiteX3467" fmla="*/ 4152894 w 9124939"/>
              <a:gd name="connsiteY3467" fmla="*/ 773434 h 6507156"/>
              <a:gd name="connsiteX3468" fmla="*/ 4150879 w 9124939"/>
              <a:gd name="connsiteY3468" fmla="*/ 787087 h 6507156"/>
              <a:gd name="connsiteX3469" fmla="*/ 4138790 w 9124939"/>
              <a:gd name="connsiteY3469" fmla="*/ 787404 h 6507156"/>
              <a:gd name="connsiteX3470" fmla="*/ 4135431 w 9124939"/>
              <a:gd name="connsiteY3470" fmla="*/ 771529 h 6507156"/>
              <a:gd name="connsiteX3471" fmla="*/ 4141812 w 9124939"/>
              <a:gd name="connsiteY3471" fmla="*/ 762004 h 6507156"/>
              <a:gd name="connsiteX3472" fmla="*/ 4241401 w 9124939"/>
              <a:gd name="connsiteY3472" fmla="*/ 669928 h 6507156"/>
              <a:gd name="connsiteX3473" fmla="*/ 4250857 w 9124939"/>
              <a:gd name="connsiteY3473" fmla="*/ 671208 h 6507156"/>
              <a:gd name="connsiteX3474" fmla="*/ 4257477 w 9124939"/>
              <a:gd name="connsiteY3474" fmla="*/ 694568 h 6507156"/>
              <a:gd name="connsiteX3475" fmla="*/ 4248020 w 9124939"/>
              <a:gd name="connsiteY3475" fmla="*/ 710249 h 6507156"/>
              <a:gd name="connsiteX3476" fmla="*/ 4259683 w 9124939"/>
              <a:gd name="connsiteY3476" fmla="*/ 721129 h 6507156"/>
              <a:gd name="connsiteX3477" fmla="*/ 4259683 w 9124939"/>
              <a:gd name="connsiteY3477" fmla="*/ 728489 h 6507156"/>
              <a:gd name="connsiteX3478" fmla="*/ 4244238 w 9124939"/>
              <a:gd name="connsiteY3478" fmla="*/ 748970 h 6507156"/>
              <a:gd name="connsiteX3479" fmla="*/ 4246129 w 9124939"/>
              <a:gd name="connsiteY3479" fmla="*/ 761450 h 6507156"/>
              <a:gd name="connsiteX3480" fmla="*/ 4260944 w 9124939"/>
              <a:gd name="connsiteY3480" fmla="*/ 758250 h 6507156"/>
              <a:gd name="connsiteX3481" fmla="*/ 4267249 w 9124939"/>
              <a:gd name="connsiteY3481" fmla="*/ 737770 h 6507156"/>
              <a:gd name="connsiteX3482" fmla="*/ 4272292 w 9124939"/>
              <a:gd name="connsiteY3482" fmla="*/ 719849 h 6507156"/>
              <a:gd name="connsiteX3483" fmla="*/ 4287108 w 9124939"/>
              <a:gd name="connsiteY3483" fmla="*/ 713129 h 6507156"/>
              <a:gd name="connsiteX3484" fmla="*/ 4277021 w 9124939"/>
              <a:gd name="connsiteY3484" fmla="*/ 696488 h 6507156"/>
              <a:gd name="connsiteX3485" fmla="*/ 4286793 w 9124939"/>
              <a:gd name="connsiteY3485" fmla="*/ 683688 h 6507156"/>
              <a:gd name="connsiteX3486" fmla="*/ 4290575 w 9124939"/>
              <a:gd name="connsiteY3486" fmla="*/ 687528 h 6507156"/>
              <a:gd name="connsiteX3487" fmla="*/ 4293412 w 9124939"/>
              <a:gd name="connsiteY3487" fmla="*/ 691048 h 6507156"/>
              <a:gd name="connsiteX3488" fmla="*/ 4294358 w 9124939"/>
              <a:gd name="connsiteY3488" fmla="*/ 692968 h 6507156"/>
              <a:gd name="connsiteX3489" fmla="*/ 4294988 w 9124939"/>
              <a:gd name="connsiteY3489" fmla="*/ 694248 h 6507156"/>
              <a:gd name="connsiteX3490" fmla="*/ 4295934 w 9124939"/>
              <a:gd name="connsiteY3490" fmla="*/ 694888 h 6507156"/>
              <a:gd name="connsiteX3491" fmla="*/ 4296880 w 9124939"/>
              <a:gd name="connsiteY3491" fmla="*/ 695528 h 6507156"/>
              <a:gd name="connsiteX3492" fmla="*/ 4297825 w 9124939"/>
              <a:gd name="connsiteY3492" fmla="*/ 694888 h 6507156"/>
              <a:gd name="connsiteX3493" fmla="*/ 4299402 w 9124939"/>
              <a:gd name="connsiteY3493" fmla="*/ 694568 h 6507156"/>
              <a:gd name="connsiteX3494" fmla="*/ 4301293 w 9124939"/>
              <a:gd name="connsiteY3494" fmla="*/ 693608 h 6507156"/>
              <a:gd name="connsiteX3495" fmla="*/ 4302554 w 9124939"/>
              <a:gd name="connsiteY3495" fmla="*/ 692968 h 6507156"/>
              <a:gd name="connsiteX3496" fmla="*/ 4313902 w 9124939"/>
              <a:gd name="connsiteY3496" fmla="*/ 704489 h 6507156"/>
              <a:gd name="connsiteX3497" fmla="*/ 4319576 w 9124939"/>
              <a:gd name="connsiteY3497" fmla="*/ 716009 h 6507156"/>
              <a:gd name="connsiteX3498" fmla="*/ 4300662 w 9124939"/>
              <a:gd name="connsiteY3498" fmla="*/ 740010 h 6507156"/>
              <a:gd name="connsiteX3499" fmla="*/ 4299086 w 9124939"/>
              <a:gd name="connsiteY3499" fmla="*/ 762090 h 6507156"/>
              <a:gd name="connsiteX3500" fmla="*/ 4278912 w 9124939"/>
              <a:gd name="connsiteY3500" fmla="*/ 760170 h 6507156"/>
              <a:gd name="connsiteX3501" fmla="*/ 4275129 w 9124939"/>
              <a:gd name="connsiteY3501" fmla="*/ 778091 h 6507156"/>
              <a:gd name="connsiteX3502" fmla="*/ 4267564 w 9124939"/>
              <a:gd name="connsiteY3502" fmla="*/ 788651 h 6507156"/>
              <a:gd name="connsiteX3503" fmla="*/ 4278282 w 9124939"/>
              <a:gd name="connsiteY3503" fmla="*/ 804972 h 6507156"/>
              <a:gd name="connsiteX3504" fmla="*/ 4267564 w 9124939"/>
              <a:gd name="connsiteY3504" fmla="*/ 808172 h 6507156"/>
              <a:gd name="connsiteX3505" fmla="*/ 4254009 w 9124939"/>
              <a:gd name="connsiteY3505" fmla="*/ 800812 h 6507156"/>
              <a:gd name="connsiteX3506" fmla="*/ 4250857 w 9124939"/>
              <a:gd name="connsiteY3506" fmla="*/ 784811 h 6507156"/>
              <a:gd name="connsiteX3507" fmla="*/ 4248335 w 9124939"/>
              <a:gd name="connsiteY3507" fmla="*/ 792811 h 6507156"/>
              <a:gd name="connsiteX3508" fmla="*/ 4246759 w 9124939"/>
              <a:gd name="connsiteY3508" fmla="*/ 798891 h 6507156"/>
              <a:gd name="connsiteX3509" fmla="*/ 4245814 w 9124939"/>
              <a:gd name="connsiteY3509" fmla="*/ 801132 h 6507156"/>
              <a:gd name="connsiteX3510" fmla="*/ 4245498 w 9124939"/>
              <a:gd name="connsiteY3510" fmla="*/ 803052 h 6507156"/>
              <a:gd name="connsiteX3511" fmla="*/ 4245183 w 9124939"/>
              <a:gd name="connsiteY3511" fmla="*/ 805292 h 6507156"/>
              <a:gd name="connsiteX3512" fmla="*/ 4243292 w 9124939"/>
              <a:gd name="connsiteY3512" fmla="*/ 808812 h 6507156"/>
              <a:gd name="connsiteX3513" fmla="*/ 4237933 w 9124939"/>
              <a:gd name="connsiteY3513" fmla="*/ 818412 h 6507156"/>
              <a:gd name="connsiteX3514" fmla="*/ 4230053 w 9124939"/>
              <a:gd name="connsiteY3514" fmla="*/ 831852 h 6507156"/>
              <a:gd name="connsiteX3515" fmla="*/ 4220596 w 9124939"/>
              <a:gd name="connsiteY3515" fmla="*/ 822252 h 6507156"/>
              <a:gd name="connsiteX3516" fmla="*/ 4223433 w 9124939"/>
              <a:gd name="connsiteY3516" fmla="*/ 789611 h 6507156"/>
              <a:gd name="connsiteX3517" fmla="*/ 4210194 w 9124939"/>
              <a:gd name="connsiteY3517" fmla="*/ 802412 h 6507156"/>
              <a:gd name="connsiteX3518" fmla="*/ 4198846 w 9124939"/>
              <a:gd name="connsiteY3518" fmla="*/ 830892 h 6507156"/>
              <a:gd name="connsiteX3519" fmla="*/ 4191595 w 9124939"/>
              <a:gd name="connsiteY3519" fmla="*/ 828972 h 6507156"/>
              <a:gd name="connsiteX3520" fmla="*/ 4201683 w 9124939"/>
              <a:gd name="connsiteY3520" fmla="*/ 804332 h 6507156"/>
              <a:gd name="connsiteX3521" fmla="*/ 4190019 w 9124939"/>
              <a:gd name="connsiteY3521" fmla="*/ 802412 h 6507156"/>
              <a:gd name="connsiteX3522" fmla="*/ 4187813 w 9124939"/>
              <a:gd name="connsiteY3522" fmla="*/ 796011 h 6507156"/>
              <a:gd name="connsiteX3523" fmla="*/ 4201367 w 9124939"/>
              <a:gd name="connsiteY3523" fmla="*/ 789611 h 6507156"/>
              <a:gd name="connsiteX3524" fmla="*/ 4193802 w 9124939"/>
              <a:gd name="connsiteY3524" fmla="*/ 779051 h 6507156"/>
              <a:gd name="connsiteX3525" fmla="*/ 4220911 w 9124939"/>
              <a:gd name="connsiteY3525" fmla="*/ 748970 h 6507156"/>
              <a:gd name="connsiteX3526" fmla="*/ 4220911 w 9124939"/>
              <a:gd name="connsiteY3526" fmla="*/ 730089 h 6507156"/>
              <a:gd name="connsiteX3527" fmla="*/ 4229107 w 9124939"/>
              <a:gd name="connsiteY3527" fmla="*/ 718249 h 6507156"/>
              <a:gd name="connsiteX3528" fmla="*/ 4222802 w 9124939"/>
              <a:gd name="connsiteY3528" fmla="*/ 708649 h 6507156"/>
              <a:gd name="connsiteX3529" fmla="*/ 4241401 w 9124939"/>
              <a:gd name="connsiteY3529" fmla="*/ 669928 h 6507156"/>
              <a:gd name="connsiteX3530" fmla="*/ 4180619 w 9124939"/>
              <a:gd name="connsiteY3530" fmla="*/ 663579 h 6507156"/>
              <a:gd name="connsiteX3531" fmla="*/ 4194710 w 9124939"/>
              <a:gd name="connsiteY3531" fmla="*/ 680407 h 6507156"/>
              <a:gd name="connsiteX3532" fmla="*/ 4189385 w 9124939"/>
              <a:gd name="connsiteY3532" fmla="*/ 690884 h 6507156"/>
              <a:gd name="connsiteX3533" fmla="*/ 4194084 w 9124939"/>
              <a:gd name="connsiteY3533" fmla="*/ 711204 h 6507156"/>
              <a:gd name="connsiteX3534" fmla="*/ 4189698 w 9124939"/>
              <a:gd name="connsiteY3534" fmla="*/ 720729 h 6507156"/>
              <a:gd name="connsiteX3535" fmla="*/ 4211626 w 9124939"/>
              <a:gd name="connsiteY3535" fmla="*/ 725492 h 6507156"/>
              <a:gd name="connsiteX3536" fmla="*/ 4201288 w 9124939"/>
              <a:gd name="connsiteY3536" fmla="*/ 742637 h 6507156"/>
              <a:gd name="connsiteX3537" fmla="*/ 4186565 w 9124939"/>
              <a:gd name="connsiteY3537" fmla="*/ 744542 h 6507156"/>
              <a:gd name="connsiteX3538" fmla="*/ 4160883 w 9124939"/>
              <a:gd name="connsiteY3538" fmla="*/ 762004 h 6507156"/>
              <a:gd name="connsiteX3539" fmla="*/ 4148354 w 9124939"/>
              <a:gd name="connsiteY3539" fmla="*/ 758829 h 6507156"/>
              <a:gd name="connsiteX3540" fmla="*/ 4176233 w 9124939"/>
              <a:gd name="connsiteY3540" fmla="*/ 723904 h 6507156"/>
              <a:gd name="connsiteX3541" fmla="*/ 4146161 w 9124939"/>
              <a:gd name="connsiteY3541" fmla="*/ 741684 h 6507156"/>
              <a:gd name="connsiteX3542" fmla="*/ 4136763 w 9124939"/>
              <a:gd name="connsiteY3542" fmla="*/ 741049 h 6507156"/>
              <a:gd name="connsiteX3543" fmla="*/ 4122980 w 9124939"/>
              <a:gd name="connsiteY3543" fmla="*/ 759147 h 6507156"/>
              <a:gd name="connsiteX3544" fmla="*/ 4117968 w 9124939"/>
              <a:gd name="connsiteY3544" fmla="*/ 745494 h 6507156"/>
              <a:gd name="connsiteX3545" fmla="*/ 4128305 w 9124939"/>
              <a:gd name="connsiteY3545" fmla="*/ 737874 h 6507156"/>
              <a:gd name="connsiteX3546" fmla="*/ 4124860 w 9124939"/>
              <a:gd name="connsiteY3546" fmla="*/ 724222 h 6507156"/>
              <a:gd name="connsiteX3547" fmla="*/ 4136450 w 9124939"/>
              <a:gd name="connsiteY3547" fmla="*/ 714697 h 6507156"/>
              <a:gd name="connsiteX3548" fmla="*/ 4151173 w 9124939"/>
              <a:gd name="connsiteY3548" fmla="*/ 711522 h 6507156"/>
              <a:gd name="connsiteX3549" fmla="*/ 4165270 w 9124939"/>
              <a:gd name="connsiteY3549" fmla="*/ 691202 h 6507156"/>
              <a:gd name="connsiteX3550" fmla="*/ 4177800 w 9124939"/>
              <a:gd name="connsiteY3550" fmla="*/ 690249 h 6507156"/>
              <a:gd name="connsiteX3551" fmla="*/ 4173727 w 9124939"/>
              <a:gd name="connsiteY3551" fmla="*/ 673104 h 6507156"/>
              <a:gd name="connsiteX3552" fmla="*/ 4180619 w 9124939"/>
              <a:gd name="connsiteY3552" fmla="*/ 663579 h 6507156"/>
              <a:gd name="connsiteX3553" fmla="*/ 4292588 w 9124939"/>
              <a:gd name="connsiteY3553" fmla="*/ 658818 h 6507156"/>
              <a:gd name="connsiteX3554" fmla="*/ 4302770 w 9124939"/>
              <a:gd name="connsiteY3554" fmla="*/ 659781 h 6507156"/>
              <a:gd name="connsiteX3555" fmla="*/ 4308025 w 9124939"/>
              <a:gd name="connsiteY3555" fmla="*/ 665239 h 6507156"/>
              <a:gd name="connsiteX3556" fmla="*/ 4313608 w 9124939"/>
              <a:gd name="connsiteY3556" fmla="*/ 662991 h 6507156"/>
              <a:gd name="connsiteX3557" fmla="*/ 4321163 w 9124939"/>
              <a:gd name="connsiteY3557" fmla="*/ 673266 h 6507156"/>
              <a:gd name="connsiteX3558" fmla="*/ 4311638 w 9124939"/>
              <a:gd name="connsiteY3558" fmla="*/ 687393 h 6507156"/>
              <a:gd name="connsiteX3559" fmla="*/ 4295215 w 9124939"/>
              <a:gd name="connsiteY3559" fmla="*/ 671660 h 6507156"/>
              <a:gd name="connsiteX3560" fmla="*/ 4292588 w 9124939"/>
              <a:gd name="connsiteY3560" fmla="*/ 658818 h 6507156"/>
              <a:gd name="connsiteX3561" fmla="*/ 8002576 w 9124939"/>
              <a:gd name="connsiteY3561" fmla="*/ 657224 h 6507156"/>
              <a:gd name="connsiteX3562" fmla="*/ 8033574 w 9124939"/>
              <a:gd name="connsiteY3562" fmla="*/ 658177 h 6507156"/>
              <a:gd name="connsiteX3563" fmla="*/ 8050511 w 9124939"/>
              <a:gd name="connsiteY3563" fmla="*/ 674687 h 6507156"/>
              <a:gd name="connsiteX3564" fmla="*/ 8051789 w 9124939"/>
              <a:gd name="connsiteY3564" fmla="*/ 684212 h 6507156"/>
              <a:gd name="connsiteX3565" fmla="*/ 8025904 w 9124939"/>
              <a:gd name="connsiteY3565" fmla="*/ 666432 h 6507156"/>
              <a:gd name="connsiteX3566" fmla="*/ 8002576 w 9124939"/>
              <a:gd name="connsiteY3566" fmla="*/ 657224 h 6507156"/>
              <a:gd name="connsiteX3567" fmla="*/ 4258717 w 9124939"/>
              <a:gd name="connsiteY3567" fmla="*/ 566742 h 6507156"/>
              <a:gd name="connsiteX3568" fmla="*/ 4282121 w 9124939"/>
              <a:gd name="connsiteY3568" fmla="*/ 571822 h 6507156"/>
              <a:gd name="connsiteX3569" fmla="*/ 4284651 w 9124939"/>
              <a:gd name="connsiteY3569" fmla="*/ 585475 h 6507156"/>
              <a:gd name="connsiteX3570" fmla="*/ 4276112 w 9124939"/>
              <a:gd name="connsiteY3570" fmla="*/ 597222 h 6507156"/>
              <a:gd name="connsiteX3571" fmla="*/ 4278326 w 9124939"/>
              <a:gd name="connsiteY3571" fmla="*/ 616272 h 6507156"/>
              <a:gd name="connsiteX3572" fmla="*/ 4265991 w 9124939"/>
              <a:gd name="connsiteY3572" fmla="*/ 628020 h 6507156"/>
              <a:gd name="connsiteX3573" fmla="*/ 4258401 w 9124939"/>
              <a:gd name="connsiteY3573" fmla="*/ 644847 h 6507156"/>
              <a:gd name="connsiteX3574" fmla="*/ 4230254 w 9124939"/>
              <a:gd name="connsiteY3574" fmla="*/ 654372 h 6507156"/>
              <a:gd name="connsiteX3575" fmla="*/ 4217920 w 9124939"/>
              <a:gd name="connsiteY3575" fmla="*/ 684217 h 6507156"/>
              <a:gd name="connsiteX3576" fmla="*/ 4213808 w 9124939"/>
              <a:gd name="connsiteY3576" fmla="*/ 681042 h 6507156"/>
              <a:gd name="connsiteX3577" fmla="*/ 4214441 w 9124939"/>
              <a:gd name="connsiteY3577" fmla="*/ 673740 h 6507156"/>
              <a:gd name="connsiteX3578" fmla="*/ 4203688 w 9124939"/>
              <a:gd name="connsiteY3578" fmla="*/ 664532 h 6507156"/>
              <a:gd name="connsiteX3579" fmla="*/ 4226775 w 9124939"/>
              <a:gd name="connsiteY3579" fmla="*/ 640720 h 6507156"/>
              <a:gd name="connsiteX3580" fmla="*/ 4229937 w 9124939"/>
              <a:gd name="connsiteY3580" fmla="*/ 617860 h 6507156"/>
              <a:gd name="connsiteX3581" fmla="*/ 4245751 w 9124939"/>
              <a:gd name="connsiteY3581" fmla="*/ 615320 h 6507156"/>
              <a:gd name="connsiteX3582" fmla="*/ 4249546 w 9124939"/>
              <a:gd name="connsiteY3582" fmla="*/ 604842 h 6507156"/>
              <a:gd name="connsiteX3583" fmla="*/ 4245434 w 9124939"/>
              <a:gd name="connsiteY3583" fmla="*/ 593412 h 6507156"/>
              <a:gd name="connsiteX3584" fmla="*/ 4251760 w 9124939"/>
              <a:gd name="connsiteY3584" fmla="*/ 585792 h 6507156"/>
              <a:gd name="connsiteX3585" fmla="*/ 4258717 w 9124939"/>
              <a:gd name="connsiteY3585" fmla="*/ 566742 h 6507156"/>
              <a:gd name="connsiteX3586" fmla="*/ 5458581 w 9124939"/>
              <a:gd name="connsiteY3586" fmla="*/ 533341 h 6507156"/>
              <a:gd name="connsiteX3587" fmla="*/ 5445873 w 9124939"/>
              <a:gd name="connsiteY3587" fmla="*/ 535245 h 6507156"/>
              <a:gd name="connsiteX3588" fmla="*/ 5443014 w 9124939"/>
              <a:gd name="connsiteY3588" fmla="*/ 554287 h 6507156"/>
              <a:gd name="connsiteX3589" fmla="*/ 5447144 w 9124939"/>
              <a:gd name="connsiteY3589" fmla="*/ 566982 h 6507156"/>
              <a:gd name="connsiteX3590" fmla="*/ 5439519 w 9124939"/>
              <a:gd name="connsiteY3590" fmla="*/ 576186 h 6507156"/>
              <a:gd name="connsiteX3591" fmla="*/ 5432212 w 9124939"/>
              <a:gd name="connsiteY3591" fmla="*/ 567300 h 6507156"/>
              <a:gd name="connsiteX3592" fmla="*/ 5435389 w 9124939"/>
              <a:gd name="connsiteY3592" fmla="*/ 554922 h 6507156"/>
              <a:gd name="connsiteX3593" fmla="*/ 5430941 w 9124939"/>
              <a:gd name="connsiteY3593" fmla="*/ 541275 h 6507156"/>
              <a:gd name="connsiteX3594" fmla="*/ 5416645 w 9124939"/>
              <a:gd name="connsiteY3594" fmla="*/ 551431 h 6507156"/>
              <a:gd name="connsiteX3595" fmla="*/ 5409020 w 9124939"/>
              <a:gd name="connsiteY3595" fmla="*/ 563809 h 6507156"/>
              <a:gd name="connsiteX3596" fmla="*/ 5413786 w 9124939"/>
              <a:gd name="connsiteY3596" fmla="*/ 577455 h 6507156"/>
              <a:gd name="connsiteX3597" fmla="*/ 5420457 w 9124939"/>
              <a:gd name="connsiteY3597" fmla="*/ 577455 h 6507156"/>
              <a:gd name="connsiteX3598" fmla="*/ 5428400 w 9124939"/>
              <a:gd name="connsiteY3598" fmla="*/ 584120 h 6507156"/>
              <a:gd name="connsiteX3599" fmla="*/ 5427129 w 9124939"/>
              <a:gd name="connsiteY3599" fmla="*/ 598084 h 6507156"/>
              <a:gd name="connsiteX3600" fmla="*/ 5415692 w 9124939"/>
              <a:gd name="connsiteY3600" fmla="*/ 592372 h 6507156"/>
              <a:gd name="connsiteX3601" fmla="*/ 5409020 w 9124939"/>
              <a:gd name="connsiteY3601" fmla="*/ 601575 h 6507156"/>
              <a:gd name="connsiteX3602" fmla="*/ 5391229 w 9124939"/>
              <a:gd name="connsiteY3602" fmla="*/ 599036 h 6507156"/>
              <a:gd name="connsiteX3603" fmla="*/ 5386781 w 9124939"/>
              <a:gd name="connsiteY3603" fmla="*/ 612683 h 6507156"/>
              <a:gd name="connsiteX3604" fmla="*/ 5376615 w 9124939"/>
              <a:gd name="connsiteY3604" fmla="*/ 615857 h 6507156"/>
              <a:gd name="connsiteX3605" fmla="*/ 5368672 w 9124939"/>
              <a:gd name="connsiteY3605" fmla="*/ 614270 h 6507156"/>
              <a:gd name="connsiteX3606" fmla="*/ 5354376 w 9124939"/>
              <a:gd name="connsiteY3606" fmla="*/ 625695 h 6507156"/>
              <a:gd name="connsiteX3607" fmla="*/ 5357235 w 9124939"/>
              <a:gd name="connsiteY3607" fmla="*/ 641564 h 6507156"/>
              <a:gd name="connsiteX3608" fmla="*/ 5350564 w 9124939"/>
              <a:gd name="connsiteY3608" fmla="*/ 647594 h 6507156"/>
              <a:gd name="connsiteX3609" fmla="*/ 5340080 w 9124939"/>
              <a:gd name="connsiteY3609" fmla="*/ 648229 h 6507156"/>
              <a:gd name="connsiteX3610" fmla="*/ 5327054 w 9124939"/>
              <a:gd name="connsiteY3610" fmla="*/ 648863 h 6507156"/>
              <a:gd name="connsiteX3611" fmla="*/ 5321653 w 9124939"/>
              <a:gd name="connsiteY3611" fmla="*/ 663780 h 6507156"/>
              <a:gd name="connsiteX3612" fmla="*/ 5326736 w 9124939"/>
              <a:gd name="connsiteY3612" fmla="*/ 670127 h 6507156"/>
              <a:gd name="connsiteX3613" fmla="*/ 5335314 w 9124939"/>
              <a:gd name="connsiteY3613" fmla="*/ 666953 h 6507156"/>
              <a:gd name="connsiteX3614" fmla="*/ 5341668 w 9124939"/>
              <a:gd name="connsiteY3614" fmla="*/ 671714 h 6507156"/>
              <a:gd name="connsiteX3615" fmla="*/ 5333090 w 9124939"/>
              <a:gd name="connsiteY3615" fmla="*/ 674570 h 6507156"/>
              <a:gd name="connsiteX3616" fmla="*/ 5338173 w 9124939"/>
              <a:gd name="connsiteY3616" fmla="*/ 684091 h 6507156"/>
              <a:gd name="connsiteX3617" fmla="*/ 5348340 w 9124939"/>
              <a:gd name="connsiteY3617" fmla="*/ 686313 h 6507156"/>
              <a:gd name="connsiteX3618" fmla="*/ 5353105 w 9124939"/>
              <a:gd name="connsiteY3618" fmla="*/ 675205 h 6507156"/>
              <a:gd name="connsiteX3619" fmla="*/ 5354058 w 9124939"/>
              <a:gd name="connsiteY3619" fmla="*/ 681552 h 6507156"/>
              <a:gd name="connsiteX3620" fmla="*/ 5363272 w 9124939"/>
              <a:gd name="connsiteY3620" fmla="*/ 690121 h 6507156"/>
              <a:gd name="connsiteX3621" fmla="*/ 5356918 w 9124939"/>
              <a:gd name="connsiteY3621" fmla="*/ 693295 h 6507156"/>
              <a:gd name="connsiteX3622" fmla="*/ 5346434 w 9124939"/>
              <a:gd name="connsiteY3622" fmla="*/ 691708 h 6507156"/>
              <a:gd name="connsiteX3623" fmla="*/ 5354376 w 9124939"/>
              <a:gd name="connsiteY3623" fmla="*/ 705672 h 6507156"/>
              <a:gd name="connsiteX3624" fmla="*/ 5368990 w 9124939"/>
              <a:gd name="connsiteY3624" fmla="*/ 715511 h 6507156"/>
              <a:gd name="connsiteX3625" fmla="*/ 5383287 w 9124939"/>
              <a:gd name="connsiteY3625" fmla="*/ 708529 h 6507156"/>
              <a:gd name="connsiteX3626" fmla="*/ 5381380 w 9124939"/>
              <a:gd name="connsiteY3626" fmla="*/ 695516 h 6507156"/>
              <a:gd name="connsiteX3627" fmla="*/ 5390911 w 9124939"/>
              <a:gd name="connsiteY3627" fmla="*/ 690756 h 6507156"/>
              <a:gd name="connsiteX3628" fmla="*/ 5395995 w 9124939"/>
              <a:gd name="connsiteY3628" fmla="*/ 700277 h 6507156"/>
              <a:gd name="connsiteX3629" fmla="*/ 5406479 w 9124939"/>
              <a:gd name="connsiteY3629" fmla="*/ 699642 h 6507156"/>
              <a:gd name="connsiteX3630" fmla="*/ 5405843 w 9124939"/>
              <a:gd name="connsiteY3630" fmla="*/ 690121 h 6507156"/>
              <a:gd name="connsiteX3631" fmla="*/ 5402031 w 9124939"/>
              <a:gd name="connsiteY3631" fmla="*/ 678379 h 6507156"/>
              <a:gd name="connsiteX3632" fmla="*/ 5411562 w 9124939"/>
              <a:gd name="connsiteY3632" fmla="*/ 677744 h 6507156"/>
              <a:gd name="connsiteX3633" fmla="*/ 5425858 w 9124939"/>
              <a:gd name="connsiteY3633" fmla="*/ 686313 h 6507156"/>
              <a:gd name="connsiteX3634" fmla="*/ 5433483 w 9124939"/>
              <a:gd name="connsiteY3634" fmla="*/ 686313 h 6507156"/>
              <a:gd name="connsiteX3635" fmla="*/ 5433357 w 9124939"/>
              <a:gd name="connsiteY3635" fmla="*/ 686378 h 6507156"/>
              <a:gd name="connsiteX3636" fmla="*/ 5433692 w 9124939"/>
              <a:gd name="connsiteY3636" fmla="*/ 686378 h 6507156"/>
              <a:gd name="connsiteX3637" fmla="*/ 5434009 w 9124939"/>
              <a:gd name="connsiteY3637" fmla="*/ 685743 h 6507156"/>
              <a:gd name="connsiteX3638" fmla="*/ 5434982 w 9124939"/>
              <a:gd name="connsiteY3638" fmla="*/ 685257 h 6507156"/>
              <a:gd name="connsiteX3639" fmla="*/ 5441108 w 9124939"/>
              <a:gd name="connsiteY3639" fmla="*/ 673935 h 6507156"/>
              <a:gd name="connsiteX3640" fmla="*/ 5426176 w 9124939"/>
              <a:gd name="connsiteY3640" fmla="*/ 666319 h 6507156"/>
              <a:gd name="connsiteX3641" fmla="*/ 5422046 w 9124939"/>
              <a:gd name="connsiteY3641" fmla="*/ 667271 h 6507156"/>
              <a:gd name="connsiteX3642" fmla="*/ 5411244 w 9124939"/>
              <a:gd name="connsiteY3642" fmla="*/ 650133 h 6507156"/>
              <a:gd name="connsiteX3643" fmla="*/ 5422999 w 9124939"/>
              <a:gd name="connsiteY3643" fmla="*/ 629504 h 6507156"/>
              <a:gd name="connsiteX3644" fmla="*/ 5437931 w 9124939"/>
              <a:gd name="connsiteY3644" fmla="*/ 626648 h 6507156"/>
              <a:gd name="connsiteX3645" fmla="*/ 5444603 w 9124939"/>
              <a:gd name="connsiteY3645" fmla="*/ 617127 h 6507156"/>
              <a:gd name="connsiteX3646" fmla="*/ 5442696 w 9124939"/>
              <a:gd name="connsiteY3646" fmla="*/ 611731 h 6507156"/>
              <a:gd name="connsiteX3647" fmla="*/ 5455722 w 9124939"/>
              <a:gd name="connsiteY3647" fmla="*/ 601893 h 6507156"/>
              <a:gd name="connsiteX3648" fmla="*/ 5452863 w 9124939"/>
              <a:gd name="connsiteY3648" fmla="*/ 586976 h 6507156"/>
              <a:gd name="connsiteX3649" fmla="*/ 5449686 w 9124939"/>
              <a:gd name="connsiteY3649" fmla="*/ 584755 h 6507156"/>
              <a:gd name="connsiteX3650" fmla="*/ 5449050 w 9124939"/>
              <a:gd name="connsiteY3650" fmla="*/ 575551 h 6507156"/>
              <a:gd name="connsiteX3651" fmla="*/ 5473831 w 9124939"/>
              <a:gd name="connsiteY3651" fmla="*/ 564443 h 6507156"/>
              <a:gd name="connsiteX3652" fmla="*/ 5477961 w 9124939"/>
              <a:gd name="connsiteY3652" fmla="*/ 550796 h 6507156"/>
              <a:gd name="connsiteX3653" fmla="*/ 5474149 w 9124939"/>
              <a:gd name="connsiteY3653" fmla="*/ 538102 h 6507156"/>
              <a:gd name="connsiteX3654" fmla="*/ 5463347 w 9124939"/>
              <a:gd name="connsiteY3654" fmla="*/ 551431 h 6507156"/>
              <a:gd name="connsiteX3655" fmla="*/ 5454769 w 9124939"/>
              <a:gd name="connsiteY3655" fmla="*/ 563809 h 6507156"/>
              <a:gd name="connsiteX3656" fmla="*/ 5452863 w 9124939"/>
              <a:gd name="connsiteY3656" fmla="*/ 547940 h 6507156"/>
              <a:gd name="connsiteX3657" fmla="*/ 5460170 w 9124939"/>
              <a:gd name="connsiteY3657" fmla="*/ 540641 h 6507156"/>
              <a:gd name="connsiteX3658" fmla="*/ 5458581 w 9124939"/>
              <a:gd name="connsiteY3658" fmla="*/ 533341 h 6507156"/>
              <a:gd name="connsiteX3659" fmla="*/ 8356588 w 9124939"/>
              <a:gd name="connsiteY3659" fmla="*/ 517525 h 6507156"/>
              <a:gd name="connsiteX3660" fmla="*/ 8397909 w 9124939"/>
              <a:gd name="connsiteY3660" fmla="*/ 569482 h 6507156"/>
              <a:gd name="connsiteX3661" fmla="*/ 8399451 w 9124939"/>
              <a:gd name="connsiteY3661" fmla="*/ 598169 h 6507156"/>
              <a:gd name="connsiteX3662" fmla="*/ 8396676 w 9124939"/>
              <a:gd name="connsiteY3662" fmla="*/ 598488 h 6507156"/>
              <a:gd name="connsiteX3663" fmla="*/ 8394517 w 9124939"/>
              <a:gd name="connsiteY3663" fmla="*/ 598488 h 6507156"/>
              <a:gd name="connsiteX3664" fmla="*/ 8393900 w 9124939"/>
              <a:gd name="connsiteY3664" fmla="*/ 598169 h 6507156"/>
              <a:gd name="connsiteX3665" fmla="*/ 8393284 w 9124939"/>
              <a:gd name="connsiteY3665" fmla="*/ 597532 h 6507156"/>
              <a:gd name="connsiteX3666" fmla="*/ 8384341 w 9124939"/>
              <a:gd name="connsiteY3666" fmla="*/ 572988 h 6507156"/>
              <a:gd name="connsiteX3667" fmla="*/ 8359364 w 9124939"/>
              <a:gd name="connsiteY3667" fmla="*/ 539200 h 6507156"/>
              <a:gd name="connsiteX3668" fmla="*/ 8356588 w 9124939"/>
              <a:gd name="connsiteY3668" fmla="*/ 517525 h 6507156"/>
              <a:gd name="connsiteX3669" fmla="*/ 4398159 w 9124939"/>
              <a:gd name="connsiteY3669" fmla="*/ 493718 h 6507156"/>
              <a:gd name="connsiteX3670" fmla="*/ 4412726 w 9124939"/>
              <a:gd name="connsiteY3670" fmla="*/ 499712 h 6507156"/>
              <a:gd name="connsiteX3671" fmla="*/ 4421593 w 9124939"/>
              <a:gd name="connsiteY3671" fmla="*/ 515487 h 6507156"/>
              <a:gd name="connsiteX3672" fmla="*/ 4428561 w 9124939"/>
              <a:gd name="connsiteY3672" fmla="*/ 494349 h 6507156"/>
              <a:gd name="connsiteX3673" fmla="*/ 4438378 w 9124939"/>
              <a:gd name="connsiteY3673" fmla="*/ 502867 h 6507156"/>
              <a:gd name="connsiteX3674" fmla="*/ 4434261 w 9124939"/>
              <a:gd name="connsiteY3674" fmla="*/ 524636 h 6507156"/>
              <a:gd name="connsiteX3675" fmla="*/ 4438695 w 9124939"/>
              <a:gd name="connsiteY3675" fmla="*/ 534100 h 6507156"/>
              <a:gd name="connsiteX3676" fmla="*/ 4447879 w 9124939"/>
              <a:gd name="connsiteY3676" fmla="*/ 518326 h 6507156"/>
              <a:gd name="connsiteX3677" fmla="*/ 4460863 w 9124939"/>
              <a:gd name="connsiteY3677" fmla="*/ 532207 h 6507156"/>
              <a:gd name="connsiteX3678" fmla="*/ 4449145 w 9124939"/>
              <a:gd name="connsiteY3678" fmla="*/ 537255 h 6507156"/>
              <a:gd name="connsiteX3679" fmla="*/ 4454529 w 9124939"/>
              <a:gd name="connsiteY3679" fmla="*/ 550821 h 6507156"/>
              <a:gd name="connsiteX3680" fmla="*/ 4440911 w 9124939"/>
              <a:gd name="connsiteY3680" fmla="*/ 572905 h 6507156"/>
              <a:gd name="connsiteX3681" fmla="*/ 4439961 w 9124939"/>
              <a:gd name="connsiteY3681" fmla="*/ 591834 h 6507156"/>
              <a:gd name="connsiteX3682" fmla="*/ 4451995 w 9124939"/>
              <a:gd name="connsiteY3682" fmla="*/ 611394 h 6507156"/>
              <a:gd name="connsiteX3683" fmla="*/ 4413993 w 9124939"/>
              <a:gd name="connsiteY3683" fmla="*/ 612972 h 6507156"/>
              <a:gd name="connsiteX3684" fmla="*/ 4410826 w 9124939"/>
              <a:gd name="connsiteY3684" fmla="*/ 596566 h 6507156"/>
              <a:gd name="connsiteX3685" fmla="*/ 4390558 w 9124939"/>
              <a:gd name="connsiteY3685" fmla="*/ 618650 h 6507156"/>
              <a:gd name="connsiteX3686" fmla="*/ 4368707 w 9124939"/>
              <a:gd name="connsiteY3686" fmla="*/ 617388 h 6507156"/>
              <a:gd name="connsiteX3687" fmla="*/ 4350655 w 9124939"/>
              <a:gd name="connsiteY3687" fmla="*/ 642943 h 6507156"/>
              <a:gd name="connsiteX3688" fmla="*/ 4337038 w 9124939"/>
              <a:gd name="connsiteY3688" fmla="*/ 628430 h 6507156"/>
              <a:gd name="connsiteX3689" fmla="*/ 4343372 w 9124939"/>
              <a:gd name="connsiteY3689" fmla="*/ 618019 h 6507156"/>
              <a:gd name="connsiteX3690" fmla="*/ 4364590 w 9124939"/>
              <a:gd name="connsiteY3690" fmla="*/ 614234 h 6507156"/>
              <a:gd name="connsiteX3691" fmla="*/ 4365223 w 9124939"/>
              <a:gd name="connsiteY3691" fmla="*/ 600983 h 6507156"/>
              <a:gd name="connsiteX3692" fmla="*/ 4349389 w 9124939"/>
              <a:gd name="connsiteY3692" fmla="*/ 595620 h 6507156"/>
              <a:gd name="connsiteX3693" fmla="*/ 4346222 w 9124939"/>
              <a:gd name="connsiteY3693" fmla="*/ 585209 h 6507156"/>
              <a:gd name="connsiteX3694" fmla="*/ 4361106 w 9124939"/>
              <a:gd name="connsiteY3694" fmla="*/ 577953 h 6507156"/>
              <a:gd name="connsiteX3695" fmla="*/ 4344638 w 9124939"/>
              <a:gd name="connsiteY3695" fmla="*/ 562178 h 6507156"/>
              <a:gd name="connsiteX3696" fmla="*/ 4358573 w 9124939"/>
              <a:gd name="connsiteY3696" fmla="*/ 543249 h 6507156"/>
              <a:gd name="connsiteX3697" fmla="*/ 4394358 w 9124939"/>
              <a:gd name="connsiteY3697" fmla="*/ 550505 h 6507156"/>
              <a:gd name="connsiteX3698" fmla="*/ 4402592 w 9124939"/>
              <a:gd name="connsiteY3698" fmla="*/ 541987 h 6507156"/>
              <a:gd name="connsiteX3699" fmla="*/ 4380424 w 9124939"/>
              <a:gd name="connsiteY3699" fmla="*/ 531892 h 6507156"/>
              <a:gd name="connsiteX3700" fmla="*/ 4382641 w 9124939"/>
              <a:gd name="connsiteY3700" fmla="*/ 518010 h 6507156"/>
              <a:gd name="connsiteX3701" fmla="*/ 4404809 w 9124939"/>
              <a:gd name="connsiteY3701" fmla="*/ 524005 h 6507156"/>
              <a:gd name="connsiteX3702" fmla="*/ 4398159 w 9124939"/>
              <a:gd name="connsiteY3702" fmla="*/ 493718 h 6507156"/>
              <a:gd name="connsiteX3703" fmla="*/ 7440615 w 9124939"/>
              <a:gd name="connsiteY3703" fmla="*/ 492125 h 6507156"/>
              <a:gd name="connsiteX3704" fmla="*/ 7461765 w 9124939"/>
              <a:gd name="connsiteY3704" fmla="*/ 518197 h 6507156"/>
              <a:gd name="connsiteX3705" fmla="*/ 7474393 w 9124939"/>
              <a:gd name="connsiteY3705" fmla="*/ 514700 h 6507156"/>
              <a:gd name="connsiteX3706" fmla="*/ 7515747 w 9124939"/>
              <a:gd name="connsiteY3706" fmla="*/ 550628 h 6507156"/>
              <a:gd name="connsiteX3707" fmla="*/ 7512591 w 9124939"/>
              <a:gd name="connsiteY3707" fmla="*/ 560803 h 6507156"/>
              <a:gd name="connsiteX3708" fmla="*/ 7519220 w 9124939"/>
              <a:gd name="connsiteY3708" fmla="*/ 573521 h 6507156"/>
              <a:gd name="connsiteX3709" fmla="*/ 7521114 w 9124939"/>
              <a:gd name="connsiteY3709" fmla="*/ 555397 h 6507156"/>
              <a:gd name="connsiteX3710" fmla="*/ 7526481 w 9124939"/>
              <a:gd name="connsiteY3710" fmla="*/ 553490 h 6507156"/>
              <a:gd name="connsiteX3711" fmla="*/ 7533741 w 9124939"/>
              <a:gd name="connsiteY3711" fmla="*/ 576700 h 6507156"/>
              <a:gd name="connsiteX3712" fmla="*/ 7553314 w 9124939"/>
              <a:gd name="connsiteY3712" fmla="*/ 597685 h 6507156"/>
              <a:gd name="connsiteX3713" fmla="*/ 7541633 w 9124939"/>
              <a:gd name="connsiteY3713" fmla="*/ 625983 h 6507156"/>
              <a:gd name="connsiteX3714" fmla="*/ 7533110 w 9124939"/>
              <a:gd name="connsiteY3714" fmla="*/ 614536 h 6507156"/>
              <a:gd name="connsiteX3715" fmla="*/ 7537214 w 9124939"/>
              <a:gd name="connsiteY3715" fmla="*/ 595459 h 6507156"/>
              <a:gd name="connsiteX3716" fmla="*/ 7526796 w 9124939"/>
              <a:gd name="connsiteY3716" fmla="*/ 597685 h 6507156"/>
              <a:gd name="connsiteX3717" fmla="*/ 7522692 w 9124939"/>
              <a:gd name="connsiteY3717" fmla="*/ 612629 h 6507156"/>
              <a:gd name="connsiteX3718" fmla="*/ 7503436 w 9124939"/>
              <a:gd name="connsiteY3718" fmla="*/ 613901 h 6507156"/>
              <a:gd name="connsiteX3719" fmla="*/ 7501857 w 9124939"/>
              <a:gd name="connsiteY3719" fmla="*/ 639019 h 6507156"/>
              <a:gd name="connsiteX3720" fmla="*/ 7447560 w 9124939"/>
              <a:gd name="connsiteY3720" fmla="*/ 692752 h 6507156"/>
              <a:gd name="connsiteX3721" fmla="*/ 7433985 w 9124939"/>
              <a:gd name="connsiteY3721" fmla="*/ 687347 h 6507156"/>
              <a:gd name="connsiteX3722" fmla="*/ 7426409 w 9124939"/>
              <a:gd name="connsiteY3722" fmla="*/ 704199 h 6507156"/>
              <a:gd name="connsiteX3723" fmla="*/ 7404627 w 9124939"/>
              <a:gd name="connsiteY3723" fmla="*/ 715963 h 6507156"/>
              <a:gd name="connsiteX3724" fmla="*/ 7391999 w 9124939"/>
              <a:gd name="connsiteY3724" fmla="*/ 703563 h 6507156"/>
              <a:gd name="connsiteX3725" fmla="*/ 7384739 w 9124939"/>
              <a:gd name="connsiteY3725" fmla="*/ 708968 h 6507156"/>
              <a:gd name="connsiteX3726" fmla="*/ 7369901 w 9124939"/>
              <a:gd name="connsiteY3726" fmla="*/ 687029 h 6507156"/>
              <a:gd name="connsiteX3727" fmla="*/ 7352539 w 9124939"/>
              <a:gd name="connsiteY3727" fmla="*/ 680670 h 6507156"/>
              <a:gd name="connsiteX3728" fmla="*/ 7355064 w 9124939"/>
              <a:gd name="connsiteY3728" fmla="*/ 704835 h 6507156"/>
              <a:gd name="connsiteX3729" fmla="*/ 7345594 w 9124939"/>
              <a:gd name="connsiteY3729" fmla="*/ 713419 h 6507156"/>
              <a:gd name="connsiteX3730" fmla="*/ 7343384 w 9124939"/>
              <a:gd name="connsiteY3730" fmla="*/ 709286 h 6507156"/>
              <a:gd name="connsiteX3731" fmla="*/ 7338649 w 9124939"/>
              <a:gd name="connsiteY3731" fmla="*/ 699747 h 6507156"/>
              <a:gd name="connsiteX3732" fmla="*/ 7336123 w 9124939"/>
              <a:gd name="connsiteY3732" fmla="*/ 694342 h 6507156"/>
              <a:gd name="connsiteX3733" fmla="*/ 7333913 w 9124939"/>
              <a:gd name="connsiteY3733" fmla="*/ 689255 h 6507156"/>
              <a:gd name="connsiteX3734" fmla="*/ 7332966 w 9124939"/>
              <a:gd name="connsiteY3734" fmla="*/ 685440 h 6507156"/>
              <a:gd name="connsiteX3735" fmla="*/ 7332651 w 9124939"/>
              <a:gd name="connsiteY3735" fmla="*/ 684168 h 6507156"/>
              <a:gd name="connsiteX3736" fmla="*/ 7332966 w 9124939"/>
              <a:gd name="connsiteY3736" fmla="*/ 682896 h 6507156"/>
              <a:gd name="connsiteX3737" fmla="*/ 7333913 w 9124939"/>
              <a:gd name="connsiteY3737" fmla="*/ 680988 h 6507156"/>
              <a:gd name="connsiteX3738" fmla="*/ 7336123 w 9124939"/>
              <a:gd name="connsiteY3738" fmla="*/ 678127 h 6507156"/>
              <a:gd name="connsiteX3739" fmla="*/ 7341174 w 9124939"/>
              <a:gd name="connsiteY3739" fmla="*/ 671768 h 6507156"/>
              <a:gd name="connsiteX3740" fmla="*/ 7347488 w 9124939"/>
              <a:gd name="connsiteY3740" fmla="*/ 663819 h 6507156"/>
              <a:gd name="connsiteX3741" fmla="*/ 7350013 w 9124939"/>
              <a:gd name="connsiteY3741" fmla="*/ 587828 h 6507156"/>
              <a:gd name="connsiteX3742" fmla="*/ 7350645 w 9124939"/>
              <a:gd name="connsiteY3742" fmla="*/ 584967 h 6507156"/>
              <a:gd name="connsiteX3743" fmla="*/ 7351907 w 9124939"/>
              <a:gd name="connsiteY3743" fmla="*/ 578926 h 6507156"/>
              <a:gd name="connsiteX3744" fmla="*/ 7356643 w 9124939"/>
              <a:gd name="connsiteY3744" fmla="*/ 563028 h 6507156"/>
              <a:gd name="connsiteX3745" fmla="*/ 7363272 w 9124939"/>
              <a:gd name="connsiteY3745" fmla="*/ 540136 h 6507156"/>
              <a:gd name="connsiteX3746" fmla="*/ 7402733 w 9124939"/>
              <a:gd name="connsiteY3746" fmla="*/ 502617 h 6507156"/>
              <a:gd name="connsiteX3747" fmla="*/ 7421042 w 9124939"/>
              <a:gd name="connsiteY3747" fmla="*/ 514382 h 6507156"/>
              <a:gd name="connsiteX3748" fmla="*/ 7424830 w 9124939"/>
              <a:gd name="connsiteY3748" fmla="*/ 494351 h 6507156"/>
              <a:gd name="connsiteX3749" fmla="*/ 7440615 w 9124939"/>
              <a:gd name="connsiteY3749" fmla="*/ 492125 h 6507156"/>
              <a:gd name="connsiteX3750" fmla="*/ 4529761 w 9124939"/>
              <a:gd name="connsiteY3750" fmla="*/ 423868 h 6507156"/>
              <a:gd name="connsiteX3751" fmla="*/ 4552939 w 9124939"/>
              <a:gd name="connsiteY3751" fmla="*/ 441269 h 6507156"/>
              <a:gd name="connsiteX3752" fmla="*/ 4552304 w 9124939"/>
              <a:gd name="connsiteY3752" fmla="*/ 455191 h 6507156"/>
              <a:gd name="connsiteX3753" fmla="*/ 4532301 w 9124939"/>
              <a:gd name="connsiteY3753" fmla="*/ 466897 h 6507156"/>
              <a:gd name="connsiteX3754" fmla="*/ 4534524 w 9124939"/>
              <a:gd name="connsiteY3754" fmla="*/ 486830 h 6507156"/>
              <a:gd name="connsiteX3755" fmla="*/ 4488168 w 9124939"/>
              <a:gd name="connsiteY3755" fmla="*/ 514356 h 6507156"/>
              <a:gd name="connsiteX3756" fmla="*/ 4476738 w 9124939"/>
              <a:gd name="connsiteY3756" fmla="*/ 504231 h 6507156"/>
              <a:gd name="connsiteX3757" fmla="*/ 4465626 w 9124939"/>
              <a:gd name="connsiteY3757" fmla="*/ 489361 h 6507156"/>
              <a:gd name="connsiteX3758" fmla="*/ 4486898 w 9124939"/>
              <a:gd name="connsiteY3758" fmla="*/ 489361 h 6507156"/>
              <a:gd name="connsiteX3759" fmla="*/ 4479278 w 9124939"/>
              <a:gd name="connsiteY3759" fmla="*/ 465948 h 6507156"/>
              <a:gd name="connsiteX3760" fmla="*/ 4505631 w 9124939"/>
              <a:gd name="connsiteY3760" fmla="*/ 462784 h 6507156"/>
              <a:gd name="connsiteX3761" fmla="*/ 4511981 w 9124939"/>
              <a:gd name="connsiteY3761" fmla="*/ 446015 h 6507156"/>
              <a:gd name="connsiteX3762" fmla="*/ 4518331 w 9124939"/>
              <a:gd name="connsiteY3762" fmla="*/ 457722 h 6507156"/>
              <a:gd name="connsiteX3763" fmla="*/ 4523729 w 9124939"/>
              <a:gd name="connsiteY3763" fmla="*/ 457405 h 6507156"/>
              <a:gd name="connsiteX3764" fmla="*/ 4518331 w 9124939"/>
              <a:gd name="connsiteY3764" fmla="*/ 435574 h 6507156"/>
              <a:gd name="connsiteX3765" fmla="*/ 4529761 w 9124939"/>
              <a:gd name="connsiteY3765" fmla="*/ 423868 h 6507156"/>
              <a:gd name="connsiteX3766" fmla="*/ 4622471 w 9124939"/>
              <a:gd name="connsiteY3766" fmla="*/ 396878 h 6507156"/>
              <a:gd name="connsiteX3767" fmla="*/ 4630726 w 9124939"/>
              <a:gd name="connsiteY3767" fmla="*/ 399169 h 6507156"/>
              <a:gd name="connsiteX3768" fmla="*/ 4623423 w 9124939"/>
              <a:gd name="connsiteY3768" fmla="*/ 426010 h 6507156"/>
              <a:gd name="connsiteX3769" fmla="*/ 4603738 w 9124939"/>
              <a:gd name="connsiteY3769" fmla="*/ 428628 h 6507156"/>
              <a:gd name="connsiteX3770" fmla="*/ 4598976 w 9124939"/>
              <a:gd name="connsiteY3770" fmla="*/ 416517 h 6507156"/>
              <a:gd name="connsiteX3771" fmla="*/ 4617073 w 9124939"/>
              <a:gd name="connsiteY3771" fmla="*/ 408989 h 6507156"/>
              <a:gd name="connsiteX3772" fmla="*/ 4622471 w 9124939"/>
              <a:gd name="connsiteY3772" fmla="*/ 396878 h 6507156"/>
              <a:gd name="connsiteX3773" fmla="*/ 5369999 w 9124939"/>
              <a:gd name="connsiteY3773" fmla="*/ 370087 h 6507156"/>
              <a:gd name="connsiteX3774" fmla="*/ 5365735 w 9124939"/>
              <a:gd name="connsiteY3774" fmla="*/ 372765 h 6507156"/>
              <a:gd name="connsiteX3775" fmla="*/ 5365850 w 9124939"/>
              <a:gd name="connsiteY3775" fmla="*/ 373109 h 6507156"/>
              <a:gd name="connsiteX3776" fmla="*/ 5369999 w 9124939"/>
              <a:gd name="connsiteY3776" fmla="*/ 370087 h 6507156"/>
              <a:gd name="connsiteX3777" fmla="*/ 4582465 w 9124939"/>
              <a:gd name="connsiteY3777" fmla="*/ 341317 h 6507156"/>
              <a:gd name="connsiteX3778" fmla="*/ 4595165 w 9124939"/>
              <a:gd name="connsiteY3778" fmla="*/ 349799 h 6507156"/>
              <a:gd name="connsiteX3779" fmla="*/ 4589768 w 9124939"/>
              <a:gd name="connsiteY3779" fmla="*/ 360165 h 6507156"/>
              <a:gd name="connsiteX3780" fmla="*/ 4591990 w 9124939"/>
              <a:gd name="connsiteY3780" fmla="*/ 371474 h 6507156"/>
              <a:gd name="connsiteX3781" fmla="*/ 4610088 w 9124939"/>
              <a:gd name="connsiteY3781" fmla="*/ 384040 h 6507156"/>
              <a:gd name="connsiteX3782" fmla="*/ 4591355 w 9124939"/>
              <a:gd name="connsiteY3782" fmla="*/ 406971 h 6507156"/>
              <a:gd name="connsiteX3783" fmla="*/ 4584370 w 9124939"/>
              <a:gd name="connsiteY3783" fmla="*/ 426762 h 6507156"/>
              <a:gd name="connsiteX3784" fmla="*/ 4567225 w 9124939"/>
              <a:gd name="connsiteY3784" fmla="*/ 430217 h 6507156"/>
              <a:gd name="connsiteX3785" fmla="*/ 4541825 w 9124939"/>
              <a:gd name="connsiteY3785" fmla="*/ 404458 h 6507156"/>
              <a:gd name="connsiteX3786" fmla="*/ 4539285 w 9124939"/>
              <a:gd name="connsiteY3786" fmla="*/ 378385 h 6507156"/>
              <a:gd name="connsiteX3787" fmla="*/ 4527538 w 9124939"/>
              <a:gd name="connsiteY3787" fmla="*/ 376186 h 6507156"/>
              <a:gd name="connsiteX3788" fmla="*/ 4527538 w 9124939"/>
              <a:gd name="connsiteY3788" fmla="*/ 364877 h 6507156"/>
              <a:gd name="connsiteX3789" fmla="*/ 4532618 w 9124939"/>
              <a:gd name="connsiteY3789" fmla="*/ 351055 h 6507156"/>
              <a:gd name="connsiteX3790" fmla="*/ 4548493 w 9124939"/>
              <a:gd name="connsiteY3790" fmla="*/ 358595 h 6507156"/>
              <a:gd name="connsiteX3791" fmla="*/ 4572940 w 9124939"/>
              <a:gd name="connsiteY3791" fmla="*/ 358281 h 6507156"/>
              <a:gd name="connsiteX3792" fmla="*/ 4560558 w 9124939"/>
              <a:gd name="connsiteY3792" fmla="*/ 379013 h 6507156"/>
              <a:gd name="connsiteX3793" fmla="*/ 4572305 w 9124939"/>
              <a:gd name="connsiteY3793" fmla="*/ 401945 h 6507156"/>
              <a:gd name="connsiteX3794" fmla="*/ 4572305 w 9124939"/>
              <a:gd name="connsiteY3794" fmla="*/ 390636 h 6507156"/>
              <a:gd name="connsiteX3795" fmla="*/ 4587863 w 9124939"/>
              <a:gd name="connsiteY3795" fmla="*/ 371474 h 6507156"/>
              <a:gd name="connsiteX3796" fmla="*/ 4582465 w 9124939"/>
              <a:gd name="connsiteY3796" fmla="*/ 341317 h 6507156"/>
              <a:gd name="connsiteX3797" fmla="*/ 4714863 w 9124939"/>
              <a:gd name="connsiteY3797" fmla="*/ 312741 h 6507156"/>
              <a:gd name="connsiteX3798" fmla="*/ 4727563 w 9124939"/>
              <a:gd name="connsiteY3798" fmla="*/ 321270 h 6507156"/>
              <a:gd name="connsiteX3799" fmla="*/ 4712005 w 9124939"/>
              <a:gd name="connsiteY3799" fmla="*/ 342118 h 6507156"/>
              <a:gd name="connsiteX3800" fmla="*/ 4721530 w 9124939"/>
              <a:gd name="connsiteY3800" fmla="*/ 366125 h 6507156"/>
              <a:gd name="connsiteX3801" fmla="*/ 4709783 w 9124939"/>
              <a:gd name="connsiteY3801" fmla="*/ 374654 h 6507156"/>
              <a:gd name="connsiteX3802" fmla="*/ 4694860 w 9124939"/>
              <a:gd name="connsiteY3802" fmla="*/ 365494 h 6507156"/>
              <a:gd name="connsiteX3803" fmla="*/ 4697083 w 9124939"/>
              <a:gd name="connsiteY3803" fmla="*/ 354754 h 6507156"/>
              <a:gd name="connsiteX3804" fmla="*/ 4689463 w 9124939"/>
              <a:gd name="connsiteY3804" fmla="*/ 336116 h 6507156"/>
              <a:gd name="connsiteX3805" fmla="*/ 4698670 w 9124939"/>
              <a:gd name="connsiteY3805" fmla="*/ 330747 h 6507156"/>
              <a:gd name="connsiteX3806" fmla="*/ 4704068 w 9124939"/>
              <a:gd name="connsiteY3806" fmla="*/ 320322 h 6507156"/>
              <a:gd name="connsiteX3807" fmla="*/ 4714863 w 9124939"/>
              <a:gd name="connsiteY3807" fmla="*/ 312741 h 6507156"/>
              <a:gd name="connsiteX3808" fmla="*/ 4557507 w 9124939"/>
              <a:gd name="connsiteY3808" fmla="*/ 309566 h 6507156"/>
              <a:gd name="connsiteX3809" fmla="*/ 4562464 w 9124939"/>
              <a:gd name="connsiteY3809" fmla="*/ 314729 h 6507156"/>
              <a:gd name="connsiteX3810" fmla="*/ 4560714 w 9124939"/>
              <a:gd name="connsiteY3810" fmla="*/ 335057 h 6507156"/>
              <a:gd name="connsiteX3811" fmla="*/ 4557798 w 9124939"/>
              <a:gd name="connsiteY3811" fmla="*/ 349254 h 6507156"/>
              <a:gd name="connsiteX3812" fmla="*/ 4548176 w 9124939"/>
              <a:gd name="connsiteY3812" fmla="*/ 335057 h 6507156"/>
              <a:gd name="connsiteX3813" fmla="*/ 4557507 w 9124939"/>
              <a:gd name="connsiteY3813" fmla="*/ 309566 h 6507156"/>
              <a:gd name="connsiteX3814" fmla="*/ 4608053 w 9124939"/>
              <a:gd name="connsiteY3814" fmla="*/ 306392 h 6507156"/>
              <a:gd name="connsiteX3815" fmla="*/ 4617750 w 9124939"/>
              <a:gd name="connsiteY3815" fmla="*/ 318305 h 6507156"/>
              <a:gd name="connsiteX3816" fmla="*/ 4619042 w 9124939"/>
              <a:gd name="connsiteY3816" fmla="*/ 330863 h 6507156"/>
              <a:gd name="connsiteX3817" fmla="*/ 4637465 w 9124939"/>
              <a:gd name="connsiteY3817" fmla="*/ 333117 h 6507156"/>
              <a:gd name="connsiteX3818" fmla="*/ 4640697 w 9124939"/>
              <a:gd name="connsiteY3818" fmla="*/ 345997 h 6507156"/>
              <a:gd name="connsiteX3819" fmla="*/ 4651363 w 9124939"/>
              <a:gd name="connsiteY3819" fmla="*/ 349861 h 6507156"/>
              <a:gd name="connsiteX3820" fmla="*/ 4648454 w 9124939"/>
              <a:gd name="connsiteY3820" fmla="*/ 365961 h 6507156"/>
              <a:gd name="connsiteX3821" fmla="*/ 4634556 w 9124939"/>
              <a:gd name="connsiteY3821" fmla="*/ 374654 h 6507156"/>
              <a:gd name="connsiteX3822" fmla="*/ 4618396 w 9124939"/>
              <a:gd name="connsiteY3822" fmla="*/ 356623 h 6507156"/>
              <a:gd name="connsiteX3823" fmla="*/ 4608700 w 9124939"/>
              <a:gd name="connsiteY3823" fmla="*/ 346963 h 6507156"/>
              <a:gd name="connsiteX3824" fmla="*/ 4611286 w 9124939"/>
              <a:gd name="connsiteY3824" fmla="*/ 331185 h 6507156"/>
              <a:gd name="connsiteX3825" fmla="*/ 4597388 w 9124939"/>
              <a:gd name="connsiteY3825" fmla="*/ 315085 h 6507156"/>
              <a:gd name="connsiteX3826" fmla="*/ 4608053 w 9124939"/>
              <a:gd name="connsiteY3826" fmla="*/ 306392 h 6507156"/>
              <a:gd name="connsiteX3827" fmla="*/ 4664063 w 9124939"/>
              <a:gd name="connsiteY3827" fmla="*/ 296866 h 6507156"/>
              <a:gd name="connsiteX3828" fmla="*/ 4673588 w 9124939"/>
              <a:gd name="connsiteY3828" fmla="*/ 313120 h 6507156"/>
              <a:gd name="connsiteX3829" fmla="*/ 4665015 w 9124939"/>
              <a:gd name="connsiteY3829" fmla="*/ 319091 h 6507156"/>
              <a:gd name="connsiteX3830" fmla="*/ 4657713 w 9124939"/>
              <a:gd name="connsiteY3830" fmla="*/ 311130 h 6507156"/>
              <a:gd name="connsiteX3831" fmla="*/ 4658665 w 9124939"/>
              <a:gd name="connsiteY3831" fmla="*/ 301178 h 6507156"/>
              <a:gd name="connsiteX3832" fmla="*/ 4664063 w 9124939"/>
              <a:gd name="connsiteY3832" fmla="*/ 296866 h 6507156"/>
              <a:gd name="connsiteX3833" fmla="*/ 4899029 w 9124939"/>
              <a:gd name="connsiteY3833" fmla="*/ 273054 h 6507156"/>
              <a:gd name="connsiteX3834" fmla="*/ 4929328 w 9124939"/>
              <a:gd name="connsiteY3834" fmla="*/ 286707 h 6507156"/>
              <a:gd name="connsiteX3835" fmla="*/ 4940288 w 9124939"/>
              <a:gd name="connsiteY3835" fmla="*/ 306709 h 6507156"/>
              <a:gd name="connsiteX3836" fmla="*/ 4937064 w 9124939"/>
              <a:gd name="connsiteY3836" fmla="*/ 314329 h 6507156"/>
              <a:gd name="connsiteX3837" fmla="*/ 4912245 w 9124939"/>
              <a:gd name="connsiteY3837" fmla="*/ 312107 h 6507156"/>
              <a:gd name="connsiteX3838" fmla="*/ 4876788 w 9124939"/>
              <a:gd name="connsiteY3838" fmla="*/ 291469 h 6507156"/>
              <a:gd name="connsiteX3839" fmla="*/ 4899029 w 9124939"/>
              <a:gd name="connsiteY3839" fmla="*/ 273054 h 6507156"/>
              <a:gd name="connsiteX3840" fmla="*/ 4810309 w 9124939"/>
              <a:gd name="connsiteY3840" fmla="*/ 268292 h 6507156"/>
              <a:gd name="connsiteX3841" fmla="*/ 4825988 w 9124939"/>
              <a:gd name="connsiteY3841" fmla="*/ 279404 h 6507156"/>
              <a:gd name="connsiteX3842" fmla="*/ 4815326 w 9124939"/>
              <a:gd name="connsiteY3842" fmla="*/ 295280 h 6507156"/>
              <a:gd name="connsiteX3843" fmla="*/ 4800588 w 9124939"/>
              <a:gd name="connsiteY3843" fmla="*/ 270197 h 6507156"/>
              <a:gd name="connsiteX3844" fmla="*/ 4810309 w 9124939"/>
              <a:gd name="connsiteY3844" fmla="*/ 268292 h 6507156"/>
              <a:gd name="connsiteX3845" fmla="*/ 8377226 w 9124939"/>
              <a:gd name="connsiteY3845" fmla="*/ 233363 h 6507156"/>
              <a:gd name="connsiteX3846" fmla="*/ 8420089 w 9124939"/>
              <a:gd name="connsiteY3846" fmla="*/ 284876 h 6507156"/>
              <a:gd name="connsiteX3847" fmla="*/ 8426439 w 9124939"/>
              <a:gd name="connsiteY3847" fmla="*/ 303637 h 6507156"/>
              <a:gd name="connsiteX3848" fmla="*/ 8440409 w 9124939"/>
              <a:gd name="connsiteY3848" fmla="*/ 305862 h 6507156"/>
              <a:gd name="connsiteX3849" fmla="*/ 8449299 w 9124939"/>
              <a:gd name="connsiteY3849" fmla="*/ 324623 h 6507156"/>
              <a:gd name="connsiteX3850" fmla="*/ 8484224 w 9124939"/>
              <a:gd name="connsiteY3850" fmla="*/ 340204 h 6507156"/>
              <a:gd name="connsiteX3851" fmla="*/ 8495971 w 9124939"/>
              <a:gd name="connsiteY3851" fmla="*/ 360873 h 6507156"/>
              <a:gd name="connsiteX3852" fmla="*/ 8508671 w 9124939"/>
              <a:gd name="connsiteY3852" fmla="*/ 366278 h 6507156"/>
              <a:gd name="connsiteX3853" fmla="*/ 8528039 w 9124939"/>
              <a:gd name="connsiteY3853" fmla="*/ 413339 h 6507156"/>
              <a:gd name="connsiteX3854" fmla="*/ 8496606 w 9124939"/>
              <a:gd name="connsiteY3854" fmla="*/ 439414 h 6507156"/>
              <a:gd name="connsiteX3855" fmla="*/ 8488034 w 9124939"/>
              <a:gd name="connsiteY3855" fmla="*/ 426376 h 6507156"/>
              <a:gd name="connsiteX3856" fmla="*/ 8469301 w 9124939"/>
              <a:gd name="connsiteY3856" fmla="*/ 444501 h 6507156"/>
              <a:gd name="connsiteX3857" fmla="*/ 8435329 w 9124939"/>
              <a:gd name="connsiteY3857" fmla="*/ 439732 h 6507156"/>
              <a:gd name="connsiteX3858" fmla="*/ 8437234 w 9124939"/>
              <a:gd name="connsiteY3858" fmla="*/ 409206 h 6507156"/>
              <a:gd name="connsiteX3859" fmla="*/ 8417866 w 9124939"/>
              <a:gd name="connsiteY3859" fmla="*/ 388219 h 6507156"/>
              <a:gd name="connsiteX3860" fmla="*/ 8398816 w 9124939"/>
              <a:gd name="connsiteY3860" fmla="*/ 385993 h 6507156"/>
              <a:gd name="connsiteX3861" fmla="*/ 8391196 w 9124939"/>
              <a:gd name="connsiteY3861" fmla="*/ 363099 h 6507156"/>
              <a:gd name="connsiteX3862" fmla="*/ 8377226 w 9124939"/>
              <a:gd name="connsiteY3862" fmla="*/ 357693 h 6507156"/>
              <a:gd name="connsiteX3863" fmla="*/ 8375639 w 9124939"/>
              <a:gd name="connsiteY3863" fmla="*/ 375818 h 6507156"/>
              <a:gd name="connsiteX3864" fmla="*/ 8397864 w 9124939"/>
              <a:gd name="connsiteY3864" fmla="*/ 399030 h 6507156"/>
              <a:gd name="connsiteX3865" fmla="*/ 8394054 w 9124939"/>
              <a:gd name="connsiteY3865" fmla="*/ 414929 h 6507156"/>
              <a:gd name="connsiteX3866" fmla="*/ 8370241 w 9124939"/>
              <a:gd name="connsiteY3866" fmla="*/ 397122 h 6507156"/>
              <a:gd name="connsiteX3867" fmla="*/ 8356589 w 9124939"/>
              <a:gd name="connsiteY3867" fmla="*/ 371048 h 6507156"/>
              <a:gd name="connsiteX3868" fmla="*/ 8341984 w 9124939"/>
              <a:gd name="connsiteY3868" fmla="*/ 312858 h 6507156"/>
              <a:gd name="connsiteX3869" fmla="*/ 8326426 w 9124939"/>
              <a:gd name="connsiteY3869" fmla="*/ 309996 h 6507156"/>
              <a:gd name="connsiteX3870" fmla="*/ 8329284 w 9124939"/>
              <a:gd name="connsiteY3870" fmla="*/ 287738 h 6507156"/>
              <a:gd name="connsiteX3871" fmla="*/ 8361986 w 9124939"/>
              <a:gd name="connsiteY3871" fmla="*/ 300139 h 6507156"/>
              <a:gd name="connsiteX3872" fmla="*/ 8361986 w 9124939"/>
              <a:gd name="connsiteY3872" fmla="*/ 288374 h 6507156"/>
              <a:gd name="connsiteX3873" fmla="*/ 8337221 w 9124939"/>
              <a:gd name="connsiteY3873" fmla="*/ 265161 h 6507156"/>
              <a:gd name="connsiteX3874" fmla="*/ 8350239 w 9124939"/>
              <a:gd name="connsiteY3874" fmla="*/ 255622 h 6507156"/>
              <a:gd name="connsiteX3875" fmla="*/ 8359446 w 9124939"/>
              <a:gd name="connsiteY3875" fmla="*/ 237815 h 6507156"/>
              <a:gd name="connsiteX3876" fmla="*/ 8377226 w 9124939"/>
              <a:gd name="connsiteY3876" fmla="*/ 233363 h 6507156"/>
              <a:gd name="connsiteX3877" fmla="*/ 4986365 w 9124939"/>
              <a:gd name="connsiteY3877" fmla="*/ 214317 h 6507156"/>
              <a:gd name="connsiteX3878" fmla="*/ 4985417 w 9124939"/>
              <a:gd name="connsiteY3878" fmla="*/ 232681 h 6507156"/>
              <a:gd name="connsiteX3879" fmla="*/ 4994264 w 9124939"/>
              <a:gd name="connsiteY3879" fmla="*/ 245569 h 6507156"/>
              <a:gd name="connsiteX3880" fmla="*/ 4986997 w 9124939"/>
              <a:gd name="connsiteY3880" fmla="*/ 257490 h 6507156"/>
              <a:gd name="connsiteX3881" fmla="*/ 4974042 w 9124939"/>
              <a:gd name="connsiteY3881" fmla="*/ 273599 h 6507156"/>
              <a:gd name="connsiteX3882" fmla="*/ 4952241 w 9124939"/>
              <a:gd name="connsiteY3882" fmla="*/ 301630 h 6507156"/>
              <a:gd name="connsiteX3883" fmla="*/ 4940866 w 9124939"/>
              <a:gd name="connsiteY3883" fmla="*/ 298408 h 6507156"/>
              <a:gd name="connsiteX3884" fmla="*/ 4940866 w 9124939"/>
              <a:gd name="connsiteY3884" fmla="*/ 271666 h 6507156"/>
              <a:gd name="connsiteX3885" fmla="*/ 4929176 w 9124939"/>
              <a:gd name="connsiteY3885" fmla="*/ 259101 h 6507156"/>
              <a:gd name="connsiteX3886" fmla="*/ 4939287 w 9124939"/>
              <a:gd name="connsiteY3886" fmla="*/ 237514 h 6507156"/>
              <a:gd name="connsiteX3887" fmla="*/ 4953189 w 9124939"/>
              <a:gd name="connsiteY3887" fmla="*/ 248147 h 6507156"/>
              <a:gd name="connsiteX3888" fmla="*/ 4956348 w 9124939"/>
              <a:gd name="connsiteY3888" fmla="*/ 234293 h 6507156"/>
              <a:gd name="connsiteX3889" fmla="*/ 4976886 w 9124939"/>
              <a:gd name="connsiteY3889" fmla="*/ 220116 h 6507156"/>
              <a:gd name="connsiteX3890" fmla="*/ 4986365 w 9124939"/>
              <a:gd name="connsiteY3890" fmla="*/ 214317 h 6507156"/>
              <a:gd name="connsiteX3891" fmla="*/ 5005376 w 9124939"/>
              <a:gd name="connsiteY3891" fmla="*/ 179393 h 6507156"/>
              <a:gd name="connsiteX3892" fmla="*/ 5021390 w 9124939"/>
              <a:gd name="connsiteY3892" fmla="*/ 184155 h 6507156"/>
              <a:gd name="connsiteX3893" fmla="*/ 5033951 w 9124939"/>
              <a:gd name="connsiteY3893" fmla="*/ 210508 h 6507156"/>
              <a:gd name="connsiteX3894" fmla="*/ 5026728 w 9124939"/>
              <a:gd name="connsiteY3894" fmla="*/ 224160 h 6507156"/>
              <a:gd name="connsiteX3895" fmla="*/ 5012284 w 9124939"/>
              <a:gd name="connsiteY3895" fmla="*/ 231781 h 6507156"/>
              <a:gd name="connsiteX3896" fmla="*/ 5006632 w 9124939"/>
              <a:gd name="connsiteY3896" fmla="*/ 204475 h 6507156"/>
              <a:gd name="connsiteX3897" fmla="*/ 5005376 w 9124939"/>
              <a:gd name="connsiteY3897" fmla="*/ 179393 h 6507156"/>
              <a:gd name="connsiteX3898" fmla="*/ 4976433 w 9124939"/>
              <a:gd name="connsiteY3898" fmla="*/ 144467 h 6507156"/>
              <a:gd name="connsiteX3899" fmla="*/ 4983151 w 9124939"/>
              <a:gd name="connsiteY3899" fmla="*/ 163260 h 6507156"/>
              <a:gd name="connsiteX3900" fmla="*/ 4966198 w 9124939"/>
              <a:gd name="connsiteY3900" fmla="*/ 173133 h 6507156"/>
              <a:gd name="connsiteX3901" fmla="*/ 4946046 w 9124939"/>
              <a:gd name="connsiteY3901" fmla="*/ 186829 h 6507156"/>
              <a:gd name="connsiteX3902" fmla="*/ 4936450 w 9124939"/>
              <a:gd name="connsiteY3902" fmla="*/ 209444 h 6507156"/>
              <a:gd name="connsiteX3903" fmla="*/ 4905742 w 9124939"/>
              <a:gd name="connsiteY3903" fmla="*/ 229510 h 6507156"/>
              <a:gd name="connsiteX3904" fmla="*/ 4894227 w 9124939"/>
              <a:gd name="connsiteY3904" fmla="*/ 244480 h 6507156"/>
              <a:gd name="connsiteX3905" fmla="*/ 4886550 w 9124939"/>
              <a:gd name="connsiteY3905" fmla="*/ 225688 h 6507156"/>
              <a:gd name="connsiteX3906" fmla="*/ 4875994 w 9124939"/>
              <a:gd name="connsiteY3906" fmla="*/ 236199 h 6507156"/>
              <a:gd name="connsiteX3907" fmla="*/ 4856162 w 9124939"/>
              <a:gd name="connsiteY3907" fmla="*/ 240658 h 6507156"/>
              <a:gd name="connsiteX3908" fmla="*/ 4857761 w 9124939"/>
              <a:gd name="connsiteY3908" fmla="*/ 225688 h 6507156"/>
              <a:gd name="connsiteX3909" fmla="*/ 4854563 w 9124939"/>
              <a:gd name="connsiteY3909" fmla="*/ 206896 h 6507156"/>
              <a:gd name="connsiteX3910" fmla="*/ 4877593 w 9124939"/>
              <a:gd name="connsiteY3910" fmla="*/ 200207 h 6507156"/>
              <a:gd name="connsiteX3911" fmla="*/ 4888469 w 9124939"/>
              <a:gd name="connsiteY3911" fmla="*/ 183326 h 6507156"/>
              <a:gd name="connsiteX3912" fmla="*/ 4902223 w 9124939"/>
              <a:gd name="connsiteY3912" fmla="*/ 190652 h 6507156"/>
              <a:gd name="connsiteX3913" fmla="*/ 4900304 w 9124939"/>
              <a:gd name="connsiteY3913" fmla="*/ 204348 h 6507156"/>
              <a:gd name="connsiteX3914" fmla="*/ 4920456 w 9124939"/>
              <a:gd name="connsiteY3914" fmla="*/ 196385 h 6507156"/>
              <a:gd name="connsiteX3915" fmla="*/ 4917257 w 9124939"/>
              <a:gd name="connsiteY3915" fmla="*/ 180778 h 6507156"/>
              <a:gd name="connsiteX3916" fmla="*/ 4952123 w 9124939"/>
              <a:gd name="connsiteY3916" fmla="*/ 162623 h 6507156"/>
              <a:gd name="connsiteX3917" fmla="*/ 4961719 w 9124939"/>
              <a:gd name="connsiteY3917" fmla="*/ 166763 h 6507156"/>
              <a:gd name="connsiteX3918" fmla="*/ 4967797 w 9124939"/>
              <a:gd name="connsiteY3918" fmla="*/ 150838 h 6507156"/>
              <a:gd name="connsiteX3919" fmla="*/ 4976433 w 9124939"/>
              <a:gd name="connsiteY3919" fmla="*/ 144467 h 6507156"/>
              <a:gd name="connsiteX3920" fmla="*/ 5047988 w 9124939"/>
              <a:gd name="connsiteY3920" fmla="*/ 107954 h 6507156"/>
              <a:gd name="connsiteX3921" fmla="*/ 5059351 w 9124939"/>
              <a:gd name="connsiteY3921" fmla="*/ 115571 h 6507156"/>
              <a:gd name="connsiteX3922" fmla="*/ 5058014 w 9124939"/>
              <a:gd name="connsiteY3922" fmla="*/ 135984 h 6507156"/>
              <a:gd name="connsiteX3923" fmla="*/ 5046985 w 9124939"/>
              <a:gd name="connsiteY3923" fmla="*/ 138117 h 6507156"/>
              <a:gd name="connsiteX3924" fmla="*/ 5049324 w 9124939"/>
              <a:gd name="connsiteY3924" fmla="*/ 129891 h 6507156"/>
              <a:gd name="connsiteX3925" fmla="*/ 5040301 w 9124939"/>
              <a:gd name="connsiteY3925" fmla="*/ 126235 h 6507156"/>
              <a:gd name="connsiteX3926" fmla="*/ 5047988 w 9124939"/>
              <a:gd name="connsiteY3926" fmla="*/ 107954 h 6507156"/>
              <a:gd name="connsiteX3927" fmla="*/ 5333988 w 9124939"/>
              <a:gd name="connsiteY3927" fmla="*/ 104779 h 6507156"/>
              <a:gd name="connsiteX3928" fmla="*/ 5347279 w 9124939"/>
              <a:gd name="connsiteY3928" fmla="*/ 105405 h 6507156"/>
              <a:gd name="connsiteX3929" fmla="*/ 5348276 w 9124939"/>
              <a:gd name="connsiteY3929" fmla="*/ 125417 h 6507156"/>
              <a:gd name="connsiteX3930" fmla="*/ 5333988 w 9124939"/>
              <a:gd name="connsiteY3930" fmla="*/ 104779 h 6507156"/>
              <a:gd name="connsiteX3931" fmla="*/ 7831712 w 9124939"/>
              <a:gd name="connsiteY3931" fmla="*/ 65088 h 6507156"/>
              <a:gd name="connsiteX3932" fmla="*/ 7852522 w 9124939"/>
              <a:gd name="connsiteY3932" fmla="*/ 68872 h 6507156"/>
              <a:gd name="connsiteX3933" fmla="*/ 7852522 w 9124939"/>
              <a:gd name="connsiteY3933" fmla="*/ 86846 h 6507156"/>
              <a:gd name="connsiteX3934" fmla="*/ 7858113 w 9124939"/>
              <a:gd name="connsiteY3934" fmla="*/ 105765 h 6507156"/>
              <a:gd name="connsiteX3935" fmla="*/ 7840409 w 9124939"/>
              <a:gd name="connsiteY3935" fmla="*/ 111126 h 6507156"/>
              <a:gd name="connsiteX3936" fmla="*/ 7848795 w 9124939"/>
              <a:gd name="connsiteY3936" fmla="*/ 90945 h 6507156"/>
              <a:gd name="connsiteX3937" fmla="*/ 7829538 w 9124939"/>
              <a:gd name="connsiteY3937" fmla="*/ 75494 h 6507156"/>
              <a:gd name="connsiteX3938" fmla="*/ 7831712 w 9124939"/>
              <a:gd name="connsiteY3938" fmla="*/ 65088 h 6507156"/>
              <a:gd name="connsiteX3939" fmla="*/ 5199021 w 9124939"/>
              <a:gd name="connsiteY3939" fmla="*/ 61917 h 6507156"/>
              <a:gd name="connsiteX3940" fmla="*/ 5226214 w 9124939"/>
              <a:gd name="connsiteY3940" fmla="*/ 91127 h 6507156"/>
              <a:gd name="connsiteX3941" fmla="*/ 5245089 w 9124939"/>
              <a:gd name="connsiteY3941" fmla="*/ 82237 h 6507156"/>
              <a:gd name="connsiteX3942" fmla="*/ 5235811 w 9124939"/>
              <a:gd name="connsiteY3942" fmla="*/ 99382 h 6507156"/>
              <a:gd name="connsiteX3943" fmla="*/ 5212137 w 9124939"/>
              <a:gd name="connsiteY3943" fmla="*/ 105097 h 6507156"/>
              <a:gd name="connsiteX3944" fmla="*/ 5186544 w 9124939"/>
              <a:gd name="connsiteY3944" fmla="*/ 106050 h 6507156"/>
              <a:gd name="connsiteX3945" fmla="*/ 5164470 w 9124939"/>
              <a:gd name="connsiteY3945" fmla="*/ 119067 h 6507156"/>
              <a:gd name="connsiteX3946" fmla="*/ 5160951 w 9124939"/>
              <a:gd name="connsiteY3946" fmla="*/ 103192 h 6507156"/>
              <a:gd name="connsiteX3947" fmla="*/ 5182385 w 9124939"/>
              <a:gd name="connsiteY3947" fmla="*/ 101287 h 6507156"/>
              <a:gd name="connsiteX3948" fmla="*/ 5181105 w 9124939"/>
              <a:gd name="connsiteY3948" fmla="*/ 91445 h 6507156"/>
              <a:gd name="connsiteX3949" fmla="*/ 5161910 w 9124939"/>
              <a:gd name="connsiteY3949" fmla="*/ 88270 h 6507156"/>
              <a:gd name="connsiteX3950" fmla="*/ 5166069 w 9124939"/>
              <a:gd name="connsiteY3950" fmla="*/ 73982 h 6507156"/>
              <a:gd name="connsiteX3951" fmla="*/ 5192622 w 9124939"/>
              <a:gd name="connsiteY3951" fmla="*/ 72395 h 6507156"/>
              <a:gd name="connsiteX3952" fmla="*/ 5199021 w 9124939"/>
              <a:gd name="connsiteY3952" fmla="*/ 61917 h 6507156"/>
              <a:gd name="connsiteX3953" fmla="*/ 5415061 w 9124939"/>
              <a:gd name="connsiteY3953" fmla="*/ 58740 h 6507156"/>
              <a:gd name="connsiteX3954" fmla="*/ 5438864 w 9124939"/>
              <a:gd name="connsiteY3954" fmla="*/ 81600 h 6507156"/>
              <a:gd name="connsiteX3955" fmla="*/ 5424900 w 9124939"/>
              <a:gd name="connsiteY3955" fmla="*/ 102873 h 6507156"/>
              <a:gd name="connsiteX3956" fmla="*/ 5456955 w 9124939"/>
              <a:gd name="connsiteY3956" fmla="*/ 91125 h 6507156"/>
              <a:gd name="connsiteX3957" fmla="*/ 5460129 w 9124939"/>
              <a:gd name="connsiteY3957" fmla="*/ 116208 h 6507156"/>
              <a:gd name="connsiteX3958" fmla="*/ 5425217 w 9124939"/>
              <a:gd name="connsiteY3958" fmla="*/ 151450 h 6507156"/>
              <a:gd name="connsiteX3959" fmla="*/ 5398240 w 9124939"/>
              <a:gd name="connsiteY3959" fmla="*/ 146370 h 6507156"/>
              <a:gd name="connsiteX3960" fmla="*/ 5416013 w 9124939"/>
              <a:gd name="connsiteY3960" fmla="*/ 165103 h 6507156"/>
              <a:gd name="connsiteX3961" fmla="*/ 5411887 w 9124939"/>
              <a:gd name="connsiteY3961" fmla="*/ 174628 h 6507156"/>
              <a:gd name="connsiteX3962" fmla="*/ 5389988 w 9124939"/>
              <a:gd name="connsiteY3962" fmla="*/ 190503 h 6507156"/>
              <a:gd name="connsiteX3963" fmla="*/ 5383640 w 9124939"/>
              <a:gd name="connsiteY3963" fmla="*/ 203520 h 6507156"/>
              <a:gd name="connsiteX3964" fmla="*/ 5424582 w 9124939"/>
              <a:gd name="connsiteY3964" fmla="*/ 182248 h 6507156"/>
              <a:gd name="connsiteX3965" fmla="*/ 5438547 w 9124939"/>
              <a:gd name="connsiteY3965" fmla="*/ 178755 h 6507156"/>
              <a:gd name="connsiteX3966" fmla="*/ 5428073 w 9124939"/>
              <a:gd name="connsiteY3966" fmla="*/ 224158 h 6507156"/>
              <a:gd name="connsiteX3967" fmla="*/ 5405222 w 9124939"/>
              <a:gd name="connsiteY3967" fmla="*/ 246383 h 6507156"/>
              <a:gd name="connsiteX3968" fmla="*/ 5409348 w 9124939"/>
              <a:gd name="connsiteY3968" fmla="*/ 254003 h 6507156"/>
              <a:gd name="connsiteX3969" fmla="*/ 5425217 w 9124939"/>
              <a:gd name="connsiteY3969" fmla="*/ 242255 h 6507156"/>
              <a:gd name="connsiteX3970" fmla="*/ 5431565 w 9124939"/>
              <a:gd name="connsiteY3970" fmla="*/ 245113 h 6507156"/>
              <a:gd name="connsiteX3971" fmla="*/ 5429978 w 9124939"/>
              <a:gd name="connsiteY3971" fmla="*/ 281308 h 6507156"/>
              <a:gd name="connsiteX3972" fmla="*/ 5412522 w 9124939"/>
              <a:gd name="connsiteY3972" fmla="*/ 347665 h 6507156"/>
              <a:gd name="connsiteX3973" fmla="*/ 5372215 w 9124939"/>
              <a:gd name="connsiteY3973" fmla="*/ 360683 h 6507156"/>
              <a:gd name="connsiteX3974" fmla="*/ 5398240 w 9124939"/>
              <a:gd name="connsiteY3974" fmla="*/ 357508 h 6507156"/>
              <a:gd name="connsiteX3975" fmla="*/ 5420139 w 9124939"/>
              <a:gd name="connsiteY3975" fmla="*/ 350523 h 6507156"/>
              <a:gd name="connsiteX3976" fmla="*/ 5427756 w 9124939"/>
              <a:gd name="connsiteY3976" fmla="*/ 313375 h 6507156"/>
              <a:gd name="connsiteX3977" fmla="*/ 5453464 w 9124939"/>
              <a:gd name="connsiteY3977" fmla="*/ 244478 h 6507156"/>
              <a:gd name="connsiteX3978" fmla="*/ 5470919 w 9124939"/>
              <a:gd name="connsiteY3978" fmla="*/ 247970 h 6507156"/>
              <a:gd name="connsiteX3979" fmla="*/ 5451559 w 9124939"/>
              <a:gd name="connsiteY3979" fmla="*/ 219713 h 6507156"/>
              <a:gd name="connsiteX3980" fmla="*/ 5473141 w 9124939"/>
              <a:gd name="connsiteY3980" fmla="*/ 160658 h 6507156"/>
              <a:gd name="connsiteX3981" fmla="*/ 5488058 w 9124939"/>
              <a:gd name="connsiteY3981" fmla="*/ 154308 h 6507156"/>
              <a:gd name="connsiteX3982" fmla="*/ 5488693 w 9124939"/>
              <a:gd name="connsiteY3982" fmla="*/ 124463 h 6507156"/>
              <a:gd name="connsiteX3983" fmla="*/ 5513131 w 9124939"/>
              <a:gd name="connsiteY3983" fmla="*/ 143195 h 6507156"/>
              <a:gd name="connsiteX3984" fmla="*/ 5528999 w 9124939"/>
              <a:gd name="connsiteY3984" fmla="*/ 140973 h 6507156"/>
              <a:gd name="connsiteX3985" fmla="*/ 5542964 w 9124939"/>
              <a:gd name="connsiteY3985" fmla="*/ 161928 h 6507156"/>
              <a:gd name="connsiteX3986" fmla="*/ 5531539 w 9124939"/>
              <a:gd name="connsiteY3986" fmla="*/ 179073 h 6507156"/>
              <a:gd name="connsiteX3987" fmla="*/ 5545186 w 9124939"/>
              <a:gd name="connsiteY3987" fmla="*/ 188598 h 6507156"/>
              <a:gd name="connsiteX3988" fmla="*/ 5552485 w 9124939"/>
              <a:gd name="connsiteY3988" fmla="*/ 181930 h 6507156"/>
              <a:gd name="connsiteX3989" fmla="*/ 5575971 w 9124939"/>
              <a:gd name="connsiteY3989" fmla="*/ 173358 h 6507156"/>
              <a:gd name="connsiteX3990" fmla="*/ 5582319 w 9124939"/>
              <a:gd name="connsiteY3990" fmla="*/ 204790 h 6507156"/>
              <a:gd name="connsiteX3991" fmla="*/ 5599457 w 9124939"/>
              <a:gd name="connsiteY3991" fmla="*/ 189868 h 6507156"/>
              <a:gd name="connsiteX3992" fmla="*/ 5600092 w 9124939"/>
              <a:gd name="connsiteY3992" fmla="*/ 173040 h 6507156"/>
              <a:gd name="connsiteX3993" fmla="*/ 5615326 w 9124939"/>
              <a:gd name="connsiteY3993" fmla="*/ 198440 h 6507156"/>
              <a:gd name="connsiteX3994" fmla="*/ 5634369 w 9124939"/>
              <a:gd name="connsiteY3994" fmla="*/ 201298 h 6507156"/>
              <a:gd name="connsiteX3995" fmla="*/ 5633417 w 9124939"/>
              <a:gd name="connsiteY3995" fmla="*/ 211775 h 6507156"/>
              <a:gd name="connsiteX3996" fmla="*/ 5608027 w 9124939"/>
              <a:gd name="connsiteY3996" fmla="*/ 223523 h 6507156"/>
              <a:gd name="connsiteX3997" fmla="*/ 5622943 w 9124939"/>
              <a:gd name="connsiteY3997" fmla="*/ 235270 h 6507156"/>
              <a:gd name="connsiteX3998" fmla="*/ 5644842 w 9124939"/>
              <a:gd name="connsiteY3998" fmla="*/ 222253 h 6507156"/>
              <a:gd name="connsiteX3999" fmla="*/ 5672454 w 9124939"/>
              <a:gd name="connsiteY3999" fmla="*/ 225428 h 6507156"/>
              <a:gd name="connsiteX4000" fmla="*/ 5678167 w 9124939"/>
              <a:gd name="connsiteY4000" fmla="*/ 248288 h 6507156"/>
              <a:gd name="connsiteX4001" fmla="*/ 5694036 w 9124939"/>
              <a:gd name="connsiteY4001" fmla="*/ 245113 h 6507156"/>
              <a:gd name="connsiteX4002" fmla="*/ 5700701 w 9124939"/>
              <a:gd name="connsiteY4002" fmla="*/ 288293 h 6507156"/>
              <a:gd name="connsiteX4003" fmla="*/ 5668011 w 9124939"/>
              <a:gd name="connsiteY4003" fmla="*/ 295595 h 6507156"/>
              <a:gd name="connsiteX4004" fmla="*/ 5629926 w 9124939"/>
              <a:gd name="connsiteY4004" fmla="*/ 332743 h 6507156"/>
              <a:gd name="connsiteX4005" fmla="*/ 5611200 w 9124939"/>
              <a:gd name="connsiteY4005" fmla="*/ 336235 h 6507156"/>
              <a:gd name="connsiteX4006" fmla="*/ 5588032 w 9124939"/>
              <a:gd name="connsiteY4006" fmla="*/ 349253 h 6507156"/>
              <a:gd name="connsiteX4007" fmla="*/ 5545503 w 9124939"/>
              <a:gd name="connsiteY4007" fmla="*/ 338140 h 6507156"/>
              <a:gd name="connsiteX4008" fmla="*/ 5506466 w 9124939"/>
              <a:gd name="connsiteY4008" fmla="*/ 334330 h 6507156"/>
              <a:gd name="connsiteX4009" fmla="*/ 5470285 w 9124939"/>
              <a:gd name="connsiteY4009" fmla="*/ 321948 h 6507156"/>
              <a:gd name="connsiteX4010" fmla="*/ 5476950 w 9124939"/>
              <a:gd name="connsiteY4010" fmla="*/ 338458 h 6507156"/>
              <a:gd name="connsiteX4011" fmla="*/ 5468380 w 9124939"/>
              <a:gd name="connsiteY4011" fmla="*/ 350205 h 6507156"/>
              <a:gd name="connsiteX4012" fmla="*/ 5495992 w 9124939"/>
              <a:gd name="connsiteY4012" fmla="*/ 349253 h 6507156"/>
              <a:gd name="connsiteX4013" fmla="*/ 5528999 w 9124939"/>
              <a:gd name="connsiteY4013" fmla="*/ 360048 h 6507156"/>
              <a:gd name="connsiteX4014" fmla="*/ 5558516 w 9124939"/>
              <a:gd name="connsiteY4014" fmla="*/ 383225 h 6507156"/>
              <a:gd name="connsiteX4015" fmla="*/ 5553755 w 9124939"/>
              <a:gd name="connsiteY4015" fmla="*/ 400052 h 6507156"/>
              <a:gd name="connsiteX4016" fmla="*/ 5592475 w 9124939"/>
              <a:gd name="connsiteY4016" fmla="*/ 401957 h 6507156"/>
              <a:gd name="connsiteX4017" fmla="*/ 5601362 w 9124939"/>
              <a:gd name="connsiteY4017" fmla="*/ 425770 h 6507156"/>
              <a:gd name="connsiteX4018" fmla="*/ 5584858 w 9124939"/>
              <a:gd name="connsiteY4018" fmla="*/ 441645 h 6507156"/>
              <a:gd name="connsiteX4019" fmla="*/ 5604853 w 9124939"/>
              <a:gd name="connsiteY4019" fmla="*/ 457837 h 6507156"/>
              <a:gd name="connsiteX4020" fmla="*/ 5607392 w 9124939"/>
              <a:gd name="connsiteY4020" fmla="*/ 486095 h 6507156"/>
              <a:gd name="connsiteX4021" fmla="*/ 5596284 w 9124939"/>
              <a:gd name="connsiteY4021" fmla="*/ 523242 h 6507156"/>
              <a:gd name="connsiteX4022" fmla="*/ 5538521 w 9124939"/>
              <a:gd name="connsiteY4022" fmla="*/ 556262 h 6507156"/>
              <a:gd name="connsiteX4023" fmla="*/ 5526460 w 9124939"/>
              <a:gd name="connsiteY4023" fmla="*/ 544832 h 6507156"/>
              <a:gd name="connsiteX4024" fmla="*/ 5535030 w 9124939"/>
              <a:gd name="connsiteY4024" fmla="*/ 563565 h 6507156"/>
              <a:gd name="connsiteX4025" fmla="*/ 5529634 w 9124939"/>
              <a:gd name="connsiteY4025" fmla="*/ 574995 h 6507156"/>
              <a:gd name="connsiteX4026" fmla="*/ 5539156 w 9124939"/>
              <a:gd name="connsiteY4026" fmla="*/ 563247 h 6507156"/>
              <a:gd name="connsiteX4027" fmla="*/ 5600727 w 9124939"/>
              <a:gd name="connsiteY4027" fmla="*/ 532450 h 6507156"/>
              <a:gd name="connsiteX4028" fmla="*/ 5618183 w 9124939"/>
              <a:gd name="connsiteY4028" fmla="*/ 498477 h 6507156"/>
              <a:gd name="connsiteX4029" fmla="*/ 5622943 w 9124939"/>
              <a:gd name="connsiteY4029" fmla="*/ 462600 h 6507156"/>
              <a:gd name="connsiteX4030" fmla="*/ 5643255 w 9124939"/>
              <a:gd name="connsiteY4030" fmla="*/ 474030 h 6507156"/>
              <a:gd name="connsiteX4031" fmla="*/ 5646112 w 9124939"/>
              <a:gd name="connsiteY4031" fmla="*/ 452122 h 6507156"/>
              <a:gd name="connsiteX4032" fmla="*/ 5635321 w 9124939"/>
              <a:gd name="connsiteY4032" fmla="*/ 441327 h 6507156"/>
              <a:gd name="connsiteX4033" fmla="*/ 5626752 w 9124939"/>
              <a:gd name="connsiteY4033" fmla="*/ 442597 h 6507156"/>
              <a:gd name="connsiteX4034" fmla="*/ 5628021 w 9124939"/>
              <a:gd name="connsiteY4034" fmla="*/ 417515 h 6507156"/>
              <a:gd name="connsiteX4035" fmla="*/ 5649286 w 9124939"/>
              <a:gd name="connsiteY4035" fmla="*/ 441327 h 6507156"/>
              <a:gd name="connsiteX4036" fmla="*/ 5671502 w 9124939"/>
              <a:gd name="connsiteY4036" fmla="*/ 437835 h 6507156"/>
              <a:gd name="connsiteX4037" fmla="*/ 5678802 w 9124939"/>
              <a:gd name="connsiteY4037" fmla="*/ 450535 h 6507156"/>
              <a:gd name="connsiteX4038" fmla="*/ 5680706 w 9124939"/>
              <a:gd name="connsiteY4038" fmla="*/ 510860 h 6507156"/>
              <a:gd name="connsiteX4039" fmla="*/ 5680749 w 9124939"/>
              <a:gd name="connsiteY4039" fmla="*/ 510833 h 6507156"/>
              <a:gd name="connsiteX4040" fmla="*/ 5678843 w 9124939"/>
              <a:gd name="connsiteY4040" fmla="*/ 450520 h 6507156"/>
              <a:gd name="connsiteX4041" fmla="*/ 5703295 w 9124939"/>
              <a:gd name="connsiteY4041" fmla="*/ 448298 h 6507156"/>
              <a:gd name="connsiteX4042" fmla="*/ 5735050 w 9124939"/>
              <a:gd name="connsiteY4042" fmla="*/ 455281 h 6507156"/>
              <a:gd name="connsiteX4043" fmla="*/ 5741401 w 9124939"/>
              <a:gd name="connsiteY4043" fmla="*/ 473375 h 6507156"/>
              <a:gd name="connsiteX4044" fmla="*/ 5724888 w 9124939"/>
              <a:gd name="connsiteY4044" fmla="*/ 491152 h 6507156"/>
              <a:gd name="connsiteX4045" fmla="*/ 5729017 w 9124939"/>
              <a:gd name="connsiteY4045" fmla="*/ 496548 h 6507156"/>
              <a:gd name="connsiteX4046" fmla="*/ 5754421 w 9124939"/>
              <a:gd name="connsiteY4046" fmla="*/ 471788 h 6507156"/>
              <a:gd name="connsiteX4047" fmla="*/ 5775380 w 9124939"/>
              <a:gd name="connsiteY4047" fmla="*/ 469566 h 6507156"/>
              <a:gd name="connsiteX4048" fmla="*/ 5763630 w 9124939"/>
              <a:gd name="connsiteY4048" fmla="*/ 459090 h 6507156"/>
              <a:gd name="connsiteX4049" fmla="*/ 5769981 w 9124939"/>
              <a:gd name="connsiteY4049" fmla="*/ 429886 h 6507156"/>
              <a:gd name="connsiteX4050" fmla="*/ 5785859 w 9124939"/>
              <a:gd name="connsiteY4050" fmla="*/ 435917 h 6507156"/>
              <a:gd name="connsiteX4051" fmla="*/ 5796021 w 9124939"/>
              <a:gd name="connsiteY4051" fmla="*/ 415919 h 6507156"/>
              <a:gd name="connsiteX4052" fmla="*/ 5788717 w 9124939"/>
              <a:gd name="connsiteY4052" fmla="*/ 400047 h 6507156"/>
              <a:gd name="connsiteX4053" fmla="*/ 5790305 w 9124939"/>
              <a:gd name="connsiteY4053" fmla="*/ 387349 h 6507156"/>
              <a:gd name="connsiteX4054" fmla="*/ 5835080 w 9124939"/>
              <a:gd name="connsiteY4054" fmla="*/ 406078 h 6507156"/>
              <a:gd name="connsiteX4055" fmla="*/ 5858579 w 9124939"/>
              <a:gd name="connsiteY4055" fmla="*/ 436235 h 6507156"/>
              <a:gd name="connsiteX4056" fmla="*/ 5874456 w 9124939"/>
              <a:gd name="connsiteY4056" fmla="*/ 436235 h 6507156"/>
              <a:gd name="connsiteX4057" fmla="*/ 5883030 w 9124939"/>
              <a:gd name="connsiteY4057" fmla="*/ 449885 h 6507156"/>
              <a:gd name="connsiteX4058" fmla="*/ 5897955 w 9124939"/>
              <a:gd name="connsiteY4058" fmla="*/ 449567 h 6507156"/>
              <a:gd name="connsiteX4059" fmla="*/ 5871916 w 9124939"/>
              <a:gd name="connsiteY4059" fmla="*/ 492104 h 6507156"/>
              <a:gd name="connsiteX4060" fmla="*/ 5833809 w 9124939"/>
              <a:gd name="connsiteY4060" fmla="*/ 486073 h 6507156"/>
              <a:gd name="connsiteX4061" fmla="*/ 5804912 w 9124939"/>
              <a:gd name="connsiteY4061" fmla="*/ 460995 h 6507156"/>
              <a:gd name="connsiteX4062" fmla="*/ 5787129 w 9124939"/>
              <a:gd name="connsiteY4062" fmla="*/ 484168 h 6507156"/>
              <a:gd name="connsiteX4063" fmla="*/ 5793480 w 9124939"/>
              <a:gd name="connsiteY4063" fmla="*/ 506389 h 6507156"/>
              <a:gd name="connsiteX4064" fmla="*/ 5811581 w 9124939"/>
              <a:gd name="connsiteY4064" fmla="*/ 491787 h 6507156"/>
              <a:gd name="connsiteX4065" fmla="*/ 5819202 w 9124939"/>
              <a:gd name="connsiteY4065" fmla="*/ 501945 h 6507156"/>
              <a:gd name="connsiteX4066" fmla="*/ 5832857 w 9124939"/>
              <a:gd name="connsiteY4066" fmla="*/ 506072 h 6507156"/>
              <a:gd name="connsiteX4067" fmla="*/ 5811898 w 9124939"/>
              <a:gd name="connsiteY4067" fmla="*/ 525118 h 6507156"/>
              <a:gd name="connsiteX4068" fmla="*/ 5821425 w 9124939"/>
              <a:gd name="connsiteY4068" fmla="*/ 536546 h 6507156"/>
              <a:gd name="connsiteX4069" fmla="*/ 5845559 w 9124939"/>
              <a:gd name="connsiteY4069" fmla="*/ 520674 h 6507156"/>
              <a:gd name="connsiteX4070" fmla="*/ 5893510 w 9124939"/>
              <a:gd name="connsiteY4070" fmla="*/ 524483 h 6507156"/>
              <a:gd name="connsiteX4071" fmla="*/ 5876679 w 9124939"/>
              <a:gd name="connsiteY4071" fmla="*/ 555275 h 6507156"/>
              <a:gd name="connsiteX4072" fmla="*/ 5881125 w 9124939"/>
              <a:gd name="connsiteY4072" fmla="*/ 564481 h 6507156"/>
              <a:gd name="connsiteX4073" fmla="*/ 5909387 w 9124939"/>
              <a:gd name="connsiteY4073" fmla="*/ 536863 h 6507156"/>
              <a:gd name="connsiteX4074" fmla="*/ 5911610 w 9124939"/>
              <a:gd name="connsiteY4074" fmla="*/ 564481 h 6507156"/>
              <a:gd name="connsiteX4075" fmla="*/ 5932886 w 9124939"/>
              <a:gd name="connsiteY4075" fmla="*/ 587337 h 6507156"/>
              <a:gd name="connsiteX4076" fmla="*/ 5923677 w 9124939"/>
              <a:gd name="connsiteY4076" fmla="*/ 613684 h 6507156"/>
              <a:gd name="connsiteX4077" fmla="*/ 5902401 w 9124939"/>
              <a:gd name="connsiteY4077" fmla="*/ 621303 h 6507156"/>
              <a:gd name="connsiteX4078" fmla="*/ 5890017 w 9124939"/>
              <a:gd name="connsiteY4078" fmla="*/ 634318 h 6507156"/>
              <a:gd name="connsiteX4079" fmla="*/ 5889381 w 9124939"/>
              <a:gd name="connsiteY4079" fmla="*/ 678442 h 6507156"/>
              <a:gd name="connsiteX4080" fmla="*/ 5864295 w 9124939"/>
              <a:gd name="connsiteY4080" fmla="*/ 701615 h 6507156"/>
              <a:gd name="connsiteX4081" fmla="*/ 5872869 w 9124939"/>
              <a:gd name="connsiteY4081" fmla="*/ 718440 h 6507156"/>
              <a:gd name="connsiteX4082" fmla="*/ 5896050 w 9124939"/>
              <a:gd name="connsiteY4082" fmla="*/ 705742 h 6507156"/>
              <a:gd name="connsiteX4083" fmla="*/ 5906212 w 9124939"/>
              <a:gd name="connsiteY4083" fmla="*/ 639079 h 6507156"/>
              <a:gd name="connsiteX4084" fmla="*/ 5942730 w 9124939"/>
              <a:gd name="connsiteY4084" fmla="*/ 625429 h 6507156"/>
              <a:gd name="connsiteX4085" fmla="*/ 5951940 w 9124939"/>
              <a:gd name="connsiteY4085" fmla="*/ 578766 h 6507156"/>
              <a:gd name="connsiteX4086" fmla="*/ 5970040 w 9124939"/>
              <a:gd name="connsiteY4086" fmla="*/ 576544 h 6507156"/>
              <a:gd name="connsiteX4087" fmla="*/ 5981472 w 9124939"/>
              <a:gd name="connsiteY4087" fmla="*/ 567973 h 6507156"/>
              <a:gd name="connsiteX4088" fmla="*/ 6033551 w 9124939"/>
              <a:gd name="connsiteY4088" fmla="*/ 580988 h 6507156"/>
              <a:gd name="connsiteX4089" fmla="*/ 6077056 w 9124939"/>
              <a:gd name="connsiteY4089" fmla="*/ 589241 h 6507156"/>
              <a:gd name="connsiteX4090" fmla="*/ 6086900 w 9124939"/>
              <a:gd name="connsiteY4090" fmla="*/ 608922 h 6507156"/>
              <a:gd name="connsiteX4091" fmla="*/ 6097062 w 9124939"/>
              <a:gd name="connsiteY4091" fmla="*/ 599399 h 6507156"/>
              <a:gd name="connsiteX4092" fmla="*/ 6101507 w 9124939"/>
              <a:gd name="connsiteY4092" fmla="*/ 581623 h 6507156"/>
              <a:gd name="connsiteX4093" fmla="*/ 6138661 w 9124939"/>
              <a:gd name="connsiteY4093" fmla="*/ 592733 h 6507156"/>
              <a:gd name="connsiteX4094" fmla="*/ 6157714 w 9124939"/>
              <a:gd name="connsiteY4094" fmla="*/ 607335 h 6507156"/>
              <a:gd name="connsiteX4095" fmla="*/ 6164066 w 9124939"/>
              <a:gd name="connsiteY4095" fmla="*/ 598764 h 6507156"/>
              <a:gd name="connsiteX4096" fmla="*/ 6171369 w 9124939"/>
              <a:gd name="connsiteY4096" fmla="*/ 619081 h 6507156"/>
              <a:gd name="connsiteX4097" fmla="*/ 6198996 w 9124939"/>
              <a:gd name="connsiteY4097" fmla="*/ 617493 h 6507156"/>
              <a:gd name="connsiteX4098" fmla="*/ 6219320 w 9124939"/>
              <a:gd name="connsiteY4098" fmla="*/ 629874 h 6507156"/>
              <a:gd name="connsiteX4099" fmla="*/ 6238373 w 9124939"/>
              <a:gd name="connsiteY4099" fmla="*/ 649872 h 6507156"/>
              <a:gd name="connsiteX4100" fmla="*/ 6258379 w 9124939"/>
              <a:gd name="connsiteY4100" fmla="*/ 658126 h 6507156"/>
              <a:gd name="connsiteX4101" fmla="*/ 6274892 w 9124939"/>
              <a:gd name="connsiteY4101" fmla="*/ 679077 h 6507156"/>
              <a:gd name="connsiteX4102" fmla="*/ 6300296 w 9124939"/>
              <a:gd name="connsiteY4102" fmla="*/ 688283 h 6507156"/>
              <a:gd name="connsiteX4103" fmla="*/ 6306647 w 9124939"/>
              <a:gd name="connsiteY4103" fmla="*/ 703202 h 6507156"/>
              <a:gd name="connsiteX4104" fmla="*/ 6335227 w 9124939"/>
              <a:gd name="connsiteY4104" fmla="*/ 723519 h 6507156"/>
              <a:gd name="connsiteX4105" fmla="*/ 6405089 w 9124939"/>
              <a:gd name="connsiteY4105" fmla="*/ 796847 h 6507156"/>
              <a:gd name="connsiteX4106" fmla="*/ 6412393 w 9124939"/>
              <a:gd name="connsiteY4106" fmla="*/ 818116 h 6507156"/>
              <a:gd name="connsiteX4107" fmla="*/ 6426365 w 9124939"/>
              <a:gd name="connsiteY4107" fmla="*/ 823195 h 6507156"/>
              <a:gd name="connsiteX4108" fmla="*/ 6440020 w 9124939"/>
              <a:gd name="connsiteY4108" fmla="*/ 837797 h 6507156"/>
              <a:gd name="connsiteX4109" fmla="*/ 6446371 w 9124939"/>
              <a:gd name="connsiteY4109" fmla="*/ 833353 h 6507156"/>
              <a:gd name="connsiteX4110" fmla="*/ 6431446 w 9124939"/>
              <a:gd name="connsiteY4110" fmla="*/ 817798 h 6507156"/>
              <a:gd name="connsiteX4111" fmla="*/ 6431446 w 9124939"/>
              <a:gd name="connsiteY4111" fmla="*/ 801926 h 6507156"/>
              <a:gd name="connsiteX4112" fmla="*/ 6460343 w 9124939"/>
              <a:gd name="connsiteY4112" fmla="*/ 827004 h 6507156"/>
              <a:gd name="connsiteX4113" fmla="*/ 6460343 w 9124939"/>
              <a:gd name="connsiteY4113" fmla="*/ 838749 h 6507156"/>
              <a:gd name="connsiteX4114" fmla="*/ 6473363 w 9124939"/>
              <a:gd name="connsiteY4114" fmla="*/ 857478 h 6507156"/>
              <a:gd name="connsiteX4115" fmla="*/ 6525442 w 9124939"/>
              <a:gd name="connsiteY4115" fmla="*/ 878112 h 6507156"/>
              <a:gd name="connsiteX4116" fmla="*/ 6542272 w 9124939"/>
              <a:gd name="connsiteY4116" fmla="*/ 892714 h 6507156"/>
              <a:gd name="connsiteX4117" fmla="*/ 6538779 w 9124939"/>
              <a:gd name="connsiteY4117" fmla="*/ 868271 h 6507156"/>
              <a:gd name="connsiteX4118" fmla="*/ 6584824 w 9124939"/>
              <a:gd name="connsiteY4118" fmla="*/ 914300 h 6507156"/>
              <a:gd name="connsiteX4119" fmla="*/ 6588000 w 9124939"/>
              <a:gd name="connsiteY4119" fmla="*/ 926046 h 6507156"/>
              <a:gd name="connsiteX4120" fmla="*/ 6600067 w 9124939"/>
              <a:gd name="connsiteY4120" fmla="*/ 935251 h 6507156"/>
              <a:gd name="connsiteX4121" fmla="*/ 6596891 w 9124939"/>
              <a:gd name="connsiteY4121" fmla="*/ 953346 h 6507156"/>
              <a:gd name="connsiteX4122" fmla="*/ 6608323 w 9124939"/>
              <a:gd name="connsiteY4122" fmla="*/ 967948 h 6507156"/>
              <a:gd name="connsiteX4123" fmla="*/ 6620073 w 9124939"/>
              <a:gd name="connsiteY4123" fmla="*/ 954298 h 6507156"/>
              <a:gd name="connsiteX4124" fmla="*/ 6641349 w 9124939"/>
              <a:gd name="connsiteY4124" fmla="*/ 972075 h 6507156"/>
              <a:gd name="connsiteX4125" fmla="*/ 6666753 w 9124939"/>
              <a:gd name="connsiteY4125" fmla="*/ 981280 h 6507156"/>
              <a:gd name="connsiteX4126" fmla="*/ 6657544 w 9124939"/>
              <a:gd name="connsiteY4126" fmla="*/ 1025405 h 6507156"/>
              <a:gd name="connsiteX4127" fmla="*/ 6672787 w 9124939"/>
              <a:gd name="connsiteY4127" fmla="*/ 1043181 h 6507156"/>
              <a:gd name="connsiteX4128" fmla="*/ 6668976 w 9124939"/>
              <a:gd name="connsiteY4128" fmla="*/ 1093973 h 6507156"/>
              <a:gd name="connsiteX4129" fmla="*/ 6674375 w 9124939"/>
              <a:gd name="connsiteY4129" fmla="*/ 1109527 h 6507156"/>
              <a:gd name="connsiteX4130" fmla="*/ 6692158 w 9124939"/>
              <a:gd name="connsiteY4130" fmla="*/ 1099052 h 6507156"/>
              <a:gd name="connsiteX4131" fmla="*/ 6695968 w 9124939"/>
              <a:gd name="connsiteY4131" fmla="*/ 1130478 h 6507156"/>
              <a:gd name="connsiteX4132" fmla="*/ 6654051 w 9124939"/>
              <a:gd name="connsiteY4132" fmla="*/ 1214283 h 6507156"/>
              <a:gd name="connsiteX4133" fmla="*/ 6592446 w 9124939"/>
              <a:gd name="connsiteY4133" fmla="*/ 1307293 h 6507156"/>
              <a:gd name="connsiteX4134" fmla="*/ 6520996 w 9124939"/>
              <a:gd name="connsiteY4134" fmla="*/ 1341577 h 6507156"/>
              <a:gd name="connsiteX4135" fmla="*/ 6451452 w 9124939"/>
              <a:gd name="connsiteY4135" fmla="*/ 1367607 h 6507156"/>
              <a:gd name="connsiteX4136" fmla="*/ 6362537 w 9124939"/>
              <a:gd name="connsiteY4136" fmla="*/ 1357766 h 6507156"/>
              <a:gd name="connsiteX4137" fmla="*/ 6291087 w 9124939"/>
              <a:gd name="connsiteY4137" fmla="*/ 1321578 h 6507156"/>
              <a:gd name="connsiteX4138" fmla="*/ 6228847 w 9124939"/>
              <a:gd name="connsiteY4138" fmla="*/ 1316817 h 6507156"/>
              <a:gd name="connsiteX4139" fmla="*/ 6186929 w 9124939"/>
              <a:gd name="connsiteY4139" fmla="*/ 1298405 h 6507156"/>
              <a:gd name="connsiteX4140" fmla="*/ 6174545 w 9124939"/>
              <a:gd name="connsiteY4140" fmla="*/ 1304754 h 6507156"/>
              <a:gd name="connsiteX4141" fmla="*/ 6139614 w 9124939"/>
              <a:gd name="connsiteY4141" fmla="*/ 1283803 h 6507156"/>
              <a:gd name="connsiteX4142" fmla="*/ 6130087 w 9124939"/>
              <a:gd name="connsiteY4142" fmla="*/ 1293326 h 6507156"/>
              <a:gd name="connsiteX4143" fmla="*/ 6120243 w 9124939"/>
              <a:gd name="connsiteY4143" fmla="*/ 1268248 h 6507156"/>
              <a:gd name="connsiteX4144" fmla="*/ 6095156 w 9124939"/>
              <a:gd name="connsiteY4144" fmla="*/ 1269835 h 6507156"/>
              <a:gd name="connsiteX4145" fmla="*/ 6065941 w 9124939"/>
              <a:gd name="connsiteY4145" fmla="*/ 1242535 h 6507156"/>
              <a:gd name="connsiteX4146" fmla="*/ 6048476 w 9124939"/>
              <a:gd name="connsiteY4146" fmla="*/ 1268883 h 6507156"/>
              <a:gd name="connsiteX4147" fmla="*/ 6024024 w 9124939"/>
              <a:gd name="connsiteY4147" fmla="*/ 1246980 h 6507156"/>
              <a:gd name="connsiteX4148" fmla="*/ 6033233 w 9124939"/>
              <a:gd name="connsiteY4148" fmla="*/ 1223806 h 6507156"/>
              <a:gd name="connsiteX4149" fmla="*/ 6013863 w 9124939"/>
              <a:gd name="connsiteY4149" fmla="*/ 1218727 h 6507156"/>
              <a:gd name="connsiteX4150" fmla="*/ 6009734 w 9124939"/>
              <a:gd name="connsiteY4150" fmla="*/ 1206030 h 6507156"/>
              <a:gd name="connsiteX4151" fmla="*/ 5993857 w 9124939"/>
              <a:gd name="connsiteY4151" fmla="*/ 1209521 h 6507156"/>
              <a:gd name="connsiteX4152" fmla="*/ 5979884 w 9124939"/>
              <a:gd name="connsiteY4152" fmla="*/ 1228568 h 6507156"/>
              <a:gd name="connsiteX4153" fmla="*/ 5950352 w 9124939"/>
              <a:gd name="connsiteY4153" fmla="*/ 1205712 h 6507156"/>
              <a:gd name="connsiteX4154" fmla="*/ 5946224 w 9124939"/>
              <a:gd name="connsiteY4154" fmla="*/ 1213013 h 6507156"/>
              <a:gd name="connsiteX4155" fmla="*/ 5914151 w 9124939"/>
              <a:gd name="connsiteY4155" fmla="*/ 1201903 h 6507156"/>
              <a:gd name="connsiteX4156" fmla="*/ 5909070 w 9124939"/>
              <a:gd name="connsiteY4156" fmla="*/ 1189205 h 6507156"/>
              <a:gd name="connsiteX4157" fmla="*/ 5888746 w 9124939"/>
              <a:gd name="connsiteY4157" fmla="*/ 1185078 h 6507156"/>
              <a:gd name="connsiteX4158" fmla="*/ 5876679 w 9124939"/>
              <a:gd name="connsiteY4158" fmla="*/ 1136827 h 6507156"/>
              <a:gd name="connsiteX4159" fmla="*/ 5852228 w 9124939"/>
              <a:gd name="connsiteY4159" fmla="*/ 1119051 h 6507156"/>
              <a:gd name="connsiteX4160" fmla="*/ 5804595 w 9124939"/>
              <a:gd name="connsiteY4160" fmla="*/ 1117146 h 6507156"/>
              <a:gd name="connsiteX4161" fmla="*/ 5800149 w 9124939"/>
              <a:gd name="connsiteY4161" fmla="*/ 1122543 h 6507156"/>
              <a:gd name="connsiteX4162" fmla="*/ 5811898 w 9124939"/>
              <a:gd name="connsiteY4162" fmla="*/ 1127939 h 6507156"/>
              <a:gd name="connsiteX4163" fmla="*/ 5830316 w 9124939"/>
              <a:gd name="connsiteY4163" fmla="*/ 1149843 h 6507156"/>
              <a:gd name="connsiteX4164" fmla="*/ 5845877 w 9124939"/>
              <a:gd name="connsiteY4164" fmla="*/ 1145716 h 6507156"/>
              <a:gd name="connsiteX4165" fmla="*/ 5839843 w 9124939"/>
              <a:gd name="connsiteY4165" fmla="*/ 1170794 h 6507156"/>
              <a:gd name="connsiteX4166" fmla="*/ 5852863 w 9124939"/>
              <a:gd name="connsiteY4166" fmla="*/ 1199998 h 6507156"/>
              <a:gd name="connsiteX4167" fmla="*/ 5864612 w 9124939"/>
              <a:gd name="connsiteY4167" fmla="*/ 1204443 h 6507156"/>
              <a:gd name="connsiteX4168" fmla="*/ 5881760 w 9124939"/>
              <a:gd name="connsiteY4168" fmla="*/ 1228251 h 6507156"/>
              <a:gd name="connsiteX4169" fmla="*/ 5906212 w 9124939"/>
              <a:gd name="connsiteY4169" fmla="*/ 1238726 h 6507156"/>
              <a:gd name="connsiteX4170" fmla="*/ 5892557 w 9124939"/>
              <a:gd name="connsiteY4170" fmla="*/ 1250154 h 6507156"/>
              <a:gd name="connsiteX4171" fmla="*/ 5893827 w 9124939"/>
              <a:gd name="connsiteY4171" fmla="*/ 1266344 h 6507156"/>
              <a:gd name="connsiteX4172" fmla="*/ 5914786 w 9124939"/>
              <a:gd name="connsiteY4172" fmla="*/ 1265074 h 6507156"/>
              <a:gd name="connsiteX4173" fmla="*/ 5955115 w 9124939"/>
              <a:gd name="connsiteY4173" fmla="*/ 1293009 h 6507156"/>
              <a:gd name="connsiteX4174" fmla="*/ 5951304 w 9124939"/>
              <a:gd name="connsiteY4174" fmla="*/ 1306976 h 6507156"/>
              <a:gd name="connsiteX4175" fmla="*/ 5923677 w 9124939"/>
              <a:gd name="connsiteY4175" fmla="*/ 1312055 h 6507156"/>
              <a:gd name="connsiteX4176" fmla="*/ 5936379 w 9124939"/>
              <a:gd name="connsiteY4176" fmla="*/ 1324753 h 6507156"/>
              <a:gd name="connsiteX4177" fmla="*/ 5959878 w 9124939"/>
              <a:gd name="connsiteY4177" fmla="*/ 1321261 h 6507156"/>
              <a:gd name="connsiteX4178" fmla="*/ 5993857 w 9124939"/>
              <a:gd name="connsiteY4178" fmla="*/ 1329514 h 6507156"/>
              <a:gd name="connsiteX4179" fmla="*/ 6005606 w 9124939"/>
              <a:gd name="connsiteY4179" fmla="*/ 1343164 h 6507156"/>
              <a:gd name="connsiteX4180" fmla="*/ 6001478 w 9124939"/>
              <a:gd name="connsiteY4180" fmla="*/ 1361893 h 6507156"/>
              <a:gd name="connsiteX4181" fmla="*/ 6019579 w 9124939"/>
              <a:gd name="connsiteY4181" fmla="*/ 1358719 h 6507156"/>
              <a:gd name="connsiteX4182" fmla="*/ 6049429 w 9124939"/>
              <a:gd name="connsiteY4182" fmla="*/ 1374273 h 6507156"/>
              <a:gd name="connsiteX4183" fmla="*/ 6058955 w 9124939"/>
              <a:gd name="connsiteY4183" fmla="*/ 1403795 h 6507156"/>
              <a:gd name="connsiteX4184" fmla="*/ 6068799 w 9124939"/>
              <a:gd name="connsiteY4184" fmla="*/ 1414271 h 6507156"/>
              <a:gd name="connsiteX4185" fmla="*/ 6046888 w 9124939"/>
              <a:gd name="connsiteY4185" fmla="*/ 1446967 h 6507156"/>
              <a:gd name="connsiteX4186" fmla="*/ 6058638 w 9124939"/>
              <a:gd name="connsiteY4186" fmla="*/ 1475537 h 6507156"/>
              <a:gd name="connsiteX4187" fmla="*/ 6049111 w 9124939"/>
              <a:gd name="connsiteY4187" fmla="*/ 1484108 h 6507156"/>
              <a:gd name="connsiteX4188" fmla="*/ 6047206 w 9124939"/>
              <a:gd name="connsiteY4188" fmla="*/ 1521883 h 6507156"/>
              <a:gd name="connsiteX4189" fmla="*/ 6022119 w 9124939"/>
              <a:gd name="connsiteY4189" fmla="*/ 1519978 h 6507156"/>
              <a:gd name="connsiteX4190" fmla="*/ 6013545 w 9124939"/>
              <a:gd name="connsiteY4190" fmla="*/ 1538072 h 6507156"/>
              <a:gd name="connsiteX4191" fmla="*/ 6031646 w 9124939"/>
              <a:gd name="connsiteY4191" fmla="*/ 1547278 h 6507156"/>
              <a:gd name="connsiteX4192" fmla="*/ 6031963 w 9124939"/>
              <a:gd name="connsiteY4192" fmla="*/ 1563150 h 6507156"/>
              <a:gd name="connsiteX4193" fmla="*/ 6043713 w 9124939"/>
              <a:gd name="connsiteY4193" fmla="*/ 1570451 h 6507156"/>
              <a:gd name="connsiteX4194" fmla="*/ 6060225 w 9124939"/>
              <a:gd name="connsiteY4194" fmla="*/ 1643780 h 6507156"/>
              <a:gd name="connsiteX4195" fmla="*/ 6078008 w 9124939"/>
              <a:gd name="connsiteY4195" fmla="*/ 1637431 h 6507156"/>
              <a:gd name="connsiteX4196" fmla="*/ 6081502 w 9124939"/>
              <a:gd name="connsiteY4196" fmla="*/ 1663779 h 6507156"/>
              <a:gd name="connsiteX4197" fmla="*/ 6070070 w 9124939"/>
              <a:gd name="connsiteY4197" fmla="*/ 1681873 h 6507156"/>
              <a:gd name="connsiteX4198" fmla="*/ 6090393 w 9124939"/>
              <a:gd name="connsiteY4198" fmla="*/ 1705681 h 6507156"/>
              <a:gd name="connsiteX4199" fmla="*/ 6077691 w 9124939"/>
              <a:gd name="connsiteY4199" fmla="*/ 1716474 h 6507156"/>
              <a:gd name="connsiteX4200" fmla="*/ 6043077 w 9124939"/>
              <a:gd name="connsiteY4200" fmla="*/ 1734885 h 6507156"/>
              <a:gd name="connsiteX4201" fmla="*/ 6018308 w 9124939"/>
              <a:gd name="connsiteY4201" fmla="*/ 1798056 h 6507156"/>
              <a:gd name="connsiteX4202" fmla="*/ 6021801 w 9124939"/>
              <a:gd name="connsiteY4202" fmla="*/ 1852021 h 6507156"/>
              <a:gd name="connsiteX4203" fmla="*/ 6022119 w 9124939"/>
              <a:gd name="connsiteY4203" fmla="*/ 1891702 h 6507156"/>
              <a:gd name="connsiteX4204" fmla="*/ 6013863 w 9124939"/>
              <a:gd name="connsiteY4204" fmla="*/ 1907890 h 6507156"/>
              <a:gd name="connsiteX4205" fmla="*/ 6033233 w 9124939"/>
              <a:gd name="connsiteY4205" fmla="*/ 1924398 h 6507156"/>
              <a:gd name="connsiteX4206" fmla="*/ 6032916 w 9124939"/>
              <a:gd name="connsiteY4206" fmla="*/ 1904717 h 6507156"/>
              <a:gd name="connsiteX4207" fmla="*/ 6040220 w 9124939"/>
              <a:gd name="connsiteY4207" fmla="*/ 1900271 h 6507156"/>
              <a:gd name="connsiteX4208" fmla="*/ 6058955 w 9124939"/>
              <a:gd name="connsiteY4208" fmla="*/ 1964395 h 6507156"/>
              <a:gd name="connsiteX4209" fmla="*/ 6073880 w 9124939"/>
              <a:gd name="connsiteY4209" fmla="*/ 1965030 h 6507156"/>
              <a:gd name="connsiteX4210" fmla="*/ 6079596 w 9124939"/>
              <a:gd name="connsiteY4210" fmla="*/ 2017725 h 6507156"/>
              <a:gd name="connsiteX4211" fmla="*/ 6087853 w 9124939"/>
              <a:gd name="connsiteY4211" fmla="*/ 2029470 h 6507156"/>
              <a:gd name="connsiteX4212" fmla="*/ 6078961 w 9124939"/>
              <a:gd name="connsiteY4212" fmla="*/ 2045977 h 6507156"/>
              <a:gd name="connsiteX4213" fmla="*/ 6081819 w 9124939"/>
              <a:gd name="connsiteY4213" fmla="*/ 2059945 h 6507156"/>
              <a:gd name="connsiteX4214" fmla="*/ 6070705 w 9124939"/>
              <a:gd name="connsiteY4214" fmla="*/ 2049787 h 6507156"/>
              <a:gd name="connsiteX4215" fmla="*/ 6059590 w 9124939"/>
              <a:gd name="connsiteY4215" fmla="*/ 2061214 h 6507156"/>
              <a:gd name="connsiteX4216" fmla="*/ 6051016 w 9124939"/>
              <a:gd name="connsiteY4216" fmla="*/ 2059945 h 6507156"/>
              <a:gd name="connsiteX4217" fmla="*/ 6040537 w 9124939"/>
              <a:gd name="connsiteY4217" fmla="*/ 2056770 h 6507156"/>
              <a:gd name="connsiteX4218" fmla="*/ 6033233 w 9124939"/>
              <a:gd name="connsiteY4218" fmla="*/ 2066928 h 6507156"/>
              <a:gd name="connsiteX4219" fmla="*/ 6049746 w 9124939"/>
              <a:gd name="connsiteY4219" fmla="*/ 2071372 h 6507156"/>
              <a:gd name="connsiteX4220" fmla="*/ 6052287 w 9124939"/>
              <a:gd name="connsiteY4220" fmla="*/ 2095815 h 6507156"/>
              <a:gd name="connsiteX4221" fmla="*/ 6065941 w 9124939"/>
              <a:gd name="connsiteY4221" fmla="*/ 2104702 h 6507156"/>
              <a:gd name="connsiteX4222" fmla="*/ 6077691 w 9124939"/>
              <a:gd name="connsiteY4222" fmla="*/ 2096768 h 6507156"/>
              <a:gd name="connsiteX4223" fmla="*/ 6091028 w 9124939"/>
              <a:gd name="connsiteY4223" fmla="*/ 2111369 h 6507156"/>
              <a:gd name="connsiteX4224" fmla="*/ 6109129 w 9124939"/>
              <a:gd name="connsiteY4224" fmla="*/ 2105971 h 6507156"/>
              <a:gd name="connsiteX4225" fmla="*/ 6124054 w 9124939"/>
              <a:gd name="connsiteY4225" fmla="*/ 2110416 h 6507156"/>
              <a:gd name="connsiteX4226" fmla="*/ 6119608 w 9124939"/>
              <a:gd name="connsiteY4226" fmla="*/ 2125969 h 6507156"/>
              <a:gd name="connsiteX4227" fmla="*/ 6137391 w 9124939"/>
              <a:gd name="connsiteY4227" fmla="*/ 2164380 h 6507156"/>
              <a:gd name="connsiteX4228" fmla="*/ 6138979 w 9124939"/>
              <a:gd name="connsiteY4228" fmla="*/ 2179935 h 6507156"/>
              <a:gd name="connsiteX4229" fmla="*/ 6134215 w 9124939"/>
              <a:gd name="connsiteY4229" fmla="*/ 2194854 h 6507156"/>
              <a:gd name="connsiteX4230" fmla="*/ 6122784 w 9124939"/>
              <a:gd name="connsiteY4230" fmla="*/ 2195807 h 6507156"/>
              <a:gd name="connsiteX4231" fmla="*/ 6120561 w 9124939"/>
              <a:gd name="connsiteY4231" fmla="*/ 2203108 h 6507156"/>
              <a:gd name="connsiteX4232" fmla="*/ 6111987 w 9124939"/>
              <a:gd name="connsiteY4232" fmla="*/ 2200569 h 6507156"/>
              <a:gd name="connsiteX4233" fmla="*/ 6105953 w 9124939"/>
              <a:gd name="connsiteY4233" fmla="*/ 2187872 h 6507156"/>
              <a:gd name="connsiteX4234" fmla="*/ 6098014 w 9124939"/>
              <a:gd name="connsiteY4234" fmla="*/ 2178982 h 6507156"/>
              <a:gd name="connsiteX4235" fmla="*/ 6090393 w 9124939"/>
              <a:gd name="connsiteY4235" fmla="*/ 2179935 h 6507156"/>
              <a:gd name="connsiteX4236" fmla="*/ 6092298 w 9124939"/>
              <a:gd name="connsiteY4236" fmla="*/ 2194854 h 6507156"/>
              <a:gd name="connsiteX4237" fmla="*/ 6100237 w 9124939"/>
              <a:gd name="connsiteY4237" fmla="*/ 2198030 h 6507156"/>
              <a:gd name="connsiteX4238" fmla="*/ 6098014 w 9124939"/>
              <a:gd name="connsiteY4238" fmla="*/ 2212949 h 6507156"/>
              <a:gd name="connsiteX4239" fmla="*/ 6095791 w 9124939"/>
              <a:gd name="connsiteY4239" fmla="*/ 2222155 h 6507156"/>
              <a:gd name="connsiteX4240" fmla="*/ 6099602 w 9124939"/>
              <a:gd name="connsiteY4240" fmla="*/ 2231997 h 6507156"/>
              <a:gd name="connsiteX4241" fmla="*/ 6089123 w 9124939"/>
              <a:gd name="connsiteY4241" fmla="*/ 2227552 h 6507156"/>
              <a:gd name="connsiteX4242" fmla="*/ 6081819 w 9124939"/>
              <a:gd name="connsiteY4242" fmla="*/ 2220886 h 6507156"/>
              <a:gd name="connsiteX4243" fmla="*/ 6075786 w 9124939"/>
              <a:gd name="connsiteY4243" fmla="*/ 2200569 h 6507156"/>
              <a:gd name="connsiteX4244" fmla="*/ 6070070 w 9124939"/>
              <a:gd name="connsiteY4244" fmla="*/ 2186919 h 6507156"/>
              <a:gd name="connsiteX4245" fmla="*/ 6060861 w 9124939"/>
              <a:gd name="connsiteY4245" fmla="*/ 2177396 h 6507156"/>
              <a:gd name="connsiteX4246" fmla="*/ 6061496 w 9124939"/>
              <a:gd name="connsiteY4246" fmla="*/ 2156126 h 6507156"/>
              <a:gd name="connsiteX4247" fmla="*/ 6052287 w 9124939"/>
              <a:gd name="connsiteY4247" fmla="*/ 2134858 h 6507156"/>
              <a:gd name="connsiteX4248" fmla="*/ 6041172 w 9124939"/>
              <a:gd name="connsiteY4248" fmla="*/ 2112637 h 6507156"/>
              <a:gd name="connsiteX4249" fmla="*/ 6038632 w 9124939"/>
              <a:gd name="connsiteY4249" fmla="*/ 2132319 h 6507156"/>
              <a:gd name="connsiteX4250" fmla="*/ 6037362 w 9124939"/>
              <a:gd name="connsiteY4250" fmla="*/ 2144064 h 6507156"/>
              <a:gd name="connsiteX4251" fmla="*/ 6058955 w 9124939"/>
              <a:gd name="connsiteY4251" fmla="*/ 2166602 h 6507156"/>
              <a:gd name="connsiteX4252" fmla="*/ 6060861 w 9124939"/>
              <a:gd name="connsiteY4252" fmla="*/ 2177396 h 6507156"/>
              <a:gd name="connsiteX4253" fmla="*/ 6061496 w 9124939"/>
              <a:gd name="connsiteY4253" fmla="*/ 2194220 h 6507156"/>
              <a:gd name="connsiteX4254" fmla="*/ 6051016 w 9124939"/>
              <a:gd name="connsiteY4254" fmla="*/ 2187554 h 6507156"/>
              <a:gd name="connsiteX4255" fmla="*/ 6046253 w 9124939"/>
              <a:gd name="connsiteY4255" fmla="*/ 2170412 h 6507156"/>
              <a:gd name="connsiteX4256" fmla="*/ 6033868 w 9124939"/>
              <a:gd name="connsiteY4256" fmla="*/ 2158665 h 6507156"/>
              <a:gd name="connsiteX4257" fmla="*/ 6031328 w 9124939"/>
              <a:gd name="connsiteY4257" fmla="*/ 2172316 h 6507156"/>
              <a:gd name="connsiteX4258" fmla="*/ 6050699 w 9124939"/>
              <a:gd name="connsiteY4258" fmla="*/ 2192950 h 6507156"/>
              <a:gd name="connsiteX4259" fmla="*/ 6058955 w 9124939"/>
              <a:gd name="connsiteY4259" fmla="*/ 2208822 h 6507156"/>
              <a:gd name="connsiteX4260" fmla="*/ 6043077 w 9124939"/>
              <a:gd name="connsiteY4260" fmla="*/ 2205330 h 6507156"/>
              <a:gd name="connsiteX4261" fmla="*/ 6043713 w 9124939"/>
              <a:gd name="connsiteY4261" fmla="*/ 2216759 h 6507156"/>
              <a:gd name="connsiteX4262" fmla="*/ 6057050 w 9124939"/>
              <a:gd name="connsiteY4262" fmla="*/ 2231044 h 6507156"/>
              <a:gd name="connsiteX4263" fmla="*/ 6067212 w 9124939"/>
              <a:gd name="connsiteY4263" fmla="*/ 2258662 h 6507156"/>
              <a:gd name="connsiteX4264" fmla="*/ 6060861 w 9124939"/>
              <a:gd name="connsiteY4264" fmla="*/ 2258345 h 6507156"/>
              <a:gd name="connsiteX4265" fmla="*/ 6047206 w 9124939"/>
              <a:gd name="connsiteY4265" fmla="*/ 2244377 h 6507156"/>
              <a:gd name="connsiteX4266" fmla="*/ 6039267 w 9124939"/>
              <a:gd name="connsiteY4266" fmla="*/ 2243107 h 6507156"/>
              <a:gd name="connsiteX4267" fmla="*/ 6031963 w 9124939"/>
              <a:gd name="connsiteY4267" fmla="*/ 2229139 h 6507156"/>
              <a:gd name="connsiteX4268" fmla="*/ 6022436 w 9124939"/>
              <a:gd name="connsiteY4268" fmla="*/ 2223743 h 6507156"/>
              <a:gd name="connsiteX4269" fmla="*/ 6021166 w 9124939"/>
              <a:gd name="connsiteY4269" fmla="*/ 2242789 h 6507156"/>
              <a:gd name="connsiteX4270" fmla="*/ 6037679 w 9124939"/>
              <a:gd name="connsiteY4270" fmla="*/ 2246281 h 6507156"/>
              <a:gd name="connsiteX4271" fmla="*/ 6044665 w 9124939"/>
              <a:gd name="connsiteY4271" fmla="*/ 2258027 h 6507156"/>
              <a:gd name="connsiteX4272" fmla="*/ 6047523 w 9124939"/>
              <a:gd name="connsiteY4272" fmla="*/ 2274852 h 6507156"/>
              <a:gd name="connsiteX4273" fmla="*/ 6036409 w 9124939"/>
              <a:gd name="connsiteY4273" fmla="*/ 2265011 h 6507156"/>
              <a:gd name="connsiteX4274" fmla="*/ 6031646 w 9124939"/>
              <a:gd name="connsiteY4274" fmla="*/ 2272311 h 6507156"/>
              <a:gd name="connsiteX4275" fmla="*/ 6037044 w 9124939"/>
              <a:gd name="connsiteY4275" fmla="*/ 2278662 h 6507156"/>
              <a:gd name="connsiteX4276" fmla="*/ 6023072 w 9124939"/>
              <a:gd name="connsiteY4276" fmla="*/ 2279613 h 6507156"/>
              <a:gd name="connsiteX4277" fmla="*/ 6022754 w 9124939"/>
              <a:gd name="connsiteY4277" fmla="*/ 2287867 h 6507156"/>
              <a:gd name="connsiteX4278" fmla="*/ 6058320 w 9124939"/>
              <a:gd name="connsiteY4278" fmla="*/ 2316119 h 6507156"/>
              <a:gd name="connsiteX4279" fmla="*/ 6117703 w 9124939"/>
              <a:gd name="connsiteY4279" fmla="*/ 2347230 h 6507156"/>
              <a:gd name="connsiteX4280" fmla="*/ 6133580 w 9124939"/>
              <a:gd name="connsiteY4280" fmla="*/ 2356117 h 6507156"/>
              <a:gd name="connsiteX4281" fmla="*/ 6143107 w 9124939"/>
              <a:gd name="connsiteY4281" fmla="*/ 2394529 h 6507156"/>
              <a:gd name="connsiteX4282" fmla="*/ 6142789 w 9124939"/>
              <a:gd name="connsiteY4282" fmla="*/ 2407862 h 6507156"/>
              <a:gd name="connsiteX4283" fmla="*/ 6133580 w 9124939"/>
              <a:gd name="connsiteY4283" fmla="*/ 2430718 h 6507156"/>
              <a:gd name="connsiteX4284" fmla="*/ 6138661 w 9124939"/>
              <a:gd name="connsiteY4284" fmla="*/ 2448813 h 6507156"/>
              <a:gd name="connsiteX4285" fmla="*/ 6159302 w 9124939"/>
              <a:gd name="connsiteY4285" fmla="*/ 2460242 h 6507156"/>
              <a:gd name="connsiteX4286" fmla="*/ 6190422 w 9124939"/>
              <a:gd name="connsiteY4286" fmla="*/ 2441829 h 6507156"/>
              <a:gd name="connsiteX4287" fmla="*/ 6199632 w 9124939"/>
              <a:gd name="connsiteY4287" fmla="*/ 2415799 h 6507156"/>
              <a:gd name="connsiteX4288" fmla="*/ 6217732 w 9124939"/>
              <a:gd name="connsiteY4288" fmla="*/ 2406911 h 6507156"/>
              <a:gd name="connsiteX4289" fmla="*/ 6228529 w 9124939"/>
              <a:gd name="connsiteY4289" fmla="*/ 2365642 h 6507156"/>
              <a:gd name="connsiteX4290" fmla="*/ 6219320 w 9124939"/>
              <a:gd name="connsiteY4290" fmla="*/ 2351039 h 6507156"/>
              <a:gd name="connsiteX4291" fmla="*/ 6228847 w 9124939"/>
              <a:gd name="connsiteY4291" fmla="*/ 2349135 h 6507156"/>
              <a:gd name="connsiteX4292" fmla="*/ 6230117 w 9124939"/>
              <a:gd name="connsiteY4292" fmla="*/ 2337389 h 6507156"/>
              <a:gd name="connsiteX4293" fmla="*/ 6202172 w 9124939"/>
              <a:gd name="connsiteY4293" fmla="*/ 2315485 h 6507156"/>
              <a:gd name="connsiteX4294" fmla="*/ 6195821 w 9124939"/>
              <a:gd name="connsiteY4294" fmla="*/ 2277709 h 6507156"/>
              <a:gd name="connsiteX4295" fmla="*/ 6183436 w 9124939"/>
              <a:gd name="connsiteY4295" fmla="*/ 2264694 h 6507156"/>
              <a:gd name="connsiteX4296" fmla="*/ 6147553 w 9124939"/>
              <a:gd name="connsiteY4296" fmla="*/ 2231044 h 6507156"/>
              <a:gd name="connsiteX4297" fmla="*/ 6144695 w 9124939"/>
              <a:gd name="connsiteY4297" fmla="*/ 2213902 h 6507156"/>
              <a:gd name="connsiteX4298" fmla="*/ 6148188 w 9124939"/>
              <a:gd name="connsiteY4298" fmla="*/ 2198347 h 6507156"/>
              <a:gd name="connsiteX4299" fmla="*/ 6157079 w 9124939"/>
              <a:gd name="connsiteY4299" fmla="*/ 2181839 h 6507156"/>
              <a:gd name="connsiteX4300" fmla="*/ 6156127 w 9124939"/>
              <a:gd name="connsiteY4300" fmla="*/ 2170094 h 6507156"/>
              <a:gd name="connsiteX4301" fmla="*/ 6146918 w 9124939"/>
              <a:gd name="connsiteY4301" fmla="*/ 2162475 h 6507156"/>
              <a:gd name="connsiteX4302" fmla="*/ 6148188 w 9124939"/>
              <a:gd name="connsiteY4302" fmla="*/ 2151048 h 6507156"/>
              <a:gd name="connsiteX4303" fmla="*/ 6154856 w 9124939"/>
              <a:gd name="connsiteY4303" fmla="*/ 2140572 h 6507156"/>
              <a:gd name="connsiteX4304" fmla="*/ 6152316 w 9124939"/>
              <a:gd name="connsiteY4304" fmla="*/ 2116447 h 6507156"/>
              <a:gd name="connsiteX4305" fmla="*/ 6135803 w 9124939"/>
              <a:gd name="connsiteY4305" fmla="*/ 2098987 h 6507156"/>
              <a:gd name="connsiteX4306" fmla="*/ 6123101 w 9124939"/>
              <a:gd name="connsiteY4306" fmla="*/ 2099940 h 6507156"/>
              <a:gd name="connsiteX4307" fmla="*/ 6117385 w 9124939"/>
              <a:gd name="connsiteY4307" fmla="*/ 2085022 h 6507156"/>
              <a:gd name="connsiteX4308" fmla="*/ 6101507 w 9124939"/>
              <a:gd name="connsiteY4308" fmla="*/ 2080261 h 6507156"/>
              <a:gd name="connsiteX4309" fmla="*/ 6092933 w 9124939"/>
              <a:gd name="connsiteY4309" fmla="*/ 2082165 h 6507156"/>
              <a:gd name="connsiteX4310" fmla="*/ 6077056 w 9124939"/>
              <a:gd name="connsiteY4310" fmla="*/ 2077404 h 6507156"/>
              <a:gd name="connsiteX4311" fmla="*/ 6076421 w 9124939"/>
              <a:gd name="connsiteY4311" fmla="*/ 2070103 h 6507156"/>
              <a:gd name="connsiteX4312" fmla="*/ 6081819 w 9124939"/>
              <a:gd name="connsiteY4312" fmla="*/ 2059945 h 6507156"/>
              <a:gd name="connsiteX4313" fmla="*/ 6093886 w 9124939"/>
              <a:gd name="connsiteY4313" fmla="*/ 2043120 h 6507156"/>
              <a:gd name="connsiteX4314" fmla="*/ 6087853 w 9124939"/>
              <a:gd name="connsiteY4314" fmla="*/ 2029470 h 6507156"/>
              <a:gd name="connsiteX4315" fmla="*/ 6096427 w 9124939"/>
              <a:gd name="connsiteY4315" fmla="*/ 2013599 h 6507156"/>
              <a:gd name="connsiteX4316" fmla="*/ 6092933 w 9124939"/>
              <a:gd name="connsiteY4316" fmla="*/ 1991378 h 6507156"/>
              <a:gd name="connsiteX4317" fmla="*/ 6089440 w 9124939"/>
              <a:gd name="connsiteY4317" fmla="*/ 1956459 h 6507156"/>
              <a:gd name="connsiteX4318" fmla="*/ 6103095 w 9124939"/>
              <a:gd name="connsiteY4318" fmla="*/ 1964078 h 6507156"/>
              <a:gd name="connsiteX4319" fmla="*/ 6141519 w 9124939"/>
              <a:gd name="connsiteY4319" fmla="*/ 1955190 h 6507156"/>
              <a:gd name="connsiteX4320" fmla="*/ 6132945 w 9124939"/>
              <a:gd name="connsiteY4320" fmla="*/ 1943444 h 6507156"/>
              <a:gd name="connsiteX4321" fmla="*/ 6098967 w 9124939"/>
              <a:gd name="connsiteY4321" fmla="*/ 1938683 h 6507156"/>
              <a:gd name="connsiteX4322" fmla="*/ 6096427 w 9124939"/>
              <a:gd name="connsiteY4322" fmla="*/ 1912335 h 6507156"/>
              <a:gd name="connsiteX4323" fmla="*/ 6085947 w 9124939"/>
              <a:gd name="connsiteY4323" fmla="*/ 1910112 h 6507156"/>
              <a:gd name="connsiteX4324" fmla="*/ 6077373 w 9124939"/>
              <a:gd name="connsiteY4324" fmla="*/ 1895828 h 6507156"/>
              <a:gd name="connsiteX4325" fmla="*/ 6039902 w 9124939"/>
              <a:gd name="connsiteY4325" fmla="*/ 1855830 h 6507156"/>
              <a:gd name="connsiteX4326" fmla="*/ 6029105 w 9124939"/>
              <a:gd name="connsiteY4326" fmla="*/ 1849799 h 6507156"/>
              <a:gd name="connsiteX4327" fmla="*/ 6024977 w 9124939"/>
              <a:gd name="connsiteY4327" fmla="*/ 1838688 h 6507156"/>
              <a:gd name="connsiteX4328" fmla="*/ 6021484 w 9124939"/>
              <a:gd name="connsiteY4328" fmla="*/ 1798691 h 6507156"/>
              <a:gd name="connsiteX4329" fmla="*/ 6045935 w 9124939"/>
              <a:gd name="connsiteY4329" fmla="*/ 1738377 h 6507156"/>
              <a:gd name="connsiteX4330" fmla="*/ 6085630 w 9124939"/>
              <a:gd name="connsiteY4330" fmla="*/ 1739647 h 6507156"/>
              <a:gd name="connsiteX4331" fmla="*/ 6090711 w 9124939"/>
              <a:gd name="connsiteY4331" fmla="*/ 1754249 h 6507156"/>
              <a:gd name="connsiteX4332" fmla="*/ 6103413 w 9124939"/>
              <a:gd name="connsiteY4332" fmla="*/ 1763772 h 6507156"/>
              <a:gd name="connsiteX4333" fmla="*/ 6123736 w 9124939"/>
              <a:gd name="connsiteY4333" fmla="*/ 1780597 h 6507156"/>
              <a:gd name="connsiteX4334" fmla="*/ 6140567 w 9124939"/>
              <a:gd name="connsiteY4334" fmla="*/ 1775200 h 6507156"/>
              <a:gd name="connsiteX4335" fmla="*/ 6150093 w 9124939"/>
              <a:gd name="connsiteY4335" fmla="*/ 1759328 h 6507156"/>
              <a:gd name="connsiteX4336" fmla="*/ 6165018 w 9124939"/>
              <a:gd name="connsiteY4336" fmla="*/ 1771708 h 6507156"/>
              <a:gd name="connsiteX4337" fmla="*/ 6177720 w 9124939"/>
              <a:gd name="connsiteY4337" fmla="*/ 1798691 h 6507156"/>
              <a:gd name="connsiteX4338" fmla="*/ 6199314 w 9124939"/>
              <a:gd name="connsiteY4338" fmla="*/ 1805992 h 6507156"/>
              <a:gd name="connsiteX4339" fmla="*/ 6205665 w 9124939"/>
              <a:gd name="connsiteY4339" fmla="*/ 1839958 h 6507156"/>
              <a:gd name="connsiteX4340" fmla="*/ 6230117 w 9124939"/>
              <a:gd name="connsiteY4340" fmla="*/ 1845989 h 6507156"/>
              <a:gd name="connsiteX4341" fmla="*/ 6241866 w 9124939"/>
              <a:gd name="connsiteY4341" fmla="*/ 1856147 h 6507156"/>
              <a:gd name="connsiteX4342" fmla="*/ 6273939 w 9124939"/>
              <a:gd name="connsiteY4342" fmla="*/ 1868528 h 6507156"/>
              <a:gd name="connsiteX4343" fmla="*/ 6302519 w 9124939"/>
              <a:gd name="connsiteY4343" fmla="*/ 1868210 h 6507156"/>
              <a:gd name="connsiteX4344" fmla="*/ 6316174 w 9124939"/>
              <a:gd name="connsiteY4344" fmla="*/ 1881861 h 6507156"/>
              <a:gd name="connsiteX4345" fmla="*/ 6329829 w 9124939"/>
              <a:gd name="connsiteY4345" fmla="*/ 1877734 h 6507156"/>
              <a:gd name="connsiteX4346" fmla="*/ 6340625 w 9124939"/>
              <a:gd name="connsiteY4346" fmla="*/ 1859640 h 6507156"/>
              <a:gd name="connsiteX4347" fmla="*/ 6376191 w 9124939"/>
              <a:gd name="connsiteY4347" fmla="*/ 1855195 h 6507156"/>
              <a:gd name="connsiteX4348" fmla="*/ 6390481 w 9124939"/>
              <a:gd name="connsiteY4348" fmla="*/ 1871702 h 6507156"/>
              <a:gd name="connsiteX4349" fmla="*/ 6406994 w 9124939"/>
              <a:gd name="connsiteY4349" fmla="*/ 1859957 h 6507156"/>
              <a:gd name="connsiteX4350" fmla="*/ 6386036 w 9124939"/>
              <a:gd name="connsiteY4350" fmla="*/ 1846624 h 6507156"/>
              <a:gd name="connsiteX4351" fmla="*/ 6368570 w 9124939"/>
              <a:gd name="connsiteY4351" fmla="*/ 1800278 h 6507156"/>
              <a:gd name="connsiteX4352" fmla="*/ 6377779 w 9124939"/>
              <a:gd name="connsiteY4352" fmla="*/ 1782184 h 6507156"/>
              <a:gd name="connsiteX4353" fmla="*/ 6360631 w 9124939"/>
              <a:gd name="connsiteY4353" fmla="*/ 1762502 h 6507156"/>
              <a:gd name="connsiteX4354" fmla="*/ 6358408 w 9124939"/>
              <a:gd name="connsiteY4354" fmla="*/ 1740599 h 6507156"/>
              <a:gd name="connsiteX4355" fmla="*/ 6342848 w 9124939"/>
              <a:gd name="connsiteY4355" fmla="*/ 1740599 h 6507156"/>
              <a:gd name="connsiteX4356" fmla="*/ 6309823 w 9124939"/>
              <a:gd name="connsiteY4356" fmla="*/ 1756788 h 6507156"/>
              <a:gd name="connsiteX4357" fmla="*/ 6289499 w 9124939"/>
              <a:gd name="connsiteY4357" fmla="*/ 1749170 h 6507156"/>
              <a:gd name="connsiteX4358" fmla="*/ 6256156 w 9124939"/>
              <a:gd name="connsiteY4358" fmla="*/ 1689809 h 6507156"/>
              <a:gd name="connsiteX4359" fmla="*/ 6233292 w 9124939"/>
              <a:gd name="connsiteY4359" fmla="*/ 1679651 h 6507156"/>
              <a:gd name="connsiteX4360" fmla="*/ 6230117 w 9124939"/>
              <a:gd name="connsiteY4360" fmla="*/ 1646002 h 6507156"/>
              <a:gd name="connsiteX4361" fmla="*/ 6261555 w 9124939"/>
              <a:gd name="connsiteY4361" fmla="*/ 1623146 h 6507156"/>
              <a:gd name="connsiteX4362" fmla="*/ 6264730 w 9124939"/>
              <a:gd name="connsiteY4362" fmla="*/ 1589498 h 6507156"/>
              <a:gd name="connsiteX4363" fmla="*/ 6282831 w 9124939"/>
              <a:gd name="connsiteY4363" fmla="*/ 1579974 h 6507156"/>
              <a:gd name="connsiteX4364" fmla="*/ 6343483 w 9124939"/>
              <a:gd name="connsiteY4364" fmla="*/ 1608861 h 6507156"/>
              <a:gd name="connsiteX4365" fmla="*/ 6346024 w 9124939"/>
              <a:gd name="connsiteY4365" fmla="*/ 1625686 h 6507156"/>
              <a:gd name="connsiteX4366" fmla="*/ 6360631 w 9124939"/>
              <a:gd name="connsiteY4366" fmla="*/ 1646319 h 6507156"/>
              <a:gd name="connsiteX4367" fmla="*/ 6375556 w 9124939"/>
              <a:gd name="connsiteY4367" fmla="*/ 1641240 h 6507156"/>
              <a:gd name="connsiteX4368" fmla="*/ 6404136 w 9124939"/>
              <a:gd name="connsiteY4368" fmla="*/ 1652351 h 6507156"/>
              <a:gd name="connsiteX4369" fmla="*/ 6408582 w 9124939"/>
              <a:gd name="connsiteY4369" fmla="*/ 1663144 h 6507156"/>
              <a:gd name="connsiteX4370" fmla="*/ 6374604 w 9124939"/>
              <a:gd name="connsiteY4370" fmla="*/ 1669810 h 6507156"/>
              <a:gd name="connsiteX4371" fmla="*/ 6380320 w 9124939"/>
              <a:gd name="connsiteY4371" fmla="*/ 1680920 h 6507156"/>
              <a:gd name="connsiteX4372" fmla="*/ 6378097 w 9124939"/>
              <a:gd name="connsiteY4372" fmla="*/ 1694888 h 6507156"/>
              <a:gd name="connsiteX4373" fmla="*/ 6389846 w 9124939"/>
              <a:gd name="connsiteY4373" fmla="*/ 1694888 h 6507156"/>
              <a:gd name="connsiteX4374" fmla="*/ 6402231 w 9124939"/>
              <a:gd name="connsiteY4374" fmla="*/ 1675841 h 6507156"/>
              <a:gd name="connsiteX4375" fmla="*/ 6419061 w 9124939"/>
              <a:gd name="connsiteY4375" fmla="*/ 1671080 h 6507156"/>
              <a:gd name="connsiteX4376" fmla="*/ 6420331 w 9124939"/>
              <a:gd name="connsiteY4376" fmla="*/ 1657747 h 6507156"/>
              <a:gd name="connsiteX4377" fmla="*/ 6429858 w 9124939"/>
              <a:gd name="connsiteY4377" fmla="*/ 1667905 h 6507156"/>
              <a:gd name="connsiteX4378" fmla="*/ 6457485 w 9124939"/>
              <a:gd name="connsiteY4378" fmla="*/ 1670762 h 6507156"/>
              <a:gd name="connsiteX4379" fmla="*/ 6492416 w 9124939"/>
              <a:gd name="connsiteY4379" fmla="*/ 1694888 h 6507156"/>
              <a:gd name="connsiteX4380" fmla="*/ 6509247 w 9124939"/>
              <a:gd name="connsiteY4380" fmla="*/ 1694888 h 6507156"/>
              <a:gd name="connsiteX4381" fmla="*/ 6528617 w 9124939"/>
              <a:gd name="connsiteY4381" fmla="*/ 1708220 h 6507156"/>
              <a:gd name="connsiteX4382" fmla="*/ 6543225 w 9124939"/>
              <a:gd name="connsiteY4382" fmla="*/ 1707268 h 6507156"/>
              <a:gd name="connsiteX4383" fmla="*/ 6550846 w 9124939"/>
              <a:gd name="connsiteY4383" fmla="*/ 1692348 h 6507156"/>
              <a:gd name="connsiteX4384" fmla="*/ 6573075 w 9124939"/>
              <a:gd name="connsiteY4384" fmla="*/ 1712029 h 6507156"/>
              <a:gd name="connsiteX4385" fmla="*/ 6626106 w 9124939"/>
              <a:gd name="connsiteY4385" fmla="*/ 1719013 h 6507156"/>
              <a:gd name="connsiteX4386" fmla="*/ 6655639 w 9124939"/>
              <a:gd name="connsiteY4386" fmla="*/ 1748535 h 6507156"/>
              <a:gd name="connsiteX4387" fmla="*/ 6674057 w 9124939"/>
              <a:gd name="connsiteY4387" fmla="*/ 1768216 h 6507156"/>
              <a:gd name="connsiteX4388" fmla="*/ 6698826 w 9124939"/>
              <a:gd name="connsiteY4388" fmla="*/ 1779327 h 6507156"/>
              <a:gd name="connsiteX4389" fmla="*/ 6719785 w 9124939"/>
              <a:gd name="connsiteY4389" fmla="*/ 1806627 h 6507156"/>
              <a:gd name="connsiteX4390" fmla="*/ 6716927 w 9124939"/>
              <a:gd name="connsiteY4390" fmla="*/ 1839006 h 6507156"/>
              <a:gd name="connsiteX4391" fmla="*/ 6734075 w 9124939"/>
              <a:gd name="connsiteY4391" fmla="*/ 1830753 h 6507156"/>
              <a:gd name="connsiteX4392" fmla="*/ 6737885 w 9124939"/>
              <a:gd name="connsiteY4392" fmla="*/ 1815832 h 6507156"/>
              <a:gd name="connsiteX4393" fmla="*/ 6752810 w 9124939"/>
              <a:gd name="connsiteY4393" fmla="*/ 1814880 h 6507156"/>
              <a:gd name="connsiteX4394" fmla="*/ 6752493 w 9124939"/>
              <a:gd name="connsiteY4394" fmla="*/ 1762185 h 6507156"/>
              <a:gd name="connsiteX4395" fmla="*/ 6736615 w 9124939"/>
              <a:gd name="connsiteY4395" fmla="*/ 1754884 h 6507156"/>
              <a:gd name="connsiteX4396" fmla="*/ 6719467 w 9124939"/>
              <a:gd name="connsiteY4396" fmla="*/ 1764407 h 6507156"/>
              <a:gd name="connsiteX4397" fmla="*/ 6706765 w 9124939"/>
              <a:gd name="connsiteY4397" fmla="*/ 1760281 h 6507156"/>
              <a:gd name="connsiteX4398" fmla="*/ 6680408 w 9124939"/>
              <a:gd name="connsiteY4398" fmla="*/ 1743773 h 6507156"/>
              <a:gd name="connsiteX4399" fmla="*/ 6656909 w 9124939"/>
              <a:gd name="connsiteY4399" fmla="*/ 1735520 h 6507156"/>
              <a:gd name="connsiteX4400" fmla="*/ 6629917 w 9124939"/>
              <a:gd name="connsiteY4400" fmla="*/ 1701871 h 6507156"/>
              <a:gd name="connsiteX4401" fmla="*/ 6627694 w 9124939"/>
              <a:gd name="connsiteY4401" fmla="*/ 1676794 h 6507156"/>
              <a:gd name="connsiteX4402" fmla="*/ 6619120 w 9124939"/>
              <a:gd name="connsiteY4402" fmla="*/ 1668223 h 6507156"/>
              <a:gd name="connsiteX4403" fmla="*/ 6614674 w 9124939"/>
              <a:gd name="connsiteY4403" fmla="*/ 1649494 h 6507156"/>
              <a:gd name="connsiteX4404" fmla="*/ 6600702 w 9124939"/>
              <a:gd name="connsiteY4404" fmla="*/ 1615845 h 6507156"/>
              <a:gd name="connsiteX4405" fmla="*/ 6581649 w 9124939"/>
              <a:gd name="connsiteY4405" fmla="*/ 1610766 h 6507156"/>
              <a:gd name="connsiteX4406" fmla="*/ 6573075 w 9124939"/>
              <a:gd name="connsiteY4406" fmla="*/ 1598386 h 6507156"/>
              <a:gd name="connsiteX4407" fmla="*/ 6541320 w 9124939"/>
              <a:gd name="connsiteY4407" fmla="*/ 1484742 h 6507156"/>
              <a:gd name="connsiteX4408" fmla="*/ 6611499 w 9124939"/>
              <a:gd name="connsiteY4408" fmla="*/ 1430460 h 6507156"/>
              <a:gd name="connsiteX4409" fmla="*/ 6616897 w 9124939"/>
              <a:gd name="connsiteY4409" fmla="*/ 1412683 h 6507156"/>
              <a:gd name="connsiteX4410" fmla="*/ 6644207 w 9124939"/>
              <a:gd name="connsiteY4410" fmla="*/ 1388875 h 6507156"/>
              <a:gd name="connsiteX4411" fmla="*/ 6688347 w 9124939"/>
              <a:gd name="connsiteY4411" fmla="*/ 1379987 h 6507156"/>
              <a:gd name="connsiteX4412" fmla="*/ 6762019 w 9124939"/>
              <a:gd name="connsiteY4412" fmla="*/ 1305706 h 6507156"/>
              <a:gd name="connsiteX4413" fmla="*/ 6757891 w 9124939"/>
              <a:gd name="connsiteY4413" fmla="*/ 1295231 h 6507156"/>
              <a:gd name="connsiteX4414" fmla="*/ 6776627 w 9124939"/>
              <a:gd name="connsiteY4414" fmla="*/ 1285707 h 6507156"/>
              <a:gd name="connsiteX4415" fmla="*/ 6779802 w 9124939"/>
              <a:gd name="connsiteY4415" fmla="*/ 1265391 h 6507156"/>
              <a:gd name="connsiteX4416" fmla="*/ 6800443 w 9124939"/>
              <a:gd name="connsiteY4416" fmla="*/ 1268566 h 6507156"/>
              <a:gd name="connsiteX4417" fmla="*/ 6813781 w 9124939"/>
              <a:gd name="connsiteY4417" fmla="*/ 1293643 h 6507156"/>
              <a:gd name="connsiteX4418" fmla="*/ 6846171 w 9124939"/>
              <a:gd name="connsiteY4418" fmla="*/ 1285073 h 6507156"/>
              <a:gd name="connsiteX4419" fmla="*/ 6863637 w 9124939"/>
              <a:gd name="connsiteY4419" fmla="*/ 1301579 h 6507156"/>
              <a:gd name="connsiteX4420" fmla="*/ 6876021 w 9124939"/>
              <a:gd name="connsiteY4420" fmla="*/ 1293009 h 6507156"/>
              <a:gd name="connsiteX4421" fmla="*/ 6884913 w 9124939"/>
              <a:gd name="connsiteY4421" fmla="*/ 1310150 h 6507156"/>
              <a:gd name="connsiteX4422" fmla="*/ 6915716 w 9124939"/>
              <a:gd name="connsiteY4422" fmla="*/ 1333641 h 6507156"/>
              <a:gd name="connsiteX4423" fmla="*/ 6880785 w 9124939"/>
              <a:gd name="connsiteY4423" fmla="*/ 1348878 h 6507156"/>
              <a:gd name="connsiteX4424" fmla="*/ 6885548 w 9124939"/>
              <a:gd name="connsiteY4424" fmla="*/ 1379352 h 6507156"/>
              <a:gd name="connsiteX4425" fmla="*/ 6893804 w 9124939"/>
              <a:gd name="connsiteY4425" fmla="*/ 1363480 h 6507156"/>
              <a:gd name="connsiteX4426" fmla="*/ 6923972 w 9124939"/>
              <a:gd name="connsiteY4426" fmla="*/ 1348561 h 6507156"/>
              <a:gd name="connsiteX4427" fmla="*/ 6945566 w 9124939"/>
              <a:gd name="connsiteY4427" fmla="*/ 1364115 h 6507156"/>
              <a:gd name="connsiteX4428" fmla="*/ 6938262 w 9124939"/>
              <a:gd name="connsiteY4428" fmla="*/ 1382209 h 6507156"/>
              <a:gd name="connsiteX4429" fmla="*/ 6956680 w 9124939"/>
              <a:gd name="connsiteY4429" fmla="*/ 1423159 h 6507156"/>
              <a:gd name="connsiteX4430" fmla="*/ 6988753 w 9124939"/>
              <a:gd name="connsiteY4430" fmla="*/ 1477759 h 6507156"/>
              <a:gd name="connsiteX4431" fmla="*/ 6997327 w 9124939"/>
              <a:gd name="connsiteY4431" fmla="*/ 1468236 h 6507156"/>
              <a:gd name="connsiteX4432" fmla="*/ 6966207 w 9124939"/>
              <a:gd name="connsiteY4432" fmla="*/ 1426968 h 6507156"/>
              <a:gd name="connsiteX4433" fmla="*/ 6970652 w 9124939"/>
              <a:gd name="connsiteY4433" fmla="*/ 1353640 h 6507156"/>
              <a:gd name="connsiteX4434" fmla="*/ 6954775 w 9124939"/>
              <a:gd name="connsiteY4434" fmla="*/ 1333323 h 6507156"/>
              <a:gd name="connsiteX4435" fmla="*/ 6963984 w 9124939"/>
              <a:gd name="connsiteY4435" fmla="*/ 1312372 h 6507156"/>
              <a:gd name="connsiteX4436" fmla="*/ 6976368 w 9124939"/>
              <a:gd name="connsiteY4436" fmla="*/ 1266978 h 6507156"/>
              <a:gd name="connsiteX4437" fmla="*/ 6990976 w 9124939"/>
              <a:gd name="connsiteY4437" fmla="*/ 1254281 h 6507156"/>
              <a:gd name="connsiteX4438" fmla="*/ 6996692 w 9124939"/>
              <a:gd name="connsiteY4438" fmla="*/ 1156191 h 6507156"/>
              <a:gd name="connsiteX4439" fmla="*/ 6964301 w 9124939"/>
              <a:gd name="connsiteY4439" fmla="*/ 1104766 h 6507156"/>
              <a:gd name="connsiteX4440" fmla="*/ 6952869 w 9124939"/>
              <a:gd name="connsiteY4440" fmla="*/ 1114606 h 6507156"/>
              <a:gd name="connsiteX4441" fmla="*/ 6927147 w 9124939"/>
              <a:gd name="connsiteY4441" fmla="*/ 1109527 h 6507156"/>
              <a:gd name="connsiteX4442" fmla="*/ 6929688 w 9124939"/>
              <a:gd name="connsiteY4442" fmla="*/ 1040959 h 6507156"/>
              <a:gd name="connsiteX4443" fmla="*/ 6949694 w 9124939"/>
              <a:gd name="connsiteY4443" fmla="*/ 1006041 h 6507156"/>
              <a:gd name="connsiteX4444" fmla="*/ 6951917 w 9124939"/>
              <a:gd name="connsiteY4444" fmla="*/ 932077 h 6507156"/>
              <a:gd name="connsiteX4445" fmla="*/ 6963349 w 9124939"/>
              <a:gd name="connsiteY4445" fmla="*/ 893984 h 6507156"/>
              <a:gd name="connsiteX4446" fmla="*/ 6956998 w 9124939"/>
              <a:gd name="connsiteY4446" fmla="*/ 876207 h 6507156"/>
              <a:gd name="connsiteX4447" fmla="*/ 6966524 w 9124939"/>
              <a:gd name="connsiteY4447" fmla="*/ 865414 h 6507156"/>
              <a:gd name="connsiteX4448" fmla="*/ 6955410 w 9124939"/>
              <a:gd name="connsiteY4448" fmla="*/ 848908 h 6507156"/>
              <a:gd name="connsiteX4449" fmla="*/ 6960491 w 9124939"/>
              <a:gd name="connsiteY4449" fmla="*/ 815259 h 6507156"/>
              <a:gd name="connsiteX4450" fmla="*/ 6945566 w 9124939"/>
              <a:gd name="connsiteY4450" fmla="*/ 791768 h 6507156"/>
              <a:gd name="connsiteX4451" fmla="*/ 6926512 w 9124939"/>
              <a:gd name="connsiteY4451" fmla="*/ 792403 h 6507156"/>
              <a:gd name="connsiteX4452" fmla="*/ 6862367 w 9124939"/>
              <a:gd name="connsiteY4452" fmla="*/ 734946 h 6507156"/>
              <a:gd name="connsiteX4453" fmla="*/ 6860461 w 9124939"/>
              <a:gd name="connsiteY4453" fmla="*/ 726376 h 6507156"/>
              <a:gd name="connsiteX4454" fmla="*/ 6895392 w 9124939"/>
              <a:gd name="connsiteY4454" fmla="*/ 726058 h 6507156"/>
              <a:gd name="connsiteX4455" fmla="*/ 6951599 w 9124939"/>
              <a:gd name="connsiteY4455" fmla="*/ 764786 h 6507156"/>
              <a:gd name="connsiteX4456" fmla="*/ 7020191 w 9124939"/>
              <a:gd name="connsiteY4456" fmla="*/ 756532 h 6507156"/>
              <a:gd name="connsiteX4457" fmla="*/ 7066871 w 9124939"/>
              <a:gd name="connsiteY4457" fmla="*/ 763516 h 6507156"/>
              <a:gd name="connsiteX4458" fmla="*/ 7124348 w 9124939"/>
              <a:gd name="connsiteY4458" fmla="*/ 778753 h 6507156"/>
              <a:gd name="connsiteX4459" fmla="*/ 7127842 w 9124939"/>
              <a:gd name="connsiteY4459" fmla="*/ 814624 h 6507156"/>
              <a:gd name="connsiteX4460" fmla="*/ 7146895 w 9124939"/>
              <a:gd name="connsiteY4460" fmla="*/ 825099 h 6507156"/>
              <a:gd name="connsiteX4461" fmla="*/ 7152611 w 9124939"/>
              <a:gd name="connsiteY4461" fmla="*/ 852399 h 6507156"/>
              <a:gd name="connsiteX4462" fmla="*/ 7176745 w 9124939"/>
              <a:gd name="connsiteY4462" fmla="*/ 852082 h 6507156"/>
              <a:gd name="connsiteX4463" fmla="*/ 7185636 w 9124939"/>
              <a:gd name="connsiteY4463" fmla="*/ 876525 h 6507156"/>
              <a:gd name="connsiteX4464" fmla="*/ 7179285 w 9124939"/>
              <a:gd name="connsiteY4464" fmla="*/ 892079 h 6507156"/>
              <a:gd name="connsiteX4465" fmla="*/ 7196433 w 9124939"/>
              <a:gd name="connsiteY4465" fmla="*/ 908904 h 6507156"/>
              <a:gd name="connsiteX4466" fmla="*/ 7198974 w 9124939"/>
              <a:gd name="connsiteY4466" fmla="*/ 941600 h 6507156"/>
              <a:gd name="connsiteX4467" fmla="*/ 7171346 w 9124939"/>
              <a:gd name="connsiteY4467" fmla="*/ 940965 h 6507156"/>
              <a:gd name="connsiteX4468" fmla="*/ 7156421 w 9124939"/>
              <a:gd name="connsiteY4468" fmla="*/ 953663 h 6507156"/>
              <a:gd name="connsiteX4469" fmla="*/ 7137368 w 9124939"/>
              <a:gd name="connsiteY4469" fmla="*/ 947314 h 6507156"/>
              <a:gd name="connsiteX4470" fmla="*/ 7123078 w 9124939"/>
              <a:gd name="connsiteY4470" fmla="*/ 957155 h 6507156"/>
              <a:gd name="connsiteX4471" fmla="*/ 7093228 w 9124939"/>
              <a:gd name="connsiteY4471" fmla="*/ 952711 h 6507156"/>
              <a:gd name="connsiteX4472" fmla="*/ 7081479 w 9124939"/>
              <a:gd name="connsiteY4472" fmla="*/ 966678 h 6507156"/>
              <a:gd name="connsiteX4473" fmla="*/ 7066554 w 9124939"/>
              <a:gd name="connsiteY4473" fmla="*/ 969218 h 6507156"/>
              <a:gd name="connsiteX4474" fmla="*/ 7064966 w 9124939"/>
              <a:gd name="connsiteY4474" fmla="*/ 1004771 h 6507156"/>
              <a:gd name="connsiteX4475" fmla="*/ 7037656 w 9124939"/>
              <a:gd name="connsiteY4475" fmla="*/ 1010485 h 6507156"/>
              <a:gd name="connsiteX4476" fmla="*/ 7046230 w 9124939"/>
              <a:gd name="connsiteY4476" fmla="*/ 1029214 h 6507156"/>
              <a:gd name="connsiteX4477" fmla="*/ 7035751 w 9124939"/>
              <a:gd name="connsiteY4477" fmla="*/ 1043181 h 6507156"/>
              <a:gd name="connsiteX4478" fmla="*/ 7057027 w 9124939"/>
              <a:gd name="connsiteY4478" fmla="*/ 1050166 h 6507156"/>
              <a:gd name="connsiteX4479" fmla="*/ 7085924 w 9124939"/>
              <a:gd name="connsiteY4479" fmla="*/ 1086989 h 6507156"/>
              <a:gd name="connsiteX4480" fmla="*/ 7092593 w 9124939"/>
              <a:gd name="connsiteY4480" fmla="*/ 1125717 h 6507156"/>
              <a:gd name="connsiteX4481" fmla="*/ 7108471 w 9124939"/>
              <a:gd name="connsiteY4481" fmla="*/ 1128892 h 6507156"/>
              <a:gd name="connsiteX4482" fmla="*/ 7121490 w 9124939"/>
              <a:gd name="connsiteY4482" fmla="*/ 1158413 h 6507156"/>
              <a:gd name="connsiteX4483" fmla="*/ 7135463 w 9124939"/>
              <a:gd name="connsiteY4483" fmla="*/ 1182221 h 6507156"/>
              <a:gd name="connsiteX4484" fmla="*/ 7189447 w 9124939"/>
              <a:gd name="connsiteY4484" fmla="*/ 1175555 h 6507156"/>
              <a:gd name="connsiteX4485" fmla="*/ 7186271 w 9124939"/>
              <a:gd name="connsiteY4485" fmla="*/ 1192380 h 6507156"/>
              <a:gd name="connsiteX4486" fmla="*/ 7191987 w 9124939"/>
              <a:gd name="connsiteY4486" fmla="*/ 1223806 h 6507156"/>
              <a:gd name="connsiteX4487" fmla="*/ 7200561 w 9124939"/>
              <a:gd name="connsiteY4487" fmla="*/ 1215235 h 6507156"/>
              <a:gd name="connsiteX4488" fmla="*/ 7209770 w 9124939"/>
              <a:gd name="connsiteY4488" fmla="*/ 1182857 h 6507156"/>
              <a:gd name="connsiteX4489" fmla="*/ 7240256 w 9124939"/>
              <a:gd name="connsiteY4489" fmla="*/ 1186666 h 6507156"/>
              <a:gd name="connsiteX4490" fmla="*/ 7245336 w 9124939"/>
              <a:gd name="connsiteY4490" fmla="*/ 1175873 h 6507156"/>
              <a:gd name="connsiteX4491" fmla="*/ 7268835 w 9124939"/>
              <a:gd name="connsiteY4491" fmla="*/ 1172698 h 6507156"/>
              <a:gd name="connsiteX4492" fmla="*/ 7288524 w 9124939"/>
              <a:gd name="connsiteY4492" fmla="*/ 1160953 h 6507156"/>
              <a:gd name="connsiteX4493" fmla="*/ 7299956 w 9124939"/>
              <a:gd name="connsiteY4493" fmla="*/ 1115559 h 6507156"/>
              <a:gd name="connsiteX4494" fmla="*/ 7292334 w 9124939"/>
              <a:gd name="connsiteY4494" fmla="*/ 1102861 h 6507156"/>
              <a:gd name="connsiteX4495" fmla="*/ 7309165 w 9124939"/>
              <a:gd name="connsiteY4495" fmla="*/ 1085719 h 6507156"/>
              <a:gd name="connsiteX4496" fmla="*/ 7298368 w 9124939"/>
              <a:gd name="connsiteY4496" fmla="*/ 1066038 h 6507156"/>
              <a:gd name="connsiteX4497" fmla="*/ 7315198 w 9124939"/>
              <a:gd name="connsiteY4497" fmla="*/ 1046990 h 6507156"/>
              <a:gd name="connsiteX4498" fmla="*/ 7316786 w 9124939"/>
              <a:gd name="connsiteY4498" fmla="*/ 1013024 h 6507156"/>
              <a:gd name="connsiteX4499" fmla="*/ 7326313 w 9124939"/>
              <a:gd name="connsiteY4499" fmla="*/ 997470 h 6507156"/>
              <a:gd name="connsiteX4500" fmla="*/ 7341238 w 9124939"/>
              <a:gd name="connsiteY4500" fmla="*/ 1002231 h 6507156"/>
              <a:gd name="connsiteX4501" fmla="*/ 7352670 w 9124939"/>
              <a:gd name="connsiteY4501" fmla="*/ 986359 h 6507156"/>
              <a:gd name="connsiteX4502" fmla="*/ 7386648 w 9124939"/>
              <a:gd name="connsiteY4502" fmla="*/ 981915 h 6507156"/>
              <a:gd name="connsiteX4503" fmla="*/ 7389823 w 9124939"/>
              <a:gd name="connsiteY4503" fmla="*/ 970170 h 6507156"/>
              <a:gd name="connsiteX4504" fmla="*/ 7407924 w 9124939"/>
              <a:gd name="connsiteY4504" fmla="*/ 983820 h 6507156"/>
              <a:gd name="connsiteX4505" fmla="*/ 7410464 w 9124939"/>
              <a:gd name="connsiteY4505" fmla="*/ 970170 h 6507156"/>
              <a:gd name="connsiteX4506" fmla="*/ 7397762 w 9124939"/>
              <a:gd name="connsiteY4506" fmla="*/ 948266 h 6507156"/>
              <a:gd name="connsiteX4507" fmla="*/ 7399985 w 9124939"/>
              <a:gd name="connsiteY4507" fmla="*/ 937473 h 6507156"/>
              <a:gd name="connsiteX4508" fmla="*/ 7421261 w 9124939"/>
              <a:gd name="connsiteY4508" fmla="*/ 939378 h 6507156"/>
              <a:gd name="connsiteX4509" fmla="*/ 7533675 w 9124939"/>
              <a:gd name="connsiteY4509" fmla="*/ 858431 h 6507156"/>
              <a:gd name="connsiteX4510" fmla="*/ 7547330 w 9124939"/>
              <a:gd name="connsiteY4510" fmla="*/ 855256 h 6507156"/>
              <a:gd name="connsiteX4511" fmla="*/ 7546060 w 9124939"/>
              <a:gd name="connsiteY4511" fmla="*/ 842559 h 6507156"/>
              <a:gd name="connsiteX4512" fmla="*/ 7637833 w 9124939"/>
              <a:gd name="connsiteY4512" fmla="*/ 787959 h 6507156"/>
              <a:gd name="connsiteX4513" fmla="*/ 7678798 w 9124939"/>
              <a:gd name="connsiteY4513" fmla="*/ 778118 h 6507156"/>
              <a:gd name="connsiteX4514" fmla="*/ 7669271 w 9124939"/>
              <a:gd name="connsiteY4514" fmla="*/ 767643 h 6507156"/>
              <a:gd name="connsiteX4515" fmla="*/ 7719762 w 9124939"/>
              <a:gd name="connsiteY4515" fmla="*/ 757485 h 6507156"/>
              <a:gd name="connsiteX4516" fmla="*/ 7735640 w 9124939"/>
              <a:gd name="connsiteY4516" fmla="*/ 769230 h 6507156"/>
              <a:gd name="connsiteX4517" fmla="*/ 7733099 w 9124939"/>
              <a:gd name="connsiteY4517" fmla="*/ 784785 h 6507156"/>
              <a:gd name="connsiteX4518" fmla="*/ 7750882 w 9124939"/>
              <a:gd name="connsiteY4518" fmla="*/ 798752 h 6507156"/>
              <a:gd name="connsiteX4519" fmla="*/ 7772794 w 9124939"/>
              <a:gd name="connsiteY4519" fmla="*/ 767960 h 6507156"/>
              <a:gd name="connsiteX4520" fmla="*/ 7763267 w 9124939"/>
              <a:gd name="connsiteY4520" fmla="*/ 757167 h 6507156"/>
              <a:gd name="connsiteX4521" fmla="*/ 7766125 w 9124939"/>
              <a:gd name="connsiteY4521" fmla="*/ 738121 h 6507156"/>
              <a:gd name="connsiteX4522" fmla="*/ 7744214 w 9124939"/>
              <a:gd name="connsiteY4522" fmla="*/ 742882 h 6507156"/>
              <a:gd name="connsiteX4523" fmla="*/ 7736910 w 9124939"/>
              <a:gd name="connsiteY4523" fmla="*/ 738438 h 6507156"/>
              <a:gd name="connsiteX4524" fmla="*/ 7796610 w 9124939"/>
              <a:gd name="connsiteY4524" fmla="*/ 690822 h 6507156"/>
              <a:gd name="connsiteX4525" fmla="*/ 7786449 w 9124939"/>
              <a:gd name="connsiteY4525" fmla="*/ 711773 h 6507156"/>
              <a:gd name="connsiteX4526" fmla="*/ 7802009 w 9124939"/>
              <a:gd name="connsiteY4526" fmla="*/ 712726 h 6507156"/>
              <a:gd name="connsiteX4527" fmla="*/ 7802326 w 9124939"/>
              <a:gd name="connsiteY4527" fmla="*/ 741930 h 6507156"/>
              <a:gd name="connsiteX4528" fmla="*/ 7838527 w 9124939"/>
              <a:gd name="connsiteY4528" fmla="*/ 734629 h 6507156"/>
              <a:gd name="connsiteX4529" fmla="*/ 7835987 w 9124939"/>
              <a:gd name="connsiteY4529" fmla="*/ 710186 h 6507156"/>
              <a:gd name="connsiteX4530" fmla="*/ 7839163 w 9124939"/>
              <a:gd name="connsiteY4530" fmla="*/ 700663 h 6507156"/>
              <a:gd name="connsiteX4531" fmla="*/ 7822967 w 9124939"/>
              <a:gd name="connsiteY4531" fmla="*/ 679712 h 6507156"/>
              <a:gd name="connsiteX4532" fmla="*/ 7842020 w 9124939"/>
              <a:gd name="connsiteY4532" fmla="*/ 680981 h 6507156"/>
              <a:gd name="connsiteX4533" fmla="*/ 7842973 w 9124939"/>
              <a:gd name="connsiteY4533" fmla="*/ 663840 h 6507156"/>
              <a:gd name="connsiteX4534" fmla="*/ 7877587 w 9124939"/>
              <a:gd name="connsiteY4534" fmla="*/ 641301 h 6507156"/>
              <a:gd name="connsiteX4535" fmla="*/ 7933476 w 9124939"/>
              <a:gd name="connsiteY4535" fmla="*/ 636540 h 6507156"/>
              <a:gd name="connsiteX4536" fmla="*/ 7944273 w 9124939"/>
              <a:gd name="connsiteY4536" fmla="*/ 634635 h 6507156"/>
              <a:gd name="connsiteX4537" fmla="*/ 7948401 w 9124939"/>
              <a:gd name="connsiteY4537" fmla="*/ 645111 h 6507156"/>
              <a:gd name="connsiteX4538" fmla="*/ 7936652 w 9124939"/>
              <a:gd name="connsiteY4538" fmla="*/ 641936 h 6507156"/>
              <a:gd name="connsiteX4539" fmla="*/ 7906484 w 9124939"/>
              <a:gd name="connsiteY4539" fmla="*/ 651777 h 6507156"/>
              <a:gd name="connsiteX4540" fmla="*/ 7877587 w 9124939"/>
              <a:gd name="connsiteY4540" fmla="*/ 648603 h 6507156"/>
              <a:gd name="connsiteX4541" fmla="*/ 7867425 w 9124939"/>
              <a:gd name="connsiteY4541" fmla="*/ 663522 h 6507156"/>
              <a:gd name="connsiteX4542" fmla="*/ 7874729 w 9124939"/>
              <a:gd name="connsiteY4542" fmla="*/ 683838 h 6507156"/>
              <a:gd name="connsiteX4543" fmla="*/ 7883302 w 9124939"/>
              <a:gd name="connsiteY4543" fmla="*/ 683204 h 6507156"/>
              <a:gd name="connsiteX4544" fmla="*/ 7887431 w 9124939"/>
              <a:gd name="connsiteY4544" fmla="*/ 673998 h 6507156"/>
              <a:gd name="connsiteX4545" fmla="*/ 7900450 w 9124939"/>
              <a:gd name="connsiteY4545" fmla="*/ 680029 h 6507156"/>
              <a:gd name="connsiteX4546" fmla="*/ 7890606 w 9124939"/>
              <a:gd name="connsiteY4546" fmla="*/ 684473 h 6507156"/>
              <a:gd name="connsiteX4547" fmla="*/ 7894099 w 9124939"/>
              <a:gd name="connsiteY4547" fmla="*/ 694949 h 6507156"/>
              <a:gd name="connsiteX4548" fmla="*/ 7903944 w 9124939"/>
              <a:gd name="connsiteY4548" fmla="*/ 723201 h 6507156"/>
              <a:gd name="connsiteX4549" fmla="*/ 7884890 w 9124939"/>
              <a:gd name="connsiteY4549" fmla="*/ 738121 h 6507156"/>
              <a:gd name="connsiteX4550" fmla="*/ 7882032 w 9124939"/>
              <a:gd name="connsiteY4550" fmla="*/ 753040 h 6507156"/>
              <a:gd name="connsiteX4551" fmla="*/ 7893464 w 9124939"/>
              <a:gd name="connsiteY4551" fmla="*/ 758437 h 6507156"/>
              <a:gd name="connsiteX4552" fmla="*/ 7892512 w 9124939"/>
              <a:gd name="connsiteY4552" fmla="*/ 775896 h 6507156"/>
              <a:gd name="connsiteX4553" fmla="*/ 7908389 w 9124939"/>
              <a:gd name="connsiteY4553" fmla="*/ 786689 h 6507156"/>
              <a:gd name="connsiteX4554" fmla="*/ 7885525 w 9124939"/>
              <a:gd name="connsiteY4554" fmla="*/ 794943 h 6507156"/>
              <a:gd name="connsiteX4555" fmla="*/ 7870600 w 9124939"/>
              <a:gd name="connsiteY4555" fmla="*/ 782562 h 6507156"/>
              <a:gd name="connsiteX4556" fmla="*/ 7860121 w 9124939"/>
              <a:gd name="connsiteY4556" fmla="*/ 798752 h 6507156"/>
              <a:gd name="connsiteX4557" fmla="*/ 7834399 w 9124939"/>
              <a:gd name="connsiteY4557" fmla="*/ 803831 h 6507156"/>
              <a:gd name="connsiteX4558" fmla="*/ 7833764 w 9124939"/>
              <a:gd name="connsiteY4558" fmla="*/ 819703 h 6507156"/>
              <a:gd name="connsiteX4559" fmla="*/ 7824237 w 9124939"/>
              <a:gd name="connsiteY4559" fmla="*/ 829544 h 6507156"/>
              <a:gd name="connsiteX4560" fmla="*/ 7833129 w 9124939"/>
              <a:gd name="connsiteY4560" fmla="*/ 845416 h 6507156"/>
              <a:gd name="connsiteX4561" fmla="*/ 7818204 w 9124939"/>
              <a:gd name="connsiteY4561" fmla="*/ 845416 h 6507156"/>
              <a:gd name="connsiteX4562" fmla="*/ 7803279 w 9124939"/>
              <a:gd name="connsiteY4562" fmla="*/ 860018 h 6507156"/>
              <a:gd name="connsiteX4563" fmla="*/ 7806772 w 9124939"/>
              <a:gd name="connsiteY4563" fmla="*/ 879382 h 6507156"/>
              <a:gd name="connsiteX4564" fmla="*/ 7766760 w 9124939"/>
              <a:gd name="connsiteY4564" fmla="*/ 918427 h 6507156"/>
              <a:gd name="connsiteX4565" fmla="*/ 7761679 w 9124939"/>
              <a:gd name="connsiteY4565" fmla="*/ 932394 h 6507156"/>
              <a:gd name="connsiteX4566" fmla="*/ 7788036 w 9124939"/>
              <a:gd name="connsiteY4566" fmla="*/ 935251 h 6507156"/>
              <a:gd name="connsiteX4567" fmla="*/ 7774699 w 9124939"/>
              <a:gd name="connsiteY4567" fmla="*/ 946679 h 6507156"/>
              <a:gd name="connsiteX4568" fmla="*/ 7769301 w 9124939"/>
              <a:gd name="connsiteY4568" fmla="*/ 970170 h 6507156"/>
              <a:gd name="connsiteX4569" fmla="*/ 7726431 w 9124939"/>
              <a:gd name="connsiteY4569" fmla="*/ 1000962 h 6507156"/>
              <a:gd name="connsiteX4570" fmla="*/ 7709918 w 9124939"/>
              <a:gd name="connsiteY4570" fmla="*/ 1053975 h 6507156"/>
              <a:gd name="connsiteX4571" fmla="*/ 7721985 w 9124939"/>
              <a:gd name="connsiteY4571" fmla="*/ 1080006 h 6507156"/>
              <a:gd name="connsiteX4572" fmla="*/ 7717857 w 9124939"/>
              <a:gd name="connsiteY4572" fmla="*/ 1087624 h 6507156"/>
              <a:gd name="connsiteX4573" fmla="*/ 7732464 w 9124939"/>
              <a:gd name="connsiteY4573" fmla="*/ 1106353 h 6507156"/>
              <a:gd name="connsiteX4574" fmla="*/ 7733099 w 9124939"/>
              <a:gd name="connsiteY4574" fmla="*/ 1145081 h 6507156"/>
              <a:gd name="connsiteX4575" fmla="*/ 7741038 w 9124939"/>
              <a:gd name="connsiteY4575" fmla="*/ 1157144 h 6507156"/>
              <a:gd name="connsiteX4576" fmla="*/ 7743579 w 9124939"/>
              <a:gd name="connsiteY4576" fmla="*/ 1227616 h 6507156"/>
              <a:gd name="connsiteX4577" fmla="*/ 7745484 w 9124939"/>
              <a:gd name="connsiteY4577" fmla="*/ 1264439 h 6507156"/>
              <a:gd name="connsiteX4578" fmla="*/ 7746754 w 9124939"/>
              <a:gd name="connsiteY4578" fmla="*/ 1290469 h 6507156"/>
              <a:gd name="connsiteX4579" fmla="*/ 7747072 w 9124939"/>
              <a:gd name="connsiteY4579" fmla="*/ 1305071 h 6507156"/>
              <a:gd name="connsiteX4580" fmla="*/ 7747389 w 9124939"/>
              <a:gd name="connsiteY4580" fmla="*/ 1308246 h 6507156"/>
              <a:gd name="connsiteX4581" fmla="*/ 7748977 w 9124939"/>
              <a:gd name="connsiteY4581" fmla="*/ 1313325 h 6507156"/>
              <a:gd name="connsiteX4582" fmla="*/ 7752470 w 9124939"/>
              <a:gd name="connsiteY4582" fmla="*/ 1325705 h 6507156"/>
              <a:gd name="connsiteX4583" fmla="*/ 7757233 w 9124939"/>
              <a:gd name="connsiteY4583" fmla="*/ 1341894 h 6507156"/>
              <a:gd name="connsiteX4584" fmla="*/ 7756598 w 9124939"/>
              <a:gd name="connsiteY4584" fmla="*/ 1317769 h 6507156"/>
              <a:gd name="connsiteX4585" fmla="*/ 7752470 w 9124939"/>
              <a:gd name="connsiteY4585" fmla="*/ 1267296 h 6507156"/>
              <a:gd name="connsiteX4586" fmla="*/ 7752153 w 9124939"/>
              <a:gd name="connsiteY4586" fmla="*/ 1232377 h 6507156"/>
              <a:gd name="connsiteX4587" fmla="*/ 7744849 w 9124939"/>
              <a:gd name="connsiteY4587" fmla="*/ 1174286 h 6507156"/>
              <a:gd name="connsiteX4588" fmla="*/ 7751200 w 9124939"/>
              <a:gd name="connsiteY4588" fmla="*/ 1141907 h 6507156"/>
              <a:gd name="connsiteX4589" fmla="*/ 7748659 w 9124939"/>
              <a:gd name="connsiteY4589" fmla="*/ 1114606 h 6507156"/>
              <a:gd name="connsiteX4590" fmla="*/ 7736910 w 9124939"/>
              <a:gd name="connsiteY4590" fmla="*/ 1089211 h 6507156"/>
              <a:gd name="connsiteX4591" fmla="*/ 7728971 w 9124939"/>
              <a:gd name="connsiteY4591" fmla="*/ 1055880 h 6507156"/>
              <a:gd name="connsiteX4592" fmla="*/ 7742626 w 9124939"/>
              <a:gd name="connsiteY4592" fmla="*/ 1009533 h 6507156"/>
              <a:gd name="connsiteX4593" fmla="*/ 7794070 w 9124939"/>
              <a:gd name="connsiteY4593" fmla="*/ 989851 h 6507156"/>
              <a:gd name="connsiteX4594" fmla="*/ 7801374 w 9124939"/>
              <a:gd name="connsiteY4594" fmla="*/ 973027 h 6507156"/>
              <a:gd name="connsiteX4595" fmla="*/ 7820427 w 9124939"/>
              <a:gd name="connsiteY4595" fmla="*/ 955885 h 6507156"/>
              <a:gd name="connsiteX4596" fmla="*/ 7837257 w 9124939"/>
              <a:gd name="connsiteY4596" fmla="*/ 968265 h 6507156"/>
              <a:gd name="connsiteX4597" fmla="*/ 7890289 w 9124939"/>
              <a:gd name="connsiteY4597" fmla="*/ 893032 h 6507156"/>
              <a:gd name="connsiteX4598" fmla="*/ 7879809 w 9124939"/>
              <a:gd name="connsiteY4598" fmla="*/ 893032 h 6507156"/>
              <a:gd name="connsiteX4599" fmla="*/ 7875681 w 9124939"/>
              <a:gd name="connsiteY4599" fmla="*/ 888270 h 6507156"/>
              <a:gd name="connsiteX4600" fmla="*/ 7919504 w 9124939"/>
              <a:gd name="connsiteY4600" fmla="*/ 815894 h 6507156"/>
              <a:gd name="connsiteX4601" fmla="*/ 7933158 w 9124939"/>
              <a:gd name="connsiteY4601" fmla="*/ 828274 h 6507156"/>
              <a:gd name="connsiteX4602" fmla="*/ 7947131 w 9124939"/>
              <a:gd name="connsiteY4602" fmla="*/ 817798 h 6507156"/>
              <a:gd name="connsiteX4603" fmla="*/ 7951577 w 9124939"/>
              <a:gd name="connsiteY4603" fmla="*/ 827956 h 6507156"/>
              <a:gd name="connsiteX4604" fmla="*/ 7955070 w 9124939"/>
              <a:gd name="connsiteY4604" fmla="*/ 835892 h 6507156"/>
              <a:gd name="connsiteX4605" fmla="*/ 7957610 w 9124939"/>
              <a:gd name="connsiteY4605" fmla="*/ 840654 h 6507156"/>
              <a:gd name="connsiteX4606" fmla="*/ 7960468 w 9124939"/>
              <a:gd name="connsiteY4606" fmla="*/ 843828 h 6507156"/>
              <a:gd name="connsiteX4607" fmla="*/ 7963961 w 9124939"/>
              <a:gd name="connsiteY4607" fmla="*/ 847320 h 6507156"/>
              <a:gd name="connsiteX4608" fmla="*/ 7968724 w 9124939"/>
              <a:gd name="connsiteY4608" fmla="*/ 851447 h 6507156"/>
              <a:gd name="connsiteX4609" fmla="*/ 7989365 w 9124939"/>
              <a:gd name="connsiteY4609" fmla="*/ 840654 h 6507156"/>
              <a:gd name="connsiteX4610" fmla="*/ 7997304 w 9124939"/>
              <a:gd name="connsiteY4610" fmla="*/ 779388 h 6507156"/>
              <a:gd name="connsiteX4611" fmla="*/ 8037316 w 9124939"/>
              <a:gd name="connsiteY4611" fmla="*/ 745104 h 6507156"/>
              <a:gd name="connsiteX4612" fmla="*/ 8053194 w 9124939"/>
              <a:gd name="connsiteY4612" fmla="*/ 746374 h 6507156"/>
              <a:gd name="connsiteX4613" fmla="*/ 8093206 w 9124939"/>
              <a:gd name="connsiteY4613" fmla="*/ 720344 h 6507156"/>
              <a:gd name="connsiteX4614" fmla="*/ 8112259 w 9124939"/>
              <a:gd name="connsiteY4614" fmla="*/ 732089 h 6507156"/>
              <a:gd name="connsiteX4615" fmla="*/ 8155764 w 9124939"/>
              <a:gd name="connsiteY4615" fmla="*/ 728598 h 6507156"/>
              <a:gd name="connsiteX4616" fmla="*/ 8177040 w 9124939"/>
              <a:gd name="connsiteY4616" fmla="*/ 740025 h 6507156"/>
              <a:gd name="connsiteX4617" fmla="*/ 8189742 w 9124939"/>
              <a:gd name="connsiteY4617" fmla="*/ 737803 h 6507156"/>
              <a:gd name="connsiteX4618" fmla="*/ 8204667 w 9124939"/>
              <a:gd name="connsiteY4618" fmla="*/ 760659 h 6507156"/>
              <a:gd name="connsiteX4619" fmla="*/ 8243409 w 9124939"/>
              <a:gd name="connsiteY4619" fmla="*/ 731772 h 6507156"/>
              <a:gd name="connsiteX4620" fmla="*/ 8241186 w 9124939"/>
              <a:gd name="connsiteY4620" fmla="*/ 693044 h 6507156"/>
              <a:gd name="connsiteX4621" fmla="*/ 8230389 w 9124939"/>
              <a:gd name="connsiteY4621" fmla="*/ 693044 h 6507156"/>
              <a:gd name="connsiteX4622" fmla="*/ 8227213 w 9124939"/>
              <a:gd name="connsiteY4622" fmla="*/ 688918 h 6507156"/>
              <a:gd name="connsiteX4623" fmla="*/ 8254841 w 9124939"/>
              <a:gd name="connsiteY4623" fmla="*/ 674950 h 6507156"/>
              <a:gd name="connsiteX4624" fmla="*/ 8275164 w 9124939"/>
              <a:gd name="connsiteY4624" fmla="*/ 691457 h 6507156"/>
              <a:gd name="connsiteX4625" fmla="*/ 8283103 w 9124939"/>
              <a:gd name="connsiteY4625" fmla="*/ 665427 h 6507156"/>
              <a:gd name="connsiteX4626" fmla="*/ 8307554 w 9124939"/>
              <a:gd name="connsiteY4626" fmla="*/ 662887 h 6507156"/>
              <a:gd name="connsiteX4627" fmla="*/ 8316128 w 9124939"/>
              <a:gd name="connsiteY4627" fmla="*/ 683838 h 6507156"/>
              <a:gd name="connsiteX4628" fmla="*/ 8286596 w 9124939"/>
              <a:gd name="connsiteY4628" fmla="*/ 696854 h 6507156"/>
              <a:gd name="connsiteX4629" fmla="*/ 8310095 w 9124939"/>
              <a:gd name="connsiteY4629" fmla="*/ 706059 h 6507156"/>
              <a:gd name="connsiteX4630" fmla="*/ 8327878 w 9124939"/>
              <a:gd name="connsiteY4630" fmla="*/ 687013 h 6507156"/>
              <a:gd name="connsiteX4631" fmla="*/ 8313906 w 9124939"/>
              <a:gd name="connsiteY4631" fmla="*/ 661618 h 6507156"/>
              <a:gd name="connsiteX4632" fmla="*/ 8315811 w 9124939"/>
              <a:gd name="connsiteY4632" fmla="*/ 647968 h 6507156"/>
              <a:gd name="connsiteX4633" fmla="*/ 8363126 w 9124939"/>
              <a:gd name="connsiteY4633" fmla="*/ 623207 h 6507156"/>
              <a:gd name="connsiteX4634" fmla="*/ 8384403 w 9124939"/>
              <a:gd name="connsiteY4634" fmla="*/ 633683 h 6507156"/>
              <a:gd name="connsiteX4635" fmla="*/ 8375193 w 9124939"/>
              <a:gd name="connsiteY4635" fmla="*/ 646698 h 6507156"/>
              <a:gd name="connsiteX4636" fmla="*/ 8419016 w 9124939"/>
              <a:gd name="connsiteY4636" fmla="*/ 692409 h 6507156"/>
              <a:gd name="connsiteX4637" fmla="*/ 8413617 w 9124939"/>
              <a:gd name="connsiteY4637" fmla="*/ 703837 h 6507156"/>
              <a:gd name="connsiteX4638" fmla="*/ 8397740 w 9124939"/>
              <a:gd name="connsiteY4638" fmla="*/ 705107 h 6507156"/>
              <a:gd name="connsiteX4639" fmla="*/ 8396152 w 9124939"/>
              <a:gd name="connsiteY4639" fmla="*/ 725106 h 6507156"/>
              <a:gd name="connsiteX4640" fmla="*/ 8382179 w 9124939"/>
              <a:gd name="connsiteY4640" fmla="*/ 723201 h 6507156"/>
              <a:gd name="connsiteX4641" fmla="*/ 8388531 w 9124939"/>
              <a:gd name="connsiteY4641" fmla="*/ 738756 h 6507156"/>
              <a:gd name="connsiteX4642" fmla="*/ 8392024 w 9124939"/>
              <a:gd name="connsiteY4642" fmla="*/ 783197 h 6507156"/>
              <a:gd name="connsiteX4643" fmla="*/ 8434576 w 9124939"/>
              <a:gd name="connsiteY4643" fmla="*/ 799704 h 6507156"/>
              <a:gd name="connsiteX4644" fmla="*/ 8470459 w 9124939"/>
              <a:gd name="connsiteY4644" fmla="*/ 763516 h 6507156"/>
              <a:gd name="connsiteX4645" fmla="*/ 8467919 w 9124939"/>
              <a:gd name="connsiteY4645" fmla="*/ 743517 h 6507156"/>
              <a:gd name="connsiteX4646" fmla="*/ 8456169 w 9124939"/>
              <a:gd name="connsiteY4646" fmla="*/ 725741 h 6507156"/>
              <a:gd name="connsiteX4647" fmla="*/ 8464426 w 9124939"/>
              <a:gd name="connsiteY4647" fmla="*/ 697171 h 6507156"/>
              <a:gd name="connsiteX4648" fmla="*/ 8485702 w 9124939"/>
              <a:gd name="connsiteY4648" fmla="*/ 704472 h 6507156"/>
              <a:gd name="connsiteX4649" fmla="*/ 8501580 w 9124939"/>
              <a:gd name="connsiteY4649" fmla="*/ 697806 h 6507156"/>
              <a:gd name="connsiteX4650" fmla="*/ 8517457 w 9124939"/>
              <a:gd name="connsiteY4650" fmla="*/ 700980 h 6507156"/>
              <a:gd name="connsiteX4651" fmla="*/ 8557152 w 9124939"/>
              <a:gd name="connsiteY4651" fmla="*/ 643841 h 6507156"/>
              <a:gd name="connsiteX4652" fmla="*/ 8558739 w 9124939"/>
              <a:gd name="connsiteY4652" fmla="*/ 611145 h 6507156"/>
              <a:gd name="connsiteX4653" fmla="*/ 8570489 w 9124939"/>
              <a:gd name="connsiteY4653" fmla="*/ 604478 h 6507156"/>
              <a:gd name="connsiteX4654" fmla="*/ 8568266 w 9124939"/>
              <a:gd name="connsiteY4654" fmla="*/ 584797 h 6507156"/>
              <a:gd name="connsiteX4655" fmla="*/ 8556199 w 9124939"/>
              <a:gd name="connsiteY4655" fmla="*/ 577178 h 6507156"/>
              <a:gd name="connsiteX4656" fmla="*/ 8551436 w 9124939"/>
              <a:gd name="connsiteY4656" fmla="*/ 596225 h 6507156"/>
              <a:gd name="connsiteX4657" fmla="*/ 8538733 w 9124939"/>
              <a:gd name="connsiteY4657" fmla="*/ 583845 h 6507156"/>
              <a:gd name="connsiteX4658" fmla="*/ 8540321 w 9124939"/>
              <a:gd name="connsiteY4658" fmla="*/ 556227 h 6507156"/>
              <a:gd name="connsiteX4659" fmla="*/ 8498404 w 9124939"/>
              <a:gd name="connsiteY4659" fmla="*/ 459725 h 6507156"/>
              <a:gd name="connsiteX4660" fmla="*/ 8537146 w 9124939"/>
              <a:gd name="connsiteY4660" fmla="*/ 447663 h 6507156"/>
              <a:gd name="connsiteX4661" fmla="*/ 8558739 w 9124939"/>
              <a:gd name="connsiteY4661" fmla="*/ 483533 h 6507156"/>
              <a:gd name="connsiteX4662" fmla="*/ 8560962 w 9124939"/>
              <a:gd name="connsiteY4662" fmla="*/ 474010 h 6507156"/>
              <a:gd name="connsiteX4663" fmla="*/ 8541591 w 9124939"/>
              <a:gd name="connsiteY4663" fmla="*/ 439409 h 6507156"/>
              <a:gd name="connsiteX4664" fmla="*/ 8554294 w 9124939"/>
              <a:gd name="connsiteY4664" fmla="*/ 425442 h 6507156"/>
              <a:gd name="connsiteX4665" fmla="*/ 8554929 w 9124939"/>
              <a:gd name="connsiteY4665" fmla="*/ 393063 h 6507156"/>
              <a:gd name="connsiteX4666" fmla="*/ 8610183 w 9124939"/>
              <a:gd name="connsiteY4666" fmla="*/ 408300 h 6507156"/>
              <a:gd name="connsiteX4667" fmla="*/ 8615264 w 9124939"/>
              <a:gd name="connsiteY4667" fmla="*/ 415601 h 6507156"/>
              <a:gd name="connsiteX4668" fmla="*/ 8694653 w 9124939"/>
              <a:gd name="connsiteY4668" fmla="*/ 427664 h 6507156"/>
              <a:gd name="connsiteX4669" fmla="*/ 8743556 w 9124939"/>
              <a:gd name="connsiteY4669" fmla="*/ 427029 h 6507156"/>
              <a:gd name="connsiteX4670" fmla="*/ 8762609 w 9124939"/>
              <a:gd name="connsiteY4670" fmla="*/ 450202 h 6507156"/>
              <a:gd name="connsiteX4671" fmla="*/ 8774359 w 9124939"/>
              <a:gd name="connsiteY4671" fmla="*/ 442584 h 6507156"/>
              <a:gd name="connsiteX4672" fmla="*/ 8821991 w 9124939"/>
              <a:gd name="connsiteY4672" fmla="*/ 453694 h 6507156"/>
              <a:gd name="connsiteX4673" fmla="*/ 8846443 w 9124939"/>
              <a:gd name="connsiteY4673" fmla="*/ 473693 h 6507156"/>
              <a:gd name="connsiteX4674" fmla="*/ 8868672 w 9124939"/>
              <a:gd name="connsiteY4674" fmla="*/ 474328 h 6507156"/>
              <a:gd name="connsiteX4675" fmla="*/ 8893441 w 9124939"/>
              <a:gd name="connsiteY4675" fmla="*/ 512103 h 6507156"/>
              <a:gd name="connsiteX4676" fmla="*/ 8927419 w 9124939"/>
              <a:gd name="connsiteY4676" fmla="*/ 529880 h 6507156"/>
              <a:gd name="connsiteX4677" fmla="*/ 8947743 w 9124939"/>
              <a:gd name="connsiteY4677" fmla="*/ 535911 h 6507156"/>
              <a:gd name="connsiteX4678" fmla="*/ 8955047 w 9124939"/>
              <a:gd name="connsiteY4678" fmla="*/ 548609 h 6507156"/>
              <a:gd name="connsiteX4679" fmla="*/ 8943932 w 9124939"/>
              <a:gd name="connsiteY4679" fmla="*/ 554958 h 6507156"/>
              <a:gd name="connsiteX4680" fmla="*/ 8958540 w 9124939"/>
              <a:gd name="connsiteY4680" fmla="*/ 567338 h 6507156"/>
              <a:gd name="connsiteX4681" fmla="*/ 8976323 w 9124939"/>
              <a:gd name="connsiteY4681" fmla="*/ 553688 h 6507156"/>
              <a:gd name="connsiteX4682" fmla="*/ 8987437 w 9124939"/>
              <a:gd name="connsiteY4682" fmla="*/ 570195 h 6507156"/>
              <a:gd name="connsiteX4683" fmla="*/ 9056981 w 9124939"/>
              <a:gd name="connsiteY4683" fmla="*/ 569877 h 6507156"/>
              <a:gd name="connsiteX4684" fmla="*/ 9056981 w 9124939"/>
              <a:gd name="connsiteY4684" fmla="*/ 579400 h 6507156"/>
              <a:gd name="connsiteX4685" fmla="*/ 9047455 w 9124939"/>
              <a:gd name="connsiteY4685" fmla="*/ 588924 h 6507156"/>
              <a:gd name="connsiteX4686" fmla="*/ 9075082 w 9124939"/>
              <a:gd name="connsiteY4686" fmla="*/ 605431 h 6507156"/>
              <a:gd name="connsiteX4687" fmla="*/ 9091277 w 9124939"/>
              <a:gd name="connsiteY4687" fmla="*/ 623525 h 6507156"/>
              <a:gd name="connsiteX4688" fmla="*/ 9124938 w 9124939"/>
              <a:gd name="connsiteY4688" fmla="*/ 639714 h 6507156"/>
              <a:gd name="connsiteX4689" fmla="*/ 9124939 w 9124939"/>
              <a:gd name="connsiteY4689" fmla="*/ 5195624 h 6507156"/>
              <a:gd name="connsiteX4690" fmla="*/ 9123986 w 9124939"/>
              <a:gd name="connsiteY4690" fmla="*/ 5195941 h 6507156"/>
              <a:gd name="connsiteX4691" fmla="*/ 9122716 w 9124939"/>
              <a:gd name="connsiteY4691" fmla="*/ 5195941 h 6507156"/>
              <a:gd name="connsiteX4692" fmla="*/ 9120493 w 9124939"/>
              <a:gd name="connsiteY4692" fmla="*/ 5195624 h 6507156"/>
              <a:gd name="connsiteX4693" fmla="*/ 9117953 w 9124939"/>
              <a:gd name="connsiteY4693" fmla="*/ 5194354 h 6507156"/>
              <a:gd name="connsiteX4694" fmla="*/ 9115730 w 9124939"/>
              <a:gd name="connsiteY4694" fmla="*/ 5193084 h 6507156"/>
              <a:gd name="connsiteX4695" fmla="*/ 9112237 w 9124939"/>
              <a:gd name="connsiteY4695" fmla="*/ 5190227 h 6507156"/>
              <a:gd name="connsiteX4696" fmla="*/ 9110649 w 9124939"/>
              <a:gd name="connsiteY4696" fmla="*/ 5188640 h 6507156"/>
              <a:gd name="connsiteX4697" fmla="*/ 9109379 w 9124939"/>
              <a:gd name="connsiteY4697" fmla="*/ 5186418 h 6507156"/>
              <a:gd name="connsiteX4698" fmla="*/ 9108426 w 9124939"/>
              <a:gd name="connsiteY4698" fmla="*/ 5183878 h 6507156"/>
              <a:gd name="connsiteX4699" fmla="*/ 9106521 w 9124939"/>
              <a:gd name="connsiteY4699" fmla="*/ 5180704 h 6507156"/>
              <a:gd name="connsiteX4700" fmla="*/ 9104298 w 9124939"/>
              <a:gd name="connsiteY4700" fmla="*/ 5177529 h 6507156"/>
              <a:gd name="connsiteX4701" fmla="*/ 9102075 w 9124939"/>
              <a:gd name="connsiteY4701" fmla="*/ 5174672 h 6507156"/>
              <a:gd name="connsiteX4702" fmla="*/ 9099217 w 9124939"/>
              <a:gd name="connsiteY4702" fmla="*/ 5172133 h 6507156"/>
              <a:gd name="connsiteX4703" fmla="*/ 9097629 w 9124939"/>
              <a:gd name="connsiteY4703" fmla="*/ 5171180 h 6507156"/>
              <a:gd name="connsiteX4704" fmla="*/ 9096042 w 9124939"/>
              <a:gd name="connsiteY4704" fmla="*/ 5170863 h 6507156"/>
              <a:gd name="connsiteX4705" fmla="*/ 9092866 w 9124939"/>
              <a:gd name="connsiteY4705" fmla="*/ 5169593 h 6507156"/>
              <a:gd name="connsiteX4706" fmla="*/ 9090008 w 9124939"/>
              <a:gd name="connsiteY4706" fmla="*/ 5168323 h 6507156"/>
              <a:gd name="connsiteX4707" fmla="*/ 9087468 w 9124939"/>
              <a:gd name="connsiteY4707" fmla="*/ 5166419 h 6507156"/>
              <a:gd name="connsiteX4708" fmla="*/ 9085245 w 9124939"/>
              <a:gd name="connsiteY4708" fmla="*/ 5164831 h 6507156"/>
              <a:gd name="connsiteX4709" fmla="*/ 9082387 w 9124939"/>
              <a:gd name="connsiteY4709" fmla="*/ 5161974 h 6507156"/>
              <a:gd name="connsiteX4710" fmla="*/ 9081434 w 9124939"/>
              <a:gd name="connsiteY4710" fmla="*/ 5160704 h 6507156"/>
              <a:gd name="connsiteX4711" fmla="*/ 9068097 w 9124939"/>
              <a:gd name="connsiteY4711" fmla="*/ 5148959 h 6507156"/>
              <a:gd name="connsiteX4712" fmla="*/ 9065239 w 9124939"/>
              <a:gd name="connsiteY4712" fmla="*/ 5153086 h 6507156"/>
              <a:gd name="connsiteX4713" fmla="*/ 9060476 w 9124939"/>
              <a:gd name="connsiteY4713" fmla="*/ 5159752 h 6507156"/>
              <a:gd name="connsiteX4714" fmla="*/ 9044598 w 9124939"/>
              <a:gd name="connsiteY4714" fmla="*/ 5164514 h 6507156"/>
              <a:gd name="connsiteX4715" fmla="*/ 9032531 w 9124939"/>
              <a:gd name="connsiteY4715" fmla="*/ 5175625 h 6507156"/>
              <a:gd name="connsiteX4716" fmla="*/ 9015383 w 9124939"/>
              <a:gd name="connsiteY4716" fmla="*/ 5180386 h 6507156"/>
              <a:gd name="connsiteX4717" fmla="*/ 8997283 w 9124939"/>
              <a:gd name="connsiteY4717" fmla="*/ 5182926 h 6507156"/>
              <a:gd name="connsiteX4718" fmla="*/ 8979817 w 9124939"/>
              <a:gd name="connsiteY4718" fmla="*/ 5179117 h 6507156"/>
              <a:gd name="connsiteX4719" fmla="*/ 8953461 w 9124939"/>
              <a:gd name="connsiteY4719" fmla="*/ 5181656 h 6507156"/>
              <a:gd name="connsiteX4720" fmla="*/ 8953461 w 9124939"/>
              <a:gd name="connsiteY4720" fmla="*/ 5174355 h 6507156"/>
              <a:gd name="connsiteX4721" fmla="*/ 8933455 w 9124939"/>
              <a:gd name="connsiteY4721" fmla="*/ 5179117 h 6507156"/>
              <a:gd name="connsiteX4722" fmla="*/ 8908051 w 9124939"/>
              <a:gd name="connsiteY4722" fmla="*/ 5181656 h 6507156"/>
              <a:gd name="connsiteX4723" fmla="*/ 8908051 w 9124939"/>
              <a:gd name="connsiteY4723" fmla="*/ 5173085 h 6507156"/>
              <a:gd name="connsiteX4724" fmla="*/ 8901065 w 9124939"/>
              <a:gd name="connsiteY4724" fmla="*/ 5174990 h 6507156"/>
              <a:gd name="connsiteX4725" fmla="*/ 8895349 w 9124939"/>
              <a:gd name="connsiteY4725" fmla="*/ 5175942 h 6507156"/>
              <a:gd name="connsiteX4726" fmla="*/ 8890903 w 9124939"/>
              <a:gd name="connsiteY4726" fmla="*/ 5176894 h 6507156"/>
              <a:gd name="connsiteX4727" fmla="*/ 8881059 w 9124939"/>
              <a:gd name="connsiteY4727" fmla="*/ 5177529 h 6507156"/>
              <a:gd name="connsiteX4728" fmla="*/ 8873755 w 9124939"/>
              <a:gd name="connsiteY4728" fmla="*/ 5177847 h 6507156"/>
              <a:gd name="connsiteX4729" fmla="*/ 8859147 w 9124939"/>
              <a:gd name="connsiteY4729" fmla="*/ 5190227 h 6507156"/>
              <a:gd name="connsiteX4730" fmla="*/ 8856607 w 9124939"/>
              <a:gd name="connsiteY4730" fmla="*/ 5190227 h 6507156"/>
              <a:gd name="connsiteX4731" fmla="*/ 8850256 w 9124939"/>
              <a:gd name="connsiteY4731" fmla="*/ 5190862 h 6507156"/>
              <a:gd name="connsiteX4732" fmla="*/ 8846128 w 9124939"/>
              <a:gd name="connsiteY4732" fmla="*/ 5191497 h 6507156"/>
              <a:gd name="connsiteX4733" fmla="*/ 8842000 w 9124939"/>
              <a:gd name="connsiteY4733" fmla="*/ 5192449 h 6507156"/>
              <a:gd name="connsiteX4734" fmla="*/ 8836919 w 9124939"/>
              <a:gd name="connsiteY4734" fmla="*/ 5193719 h 6507156"/>
              <a:gd name="connsiteX4735" fmla="*/ 8832473 w 9124939"/>
              <a:gd name="connsiteY4735" fmla="*/ 5195624 h 6507156"/>
              <a:gd name="connsiteX4736" fmla="*/ 8828027 w 9124939"/>
              <a:gd name="connsiteY4736" fmla="*/ 5197211 h 6507156"/>
              <a:gd name="connsiteX4737" fmla="*/ 8824852 w 9124939"/>
              <a:gd name="connsiteY4737" fmla="*/ 5197846 h 6507156"/>
              <a:gd name="connsiteX4738" fmla="*/ 8821994 w 9124939"/>
              <a:gd name="connsiteY4738" fmla="*/ 5197846 h 6507156"/>
              <a:gd name="connsiteX4739" fmla="*/ 8820089 w 9124939"/>
              <a:gd name="connsiteY4739" fmla="*/ 5197529 h 6507156"/>
              <a:gd name="connsiteX4740" fmla="*/ 8818183 w 9124939"/>
              <a:gd name="connsiteY4740" fmla="*/ 5197211 h 6507156"/>
              <a:gd name="connsiteX4741" fmla="*/ 8817231 w 9124939"/>
              <a:gd name="connsiteY4741" fmla="*/ 5196576 h 6507156"/>
              <a:gd name="connsiteX4742" fmla="*/ 8816278 w 9124939"/>
              <a:gd name="connsiteY4742" fmla="*/ 5195624 h 6507156"/>
              <a:gd name="connsiteX4743" fmla="*/ 8815008 w 9124939"/>
              <a:gd name="connsiteY4743" fmla="*/ 5195941 h 6507156"/>
              <a:gd name="connsiteX4744" fmla="*/ 8813102 w 9124939"/>
              <a:gd name="connsiteY4744" fmla="*/ 5196259 h 6507156"/>
              <a:gd name="connsiteX4745" fmla="*/ 8811515 w 9124939"/>
              <a:gd name="connsiteY4745" fmla="*/ 5197211 h 6507156"/>
              <a:gd name="connsiteX4746" fmla="*/ 8809609 w 9124939"/>
              <a:gd name="connsiteY4746" fmla="*/ 5198481 h 6507156"/>
              <a:gd name="connsiteX4747" fmla="*/ 8808022 w 9124939"/>
              <a:gd name="connsiteY4747" fmla="*/ 5200068 h 6507156"/>
              <a:gd name="connsiteX4748" fmla="*/ 8806434 w 9124939"/>
              <a:gd name="connsiteY4748" fmla="*/ 5202608 h 6507156"/>
              <a:gd name="connsiteX4749" fmla="*/ 8805799 w 9124939"/>
              <a:gd name="connsiteY4749" fmla="*/ 5204195 h 6507156"/>
              <a:gd name="connsiteX4750" fmla="*/ 8805481 w 9124939"/>
              <a:gd name="connsiteY4750" fmla="*/ 5205782 h 6507156"/>
              <a:gd name="connsiteX4751" fmla="*/ 8805164 w 9124939"/>
              <a:gd name="connsiteY4751" fmla="*/ 5207370 h 6507156"/>
              <a:gd name="connsiteX4752" fmla="*/ 8803893 w 9124939"/>
              <a:gd name="connsiteY4752" fmla="*/ 5208639 h 6507156"/>
              <a:gd name="connsiteX4753" fmla="*/ 8802623 w 9124939"/>
              <a:gd name="connsiteY4753" fmla="*/ 5209274 h 6507156"/>
              <a:gd name="connsiteX4754" fmla="*/ 8800718 w 9124939"/>
              <a:gd name="connsiteY4754" fmla="*/ 5209909 h 6507156"/>
              <a:gd name="connsiteX4755" fmla="*/ 8799130 w 9124939"/>
              <a:gd name="connsiteY4755" fmla="*/ 5209909 h 6507156"/>
              <a:gd name="connsiteX4756" fmla="*/ 8796907 w 9124939"/>
              <a:gd name="connsiteY4756" fmla="*/ 5209909 h 6507156"/>
              <a:gd name="connsiteX4757" fmla="*/ 8792461 w 9124939"/>
              <a:gd name="connsiteY4757" fmla="*/ 5209592 h 6507156"/>
              <a:gd name="connsiteX4758" fmla="*/ 8787698 w 9124939"/>
              <a:gd name="connsiteY4758" fmla="*/ 5208639 h 6507156"/>
              <a:gd name="connsiteX4759" fmla="*/ 8783888 w 9124939"/>
              <a:gd name="connsiteY4759" fmla="*/ 5207052 h 6507156"/>
              <a:gd name="connsiteX4760" fmla="*/ 8780077 w 9124939"/>
              <a:gd name="connsiteY4760" fmla="*/ 5205782 h 6507156"/>
              <a:gd name="connsiteX4761" fmla="*/ 8761659 w 9124939"/>
              <a:gd name="connsiteY4761" fmla="*/ 5205782 h 6507156"/>
              <a:gd name="connsiteX4762" fmla="*/ 8759754 w 9124939"/>
              <a:gd name="connsiteY4762" fmla="*/ 5205465 h 6507156"/>
              <a:gd name="connsiteX4763" fmla="*/ 8757531 w 9124939"/>
              <a:gd name="connsiteY4763" fmla="*/ 5204195 h 6507156"/>
              <a:gd name="connsiteX4764" fmla="*/ 8755943 w 9124939"/>
              <a:gd name="connsiteY4764" fmla="*/ 5202608 h 6507156"/>
              <a:gd name="connsiteX4765" fmla="*/ 8754038 w 9124939"/>
              <a:gd name="connsiteY4765" fmla="*/ 5200703 h 6507156"/>
              <a:gd name="connsiteX4766" fmla="*/ 8751497 w 9124939"/>
              <a:gd name="connsiteY4766" fmla="*/ 5197211 h 6507156"/>
              <a:gd name="connsiteX4767" fmla="*/ 8750545 w 9124939"/>
              <a:gd name="connsiteY4767" fmla="*/ 5195624 h 6507156"/>
              <a:gd name="connsiteX4768" fmla="*/ 8749274 w 9124939"/>
              <a:gd name="connsiteY4768" fmla="*/ 5193402 h 6507156"/>
              <a:gd name="connsiteX4769" fmla="*/ 8746099 w 9124939"/>
              <a:gd name="connsiteY4769" fmla="*/ 5188323 h 6507156"/>
              <a:gd name="connsiteX4770" fmla="*/ 8741653 w 9124939"/>
              <a:gd name="connsiteY4770" fmla="*/ 5183561 h 6507156"/>
              <a:gd name="connsiteX4771" fmla="*/ 8740065 w 9124939"/>
              <a:gd name="connsiteY4771" fmla="*/ 5181339 h 6507156"/>
              <a:gd name="connsiteX4772" fmla="*/ 8738478 w 9124939"/>
              <a:gd name="connsiteY4772" fmla="*/ 5180386 h 6507156"/>
              <a:gd name="connsiteX4773" fmla="*/ 8736572 w 9124939"/>
              <a:gd name="connsiteY4773" fmla="*/ 5179117 h 6507156"/>
              <a:gd name="connsiteX4774" fmla="*/ 8733397 w 9124939"/>
              <a:gd name="connsiteY4774" fmla="*/ 5177212 h 6507156"/>
              <a:gd name="connsiteX4775" fmla="*/ 8725458 w 9124939"/>
              <a:gd name="connsiteY4775" fmla="*/ 5171498 h 6507156"/>
              <a:gd name="connsiteX4776" fmla="*/ 8715296 w 9124939"/>
              <a:gd name="connsiteY4776" fmla="*/ 5163244 h 6507156"/>
              <a:gd name="connsiteX4777" fmla="*/ 8699419 w 9124939"/>
              <a:gd name="connsiteY4777" fmla="*/ 5148959 h 6507156"/>
              <a:gd name="connsiteX4778" fmla="*/ 8699419 w 9124939"/>
              <a:gd name="connsiteY4778" fmla="*/ 5140388 h 6507156"/>
              <a:gd name="connsiteX4779" fmla="*/ 8696878 w 9124939"/>
              <a:gd name="connsiteY4779" fmla="*/ 5139753 h 6507156"/>
              <a:gd name="connsiteX4780" fmla="*/ 8690527 w 9124939"/>
              <a:gd name="connsiteY4780" fmla="*/ 5138166 h 6507156"/>
              <a:gd name="connsiteX4781" fmla="*/ 8687034 w 9124939"/>
              <a:gd name="connsiteY4781" fmla="*/ 5137213 h 6507156"/>
              <a:gd name="connsiteX4782" fmla="*/ 8684176 w 9124939"/>
              <a:gd name="connsiteY4782" fmla="*/ 5135943 h 6507156"/>
              <a:gd name="connsiteX4783" fmla="*/ 8681318 w 9124939"/>
              <a:gd name="connsiteY4783" fmla="*/ 5134674 h 6507156"/>
              <a:gd name="connsiteX4784" fmla="*/ 8680365 w 9124939"/>
              <a:gd name="connsiteY4784" fmla="*/ 5133721 h 6507156"/>
              <a:gd name="connsiteX4785" fmla="*/ 8679730 w 9124939"/>
              <a:gd name="connsiteY4785" fmla="*/ 5132769 h 6507156"/>
              <a:gd name="connsiteX4786" fmla="*/ 8677825 w 9124939"/>
              <a:gd name="connsiteY4786" fmla="*/ 5128642 h 6507156"/>
              <a:gd name="connsiteX4787" fmla="*/ 8674967 w 9124939"/>
              <a:gd name="connsiteY4787" fmla="*/ 5124198 h 6507156"/>
              <a:gd name="connsiteX4788" fmla="*/ 8671791 w 9124939"/>
              <a:gd name="connsiteY4788" fmla="*/ 5119753 h 6507156"/>
              <a:gd name="connsiteX4789" fmla="*/ 8670204 w 9124939"/>
              <a:gd name="connsiteY4789" fmla="*/ 5118166 h 6507156"/>
              <a:gd name="connsiteX4790" fmla="*/ 8668934 w 9124939"/>
              <a:gd name="connsiteY4790" fmla="*/ 5116896 h 6507156"/>
              <a:gd name="connsiteX4791" fmla="*/ 8666076 w 9124939"/>
              <a:gd name="connsiteY4791" fmla="*/ 5115309 h 6507156"/>
              <a:gd name="connsiteX4792" fmla="*/ 8663535 w 9124939"/>
              <a:gd name="connsiteY4792" fmla="*/ 5114039 h 6507156"/>
              <a:gd name="connsiteX4793" fmla="*/ 8660677 w 9124939"/>
              <a:gd name="connsiteY4793" fmla="*/ 5113404 h 6507156"/>
              <a:gd name="connsiteX4794" fmla="*/ 8659089 w 9124939"/>
              <a:gd name="connsiteY4794" fmla="*/ 5107055 h 6507156"/>
              <a:gd name="connsiteX4795" fmla="*/ 8659725 w 9124939"/>
              <a:gd name="connsiteY4795" fmla="*/ 5106421 h 6507156"/>
              <a:gd name="connsiteX4796" fmla="*/ 8660360 w 9124939"/>
              <a:gd name="connsiteY4796" fmla="*/ 5103563 h 6507156"/>
              <a:gd name="connsiteX4797" fmla="*/ 8660677 w 9124939"/>
              <a:gd name="connsiteY4797" fmla="*/ 5101976 h 6507156"/>
              <a:gd name="connsiteX4798" fmla="*/ 8660677 w 9124939"/>
              <a:gd name="connsiteY4798" fmla="*/ 5100389 h 6507156"/>
              <a:gd name="connsiteX4799" fmla="*/ 8660042 w 9124939"/>
              <a:gd name="connsiteY4799" fmla="*/ 5098802 h 6507156"/>
              <a:gd name="connsiteX4800" fmla="*/ 8659089 w 9124939"/>
              <a:gd name="connsiteY4800" fmla="*/ 5097532 h 6507156"/>
              <a:gd name="connsiteX4801" fmla="*/ 8650515 w 9124939"/>
              <a:gd name="connsiteY4801" fmla="*/ 5088961 h 6507156"/>
              <a:gd name="connsiteX4802" fmla="*/ 8646070 w 9124939"/>
              <a:gd name="connsiteY4802" fmla="*/ 5084517 h 6507156"/>
              <a:gd name="connsiteX4803" fmla="*/ 8642577 w 9124939"/>
              <a:gd name="connsiteY4803" fmla="*/ 5080707 h 6507156"/>
              <a:gd name="connsiteX4804" fmla="*/ 8639719 w 9124939"/>
              <a:gd name="connsiteY4804" fmla="*/ 5077215 h 6507156"/>
              <a:gd name="connsiteX4805" fmla="*/ 8635273 w 9124939"/>
              <a:gd name="connsiteY4805" fmla="*/ 5075945 h 6507156"/>
              <a:gd name="connsiteX4806" fmla="*/ 8629557 w 9124939"/>
              <a:gd name="connsiteY4806" fmla="*/ 5074041 h 6507156"/>
              <a:gd name="connsiteX4807" fmla="*/ 8622889 w 9124939"/>
              <a:gd name="connsiteY4807" fmla="*/ 5071819 h 6507156"/>
              <a:gd name="connsiteX4808" fmla="*/ 8622889 w 9124939"/>
              <a:gd name="connsiteY4808" fmla="*/ 5060708 h 6507156"/>
              <a:gd name="connsiteX4809" fmla="*/ 8602565 w 9124939"/>
              <a:gd name="connsiteY4809" fmla="*/ 5059121 h 6507156"/>
              <a:gd name="connsiteX4810" fmla="*/ 8588275 w 9124939"/>
              <a:gd name="connsiteY4810" fmla="*/ 5044518 h 6507156"/>
              <a:gd name="connsiteX4811" fmla="*/ 8564459 w 9124939"/>
              <a:gd name="connsiteY4811" fmla="*/ 5038804 h 6507156"/>
              <a:gd name="connsiteX4812" fmla="*/ 8561601 w 9124939"/>
              <a:gd name="connsiteY4812" fmla="*/ 5038169 h 6507156"/>
              <a:gd name="connsiteX4813" fmla="*/ 8558425 w 9124939"/>
              <a:gd name="connsiteY4813" fmla="*/ 5036582 h 6507156"/>
              <a:gd name="connsiteX4814" fmla="*/ 8552392 w 9124939"/>
              <a:gd name="connsiteY4814" fmla="*/ 5033407 h 6507156"/>
              <a:gd name="connsiteX4815" fmla="*/ 8546041 w 9124939"/>
              <a:gd name="connsiteY4815" fmla="*/ 5029598 h 6507156"/>
              <a:gd name="connsiteX4816" fmla="*/ 8544771 w 9124939"/>
              <a:gd name="connsiteY4816" fmla="*/ 5028328 h 6507156"/>
              <a:gd name="connsiteX4817" fmla="*/ 8540642 w 9124939"/>
              <a:gd name="connsiteY4817" fmla="*/ 5025471 h 6507156"/>
              <a:gd name="connsiteX4818" fmla="*/ 8538737 w 9124939"/>
              <a:gd name="connsiteY4818" fmla="*/ 5023566 h 6507156"/>
              <a:gd name="connsiteX4819" fmla="*/ 8536197 w 9124939"/>
              <a:gd name="connsiteY4819" fmla="*/ 5022296 h 6507156"/>
              <a:gd name="connsiteX4820" fmla="*/ 8533656 w 9124939"/>
              <a:gd name="connsiteY4820" fmla="*/ 5021027 h 6507156"/>
              <a:gd name="connsiteX4821" fmla="*/ 8531433 w 9124939"/>
              <a:gd name="connsiteY4821" fmla="*/ 5020709 h 6507156"/>
              <a:gd name="connsiteX4822" fmla="*/ 8529211 w 9124939"/>
              <a:gd name="connsiteY4822" fmla="*/ 5020709 h 6507156"/>
              <a:gd name="connsiteX4823" fmla="*/ 8526988 w 9124939"/>
              <a:gd name="connsiteY4823" fmla="*/ 5021027 h 6507156"/>
              <a:gd name="connsiteX4824" fmla="*/ 8521907 w 9124939"/>
              <a:gd name="connsiteY4824" fmla="*/ 5022614 h 6507156"/>
              <a:gd name="connsiteX4825" fmla="*/ 8516826 w 9124939"/>
              <a:gd name="connsiteY4825" fmla="*/ 5024201 h 6507156"/>
              <a:gd name="connsiteX4826" fmla="*/ 8500313 w 9124939"/>
              <a:gd name="connsiteY4826" fmla="*/ 4996583 h 6507156"/>
              <a:gd name="connsiteX4827" fmla="*/ 8488246 w 9124939"/>
              <a:gd name="connsiteY4827" fmla="*/ 4991821 h 6507156"/>
              <a:gd name="connsiteX4828" fmla="*/ 8478720 w 9124939"/>
              <a:gd name="connsiteY4828" fmla="*/ 4987377 h 6507156"/>
              <a:gd name="connsiteX4829" fmla="*/ 8471098 w 9124939"/>
              <a:gd name="connsiteY4829" fmla="*/ 4983885 h 6507156"/>
              <a:gd name="connsiteX4830" fmla="*/ 8469511 w 9124939"/>
              <a:gd name="connsiteY4830" fmla="*/ 4983250 h 6507156"/>
              <a:gd name="connsiteX4831" fmla="*/ 8468558 w 9124939"/>
              <a:gd name="connsiteY4831" fmla="*/ 4982298 h 6507156"/>
              <a:gd name="connsiteX4832" fmla="*/ 8466653 w 9124939"/>
              <a:gd name="connsiteY4832" fmla="*/ 4980076 h 6507156"/>
              <a:gd name="connsiteX4833" fmla="*/ 8464430 w 9124939"/>
              <a:gd name="connsiteY4833" fmla="*/ 4975631 h 6507156"/>
              <a:gd name="connsiteX4834" fmla="*/ 8462524 w 9124939"/>
              <a:gd name="connsiteY4834" fmla="*/ 4973092 h 6507156"/>
              <a:gd name="connsiteX4835" fmla="*/ 8460937 w 9124939"/>
              <a:gd name="connsiteY4835" fmla="*/ 4971187 h 6507156"/>
              <a:gd name="connsiteX4836" fmla="*/ 8459349 w 9124939"/>
              <a:gd name="connsiteY4836" fmla="*/ 4970552 h 6507156"/>
              <a:gd name="connsiteX4837" fmla="*/ 8458079 w 9124939"/>
              <a:gd name="connsiteY4837" fmla="*/ 4969917 h 6507156"/>
              <a:gd name="connsiteX4838" fmla="*/ 8456491 w 9124939"/>
              <a:gd name="connsiteY4838" fmla="*/ 4969600 h 6507156"/>
              <a:gd name="connsiteX4839" fmla="*/ 8454268 w 9124939"/>
              <a:gd name="connsiteY4839" fmla="*/ 4969600 h 6507156"/>
              <a:gd name="connsiteX4840" fmla="*/ 8452680 w 9124939"/>
              <a:gd name="connsiteY4840" fmla="*/ 4969282 h 6507156"/>
              <a:gd name="connsiteX4841" fmla="*/ 8450775 w 9124939"/>
              <a:gd name="connsiteY4841" fmla="*/ 4968647 h 6507156"/>
              <a:gd name="connsiteX4842" fmla="*/ 8449187 w 9124939"/>
              <a:gd name="connsiteY4842" fmla="*/ 4968012 h 6507156"/>
              <a:gd name="connsiteX4843" fmla="*/ 8447599 w 9124939"/>
              <a:gd name="connsiteY4843" fmla="*/ 4967378 h 6507156"/>
              <a:gd name="connsiteX4844" fmla="*/ 8444741 w 9124939"/>
              <a:gd name="connsiteY4844" fmla="*/ 4964838 h 6507156"/>
              <a:gd name="connsiteX4845" fmla="*/ 8442519 w 9124939"/>
              <a:gd name="connsiteY4845" fmla="*/ 4962298 h 6507156"/>
              <a:gd name="connsiteX4846" fmla="*/ 8438390 w 9124939"/>
              <a:gd name="connsiteY4846" fmla="*/ 4956267 h 6507156"/>
              <a:gd name="connsiteX4847" fmla="*/ 8436485 w 9124939"/>
              <a:gd name="connsiteY4847" fmla="*/ 4953727 h 6507156"/>
              <a:gd name="connsiteX4848" fmla="*/ 8434262 w 9124939"/>
              <a:gd name="connsiteY4848" fmla="*/ 4951188 h 6507156"/>
              <a:gd name="connsiteX4849" fmla="*/ 8433310 w 9124939"/>
              <a:gd name="connsiteY4849" fmla="*/ 4949918 h 6507156"/>
              <a:gd name="connsiteX4850" fmla="*/ 8431722 w 9124939"/>
              <a:gd name="connsiteY4850" fmla="*/ 4949283 h 6507156"/>
              <a:gd name="connsiteX4851" fmla="*/ 8428546 w 9124939"/>
              <a:gd name="connsiteY4851" fmla="*/ 4948648 h 6507156"/>
              <a:gd name="connsiteX4852" fmla="*/ 8425053 w 9124939"/>
              <a:gd name="connsiteY4852" fmla="*/ 4948331 h 6507156"/>
              <a:gd name="connsiteX4853" fmla="*/ 8421560 w 9124939"/>
              <a:gd name="connsiteY4853" fmla="*/ 4948331 h 6507156"/>
              <a:gd name="connsiteX4854" fmla="*/ 8415209 w 9124939"/>
              <a:gd name="connsiteY4854" fmla="*/ 4948648 h 6507156"/>
              <a:gd name="connsiteX4855" fmla="*/ 8412351 w 9124939"/>
              <a:gd name="connsiteY4855" fmla="*/ 4949283 h 6507156"/>
              <a:gd name="connsiteX4856" fmla="*/ 8409493 w 9124939"/>
              <a:gd name="connsiteY4856" fmla="*/ 4948331 h 6507156"/>
              <a:gd name="connsiteX4857" fmla="*/ 8406318 w 9124939"/>
              <a:gd name="connsiteY4857" fmla="*/ 4946743 h 6507156"/>
              <a:gd name="connsiteX4858" fmla="*/ 8402825 w 9124939"/>
              <a:gd name="connsiteY4858" fmla="*/ 4945156 h 6507156"/>
              <a:gd name="connsiteX4859" fmla="*/ 8399014 w 9124939"/>
              <a:gd name="connsiteY4859" fmla="*/ 4942934 h 6507156"/>
              <a:gd name="connsiteX4860" fmla="*/ 8395203 w 9124939"/>
              <a:gd name="connsiteY4860" fmla="*/ 4940077 h 6507156"/>
              <a:gd name="connsiteX4861" fmla="*/ 8393933 w 9124939"/>
              <a:gd name="connsiteY4861" fmla="*/ 4938490 h 6507156"/>
              <a:gd name="connsiteX4862" fmla="*/ 8392345 w 9124939"/>
              <a:gd name="connsiteY4862" fmla="*/ 4936585 h 6507156"/>
              <a:gd name="connsiteX4863" fmla="*/ 8391393 w 9124939"/>
              <a:gd name="connsiteY4863" fmla="*/ 4934680 h 6507156"/>
              <a:gd name="connsiteX4864" fmla="*/ 8390440 w 9124939"/>
              <a:gd name="connsiteY4864" fmla="*/ 4932776 h 6507156"/>
              <a:gd name="connsiteX4865" fmla="*/ 8389805 w 9124939"/>
              <a:gd name="connsiteY4865" fmla="*/ 4930871 h 6507156"/>
              <a:gd name="connsiteX4866" fmla="*/ 8388535 w 9124939"/>
              <a:gd name="connsiteY4866" fmla="*/ 4929601 h 6507156"/>
              <a:gd name="connsiteX4867" fmla="*/ 8387265 w 9124939"/>
              <a:gd name="connsiteY4867" fmla="*/ 4928966 h 6507156"/>
              <a:gd name="connsiteX4868" fmla="*/ 8385677 w 9124939"/>
              <a:gd name="connsiteY4868" fmla="*/ 4928014 h 6507156"/>
              <a:gd name="connsiteX4869" fmla="*/ 8384407 w 9124939"/>
              <a:gd name="connsiteY4869" fmla="*/ 4928014 h 6507156"/>
              <a:gd name="connsiteX4870" fmla="*/ 8382501 w 9124939"/>
              <a:gd name="connsiteY4870" fmla="*/ 4928014 h 6507156"/>
              <a:gd name="connsiteX4871" fmla="*/ 8379008 w 9124939"/>
              <a:gd name="connsiteY4871" fmla="*/ 4928966 h 6507156"/>
              <a:gd name="connsiteX4872" fmla="*/ 8375833 w 9124939"/>
              <a:gd name="connsiteY4872" fmla="*/ 4929918 h 6507156"/>
              <a:gd name="connsiteX4873" fmla="*/ 8372975 w 9124939"/>
              <a:gd name="connsiteY4873" fmla="*/ 4931188 h 6507156"/>
              <a:gd name="connsiteX4874" fmla="*/ 8370117 w 9124939"/>
              <a:gd name="connsiteY4874" fmla="*/ 4932776 h 6507156"/>
              <a:gd name="connsiteX4875" fmla="*/ 8363448 w 9124939"/>
              <a:gd name="connsiteY4875" fmla="*/ 4935633 h 6507156"/>
              <a:gd name="connsiteX4876" fmla="*/ 8347571 w 9124939"/>
              <a:gd name="connsiteY4876" fmla="*/ 4941664 h 6507156"/>
              <a:gd name="connsiteX4877" fmla="*/ 8330105 w 9124939"/>
              <a:gd name="connsiteY4877" fmla="*/ 4948965 h 6507156"/>
              <a:gd name="connsiteX4878" fmla="*/ 8323437 w 9124939"/>
              <a:gd name="connsiteY4878" fmla="*/ 4952140 h 6507156"/>
              <a:gd name="connsiteX4879" fmla="*/ 8319308 w 9124939"/>
              <a:gd name="connsiteY4879" fmla="*/ 4954680 h 6507156"/>
              <a:gd name="connsiteX4880" fmla="*/ 8316450 w 9124939"/>
              <a:gd name="connsiteY4880" fmla="*/ 4955949 h 6507156"/>
              <a:gd name="connsiteX4881" fmla="*/ 8311052 w 9124939"/>
              <a:gd name="connsiteY4881" fmla="*/ 4958489 h 6507156"/>
              <a:gd name="connsiteX4882" fmla="*/ 8294222 w 9124939"/>
              <a:gd name="connsiteY4882" fmla="*/ 4964521 h 6507156"/>
              <a:gd name="connsiteX4883" fmla="*/ 8271993 w 9124939"/>
              <a:gd name="connsiteY4883" fmla="*/ 4972457 h 6507156"/>
              <a:gd name="connsiteX4884" fmla="*/ 8246589 w 9124939"/>
              <a:gd name="connsiteY4884" fmla="*/ 4980393 h 6507156"/>
              <a:gd name="connsiteX4885" fmla="*/ 8200861 w 9124939"/>
              <a:gd name="connsiteY4885" fmla="*/ 4995631 h 6507156"/>
              <a:gd name="connsiteX4886" fmla="*/ 8179903 w 9124939"/>
              <a:gd name="connsiteY4886" fmla="*/ 5002297 h 6507156"/>
              <a:gd name="connsiteX4887" fmla="*/ 8161802 w 9124939"/>
              <a:gd name="connsiteY4887" fmla="*/ 5002297 h 6507156"/>
              <a:gd name="connsiteX4888" fmla="*/ 8158944 w 9124939"/>
              <a:gd name="connsiteY4888" fmla="*/ 5004519 h 6507156"/>
              <a:gd name="connsiteX4889" fmla="*/ 8156086 w 9124939"/>
              <a:gd name="connsiteY4889" fmla="*/ 5006424 h 6507156"/>
              <a:gd name="connsiteX4890" fmla="*/ 8152276 w 9124939"/>
              <a:gd name="connsiteY4890" fmla="*/ 5008646 h 6507156"/>
              <a:gd name="connsiteX4891" fmla="*/ 8147513 w 9124939"/>
              <a:gd name="connsiteY4891" fmla="*/ 5011186 h 6507156"/>
              <a:gd name="connsiteX4892" fmla="*/ 8142749 w 9124939"/>
              <a:gd name="connsiteY4892" fmla="*/ 5013090 h 6507156"/>
              <a:gd name="connsiteX4893" fmla="*/ 8139891 w 9124939"/>
              <a:gd name="connsiteY4893" fmla="*/ 5014043 h 6507156"/>
              <a:gd name="connsiteX4894" fmla="*/ 8137033 w 9124939"/>
              <a:gd name="connsiteY4894" fmla="*/ 5014678 h 6507156"/>
              <a:gd name="connsiteX4895" fmla="*/ 8134175 w 9124939"/>
              <a:gd name="connsiteY4895" fmla="*/ 5014995 h 6507156"/>
              <a:gd name="connsiteX4896" fmla="*/ 8131000 w 9124939"/>
              <a:gd name="connsiteY4896" fmla="*/ 5014995 h 6507156"/>
              <a:gd name="connsiteX4897" fmla="*/ 8128142 w 9124939"/>
              <a:gd name="connsiteY4897" fmla="*/ 5015630 h 6507156"/>
              <a:gd name="connsiteX4898" fmla="*/ 8125919 w 9124939"/>
              <a:gd name="connsiteY4898" fmla="*/ 5015947 h 6507156"/>
              <a:gd name="connsiteX4899" fmla="*/ 8124014 w 9124939"/>
              <a:gd name="connsiteY4899" fmla="*/ 5016900 h 6507156"/>
              <a:gd name="connsiteX4900" fmla="*/ 8122426 w 9124939"/>
              <a:gd name="connsiteY4900" fmla="*/ 5018170 h 6507156"/>
              <a:gd name="connsiteX4901" fmla="*/ 8121473 w 9124939"/>
              <a:gd name="connsiteY4901" fmla="*/ 5019757 h 6507156"/>
              <a:gd name="connsiteX4902" fmla="*/ 8120838 w 9124939"/>
              <a:gd name="connsiteY4902" fmla="*/ 5021344 h 6507156"/>
              <a:gd name="connsiteX4903" fmla="*/ 8120203 w 9124939"/>
              <a:gd name="connsiteY4903" fmla="*/ 5023566 h 6507156"/>
              <a:gd name="connsiteX4904" fmla="*/ 8119568 w 9124939"/>
              <a:gd name="connsiteY4904" fmla="*/ 5025788 h 6507156"/>
              <a:gd name="connsiteX4905" fmla="*/ 8120203 w 9124939"/>
              <a:gd name="connsiteY4905" fmla="*/ 5030233 h 6507156"/>
              <a:gd name="connsiteX4906" fmla="*/ 8120838 w 9124939"/>
              <a:gd name="connsiteY4906" fmla="*/ 5035312 h 6507156"/>
              <a:gd name="connsiteX4907" fmla="*/ 8121791 w 9124939"/>
              <a:gd name="connsiteY4907" fmla="*/ 5039756 h 6507156"/>
              <a:gd name="connsiteX4908" fmla="*/ 8123379 w 9124939"/>
              <a:gd name="connsiteY4908" fmla="*/ 5044518 h 6507156"/>
              <a:gd name="connsiteX4909" fmla="*/ 8124014 w 9124939"/>
              <a:gd name="connsiteY4909" fmla="*/ 5047057 h 6507156"/>
              <a:gd name="connsiteX4910" fmla="*/ 8124331 w 9124939"/>
              <a:gd name="connsiteY4910" fmla="*/ 5050867 h 6507156"/>
              <a:gd name="connsiteX4911" fmla="*/ 8124966 w 9124939"/>
              <a:gd name="connsiteY4911" fmla="*/ 5061343 h 6507156"/>
              <a:gd name="connsiteX4912" fmla="*/ 8125284 w 9124939"/>
              <a:gd name="connsiteY4912" fmla="*/ 5089596 h 6507156"/>
              <a:gd name="connsiteX4913" fmla="*/ 8125601 w 9124939"/>
              <a:gd name="connsiteY4913" fmla="*/ 5104516 h 6507156"/>
              <a:gd name="connsiteX4914" fmla="*/ 8125919 w 9124939"/>
              <a:gd name="connsiteY4914" fmla="*/ 5118484 h 6507156"/>
              <a:gd name="connsiteX4915" fmla="*/ 8126872 w 9124939"/>
              <a:gd name="connsiteY4915" fmla="*/ 5124833 h 6507156"/>
              <a:gd name="connsiteX4916" fmla="*/ 8127189 w 9124939"/>
              <a:gd name="connsiteY4916" fmla="*/ 5129912 h 6507156"/>
              <a:gd name="connsiteX4917" fmla="*/ 8127824 w 9124939"/>
              <a:gd name="connsiteY4917" fmla="*/ 5134356 h 6507156"/>
              <a:gd name="connsiteX4918" fmla="*/ 8128777 w 9124939"/>
              <a:gd name="connsiteY4918" fmla="*/ 5137848 h 6507156"/>
              <a:gd name="connsiteX4919" fmla="*/ 8130047 w 9124939"/>
              <a:gd name="connsiteY4919" fmla="*/ 5141340 h 6507156"/>
              <a:gd name="connsiteX4920" fmla="*/ 8130365 w 9124939"/>
              <a:gd name="connsiteY4920" fmla="*/ 5146102 h 6507156"/>
              <a:gd name="connsiteX4921" fmla="*/ 8131000 w 9124939"/>
              <a:gd name="connsiteY4921" fmla="*/ 5152133 h 6507156"/>
              <a:gd name="connsiteX4922" fmla="*/ 8131000 w 9124939"/>
              <a:gd name="connsiteY4922" fmla="*/ 5159117 h 6507156"/>
              <a:gd name="connsiteX4923" fmla="*/ 8131000 w 9124939"/>
              <a:gd name="connsiteY4923" fmla="*/ 5175307 h 6507156"/>
              <a:gd name="connsiteX4924" fmla="*/ 8130365 w 9124939"/>
              <a:gd name="connsiteY4924" fmla="*/ 5193402 h 6507156"/>
              <a:gd name="connsiteX4925" fmla="*/ 8128777 w 9124939"/>
              <a:gd name="connsiteY4925" fmla="*/ 5228321 h 6507156"/>
              <a:gd name="connsiteX4926" fmla="*/ 8128459 w 9124939"/>
              <a:gd name="connsiteY4926" fmla="*/ 5242924 h 6507156"/>
              <a:gd name="connsiteX4927" fmla="*/ 8128459 w 9124939"/>
              <a:gd name="connsiteY4927" fmla="*/ 5248638 h 6507156"/>
              <a:gd name="connsiteX4928" fmla="*/ 8128777 w 9124939"/>
              <a:gd name="connsiteY4928" fmla="*/ 5253082 h 6507156"/>
              <a:gd name="connsiteX4929" fmla="*/ 8128777 w 9124939"/>
              <a:gd name="connsiteY4929" fmla="*/ 5256892 h 6507156"/>
              <a:gd name="connsiteX4930" fmla="*/ 8128777 w 9124939"/>
              <a:gd name="connsiteY4930" fmla="*/ 5261019 h 6507156"/>
              <a:gd name="connsiteX4931" fmla="*/ 8128142 w 9124939"/>
              <a:gd name="connsiteY4931" fmla="*/ 5269272 h 6507156"/>
              <a:gd name="connsiteX4932" fmla="*/ 8126554 w 9124939"/>
              <a:gd name="connsiteY4932" fmla="*/ 5278161 h 6507156"/>
              <a:gd name="connsiteX4933" fmla="*/ 8124649 w 9124939"/>
              <a:gd name="connsiteY4933" fmla="*/ 5287367 h 6507156"/>
              <a:gd name="connsiteX4934" fmla="*/ 8120521 w 9124939"/>
              <a:gd name="connsiteY4934" fmla="*/ 5304509 h 6507156"/>
              <a:gd name="connsiteX4935" fmla="*/ 8118615 w 9124939"/>
              <a:gd name="connsiteY4935" fmla="*/ 5312128 h 6507156"/>
              <a:gd name="connsiteX4936" fmla="*/ 8117663 w 9124939"/>
              <a:gd name="connsiteY4936" fmla="*/ 5318794 h 6507156"/>
              <a:gd name="connsiteX4937" fmla="*/ 8117345 w 9124939"/>
              <a:gd name="connsiteY4937" fmla="*/ 5327683 h 6507156"/>
              <a:gd name="connsiteX4938" fmla="*/ 8116392 w 9124939"/>
              <a:gd name="connsiteY4938" fmla="*/ 5341333 h 6507156"/>
              <a:gd name="connsiteX4939" fmla="*/ 8116075 w 9124939"/>
              <a:gd name="connsiteY4939" fmla="*/ 5374348 h 6507156"/>
              <a:gd name="connsiteX4940" fmla="*/ 8115757 w 9124939"/>
              <a:gd name="connsiteY4940" fmla="*/ 5417522 h 6507156"/>
              <a:gd name="connsiteX4941" fmla="*/ 8128777 w 9124939"/>
              <a:gd name="connsiteY4941" fmla="*/ 5478155 h 6507156"/>
              <a:gd name="connsiteX4942" fmla="*/ 8122743 w 9124939"/>
              <a:gd name="connsiteY4942" fmla="*/ 5498471 h 6507156"/>
              <a:gd name="connsiteX4943" fmla="*/ 8118615 w 9124939"/>
              <a:gd name="connsiteY4943" fmla="*/ 5513074 h 6507156"/>
              <a:gd name="connsiteX4944" fmla="*/ 8116710 w 9124939"/>
              <a:gd name="connsiteY4944" fmla="*/ 5518153 h 6507156"/>
              <a:gd name="connsiteX4945" fmla="*/ 8115757 w 9124939"/>
              <a:gd name="connsiteY4945" fmla="*/ 5520693 h 6507156"/>
              <a:gd name="connsiteX4946" fmla="*/ 8115757 w 9124939"/>
              <a:gd name="connsiteY4946" fmla="*/ 5521328 h 6507156"/>
              <a:gd name="connsiteX4947" fmla="*/ 8115440 w 9124939"/>
              <a:gd name="connsiteY4947" fmla="*/ 5522598 h 6507156"/>
              <a:gd name="connsiteX4948" fmla="*/ 8115757 w 9124939"/>
              <a:gd name="connsiteY4948" fmla="*/ 5525772 h 6507156"/>
              <a:gd name="connsiteX4949" fmla="*/ 8117345 w 9124939"/>
              <a:gd name="connsiteY4949" fmla="*/ 5534978 h 6507156"/>
              <a:gd name="connsiteX4950" fmla="*/ 8117980 w 9124939"/>
              <a:gd name="connsiteY4950" fmla="*/ 5539740 h 6507156"/>
              <a:gd name="connsiteX4951" fmla="*/ 8117980 w 9124939"/>
              <a:gd name="connsiteY4951" fmla="*/ 5543867 h 6507156"/>
              <a:gd name="connsiteX4952" fmla="*/ 8117980 w 9124939"/>
              <a:gd name="connsiteY4952" fmla="*/ 5545454 h 6507156"/>
              <a:gd name="connsiteX4953" fmla="*/ 8117663 w 9124939"/>
              <a:gd name="connsiteY4953" fmla="*/ 5546724 h 6507156"/>
              <a:gd name="connsiteX4954" fmla="*/ 8116710 w 9124939"/>
              <a:gd name="connsiteY4954" fmla="*/ 5547359 h 6507156"/>
              <a:gd name="connsiteX4955" fmla="*/ 8115757 w 9124939"/>
              <a:gd name="connsiteY4955" fmla="*/ 5547676 h 6507156"/>
              <a:gd name="connsiteX4956" fmla="*/ 8111312 w 9124939"/>
              <a:gd name="connsiteY4956" fmla="*/ 5547359 h 6507156"/>
              <a:gd name="connsiteX4957" fmla="*/ 8108454 w 9124939"/>
              <a:gd name="connsiteY4957" fmla="*/ 5547359 h 6507156"/>
              <a:gd name="connsiteX4958" fmla="*/ 8105596 w 9124939"/>
              <a:gd name="connsiteY4958" fmla="*/ 5547676 h 6507156"/>
              <a:gd name="connsiteX4959" fmla="*/ 8102420 w 9124939"/>
              <a:gd name="connsiteY4959" fmla="*/ 5547993 h 6507156"/>
              <a:gd name="connsiteX4960" fmla="*/ 8098927 w 9124939"/>
              <a:gd name="connsiteY4960" fmla="*/ 5549263 h 6507156"/>
              <a:gd name="connsiteX4961" fmla="*/ 8095751 w 9124939"/>
              <a:gd name="connsiteY4961" fmla="*/ 5550533 h 6507156"/>
              <a:gd name="connsiteX4962" fmla="*/ 8091941 w 9124939"/>
              <a:gd name="connsiteY4962" fmla="*/ 5553073 h 6507156"/>
              <a:gd name="connsiteX4963" fmla="*/ 8090353 w 9124939"/>
              <a:gd name="connsiteY4963" fmla="*/ 5554025 h 6507156"/>
              <a:gd name="connsiteX4964" fmla="*/ 8088448 w 9124939"/>
              <a:gd name="connsiteY4964" fmla="*/ 5555295 h 6507156"/>
              <a:gd name="connsiteX4965" fmla="*/ 8086860 w 9124939"/>
              <a:gd name="connsiteY4965" fmla="*/ 5555930 h 6507156"/>
              <a:gd name="connsiteX4966" fmla="*/ 8084637 w 9124939"/>
              <a:gd name="connsiteY4966" fmla="*/ 5556247 h 6507156"/>
              <a:gd name="connsiteX4967" fmla="*/ 8081144 w 9124939"/>
              <a:gd name="connsiteY4967" fmla="*/ 5556247 h 6507156"/>
              <a:gd name="connsiteX4968" fmla="*/ 8077651 w 9124939"/>
              <a:gd name="connsiteY4968" fmla="*/ 5555930 h 6507156"/>
              <a:gd name="connsiteX4969" fmla="*/ 8074793 w 9124939"/>
              <a:gd name="connsiteY4969" fmla="*/ 5554977 h 6507156"/>
              <a:gd name="connsiteX4970" fmla="*/ 8072253 w 9124939"/>
              <a:gd name="connsiteY4970" fmla="*/ 5554025 h 6507156"/>
              <a:gd name="connsiteX4971" fmla="*/ 8070030 w 9124939"/>
              <a:gd name="connsiteY4971" fmla="*/ 5553073 h 6507156"/>
              <a:gd name="connsiteX4972" fmla="*/ 8068124 w 9124939"/>
              <a:gd name="connsiteY4972" fmla="*/ 5550533 h 6507156"/>
              <a:gd name="connsiteX4973" fmla="*/ 8062726 w 9124939"/>
              <a:gd name="connsiteY4973" fmla="*/ 5544502 h 6507156"/>
              <a:gd name="connsiteX4974" fmla="*/ 8059233 w 9124939"/>
              <a:gd name="connsiteY4974" fmla="*/ 5541327 h 6507156"/>
              <a:gd name="connsiteX4975" fmla="*/ 8055422 w 9124939"/>
              <a:gd name="connsiteY4975" fmla="*/ 5538470 h 6507156"/>
              <a:gd name="connsiteX4976" fmla="*/ 8051612 w 9124939"/>
              <a:gd name="connsiteY4976" fmla="*/ 5536248 h 6507156"/>
              <a:gd name="connsiteX4977" fmla="*/ 8050024 w 9124939"/>
              <a:gd name="connsiteY4977" fmla="*/ 5535296 h 6507156"/>
              <a:gd name="connsiteX4978" fmla="*/ 8048119 w 9124939"/>
              <a:gd name="connsiteY4978" fmla="*/ 5534661 h 6507156"/>
              <a:gd name="connsiteX4979" fmla="*/ 8046531 w 9124939"/>
              <a:gd name="connsiteY4979" fmla="*/ 5534343 h 6507156"/>
              <a:gd name="connsiteX4980" fmla="*/ 8044943 w 9124939"/>
              <a:gd name="connsiteY4980" fmla="*/ 5533391 h 6507156"/>
              <a:gd name="connsiteX4981" fmla="*/ 8043673 w 9124939"/>
              <a:gd name="connsiteY4981" fmla="*/ 5531804 h 6507156"/>
              <a:gd name="connsiteX4982" fmla="*/ 8042085 w 9124939"/>
              <a:gd name="connsiteY4982" fmla="*/ 5530216 h 6507156"/>
              <a:gd name="connsiteX4983" fmla="*/ 8040180 w 9124939"/>
              <a:gd name="connsiteY4983" fmla="*/ 5525772 h 6507156"/>
              <a:gd name="connsiteX4984" fmla="*/ 8038274 w 9124939"/>
              <a:gd name="connsiteY4984" fmla="*/ 5521328 h 6507156"/>
              <a:gd name="connsiteX4985" fmla="*/ 8037004 w 9124939"/>
              <a:gd name="connsiteY4985" fmla="*/ 5516566 h 6507156"/>
              <a:gd name="connsiteX4986" fmla="*/ 8036052 w 9124939"/>
              <a:gd name="connsiteY4986" fmla="*/ 5512757 h 6507156"/>
              <a:gd name="connsiteX4987" fmla="*/ 8035416 w 9124939"/>
              <a:gd name="connsiteY4987" fmla="*/ 5509265 h 6507156"/>
              <a:gd name="connsiteX4988" fmla="*/ 8033829 w 9124939"/>
              <a:gd name="connsiteY4988" fmla="*/ 5506090 h 6507156"/>
              <a:gd name="connsiteX4989" fmla="*/ 8029701 w 9124939"/>
              <a:gd name="connsiteY4989" fmla="*/ 5497836 h 6507156"/>
              <a:gd name="connsiteX4990" fmla="*/ 8027795 w 9124939"/>
              <a:gd name="connsiteY4990" fmla="*/ 5493392 h 6507156"/>
              <a:gd name="connsiteX4991" fmla="*/ 8025890 w 9124939"/>
              <a:gd name="connsiteY4991" fmla="*/ 5488313 h 6507156"/>
              <a:gd name="connsiteX4992" fmla="*/ 8024937 w 9124939"/>
              <a:gd name="connsiteY4992" fmla="*/ 5483869 h 6507156"/>
              <a:gd name="connsiteX4993" fmla="*/ 8024620 w 9124939"/>
              <a:gd name="connsiteY4993" fmla="*/ 5479742 h 6507156"/>
              <a:gd name="connsiteX4994" fmla="*/ 8024302 w 9124939"/>
              <a:gd name="connsiteY4994" fmla="*/ 5478155 h 6507156"/>
              <a:gd name="connsiteX4995" fmla="*/ 8023350 w 9124939"/>
              <a:gd name="connsiteY4995" fmla="*/ 5476567 h 6507156"/>
              <a:gd name="connsiteX4996" fmla="*/ 8022397 w 9124939"/>
              <a:gd name="connsiteY4996" fmla="*/ 5475298 h 6507156"/>
              <a:gd name="connsiteX4997" fmla="*/ 8021127 w 9124939"/>
              <a:gd name="connsiteY4997" fmla="*/ 5473393 h 6507156"/>
              <a:gd name="connsiteX4998" fmla="*/ 8017634 w 9124939"/>
              <a:gd name="connsiteY4998" fmla="*/ 5471171 h 6507156"/>
              <a:gd name="connsiteX4999" fmla="*/ 8013505 w 9124939"/>
              <a:gd name="connsiteY4999" fmla="*/ 5468631 h 6507156"/>
              <a:gd name="connsiteX5000" fmla="*/ 8004296 w 9124939"/>
              <a:gd name="connsiteY5000" fmla="*/ 5463869 h 6507156"/>
              <a:gd name="connsiteX5001" fmla="*/ 8000168 w 9124939"/>
              <a:gd name="connsiteY5001" fmla="*/ 5461965 h 6507156"/>
              <a:gd name="connsiteX5002" fmla="*/ 7996993 w 9124939"/>
              <a:gd name="connsiteY5002" fmla="*/ 5459742 h 6507156"/>
              <a:gd name="connsiteX5003" fmla="*/ 7995722 w 9124939"/>
              <a:gd name="connsiteY5003" fmla="*/ 5458790 h 6507156"/>
              <a:gd name="connsiteX5004" fmla="*/ 7994770 w 9124939"/>
              <a:gd name="connsiteY5004" fmla="*/ 5457203 h 6507156"/>
              <a:gd name="connsiteX5005" fmla="*/ 7994135 w 9124939"/>
              <a:gd name="connsiteY5005" fmla="*/ 5455616 h 6507156"/>
              <a:gd name="connsiteX5006" fmla="*/ 7993817 w 9124939"/>
              <a:gd name="connsiteY5006" fmla="*/ 5453711 h 6507156"/>
              <a:gd name="connsiteX5007" fmla="*/ 7993817 w 9124939"/>
              <a:gd name="connsiteY5007" fmla="*/ 5450219 h 6507156"/>
              <a:gd name="connsiteX5008" fmla="*/ 7994135 w 9124939"/>
              <a:gd name="connsiteY5008" fmla="*/ 5446410 h 6507156"/>
              <a:gd name="connsiteX5009" fmla="*/ 7995087 w 9124939"/>
              <a:gd name="connsiteY5009" fmla="*/ 5442283 h 6507156"/>
              <a:gd name="connsiteX5010" fmla="*/ 7995722 w 9124939"/>
              <a:gd name="connsiteY5010" fmla="*/ 5439426 h 6507156"/>
              <a:gd name="connsiteX5011" fmla="*/ 7996993 w 9124939"/>
              <a:gd name="connsiteY5011" fmla="*/ 5436569 h 6507156"/>
              <a:gd name="connsiteX5012" fmla="*/ 7963967 w 9124939"/>
              <a:gd name="connsiteY5012" fmla="*/ 5423236 h 6507156"/>
              <a:gd name="connsiteX5013" fmla="*/ 7962379 w 9124939"/>
              <a:gd name="connsiteY5013" fmla="*/ 5420696 h 6507156"/>
              <a:gd name="connsiteX5014" fmla="*/ 7957299 w 9124939"/>
              <a:gd name="connsiteY5014" fmla="*/ 5415617 h 6507156"/>
              <a:gd name="connsiteX5015" fmla="*/ 7954123 w 9124939"/>
              <a:gd name="connsiteY5015" fmla="*/ 5412760 h 6507156"/>
              <a:gd name="connsiteX5016" fmla="*/ 7950948 w 9124939"/>
              <a:gd name="connsiteY5016" fmla="*/ 5409903 h 6507156"/>
              <a:gd name="connsiteX5017" fmla="*/ 7947454 w 9124939"/>
              <a:gd name="connsiteY5017" fmla="*/ 5407681 h 6507156"/>
              <a:gd name="connsiteX5018" fmla="*/ 7945549 w 9124939"/>
              <a:gd name="connsiteY5018" fmla="*/ 5406728 h 6507156"/>
              <a:gd name="connsiteX5019" fmla="*/ 7943961 w 9124939"/>
              <a:gd name="connsiteY5019" fmla="*/ 5406411 h 6507156"/>
              <a:gd name="connsiteX5020" fmla="*/ 7940786 w 9124939"/>
              <a:gd name="connsiteY5020" fmla="*/ 5405459 h 6507156"/>
              <a:gd name="connsiteX5021" fmla="*/ 7937610 w 9124939"/>
              <a:gd name="connsiteY5021" fmla="*/ 5405141 h 6507156"/>
              <a:gd name="connsiteX5022" fmla="*/ 7934752 w 9124939"/>
              <a:gd name="connsiteY5022" fmla="*/ 5405141 h 6507156"/>
              <a:gd name="connsiteX5023" fmla="*/ 7932212 w 9124939"/>
              <a:gd name="connsiteY5023" fmla="*/ 5405141 h 6507156"/>
              <a:gd name="connsiteX5024" fmla="*/ 7928719 w 9124939"/>
              <a:gd name="connsiteY5024" fmla="*/ 5406093 h 6507156"/>
              <a:gd name="connsiteX5025" fmla="*/ 7927131 w 9124939"/>
              <a:gd name="connsiteY5025" fmla="*/ 5406411 h 6507156"/>
              <a:gd name="connsiteX5026" fmla="*/ 7926496 w 9124939"/>
              <a:gd name="connsiteY5026" fmla="*/ 5402919 h 6507156"/>
              <a:gd name="connsiteX5027" fmla="*/ 7923956 w 9124939"/>
              <a:gd name="connsiteY5027" fmla="*/ 5395300 h 6507156"/>
              <a:gd name="connsiteX5028" fmla="*/ 7922368 w 9124939"/>
              <a:gd name="connsiteY5028" fmla="*/ 5391490 h 6507156"/>
              <a:gd name="connsiteX5029" fmla="*/ 7920462 w 9124939"/>
              <a:gd name="connsiteY5029" fmla="*/ 5388316 h 6507156"/>
              <a:gd name="connsiteX5030" fmla="*/ 7919510 w 9124939"/>
              <a:gd name="connsiteY5030" fmla="*/ 5386729 h 6507156"/>
              <a:gd name="connsiteX5031" fmla="*/ 7918240 w 9124939"/>
              <a:gd name="connsiteY5031" fmla="*/ 5385776 h 6507156"/>
              <a:gd name="connsiteX5032" fmla="*/ 7917287 w 9124939"/>
              <a:gd name="connsiteY5032" fmla="*/ 5385141 h 6507156"/>
              <a:gd name="connsiteX5033" fmla="*/ 7916334 w 9124939"/>
              <a:gd name="connsiteY5033" fmla="*/ 5384824 h 6507156"/>
              <a:gd name="connsiteX5034" fmla="*/ 7913794 w 9124939"/>
              <a:gd name="connsiteY5034" fmla="*/ 5385141 h 6507156"/>
              <a:gd name="connsiteX5035" fmla="*/ 7910301 w 9124939"/>
              <a:gd name="connsiteY5035" fmla="*/ 5386411 h 6507156"/>
              <a:gd name="connsiteX5036" fmla="*/ 7901409 w 9124939"/>
              <a:gd name="connsiteY5036" fmla="*/ 5389903 h 6507156"/>
              <a:gd name="connsiteX5037" fmla="*/ 7894106 w 9124939"/>
              <a:gd name="connsiteY5037" fmla="*/ 5394030 h 6507156"/>
              <a:gd name="connsiteX5038" fmla="*/ 7890613 w 9124939"/>
              <a:gd name="connsiteY5038" fmla="*/ 5395617 h 6507156"/>
              <a:gd name="connsiteX5039" fmla="*/ 7878863 w 9124939"/>
              <a:gd name="connsiteY5039" fmla="*/ 5395617 h 6507156"/>
              <a:gd name="connsiteX5040" fmla="*/ 7878228 w 9124939"/>
              <a:gd name="connsiteY5040" fmla="*/ 5395300 h 6507156"/>
              <a:gd name="connsiteX5041" fmla="*/ 7877910 w 9124939"/>
              <a:gd name="connsiteY5041" fmla="*/ 5395617 h 6507156"/>
              <a:gd name="connsiteX5042" fmla="*/ 7870099 w 9124939"/>
              <a:gd name="connsiteY5042" fmla="*/ 5395617 h 6507156"/>
              <a:gd name="connsiteX5043" fmla="*/ 7878000 w 9124939"/>
              <a:gd name="connsiteY5043" fmla="*/ 5392732 h 6507156"/>
              <a:gd name="connsiteX5044" fmla="*/ 7853979 w 9124939"/>
              <a:gd name="connsiteY5044" fmla="*/ 5392732 h 6507156"/>
              <a:gd name="connsiteX5045" fmla="*/ 7838925 w 9124939"/>
              <a:gd name="connsiteY5045" fmla="*/ 5407376 h 6507156"/>
              <a:gd name="connsiteX5046" fmla="*/ 7835722 w 9124939"/>
              <a:gd name="connsiteY5046" fmla="*/ 5405466 h 6507156"/>
              <a:gd name="connsiteX5047" fmla="*/ 7832199 w 9124939"/>
              <a:gd name="connsiteY5047" fmla="*/ 5403874 h 6507156"/>
              <a:gd name="connsiteX5048" fmla="*/ 7827715 w 9124939"/>
              <a:gd name="connsiteY5048" fmla="*/ 5401964 h 6507156"/>
              <a:gd name="connsiteX5049" fmla="*/ 7822591 w 9124939"/>
              <a:gd name="connsiteY5049" fmla="*/ 5400691 h 6507156"/>
              <a:gd name="connsiteX5050" fmla="*/ 7816826 w 9124939"/>
              <a:gd name="connsiteY5050" fmla="*/ 5399099 h 6507156"/>
              <a:gd name="connsiteX5051" fmla="*/ 7813943 w 9124939"/>
              <a:gd name="connsiteY5051" fmla="*/ 5398781 h 6507156"/>
              <a:gd name="connsiteX5052" fmla="*/ 7811060 w 9124939"/>
              <a:gd name="connsiteY5052" fmla="*/ 5398781 h 6507156"/>
              <a:gd name="connsiteX5053" fmla="*/ 7808178 w 9124939"/>
              <a:gd name="connsiteY5053" fmla="*/ 5399099 h 6507156"/>
              <a:gd name="connsiteX5054" fmla="*/ 7805295 w 9124939"/>
              <a:gd name="connsiteY5054" fmla="*/ 5399417 h 6507156"/>
              <a:gd name="connsiteX5055" fmla="*/ 7802733 w 9124939"/>
              <a:gd name="connsiteY5055" fmla="*/ 5400691 h 6507156"/>
              <a:gd name="connsiteX5056" fmla="*/ 7800811 w 9124939"/>
              <a:gd name="connsiteY5056" fmla="*/ 5401646 h 6507156"/>
              <a:gd name="connsiteX5057" fmla="*/ 7798889 w 9124939"/>
              <a:gd name="connsiteY5057" fmla="*/ 5402601 h 6507156"/>
              <a:gd name="connsiteX5058" fmla="*/ 7797929 w 9124939"/>
              <a:gd name="connsiteY5058" fmla="*/ 5404192 h 6507156"/>
              <a:gd name="connsiteX5059" fmla="*/ 7796647 w 9124939"/>
              <a:gd name="connsiteY5059" fmla="*/ 5405466 h 6507156"/>
              <a:gd name="connsiteX5060" fmla="*/ 7795687 w 9124939"/>
              <a:gd name="connsiteY5060" fmla="*/ 5407057 h 6507156"/>
              <a:gd name="connsiteX5061" fmla="*/ 7795366 w 9124939"/>
              <a:gd name="connsiteY5061" fmla="*/ 5408649 h 6507156"/>
              <a:gd name="connsiteX5062" fmla="*/ 7795046 w 9124939"/>
              <a:gd name="connsiteY5062" fmla="*/ 5410241 h 6507156"/>
              <a:gd name="connsiteX5063" fmla="*/ 7795046 w 9124939"/>
              <a:gd name="connsiteY5063" fmla="*/ 5413106 h 6507156"/>
              <a:gd name="connsiteX5064" fmla="*/ 7795046 w 9124939"/>
              <a:gd name="connsiteY5064" fmla="*/ 5415653 h 6507156"/>
              <a:gd name="connsiteX5065" fmla="*/ 7795664 w 9124939"/>
              <a:gd name="connsiteY5065" fmla="*/ 5417802 h 6507156"/>
              <a:gd name="connsiteX5066" fmla="*/ 7795664 w 9124939"/>
              <a:gd name="connsiteY5066" fmla="*/ 5417881 h 6507156"/>
              <a:gd name="connsiteX5067" fmla="*/ 7773587 w 9124939"/>
              <a:gd name="connsiteY5067" fmla="*/ 5417881 h 6507156"/>
              <a:gd name="connsiteX5068" fmla="*/ 7772946 w 9124939"/>
              <a:gd name="connsiteY5068" fmla="*/ 5419473 h 6507156"/>
              <a:gd name="connsiteX5069" fmla="*/ 7771254 w 9124939"/>
              <a:gd name="connsiteY5069" fmla="*/ 5423397 h 6507156"/>
              <a:gd name="connsiteX5070" fmla="*/ 7774388 w 9124939"/>
              <a:gd name="connsiteY5070" fmla="*/ 5411490 h 6507156"/>
              <a:gd name="connsiteX5071" fmla="*/ 7773753 w 9124939"/>
              <a:gd name="connsiteY5071" fmla="*/ 5402284 h 6507156"/>
              <a:gd name="connsiteX5072" fmla="*/ 7759145 w 9124939"/>
              <a:gd name="connsiteY5072" fmla="*/ 5389268 h 6507156"/>
              <a:gd name="connsiteX5073" fmla="*/ 7753747 w 9124939"/>
              <a:gd name="connsiteY5073" fmla="*/ 5379745 h 6507156"/>
              <a:gd name="connsiteX5074" fmla="*/ 7773753 w 9124939"/>
              <a:gd name="connsiteY5074" fmla="*/ 5360063 h 6507156"/>
              <a:gd name="connsiteX5075" fmla="*/ 7794077 w 9124939"/>
              <a:gd name="connsiteY5075" fmla="*/ 5343555 h 6507156"/>
              <a:gd name="connsiteX5076" fmla="*/ 7790266 w 9124939"/>
              <a:gd name="connsiteY5076" fmla="*/ 5329905 h 6507156"/>
              <a:gd name="connsiteX5077" fmla="*/ 7792489 w 9124939"/>
              <a:gd name="connsiteY5077" fmla="*/ 5321334 h 6507156"/>
              <a:gd name="connsiteX5078" fmla="*/ 7798840 w 9124939"/>
              <a:gd name="connsiteY5078" fmla="*/ 5333397 h 6507156"/>
              <a:gd name="connsiteX5079" fmla="*/ 7798840 w 9124939"/>
              <a:gd name="connsiteY5079" fmla="*/ 5323874 h 6507156"/>
              <a:gd name="connsiteX5080" fmla="*/ 7793124 w 9124939"/>
              <a:gd name="connsiteY5080" fmla="*/ 5307049 h 6507156"/>
              <a:gd name="connsiteX5081" fmla="*/ 7775023 w 9124939"/>
              <a:gd name="connsiteY5081" fmla="*/ 5298160 h 6507156"/>
              <a:gd name="connsiteX5082" fmla="*/ 7747713 w 9124939"/>
              <a:gd name="connsiteY5082" fmla="*/ 5297208 h 6507156"/>
              <a:gd name="connsiteX5083" fmla="*/ 7735011 w 9124939"/>
              <a:gd name="connsiteY5083" fmla="*/ 5299113 h 6507156"/>
              <a:gd name="connsiteX5084" fmla="*/ 7720086 w 9124939"/>
              <a:gd name="connsiteY5084" fmla="*/ 5301017 h 6507156"/>
              <a:gd name="connsiteX5085" fmla="*/ 7700398 w 9124939"/>
              <a:gd name="connsiteY5085" fmla="*/ 5283240 h 6507156"/>
              <a:gd name="connsiteX5086" fmla="*/ 7697540 w 9124939"/>
              <a:gd name="connsiteY5086" fmla="*/ 5270542 h 6507156"/>
              <a:gd name="connsiteX5087" fmla="*/ 7693730 w 9124939"/>
              <a:gd name="connsiteY5087" fmla="*/ 5251813 h 6507156"/>
              <a:gd name="connsiteX5088" fmla="*/ 7685473 w 9124939"/>
              <a:gd name="connsiteY5088" fmla="*/ 5245146 h 6507156"/>
              <a:gd name="connsiteX5089" fmla="*/ 7675629 w 9124939"/>
              <a:gd name="connsiteY5089" fmla="*/ 5255304 h 6507156"/>
              <a:gd name="connsiteX5090" fmla="*/ 7654353 w 9124939"/>
              <a:gd name="connsiteY5090" fmla="*/ 5259114 h 6507156"/>
              <a:gd name="connsiteX5091" fmla="*/ 7653718 w 9124939"/>
              <a:gd name="connsiteY5091" fmla="*/ 5248638 h 6507156"/>
              <a:gd name="connsiteX5092" fmla="*/ 7667690 w 9124939"/>
              <a:gd name="connsiteY5092" fmla="*/ 5227686 h 6507156"/>
              <a:gd name="connsiteX5093" fmla="*/ 7669596 w 9124939"/>
              <a:gd name="connsiteY5093" fmla="*/ 5209909 h 6507156"/>
              <a:gd name="connsiteX5094" fmla="*/ 7644191 w 9124939"/>
              <a:gd name="connsiteY5094" fmla="*/ 5169910 h 6507156"/>
              <a:gd name="connsiteX5095" fmla="*/ 7635935 w 9124939"/>
              <a:gd name="connsiteY5095" fmla="*/ 5148959 h 6507156"/>
              <a:gd name="connsiteX5096" fmla="*/ 7618787 w 9124939"/>
              <a:gd name="connsiteY5096" fmla="*/ 5131499 h 6507156"/>
              <a:gd name="connsiteX5097" fmla="*/ 7608625 w 9124939"/>
              <a:gd name="connsiteY5097" fmla="*/ 5103881 h 6507156"/>
              <a:gd name="connsiteX5098" fmla="*/ 7598146 w 9124939"/>
              <a:gd name="connsiteY5098" fmla="*/ 5101341 h 6507156"/>
              <a:gd name="connsiteX5099" fmla="*/ 7589572 w 9124939"/>
              <a:gd name="connsiteY5099" fmla="*/ 5106738 h 6507156"/>
              <a:gd name="connsiteX5100" fmla="*/ 7581316 w 9124939"/>
              <a:gd name="connsiteY5100" fmla="*/ 5103246 h 6507156"/>
              <a:gd name="connsiteX5101" fmla="*/ 7580363 w 9124939"/>
              <a:gd name="connsiteY5101" fmla="*/ 5092453 h 6507156"/>
              <a:gd name="connsiteX5102" fmla="*/ 7564803 w 9124939"/>
              <a:gd name="connsiteY5102" fmla="*/ 5079437 h 6507156"/>
              <a:gd name="connsiteX5103" fmla="*/ 7567344 w 9124939"/>
              <a:gd name="connsiteY5103" fmla="*/ 5060708 h 6507156"/>
              <a:gd name="connsiteX5104" fmla="*/ 7578458 w 9124939"/>
              <a:gd name="connsiteY5104" fmla="*/ 5056898 h 6507156"/>
              <a:gd name="connsiteX5105" fmla="*/ 7588937 w 9124939"/>
              <a:gd name="connsiteY5105" fmla="*/ 5048645 h 6507156"/>
              <a:gd name="connsiteX5106" fmla="*/ 7600369 w 9124939"/>
              <a:gd name="connsiteY5106" fmla="*/ 5057216 h 6507156"/>
              <a:gd name="connsiteX5107" fmla="*/ 7611801 w 9124939"/>
              <a:gd name="connsiteY5107" fmla="*/ 5054359 h 6507156"/>
              <a:gd name="connsiteX5108" fmla="*/ 7619422 w 9124939"/>
              <a:gd name="connsiteY5108" fmla="*/ 5059121 h 6507156"/>
              <a:gd name="connsiteX5109" fmla="*/ 7634347 w 9124939"/>
              <a:gd name="connsiteY5109" fmla="*/ 5061343 h 6507156"/>
              <a:gd name="connsiteX5110" fmla="*/ 7650860 w 9124939"/>
              <a:gd name="connsiteY5110" fmla="*/ 5064835 h 6507156"/>
              <a:gd name="connsiteX5111" fmla="*/ 7661974 w 9124939"/>
              <a:gd name="connsiteY5111" fmla="*/ 5060073 h 6507156"/>
              <a:gd name="connsiteX5112" fmla="*/ 7669278 w 9124939"/>
              <a:gd name="connsiteY5112" fmla="*/ 5050867 h 6507156"/>
              <a:gd name="connsiteX5113" fmla="*/ 7676264 w 9124939"/>
              <a:gd name="connsiteY5113" fmla="*/ 5061343 h 6507156"/>
              <a:gd name="connsiteX5114" fmla="*/ 7681980 w 9124939"/>
              <a:gd name="connsiteY5114" fmla="*/ 5059438 h 6507156"/>
              <a:gd name="connsiteX5115" fmla="*/ 7679757 w 9124939"/>
              <a:gd name="connsiteY5115" fmla="*/ 5051819 h 6507156"/>
              <a:gd name="connsiteX5116" fmla="*/ 7670548 w 9124939"/>
              <a:gd name="connsiteY5116" fmla="*/ 5045470 h 6507156"/>
              <a:gd name="connsiteX5117" fmla="*/ 7663244 w 9124939"/>
              <a:gd name="connsiteY5117" fmla="*/ 5044200 h 6507156"/>
              <a:gd name="connsiteX5118" fmla="*/ 7657846 w 9124939"/>
              <a:gd name="connsiteY5118" fmla="*/ 5039756 h 6507156"/>
              <a:gd name="connsiteX5119" fmla="*/ 7658164 w 9124939"/>
              <a:gd name="connsiteY5119" fmla="*/ 5029280 h 6507156"/>
              <a:gd name="connsiteX5120" fmla="*/ 7663562 w 9124939"/>
              <a:gd name="connsiteY5120" fmla="*/ 5023249 h 6507156"/>
              <a:gd name="connsiteX5121" fmla="*/ 7667373 w 9124939"/>
              <a:gd name="connsiteY5121" fmla="*/ 5005154 h 6507156"/>
              <a:gd name="connsiteX5122" fmla="*/ 7661022 w 9124939"/>
              <a:gd name="connsiteY5122" fmla="*/ 4997853 h 6507156"/>
              <a:gd name="connsiteX5123" fmla="*/ 7662609 w 9124939"/>
              <a:gd name="connsiteY5123" fmla="*/ 4986107 h 6507156"/>
              <a:gd name="connsiteX5124" fmla="*/ 7676582 w 9124939"/>
              <a:gd name="connsiteY5124" fmla="*/ 4971822 h 6507156"/>
              <a:gd name="connsiteX5125" fmla="*/ 7694682 w 9124939"/>
              <a:gd name="connsiteY5125" fmla="*/ 4968012 h 6507156"/>
              <a:gd name="connsiteX5126" fmla="*/ 7692459 w 9124939"/>
              <a:gd name="connsiteY5126" fmla="*/ 4973409 h 6507156"/>
              <a:gd name="connsiteX5127" fmla="*/ 7696587 w 9124939"/>
              <a:gd name="connsiteY5127" fmla="*/ 4979758 h 6507156"/>
              <a:gd name="connsiteX5128" fmla="*/ 7708337 w 9124939"/>
              <a:gd name="connsiteY5128" fmla="*/ 4984202 h 6507156"/>
              <a:gd name="connsiteX5129" fmla="*/ 7715958 w 9124939"/>
              <a:gd name="connsiteY5129" fmla="*/ 4974679 h 6507156"/>
              <a:gd name="connsiteX5130" fmla="*/ 7715958 w 9124939"/>
              <a:gd name="connsiteY5130" fmla="*/ 4962298 h 6507156"/>
              <a:gd name="connsiteX5131" fmla="*/ 7720721 w 9124939"/>
              <a:gd name="connsiteY5131" fmla="*/ 4948648 h 6507156"/>
              <a:gd name="connsiteX5132" fmla="*/ 7731201 w 9124939"/>
              <a:gd name="connsiteY5132" fmla="*/ 4948013 h 6507156"/>
              <a:gd name="connsiteX5133" fmla="*/ 7731201 w 9124939"/>
              <a:gd name="connsiteY5133" fmla="*/ 4958489 h 6507156"/>
              <a:gd name="connsiteX5134" fmla="*/ 7737234 w 9124939"/>
              <a:gd name="connsiteY5134" fmla="*/ 4966108 h 6507156"/>
              <a:gd name="connsiteX5135" fmla="*/ 7742633 w 9124939"/>
              <a:gd name="connsiteY5135" fmla="*/ 4961981 h 6507156"/>
              <a:gd name="connsiteX5136" fmla="*/ 7744855 w 9124939"/>
              <a:gd name="connsiteY5136" fmla="*/ 4948331 h 6507156"/>
              <a:gd name="connsiteX5137" fmla="*/ 7755970 w 9124939"/>
              <a:gd name="connsiteY5137" fmla="*/ 4943251 h 6507156"/>
              <a:gd name="connsiteX5138" fmla="*/ 7771530 w 9124939"/>
              <a:gd name="connsiteY5138" fmla="*/ 4949918 h 6507156"/>
              <a:gd name="connsiteX5139" fmla="*/ 7788361 w 9124939"/>
              <a:gd name="connsiteY5139" fmla="*/ 4942934 h 6507156"/>
              <a:gd name="connsiteX5140" fmla="*/ 7802333 w 9124939"/>
              <a:gd name="connsiteY5140" fmla="*/ 4941347 h 6507156"/>
              <a:gd name="connsiteX5141" fmla="*/ 7815035 w 9124939"/>
              <a:gd name="connsiteY5141" fmla="*/ 4945791 h 6507156"/>
              <a:gd name="connsiteX5142" fmla="*/ 7817893 w 9124939"/>
              <a:gd name="connsiteY5142" fmla="*/ 4951188 h 6507156"/>
              <a:gd name="connsiteX5143" fmla="*/ 7822021 w 9124939"/>
              <a:gd name="connsiteY5143" fmla="*/ 4960076 h 6507156"/>
              <a:gd name="connsiteX5144" fmla="*/ 7822974 w 9124939"/>
              <a:gd name="connsiteY5144" fmla="*/ 4961029 h 6507156"/>
              <a:gd name="connsiteX5145" fmla="*/ 7824244 w 9124939"/>
              <a:gd name="connsiteY5145" fmla="*/ 4961981 h 6507156"/>
              <a:gd name="connsiteX5146" fmla="*/ 7825514 w 9124939"/>
              <a:gd name="connsiteY5146" fmla="*/ 4962298 h 6507156"/>
              <a:gd name="connsiteX5147" fmla="*/ 7827102 w 9124939"/>
              <a:gd name="connsiteY5147" fmla="*/ 4962298 h 6507156"/>
              <a:gd name="connsiteX5148" fmla="*/ 7829642 w 9124939"/>
              <a:gd name="connsiteY5148" fmla="*/ 4962298 h 6507156"/>
              <a:gd name="connsiteX5149" fmla="*/ 7830595 w 9124939"/>
              <a:gd name="connsiteY5149" fmla="*/ 4961981 h 6507156"/>
              <a:gd name="connsiteX5150" fmla="*/ 7832500 w 9124939"/>
              <a:gd name="connsiteY5150" fmla="*/ 4972774 h 6507156"/>
              <a:gd name="connsiteX5151" fmla="*/ 7839487 w 9124939"/>
              <a:gd name="connsiteY5151" fmla="*/ 4984202 h 6507156"/>
              <a:gd name="connsiteX5152" fmla="*/ 7845203 w 9124939"/>
              <a:gd name="connsiteY5152" fmla="*/ 4968647 h 6507156"/>
              <a:gd name="connsiteX5153" fmla="*/ 7835994 w 9124939"/>
              <a:gd name="connsiteY5153" fmla="*/ 4960394 h 6507156"/>
              <a:gd name="connsiteX5154" fmla="*/ 7836946 w 9124939"/>
              <a:gd name="connsiteY5154" fmla="*/ 4951823 h 6507156"/>
              <a:gd name="connsiteX5155" fmla="*/ 7828690 w 9124939"/>
              <a:gd name="connsiteY5155" fmla="*/ 4943886 h 6507156"/>
              <a:gd name="connsiteX5156" fmla="*/ 7822974 w 9124939"/>
              <a:gd name="connsiteY5156" fmla="*/ 4930236 h 6507156"/>
              <a:gd name="connsiteX5157" fmla="*/ 7826467 w 9124939"/>
              <a:gd name="connsiteY5157" fmla="*/ 4920078 h 6507156"/>
              <a:gd name="connsiteX5158" fmla="*/ 7835994 w 9124939"/>
              <a:gd name="connsiteY5158" fmla="*/ 4913729 h 6507156"/>
              <a:gd name="connsiteX5159" fmla="*/ 7848378 w 9124939"/>
              <a:gd name="connsiteY5159" fmla="*/ 4882618 h 6507156"/>
              <a:gd name="connsiteX5160" fmla="*/ 7860763 w 9124939"/>
              <a:gd name="connsiteY5160" fmla="*/ 4859445 h 6507156"/>
              <a:gd name="connsiteX5161" fmla="*/ 7873147 w 9124939"/>
              <a:gd name="connsiteY5161" fmla="*/ 4832461 h 6507156"/>
              <a:gd name="connsiteX5162" fmla="*/ 7868066 w 9124939"/>
              <a:gd name="connsiteY5162" fmla="*/ 4821986 h 6507156"/>
              <a:gd name="connsiteX5163" fmla="*/ 7871242 w 9124939"/>
              <a:gd name="connsiteY5163" fmla="*/ 4812462 h 6507156"/>
              <a:gd name="connsiteX5164" fmla="*/ 7876640 w 9124939"/>
              <a:gd name="connsiteY5164" fmla="*/ 4814684 h 6507156"/>
              <a:gd name="connsiteX5165" fmla="*/ 7876005 w 9124939"/>
              <a:gd name="connsiteY5165" fmla="*/ 4805161 h 6507156"/>
              <a:gd name="connsiteX5166" fmla="*/ 7856952 w 9124939"/>
              <a:gd name="connsiteY5166" fmla="*/ 4768971 h 6507156"/>
              <a:gd name="connsiteX5167" fmla="*/ 7850918 w 9124939"/>
              <a:gd name="connsiteY5167" fmla="*/ 4751829 h 6507156"/>
              <a:gd name="connsiteX5168" fmla="*/ 7827102 w 9124939"/>
              <a:gd name="connsiteY5168" fmla="*/ 4725798 h 6507156"/>
              <a:gd name="connsiteX5169" fmla="*/ 7809954 w 9124939"/>
              <a:gd name="connsiteY5169" fmla="*/ 4731830 h 6507156"/>
              <a:gd name="connsiteX5170" fmla="*/ 7797252 w 9124939"/>
              <a:gd name="connsiteY5170" fmla="*/ 4728338 h 6507156"/>
              <a:gd name="connsiteX5171" fmla="*/ 7796617 w 9124939"/>
              <a:gd name="connsiteY5171" fmla="*/ 4714370 h 6507156"/>
              <a:gd name="connsiteX5172" fmla="*/ 7770578 w 9124939"/>
              <a:gd name="connsiteY5172" fmla="*/ 4709926 h 6507156"/>
              <a:gd name="connsiteX5173" fmla="*/ 7755335 w 9124939"/>
              <a:gd name="connsiteY5173" fmla="*/ 4718814 h 6507156"/>
              <a:gd name="connsiteX5174" fmla="*/ 7736282 w 9124939"/>
              <a:gd name="connsiteY5174" fmla="*/ 4728973 h 6507156"/>
              <a:gd name="connsiteX5175" fmla="*/ 7724215 w 9124939"/>
              <a:gd name="connsiteY5175" fmla="*/ 4734052 h 6507156"/>
              <a:gd name="connsiteX5176" fmla="*/ 7716911 w 9124939"/>
              <a:gd name="connsiteY5176" fmla="*/ 4728338 h 6507156"/>
              <a:gd name="connsiteX5177" fmla="*/ 7706432 w 9124939"/>
              <a:gd name="connsiteY5177" fmla="*/ 4727068 h 6507156"/>
              <a:gd name="connsiteX5178" fmla="*/ 7708972 w 9124939"/>
              <a:gd name="connsiteY5178" fmla="*/ 4712465 h 6507156"/>
              <a:gd name="connsiteX5179" fmla="*/ 7701351 w 9124939"/>
              <a:gd name="connsiteY5179" fmla="*/ 4708021 h 6507156"/>
              <a:gd name="connsiteX5180" fmla="*/ 7687061 w 9124939"/>
              <a:gd name="connsiteY5180" fmla="*/ 4706434 h 6507156"/>
              <a:gd name="connsiteX5181" fmla="*/ 7656258 w 9124939"/>
              <a:gd name="connsiteY5181" fmla="*/ 4707704 h 6507156"/>
              <a:gd name="connsiteX5182" fmla="*/ 7634982 w 9124939"/>
              <a:gd name="connsiteY5182" fmla="*/ 4704212 h 6507156"/>
              <a:gd name="connsiteX5183" fmla="*/ 7621010 w 9124939"/>
              <a:gd name="connsiteY5183" fmla="*/ 4712465 h 6507156"/>
              <a:gd name="connsiteX5184" fmla="*/ 7594971 w 9124939"/>
              <a:gd name="connsiteY5184" fmla="*/ 4733735 h 6507156"/>
              <a:gd name="connsiteX5185" fmla="*/ 7576553 w 9124939"/>
              <a:gd name="connsiteY5185" fmla="*/ 4749290 h 6507156"/>
              <a:gd name="connsiteX5186" fmla="*/ 7576235 w 9124939"/>
              <a:gd name="connsiteY5186" fmla="*/ 4761670 h 6507156"/>
              <a:gd name="connsiteX5187" fmla="*/ 7559087 w 9124939"/>
              <a:gd name="connsiteY5187" fmla="*/ 4771829 h 6507156"/>
              <a:gd name="connsiteX5188" fmla="*/ 7552736 w 9124939"/>
              <a:gd name="connsiteY5188" fmla="*/ 4768654 h 6507156"/>
              <a:gd name="connsiteX5189" fmla="*/ 7542257 w 9124939"/>
              <a:gd name="connsiteY5189" fmla="*/ 4768337 h 6507156"/>
              <a:gd name="connsiteX5190" fmla="*/ 7532730 w 9124939"/>
              <a:gd name="connsiteY5190" fmla="*/ 4772146 h 6507156"/>
              <a:gd name="connsiteX5191" fmla="*/ 7524156 w 9124939"/>
              <a:gd name="connsiteY5191" fmla="*/ 4769606 h 6507156"/>
              <a:gd name="connsiteX5192" fmla="*/ 7499705 w 9124939"/>
              <a:gd name="connsiteY5192" fmla="*/ 4775320 h 6507156"/>
              <a:gd name="connsiteX5193" fmla="*/ 7492401 w 9124939"/>
              <a:gd name="connsiteY5193" fmla="*/ 4772146 h 6507156"/>
              <a:gd name="connsiteX5194" fmla="*/ 7476524 w 9124939"/>
              <a:gd name="connsiteY5194" fmla="*/ 4777225 h 6507156"/>
              <a:gd name="connsiteX5195" fmla="*/ 7458106 w 9124939"/>
              <a:gd name="connsiteY5195" fmla="*/ 4790241 h 6507156"/>
              <a:gd name="connsiteX5196" fmla="*/ 7452707 w 9124939"/>
              <a:gd name="connsiteY5196" fmla="*/ 4787066 h 6507156"/>
              <a:gd name="connsiteX5197" fmla="*/ 7442228 w 9124939"/>
              <a:gd name="connsiteY5197" fmla="*/ 4793098 h 6507156"/>
              <a:gd name="connsiteX5198" fmla="*/ 7455565 w 9124939"/>
              <a:gd name="connsiteY5198" fmla="*/ 4802939 h 6507156"/>
              <a:gd name="connsiteX5199" fmla="*/ 7452390 w 9124939"/>
              <a:gd name="connsiteY5199" fmla="*/ 4811192 h 6507156"/>
              <a:gd name="connsiteX5200" fmla="*/ 7441593 w 9124939"/>
              <a:gd name="connsiteY5200" fmla="*/ 4802621 h 6507156"/>
              <a:gd name="connsiteX5201" fmla="*/ 7436512 w 9124939"/>
              <a:gd name="connsiteY5201" fmla="*/ 4802304 h 6507156"/>
              <a:gd name="connsiteX5202" fmla="*/ 7441593 w 9124939"/>
              <a:gd name="connsiteY5202" fmla="*/ 4812780 h 6507156"/>
              <a:gd name="connsiteX5203" fmla="*/ 7442521 w 9124939"/>
              <a:gd name="connsiteY5203" fmla="*/ 4825159 h 6507156"/>
              <a:gd name="connsiteX5204" fmla="*/ 7442537 w 9124939"/>
              <a:gd name="connsiteY5204" fmla="*/ 4825167 h 6507156"/>
              <a:gd name="connsiteX5205" fmla="*/ 7442523 w 9124939"/>
              <a:gd name="connsiteY5205" fmla="*/ 4825183 h 6507156"/>
              <a:gd name="connsiteX5206" fmla="*/ 7442545 w 9124939"/>
              <a:gd name="connsiteY5206" fmla="*/ 4825478 h 6507156"/>
              <a:gd name="connsiteX5207" fmla="*/ 7442355 w 9124939"/>
              <a:gd name="connsiteY5207" fmla="*/ 4825375 h 6507156"/>
              <a:gd name="connsiteX5208" fmla="*/ 7435869 w 9124939"/>
              <a:gd name="connsiteY5208" fmla="*/ 4832786 h 6507156"/>
              <a:gd name="connsiteX5209" fmla="*/ 7424119 w 9124939"/>
              <a:gd name="connsiteY5209" fmla="*/ 4831199 h 6507156"/>
              <a:gd name="connsiteX5210" fmla="*/ 7417768 w 9124939"/>
              <a:gd name="connsiteY5210" fmla="*/ 4839452 h 6507156"/>
              <a:gd name="connsiteX5211" fmla="*/ 7410147 w 9124939"/>
              <a:gd name="connsiteY5211" fmla="*/ 4840405 h 6507156"/>
              <a:gd name="connsiteX5212" fmla="*/ 7411735 w 9124939"/>
              <a:gd name="connsiteY5212" fmla="*/ 4830881 h 6507156"/>
              <a:gd name="connsiteX5213" fmla="*/ 7399668 w 9124939"/>
              <a:gd name="connsiteY5213" fmla="*/ 4835960 h 6507156"/>
              <a:gd name="connsiteX5214" fmla="*/ 7394904 w 9124939"/>
              <a:gd name="connsiteY5214" fmla="*/ 4848341 h 6507156"/>
              <a:gd name="connsiteX5215" fmla="*/ 7389823 w 9124939"/>
              <a:gd name="connsiteY5215" fmla="*/ 4850245 h 6507156"/>
              <a:gd name="connsiteX5216" fmla="*/ 7392999 w 9124939"/>
              <a:gd name="connsiteY5216" fmla="*/ 4859769 h 6507156"/>
              <a:gd name="connsiteX5217" fmla="*/ 7389506 w 9124939"/>
              <a:gd name="connsiteY5217" fmla="*/ 4871514 h 6507156"/>
              <a:gd name="connsiteX5218" fmla="*/ 7377756 w 9124939"/>
              <a:gd name="connsiteY5218" fmla="*/ 4868974 h 6507156"/>
              <a:gd name="connsiteX5219" fmla="*/ 7374581 w 9124939"/>
              <a:gd name="connsiteY5219" fmla="*/ 4873101 h 6507156"/>
              <a:gd name="connsiteX5220" fmla="*/ 7377439 w 9124939"/>
              <a:gd name="connsiteY5220" fmla="*/ 4882624 h 6507156"/>
              <a:gd name="connsiteX5221" fmla="*/ 7369818 w 9124939"/>
              <a:gd name="connsiteY5221" fmla="*/ 4886751 h 6507156"/>
              <a:gd name="connsiteX5222" fmla="*/ 7356163 w 9124939"/>
              <a:gd name="connsiteY5222" fmla="*/ 4884211 h 6507156"/>
              <a:gd name="connsiteX5223" fmla="*/ 7346636 w 9124939"/>
              <a:gd name="connsiteY5223" fmla="*/ 4879767 h 6507156"/>
              <a:gd name="connsiteX5224" fmla="*/ 7332029 w 9124939"/>
              <a:gd name="connsiteY5224" fmla="*/ 4867705 h 6507156"/>
              <a:gd name="connsiteX5225" fmla="*/ 7323455 w 9124939"/>
              <a:gd name="connsiteY5225" fmla="*/ 4868657 h 6507156"/>
              <a:gd name="connsiteX5226" fmla="*/ 7327900 w 9124939"/>
              <a:gd name="connsiteY5226" fmla="*/ 4878180 h 6507156"/>
              <a:gd name="connsiteX5227" fmla="*/ 7334887 w 9124939"/>
              <a:gd name="connsiteY5227" fmla="*/ 4881354 h 6507156"/>
              <a:gd name="connsiteX5228" fmla="*/ 7329488 w 9124939"/>
              <a:gd name="connsiteY5228" fmla="*/ 4892147 h 6507156"/>
              <a:gd name="connsiteX5229" fmla="*/ 7315833 w 9124939"/>
              <a:gd name="connsiteY5229" fmla="*/ 4891830 h 6507156"/>
              <a:gd name="connsiteX5230" fmla="*/ 7308212 w 9124939"/>
              <a:gd name="connsiteY5230" fmla="*/ 4886116 h 6507156"/>
              <a:gd name="connsiteX5231" fmla="*/ 7304084 w 9124939"/>
              <a:gd name="connsiteY5231" fmla="*/ 4894687 h 6507156"/>
              <a:gd name="connsiteX5232" fmla="*/ 7316469 w 9124939"/>
              <a:gd name="connsiteY5232" fmla="*/ 4902306 h 6507156"/>
              <a:gd name="connsiteX5233" fmla="*/ 7309800 w 9124939"/>
              <a:gd name="connsiteY5233" fmla="*/ 4911511 h 6507156"/>
              <a:gd name="connsiteX5234" fmla="*/ 7304401 w 9124939"/>
              <a:gd name="connsiteY5234" fmla="*/ 4914686 h 6507156"/>
              <a:gd name="connsiteX5235" fmla="*/ 7307577 w 9124939"/>
              <a:gd name="connsiteY5235" fmla="*/ 4923257 h 6507156"/>
              <a:gd name="connsiteX5236" fmla="*/ 7298368 w 9124939"/>
              <a:gd name="connsiteY5236" fmla="*/ 4939764 h 6507156"/>
              <a:gd name="connsiteX5237" fmla="*/ 7294557 w 9124939"/>
              <a:gd name="connsiteY5237" fmla="*/ 4934050 h 6507156"/>
              <a:gd name="connsiteX5238" fmla="*/ 7289476 w 9124939"/>
              <a:gd name="connsiteY5238" fmla="*/ 4914051 h 6507156"/>
              <a:gd name="connsiteX5239" fmla="*/ 7281220 w 9124939"/>
              <a:gd name="connsiteY5239" fmla="*/ 4923574 h 6507156"/>
              <a:gd name="connsiteX5240" fmla="*/ 7272964 w 9124939"/>
              <a:gd name="connsiteY5240" fmla="*/ 4942303 h 6507156"/>
              <a:gd name="connsiteX5241" fmla="*/ 7285348 w 9124939"/>
              <a:gd name="connsiteY5241" fmla="*/ 4965794 h 6507156"/>
              <a:gd name="connsiteX5242" fmla="*/ 7284078 w 9124939"/>
              <a:gd name="connsiteY5242" fmla="*/ 4977222 h 6507156"/>
              <a:gd name="connsiteX5243" fmla="*/ 7272011 w 9124939"/>
              <a:gd name="connsiteY5243" fmla="*/ 4986427 h 6507156"/>
              <a:gd name="connsiteX5244" fmla="*/ 7272329 w 9124939"/>
              <a:gd name="connsiteY5244" fmla="*/ 4975952 h 6507156"/>
              <a:gd name="connsiteX5245" fmla="*/ 7270106 w 9124939"/>
              <a:gd name="connsiteY5245" fmla="*/ 4971508 h 6507156"/>
              <a:gd name="connsiteX5246" fmla="*/ 7254228 w 9124939"/>
              <a:gd name="connsiteY5246" fmla="*/ 4979761 h 6507156"/>
              <a:gd name="connsiteX5247" fmla="*/ 7252640 w 9124939"/>
              <a:gd name="connsiteY5247" fmla="*/ 4988967 h 6507156"/>
              <a:gd name="connsiteX5248" fmla="*/ 7252323 w 9124939"/>
              <a:gd name="connsiteY5248" fmla="*/ 4995951 h 6507156"/>
              <a:gd name="connsiteX5249" fmla="*/ 7252323 w 9124939"/>
              <a:gd name="connsiteY5249" fmla="*/ 4998808 h 6507156"/>
              <a:gd name="connsiteX5250" fmla="*/ 7252323 w 9124939"/>
              <a:gd name="connsiteY5250" fmla="*/ 5000712 h 6507156"/>
              <a:gd name="connsiteX5251" fmla="*/ 7255498 w 9124939"/>
              <a:gd name="connsiteY5251" fmla="*/ 5009283 h 6507156"/>
              <a:gd name="connsiteX5252" fmla="*/ 7247877 w 9124939"/>
              <a:gd name="connsiteY5252" fmla="*/ 5018489 h 6507156"/>
              <a:gd name="connsiteX5253" fmla="*/ 7235175 w 9124939"/>
              <a:gd name="connsiteY5253" fmla="*/ 5025473 h 6507156"/>
              <a:gd name="connsiteX5254" fmla="*/ 7229459 w 9124939"/>
              <a:gd name="connsiteY5254" fmla="*/ 5040392 h 6507156"/>
              <a:gd name="connsiteX5255" fmla="*/ 7216122 w 9124939"/>
              <a:gd name="connsiteY5255" fmla="*/ 5055629 h 6507156"/>
              <a:gd name="connsiteX5256" fmla="*/ 7223743 w 9124939"/>
              <a:gd name="connsiteY5256" fmla="*/ 5086104 h 6507156"/>
              <a:gd name="connsiteX5257" fmla="*/ 7230729 w 9124939"/>
              <a:gd name="connsiteY5257" fmla="*/ 5100389 h 6507156"/>
              <a:gd name="connsiteX5258" fmla="*/ 7242478 w 9124939"/>
              <a:gd name="connsiteY5258" fmla="*/ 5098167 h 6507156"/>
              <a:gd name="connsiteX5259" fmla="*/ 7248194 w 9124939"/>
              <a:gd name="connsiteY5259" fmla="*/ 5088961 h 6507156"/>
              <a:gd name="connsiteX5260" fmla="*/ 7264707 w 9124939"/>
              <a:gd name="connsiteY5260" fmla="*/ 5092770 h 6507156"/>
              <a:gd name="connsiteX5261" fmla="*/ 7269471 w 9124939"/>
              <a:gd name="connsiteY5261" fmla="*/ 5121340 h 6507156"/>
              <a:gd name="connsiteX5262" fmla="*/ 7271058 w 9124939"/>
              <a:gd name="connsiteY5262" fmla="*/ 5131815 h 6507156"/>
              <a:gd name="connsiteX5263" fmla="*/ 7284078 w 9124939"/>
              <a:gd name="connsiteY5263" fmla="*/ 5141656 h 6507156"/>
              <a:gd name="connsiteX5264" fmla="*/ 7288206 w 9124939"/>
              <a:gd name="connsiteY5264" fmla="*/ 5141656 h 6507156"/>
              <a:gd name="connsiteX5265" fmla="*/ 7291064 w 9124939"/>
              <a:gd name="connsiteY5265" fmla="*/ 5151179 h 6507156"/>
              <a:gd name="connsiteX5266" fmla="*/ 7284396 w 9124939"/>
              <a:gd name="connsiteY5266" fmla="*/ 5165781 h 6507156"/>
              <a:gd name="connsiteX5267" fmla="*/ 7282490 w 9124939"/>
              <a:gd name="connsiteY5267" fmla="*/ 5190224 h 6507156"/>
              <a:gd name="connsiteX5268" fmla="*/ 7288841 w 9124939"/>
              <a:gd name="connsiteY5268" fmla="*/ 5194351 h 6507156"/>
              <a:gd name="connsiteX5269" fmla="*/ 7299956 w 9124939"/>
              <a:gd name="connsiteY5269" fmla="*/ 5175622 h 6507156"/>
              <a:gd name="connsiteX5270" fmla="*/ 7306624 w 9124939"/>
              <a:gd name="connsiteY5270" fmla="*/ 5163242 h 6507156"/>
              <a:gd name="connsiteX5271" fmla="*/ 7307895 w 9124939"/>
              <a:gd name="connsiteY5271" fmla="*/ 5151814 h 6507156"/>
              <a:gd name="connsiteX5272" fmla="*/ 7312023 w 9124939"/>
              <a:gd name="connsiteY5272" fmla="*/ 5165464 h 6507156"/>
              <a:gd name="connsiteX5273" fmla="*/ 7305989 w 9124939"/>
              <a:gd name="connsiteY5273" fmla="*/ 5188320 h 6507156"/>
              <a:gd name="connsiteX5274" fmla="*/ 7298050 w 9124939"/>
              <a:gd name="connsiteY5274" fmla="*/ 5203874 h 6507156"/>
              <a:gd name="connsiteX5275" fmla="*/ 7299956 w 9124939"/>
              <a:gd name="connsiteY5275" fmla="*/ 5216889 h 6507156"/>
              <a:gd name="connsiteX5276" fmla="*/ 7306624 w 9124939"/>
              <a:gd name="connsiteY5276" fmla="*/ 5207684 h 6507156"/>
              <a:gd name="connsiteX5277" fmla="*/ 7307259 w 9124939"/>
              <a:gd name="connsiteY5277" fmla="*/ 5220381 h 6507156"/>
              <a:gd name="connsiteX5278" fmla="*/ 7297415 w 9124939"/>
              <a:gd name="connsiteY5278" fmla="*/ 5231492 h 6507156"/>
              <a:gd name="connsiteX5279" fmla="*/ 7291699 w 9124939"/>
              <a:gd name="connsiteY5279" fmla="*/ 5246094 h 6507156"/>
              <a:gd name="connsiteX5280" fmla="*/ 7296780 w 9124939"/>
              <a:gd name="connsiteY5280" fmla="*/ 5263236 h 6507156"/>
              <a:gd name="connsiteX5281" fmla="*/ 7329488 w 9124939"/>
              <a:gd name="connsiteY5281" fmla="*/ 5295615 h 6507156"/>
              <a:gd name="connsiteX5282" fmla="*/ 7343143 w 9124939"/>
              <a:gd name="connsiteY5282" fmla="*/ 5313074 h 6507156"/>
              <a:gd name="connsiteX5283" fmla="*/ 7353940 w 9124939"/>
              <a:gd name="connsiteY5283" fmla="*/ 5336247 h 6507156"/>
              <a:gd name="connsiteX5284" fmla="*/ 7369500 w 9124939"/>
              <a:gd name="connsiteY5284" fmla="*/ 5386085 h 6507156"/>
              <a:gd name="connsiteX5285" fmla="*/ 7385060 w 9124939"/>
              <a:gd name="connsiteY5285" fmla="*/ 5398149 h 6507156"/>
              <a:gd name="connsiteX5286" fmla="*/ 7397762 w 9124939"/>
              <a:gd name="connsiteY5286" fmla="*/ 5409894 h 6507156"/>
              <a:gd name="connsiteX5287" fmla="*/ 7391000 w 9124939"/>
              <a:gd name="connsiteY5287" fmla="*/ 5422770 h 6507156"/>
              <a:gd name="connsiteX5288" fmla="*/ 7391258 w 9124939"/>
              <a:gd name="connsiteY5288" fmla="*/ 5422857 h 6507156"/>
              <a:gd name="connsiteX5289" fmla="*/ 7397738 w 9124939"/>
              <a:gd name="connsiteY5289" fmla="*/ 5410514 h 6507156"/>
              <a:gd name="connsiteX5290" fmla="*/ 7420281 w 9124939"/>
              <a:gd name="connsiteY5290" fmla="*/ 5430199 h 6507156"/>
              <a:gd name="connsiteX5291" fmla="*/ 7437108 w 9124939"/>
              <a:gd name="connsiteY5291" fmla="*/ 5439089 h 6507156"/>
              <a:gd name="connsiteX5292" fmla="*/ 7451396 w 9124939"/>
              <a:gd name="connsiteY5292" fmla="*/ 5460679 h 6507156"/>
              <a:gd name="connsiteX5293" fmla="*/ 7459968 w 9124939"/>
              <a:gd name="connsiteY5293" fmla="*/ 5491477 h 6507156"/>
              <a:gd name="connsiteX5294" fmla="*/ 7467588 w 9124939"/>
              <a:gd name="connsiteY5294" fmla="*/ 5528624 h 6507156"/>
              <a:gd name="connsiteX5295" fmla="*/ 7489496 w 9124939"/>
              <a:gd name="connsiteY5295" fmla="*/ 5541642 h 6507156"/>
              <a:gd name="connsiteX5296" fmla="*/ 7506323 w 9124939"/>
              <a:gd name="connsiteY5296" fmla="*/ 5570852 h 6507156"/>
              <a:gd name="connsiteX5297" fmla="*/ 7516801 w 9124939"/>
              <a:gd name="connsiteY5297" fmla="*/ 5586727 h 6507156"/>
              <a:gd name="connsiteX5298" fmla="*/ 7524103 w 9124939"/>
              <a:gd name="connsiteY5298" fmla="*/ 5587044 h 6507156"/>
              <a:gd name="connsiteX5299" fmla="*/ 7539978 w 9124939"/>
              <a:gd name="connsiteY5299" fmla="*/ 5581964 h 6507156"/>
              <a:gd name="connsiteX5300" fmla="*/ 7560933 w 9124939"/>
              <a:gd name="connsiteY5300" fmla="*/ 5599427 h 6507156"/>
              <a:gd name="connsiteX5301" fmla="*/ 7565061 w 9124939"/>
              <a:gd name="connsiteY5301" fmla="*/ 5602602 h 6507156"/>
              <a:gd name="connsiteX5302" fmla="*/ 7577126 w 9124939"/>
              <a:gd name="connsiteY5302" fmla="*/ 5625144 h 6507156"/>
              <a:gd name="connsiteX5303" fmla="*/ 7574586 w 9124939"/>
              <a:gd name="connsiteY5303" fmla="*/ 5630542 h 6507156"/>
              <a:gd name="connsiteX5304" fmla="*/ 7568871 w 9124939"/>
              <a:gd name="connsiteY5304" fmla="*/ 5630224 h 6507156"/>
              <a:gd name="connsiteX5305" fmla="*/ 7570776 w 9124939"/>
              <a:gd name="connsiteY5305" fmla="*/ 5621652 h 6507156"/>
              <a:gd name="connsiteX5306" fmla="*/ 7561568 w 9124939"/>
              <a:gd name="connsiteY5306" fmla="*/ 5613079 h 6507156"/>
              <a:gd name="connsiteX5307" fmla="*/ 7546646 w 9124939"/>
              <a:gd name="connsiteY5307" fmla="*/ 5610857 h 6507156"/>
              <a:gd name="connsiteX5308" fmla="*/ 7538708 w 9124939"/>
              <a:gd name="connsiteY5308" fmla="*/ 5605142 h 6507156"/>
              <a:gd name="connsiteX5309" fmla="*/ 7517436 w 9124939"/>
              <a:gd name="connsiteY5309" fmla="*/ 5607999 h 6507156"/>
              <a:gd name="connsiteX5310" fmla="*/ 7505371 w 9124939"/>
              <a:gd name="connsiteY5310" fmla="*/ 5620382 h 6507156"/>
              <a:gd name="connsiteX5311" fmla="*/ 7500926 w 9124939"/>
              <a:gd name="connsiteY5311" fmla="*/ 5630542 h 6507156"/>
              <a:gd name="connsiteX5312" fmla="*/ 7482193 w 9124939"/>
              <a:gd name="connsiteY5312" fmla="*/ 5661657 h 6507156"/>
              <a:gd name="connsiteX5313" fmla="*/ 7478066 w 9124939"/>
              <a:gd name="connsiteY5313" fmla="*/ 5690867 h 6507156"/>
              <a:gd name="connsiteX5314" fmla="*/ 7484733 w 9124939"/>
              <a:gd name="connsiteY5314" fmla="*/ 5709282 h 6507156"/>
              <a:gd name="connsiteX5315" fmla="*/ 7481558 w 9124939"/>
              <a:gd name="connsiteY5315" fmla="*/ 5718489 h 6507156"/>
              <a:gd name="connsiteX5316" fmla="*/ 7475208 w 9124939"/>
              <a:gd name="connsiteY5316" fmla="*/ 5710234 h 6507156"/>
              <a:gd name="connsiteX5317" fmla="*/ 7472033 w 9124939"/>
              <a:gd name="connsiteY5317" fmla="*/ 5716267 h 6507156"/>
              <a:gd name="connsiteX5318" fmla="*/ 7461238 w 9124939"/>
              <a:gd name="connsiteY5318" fmla="*/ 5731824 h 6507156"/>
              <a:gd name="connsiteX5319" fmla="*/ 7468541 w 9124939"/>
              <a:gd name="connsiteY5319" fmla="*/ 5766749 h 6507156"/>
              <a:gd name="connsiteX5320" fmla="*/ 7465683 w 9124939"/>
              <a:gd name="connsiteY5320" fmla="*/ 5791197 h 6507156"/>
              <a:gd name="connsiteX5321" fmla="*/ 7452348 w 9124939"/>
              <a:gd name="connsiteY5321" fmla="*/ 5784529 h 6507156"/>
              <a:gd name="connsiteX5322" fmla="*/ 7452666 w 9124939"/>
              <a:gd name="connsiteY5322" fmla="*/ 5767384 h 6507156"/>
              <a:gd name="connsiteX5323" fmla="*/ 7442506 w 9124939"/>
              <a:gd name="connsiteY5323" fmla="*/ 5768019 h 6507156"/>
              <a:gd name="connsiteX5324" fmla="*/ 7442823 w 9124939"/>
              <a:gd name="connsiteY5324" fmla="*/ 5833424 h 6507156"/>
              <a:gd name="connsiteX5325" fmla="*/ 7419011 w 9124939"/>
              <a:gd name="connsiteY5325" fmla="*/ 5840409 h 6507156"/>
              <a:gd name="connsiteX5326" fmla="*/ 7403453 w 9124939"/>
              <a:gd name="connsiteY5326" fmla="*/ 5829297 h 6507156"/>
              <a:gd name="connsiteX5327" fmla="*/ 7387896 w 9124939"/>
              <a:gd name="connsiteY5327" fmla="*/ 5839139 h 6507156"/>
              <a:gd name="connsiteX5328" fmla="*/ 7351066 w 9124939"/>
              <a:gd name="connsiteY5328" fmla="*/ 5794689 h 6507156"/>
              <a:gd name="connsiteX5329" fmla="*/ 7378688 w 9124939"/>
              <a:gd name="connsiteY5329" fmla="*/ 5759129 h 6507156"/>
              <a:gd name="connsiteX5330" fmla="*/ 7364718 w 9124939"/>
              <a:gd name="connsiteY5330" fmla="*/ 5738492 h 6507156"/>
              <a:gd name="connsiteX5331" fmla="*/ 7382498 w 9124939"/>
              <a:gd name="connsiteY5331" fmla="*/ 5708647 h 6507156"/>
              <a:gd name="connsiteX5332" fmla="*/ 7359638 w 9124939"/>
              <a:gd name="connsiteY5332" fmla="*/ 5674992 h 6507156"/>
              <a:gd name="connsiteX5333" fmla="*/ 7327571 w 9124939"/>
              <a:gd name="connsiteY5333" fmla="*/ 5678167 h 6507156"/>
              <a:gd name="connsiteX5334" fmla="*/ 7278675 w 9124939"/>
              <a:gd name="connsiteY5334" fmla="*/ 5729284 h 6507156"/>
              <a:gd name="connsiteX5335" fmla="*/ 7244838 w 9124939"/>
              <a:gd name="connsiteY5335" fmla="*/ 5742250 h 6507156"/>
              <a:gd name="connsiteX5336" fmla="*/ 7245338 w 9124939"/>
              <a:gd name="connsiteY5336" fmla="*/ 5742815 h 6507156"/>
              <a:gd name="connsiteX5337" fmla="*/ 7218600 w 9124939"/>
              <a:gd name="connsiteY5337" fmla="*/ 5764152 h 6507156"/>
              <a:gd name="connsiteX5338" fmla="*/ 7202684 w 9124939"/>
              <a:gd name="connsiteY5338" fmla="*/ 5783259 h 6507156"/>
              <a:gd name="connsiteX5339" fmla="*/ 7202474 w 9124939"/>
              <a:gd name="connsiteY5339" fmla="*/ 5782304 h 6507156"/>
              <a:gd name="connsiteX5340" fmla="*/ 7165088 w 9124939"/>
              <a:gd name="connsiteY5340" fmla="*/ 5783259 h 6507156"/>
              <a:gd name="connsiteX5341" fmla="*/ 7104253 w 9124939"/>
              <a:gd name="connsiteY5341" fmla="*/ 5767022 h 6507156"/>
              <a:gd name="connsiteX5342" fmla="*/ 7058944 w 9124939"/>
              <a:gd name="connsiteY5342" fmla="*/ 5719585 h 6507156"/>
              <a:gd name="connsiteX5343" fmla="*/ 7048631 w 9124939"/>
              <a:gd name="connsiteY5343" fmla="*/ 5679391 h 6507156"/>
              <a:gd name="connsiteX5344" fmla="*/ 7048441 w 9124939"/>
              <a:gd name="connsiteY5344" fmla="*/ 5679500 h 6507156"/>
              <a:gd name="connsiteX5345" fmla="*/ 7048488 w 9124939"/>
              <a:gd name="connsiteY5345" fmla="*/ 5679521 h 6507156"/>
              <a:gd name="connsiteX5346" fmla="*/ 7048360 w 9124939"/>
              <a:gd name="connsiteY5346" fmla="*/ 5679546 h 6507156"/>
              <a:gd name="connsiteX5347" fmla="*/ 7047986 w 9124939"/>
              <a:gd name="connsiteY5347" fmla="*/ 5679760 h 6507156"/>
              <a:gd name="connsiteX5348" fmla="*/ 7047769 w 9124939"/>
              <a:gd name="connsiteY5348" fmla="*/ 5679663 h 6507156"/>
              <a:gd name="connsiteX5349" fmla="*/ 6997044 w 9124939"/>
              <a:gd name="connsiteY5349" fmla="*/ 5689672 h 6507156"/>
              <a:gd name="connsiteX5350" fmla="*/ 6997679 w 9124939"/>
              <a:gd name="connsiteY5350" fmla="*/ 5695700 h 6507156"/>
              <a:gd name="connsiteX5351" fmla="*/ 6999902 w 9124939"/>
              <a:gd name="connsiteY5351" fmla="*/ 5710292 h 6507156"/>
              <a:gd name="connsiteX5352" fmla="*/ 7000854 w 9124939"/>
              <a:gd name="connsiteY5352" fmla="*/ 5718540 h 6507156"/>
              <a:gd name="connsiteX5353" fmla="*/ 7002442 w 9124939"/>
              <a:gd name="connsiteY5353" fmla="*/ 5726788 h 6507156"/>
              <a:gd name="connsiteX5354" fmla="*/ 7004030 w 9124939"/>
              <a:gd name="connsiteY5354" fmla="*/ 5733767 h 6507156"/>
              <a:gd name="connsiteX5355" fmla="*/ 7005618 w 9124939"/>
              <a:gd name="connsiteY5355" fmla="*/ 5739160 h 6507156"/>
              <a:gd name="connsiteX5356" fmla="*/ 7007841 w 9124939"/>
              <a:gd name="connsiteY5356" fmla="*/ 5745187 h 6507156"/>
              <a:gd name="connsiteX5357" fmla="*/ 7010063 w 9124939"/>
              <a:gd name="connsiteY5357" fmla="*/ 5753752 h 6507156"/>
              <a:gd name="connsiteX5358" fmla="*/ 7012921 w 9124939"/>
              <a:gd name="connsiteY5358" fmla="*/ 5763904 h 6507156"/>
              <a:gd name="connsiteX5359" fmla="*/ 7014827 w 9124939"/>
              <a:gd name="connsiteY5359" fmla="*/ 5774689 h 6507156"/>
              <a:gd name="connsiteX5360" fmla="*/ 7017050 w 9124939"/>
              <a:gd name="connsiteY5360" fmla="*/ 5785475 h 6507156"/>
              <a:gd name="connsiteX5361" fmla="*/ 7018955 w 9124939"/>
              <a:gd name="connsiteY5361" fmla="*/ 5794992 h 6507156"/>
              <a:gd name="connsiteX5362" fmla="*/ 7019590 w 9124939"/>
              <a:gd name="connsiteY5362" fmla="*/ 5802288 h 6507156"/>
              <a:gd name="connsiteX5363" fmla="*/ 7019590 w 9124939"/>
              <a:gd name="connsiteY5363" fmla="*/ 5805143 h 6507156"/>
              <a:gd name="connsiteX5364" fmla="*/ 7019273 w 9124939"/>
              <a:gd name="connsiteY5364" fmla="*/ 5807047 h 6507156"/>
              <a:gd name="connsiteX5365" fmla="*/ 7018638 w 9124939"/>
              <a:gd name="connsiteY5365" fmla="*/ 5811805 h 6507156"/>
              <a:gd name="connsiteX5366" fmla="*/ 7017685 w 9124939"/>
              <a:gd name="connsiteY5366" fmla="*/ 5820370 h 6507156"/>
              <a:gd name="connsiteX5367" fmla="*/ 7017050 w 9124939"/>
              <a:gd name="connsiteY5367" fmla="*/ 5831791 h 6507156"/>
              <a:gd name="connsiteX5368" fmla="*/ 7016415 w 9124939"/>
              <a:gd name="connsiteY5368" fmla="*/ 5844480 h 6507156"/>
              <a:gd name="connsiteX5369" fmla="*/ 7016415 w 9124939"/>
              <a:gd name="connsiteY5369" fmla="*/ 5857169 h 6507156"/>
              <a:gd name="connsiteX5370" fmla="*/ 7016097 w 9124939"/>
              <a:gd name="connsiteY5370" fmla="*/ 5868906 h 6507156"/>
              <a:gd name="connsiteX5371" fmla="*/ 7016415 w 9124939"/>
              <a:gd name="connsiteY5371" fmla="*/ 5878106 h 6507156"/>
              <a:gd name="connsiteX5372" fmla="*/ 7016732 w 9124939"/>
              <a:gd name="connsiteY5372" fmla="*/ 5881278 h 6507156"/>
              <a:gd name="connsiteX5373" fmla="*/ 7017050 w 9124939"/>
              <a:gd name="connsiteY5373" fmla="*/ 5883816 h 6507156"/>
              <a:gd name="connsiteX5374" fmla="*/ 7018002 w 9124939"/>
              <a:gd name="connsiteY5374" fmla="*/ 5888892 h 6507156"/>
              <a:gd name="connsiteX5375" fmla="*/ 7019273 w 9124939"/>
              <a:gd name="connsiteY5375" fmla="*/ 5898092 h 6507156"/>
              <a:gd name="connsiteX5376" fmla="*/ 7022131 w 9124939"/>
              <a:gd name="connsiteY5376" fmla="*/ 5920932 h 6507156"/>
              <a:gd name="connsiteX5377" fmla="*/ 7025306 w 9124939"/>
              <a:gd name="connsiteY5377" fmla="*/ 5951703 h 6507156"/>
              <a:gd name="connsiteX5378" fmla="*/ 6985612 w 9124939"/>
              <a:gd name="connsiteY5378" fmla="*/ 5973592 h 6507156"/>
              <a:gd name="connsiteX5379" fmla="*/ 6961795 w 9124939"/>
              <a:gd name="connsiteY5379" fmla="*/ 5953924 h 6507156"/>
              <a:gd name="connsiteX5380" fmla="*/ 6927816 w 9124939"/>
              <a:gd name="connsiteY5380" fmla="*/ 5958048 h 6507156"/>
              <a:gd name="connsiteX5381" fmla="*/ 6900824 w 9124939"/>
              <a:gd name="connsiteY5381" fmla="*/ 5968199 h 6507156"/>
              <a:gd name="connsiteX5382" fmla="*/ 6873197 w 9124939"/>
              <a:gd name="connsiteY5382" fmla="*/ 5962489 h 6507156"/>
              <a:gd name="connsiteX5383" fmla="*/ 6814766 w 9124939"/>
              <a:gd name="connsiteY5383" fmla="*/ 5997384 h 6507156"/>
              <a:gd name="connsiteX5384" fmla="*/ 6791902 w 9124939"/>
              <a:gd name="connsiteY5384" fmla="*/ 5977081 h 6507156"/>
              <a:gd name="connsiteX5385" fmla="*/ 6745857 w 9124939"/>
              <a:gd name="connsiteY5385" fmla="*/ 5991357 h 6507156"/>
              <a:gd name="connsiteX5386" fmla="*/ 6679170 w 9124939"/>
              <a:gd name="connsiteY5386" fmla="*/ 6000239 h 6507156"/>
              <a:gd name="connsiteX5387" fmla="*/ 6568025 w 9124939"/>
              <a:gd name="connsiteY5387" fmla="*/ 6047189 h 6507156"/>
              <a:gd name="connsiteX5388" fmla="*/ 6524837 w 9124939"/>
              <a:gd name="connsiteY5388" fmla="*/ 6057658 h 6507156"/>
              <a:gd name="connsiteX5389" fmla="*/ 6473393 w 9124939"/>
              <a:gd name="connsiteY5389" fmla="*/ 6018638 h 6507156"/>
              <a:gd name="connsiteX5390" fmla="*/ 6431793 w 9124939"/>
              <a:gd name="connsiteY5390" fmla="*/ 6016735 h 6507156"/>
              <a:gd name="connsiteX5391" fmla="*/ 6355262 w 9124939"/>
              <a:gd name="connsiteY5391" fmla="*/ 6047824 h 6507156"/>
              <a:gd name="connsiteX5392" fmla="*/ 6327952 w 9124939"/>
              <a:gd name="connsiteY5392" fmla="*/ 6045286 h 6507156"/>
              <a:gd name="connsiteX5393" fmla="*/ 6304771 w 9124939"/>
              <a:gd name="connsiteY5393" fmla="*/ 6019273 h 6507156"/>
              <a:gd name="connsiteX5394" fmla="*/ 6291433 w 9124939"/>
              <a:gd name="connsiteY5394" fmla="*/ 6029741 h 6507156"/>
              <a:gd name="connsiteX5395" fmla="*/ 6267299 w 9124939"/>
              <a:gd name="connsiteY5395" fmla="*/ 6056071 h 6507156"/>
              <a:gd name="connsiteX5396" fmla="*/ 6268569 w 9124939"/>
              <a:gd name="connsiteY5396" fmla="*/ 6092870 h 6507156"/>
              <a:gd name="connsiteX5397" fmla="*/ 6244435 w 9124939"/>
              <a:gd name="connsiteY5397" fmla="*/ 6111904 h 6507156"/>
              <a:gd name="connsiteX5398" fmla="*/ 6242530 w 9124939"/>
              <a:gd name="connsiteY5398" fmla="*/ 6137599 h 6507156"/>
              <a:gd name="connsiteX5399" fmla="*/ 6224429 w 9124939"/>
              <a:gd name="connsiteY5399" fmla="*/ 6140772 h 6507156"/>
              <a:gd name="connsiteX5400" fmla="*/ 6217443 w 9124939"/>
              <a:gd name="connsiteY5400" fmla="*/ 6149971 h 6507156"/>
              <a:gd name="connsiteX5401" fmla="*/ 6202518 w 9124939"/>
              <a:gd name="connsiteY5401" fmla="*/ 6147751 h 6507156"/>
              <a:gd name="connsiteX5402" fmla="*/ 6206328 w 9124939"/>
              <a:gd name="connsiteY5402" fmla="*/ 6139820 h 6507156"/>
              <a:gd name="connsiteX5403" fmla="*/ 6199024 w 9124939"/>
              <a:gd name="connsiteY5403" fmla="*/ 6128400 h 6507156"/>
              <a:gd name="connsiteX5404" fmla="*/ 6191721 w 9124939"/>
              <a:gd name="connsiteY5404" fmla="*/ 6114759 h 6507156"/>
              <a:gd name="connsiteX5405" fmla="*/ 6198707 w 9124939"/>
              <a:gd name="connsiteY5405" fmla="*/ 6090332 h 6507156"/>
              <a:gd name="connsiteX5406" fmla="*/ 6226969 w 9124939"/>
              <a:gd name="connsiteY5406" fmla="*/ 6067174 h 6507156"/>
              <a:gd name="connsiteX5407" fmla="*/ 6227922 w 9124939"/>
              <a:gd name="connsiteY5407" fmla="*/ 6048141 h 6507156"/>
              <a:gd name="connsiteX5408" fmla="*/ 6210139 w 9124939"/>
              <a:gd name="connsiteY5408" fmla="*/ 6035769 h 6507156"/>
              <a:gd name="connsiteX5409" fmla="*/ 6187592 w 9124939"/>
              <a:gd name="connsiteY5409" fmla="*/ 6051630 h 6507156"/>
              <a:gd name="connsiteX5410" fmla="*/ 6178383 w 9124939"/>
              <a:gd name="connsiteY5410" fmla="*/ 6067492 h 6507156"/>
              <a:gd name="connsiteX5411" fmla="*/ 6166951 w 9124939"/>
              <a:gd name="connsiteY5411" fmla="*/ 6077960 h 6507156"/>
              <a:gd name="connsiteX5412" fmla="*/ 6129797 w 9124939"/>
              <a:gd name="connsiteY5412" fmla="*/ 6075422 h 6507156"/>
              <a:gd name="connsiteX5413" fmla="*/ 6114872 w 9124939"/>
              <a:gd name="connsiteY5413" fmla="*/ 6059561 h 6507156"/>
              <a:gd name="connsiteX5414" fmla="*/ 6081846 w 9124939"/>
              <a:gd name="connsiteY5414" fmla="*/ 6051630 h 6507156"/>
              <a:gd name="connsiteX5415" fmla="*/ 6059935 w 9124939"/>
              <a:gd name="connsiteY5415" fmla="*/ 6069712 h 6507156"/>
              <a:gd name="connsiteX5416" fmla="*/ 6038658 w 9124939"/>
              <a:gd name="connsiteY5416" fmla="*/ 6080181 h 6507156"/>
              <a:gd name="connsiteX5417" fmla="*/ 6028497 w 9124939"/>
              <a:gd name="connsiteY5417" fmla="*/ 6105559 h 6507156"/>
              <a:gd name="connsiteX5418" fmla="*/ 6007220 w 9124939"/>
              <a:gd name="connsiteY5418" fmla="*/ 6110952 h 6507156"/>
              <a:gd name="connsiteX5419" fmla="*/ 5997059 w 9124939"/>
              <a:gd name="connsiteY5419" fmla="*/ 6129034 h 6507156"/>
              <a:gd name="connsiteX5420" fmla="*/ 5951330 w 9124939"/>
              <a:gd name="connsiteY5420" fmla="*/ 6132524 h 6507156"/>
              <a:gd name="connsiteX5421" fmla="*/ 5930372 w 9124939"/>
              <a:gd name="connsiteY5421" fmla="*/ 6130620 h 6507156"/>
              <a:gd name="connsiteX5422" fmla="*/ 5917669 w 9124939"/>
              <a:gd name="connsiteY5422" fmla="*/ 6139185 h 6507156"/>
              <a:gd name="connsiteX5423" fmla="*/ 5895440 w 9124939"/>
              <a:gd name="connsiteY5423" fmla="*/ 6147116 h 6507156"/>
              <a:gd name="connsiteX5424" fmla="*/ 5867813 w 9124939"/>
              <a:gd name="connsiteY5424" fmla="*/ 6130303 h 6507156"/>
              <a:gd name="connsiteX5425" fmla="*/ 5844631 w 9124939"/>
              <a:gd name="connsiteY5425" fmla="*/ 6099849 h 6507156"/>
              <a:gd name="connsiteX5426" fmla="*/ 5821767 w 9124939"/>
              <a:gd name="connsiteY5426" fmla="*/ 6089698 h 6507156"/>
              <a:gd name="connsiteX5427" fmla="*/ 5801761 w 9124939"/>
              <a:gd name="connsiteY5427" fmla="*/ 6072885 h 6507156"/>
              <a:gd name="connsiteX5428" fmla="*/ 5783661 w 9124939"/>
              <a:gd name="connsiteY5428" fmla="*/ 6068761 h 6507156"/>
              <a:gd name="connsiteX5429" fmla="*/ 5759209 w 9124939"/>
              <a:gd name="connsiteY5429" fmla="*/ 6054485 h 6507156"/>
              <a:gd name="connsiteX5430" fmla="*/ 5721102 w 9124939"/>
              <a:gd name="connsiteY5430" fmla="*/ 6051630 h 6507156"/>
              <a:gd name="connsiteX5431" fmla="*/ 5704272 w 9124939"/>
              <a:gd name="connsiteY5431" fmla="*/ 6064319 h 6507156"/>
              <a:gd name="connsiteX5432" fmla="*/ 5700143 w 9124939"/>
              <a:gd name="connsiteY5432" fmla="*/ 6082401 h 6507156"/>
              <a:gd name="connsiteX5433" fmla="*/ 5699508 w 9124939"/>
              <a:gd name="connsiteY5433" fmla="*/ 6096042 h 6507156"/>
              <a:gd name="connsiteX5434" fmla="*/ 5676327 w 9124939"/>
              <a:gd name="connsiteY5434" fmla="*/ 6120469 h 6507156"/>
              <a:gd name="connsiteX5435" fmla="*/ 5662672 w 9124939"/>
              <a:gd name="connsiteY5435" fmla="*/ 6120469 h 6507156"/>
              <a:gd name="connsiteX5436" fmla="*/ 5663307 w 9124939"/>
              <a:gd name="connsiteY5436" fmla="*/ 6113173 h 6507156"/>
              <a:gd name="connsiteX5437" fmla="*/ 5657273 w 9124939"/>
              <a:gd name="connsiteY5437" fmla="*/ 6113173 h 6507156"/>
              <a:gd name="connsiteX5438" fmla="*/ 5650922 w 9124939"/>
              <a:gd name="connsiteY5438" fmla="*/ 6128082 h 6507156"/>
              <a:gd name="connsiteX5439" fmla="*/ 5638220 w 9124939"/>
              <a:gd name="connsiteY5439" fmla="*/ 6133158 h 6507156"/>
              <a:gd name="connsiteX5440" fmla="*/ 5620119 w 9124939"/>
              <a:gd name="connsiteY5440" fmla="*/ 6138868 h 6507156"/>
              <a:gd name="connsiteX5441" fmla="*/ 5595032 w 9124939"/>
              <a:gd name="connsiteY5441" fmla="*/ 6135061 h 6507156"/>
              <a:gd name="connsiteX5442" fmla="*/ 5574391 w 9124939"/>
              <a:gd name="connsiteY5442" fmla="*/ 6120152 h 6507156"/>
              <a:gd name="connsiteX5443" fmla="*/ 5548986 w 9124939"/>
              <a:gd name="connsiteY5443" fmla="*/ 6092236 h 6507156"/>
              <a:gd name="connsiteX5444" fmla="*/ 5546446 w 9124939"/>
              <a:gd name="connsiteY5444" fmla="*/ 6073202 h 6507156"/>
              <a:gd name="connsiteX5445" fmla="*/ 5529615 w 9124939"/>
              <a:gd name="connsiteY5445" fmla="*/ 6068126 h 6507156"/>
              <a:gd name="connsiteX5446" fmla="*/ 5534061 w 9124939"/>
              <a:gd name="connsiteY5446" fmla="*/ 6085891 h 6507156"/>
              <a:gd name="connsiteX5447" fmla="*/ 5515961 w 9124939"/>
              <a:gd name="connsiteY5447" fmla="*/ 6087160 h 6507156"/>
              <a:gd name="connsiteX5448" fmla="*/ 5503258 w 9124939"/>
              <a:gd name="connsiteY5448" fmla="*/ 6074471 h 6507156"/>
              <a:gd name="connsiteX5449" fmla="*/ 5495954 w 9124939"/>
              <a:gd name="connsiteY5449" fmla="*/ 6061147 h 6507156"/>
              <a:gd name="connsiteX5450" fmla="*/ 5488651 w 9124939"/>
              <a:gd name="connsiteY5450" fmla="*/ 6062099 h 6507156"/>
              <a:gd name="connsiteX5451" fmla="*/ 5476901 w 9124939"/>
              <a:gd name="connsiteY5451" fmla="*/ 6054803 h 6507156"/>
              <a:gd name="connsiteX5452" fmla="*/ 5468327 w 9124939"/>
              <a:gd name="connsiteY5452" fmla="*/ 6066540 h 6507156"/>
              <a:gd name="connsiteX5453" fmla="*/ 5471503 w 9124939"/>
              <a:gd name="connsiteY5453" fmla="*/ 6083353 h 6507156"/>
              <a:gd name="connsiteX5454" fmla="*/ 5459118 w 9124939"/>
              <a:gd name="connsiteY5454" fmla="*/ 6097311 h 6507156"/>
              <a:gd name="connsiteX5455" fmla="*/ 5452767 w 9124939"/>
              <a:gd name="connsiteY5455" fmla="*/ 6103656 h 6507156"/>
              <a:gd name="connsiteX5456" fmla="*/ 5446416 w 9124939"/>
              <a:gd name="connsiteY5456" fmla="*/ 6102387 h 6507156"/>
              <a:gd name="connsiteX5457" fmla="*/ 5454990 w 9124939"/>
              <a:gd name="connsiteY5457" fmla="*/ 6090967 h 6507156"/>
              <a:gd name="connsiteX5458" fmla="*/ 5449591 w 9124939"/>
              <a:gd name="connsiteY5458" fmla="*/ 6088746 h 6507156"/>
              <a:gd name="connsiteX5459" fmla="*/ 5441017 w 9124939"/>
              <a:gd name="connsiteY5459" fmla="*/ 6095091 h 6507156"/>
              <a:gd name="connsiteX5460" fmla="*/ 5441017 w 9124939"/>
              <a:gd name="connsiteY5460" fmla="*/ 6081767 h 6507156"/>
              <a:gd name="connsiteX5461" fmla="*/ 5450226 w 9124939"/>
              <a:gd name="connsiteY5461" fmla="*/ 6071933 h 6507156"/>
              <a:gd name="connsiteX5462" fmla="*/ 5447051 w 9124939"/>
              <a:gd name="connsiteY5462" fmla="*/ 6070030 h 6507156"/>
              <a:gd name="connsiteX5463" fmla="*/ 5427997 w 9124939"/>
              <a:gd name="connsiteY5463" fmla="*/ 6070981 h 6507156"/>
              <a:gd name="connsiteX5464" fmla="*/ 5413390 w 9124939"/>
              <a:gd name="connsiteY5464" fmla="*/ 6082719 h 6507156"/>
              <a:gd name="connsiteX5465" fmla="*/ 5397512 w 9124939"/>
              <a:gd name="connsiteY5465" fmla="*/ 6078912 h 6507156"/>
              <a:gd name="connsiteX5466" fmla="*/ 5392114 w 9124939"/>
              <a:gd name="connsiteY5466" fmla="*/ 6083988 h 6507156"/>
              <a:gd name="connsiteX5467" fmla="*/ 5387033 w 9124939"/>
              <a:gd name="connsiteY5467" fmla="*/ 6080815 h 6507156"/>
              <a:gd name="connsiteX5468" fmla="*/ 5387033 w 9124939"/>
              <a:gd name="connsiteY5468" fmla="*/ 6072567 h 6507156"/>
              <a:gd name="connsiteX5469" fmla="*/ 5397194 w 9124939"/>
              <a:gd name="connsiteY5469" fmla="*/ 6064002 h 6507156"/>
              <a:gd name="connsiteX5470" fmla="*/ 5412120 w 9124939"/>
              <a:gd name="connsiteY5470" fmla="*/ 6063051 h 6507156"/>
              <a:gd name="connsiteX5471" fmla="*/ 5425775 w 9124939"/>
              <a:gd name="connsiteY5471" fmla="*/ 6063685 h 6507156"/>
              <a:gd name="connsiteX5472" fmla="*/ 5442923 w 9124939"/>
              <a:gd name="connsiteY5472" fmla="*/ 6065588 h 6507156"/>
              <a:gd name="connsiteX5473" fmla="*/ 5448321 w 9124939"/>
              <a:gd name="connsiteY5473" fmla="*/ 6055120 h 6507156"/>
              <a:gd name="connsiteX5474" fmla="*/ 5442923 w 9124939"/>
              <a:gd name="connsiteY5474" fmla="*/ 6045603 h 6507156"/>
              <a:gd name="connsiteX5475" fmla="*/ 5449909 w 9124939"/>
              <a:gd name="connsiteY5475" fmla="*/ 6040210 h 6507156"/>
              <a:gd name="connsiteX5476" fmla="*/ 5457530 w 9124939"/>
              <a:gd name="connsiteY5476" fmla="*/ 6044651 h 6507156"/>
              <a:gd name="connsiteX5477" fmla="*/ 5465787 w 9124939"/>
              <a:gd name="connsiteY5477" fmla="*/ 6036086 h 6507156"/>
              <a:gd name="connsiteX5478" fmla="*/ 5481664 w 9124939"/>
              <a:gd name="connsiteY5478" fmla="*/ 6030693 h 6507156"/>
              <a:gd name="connsiteX5479" fmla="*/ 5480712 w 9124939"/>
              <a:gd name="connsiteY5479" fmla="*/ 6027521 h 6507156"/>
              <a:gd name="connsiteX5480" fmla="*/ 5449909 w 9124939"/>
              <a:gd name="connsiteY5480" fmla="*/ 6028473 h 6507156"/>
              <a:gd name="connsiteX5481" fmla="*/ 5437207 w 9124939"/>
              <a:gd name="connsiteY5481" fmla="*/ 6027838 h 6507156"/>
              <a:gd name="connsiteX5482" fmla="*/ 5428633 w 9124939"/>
              <a:gd name="connsiteY5482" fmla="*/ 6037355 h 6507156"/>
              <a:gd name="connsiteX5483" fmla="*/ 5424822 w 9124939"/>
              <a:gd name="connsiteY5483" fmla="*/ 6038624 h 6507156"/>
              <a:gd name="connsiteX5484" fmla="*/ 5416248 w 9124939"/>
              <a:gd name="connsiteY5484" fmla="*/ 6038624 h 6507156"/>
              <a:gd name="connsiteX5485" fmla="*/ 5406721 w 9124939"/>
              <a:gd name="connsiteY5485" fmla="*/ 6034183 h 6507156"/>
              <a:gd name="connsiteX5486" fmla="*/ 5397194 w 9124939"/>
              <a:gd name="connsiteY5486" fmla="*/ 6035769 h 6507156"/>
              <a:gd name="connsiteX5487" fmla="*/ 5386715 w 9124939"/>
              <a:gd name="connsiteY5487" fmla="*/ 6048458 h 6507156"/>
              <a:gd name="connsiteX5488" fmla="*/ 5379094 w 9124939"/>
              <a:gd name="connsiteY5488" fmla="*/ 6045286 h 6507156"/>
              <a:gd name="connsiteX5489" fmla="*/ 5374966 w 9124939"/>
              <a:gd name="connsiteY5489" fmla="*/ 6031328 h 6507156"/>
              <a:gd name="connsiteX5490" fmla="*/ 5379729 w 9124939"/>
              <a:gd name="connsiteY5490" fmla="*/ 6020859 h 6507156"/>
              <a:gd name="connsiteX5491" fmla="*/ 5396877 w 9124939"/>
              <a:gd name="connsiteY5491" fmla="*/ 6018638 h 6507156"/>
              <a:gd name="connsiteX5492" fmla="*/ 5402275 w 9124939"/>
              <a:gd name="connsiteY5492" fmla="*/ 6017687 h 6507156"/>
              <a:gd name="connsiteX5493" fmla="*/ 5402275 w 9124939"/>
              <a:gd name="connsiteY5493" fmla="*/ 6009122 h 6507156"/>
              <a:gd name="connsiteX5494" fmla="*/ 5403228 w 9124939"/>
              <a:gd name="connsiteY5494" fmla="*/ 5999605 h 6507156"/>
              <a:gd name="connsiteX5495" fmla="*/ 5392749 w 9124939"/>
              <a:gd name="connsiteY5495" fmla="*/ 5999605 h 6507156"/>
              <a:gd name="connsiteX5496" fmla="*/ 5387350 w 9124939"/>
              <a:gd name="connsiteY5496" fmla="*/ 6001191 h 6507156"/>
              <a:gd name="connsiteX5497" fmla="*/ 5375601 w 9124939"/>
              <a:gd name="connsiteY5497" fmla="*/ 5990405 h 6507156"/>
              <a:gd name="connsiteX5498" fmla="*/ 5374648 w 9124939"/>
              <a:gd name="connsiteY5498" fmla="*/ 5980888 h 6507156"/>
              <a:gd name="connsiteX5499" fmla="*/ 5371155 w 9124939"/>
              <a:gd name="connsiteY5499" fmla="*/ 5971689 h 6507156"/>
              <a:gd name="connsiteX5500" fmla="*/ 5356230 w 9124939"/>
              <a:gd name="connsiteY5500" fmla="*/ 5958999 h 6507156"/>
              <a:gd name="connsiteX5501" fmla="*/ 5361628 w 9124939"/>
              <a:gd name="connsiteY5501" fmla="*/ 5953607 h 6507156"/>
              <a:gd name="connsiteX5502" fmla="*/ 5369885 w 9124939"/>
              <a:gd name="connsiteY5502" fmla="*/ 5958048 h 6507156"/>
              <a:gd name="connsiteX5503" fmla="*/ 5375283 w 9124939"/>
              <a:gd name="connsiteY5503" fmla="*/ 5946310 h 6507156"/>
              <a:gd name="connsiteX5504" fmla="*/ 5370837 w 9124939"/>
              <a:gd name="connsiteY5504" fmla="*/ 5932352 h 6507156"/>
              <a:gd name="connsiteX5505" fmla="*/ 5364169 w 9124939"/>
              <a:gd name="connsiteY5505" fmla="*/ 5925373 h 6507156"/>
              <a:gd name="connsiteX5506" fmla="*/ 5347338 w 9124939"/>
              <a:gd name="connsiteY5506" fmla="*/ 5915856 h 6507156"/>
              <a:gd name="connsiteX5507" fmla="*/ 5330190 w 9124939"/>
              <a:gd name="connsiteY5507" fmla="*/ 5890795 h 6507156"/>
              <a:gd name="connsiteX5508" fmla="*/ 5317488 w 9124939"/>
              <a:gd name="connsiteY5508" fmla="*/ 5891112 h 6507156"/>
              <a:gd name="connsiteX5509" fmla="*/ 5313360 w 9124939"/>
              <a:gd name="connsiteY5509" fmla="*/ 5905705 h 6507156"/>
              <a:gd name="connsiteX5510" fmla="*/ 5306056 w 9124939"/>
              <a:gd name="connsiteY5510" fmla="*/ 5902850 h 6507156"/>
              <a:gd name="connsiteX5511" fmla="*/ 5291131 w 9124939"/>
              <a:gd name="connsiteY5511" fmla="*/ 5888892 h 6507156"/>
              <a:gd name="connsiteX5512" fmla="*/ 5276205 w 9124939"/>
              <a:gd name="connsiteY5512" fmla="*/ 5885085 h 6507156"/>
              <a:gd name="connsiteX5513" fmla="*/ 5281286 w 9124939"/>
              <a:gd name="connsiteY5513" fmla="*/ 5868272 h 6507156"/>
              <a:gd name="connsiteX5514" fmla="*/ 5289543 w 9124939"/>
              <a:gd name="connsiteY5514" fmla="*/ 5870175 h 6507156"/>
              <a:gd name="connsiteX5515" fmla="*/ 5287955 w 9124939"/>
              <a:gd name="connsiteY5515" fmla="*/ 5876520 h 6507156"/>
              <a:gd name="connsiteX5516" fmla="*/ 5293036 w 9124939"/>
              <a:gd name="connsiteY5516" fmla="*/ 5878423 h 6507156"/>
              <a:gd name="connsiteX5517" fmla="*/ 5302245 w 9124939"/>
              <a:gd name="connsiteY5517" fmla="*/ 5867638 h 6507156"/>
              <a:gd name="connsiteX5518" fmla="*/ 5297164 w 9124939"/>
              <a:gd name="connsiteY5518" fmla="*/ 5860659 h 6507156"/>
              <a:gd name="connsiteX5519" fmla="*/ 5288590 w 9124939"/>
              <a:gd name="connsiteY5519" fmla="*/ 5856535 h 6507156"/>
              <a:gd name="connsiteX5520" fmla="*/ 5284462 w 9124939"/>
              <a:gd name="connsiteY5520" fmla="*/ 5839404 h 6507156"/>
              <a:gd name="connsiteX5521" fmla="*/ 5291766 w 9124939"/>
              <a:gd name="connsiteY5521" fmla="*/ 5837501 h 6507156"/>
              <a:gd name="connsiteX5522" fmla="*/ 5303198 w 9124939"/>
              <a:gd name="connsiteY5522" fmla="*/ 5840673 h 6507156"/>
              <a:gd name="connsiteX5523" fmla="*/ 5306691 w 9124939"/>
              <a:gd name="connsiteY5523" fmla="*/ 5852093 h 6507156"/>
              <a:gd name="connsiteX5524" fmla="*/ 5305421 w 9124939"/>
              <a:gd name="connsiteY5524" fmla="*/ 5862562 h 6507156"/>
              <a:gd name="connsiteX5525" fmla="*/ 5309866 w 9124939"/>
              <a:gd name="connsiteY5525" fmla="*/ 5871127 h 6507156"/>
              <a:gd name="connsiteX5526" fmla="*/ 5320346 w 9124939"/>
              <a:gd name="connsiteY5526" fmla="*/ 5874299 h 6507156"/>
              <a:gd name="connsiteX5527" fmla="*/ 5317170 w 9124939"/>
              <a:gd name="connsiteY5527" fmla="*/ 5862562 h 6507156"/>
              <a:gd name="connsiteX5528" fmla="*/ 5319393 w 9124939"/>
              <a:gd name="connsiteY5528" fmla="*/ 5857169 h 6507156"/>
              <a:gd name="connsiteX5529" fmla="*/ 5323521 w 9124939"/>
              <a:gd name="connsiteY5529" fmla="*/ 5860341 h 6507156"/>
              <a:gd name="connsiteX5530" fmla="*/ 5324792 w 9124939"/>
              <a:gd name="connsiteY5530" fmla="*/ 5874299 h 6507156"/>
              <a:gd name="connsiteX5531" fmla="*/ 5336224 w 9124939"/>
              <a:gd name="connsiteY5531" fmla="*/ 5867320 h 6507156"/>
              <a:gd name="connsiteX5532" fmla="*/ 5350196 w 9124939"/>
              <a:gd name="connsiteY5532" fmla="*/ 5869541 h 6507156"/>
              <a:gd name="connsiteX5533" fmla="*/ 5367027 w 9124939"/>
              <a:gd name="connsiteY5533" fmla="*/ 5869541 h 6507156"/>
              <a:gd name="connsiteX5534" fmla="*/ 5360675 w 9124939"/>
              <a:gd name="connsiteY5534" fmla="*/ 5860976 h 6507156"/>
              <a:gd name="connsiteX5535" fmla="*/ 5346068 w 9124939"/>
              <a:gd name="connsiteY5535" fmla="*/ 5860024 h 6507156"/>
              <a:gd name="connsiteX5536" fmla="*/ 5338447 w 9124939"/>
              <a:gd name="connsiteY5536" fmla="*/ 5859390 h 6507156"/>
              <a:gd name="connsiteX5537" fmla="*/ 5332095 w 9124939"/>
              <a:gd name="connsiteY5537" fmla="*/ 5851776 h 6507156"/>
              <a:gd name="connsiteX5538" fmla="*/ 5321298 w 9124939"/>
              <a:gd name="connsiteY5538" fmla="*/ 5834329 h 6507156"/>
              <a:gd name="connsiteX5539" fmla="*/ 5327650 w 9124939"/>
              <a:gd name="connsiteY5539" fmla="*/ 5825763 h 6507156"/>
              <a:gd name="connsiteX5540" fmla="*/ 5334953 w 9124939"/>
              <a:gd name="connsiteY5540" fmla="*/ 5829570 h 6507156"/>
              <a:gd name="connsiteX5541" fmla="*/ 5345433 w 9124939"/>
              <a:gd name="connsiteY5541" fmla="*/ 5816881 h 6507156"/>
              <a:gd name="connsiteX5542" fmla="*/ 5349561 w 9124939"/>
              <a:gd name="connsiteY5542" fmla="*/ 5806412 h 6507156"/>
              <a:gd name="connsiteX5543" fmla="*/ 5346385 w 9124939"/>
              <a:gd name="connsiteY5543" fmla="*/ 5802288 h 6507156"/>
              <a:gd name="connsiteX5544" fmla="*/ 5332413 w 9124939"/>
              <a:gd name="connsiteY5544" fmla="*/ 5808633 h 6507156"/>
              <a:gd name="connsiteX5545" fmla="*/ 5328285 w 9124939"/>
              <a:gd name="connsiteY5545" fmla="*/ 5804509 h 6507156"/>
              <a:gd name="connsiteX5546" fmla="*/ 5327014 w 9124939"/>
              <a:gd name="connsiteY5546" fmla="*/ 5789599 h 6507156"/>
              <a:gd name="connsiteX5547" fmla="*/ 5333683 w 9124939"/>
              <a:gd name="connsiteY5547" fmla="*/ 5782303 h 6507156"/>
              <a:gd name="connsiteX5548" fmla="*/ 5327014 w 9124939"/>
              <a:gd name="connsiteY5548" fmla="*/ 5775324 h 6507156"/>
              <a:gd name="connsiteX5549" fmla="*/ 5316535 w 9124939"/>
              <a:gd name="connsiteY5549" fmla="*/ 5768979 h 6507156"/>
              <a:gd name="connsiteX5550" fmla="*/ 5313042 w 9124939"/>
              <a:gd name="connsiteY5550" fmla="*/ 5761366 h 6507156"/>
              <a:gd name="connsiteX5551" fmla="*/ 5306691 w 9124939"/>
              <a:gd name="connsiteY5551" fmla="*/ 5761366 h 6507156"/>
              <a:gd name="connsiteX5552" fmla="*/ 5306691 w 9124939"/>
              <a:gd name="connsiteY5552" fmla="*/ 5752166 h 6507156"/>
              <a:gd name="connsiteX5553" fmla="*/ 5313995 w 9124939"/>
              <a:gd name="connsiteY5553" fmla="*/ 5752801 h 6507156"/>
              <a:gd name="connsiteX5554" fmla="*/ 5328920 w 9124939"/>
              <a:gd name="connsiteY5554" fmla="*/ 5748677 h 6507156"/>
              <a:gd name="connsiteX5555" fmla="*/ 5328920 w 9124939"/>
              <a:gd name="connsiteY5555" fmla="*/ 5744553 h 6507156"/>
              <a:gd name="connsiteX5556" fmla="*/ 5340669 w 9124939"/>
              <a:gd name="connsiteY5556" fmla="*/ 5743284 h 6507156"/>
              <a:gd name="connsiteX5557" fmla="*/ 5345433 w 9124939"/>
              <a:gd name="connsiteY5557" fmla="*/ 5735036 h 6507156"/>
              <a:gd name="connsiteX5558" fmla="*/ 5342257 w 9124939"/>
              <a:gd name="connsiteY5558" fmla="*/ 5725202 h 6507156"/>
              <a:gd name="connsiteX5559" fmla="*/ 5315265 w 9124939"/>
              <a:gd name="connsiteY5559" fmla="*/ 5734084 h 6507156"/>
              <a:gd name="connsiteX5560" fmla="*/ 5302245 w 9124939"/>
              <a:gd name="connsiteY5560" fmla="*/ 5734084 h 6507156"/>
              <a:gd name="connsiteX5561" fmla="*/ 5287637 w 9124939"/>
              <a:gd name="connsiteY5561" fmla="*/ 5733133 h 6507156"/>
              <a:gd name="connsiteX5562" fmla="*/ 5275888 w 9124939"/>
              <a:gd name="connsiteY5562" fmla="*/ 5746773 h 6507156"/>
              <a:gd name="connsiteX5563" fmla="*/ 5260963 w 9124939"/>
              <a:gd name="connsiteY5563" fmla="*/ 5747408 h 6507156"/>
              <a:gd name="connsiteX5564" fmla="*/ 5261915 w 9124939"/>
              <a:gd name="connsiteY5564" fmla="*/ 5734401 h 6507156"/>
              <a:gd name="connsiteX5565" fmla="*/ 5266361 w 9124939"/>
              <a:gd name="connsiteY5565" fmla="*/ 5727105 h 6507156"/>
              <a:gd name="connsiteX5566" fmla="*/ 5267314 w 9124939"/>
              <a:gd name="connsiteY5566" fmla="*/ 5713464 h 6507156"/>
              <a:gd name="connsiteX5567" fmla="*/ 5262868 w 9124939"/>
              <a:gd name="connsiteY5567" fmla="*/ 5699823 h 6507156"/>
              <a:gd name="connsiteX5568" fmla="*/ 5270172 w 9124939"/>
              <a:gd name="connsiteY5568" fmla="*/ 5680790 h 6507156"/>
              <a:gd name="connsiteX5569" fmla="*/ 5288908 w 9124939"/>
              <a:gd name="connsiteY5569" fmla="*/ 5664928 h 6507156"/>
              <a:gd name="connsiteX5570" fmla="*/ 5289860 w 9124939"/>
              <a:gd name="connsiteY5570" fmla="*/ 5657632 h 6507156"/>
              <a:gd name="connsiteX5571" fmla="*/ 5299070 w 9124939"/>
              <a:gd name="connsiteY5571" fmla="*/ 5645895 h 6507156"/>
              <a:gd name="connsiteX5572" fmla="*/ 5313042 w 9124939"/>
              <a:gd name="connsiteY5572" fmla="*/ 5642722 h 6507156"/>
              <a:gd name="connsiteX5573" fmla="*/ 5324792 w 9124939"/>
              <a:gd name="connsiteY5573" fmla="*/ 5627813 h 6507156"/>
              <a:gd name="connsiteX5574" fmla="*/ 5338447 w 9124939"/>
              <a:gd name="connsiteY5574" fmla="*/ 5625275 h 6507156"/>
              <a:gd name="connsiteX5575" fmla="*/ 5350831 w 9124939"/>
              <a:gd name="connsiteY5575" fmla="*/ 5623371 h 6507156"/>
              <a:gd name="connsiteX5576" fmla="*/ 5358453 w 9124939"/>
              <a:gd name="connsiteY5576" fmla="*/ 5615758 h 6507156"/>
              <a:gd name="connsiteX5577" fmla="*/ 5374330 w 9124939"/>
              <a:gd name="connsiteY5577" fmla="*/ 5618930 h 6507156"/>
              <a:gd name="connsiteX5578" fmla="*/ 5380682 w 9124939"/>
              <a:gd name="connsiteY5578" fmla="*/ 5632254 h 6507156"/>
              <a:gd name="connsiteX5579" fmla="*/ 5388938 w 9124939"/>
              <a:gd name="connsiteY5579" fmla="*/ 5637647 h 6507156"/>
              <a:gd name="connsiteX5580" fmla="*/ 5412437 w 9124939"/>
              <a:gd name="connsiteY5580" fmla="*/ 5637329 h 6507156"/>
              <a:gd name="connsiteX5581" fmla="*/ 5421011 w 9124939"/>
              <a:gd name="connsiteY5581" fmla="*/ 5628764 h 6507156"/>
              <a:gd name="connsiteX5582" fmla="*/ 5403863 w 9124939"/>
              <a:gd name="connsiteY5582" fmla="*/ 5618613 h 6507156"/>
              <a:gd name="connsiteX5583" fmla="*/ 5405133 w 9124939"/>
              <a:gd name="connsiteY5583" fmla="*/ 5612268 h 6507156"/>
              <a:gd name="connsiteX5584" fmla="*/ 5420694 w 9124939"/>
              <a:gd name="connsiteY5584" fmla="*/ 5609730 h 6507156"/>
              <a:gd name="connsiteX5585" fmla="*/ 5439747 w 9124939"/>
              <a:gd name="connsiteY5585" fmla="*/ 5611951 h 6507156"/>
              <a:gd name="connsiteX5586" fmla="*/ 5439112 w 9124939"/>
              <a:gd name="connsiteY5586" fmla="*/ 5620516 h 6507156"/>
              <a:gd name="connsiteX5587" fmla="*/ 5428315 w 9124939"/>
              <a:gd name="connsiteY5587" fmla="*/ 5622420 h 6507156"/>
              <a:gd name="connsiteX5588" fmla="*/ 5452767 w 9124939"/>
              <a:gd name="connsiteY5588" fmla="*/ 5634792 h 6507156"/>
              <a:gd name="connsiteX5589" fmla="*/ 5478171 w 9124939"/>
              <a:gd name="connsiteY5589" fmla="*/ 5632888 h 6507156"/>
              <a:gd name="connsiteX5590" fmla="*/ 5508657 w 9124939"/>
              <a:gd name="connsiteY5590" fmla="*/ 5624006 h 6507156"/>
              <a:gd name="connsiteX5591" fmla="*/ 5530886 w 9124939"/>
              <a:gd name="connsiteY5591" fmla="*/ 5621468 h 6507156"/>
              <a:gd name="connsiteX5592" fmla="*/ 5540412 w 9124939"/>
              <a:gd name="connsiteY5592" fmla="*/ 5624640 h 6507156"/>
              <a:gd name="connsiteX5593" fmla="*/ 5552162 w 9124939"/>
              <a:gd name="connsiteY5593" fmla="*/ 5624640 h 6507156"/>
              <a:gd name="connsiteX5594" fmla="*/ 5551844 w 9124939"/>
              <a:gd name="connsiteY5594" fmla="*/ 5611951 h 6507156"/>
              <a:gd name="connsiteX5595" fmla="*/ 5546446 w 9124939"/>
              <a:gd name="connsiteY5595" fmla="*/ 5608779 h 6507156"/>
              <a:gd name="connsiteX5596" fmla="*/ 5532156 w 9124939"/>
              <a:gd name="connsiteY5596" fmla="*/ 5613220 h 6507156"/>
              <a:gd name="connsiteX5597" fmla="*/ 5524535 w 9124939"/>
              <a:gd name="connsiteY5597" fmla="*/ 5609096 h 6507156"/>
              <a:gd name="connsiteX5598" fmla="*/ 5515008 w 9124939"/>
              <a:gd name="connsiteY5598" fmla="*/ 5602751 h 6507156"/>
              <a:gd name="connsiteX5599" fmla="*/ 5532791 w 9124939"/>
              <a:gd name="connsiteY5599" fmla="*/ 5595138 h 6507156"/>
              <a:gd name="connsiteX5600" fmla="*/ 5535967 w 9124939"/>
              <a:gd name="connsiteY5600" fmla="*/ 5590062 h 6507156"/>
              <a:gd name="connsiteX5601" fmla="*/ 5563594 w 9124939"/>
              <a:gd name="connsiteY5601" fmla="*/ 5590697 h 6507156"/>
              <a:gd name="connsiteX5602" fmla="*/ 5575344 w 9124939"/>
              <a:gd name="connsiteY5602" fmla="*/ 5589745 h 6507156"/>
              <a:gd name="connsiteX5603" fmla="*/ 5577884 w 9124939"/>
              <a:gd name="connsiteY5603" fmla="*/ 5583400 h 6507156"/>
              <a:gd name="connsiteX5604" fmla="*/ 5597255 w 9124939"/>
              <a:gd name="connsiteY5604" fmla="*/ 5584035 h 6507156"/>
              <a:gd name="connsiteX5605" fmla="*/ 5619484 w 9124939"/>
              <a:gd name="connsiteY5605" fmla="*/ 5584987 h 6507156"/>
              <a:gd name="connsiteX5606" fmla="*/ 5611863 w 9124939"/>
              <a:gd name="connsiteY5606" fmla="*/ 5579594 h 6507156"/>
              <a:gd name="connsiteX5607" fmla="*/ 5597255 w 9124939"/>
              <a:gd name="connsiteY5607" fmla="*/ 5578008 h 6507156"/>
              <a:gd name="connsiteX5608" fmla="*/ 5583283 w 9124939"/>
              <a:gd name="connsiteY5608" fmla="*/ 5578008 h 6507156"/>
              <a:gd name="connsiteX5609" fmla="*/ 5577884 w 9124939"/>
              <a:gd name="connsiteY5609" fmla="*/ 5583400 h 6507156"/>
              <a:gd name="connsiteX5610" fmla="*/ 5565182 w 9124939"/>
              <a:gd name="connsiteY5610" fmla="*/ 5580228 h 6507156"/>
              <a:gd name="connsiteX5611" fmla="*/ 5560101 w 9124939"/>
              <a:gd name="connsiteY5611" fmla="*/ 5575153 h 6507156"/>
              <a:gd name="connsiteX5612" fmla="*/ 5561054 w 9124939"/>
              <a:gd name="connsiteY5612" fmla="*/ 5564684 h 6507156"/>
              <a:gd name="connsiteX5613" fmla="*/ 5551527 w 9124939"/>
              <a:gd name="connsiteY5613" fmla="*/ 5560243 h 6507156"/>
              <a:gd name="connsiteX5614" fmla="*/ 5542953 w 9124939"/>
              <a:gd name="connsiteY5614" fmla="*/ 5552947 h 6507156"/>
              <a:gd name="connsiteX5615" fmla="*/ 5545176 w 9124939"/>
              <a:gd name="connsiteY5615" fmla="*/ 5550091 h 6507156"/>
              <a:gd name="connsiteX5616" fmla="*/ 5539777 w 9124939"/>
              <a:gd name="connsiteY5616" fmla="*/ 5545967 h 6507156"/>
              <a:gd name="connsiteX5617" fmla="*/ 5544223 w 9124939"/>
              <a:gd name="connsiteY5617" fmla="*/ 5536133 h 6507156"/>
              <a:gd name="connsiteX5618" fmla="*/ 5548034 w 9124939"/>
              <a:gd name="connsiteY5618" fmla="*/ 5524713 h 6507156"/>
              <a:gd name="connsiteX5619" fmla="*/ 5564864 w 9124939"/>
              <a:gd name="connsiteY5619" fmla="*/ 5522493 h 6507156"/>
              <a:gd name="connsiteX5620" fmla="*/ 5579789 w 9124939"/>
              <a:gd name="connsiteY5620" fmla="*/ 5532644 h 6507156"/>
              <a:gd name="connsiteX5621" fmla="*/ 5591539 w 9124939"/>
              <a:gd name="connsiteY5621" fmla="*/ 5528520 h 6507156"/>
              <a:gd name="connsiteX5622" fmla="*/ 5612815 w 9124939"/>
              <a:gd name="connsiteY5622" fmla="*/ 5534547 h 6507156"/>
              <a:gd name="connsiteX5623" fmla="*/ 5634092 w 9124939"/>
              <a:gd name="connsiteY5623" fmla="*/ 5536133 h 6507156"/>
              <a:gd name="connsiteX5624" fmla="*/ 5670611 w 9124939"/>
              <a:gd name="connsiteY5624" fmla="*/ 5524713 h 6507156"/>
              <a:gd name="connsiteX5625" fmla="*/ 5709035 w 9124939"/>
              <a:gd name="connsiteY5625" fmla="*/ 5535816 h 6507156"/>
              <a:gd name="connsiteX5626" fmla="*/ 5725865 w 9124939"/>
              <a:gd name="connsiteY5626" fmla="*/ 5534547 h 6507156"/>
              <a:gd name="connsiteX5627" fmla="*/ 5754445 w 9124939"/>
              <a:gd name="connsiteY5627" fmla="*/ 5531058 h 6507156"/>
              <a:gd name="connsiteX5628" fmla="*/ 5761749 w 9124939"/>
              <a:gd name="connsiteY5628" fmla="*/ 5509169 h 6507156"/>
              <a:gd name="connsiteX5629" fmla="*/ 5815416 w 9124939"/>
              <a:gd name="connsiteY5629" fmla="*/ 5479032 h 6507156"/>
              <a:gd name="connsiteX5630" fmla="*/ 5870989 w 9124939"/>
              <a:gd name="connsiteY5630" fmla="*/ 5446992 h 6507156"/>
              <a:gd name="connsiteX5631" fmla="*/ 5902744 w 9124939"/>
              <a:gd name="connsiteY5631" fmla="*/ 5439061 h 6507156"/>
              <a:gd name="connsiteX5632" fmla="*/ 5931007 w 9124939"/>
              <a:gd name="connsiteY5632" fmla="*/ 5425421 h 6507156"/>
              <a:gd name="connsiteX5633" fmla="*/ 5941804 w 9124939"/>
              <a:gd name="connsiteY5633" fmla="*/ 5416855 h 6507156"/>
              <a:gd name="connsiteX5634" fmla="*/ 6023098 w 9124939"/>
              <a:gd name="connsiteY5634" fmla="*/ 5419393 h 6507156"/>
              <a:gd name="connsiteX5635" fmla="*/ 6078353 w 9124939"/>
              <a:gd name="connsiteY5635" fmla="*/ 5426055 h 6507156"/>
              <a:gd name="connsiteX5636" fmla="*/ 6096454 w 9124939"/>
              <a:gd name="connsiteY5636" fmla="*/ 5421614 h 6507156"/>
              <a:gd name="connsiteX5637" fmla="*/ 6107886 w 9124939"/>
              <a:gd name="connsiteY5637" fmla="*/ 5408925 h 6507156"/>
              <a:gd name="connsiteX5638" fmla="*/ 6120588 w 9124939"/>
              <a:gd name="connsiteY5638" fmla="*/ 5407021 h 6507156"/>
              <a:gd name="connsiteX5639" fmla="*/ 6135831 w 9124939"/>
              <a:gd name="connsiteY5639" fmla="*/ 5445406 h 6507156"/>
              <a:gd name="connsiteX5640" fmla="*/ 6152661 w 9124939"/>
              <a:gd name="connsiteY5640" fmla="*/ 5449530 h 6507156"/>
              <a:gd name="connsiteX5641" fmla="*/ 6165363 w 9124939"/>
              <a:gd name="connsiteY5641" fmla="*/ 5460950 h 6507156"/>
              <a:gd name="connsiteX5642" fmla="*/ 6183464 w 9124939"/>
              <a:gd name="connsiteY5642" fmla="*/ 5464122 h 6507156"/>
              <a:gd name="connsiteX5643" fmla="*/ 6205693 w 9124939"/>
              <a:gd name="connsiteY5643" fmla="*/ 5453337 h 6507156"/>
              <a:gd name="connsiteX5644" fmla="*/ 6213314 w 9124939"/>
              <a:gd name="connsiteY5644" fmla="*/ 5456509 h 6507156"/>
              <a:gd name="connsiteX5645" fmla="*/ 6222841 w 9124939"/>
              <a:gd name="connsiteY5645" fmla="*/ 5463805 h 6507156"/>
              <a:gd name="connsiteX5646" fmla="*/ 6239037 w 9124939"/>
              <a:gd name="connsiteY5646" fmla="*/ 5500604 h 6507156"/>
              <a:gd name="connsiteX5647" fmla="*/ 6255867 w 9124939"/>
              <a:gd name="connsiteY5647" fmla="*/ 5505362 h 6507156"/>
              <a:gd name="connsiteX5648" fmla="*/ 6264123 w 9124939"/>
              <a:gd name="connsiteY5648" fmla="*/ 5501238 h 6507156"/>
              <a:gd name="connsiteX5649" fmla="*/ 6272380 w 9124939"/>
              <a:gd name="connsiteY5649" fmla="*/ 5500604 h 6507156"/>
              <a:gd name="connsiteX5650" fmla="*/ 6282859 w 9124939"/>
              <a:gd name="connsiteY5650" fmla="*/ 5510121 h 6507156"/>
              <a:gd name="connsiteX5651" fmla="*/ 6293021 w 9124939"/>
              <a:gd name="connsiteY5651" fmla="*/ 5516465 h 6507156"/>
              <a:gd name="connsiteX5652" fmla="*/ 6317155 w 9124939"/>
              <a:gd name="connsiteY5652" fmla="*/ 5522493 h 6507156"/>
              <a:gd name="connsiteX5653" fmla="*/ 6334939 w 9124939"/>
              <a:gd name="connsiteY5653" fmla="*/ 5537085 h 6507156"/>
              <a:gd name="connsiteX5654" fmla="*/ 6345418 w 9124939"/>
              <a:gd name="connsiteY5654" fmla="*/ 5542478 h 6507156"/>
              <a:gd name="connsiteX5655" fmla="*/ 6347641 w 9124939"/>
              <a:gd name="connsiteY5655" fmla="*/ 5532644 h 6507156"/>
              <a:gd name="connsiteX5656" fmla="*/ 6355897 w 9124939"/>
              <a:gd name="connsiteY5656" fmla="*/ 5532644 h 6507156"/>
              <a:gd name="connsiteX5657" fmla="*/ 6383842 w 9124939"/>
              <a:gd name="connsiteY5657" fmla="*/ 5547871 h 6507156"/>
              <a:gd name="connsiteX5658" fmla="*/ 6412740 w 9124939"/>
              <a:gd name="connsiteY5658" fmla="*/ 5557388 h 6507156"/>
              <a:gd name="connsiteX5659" fmla="*/ 6449894 w 9124939"/>
              <a:gd name="connsiteY5659" fmla="*/ 5544381 h 6507156"/>
              <a:gd name="connsiteX5660" fmla="*/ 6515311 w 9124939"/>
              <a:gd name="connsiteY5660" fmla="*/ 5530741 h 6507156"/>
              <a:gd name="connsiteX5661" fmla="*/ 6588984 w 9124939"/>
              <a:gd name="connsiteY5661" fmla="*/ 5541844 h 6507156"/>
              <a:gd name="connsiteX5662" fmla="*/ 6611530 w 9124939"/>
              <a:gd name="connsiteY5662" fmla="*/ 5543747 h 6507156"/>
              <a:gd name="connsiteX5663" fmla="*/ 6658211 w 9124939"/>
              <a:gd name="connsiteY5663" fmla="*/ 5514562 h 6507156"/>
              <a:gd name="connsiteX5664" fmla="*/ 6673771 w 9124939"/>
              <a:gd name="connsiteY5664" fmla="*/ 5512341 h 6507156"/>
              <a:gd name="connsiteX5665" fmla="*/ 6691872 w 9124939"/>
              <a:gd name="connsiteY5665" fmla="*/ 5499652 h 6507156"/>
              <a:gd name="connsiteX5666" fmla="*/ 6744269 w 9124939"/>
              <a:gd name="connsiteY5666" fmla="*/ 5439061 h 6507156"/>
              <a:gd name="connsiteX5667" fmla="*/ 6754431 w 9124939"/>
              <a:gd name="connsiteY5667" fmla="*/ 5444771 h 6507156"/>
              <a:gd name="connsiteX5668" fmla="*/ 6754676 w 9124939"/>
              <a:gd name="connsiteY5668" fmla="*/ 5444713 h 6507156"/>
              <a:gd name="connsiteX5669" fmla="*/ 6744550 w 9124939"/>
              <a:gd name="connsiteY5669" fmla="*/ 5439009 h 6507156"/>
              <a:gd name="connsiteX5670" fmla="*/ 6745185 w 9124939"/>
              <a:gd name="connsiteY5670" fmla="*/ 5410406 h 6507156"/>
              <a:gd name="connsiteX5671" fmla="*/ 6730270 w 9124939"/>
              <a:gd name="connsiteY5671" fmla="*/ 5390384 h 6507156"/>
              <a:gd name="connsiteX5672" fmla="*/ 6723289 w 9124939"/>
              <a:gd name="connsiteY5672" fmla="*/ 5333814 h 6507156"/>
              <a:gd name="connsiteX5673" fmla="*/ 6697902 w 9124939"/>
              <a:gd name="connsiteY5673" fmla="*/ 5305528 h 6507156"/>
              <a:gd name="connsiteX5674" fmla="*/ 6692190 w 9124939"/>
              <a:gd name="connsiteY5674" fmla="*/ 5286460 h 6507156"/>
              <a:gd name="connsiteX5675" fmla="*/ 6679496 w 9124939"/>
              <a:gd name="connsiteY5675" fmla="*/ 5276290 h 6507156"/>
              <a:gd name="connsiteX5676" fmla="*/ 6639194 w 9124939"/>
              <a:gd name="connsiteY5676" fmla="*/ 5273430 h 6507156"/>
              <a:gd name="connsiteX5677" fmla="*/ 6614759 w 9124939"/>
              <a:gd name="connsiteY5677" fmla="*/ 5264213 h 6507156"/>
              <a:gd name="connsiteX5678" fmla="*/ 6605239 w 9124939"/>
              <a:gd name="connsiteY5678" fmla="*/ 5243873 h 6507156"/>
              <a:gd name="connsiteX5679" fmla="*/ 6606191 w 9124939"/>
              <a:gd name="connsiteY5679" fmla="*/ 5237517 h 6507156"/>
              <a:gd name="connsiteX5680" fmla="*/ 6596671 w 9124939"/>
              <a:gd name="connsiteY5680" fmla="*/ 5240059 h 6507156"/>
              <a:gd name="connsiteX5681" fmla="*/ 6576679 w 9124939"/>
              <a:gd name="connsiteY5681" fmla="*/ 5227347 h 6507156"/>
              <a:gd name="connsiteX5682" fmla="*/ 6569063 w 9124939"/>
              <a:gd name="connsiteY5682" fmla="*/ 5208914 h 6507156"/>
              <a:gd name="connsiteX5683" fmla="*/ 6567994 w 9124939"/>
              <a:gd name="connsiteY5683" fmla="*/ 5208318 h 6507156"/>
              <a:gd name="connsiteX5684" fmla="*/ 6545448 w 9124939"/>
              <a:gd name="connsiteY5684" fmla="*/ 5190224 h 6507156"/>
              <a:gd name="connsiteX5685" fmla="*/ 6511152 w 9124939"/>
              <a:gd name="connsiteY5685" fmla="*/ 5145465 h 6507156"/>
              <a:gd name="connsiteX5686" fmla="*/ 6467647 w 9124939"/>
              <a:gd name="connsiteY5686" fmla="*/ 5115943 h 6507156"/>
              <a:gd name="connsiteX5687" fmla="*/ 6439067 w 9124939"/>
              <a:gd name="connsiteY5687" fmla="*/ 5104515 h 6507156"/>
              <a:gd name="connsiteX5688" fmla="*/ 6414616 w 9124939"/>
              <a:gd name="connsiteY5688" fmla="*/ 5099754 h 6507156"/>
              <a:gd name="connsiteX5689" fmla="*/ 6394292 w 9124939"/>
              <a:gd name="connsiteY5689" fmla="*/ 5088326 h 6507156"/>
              <a:gd name="connsiteX5690" fmla="*/ 6393975 w 9124939"/>
              <a:gd name="connsiteY5690" fmla="*/ 5078803 h 6507156"/>
              <a:gd name="connsiteX5691" fmla="*/ 6380320 w 9124939"/>
              <a:gd name="connsiteY5691" fmla="*/ 5070549 h 6507156"/>
              <a:gd name="connsiteX5692" fmla="*/ 6376191 w 9124939"/>
              <a:gd name="connsiteY5692" fmla="*/ 5078803 h 6507156"/>
              <a:gd name="connsiteX5693" fmla="*/ 6364760 w 9124939"/>
              <a:gd name="connsiteY5693" fmla="*/ 5075946 h 6507156"/>
              <a:gd name="connsiteX5694" fmla="*/ 6348882 w 9124939"/>
              <a:gd name="connsiteY5694" fmla="*/ 5072771 h 6507156"/>
              <a:gd name="connsiteX5695" fmla="*/ 6339038 w 9124939"/>
              <a:gd name="connsiteY5695" fmla="*/ 5071184 h 6507156"/>
              <a:gd name="connsiteX5696" fmla="*/ 6322842 w 9124939"/>
              <a:gd name="connsiteY5696" fmla="*/ 5042614 h 6507156"/>
              <a:gd name="connsiteX5697" fmla="*/ 6305695 w 9124939"/>
              <a:gd name="connsiteY5697" fmla="*/ 5006109 h 6507156"/>
              <a:gd name="connsiteX5698" fmla="*/ 6287594 w 9124939"/>
              <a:gd name="connsiteY5698" fmla="*/ 5000712 h 6507156"/>
              <a:gd name="connsiteX5699" fmla="*/ 6270446 w 9124939"/>
              <a:gd name="connsiteY5699" fmla="*/ 5000077 h 6507156"/>
              <a:gd name="connsiteX5700" fmla="*/ 6265365 w 9124939"/>
              <a:gd name="connsiteY5700" fmla="*/ 4987062 h 6507156"/>
              <a:gd name="connsiteX5701" fmla="*/ 6296168 w 9124939"/>
              <a:gd name="connsiteY5701" fmla="*/ 4979761 h 6507156"/>
              <a:gd name="connsiteX5702" fmla="*/ 6293627 w 9124939"/>
              <a:gd name="connsiteY5702" fmla="*/ 4969286 h 6507156"/>
              <a:gd name="connsiteX5703" fmla="*/ 6284101 w 9124939"/>
              <a:gd name="connsiteY5703" fmla="*/ 4968016 h 6507156"/>
              <a:gd name="connsiteX5704" fmla="*/ 6279020 w 9124939"/>
              <a:gd name="connsiteY5704" fmla="*/ 4973412 h 6507156"/>
              <a:gd name="connsiteX5705" fmla="*/ 6281878 w 9124939"/>
              <a:gd name="connsiteY5705" fmla="*/ 4956588 h 6507156"/>
              <a:gd name="connsiteX5706" fmla="*/ 6300931 w 9124939"/>
              <a:gd name="connsiteY5706" fmla="*/ 4960715 h 6507156"/>
              <a:gd name="connsiteX5707" fmla="*/ 6311728 w 9124939"/>
              <a:gd name="connsiteY5707" fmla="*/ 4968968 h 6507156"/>
              <a:gd name="connsiteX5708" fmla="*/ 6310775 w 9124939"/>
              <a:gd name="connsiteY5708" fmla="*/ 4977222 h 6507156"/>
              <a:gd name="connsiteX5709" fmla="*/ 6328558 w 9124939"/>
              <a:gd name="connsiteY5709" fmla="*/ 4979444 h 6507156"/>
              <a:gd name="connsiteX5710" fmla="*/ 6319032 w 9124939"/>
              <a:gd name="connsiteY5710" fmla="*/ 4968968 h 6507156"/>
              <a:gd name="connsiteX5711" fmla="*/ 6337132 w 9124939"/>
              <a:gd name="connsiteY5711" fmla="*/ 4970873 h 6507156"/>
              <a:gd name="connsiteX5712" fmla="*/ 6343483 w 9124939"/>
              <a:gd name="connsiteY5712" fmla="*/ 4963572 h 6507156"/>
              <a:gd name="connsiteX5713" fmla="*/ 6346341 w 9124939"/>
              <a:gd name="connsiteY5713" fmla="*/ 4943255 h 6507156"/>
              <a:gd name="connsiteX5714" fmla="*/ 6355868 w 9124939"/>
              <a:gd name="connsiteY5714" fmla="*/ 4930558 h 6507156"/>
              <a:gd name="connsiteX5715" fmla="*/ 6370793 w 9124939"/>
              <a:gd name="connsiteY5715" fmla="*/ 4924209 h 6507156"/>
              <a:gd name="connsiteX5716" fmla="*/ 6373651 w 9124939"/>
              <a:gd name="connsiteY5716" fmla="*/ 4904210 h 6507156"/>
              <a:gd name="connsiteX5717" fmla="*/ 6394292 w 9124939"/>
              <a:gd name="connsiteY5717" fmla="*/ 4871196 h 6507156"/>
              <a:gd name="connsiteX5718" fmla="*/ 6402866 w 9124939"/>
              <a:gd name="connsiteY5718" fmla="*/ 4872149 h 6507156"/>
              <a:gd name="connsiteX5719" fmla="*/ 6396515 w 9124939"/>
              <a:gd name="connsiteY5719" fmla="*/ 4881672 h 6507156"/>
              <a:gd name="connsiteX5720" fmla="*/ 6399055 w 9124939"/>
              <a:gd name="connsiteY5720" fmla="*/ 4893417 h 6507156"/>
              <a:gd name="connsiteX5721" fmla="*/ 6412710 w 9124939"/>
              <a:gd name="connsiteY5721" fmla="*/ 4902623 h 6507156"/>
              <a:gd name="connsiteX5722" fmla="*/ 6421919 w 9124939"/>
              <a:gd name="connsiteY5722" fmla="*/ 4894052 h 6507156"/>
              <a:gd name="connsiteX5723" fmla="*/ 6420967 w 9124939"/>
              <a:gd name="connsiteY5723" fmla="*/ 4888973 h 6507156"/>
              <a:gd name="connsiteX5724" fmla="*/ 6416521 w 9124939"/>
              <a:gd name="connsiteY5724" fmla="*/ 4883577 h 6507156"/>
              <a:gd name="connsiteX5725" fmla="*/ 6417791 w 9124939"/>
              <a:gd name="connsiteY5725" fmla="*/ 4893100 h 6507156"/>
              <a:gd name="connsiteX5726" fmla="*/ 6410170 w 9124939"/>
              <a:gd name="connsiteY5726" fmla="*/ 4885799 h 6507156"/>
              <a:gd name="connsiteX5727" fmla="*/ 6408264 w 9124939"/>
              <a:gd name="connsiteY5727" fmla="*/ 4877545 h 6507156"/>
              <a:gd name="connsiteX5728" fmla="*/ 6411440 w 9124939"/>
              <a:gd name="connsiteY5728" fmla="*/ 4873418 h 6507156"/>
              <a:gd name="connsiteX5729" fmla="*/ 6420967 w 9124939"/>
              <a:gd name="connsiteY5729" fmla="*/ 4863895 h 6507156"/>
              <a:gd name="connsiteX5730" fmla="*/ 6427318 w 9124939"/>
              <a:gd name="connsiteY5730" fmla="*/ 4863578 h 6507156"/>
              <a:gd name="connsiteX5731" fmla="*/ 6435892 w 9124939"/>
              <a:gd name="connsiteY5731" fmla="*/ 4875006 h 6507156"/>
              <a:gd name="connsiteX5732" fmla="*/ 6445418 w 9124939"/>
              <a:gd name="connsiteY5732" fmla="*/ 4877228 h 6507156"/>
              <a:gd name="connsiteX5733" fmla="*/ 6453357 w 9124939"/>
              <a:gd name="connsiteY5733" fmla="*/ 4869927 h 6507156"/>
              <a:gd name="connsiteX5734" fmla="*/ 6436527 w 9124939"/>
              <a:gd name="connsiteY5734" fmla="*/ 4858181 h 6507156"/>
              <a:gd name="connsiteX5735" fmla="*/ 6434304 w 9124939"/>
              <a:gd name="connsiteY5735" fmla="*/ 4852785 h 6507156"/>
              <a:gd name="connsiteX5736" fmla="*/ 6403501 w 9124939"/>
              <a:gd name="connsiteY5736" fmla="*/ 4828977 h 6507156"/>
              <a:gd name="connsiteX5737" fmla="*/ 6399373 w 9124939"/>
              <a:gd name="connsiteY5737" fmla="*/ 4834373 h 6507156"/>
              <a:gd name="connsiteX5738" fmla="*/ 6386671 w 9124939"/>
              <a:gd name="connsiteY5738" fmla="*/ 4820723 h 6507156"/>
              <a:gd name="connsiteX5739" fmla="*/ 6377779 w 9124939"/>
              <a:gd name="connsiteY5739" fmla="*/ 4802947 h 6507156"/>
              <a:gd name="connsiteX5740" fmla="*/ 6374604 w 9124939"/>
              <a:gd name="connsiteY5740" fmla="*/ 4783900 h 6507156"/>
              <a:gd name="connsiteX5741" fmla="*/ 6392704 w 9124939"/>
              <a:gd name="connsiteY5741" fmla="*/ 4794376 h 6507156"/>
              <a:gd name="connsiteX5742" fmla="*/ 6409535 w 9124939"/>
              <a:gd name="connsiteY5742" fmla="*/ 4787709 h 6507156"/>
              <a:gd name="connsiteX5743" fmla="*/ 6412710 w 9124939"/>
              <a:gd name="connsiteY5743" fmla="*/ 4781361 h 6507156"/>
              <a:gd name="connsiteX5744" fmla="*/ 6422237 w 9124939"/>
              <a:gd name="connsiteY5744" fmla="*/ 4783583 h 6507156"/>
              <a:gd name="connsiteX5745" fmla="*/ 6429858 w 9124939"/>
              <a:gd name="connsiteY5745" fmla="*/ 4790884 h 6507156"/>
              <a:gd name="connsiteX5746" fmla="*/ 6450499 w 9124939"/>
              <a:gd name="connsiteY5746" fmla="*/ 4790566 h 6507156"/>
              <a:gd name="connsiteX5747" fmla="*/ 6450499 w 9124939"/>
              <a:gd name="connsiteY5747" fmla="*/ 4780408 h 6507156"/>
              <a:gd name="connsiteX5748" fmla="*/ 6437797 w 9124939"/>
              <a:gd name="connsiteY5748" fmla="*/ 4771837 h 6507156"/>
              <a:gd name="connsiteX5749" fmla="*/ 6431446 w 9124939"/>
              <a:gd name="connsiteY5749" fmla="*/ 4780408 h 6507156"/>
              <a:gd name="connsiteX5750" fmla="*/ 6425095 w 9124939"/>
              <a:gd name="connsiteY5750" fmla="*/ 4770885 h 6507156"/>
              <a:gd name="connsiteX5751" fmla="*/ 6428270 w 9124939"/>
              <a:gd name="connsiteY5751" fmla="*/ 4762314 h 6507156"/>
              <a:gd name="connsiteX5752" fmla="*/ 6433669 w 9124939"/>
              <a:gd name="connsiteY5752" fmla="*/ 4758187 h 6507156"/>
              <a:gd name="connsiteX5753" fmla="*/ 6457168 w 9124939"/>
              <a:gd name="connsiteY5753" fmla="*/ 4759140 h 6507156"/>
              <a:gd name="connsiteX5754" fmla="*/ 6469552 w 9124939"/>
              <a:gd name="connsiteY5754" fmla="*/ 4748347 h 6507156"/>
              <a:gd name="connsiteX5755" fmla="*/ 6480032 w 9124939"/>
              <a:gd name="connsiteY5755" fmla="*/ 4743903 h 6507156"/>
              <a:gd name="connsiteX5756" fmla="*/ 6524172 w 9124939"/>
              <a:gd name="connsiteY5756" fmla="*/ 4734379 h 6507156"/>
              <a:gd name="connsiteX5757" fmla="*/ 6524172 w 9124939"/>
              <a:gd name="connsiteY5757" fmla="*/ 4725809 h 6507156"/>
              <a:gd name="connsiteX5758" fmla="*/ 6512422 w 9124939"/>
              <a:gd name="connsiteY5758" fmla="*/ 4719460 h 6507156"/>
              <a:gd name="connsiteX5759" fmla="*/ 6514645 w 9124939"/>
              <a:gd name="connsiteY5759" fmla="*/ 4709936 h 6507156"/>
              <a:gd name="connsiteX5760" fmla="*/ 6510517 w 9124939"/>
              <a:gd name="connsiteY5760" fmla="*/ 4702953 h 6507156"/>
              <a:gd name="connsiteX5761" fmla="*/ 6487018 w 9124939"/>
              <a:gd name="connsiteY5761" fmla="*/ 4707080 h 6507156"/>
              <a:gd name="connsiteX5762" fmla="*/ 6473363 w 9124939"/>
              <a:gd name="connsiteY5762" fmla="*/ 4716603 h 6507156"/>
              <a:gd name="connsiteX5763" fmla="*/ 6446053 w 9124939"/>
              <a:gd name="connsiteY5763" fmla="*/ 4719142 h 6507156"/>
              <a:gd name="connsiteX5764" fmla="*/ 6425040 w 9124939"/>
              <a:gd name="connsiteY5764" fmla="*/ 4722278 h 6507156"/>
              <a:gd name="connsiteX5765" fmla="*/ 6424919 w 9124939"/>
              <a:gd name="connsiteY5765" fmla="*/ 4723011 h 6507156"/>
              <a:gd name="connsiteX5766" fmla="*/ 6409044 w 9124939"/>
              <a:gd name="connsiteY5766" fmla="*/ 4737950 h 6507156"/>
              <a:gd name="connsiteX5767" fmla="*/ 6403646 w 9124939"/>
              <a:gd name="connsiteY5767" fmla="*/ 4738268 h 6507156"/>
              <a:gd name="connsiteX5768" fmla="*/ 6408091 w 9124939"/>
              <a:gd name="connsiteY5768" fmla="*/ 4728733 h 6507156"/>
              <a:gd name="connsiteX5769" fmla="*/ 6379199 w 9124939"/>
              <a:gd name="connsiteY5769" fmla="*/ 4724283 h 6507156"/>
              <a:gd name="connsiteX5770" fmla="*/ 6352211 w 9124939"/>
              <a:gd name="connsiteY5770" fmla="*/ 4738586 h 6507156"/>
              <a:gd name="connsiteX5771" fmla="*/ 6343639 w 9124939"/>
              <a:gd name="connsiteY5771" fmla="*/ 4752254 h 6507156"/>
              <a:gd name="connsiteX5772" fmla="*/ 6336654 w 9124939"/>
              <a:gd name="connsiteY5772" fmla="*/ 4756704 h 6507156"/>
              <a:gd name="connsiteX5773" fmla="*/ 6332209 w 9124939"/>
              <a:gd name="connsiteY5773" fmla="*/ 4754479 h 6507156"/>
              <a:gd name="connsiteX5774" fmla="*/ 6300459 w 9124939"/>
              <a:gd name="connsiteY5774" fmla="*/ 4766557 h 6507156"/>
              <a:gd name="connsiteX5775" fmla="*/ 6289029 w 9124939"/>
              <a:gd name="connsiteY5775" fmla="*/ 4787853 h 6507156"/>
              <a:gd name="connsiteX5776" fmla="*/ 6278551 w 9124939"/>
              <a:gd name="connsiteY5776" fmla="*/ 4794210 h 6507156"/>
              <a:gd name="connsiteX5777" fmla="*/ 6272201 w 9124939"/>
              <a:gd name="connsiteY5777" fmla="*/ 4781496 h 6507156"/>
              <a:gd name="connsiteX5778" fmla="*/ 6258231 w 9124939"/>
              <a:gd name="connsiteY5778" fmla="*/ 4779589 h 6507156"/>
              <a:gd name="connsiteX5779" fmla="*/ 6245531 w 9124939"/>
              <a:gd name="connsiteY5779" fmla="*/ 4781814 h 6507156"/>
              <a:gd name="connsiteX5780" fmla="*/ 6241404 w 9124939"/>
              <a:gd name="connsiteY5780" fmla="*/ 4793574 h 6507156"/>
              <a:gd name="connsiteX5781" fmla="*/ 6238546 w 9124939"/>
              <a:gd name="connsiteY5781" fmla="*/ 4805970 h 6507156"/>
              <a:gd name="connsiteX5782" fmla="*/ 6225846 w 9124939"/>
              <a:gd name="connsiteY5782" fmla="*/ 4808513 h 6507156"/>
              <a:gd name="connsiteX5783" fmla="*/ 6225846 w 9124939"/>
              <a:gd name="connsiteY5783" fmla="*/ 4801838 h 6507156"/>
              <a:gd name="connsiteX5784" fmla="*/ 6209971 w 9124939"/>
              <a:gd name="connsiteY5784" fmla="*/ 4794528 h 6507156"/>
              <a:gd name="connsiteX5785" fmla="*/ 6195049 w 9124939"/>
              <a:gd name="connsiteY5785" fmla="*/ 4812645 h 6507156"/>
              <a:gd name="connsiteX5786" fmla="*/ 6174094 w 9124939"/>
              <a:gd name="connsiteY5786" fmla="*/ 4823452 h 6507156"/>
              <a:gd name="connsiteX5787" fmla="*/ 6149646 w 9124939"/>
              <a:gd name="connsiteY5787" fmla="*/ 4831081 h 6507156"/>
              <a:gd name="connsiteX5788" fmla="*/ 6144566 w 9124939"/>
              <a:gd name="connsiteY5788" fmla="*/ 4825041 h 6507156"/>
              <a:gd name="connsiteX5789" fmla="*/ 6139804 w 9124939"/>
              <a:gd name="connsiteY5789" fmla="*/ 4798342 h 6507156"/>
              <a:gd name="connsiteX5790" fmla="*/ 6134724 w 9124939"/>
              <a:gd name="connsiteY5790" fmla="*/ 4807877 h 6507156"/>
              <a:gd name="connsiteX5791" fmla="*/ 6139169 w 9124939"/>
              <a:gd name="connsiteY5791" fmla="*/ 4835213 h 6507156"/>
              <a:gd name="connsiteX5792" fmla="*/ 6145519 w 9124939"/>
              <a:gd name="connsiteY5792" fmla="*/ 4836484 h 6507156"/>
              <a:gd name="connsiteX5793" fmla="*/ 6136311 w 9124939"/>
              <a:gd name="connsiteY5793" fmla="*/ 4842841 h 6507156"/>
              <a:gd name="connsiteX5794" fmla="*/ 6133771 w 9124939"/>
              <a:gd name="connsiteY5794" fmla="*/ 4837755 h 6507156"/>
              <a:gd name="connsiteX5795" fmla="*/ 6132819 w 9124939"/>
              <a:gd name="connsiteY5795" fmla="*/ 4828220 h 6507156"/>
              <a:gd name="connsiteX5796" fmla="*/ 6127421 w 9124939"/>
              <a:gd name="connsiteY5796" fmla="*/ 4820909 h 6507156"/>
              <a:gd name="connsiteX5797" fmla="*/ 6122341 w 9124939"/>
              <a:gd name="connsiteY5797" fmla="*/ 4838709 h 6507156"/>
              <a:gd name="connsiteX5798" fmla="*/ 6126786 w 9124939"/>
              <a:gd name="connsiteY5798" fmla="*/ 4840934 h 6507156"/>
              <a:gd name="connsiteX5799" fmla="*/ 6112816 w 9124939"/>
              <a:gd name="connsiteY5799" fmla="*/ 4854601 h 6507156"/>
              <a:gd name="connsiteX5800" fmla="*/ 6098211 w 9124939"/>
              <a:gd name="connsiteY5800" fmla="*/ 4861276 h 6507156"/>
              <a:gd name="connsiteX5801" fmla="*/ 6092814 w 9124939"/>
              <a:gd name="connsiteY5801" fmla="*/ 4865408 h 6507156"/>
              <a:gd name="connsiteX5802" fmla="*/ 6081384 w 9124939"/>
              <a:gd name="connsiteY5802" fmla="*/ 4867633 h 6507156"/>
              <a:gd name="connsiteX5803" fmla="*/ 6077256 w 9124939"/>
              <a:gd name="connsiteY5803" fmla="*/ 4886704 h 6507156"/>
              <a:gd name="connsiteX5804" fmla="*/ 6068684 w 9124939"/>
              <a:gd name="connsiteY5804" fmla="*/ 4891790 h 6507156"/>
              <a:gd name="connsiteX5805" fmla="*/ 6062334 w 9124939"/>
              <a:gd name="connsiteY5805" fmla="*/ 4888611 h 6507156"/>
              <a:gd name="connsiteX5806" fmla="*/ 6059159 w 9124939"/>
              <a:gd name="connsiteY5806" fmla="*/ 4880665 h 6507156"/>
              <a:gd name="connsiteX5807" fmla="*/ 6068684 w 9124939"/>
              <a:gd name="connsiteY5807" fmla="*/ 4875897 h 6507156"/>
              <a:gd name="connsiteX5808" fmla="*/ 6068684 w 9124939"/>
              <a:gd name="connsiteY5808" fmla="*/ 4872083 h 6507156"/>
              <a:gd name="connsiteX5809" fmla="*/ 6059159 w 9124939"/>
              <a:gd name="connsiteY5809" fmla="*/ 4877487 h 6507156"/>
              <a:gd name="connsiteX5810" fmla="*/ 6046459 w 9124939"/>
              <a:gd name="connsiteY5810" fmla="*/ 4862548 h 6507156"/>
              <a:gd name="connsiteX5811" fmla="*/ 6035664 w 9124939"/>
              <a:gd name="connsiteY5811" fmla="*/ 4863819 h 6507156"/>
              <a:gd name="connsiteX5812" fmla="*/ 6032489 w 9124939"/>
              <a:gd name="connsiteY5812" fmla="*/ 4872083 h 6507156"/>
              <a:gd name="connsiteX5813" fmla="*/ 6024234 w 9124939"/>
              <a:gd name="connsiteY5813" fmla="*/ 4865090 h 6507156"/>
              <a:gd name="connsiteX5814" fmla="*/ 6016614 w 9124939"/>
              <a:gd name="connsiteY5814" fmla="*/ 4876851 h 6507156"/>
              <a:gd name="connsiteX5815" fmla="*/ 6011534 w 9124939"/>
              <a:gd name="connsiteY5815" fmla="*/ 4863819 h 6507156"/>
              <a:gd name="connsiteX5816" fmla="*/ 6003914 w 9124939"/>
              <a:gd name="connsiteY5816" fmla="*/ 4854601 h 6507156"/>
              <a:gd name="connsiteX5817" fmla="*/ 5990261 w 9124939"/>
              <a:gd name="connsiteY5817" fmla="*/ 4846337 h 6507156"/>
              <a:gd name="connsiteX5818" fmla="*/ 5987086 w 9124939"/>
              <a:gd name="connsiteY5818" fmla="*/ 4865408 h 6507156"/>
              <a:gd name="connsiteX5819" fmla="*/ 5994706 w 9124939"/>
              <a:gd name="connsiteY5819" fmla="*/ 4874626 h 6507156"/>
              <a:gd name="connsiteX5820" fmla="*/ 6001056 w 9124939"/>
              <a:gd name="connsiteY5820" fmla="*/ 4880983 h 6507156"/>
              <a:gd name="connsiteX5821" fmla="*/ 6010581 w 9124939"/>
              <a:gd name="connsiteY5821" fmla="*/ 4881937 h 6507156"/>
              <a:gd name="connsiteX5822" fmla="*/ 6023281 w 9124939"/>
              <a:gd name="connsiteY5822" fmla="*/ 4889247 h 6507156"/>
              <a:gd name="connsiteX5823" fmla="*/ 6026456 w 9124939"/>
              <a:gd name="connsiteY5823" fmla="*/ 4901961 h 6507156"/>
              <a:gd name="connsiteX5824" fmla="*/ 6033124 w 9124939"/>
              <a:gd name="connsiteY5824" fmla="*/ 4903868 h 6507156"/>
              <a:gd name="connsiteX5825" fmla="*/ 6030901 w 9124939"/>
              <a:gd name="connsiteY5825" fmla="*/ 4887976 h 6507156"/>
              <a:gd name="connsiteX5826" fmla="*/ 6032489 w 9124939"/>
              <a:gd name="connsiteY5826" fmla="*/ 4881619 h 6507156"/>
              <a:gd name="connsiteX5827" fmla="*/ 6054079 w 9124939"/>
              <a:gd name="connsiteY5827" fmla="*/ 4894968 h 6507156"/>
              <a:gd name="connsiteX5828" fmla="*/ 6063604 w 9124939"/>
              <a:gd name="connsiteY5828" fmla="*/ 4898465 h 6507156"/>
              <a:gd name="connsiteX5829" fmla="*/ 6071224 w 9124939"/>
              <a:gd name="connsiteY5829" fmla="*/ 4903550 h 6507156"/>
              <a:gd name="connsiteX5830" fmla="*/ 6058524 w 9124939"/>
              <a:gd name="connsiteY5830" fmla="*/ 4916264 h 6507156"/>
              <a:gd name="connsiteX5831" fmla="*/ 6057254 w 9124939"/>
              <a:gd name="connsiteY5831" fmla="*/ 4919443 h 6507156"/>
              <a:gd name="connsiteX5832" fmla="*/ 6076621 w 9124939"/>
              <a:gd name="connsiteY5832" fmla="*/ 4917218 h 6507156"/>
              <a:gd name="connsiteX5833" fmla="*/ 6083924 w 9124939"/>
              <a:gd name="connsiteY5833" fmla="*/ 4921350 h 6507156"/>
              <a:gd name="connsiteX5834" fmla="*/ 6077574 w 9124939"/>
              <a:gd name="connsiteY5834" fmla="*/ 4927707 h 6507156"/>
              <a:gd name="connsiteX5835" fmla="*/ 6093449 w 9124939"/>
              <a:gd name="connsiteY5835" fmla="*/ 4927707 h 6507156"/>
              <a:gd name="connsiteX5836" fmla="*/ 6105196 w 9124939"/>
              <a:gd name="connsiteY5836" fmla="*/ 4932793 h 6507156"/>
              <a:gd name="connsiteX5837" fmla="*/ 6115674 w 9124939"/>
              <a:gd name="connsiteY5837" fmla="*/ 4945507 h 6507156"/>
              <a:gd name="connsiteX5838" fmla="*/ 6109641 w 9124939"/>
              <a:gd name="connsiteY5838" fmla="*/ 4971570 h 6507156"/>
              <a:gd name="connsiteX5839" fmla="*/ 6129961 w 9124939"/>
              <a:gd name="connsiteY5839" fmla="*/ 4972524 h 6507156"/>
              <a:gd name="connsiteX5840" fmla="*/ 6170284 w 9124939"/>
              <a:gd name="connsiteY5840" fmla="*/ 4987145 h 6507156"/>
              <a:gd name="connsiteX5841" fmla="*/ 6173459 w 9124939"/>
              <a:gd name="connsiteY5841" fmla="*/ 4979834 h 6507156"/>
              <a:gd name="connsiteX5842" fmla="*/ 6146789 w 9124939"/>
              <a:gd name="connsiteY5842" fmla="*/ 4962988 h 6507156"/>
              <a:gd name="connsiteX5843" fmla="*/ 6125199 w 9124939"/>
              <a:gd name="connsiteY5843" fmla="*/ 4931521 h 6507156"/>
              <a:gd name="connsiteX5844" fmla="*/ 6106784 w 9124939"/>
              <a:gd name="connsiteY5844" fmla="*/ 4895922 h 6507156"/>
              <a:gd name="connsiteX5845" fmla="*/ 6098529 w 9124939"/>
              <a:gd name="connsiteY5845" fmla="*/ 4904186 h 6507156"/>
              <a:gd name="connsiteX5846" fmla="*/ 6093131 w 9124939"/>
              <a:gd name="connsiteY5846" fmla="*/ 4895922 h 6507156"/>
              <a:gd name="connsiteX5847" fmla="*/ 6089004 w 9124939"/>
              <a:gd name="connsiteY5847" fmla="*/ 4881301 h 6507156"/>
              <a:gd name="connsiteX5848" fmla="*/ 6096306 w 9124939"/>
              <a:gd name="connsiteY5848" fmla="*/ 4878122 h 6507156"/>
              <a:gd name="connsiteX5849" fmla="*/ 6095354 w 9124939"/>
              <a:gd name="connsiteY5849" fmla="*/ 4871765 h 6507156"/>
              <a:gd name="connsiteX5850" fmla="*/ 6098529 w 9124939"/>
              <a:gd name="connsiteY5850" fmla="*/ 4869540 h 6507156"/>
              <a:gd name="connsiteX5851" fmla="*/ 6130596 w 9124939"/>
              <a:gd name="connsiteY5851" fmla="*/ 4931521 h 6507156"/>
              <a:gd name="connsiteX5852" fmla="*/ 6150916 w 9124939"/>
              <a:gd name="connsiteY5852" fmla="*/ 4961081 h 6507156"/>
              <a:gd name="connsiteX5853" fmla="*/ 6172506 w 9124939"/>
              <a:gd name="connsiteY5853" fmla="*/ 4971252 h 6507156"/>
              <a:gd name="connsiteX5854" fmla="*/ 6179809 w 9124939"/>
              <a:gd name="connsiteY5854" fmla="*/ 4973477 h 6507156"/>
              <a:gd name="connsiteX5855" fmla="*/ 6188064 w 9124939"/>
              <a:gd name="connsiteY5855" fmla="*/ 4974113 h 6507156"/>
              <a:gd name="connsiteX5856" fmla="*/ 6192191 w 9124939"/>
              <a:gd name="connsiteY5856" fmla="*/ 4967756 h 6507156"/>
              <a:gd name="connsiteX5857" fmla="*/ 6200764 w 9124939"/>
              <a:gd name="connsiteY5857" fmla="*/ 4958221 h 6507156"/>
              <a:gd name="connsiteX5858" fmla="*/ 6210289 w 9124939"/>
              <a:gd name="connsiteY5858" fmla="*/ 4973160 h 6507156"/>
              <a:gd name="connsiteX5859" fmla="*/ 6219814 w 9124939"/>
              <a:gd name="connsiteY5859" fmla="*/ 4966803 h 6507156"/>
              <a:gd name="connsiteX5860" fmla="*/ 6223941 w 9124939"/>
              <a:gd name="connsiteY5860" fmla="*/ 4960128 h 6507156"/>
              <a:gd name="connsiteX5861" fmla="*/ 6242674 w 9124939"/>
              <a:gd name="connsiteY5861" fmla="*/ 4955678 h 6507156"/>
              <a:gd name="connsiteX5862" fmla="*/ 6256644 w 9124939"/>
              <a:gd name="connsiteY5862" fmla="*/ 4957903 h 6507156"/>
              <a:gd name="connsiteX5863" fmla="*/ 6275059 w 9124939"/>
              <a:gd name="connsiteY5863" fmla="*/ 4971252 h 6507156"/>
              <a:gd name="connsiteX5864" fmla="*/ 6269344 w 9124939"/>
              <a:gd name="connsiteY5864" fmla="*/ 4976656 h 6507156"/>
              <a:gd name="connsiteX5865" fmla="*/ 6254739 w 9124939"/>
              <a:gd name="connsiteY5865" fmla="*/ 4974749 h 6507156"/>
              <a:gd name="connsiteX5866" fmla="*/ 6250611 w 9124939"/>
              <a:gd name="connsiteY5866" fmla="*/ 4976974 h 6507156"/>
              <a:gd name="connsiteX5867" fmla="*/ 6249976 w 9124939"/>
              <a:gd name="connsiteY5867" fmla="*/ 4996680 h 6507156"/>
              <a:gd name="connsiteX5868" fmla="*/ 6245531 w 9124939"/>
              <a:gd name="connsiteY5868" fmla="*/ 5009394 h 6507156"/>
              <a:gd name="connsiteX5869" fmla="*/ 6238229 w 9124939"/>
              <a:gd name="connsiteY5869" fmla="*/ 5010666 h 6507156"/>
              <a:gd name="connsiteX5870" fmla="*/ 6225529 w 9124939"/>
              <a:gd name="connsiteY5870" fmla="*/ 5012891 h 6507156"/>
              <a:gd name="connsiteX5871" fmla="*/ 6210924 w 9124939"/>
              <a:gd name="connsiteY5871" fmla="*/ 5022744 h 6507156"/>
              <a:gd name="connsiteX5872" fmla="*/ 6188381 w 9124939"/>
              <a:gd name="connsiteY5872" fmla="*/ 5004945 h 6507156"/>
              <a:gd name="connsiteX5873" fmla="*/ 6164886 w 9124939"/>
              <a:gd name="connsiteY5873" fmla="*/ 5005898 h 6507156"/>
              <a:gd name="connsiteX5874" fmla="*/ 6155679 w 9124939"/>
              <a:gd name="connsiteY5874" fmla="*/ 5017659 h 6507156"/>
              <a:gd name="connsiteX5875" fmla="*/ 6149329 w 9124939"/>
              <a:gd name="connsiteY5875" fmla="*/ 5031326 h 6507156"/>
              <a:gd name="connsiteX5876" fmla="*/ 6127421 w 9124939"/>
              <a:gd name="connsiteY5876" fmla="*/ 5038319 h 6507156"/>
              <a:gd name="connsiteX5877" fmla="*/ 6118849 w 9124939"/>
              <a:gd name="connsiteY5877" fmla="*/ 5048808 h 6507156"/>
              <a:gd name="connsiteX5878" fmla="*/ 6106149 w 9124939"/>
              <a:gd name="connsiteY5878" fmla="*/ 5049762 h 6507156"/>
              <a:gd name="connsiteX5879" fmla="*/ 6096624 w 9124939"/>
              <a:gd name="connsiteY5879" fmla="*/ 5043405 h 6507156"/>
              <a:gd name="connsiteX5880" fmla="*/ 6088051 w 9124939"/>
              <a:gd name="connsiteY5880" fmla="*/ 5048172 h 6507156"/>
              <a:gd name="connsiteX5881" fmla="*/ 6066144 w 9124939"/>
              <a:gd name="connsiteY5881" fmla="*/ 5070422 h 6507156"/>
              <a:gd name="connsiteX5882" fmla="*/ 6035664 w 9124939"/>
              <a:gd name="connsiteY5882" fmla="*/ 5095850 h 6507156"/>
              <a:gd name="connsiteX5883" fmla="*/ 6008676 w 9124939"/>
              <a:gd name="connsiteY5883" fmla="*/ 5114921 h 6507156"/>
              <a:gd name="connsiteX5884" fmla="*/ 5981689 w 9124939"/>
              <a:gd name="connsiteY5884" fmla="*/ 5099346 h 6507156"/>
              <a:gd name="connsiteX5885" fmla="*/ 5955336 w 9124939"/>
              <a:gd name="connsiteY5885" fmla="*/ 5096485 h 6507156"/>
              <a:gd name="connsiteX5886" fmla="*/ 5953114 w 9124939"/>
              <a:gd name="connsiteY5886" fmla="*/ 5089175 h 6507156"/>
              <a:gd name="connsiteX5887" fmla="*/ 5971211 w 9124939"/>
              <a:gd name="connsiteY5887" fmla="*/ 5075507 h 6507156"/>
              <a:gd name="connsiteX5888" fmla="*/ 5967719 w 9124939"/>
              <a:gd name="connsiteY5888" fmla="*/ 5057390 h 6507156"/>
              <a:gd name="connsiteX5889" fmla="*/ 5975021 w 9124939"/>
              <a:gd name="connsiteY5889" fmla="*/ 5054211 h 6507156"/>
              <a:gd name="connsiteX5890" fmla="*/ 5979149 w 9124939"/>
              <a:gd name="connsiteY5890" fmla="*/ 5024651 h 6507156"/>
              <a:gd name="connsiteX5891" fmla="*/ 5963909 w 9124939"/>
              <a:gd name="connsiteY5891" fmla="*/ 5001766 h 6507156"/>
              <a:gd name="connsiteX5892" fmla="*/ 5948034 w 9124939"/>
              <a:gd name="connsiteY5892" fmla="*/ 5007170 h 6507156"/>
              <a:gd name="connsiteX5893" fmla="*/ 5944859 w 9124939"/>
              <a:gd name="connsiteY5893" fmla="*/ 4998588 h 6507156"/>
              <a:gd name="connsiteX5894" fmla="*/ 5924856 w 9124939"/>
              <a:gd name="connsiteY5894" fmla="*/ 4981742 h 6507156"/>
              <a:gd name="connsiteX5895" fmla="*/ 5911839 w 9124939"/>
              <a:gd name="connsiteY5895" fmla="*/ 4980788 h 6507156"/>
              <a:gd name="connsiteX5896" fmla="*/ 5904536 w 9124939"/>
              <a:gd name="connsiteY5896" fmla="*/ 4991595 h 6507156"/>
              <a:gd name="connsiteX5897" fmla="*/ 5890884 w 9124939"/>
              <a:gd name="connsiteY5897" fmla="*/ 4986509 h 6507156"/>
              <a:gd name="connsiteX5898" fmla="*/ 5877866 w 9124939"/>
              <a:gd name="connsiteY5898" fmla="*/ 4979199 h 6507156"/>
              <a:gd name="connsiteX5899" fmla="*/ 5874691 w 9124939"/>
              <a:gd name="connsiteY5899" fmla="*/ 4970935 h 6507156"/>
              <a:gd name="connsiteX5900" fmla="*/ 5881359 w 9124939"/>
              <a:gd name="connsiteY5900" fmla="*/ 4966167 h 6507156"/>
              <a:gd name="connsiteX5901" fmla="*/ 5901996 w 9124939"/>
              <a:gd name="connsiteY5901" fmla="*/ 4950274 h 6507156"/>
              <a:gd name="connsiteX5902" fmla="*/ 5930254 w 9124939"/>
              <a:gd name="connsiteY5902" fmla="*/ 4927071 h 6507156"/>
              <a:gd name="connsiteX5903" fmla="*/ 5933429 w 9124939"/>
              <a:gd name="connsiteY5903" fmla="*/ 4917536 h 6507156"/>
              <a:gd name="connsiteX5904" fmla="*/ 5937874 w 9124939"/>
              <a:gd name="connsiteY5904" fmla="*/ 4924846 h 6507156"/>
              <a:gd name="connsiteX5905" fmla="*/ 5960099 w 9124939"/>
              <a:gd name="connsiteY5905" fmla="*/ 4915947 h 6507156"/>
              <a:gd name="connsiteX5906" fmla="*/ 5988356 w 9124939"/>
              <a:gd name="connsiteY5906" fmla="*/ 4908636 h 6507156"/>
              <a:gd name="connsiteX5907" fmla="*/ 5999151 w 9124939"/>
              <a:gd name="connsiteY5907" fmla="*/ 4911814 h 6507156"/>
              <a:gd name="connsiteX5908" fmla="*/ 5993754 w 9124939"/>
              <a:gd name="connsiteY5908" fmla="*/ 4901008 h 6507156"/>
              <a:gd name="connsiteX5909" fmla="*/ 6003279 w 9124939"/>
              <a:gd name="connsiteY5909" fmla="*/ 4891472 h 6507156"/>
              <a:gd name="connsiteX5910" fmla="*/ 5985181 w 9124939"/>
              <a:gd name="connsiteY5910" fmla="*/ 4897829 h 6507156"/>
              <a:gd name="connsiteX5911" fmla="*/ 5984229 w 9124939"/>
              <a:gd name="connsiteY5911" fmla="*/ 4886386 h 6507156"/>
              <a:gd name="connsiteX5912" fmla="*/ 5978831 w 9124939"/>
              <a:gd name="connsiteY5912" fmla="*/ 4879076 h 6507156"/>
              <a:gd name="connsiteX5913" fmla="*/ 5976291 w 9124939"/>
              <a:gd name="connsiteY5913" fmla="*/ 4857780 h 6507156"/>
              <a:gd name="connsiteX5914" fmla="*/ 5971529 w 9124939"/>
              <a:gd name="connsiteY5914" fmla="*/ 4871765 h 6507156"/>
              <a:gd name="connsiteX5915" fmla="*/ 5963909 w 9124939"/>
              <a:gd name="connsiteY5915" fmla="*/ 4873990 h 6507156"/>
              <a:gd name="connsiteX5916" fmla="*/ 5969306 w 9124939"/>
              <a:gd name="connsiteY5916" fmla="*/ 4887658 h 6507156"/>
              <a:gd name="connsiteX5917" fmla="*/ 5965179 w 9124939"/>
              <a:gd name="connsiteY5917" fmla="*/ 4886704 h 6507156"/>
              <a:gd name="connsiteX5918" fmla="*/ 5955336 w 9124939"/>
              <a:gd name="connsiteY5918" fmla="*/ 4880347 h 6507156"/>
              <a:gd name="connsiteX5919" fmla="*/ 5948986 w 9124939"/>
              <a:gd name="connsiteY5919" fmla="*/ 4881301 h 6507156"/>
              <a:gd name="connsiteX5920" fmla="*/ 5941684 w 9124939"/>
              <a:gd name="connsiteY5920" fmla="*/ 4877487 h 6507156"/>
              <a:gd name="connsiteX5921" fmla="*/ 5940731 w 9124939"/>
              <a:gd name="connsiteY5921" fmla="*/ 4865726 h 6507156"/>
              <a:gd name="connsiteX5922" fmla="*/ 5933111 w 9124939"/>
              <a:gd name="connsiteY5922" fmla="*/ 4871130 h 6507156"/>
              <a:gd name="connsiteX5923" fmla="*/ 5923586 w 9124939"/>
              <a:gd name="connsiteY5923" fmla="*/ 4863501 h 6507156"/>
              <a:gd name="connsiteX5924" fmla="*/ 5920411 w 9124939"/>
              <a:gd name="connsiteY5924" fmla="*/ 4869858 h 6507156"/>
              <a:gd name="connsiteX5925" fmla="*/ 5915014 w 9124939"/>
              <a:gd name="connsiteY5925" fmla="*/ 4871130 h 6507156"/>
              <a:gd name="connsiteX5926" fmla="*/ 5902314 w 9124939"/>
              <a:gd name="connsiteY5926" fmla="*/ 4873672 h 6507156"/>
              <a:gd name="connsiteX5927" fmla="*/ 5888979 w 9124939"/>
              <a:gd name="connsiteY5927" fmla="*/ 4878758 h 6507156"/>
              <a:gd name="connsiteX5928" fmla="*/ 5888026 w 9124939"/>
              <a:gd name="connsiteY5928" fmla="*/ 4886386 h 6507156"/>
              <a:gd name="connsiteX5929" fmla="*/ 5910251 w 9124939"/>
              <a:gd name="connsiteY5929" fmla="*/ 4890201 h 6507156"/>
              <a:gd name="connsiteX5930" fmla="*/ 5902631 w 9124939"/>
              <a:gd name="connsiteY5930" fmla="*/ 4892426 h 6507156"/>
              <a:gd name="connsiteX5931" fmla="*/ 5879454 w 9124939"/>
              <a:gd name="connsiteY5931" fmla="*/ 4888294 h 6507156"/>
              <a:gd name="connsiteX5932" fmla="*/ 5868976 w 9124939"/>
              <a:gd name="connsiteY5932" fmla="*/ 4890519 h 6507156"/>
              <a:gd name="connsiteX5933" fmla="*/ 5795634 w 9124939"/>
              <a:gd name="connsiteY5933" fmla="*/ 4871447 h 6507156"/>
              <a:gd name="connsiteX5934" fmla="*/ 5793411 w 9124939"/>
              <a:gd name="connsiteY5934" fmla="*/ 4859687 h 6507156"/>
              <a:gd name="connsiteX5935" fmla="*/ 5798809 w 9124939"/>
              <a:gd name="connsiteY5935" fmla="*/ 4870176 h 6507156"/>
              <a:gd name="connsiteX5936" fmla="*/ 5859134 w 9124939"/>
              <a:gd name="connsiteY5936" fmla="*/ 4884479 h 6507156"/>
              <a:gd name="connsiteX5937" fmla="*/ 5869929 w 9124939"/>
              <a:gd name="connsiteY5937" fmla="*/ 4885115 h 6507156"/>
              <a:gd name="connsiteX5938" fmla="*/ 5840084 w 9124939"/>
              <a:gd name="connsiteY5938" fmla="*/ 4861594 h 6507156"/>
              <a:gd name="connsiteX5939" fmla="*/ 5823256 w 9124939"/>
              <a:gd name="connsiteY5939" fmla="*/ 4861594 h 6507156"/>
              <a:gd name="connsiteX5940" fmla="*/ 5820081 w 9124939"/>
              <a:gd name="connsiteY5940" fmla="*/ 4869858 h 6507156"/>
              <a:gd name="connsiteX5941" fmla="*/ 5807381 w 9124939"/>
              <a:gd name="connsiteY5941" fmla="*/ 4864773 h 6507156"/>
              <a:gd name="connsiteX5942" fmla="*/ 5806111 w 9124939"/>
              <a:gd name="connsiteY5942" fmla="*/ 4854284 h 6507156"/>
              <a:gd name="connsiteX5943" fmla="*/ 5834369 w 9124939"/>
              <a:gd name="connsiteY5943" fmla="*/ 4847609 h 6507156"/>
              <a:gd name="connsiteX5944" fmla="*/ 5840719 w 9124939"/>
              <a:gd name="connsiteY5944" fmla="*/ 4846655 h 6507156"/>
              <a:gd name="connsiteX5945" fmla="*/ 5831194 w 9124939"/>
              <a:gd name="connsiteY5945" fmla="*/ 4830763 h 6507156"/>
              <a:gd name="connsiteX5946" fmla="*/ 5811191 w 9124939"/>
              <a:gd name="connsiteY5946" fmla="*/ 4826631 h 6507156"/>
              <a:gd name="connsiteX5947" fmla="*/ 5800396 w 9124939"/>
              <a:gd name="connsiteY5947" fmla="*/ 4832034 h 6507156"/>
              <a:gd name="connsiteX5948" fmla="*/ 5783569 w 9124939"/>
              <a:gd name="connsiteY5948" fmla="*/ 4818684 h 6507156"/>
              <a:gd name="connsiteX5949" fmla="*/ 5781346 w 9124939"/>
              <a:gd name="connsiteY5949" fmla="*/ 4814234 h 6507156"/>
              <a:gd name="connsiteX5950" fmla="*/ 5798491 w 9124939"/>
              <a:gd name="connsiteY5950" fmla="*/ 4819638 h 6507156"/>
              <a:gd name="connsiteX5951" fmla="*/ 5803571 w 9124939"/>
              <a:gd name="connsiteY5951" fmla="*/ 4816142 h 6507156"/>
              <a:gd name="connsiteX5952" fmla="*/ 5822939 w 9124939"/>
              <a:gd name="connsiteY5952" fmla="*/ 4821545 h 6507156"/>
              <a:gd name="connsiteX5953" fmla="*/ 5841989 w 9124939"/>
              <a:gd name="connsiteY5953" fmla="*/ 4825359 h 6507156"/>
              <a:gd name="connsiteX5954" fmla="*/ 5857864 w 9124939"/>
              <a:gd name="connsiteY5954" fmla="*/ 4831716 h 6507156"/>
              <a:gd name="connsiteX5955" fmla="*/ 5902631 w 9124939"/>
              <a:gd name="connsiteY5955" fmla="*/ 4786899 h 6507156"/>
              <a:gd name="connsiteX5956" fmla="*/ 5861674 w 9124939"/>
              <a:gd name="connsiteY5956" fmla="*/ 4814870 h 6507156"/>
              <a:gd name="connsiteX5957" fmla="*/ 5839766 w 9124939"/>
              <a:gd name="connsiteY5957" fmla="*/ 4821227 h 6507156"/>
              <a:gd name="connsiteX5958" fmla="*/ 5828971 w 9124939"/>
              <a:gd name="connsiteY5958" fmla="*/ 4809785 h 6507156"/>
              <a:gd name="connsiteX5959" fmla="*/ 5821351 w 9124939"/>
              <a:gd name="connsiteY5959" fmla="*/ 4800249 h 6507156"/>
              <a:gd name="connsiteX5960" fmla="*/ 5819446 w 9124939"/>
              <a:gd name="connsiteY5960" fmla="*/ 4793256 h 6507156"/>
              <a:gd name="connsiteX5961" fmla="*/ 5817224 w 9124939"/>
              <a:gd name="connsiteY5961" fmla="*/ 4779271 h 6507156"/>
              <a:gd name="connsiteX5962" fmla="*/ 5825161 w 9124939"/>
              <a:gd name="connsiteY5962" fmla="*/ 4771960 h 6507156"/>
              <a:gd name="connsiteX5963" fmla="*/ 5820081 w 9124939"/>
              <a:gd name="connsiteY5963" fmla="*/ 4761153 h 6507156"/>
              <a:gd name="connsiteX5964" fmla="*/ 5818811 w 9124939"/>
              <a:gd name="connsiteY5964" fmla="*/ 4750664 h 6507156"/>
              <a:gd name="connsiteX5965" fmla="*/ 5814684 w 9124939"/>
              <a:gd name="connsiteY5965" fmla="*/ 4765603 h 6507156"/>
              <a:gd name="connsiteX5966" fmla="*/ 5818811 w 9124939"/>
              <a:gd name="connsiteY5966" fmla="*/ 4770689 h 6507156"/>
              <a:gd name="connsiteX5967" fmla="*/ 5808651 w 9124939"/>
              <a:gd name="connsiteY5967" fmla="*/ 4779271 h 6507156"/>
              <a:gd name="connsiteX5968" fmla="*/ 5810874 w 9124939"/>
              <a:gd name="connsiteY5968" fmla="*/ 4791031 h 6507156"/>
              <a:gd name="connsiteX5969" fmla="*/ 5815954 w 9124939"/>
              <a:gd name="connsiteY5969" fmla="*/ 4799295 h 6507156"/>
              <a:gd name="connsiteX5970" fmla="*/ 5814049 w 9124939"/>
              <a:gd name="connsiteY5970" fmla="*/ 4806606 h 6507156"/>
              <a:gd name="connsiteX5971" fmla="*/ 5802619 w 9124939"/>
              <a:gd name="connsiteY5971" fmla="*/ 4811056 h 6507156"/>
              <a:gd name="connsiteX5972" fmla="*/ 5794999 w 9124939"/>
              <a:gd name="connsiteY5972" fmla="*/ 4804699 h 6507156"/>
              <a:gd name="connsiteX5973" fmla="*/ 5789919 w 9124939"/>
              <a:gd name="connsiteY5973" fmla="*/ 4809149 h 6507156"/>
              <a:gd name="connsiteX5974" fmla="*/ 5777219 w 9124939"/>
              <a:gd name="connsiteY5974" fmla="*/ 4809149 h 6507156"/>
              <a:gd name="connsiteX5975" fmla="*/ 5789601 w 9124939"/>
              <a:gd name="connsiteY5975" fmla="*/ 4787853 h 6507156"/>
              <a:gd name="connsiteX5976" fmla="*/ 5777854 w 9124939"/>
              <a:gd name="connsiteY5976" fmla="*/ 4788171 h 6507156"/>
              <a:gd name="connsiteX5977" fmla="*/ 5773726 w 9124939"/>
              <a:gd name="connsiteY5977" fmla="*/ 4780860 h 6507156"/>
              <a:gd name="connsiteX5978" fmla="*/ 5776266 w 9124939"/>
              <a:gd name="connsiteY5978" fmla="*/ 4800567 h 6507156"/>
              <a:gd name="connsiteX5979" fmla="*/ 5769916 w 9124939"/>
              <a:gd name="connsiteY5979" fmla="*/ 4806288 h 6507156"/>
              <a:gd name="connsiteX5980" fmla="*/ 5753724 w 9124939"/>
              <a:gd name="connsiteY5980" fmla="*/ 4808513 h 6507156"/>
              <a:gd name="connsiteX5981" fmla="*/ 5743246 w 9124939"/>
              <a:gd name="connsiteY5981" fmla="*/ 4813599 h 6507156"/>
              <a:gd name="connsiteX5982" fmla="*/ 5713401 w 9124939"/>
              <a:gd name="connsiteY5982" fmla="*/ 4815188 h 6507156"/>
              <a:gd name="connsiteX5983" fmla="*/ 5708639 w 9124939"/>
              <a:gd name="connsiteY5983" fmla="*/ 4821545 h 6507156"/>
              <a:gd name="connsiteX5984" fmla="*/ 5712766 w 9124939"/>
              <a:gd name="connsiteY5984" fmla="*/ 4831716 h 6507156"/>
              <a:gd name="connsiteX5985" fmla="*/ 5705464 w 9124939"/>
              <a:gd name="connsiteY5985" fmla="*/ 4843477 h 6507156"/>
              <a:gd name="connsiteX5986" fmla="*/ 5703559 w 9124939"/>
              <a:gd name="connsiteY5986" fmla="*/ 4859369 h 6507156"/>
              <a:gd name="connsiteX5987" fmla="*/ 5690859 w 9124939"/>
              <a:gd name="connsiteY5987" fmla="*/ 4871130 h 6507156"/>
              <a:gd name="connsiteX5988" fmla="*/ 5681334 w 9124939"/>
              <a:gd name="connsiteY5988" fmla="*/ 4882572 h 6507156"/>
              <a:gd name="connsiteX5989" fmla="*/ 5681334 w 9124939"/>
              <a:gd name="connsiteY5989" fmla="*/ 4878440 h 6507156"/>
              <a:gd name="connsiteX5990" fmla="*/ 5686731 w 9124939"/>
              <a:gd name="connsiteY5990" fmla="*/ 4869858 h 6507156"/>
              <a:gd name="connsiteX5991" fmla="*/ 5677206 w 9124939"/>
              <a:gd name="connsiteY5991" fmla="*/ 4866998 h 6507156"/>
              <a:gd name="connsiteX5992" fmla="*/ 5669586 w 9124939"/>
              <a:gd name="connsiteY5992" fmla="*/ 4861912 h 6507156"/>
              <a:gd name="connsiteX5993" fmla="*/ 5666411 w 9124939"/>
              <a:gd name="connsiteY5993" fmla="*/ 4850152 h 6507156"/>
              <a:gd name="connsiteX5994" fmla="*/ 5662284 w 9124939"/>
              <a:gd name="connsiteY5994" fmla="*/ 4858733 h 6507156"/>
              <a:gd name="connsiteX5995" fmla="*/ 5659109 w 9124939"/>
              <a:gd name="connsiteY5995" fmla="*/ 4849516 h 6507156"/>
              <a:gd name="connsiteX5996" fmla="*/ 5650536 w 9124939"/>
              <a:gd name="connsiteY5996" fmla="*/ 4846337 h 6507156"/>
              <a:gd name="connsiteX5997" fmla="*/ 5647361 w 9124939"/>
              <a:gd name="connsiteY5997" fmla="*/ 4860005 h 6507156"/>
              <a:gd name="connsiteX5998" fmla="*/ 5660061 w 9124939"/>
              <a:gd name="connsiteY5998" fmla="*/ 4873672 h 6507156"/>
              <a:gd name="connsiteX5999" fmla="*/ 5668634 w 9124939"/>
              <a:gd name="connsiteY5999" fmla="*/ 4877804 h 6507156"/>
              <a:gd name="connsiteX6000" fmla="*/ 5674349 w 9124939"/>
              <a:gd name="connsiteY6000" fmla="*/ 4881937 h 6507156"/>
              <a:gd name="connsiteX6001" fmla="*/ 5675301 w 9124939"/>
              <a:gd name="connsiteY6001" fmla="*/ 4894333 h 6507156"/>
              <a:gd name="connsiteX6002" fmla="*/ 5669904 w 9124939"/>
              <a:gd name="connsiteY6002" fmla="*/ 4907047 h 6507156"/>
              <a:gd name="connsiteX6003" fmla="*/ 5658474 w 9124939"/>
              <a:gd name="connsiteY6003" fmla="*/ 4910225 h 6507156"/>
              <a:gd name="connsiteX6004" fmla="*/ 5651171 w 9124939"/>
              <a:gd name="connsiteY6004" fmla="*/ 4918807 h 6507156"/>
              <a:gd name="connsiteX6005" fmla="*/ 5646091 w 9124939"/>
              <a:gd name="connsiteY6005" fmla="*/ 4919761 h 6507156"/>
              <a:gd name="connsiteX6006" fmla="*/ 5633074 w 9124939"/>
              <a:gd name="connsiteY6006" fmla="*/ 4920396 h 6507156"/>
              <a:gd name="connsiteX6007" fmla="*/ 5617198 w 9124939"/>
              <a:gd name="connsiteY6007" fmla="*/ 4924528 h 6507156"/>
              <a:gd name="connsiteX6008" fmla="*/ 5625771 w 9124939"/>
              <a:gd name="connsiteY6008" fmla="*/ 4933110 h 6507156"/>
              <a:gd name="connsiteX6009" fmla="*/ 5607038 w 9124939"/>
              <a:gd name="connsiteY6009" fmla="*/ 4944553 h 6507156"/>
              <a:gd name="connsiteX6010" fmla="*/ 5601641 w 9124939"/>
              <a:gd name="connsiteY6010" fmla="*/ 4937242 h 6507156"/>
              <a:gd name="connsiteX6011" fmla="*/ 5598148 w 9124939"/>
              <a:gd name="connsiteY6011" fmla="*/ 4927071 h 6507156"/>
              <a:gd name="connsiteX6012" fmla="*/ 5602276 w 9124939"/>
              <a:gd name="connsiteY6012" fmla="*/ 4921668 h 6507156"/>
              <a:gd name="connsiteX6013" fmla="*/ 5602276 w 9124939"/>
              <a:gd name="connsiteY6013" fmla="*/ 4911179 h 6507156"/>
              <a:gd name="connsiteX6014" fmla="*/ 5595926 w 9124939"/>
              <a:gd name="connsiteY6014" fmla="*/ 4905775 h 6507156"/>
              <a:gd name="connsiteX6015" fmla="*/ 5587671 w 9124939"/>
              <a:gd name="connsiteY6015" fmla="*/ 4930250 h 6507156"/>
              <a:gd name="connsiteX6016" fmla="*/ 5586718 w 9124939"/>
              <a:gd name="connsiteY6016" fmla="*/ 4946778 h 6507156"/>
              <a:gd name="connsiteX6017" fmla="*/ 5597513 w 9124939"/>
              <a:gd name="connsiteY6017" fmla="*/ 4953135 h 6507156"/>
              <a:gd name="connsiteX6018" fmla="*/ 5599736 w 9124939"/>
              <a:gd name="connsiteY6018" fmla="*/ 4967120 h 6507156"/>
              <a:gd name="connsiteX6019" fmla="*/ 5591481 w 9124939"/>
              <a:gd name="connsiteY6019" fmla="*/ 4972206 h 6507156"/>
              <a:gd name="connsiteX6020" fmla="*/ 5593678 w 9124939"/>
              <a:gd name="connsiteY6020" fmla="*/ 4981277 h 6507156"/>
              <a:gd name="connsiteX6021" fmla="*/ 5594650 w 9124939"/>
              <a:gd name="connsiteY6021" fmla="*/ 4982203 h 6507156"/>
              <a:gd name="connsiteX6022" fmla="*/ 5600685 w 9124939"/>
              <a:gd name="connsiteY6022" fmla="*/ 5005381 h 6507156"/>
              <a:gd name="connsiteX6023" fmla="*/ 5599732 w 9124939"/>
              <a:gd name="connsiteY6023" fmla="*/ 5029511 h 6507156"/>
              <a:gd name="connsiteX6024" fmla="*/ 5593380 w 9124939"/>
              <a:gd name="connsiteY6024" fmla="*/ 5026653 h 6507156"/>
              <a:gd name="connsiteX6025" fmla="*/ 5599732 w 9124939"/>
              <a:gd name="connsiteY6025" fmla="*/ 5038083 h 6507156"/>
              <a:gd name="connsiteX6026" fmla="*/ 5598779 w 9124939"/>
              <a:gd name="connsiteY6026" fmla="*/ 5049513 h 6507156"/>
              <a:gd name="connsiteX6027" fmla="*/ 5580993 w 9124939"/>
              <a:gd name="connsiteY6027" fmla="*/ 5057133 h 6507156"/>
              <a:gd name="connsiteX6028" fmla="*/ 5569559 w 9124939"/>
              <a:gd name="connsiteY6028" fmla="*/ 5063801 h 6507156"/>
              <a:gd name="connsiteX6029" fmla="*/ 5554631 w 9124939"/>
              <a:gd name="connsiteY6029" fmla="*/ 5066976 h 6507156"/>
              <a:gd name="connsiteX6030" fmla="*/ 5540974 w 9124939"/>
              <a:gd name="connsiteY6030" fmla="*/ 5084121 h 6507156"/>
              <a:gd name="connsiteX6031" fmla="*/ 5524140 w 9124939"/>
              <a:gd name="connsiteY6031" fmla="*/ 5099996 h 6507156"/>
              <a:gd name="connsiteX6032" fmla="*/ 5527316 w 9124939"/>
              <a:gd name="connsiteY6032" fmla="*/ 5091423 h 6507156"/>
              <a:gd name="connsiteX6033" fmla="*/ 5537798 w 9124939"/>
              <a:gd name="connsiteY6033" fmla="*/ 5079676 h 6507156"/>
              <a:gd name="connsiteX6034" fmla="*/ 5537798 w 9124939"/>
              <a:gd name="connsiteY6034" fmla="*/ 5070151 h 6507156"/>
              <a:gd name="connsiteX6035" fmla="*/ 5548279 w 9124939"/>
              <a:gd name="connsiteY6035" fmla="*/ 5062848 h 6507156"/>
              <a:gd name="connsiteX6036" fmla="*/ 5558760 w 9124939"/>
              <a:gd name="connsiteY6036" fmla="*/ 5054276 h 6507156"/>
              <a:gd name="connsiteX6037" fmla="*/ 5557807 w 9124939"/>
              <a:gd name="connsiteY6037" fmla="*/ 5048878 h 6507156"/>
              <a:gd name="connsiteX6038" fmla="*/ 5542879 w 9124939"/>
              <a:gd name="connsiteY6038" fmla="*/ 5052053 h 6507156"/>
              <a:gd name="connsiteX6039" fmla="*/ 5546055 w 9124939"/>
              <a:gd name="connsiteY6039" fmla="*/ 5042846 h 6507156"/>
              <a:gd name="connsiteX6040" fmla="*/ 5542879 w 9124939"/>
              <a:gd name="connsiteY6040" fmla="*/ 5033321 h 6507156"/>
              <a:gd name="connsiteX6041" fmla="*/ 5533033 w 9124939"/>
              <a:gd name="connsiteY6041" fmla="*/ 5026018 h 6507156"/>
              <a:gd name="connsiteX6042" fmla="*/ 5522870 w 9124939"/>
              <a:gd name="connsiteY6042" fmla="*/ 5030146 h 6507156"/>
              <a:gd name="connsiteX6043" fmla="*/ 5518423 w 9124939"/>
              <a:gd name="connsiteY6043" fmla="*/ 5038718 h 6507156"/>
              <a:gd name="connsiteX6044" fmla="*/ 5505719 w 9124939"/>
              <a:gd name="connsiteY6044" fmla="*/ 5034908 h 6507156"/>
              <a:gd name="connsiteX6045" fmla="*/ 5504766 w 9124939"/>
              <a:gd name="connsiteY6045" fmla="*/ 5043163 h 6507156"/>
              <a:gd name="connsiteX6046" fmla="*/ 5526046 w 9124939"/>
              <a:gd name="connsiteY6046" fmla="*/ 5045068 h 6507156"/>
              <a:gd name="connsiteX6047" fmla="*/ 5529222 w 9124939"/>
              <a:gd name="connsiteY6047" fmla="*/ 5047291 h 6507156"/>
              <a:gd name="connsiteX6048" fmla="*/ 5532398 w 9124939"/>
              <a:gd name="connsiteY6048" fmla="*/ 5053641 h 6507156"/>
              <a:gd name="connsiteX6049" fmla="*/ 5521917 w 9124939"/>
              <a:gd name="connsiteY6049" fmla="*/ 5066341 h 6507156"/>
              <a:gd name="connsiteX6050" fmla="*/ 5520011 w 9124939"/>
              <a:gd name="connsiteY6050" fmla="*/ 5071738 h 6507156"/>
              <a:gd name="connsiteX6051" fmla="*/ 5514612 w 9124939"/>
              <a:gd name="connsiteY6051" fmla="*/ 5073643 h 6507156"/>
              <a:gd name="connsiteX6052" fmla="*/ 5511436 w 9124939"/>
              <a:gd name="connsiteY6052" fmla="*/ 5069516 h 6507156"/>
              <a:gd name="connsiteX6053" fmla="*/ 5507307 w 9124939"/>
              <a:gd name="connsiteY6053" fmla="*/ 5073643 h 6507156"/>
              <a:gd name="connsiteX6054" fmla="*/ 5514612 w 9124939"/>
              <a:gd name="connsiteY6054" fmla="*/ 5083168 h 6507156"/>
              <a:gd name="connsiteX6055" fmla="*/ 5514612 w 9124939"/>
              <a:gd name="connsiteY6055" fmla="*/ 5090471 h 6507156"/>
              <a:gd name="connsiteX6056" fmla="*/ 5504448 w 9124939"/>
              <a:gd name="connsiteY6056" fmla="*/ 5097138 h 6507156"/>
              <a:gd name="connsiteX6057" fmla="*/ 5505401 w 9124939"/>
              <a:gd name="connsiteY6057" fmla="*/ 5108251 h 6507156"/>
              <a:gd name="connsiteX6058" fmla="*/ 5510483 w 9124939"/>
              <a:gd name="connsiteY6058" fmla="*/ 5096821 h 6507156"/>
              <a:gd name="connsiteX6059" fmla="*/ 5524140 w 9124939"/>
              <a:gd name="connsiteY6059" fmla="*/ 5093646 h 6507156"/>
              <a:gd name="connsiteX6060" fmla="*/ 5524140 w 9124939"/>
              <a:gd name="connsiteY6060" fmla="*/ 5099996 h 6507156"/>
              <a:gd name="connsiteX6061" fmla="*/ 5502225 w 9124939"/>
              <a:gd name="connsiteY6061" fmla="*/ 5121268 h 6507156"/>
              <a:gd name="connsiteX6062" fmla="*/ 5503178 w 9124939"/>
              <a:gd name="connsiteY6062" fmla="*/ 5128571 h 6507156"/>
              <a:gd name="connsiteX6063" fmla="*/ 5504766 w 9124939"/>
              <a:gd name="connsiteY6063" fmla="*/ 5144446 h 6507156"/>
              <a:gd name="connsiteX6064" fmla="*/ 5502860 w 9124939"/>
              <a:gd name="connsiteY6064" fmla="*/ 5178101 h 6507156"/>
              <a:gd name="connsiteX6065" fmla="*/ 5510483 w 9124939"/>
              <a:gd name="connsiteY6065" fmla="*/ 5200008 h 6507156"/>
              <a:gd name="connsiteX6066" fmla="*/ 5510198 w 9124939"/>
              <a:gd name="connsiteY6066" fmla="*/ 5199880 h 6507156"/>
              <a:gd name="connsiteX6067" fmla="*/ 5507342 w 9124939"/>
              <a:gd name="connsiteY6067" fmla="*/ 5218977 h 6507156"/>
              <a:gd name="connsiteX6068" fmla="*/ 5493379 w 9124939"/>
              <a:gd name="connsiteY6068" fmla="*/ 5239347 h 6507156"/>
              <a:gd name="connsiteX6069" fmla="*/ 5492427 w 9124939"/>
              <a:gd name="connsiteY6069" fmla="*/ 5245713 h 6507156"/>
              <a:gd name="connsiteX6070" fmla="*/ 5470531 w 9124939"/>
              <a:gd name="connsiteY6070" fmla="*/ 5243803 h 6507156"/>
              <a:gd name="connsiteX6071" fmla="*/ 5459742 w 9124939"/>
              <a:gd name="connsiteY6071" fmla="*/ 5250169 h 6507156"/>
              <a:gd name="connsiteX6072" fmla="*/ 5439116 w 9124939"/>
              <a:gd name="connsiteY6072" fmla="*/ 5281042 h 6507156"/>
              <a:gd name="connsiteX6073" fmla="*/ 5426740 w 9124939"/>
              <a:gd name="connsiteY6073" fmla="*/ 5321146 h 6507156"/>
              <a:gd name="connsiteX6074" fmla="*/ 5424519 w 9124939"/>
              <a:gd name="connsiteY6074" fmla="*/ 5333877 h 6507156"/>
              <a:gd name="connsiteX6075" fmla="*/ 5416903 w 9124939"/>
              <a:gd name="connsiteY6075" fmla="*/ 5336105 h 6507156"/>
              <a:gd name="connsiteX6076" fmla="*/ 5408017 w 9124939"/>
              <a:gd name="connsiteY6076" fmla="*/ 5344699 h 6507156"/>
              <a:gd name="connsiteX6077" fmla="*/ 5408017 w 9124939"/>
              <a:gd name="connsiteY6077" fmla="*/ 5352974 h 6507156"/>
              <a:gd name="connsiteX6078" fmla="*/ 5400401 w 9124939"/>
              <a:gd name="connsiteY6078" fmla="*/ 5349791 h 6507156"/>
              <a:gd name="connsiteX6079" fmla="*/ 5391834 w 9124939"/>
              <a:gd name="connsiteY6079" fmla="*/ 5352019 h 6507156"/>
              <a:gd name="connsiteX6080" fmla="*/ 5390882 w 9124939"/>
              <a:gd name="connsiteY6080" fmla="*/ 5360613 h 6507156"/>
              <a:gd name="connsiteX6081" fmla="*/ 5384535 w 9124939"/>
              <a:gd name="connsiteY6081" fmla="*/ 5364751 h 6507156"/>
              <a:gd name="connsiteX6082" fmla="*/ 5390247 w 9124939"/>
              <a:gd name="connsiteY6082" fmla="*/ 5367933 h 6507156"/>
              <a:gd name="connsiteX6083" fmla="*/ 5398180 w 9124939"/>
              <a:gd name="connsiteY6083" fmla="*/ 5362523 h 6507156"/>
              <a:gd name="connsiteX6084" fmla="*/ 5411191 w 9124939"/>
              <a:gd name="connsiteY6084" fmla="*/ 5363796 h 6507156"/>
              <a:gd name="connsiteX6085" fmla="*/ 5418489 w 9124939"/>
              <a:gd name="connsiteY6085" fmla="*/ 5366660 h 6507156"/>
              <a:gd name="connsiteX6086" fmla="*/ 5421663 w 9124939"/>
              <a:gd name="connsiteY6086" fmla="*/ 5373981 h 6507156"/>
              <a:gd name="connsiteX6087" fmla="*/ 5422932 w 9124939"/>
              <a:gd name="connsiteY6087" fmla="*/ 5383529 h 6507156"/>
              <a:gd name="connsiteX6088" fmla="*/ 5425153 w 9124939"/>
              <a:gd name="connsiteY6088" fmla="*/ 5388940 h 6507156"/>
              <a:gd name="connsiteX6089" fmla="*/ 5436894 w 9124939"/>
              <a:gd name="connsiteY6089" fmla="*/ 5400080 h 6507156"/>
              <a:gd name="connsiteX6090" fmla="*/ 5442289 w 9124939"/>
              <a:gd name="connsiteY6090" fmla="*/ 5411856 h 6507156"/>
              <a:gd name="connsiteX6091" fmla="*/ 5441759 w 9124939"/>
              <a:gd name="connsiteY6091" fmla="*/ 5411939 h 6507156"/>
              <a:gd name="connsiteX6092" fmla="*/ 5448288 w 9124939"/>
              <a:gd name="connsiteY6092" fmla="*/ 5448090 h 6507156"/>
              <a:gd name="connsiteX6093" fmla="*/ 5461305 w 9124939"/>
              <a:gd name="connsiteY6093" fmla="*/ 5478645 h 6507156"/>
              <a:gd name="connsiteX6094" fmla="*/ 5487975 w 9124939"/>
              <a:gd name="connsiteY6094" fmla="*/ 5497423 h 6507156"/>
              <a:gd name="connsiteX6095" fmla="*/ 5520678 w 9124939"/>
              <a:gd name="connsiteY6095" fmla="*/ 5513973 h 6507156"/>
              <a:gd name="connsiteX6096" fmla="*/ 5534648 w 9124939"/>
              <a:gd name="connsiteY6096" fmla="*/ 5516837 h 6507156"/>
              <a:gd name="connsiteX6097" fmla="*/ 5540998 w 9124939"/>
              <a:gd name="connsiteY6097" fmla="*/ 5513655 h 6507156"/>
              <a:gd name="connsiteX6098" fmla="*/ 5546713 w 9124939"/>
              <a:gd name="connsiteY6098" fmla="*/ 5523521 h 6507156"/>
              <a:gd name="connsiteX6099" fmla="*/ 5544490 w 9124939"/>
              <a:gd name="connsiteY6099" fmla="*/ 5529886 h 6507156"/>
              <a:gd name="connsiteX6100" fmla="*/ 5541315 w 9124939"/>
              <a:gd name="connsiteY6100" fmla="*/ 5533387 h 6507156"/>
              <a:gd name="connsiteX6101" fmla="*/ 5542903 w 9124939"/>
              <a:gd name="connsiteY6101" fmla="*/ 5535297 h 6507156"/>
              <a:gd name="connsiteX6102" fmla="*/ 5538140 w 9124939"/>
              <a:gd name="connsiteY6102" fmla="*/ 5545800 h 6507156"/>
              <a:gd name="connsiteX6103" fmla="*/ 5535918 w 9124939"/>
              <a:gd name="connsiteY6103" fmla="*/ 5552165 h 6507156"/>
              <a:gd name="connsiteX6104" fmla="*/ 5520043 w 9124939"/>
              <a:gd name="connsiteY6104" fmla="*/ 5549938 h 6507156"/>
              <a:gd name="connsiteX6105" fmla="*/ 5510518 w 9124939"/>
              <a:gd name="connsiteY6105" fmla="*/ 5548983 h 6507156"/>
              <a:gd name="connsiteX6106" fmla="*/ 5492420 w 9124939"/>
              <a:gd name="connsiteY6106" fmla="*/ 5548028 h 6507156"/>
              <a:gd name="connsiteX6107" fmla="*/ 5467973 w 9124939"/>
              <a:gd name="connsiteY6107" fmla="*/ 5544209 h 6507156"/>
              <a:gd name="connsiteX6108" fmla="*/ 5455273 w 9124939"/>
              <a:gd name="connsiteY6108" fmla="*/ 5543254 h 6507156"/>
              <a:gd name="connsiteX6109" fmla="*/ 5430190 w 9124939"/>
              <a:gd name="connsiteY6109" fmla="*/ 5551529 h 6507156"/>
              <a:gd name="connsiteX6110" fmla="*/ 5405743 w 9124939"/>
              <a:gd name="connsiteY6110" fmla="*/ 5545800 h 6507156"/>
              <a:gd name="connsiteX6111" fmla="*/ 5392090 w 9124939"/>
              <a:gd name="connsiteY6111" fmla="*/ 5549938 h 6507156"/>
              <a:gd name="connsiteX6112" fmla="*/ 5382883 w 9124939"/>
              <a:gd name="connsiteY6112" fmla="*/ 5572217 h 6507156"/>
              <a:gd name="connsiteX6113" fmla="*/ 5372088 w 9124939"/>
              <a:gd name="connsiteY6113" fmla="*/ 5583993 h 6507156"/>
              <a:gd name="connsiteX6114" fmla="*/ 5347005 w 9124939"/>
              <a:gd name="connsiteY6114" fmla="*/ 5597997 h 6507156"/>
              <a:gd name="connsiteX6115" fmla="*/ 5318430 w 9124939"/>
              <a:gd name="connsiteY6115" fmla="*/ 5612001 h 6507156"/>
              <a:gd name="connsiteX6116" fmla="*/ 5302873 w 9124939"/>
              <a:gd name="connsiteY6116" fmla="*/ 5630142 h 6507156"/>
              <a:gd name="connsiteX6117" fmla="*/ 5285093 w 9124939"/>
              <a:gd name="connsiteY6117" fmla="*/ 5644783 h 6507156"/>
              <a:gd name="connsiteX6118" fmla="*/ 5285093 w 9124939"/>
              <a:gd name="connsiteY6118" fmla="*/ 5654649 h 6507156"/>
              <a:gd name="connsiteX6119" fmla="*/ 5266043 w 9124939"/>
              <a:gd name="connsiteY6119" fmla="*/ 5664197 h 6507156"/>
              <a:gd name="connsiteX6120" fmla="*/ 5262868 w 9124939"/>
              <a:gd name="connsiteY6120" fmla="*/ 5662924 h 6507156"/>
              <a:gd name="connsiteX6121" fmla="*/ 5266995 w 9124939"/>
              <a:gd name="connsiteY6121" fmla="*/ 5656559 h 6507156"/>
              <a:gd name="connsiteX6122" fmla="*/ 5269218 w 9124939"/>
              <a:gd name="connsiteY6122" fmla="*/ 5647329 h 6507156"/>
              <a:gd name="connsiteX6123" fmla="*/ 5261915 w 9124939"/>
              <a:gd name="connsiteY6123" fmla="*/ 5640009 h 6507156"/>
              <a:gd name="connsiteX6124" fmla="*/ 5267630 w 9124939"/>
              <a:gd name="connsiteY6124" fmla="*/ 5631415 h 6507156"/>
              <a:gd name="connsiteX6125" fmla="*/ 5279378 w 9124939"/>
              <a:gd name="connsiteY6125" fmla="*/ 5626005 h 6507156"/>
              <a:gd name="connsiteX6126" fmla="*/ 5298428 w 9124939"/>
              <a:gd name="connsiteY6126" fmla="*/ 5613274 h 6507156"/>
              <a:gd name="connsiteX6127" fmla="*/ 5320653 w 9124939"/>
              <a:gd name="connsiteY6127" fmla="*/ 5599270 h 6507156"/>
              <a:gd name="connsiteX6128" fmla="*/ 5328908 w 9124939"/>
              <a:gd name="connsiteY6128" fmla="*/ 5596087 h 6507156"/>
              <a:gd name="connsiteX6129" fmla="*/ 5328908 w 9124939"/>
              <a:gd name="connsiteY6129" fmla="*/ 5586539 h 6507156"/>
              <a:gd name="connsiteX6130" fmla="*/ 5318430 w 9124939"/>
              <a:gd name="connsiteY6130" fmla="*/ 5590040 h 6507156"/>
              <a:gd name="connsiteX6131" fmla="*/ 5296205 w 9124939"/>
              <a:gd name="connsiteY6131" fmla="*/ 5595132 h 6507156"/>
              <a:gd name="connsiteX6132" fmla="*/ 5278425 w 9124939"/>
              <a:gd name="connsiteY6132" fmla="*/ 5605953 h 6507156"/>
              <a:gd name="connsiteX6133" fmla="*/ 5261280 w 9124939"/>
              <a:gd name="connsiteY6133" fmla="*/ 5599906 h 6507156"/>
              <a:gd name="connsiteX6134" fmla="*/ 5256835 w 9124939"/>
              <a:gd name="connsiteY6134" fmla="*/ 5583993 h 6507156"/>
              <a:gd name="connsiteX6135" fmla="*/ 5254738 w 9124939"/>
              <a:gd name="connsiteY6135" fmla="*/ 5574981 h 6507156"/>
              <a:gd name="connsiteX6136" fmla="*/ 5244450 w 9124939"/>
              <a:gd name="connsiteY6136" fmla="*/ 5575293 h 6507156"/>
              <a:gd name="connsiteX6137" fmla="*/ 5229528 w 9124939"/>
              <a:gd name="connsiteY6137" fmla="*/ 5574340 h 6507156"/>
              <a:gd name="connsiteX6138" fmla="*/ 5217780 w 9124939"/>
              <a:gd name="connsiteY6138" fmla="*/ 5566085 h 6507156"/>
              <a:gd name="connsiteX6139" fmla="*/ 5192380 w 9124939"/>
              <a:gd name="connsiteY6139" fmla="*/ 5555290 h 6507156"/>
              <a:gd name="connsiteX6140" fmla="*/ 5174283 w 9124939"/>
              <a:gd name="connsiteY6140" fmla="*/ 5553703 h 6507156"/>
              <a:gd name="connsiteX6141" fmla="*/ 5165710 w 9124939"/>
              <a:gd name="connsiteY6141" fmla="*/ 5557830 h 6507156"/>
              <a:gd name="connsiteX6142" fmla="*/ 5160630 w 9124939"/>
              <a:gd name="connsiteY6142" fmla="*/ 5547353 h 6507156"/>
              <a:gd name="connsiteX6143" fmla="*/ 5166980 w 9124939"/>
              <a:gd name="connsiteY6143" fmla="*/ 5536558 h 6507156"/>
              <a:gd name="connsiteX6144" fmla="*/ 5153010 w 9124939"/>
              <a:gd name="connsiteY6144" fmla="*/ 5539098 h 6507156"/>
              <a:gd name="connsiteX6145" fmla="*/ 5154280 w 9124939"/>
              <a:gd name="connsiteY6145" fmla="*/ 5548623 h 6507156"/>
              <a:gd name="connsiteX6146" fmla="*/ 5148883 w 9124939"/>
              <a:gd name="connsiteY6146" fmla="*/ 5556243 h 6507156"/>
              <a:gd name="connsiteX6147" fmla="*/ 5138723 w 9124939"/>
              <a:gd name="connsiteY6147" fmla="*/ 5559418 h 6507156"/>
              <a:gd name="connsiteX6148" fmla="*/ 5126975 w 9124939"/>
              <a:gd name="connsiteY6148" fmla="*/ 5560370 h 6507156"/>
              <a:gd name="connsiteX6149" fmla="*/ 5121578 w 9124939"/>
              <a:gd name="connsiteY6149" fmla="*/ 5554973 h 6507156"/>
              <a:gd name="connsiteX6150" fmla="*/ 5093003 w 9124939"/>
              <a:gd name="connsiteY6150" fmla="*/ 5556560 h 6507156"/>
              <a:gd name="connsiteX6151" fmla="*/ 5093003 w 9124939"/>
              <a:gd name="connsiteY6151" fmla="*/ 5563863 h 6507156"/>
              <a:gd name="connsiteX6152" fmla="*/ 5083478 w 9124939"/>
              <a:gd name="connsiteY6152" fmla="*/ 5574658 h 6507156"/>
              <a:gd name="connsiteX6153" fmla="*/ 5067920 w 9124939"/>
              <a:gd name="connsiteY6153" fmla="*/ 5578785 h 6507156"/>
              <a:gd name="connsiteX6154" fmla="*/ 5062523 w 9124939"/>
              <a:gd name="connsiteY6154" fmla="*/ 5578785 h 6507156"/>
              <a:gd name="connsiteX6155" fmla="*/ 5045695 w 9124939"/>
              <a:gd name="connsiteY6155" fmla="*/ 5568625 h 6507156"/>
              <a:gd name="connsiteX6156" fmla="*/ 5033948 w 9124939"/>
              <a:gd name="connsiteY6156" fmla="*/ 5582278 h 6507156"/>
              <a:gd name="connsiteX6157" fmla="*/ 5034900 w 9124939"/>
              <a:gd name="connsiteY6157" fmla="*/ 5594025 h 6507156"/>
              <a:gd name="connsiteX6158" fmla="*/ 5047600 w 9124939"/>
              <a:gd name="connsiteY6158" fmla="*/ 5599105 h 6507156"/>
              <a:gd name="connsiteX6159" fmla="*/ 5040615 w 9124939"/>
              <a:gd name="connsiteY6159" fmla="*/ 5606408 h 6507156"/>
              <a:gd name="connsiteX6160" fmla="*/ 5044743 w 9124939"/>
              <a:gd name="connsiteY6160" fmla="*/ 5613710 h 6507156"/>
              <a:gd name="connsiteX6161" fmla="*/ 5057760 w 9124939"/>
              <a:gd name="connsiteY6161" fmla="*/ 5615933 h 6507156"/>
              <a:gd name="connsiteX6162" fmla="*/ 5058713 w 9124939"/>
              <a:gd name="connsiteY6162" fmla="*/ 5607360 h 6507156"/>
              <a:gd name="connsiteX6163" fmla="*/ 5070460 w 9124939"/>
              <a:gd name="connsiteY6163" fmla="*/ 5624188 h 6507156"/>
              <a:gd name="connsiteX6164" fmla="*/ 5085065 w 9124939"/>
              <a:gd name="connsiteY6164" fmla="*/ 5632443 h 6507156"/>
              <a:gd name="connsiteX6165" fmla="*/ 5094908 w 9124939"/>
              <a:gd name="connsiteY6165" fmla="*/ 5641650 h 6507156"/>
              <a:gd name="connsiteX6166" fmla="*/ 5083160 w 9124939"/>
              <a:gd name="connsiteY6166" fmla="*/ 5651175 h 6507156"/>
              <a:gd name="connsiteX6167" fmla="*/ 5065063 w 9124939"/>
              <a:gd name="connsiteY6167" fmla="*/ 5631490 h 6507156"/>
              <a:gd name="connsiteX6168" fmla="*/ 5057760 w 9124939"/>
              <a:gd name="connsiteY6168" fmla="*/ 5631490 h 6507156"/>
              <a:gd name="connsiteX6169" fmla="*/ 5049188 w 9124939"/>
              <a:gd name="connsiteY6169" fmla="*/ 5623235 h 6507156"/>
              <a:gd name="connsiteX6170" fmla="*/ 5027915 w 9124939"/>
              <a:gd name="connsiteY6170" fmla="*/ 5630855 h 6507156"/>
              <a:gd name="connsiteX6171" fmla="*/ 5029185 w 9124939"/>
              <a:gd name="connsiteY6171" fmla="*/ 5644508 h 6507156"/>
              <a:gd name="connsiteX6172" fmla="*/ 5055855 w 9124939"/>
              <a:gd name="connsiteY6172" fmla="*/ 5660065 h 6507156"/>
              <a:gd name="connsiteX6173" fmla="*/ 5055855 w 9124939"/>
              <a:gd name="connsiteY6173" fmla="*/ 5672765 h 6507156"/>
              <a:gd name="connsiteX6174" fmla="*/ 5040933 w 9124939"/>
              <a:gd name="connsiteY6174" fmla="*/ 5674988 h 6507156"/>
              <a:gd name="connsiteX6175" fmla="*/ 5026010 w 9124939"/>
              <a:gd name="connsiteY6175" fmla="*/ 5661653 h 6507156"/>
              <a:gd name="connsiteX6176" fmla="*/ 5025058 w 9124939"/>
              <a:gd name="connsiteY6176" fmla="*/ 5648953 h 6507156"/>
              <a:gd name="connsiteX6177" fmla="*/ 5014580 w 9124939"/>
              <a:gd name="connsiteY6177" fmla="*/ 5642603 h 6507156"/>
              <a:gd name="connsiteX6178" fmla="*/ 5004738 w 9124939"/>
              <a:gd name="connsiteY6178" fmla="*/ 5646730 h 6507156"/>
              <a:gd name="connsiteX6179" fmla="*/ 5001563 w 9124939"/>
              <a:gd name="connsiteY6179" fmla="*/ 5657208 h 6507156"/>
              <a:gd name="connsiteX6180" fmla="*/ 5032995 w 9124939"/>
              <a:gd name="connsiteY6180" fmla="*/ 5682290 h 6507156"/>
              <a:gd name="connsiteX6181" fmla="*/ 5019978 w 9124939"/>
              <a:gd name="connsiteY6181" fmla="*/ 5688958 h 6507156"/>
              <a:gd name="connsiteX6182" fmla="*/ 5005373 w 9124939"/>
              <a:gd name="connsiteY6182" fmla="*/ 5678480 h 6507156"/>
              <a:gd name="connsiteX6183" fmla="*/ 5002198 w 9124939"/>
              <a:gd name="connsiteY6183" fmla="*/ 5683878 h 6507156"/>
              <a:gd name="connsiteX6184" fmla="*/ 4993625 w 9124939"/>
              <a:gd name="connsiteY6184" fmla="*/ 5676575 h 6507156"/>
              <a:gd name="connsiteX6185" fmla="*/ 4997435 w 9124939"/>
              <a:gd name="connsiteY6185" fmla="*/ 5660383 h 6507156"/>
              <a:gd name="connsiteX6186" fmla="*/ 4993308 w 9124939"/>
              <a:gd name="connsiteY6186" fmla="*/ 5649270 h 6507156"/>
              <a:gd name="connsiteX6187" fmla="*/ 4974258 w 9124939"/>
              <a:gd name="connsiteY6187" fmla="*/ 5644825 h 6507156"/>
              <a:gd name="connsiteX6188" fmla="*/ 4969813 w 9124939"/>
              <a:gd name="connsiteY6188" fmla="*/ 5630538 h 6507156"/>
              <a:gd name="connsiteX6189" fmla="*/ 4957113 w 9124939"/>
              <a:gd name="connsiteY6189" fmla="*/ 5632443 h 6507156"/>
              <a:gd name="connsiteX6190" fmla="*/ 4953938 w 9124939"/>
              <a:gd name="connsiteY6190" fmla="*/ 5624188 h 6507156"/>
              <a:gd name="connsiteX6191" fmla="*/ 4950763 w 9124939"/>
              <a:gd name="connsiteY6191" fmla="*/ 5613710 h 6507156"/>
              <a:gd name="connsiteX6192" fmla="*/ 4955843 w 9124939"/>
              <a:gd name="connsiteY6192" fmla="*/ 5605455 h 6507156"/>
              <a:gd name="connsiteX6193" fmla="*/ 4959018 w 9124939"/>
              <a:gd name="connsiteY6193" fmla="*/ 5593708 h 6507156"/>
              <a:gd name="connsiteX6194" fmla="*/ 4942825 w 9124939"/>
              <a:gd name="connsiteY6194" fmla="*/ 5589263 h 6507156"/>
              <a:gd name="connsiteX6195" fmla="*/ 4940920 w 9124939"/>
              <a:gd name="connsiteY6195" fmla="*/ 5601010 h 6507156"/>
              <a:gd name="connsiteX6196" fmla="*/ 4930443 w 9124939"/>
              <a:gd name="connsiteY6196" fmla="*/ 5607360 h 6507156"/>
              <a:gd name="connsiteX6197" fmla="*/ 4920918 w 9124939"/>
              <a:gd name="connsiteY6197" fmla="*/ 5622283 h 6507156"/>
              <a:gd name="connsiteX6198" fmla="*/ 4926315 w 9124939"/>
              <a:gd name="connsiteY6198" fmla="*/ 5639428 h 6507156"/>
              <a:gd name="connsiteX6199" fmla="*/ 4921553 w 9124939"/>
              <a:gd name="connsiteY6199" fmla="*/ 5654985 h 6507156"/>
              <a:gd name="connsiteX6200" fmla="*/ 4928220 w 9124939"/>
              <a:gd name="connsiteY6200" fmla="*/ 5679115 h 6507156"/>
              <a:gd name="connsiteX6201" fmla="*/ 4951398 w 9124939"/>
              <a:gd name="connsiteY6201" fmla="*/ 5701340 h 6507156"/>
              <a:gd name="connsiteX6202" fmla="*/ 4954890 w 9124939"/>
              <a:gd name="connsiteY6202" fmla="*/ 5728328 h 6507156"/>
              <a:gd name="connsiteX6203" fmla="*/ 4968860 w 9124939"/>
              <a:gd name="connsiteY6203" fmla="*/ 5733725 h 6507156"/>
              <a:gd name="connsiteX6204" fmla="*/ 4997435 w 9124939"/>
              <a:gd name="connsiteY6204" fmla="*/ 5762618 h 6507156"/>
              <a:gd name="connsiteX6205" fmla="*/ 4994578 w 9124939"/>
              <a:gd name="connsiteY6205" fmla="*/ 5792463 h 6507156"/>
              <a:gd name="connsiteX6206" fmla="*/ 4975528 w 9124939"/>
              <a:gd name="connsiteY6206" fmla="*/ 5788335 h 6507156"/>
              <a:gd name="connsiteX6207" fmla="*/ 4975528 w 9124939"/>
              <a:gd name="connsiteY6207" fmla="*/ 5781033 h 6507156"/>
              <a:gd name="connsiteX6208" fmla="*/ 4987275 w 9124939"/>
              <a:gd name="connsiteY6208" fmla="*/ 5778810 h 6507156"/>
              <a:gd name="connsiteX6209" fmla="*/ 4978385 w 9124939"/>
              <a:gd name="connsiteY6209" fmla="*/ 5768333 h 6507156"/>
              <a:gd name="connsiteX6210" fmla="*/ 4962510 w 9124939"/>
              <a:gd name="connsiteY6210" fmla="*/ 5750235 h 6507156"/>
              <a:gd name="connsiteX6211" fmla="*/ 4950763 w 9124939"/>
              <a:gd name="connsiteY6211" fmla="*/ 5762300 h 6507156"/>
              <a:gd name="connsiteX6212" fmla="*/ 4956478 w 9124939"/>
              <a:gd name="connsiteY6212" fmla="*/ 5771508 h 6507156"/>
              <a:gd name="connsiteX6213" fmla="*/ 4952033 w 9124939"/>
              <a:gd name="connsiteY6213" fmla="*/ 5776905 h 6507156"/>
              <a:gd name="connsiteX6214" fmla="*/ 4957430 w 9124939"/>
              <a:gd name="connsiteY6214" fmla="*/ 5783255 h 6507156"/>
              <a:gd name="connsiteX6215" fmla="*/ 4971400 w 9124939"/>
              <a:gd name="connsiteY6215" fmla="*/ 5786430 h 6507156"/>
              <a:gd name="connsiteX6216" fmla="*/ 4960605 w 9124939"/>
              <a:gd name="connsiteY6216" fmla="*/ 5804210 h 6507156"/>
              <a:gd name="connsiteX6217" fmla="*/ 4950445 w 9124939"/>
              <a:gd name="connsiteY6217" fmla="*/ 5809925 h 6507156"/>
              <a:gd name="connsiteX6218" fmla="*/ 4936475 w 9124939"/>
              <a:gd name="connsiteY6218" fmla="*/ 5806750 h 6507156"/>
              <a:gd name="connsiteX6219" fmla="*/ 4920600 w 9124939"/>
              <a:gd name="connsiteY6219" fmla="*/ 5803258 h 6507156"/>
              <a:gd name="connsiteX6220" fmla="*/ 4918695 w 9124939"/>
              <a:gd name="connsiteY6220" fmla="*/ 5815005 h 6507156"/>
              <a:gd name="connsiteX6221" fmla="*/ 4937745 w 9124939"/>
              <a:gd name="connsiteY6221" fmla="*/ 5816275 h 6507156"/>
              <a:gd name="connsiteX6222" fmla="*/ 4953620 w 9124939"/>
              <a:gd name="connsiteY6222" fmla="*/ 5823260 h 6507156"/>
              <a:gd name="connsiteX6223" fmla="*/ 4953620 w 9124939"/>
              <a:gd name="connsiteY6223" fmla="*/ 5832785 h 6507156"/>
              <a:gd name="connsiteX6224" fmla="*/ 4967273 w 9124939"/>
              <a:gd name="connsiteY6224" fmla="*/ 5835008 h 6507156"/>
              <a:gd name="connsiteX6225" fmla="*/ 4967273 w 9124939"/>
              <a:gd name="connsiteY6225" fmla="*/ 5827388 h 6507156"/>
              <a:gd name="connsiteX6226" fmla="*/ 4990768 w 9124939"/>
              <a:gd name="connsiteY6226" fmla="*/ 5841040 h 6507156"/>
              <a:gd name="connsiteX6227" fmla="*/ 4996483 w 9124939"/>
              <a:gd name="connsiteY6227" fmla="*/ 5856598 h 6507156"/>
              <a:gd name="connsiteX6228" fmla="*/ 5004738 w 9124939"/>
              <a:gd name="connsiteY6228" fmla="*/ 5862948 h 6507156"/>
              <a:gd name="connsiteX6229" fmla="*/ 5020613 w 9124939"/>
              <a:gd name="connsiteY6229" fmla="*/ 5863900 h 6507156"/>
              <a:gd name="connsiteX6230" fmla="*/ 5028233 w 9124939"/>
              <a:gd name="connsiteY6230" fmla="*/ 5876283 h 6507156"/>
              <a:gd name="connsiteX6231" fmla="*/ 5052680 w 9124939"/>
              <a:gd name="connsiteY6231" fmla="*/ 5887713 h 6507156"/>
              <a:gd name="connsiteX6232" fmla="*/ 5061253 w 9124939"/>
              <a:gd name="connsiteY6232" fmla="*/ 5897238 h 6507156"/>
              <a:gd name="connsiteX6233" fmla="*/ 5055855 w 9124939"/>
              <a:gd name="connsiteY6233" fmla="*/ 5914065 h 6507156"/>
              <a:gd name="connsiteX6234" fmla="*/ 5059348 w 9124939"/>
              <a:gd name="connsiteY6234" fmla="*/ 5919463 h 6507156"/>
              <a:gd name="connsiteX6235" fmla="*/ 5055220 w 9124939"/>
              <a:gd name="connsiteY6235" fmla="*/ 5925813 h 6507156"/>
              <a:gd name="connsiteX6236" fmla="*/ 5065698 w 9124939"/>
              <a:gd name="connsiteY6236" fmla="*/ 5939148 h 6507156"/>
              <a:gd name="connsiteX6237" fmla="*/ 5073318 w 9124939"/>
              <a:gd name="connsiteY6237" fmla="*/ 5953118 h 6507156"/>
              <a:gd name="connsiteX6238" fmla="*/ 5056490 w 9124939"/>
              <a:gd name="connsiteY6238" fmla="*/ 5956293 h 6507156"/>
              <a:gd name="connsiteX6239" fmla="*/ 5047600 w 9124939"/>
              <a:gd name="connsiteY6239" fmla="*/ 5945498 h 6507156"/>
              <a:gd name="connsiteX6240" fmla="*/ 5037123 w 9124939"/>
              <a:gd name="connsiteY6240" fmla="*/ 5945815 h 6507156"/>
              <a:gd name="connsiteX6241" fmla="*/ 5025375 w 9124939"/>
              <a:gd name="connsiteY6241" fmla="*/ 5931210 h 6507156"/>
              <a:gd name="connsiteX6242" fmla="*/ 5016803 w 9124939"/>
              <a:gd name="connsiteY6242" fmla="*/ 5926130 h 6507156"/>
              <a:gd name="connsiteX6243" fmla="*/ 5019978 w 9124939"/>
              <a:gd name="connsiteY6243" fmla="*/ 5915653 h 6507156"/>
              <a:gd name="connsiteX6244" fmla="*/ 5006325 w 9124939"/>
              <a:gd name="connsiteY6244" fmla="*/ 5913430 h 6507156"/>
              <a:gd name="connsiteX6245" fmla="*/ 4990450 w 9124939"/>
              <a:gd name="connsiteY6245" fmla="*/ 5919780 h 6507156"/>
              <a:gd name="connsiteX6246" fmla="*/ 4995848 w 9124939"/>
              <a:gd name="connsiteY6246" fmla="*/ 5926130 h 6507156"/>
              <a:gd name="connsiteX6247" fmla="*/ 4970448 w 9124939"/>
              <a:gd name="connsiteY6247" fmla="*/ 5927718 h 6507156"/>
              <a:gd name="connsiteX6248" fmla="*/ 4963486 w 9124939"/>
              <a:gd name="connsiteY6248" fmla="*/ 5921916 h 6507156"/>
              <a:gd name="connsiteX6249" fmla="*/ 4966699 w 9124939"/>
              <a:gd name="connsiteY6249" fmla="*/ 5934529 h 6507156"/>
              <a:gd name="connsiteX6250" fmla="*/ 4976212 w 9124939"/>
              <a:gd name="connsiteY6250" fmla="*/ 5938349 h 6507156"/>
              <a:gd name="connsiteX6251" fmla="*/ 4969870 w 9124939"/>
              <a:gd name="connsiteY6251" fmla="*/ 5945990 h 6507156"/>
              <a:gd name="connsiteX6252" fmla="*/ 4979382 w 9124939"/>
              <a:gd name="connsiteY6252" fmla="*/ 5947900 h 6507156"/>
              <a:gd name="connsiteX6253" fmla="*/ 4983822 w 9124939"/>
              <a:gd name="connsiteY6253" fmla="*/ 5962863 h 6507156"/>
              <a:gd name="connsiteX6254" fmla="*/ 4993334 w 9124939"/>
              <a:gd name="connsiteY6254" fmla="*/ 5966683 h 6507156"/>
              <a:gd name="connsiteX6255" fmla="*/ 4998407 w 9124939"/>
              <a:gd name="connsiteY6255" fmla="*/ 5967956 h 6507156"/>
              <a:gd name="connsiteX6256" fmla="*/ 4994285 w 9124939"/>
              <a:gd name="connsiteY6256" fmla="*/ 5955540 h 6507156"/>
              <a:gd name="connsiteX6257" fmla="*/ 4999675 w 9124939"/>
              <a:gd name="connsiteY6257" fmla="*/ 5952993 h 6507156"/>
              <a:gd name="connsiteX6258" fmla="*/ 5007919 w 9124939"/>
              <a:gd name="connsiteY6258" fmla="*/ 5959361 h 6507156"/>
              <a:gd name="connsiteX6259" fmla="*/ 5009188 w 9124939"/>
              <a:gd name="connsiteY6259" fmla="*/ 5972095 h 6507156"/>
              <a:gd name="connsiteX6260" fmla="*/ 5013310 w 9124939"/>
              <a:gd name="connsiteY6260" fmla="*/ 5973050 h 6507156"/>
              <a:gd name="connsiteX6261" fmla="*/ 5011724 w 9124939"/>
              <a:gd name="connsiteY6261" fmla="*/ 5979417 h 6507156"/>
              <a:gd name="connsiteX6262" fmla="*/ 5003163 w 9124939"/>
              <a:gd name="connsiteY6262" fmla="*/ 5990242 h 6507156"/>
              <a:gd name="connsiteX6263" fmla="*/ 4994602 w 9124939"/>
              <a:gd name="connsiteY6263" fmla="*/ 5989287 h 6507156"/>
              <a:gd name="connsiteX6264" fmla="*/ 4990480 w 9124939"/>
              <a:gd name="connsiteY6264" fmla="*/ 5996609 h 6507156"/>
              <a:gd name="connsiteX6265" fmla="*/ 4981919 w 9124939"/>
              <a:gd name="connsiteY6265" fmla="*/ 6005205 h 6507156"/>
              <a:gd name="connsiteX6266" fmla="*/ 4979065 w 9124939"/>
              <a:gd name="connsiteY6266" fmla="*/ 6005205 h 6507156"/>
              <a:gd name="connsiteX6267" fmla="*/ 4971456 w 9124939"/>
              <a:gd name="connsiteY6267" fmla="*/ 5993425 h 6507156"/>
              <a:gd name="connsiteX6268" fmla="*/ 4979700 w 9124939"/>
              <a:gd name="connsiteY6268" fmla="*/ 5990242 h 6507156"/>
              <a:gd name="connsiteX6269" fmla="*/ 4962894 w 9124939"/>
              <a:gd name="connsiteY6269" fmla="*/ 5984193 h 6507156"/>
              <a:gd name="connsiteX6270" fmla="*/ 4961626 w 9124939"/>
              <a:gd name="connsiteY6270" fmla="*/ 5977826 h 6507156"/>
              <a:gd name="connsiteX6271" fmla="*/ 4948943 w 9124939"/>
              <a:gd name="connsiteY6271" fmla="*/ 5980054 h 6507156"/>
              <a:gd name="connsiteX6272" fmla="*/ 4947992 w 9124939"/>
              <a:gd name="connsiteY6272" fmla="*/ 5986421 h 6507156"/>
              <a:gd name="connsiteX6273" fmla="*/ 4956870 w 9124939"/>
              <a:gd name="connsiteY6273" fmla="*/ 5996927 h 6507156"/>
              <a:gd name="connsiteX6274" fmla="*/ 4954650 w 9124939"/>
              <a:gd name="connsiteY6274" fmla="*/ 6015711 h 6507156"/>
              <a:gd name="connsiteX6275" fmla="*/ 4964163 w 9124939"/>
              <a:gd name="connsiteY6275" fmla="*/ 6029718 h 6507156"/>
              <a:gd name="connsiteX6276" fmla="*/ 4968919 w 9124939"/>
              <a:gd name="connsiteY6276" fmla="*/ 6044045 h 6507156"/>
              <a:gd name="connsiteX6277" fmla="*/ 4970821 w 9124939"/>
              <a:gd name="connsiteY6277" fmla="*/ 6062191 h 6507156"/>
              <a:gd name="connsiteX6278" fmla="*/ 4966065 w 9124939"/>
              <a:gd name="connsiteY6278" fmla="*/ 6077154 h 6507156"/>
              <a:gd name="connsiteX6279" fmla="*/ 4976529 w 9124939"/>
              <a:gd name="connsiteY6279" fmla="*/ 6086387 h 6507156"/>
              <a:gd name="connsiteX6280" fmla="*/ 4973358 w 9124939"/>
              <a:gd name="connsiteY6280" fmla="*/ 6093709 h 6507156"/>
              <a:gd name="connsiteX6281" fmla="*/ 4989212 w 9124939"/>
              <a:gd name="connsiteY6281" fmla="*/ 6105488 h 6507156"/>
              <a:gd name="connsiteX6282" fmla="*/ 4977797 w 9124939"/>
              <a:gd name="connsiteY6282" fmla="*/ 6111855 h 6507156"/>
              <a:gd name="connsiteX6283" fmla="*/ 4970187 w 9124939"/>
              <a:gd name="connsiteY6283" fmla="*/ 6096892 h 6507156"/>
              <a:gd name="connsiteX6284" fmla="*/ 4962894 w 9124939"/>
              <a:gd name="connsiteY6284" fmla="*/ 6095301 h 6507156"/>
              <a:gd name="connsiteX6285" fmla="*/ 4964797 w 9124939"/>
              <a:gd name="connsiteY6285" fmla="*/ 6105488 h 6507156"/>
              <a:gd name="connsiteX6286" fmla="*/ 4955285 w 9124939"/>
              <a:gd name="connsiteY6286" fmla="*/ 6105807 h 6507156"/>
              <a:gd name="connsiteX6287" fmla="*/ 4956553 w 9124939"/>
              <a:gd name="connsiteY6287" fmla="*/ 6100394 h 6507156"/>
              <a:gd name="connsiteX6288" fmla="*/ 4948943 w 9124939"/>
              <a:gd name="connsiteY6288" fmla="*/ 6083521 h 6507156"/>
              <a:gd name="connsiteX6289" fmla="*/ 4938162 w 9124939"/>
              <a:gd name="connsiteY6289" fmla="*/ 6063783 h 6507156"/>
              <a:gd name="connsiteX6290" fmla="*/ 4923577 w 9124939"/>
              <a:gd name="connsiteY6290" fmla="*/ 6068877 h 6507156"/>
              <a:gd name="connsiteX6291" fmla="*/ 4913113 w 9124939"/>
              <a:gd name="connsiteY6291" fmla="*/ 6095619 h 6507156"/>
              <a:gd name="connsiteX6292" fmla="*/ 4916601 w 9124939"/>
              <a:gd name="connsiteY6292" fmla="*/ 6116631 h 6507156"/>
              <a:gd name="connsiteX6293" fmla="*/ 4912162 w 9124939"/>
              <a:gd name="connsiteY6293" fmla="*/ 6110582 h 6507156"/>
              <a:gd name="connsiteX6294" fmla="*/ 4907089 w 9124939"/>
              <a:gd name="connsiteY6294" fmla="*/ 6113766 h 6507156"/>
              <a:gd name="connsiteX6295" fmla="*/ 4901699 w 9124939"/>
              <a:gd name="connsiteY6295" fmla="*/ 6100713 h 6507156"/>
              <a:gd name="connsiteX6296" fmla="*/ 4894089 w 9124939"/>
              <a:gd name="connsiteY6296" fmla="*/ 6061873 h 6507156"/>
              <a:gd name="connsiteX6297" fmla="*/ 4886479 w 9124939"/>
              <a:gd name="connsiteY6297" fmla="*/ 6057734 h 6507156"/>
              <a:gd name="connsiteX6298" fmla="*/ 4883942 w 9124939"/>
              <a:gd name="connsiteY6298" fmla="*/ 6049457 h 6507156"/>
              <a:gd name="connsiteX6299" fmla="*/ 4873796 w 9124939"/>
              <a:gd name="connsiteY6299" fmla="*/ 6048502 h 6507156"/>
              <a:gd name="connsiteX6300" fmla="*/ 4871259 w 9124939"/>
              <a:gd name="connsiteY6300" fmla="*/ 6033539 h 6507156"/>
              <a:gd name="connsiteX6301" fmla="*/ 4857942 w 9124939"/>
              <a:gd name="connsiteY6301" fmla="*/ 6040861 h 6507156"/>
              <a:gd name="connsiteX6302" fmla="*/ 4852552 w 9124939"/>
              <a:gd name="connsiteY6302" fmla="*/ 6068558 h 6507156"/>
              <a:gd name="connsiteX6303" fmla="*/ 4847161 w 9124939"/>
              <a:gd name="connsiteY6303" fmla="*/ 6059963 h 6507156"/>
              <a:gd name="connsiteX6304" fmla="*/ 4838917 w 9124939"/>
              <a:gd name="connsiteY6304" fmla="*/ 6064420 h 6507156"/>
              <a:gd name="connsiteX6305" fmla="*/ 4828137 w 9124939"/>
              <a:gd name="connsiteY6305" fmla="*/ 6044363 h 6507156"/>
              <a:gd name="connsiteX6306" fmla="*/ 4826868 w 9124939"/>
              <a:gd name="connsiteY6306" fmla="*/ 6022396 h 6507156"/>
              <a:gd name="connsiteX6307" fmla="*/ 4836381 w 9124939"/>
              <a:gd name="connsiteY6307" fmla="*/ 6011890 h 6507156"/>
              <a:gd name="connsiteX6308" fmla="*/ 4831624 w 9124939"/>
              <a:gd name="connsiteY6308" fmla="*/ 5989605 h 6507156"/>
              <a:gd name="connsiteX6309" fmla="*/ 4815771 w 9124939"/>
              <a:gd name="connsiteY6309" fmla="*/ 5965410 h 6507156"/>
              <a:gd name="connsiteX6310" fmla="*/ 4802136 w 9124939"/>
              <a:gd name="connsiteY6310" fmla="*/ 5959997 h 6507156"/>
              <a:gd name="connsiteX6311" fmla="*/ 4795795 w 9124939"/>
              <a:gd name="connsiteY6311" fmla="*/ 5965410 h 6507156"/>
              <a:gd name="connsiteX6312" fmla="*/ 4788185 w 9124939"/>
              <a:gd name="connsiteY6312" fmla="*/ 5941214 h 6507156"/>
              <a:gd name="connsiteX6313" fmla="*/ 4775502 w 9124939"/>
              <a:gd name="connsiteY6313" fmla="*/ 5938349 h 6507156"/>
              <a:gd name="connsiteX6314" fmla="*/ 4775185 w 9124939"/>
              <a:gd name="connsiteY6314" fmla="*/ 5924659 h 6507156"/>
              <a:gd name="connsiteX6315" fmla="*/ 4784697 w 9124939"/>
              <a:gd name="connsiteY6315" fmla="*/ 5924659 h 6507156"/>
              <a:gd name="connsiteX6316" fmla="*/ 4805624 w 9124939"/>
              <a:gd name="connsiteY6316" fmla="*/ 5901737 h 6507156"/>
              <a:gd name="connsiteX6317" fmla="*/ 4803405 w 9124939"/>
              <a:gd name="connsiteY6317" fmla="*/ 5886138 h 6507156"/>
              <a:gd name="connsiteX6318" fmla="*/ 4804673 w 9124939"/>
              <a:gd name="connsiteY6318" fmla="*/ 5881999 h 6507156"/>
              <a:gd name="connsiteX6319" fmla="*/ 4819258 w 9124939"/>
              <a:gd name="connsiteY6319" fmla="*/ 5897599 h 6507156"/>
              <a:gd name="connsiteX6320" fmla="*/ 4834161 w 9124939"/>
              <a:gd name="connsiteY6320" fmla="*/ 5898554 h 6507156"/>
              <a:gd name="connsiteX6321" fmla="*/ 4840503 w 9124939"/>
              <a:gd name="connsiteY6321" fmla="*/ 5888048 h 6507156"/>
              <a:gd name="connsiteX6322" fmla="*/ 4856357 w 9124939"/>
              <a:gd name="connsiteY6322" fmla="*/ 5881681 h 6507156"/>
              <a:gd name="connsiteX6323" fmla="*/ 4882040 w 9124939"/>
              <a:gd name="connsiteY6323" fmla="*/ 5900464 h 6507156"/>
              <a:gd name="connsiteX6324" fmla="*/ 4906138 w 9124939"/>
              <a:gd name="connsiteY6324" fmla="*/ 5908741 h 6507156"/>
              <a:gd name="connsiteX6325" fmla="*/ 4930236 w 9124939"/>
              <a:gd name="connsiteY6325" fmla="*/ 5908423 h 6507156"/>
              <a:gd name="connsiteX6326" fmla="*/ 4943236 w 9124939"/>
              <a:gd name="connsiteY6326" fmla="*/ 5922113 h 6507156"/>
              <a:gd name="connsiteX6327" fmla="*/ 4950846 w 9124939"/>
              <a:gd name="connsiteY6327" fmla="*/ 5922749 h 6507156"/>
              <a:gd name="connsiteX6328" fmla="*/ 4962177 w 9124939"/>
              <a:gd name="connsiteY6328" fmla="*/ 5920999 h 6507156"/>
              <a:gd name="connsiteX6329" fmla="*/ 4953303 w 9124939"/>
              <a:gd name="connsiteY6329" fmla="*/ 5915970 h 6507156"/>
              <a:gd name="connsiteX6330" fmla="*/ 4966003 w 9124939"/>
              <a:gd name="connsiteY6330" fmla="*/ 5909620 h 6507156"/>
              <a:gd name="connsiteX6331" fmla="*/ 4977750 w 9124939"/>
              <a:gd name="connsiteY6331" fmla="*/ 5912795 h 6507156"/>
              <a:gd name="connsiteX6332" fmla="*/ 4987275 w 9124939"/>
              <a:gd name="connsiteY6332" fmla="*/ 5911525 h 6507156"/>
              <a:gd name="connsiteX6333" fmla="*/ 4982830 w 9124939"/>
              <a:gd name="connsiteY6333" fmla="*/ 5902000 h 6507156"/>
              <a:gd name="connsiteX6334" fmla="*/ 4970130 w 9124939"/>
              <a:gd name="connsiteY6334" fmla="*/ 5896920 h 6507156"/>
              <a:gd name="connsiteX6335" fmla="*/ 4961875 w 9124939"/>
              <a:gd name="connsiteY6335" fmla="*/ 5899143 h 6507156"/>
              <a:gd name="connsiteX6336" fmla="*/ 4953303 w 9124939"/>
              <a:gd name="connsiteY6336" fmla="*/ 5895015 h 6507156"/>
              <a:gd name="connsiteX6337" fmla="*/ 4937428 w 9124939"/>
              <a:gd name="connsiteY6337" fmla="*/ 5877235 h 6507156"/>
              <a:gd name="connsiteX6338" fmla="*/ 4939333 w 9124939"/>
              <a:gd name="connsiteY6338" fmla="*/ 5890888 h 6507156"/>
              <a:gd name="connsiteX6339" fmla="*/ 4924728 w 9124939"/>
              <a:gd name="connsiteY6339" fmla="*/ 5889935 h 6507156"/>
              <a:gd name="connsiteX6340" fmla="*/ 4921553 w 9124939"/>
              <a:gd name="connsiteY6340" fmla="*/ 5876283 h 6507156"/>
              <a:gd name="connsiteX6341" fmla="*/ 4917108 w 9124939"/>
              <a:gd name="connsiteY6341" fmla="*/ 5879458 h 6507156"/>
              <a:gd name="connsiteX6342" fmla="*/ 4905360 w 9124939"/>
              <a:gd name="connsiteY6342" fmla="*/ 5872473 h 6507156"/>
              <a:gd name="connsiteX6343" fmla="*/ 4891708 w 9124939"/>
              <a:gd name="connsiteY6343" fmla="*/ 5879775 h 6507156"/>
              <a:gd name="connsiteX6344" fmla="*/ 4881230 w 9124939"/>
              <a:gd name="connsiteY6344" fmla="*/ 5871203 h 6507156"/>
              <a:gd name="connsiteX6345" fmla="*/ 4855513 w 9124939"/>
              <a:gd name="connsiteY6345" fmla="*/ 5875013 h 6507156"/>
              <a:gd name="connsiteX6346" fmla="*/ 4847575 w 9124939"/>
              <a:gd name="connsiteY6346" fmla="*/ 5873743 h 6507156"/>
              <a:gd name="connsiteX6347" fmla="*/ 4841225 w 9124939"/>
              <a:gd name="connsiteY6347" fmla="*/ 5873108 h 6507156"/>
              <a:gd name="connsiteX6348" fmla="*/ 4836463 w 9124939"/>
              <a:gd name="connsiteY6348" fmla="*/ 5872790 h 6507156"/>
              <a:gd name="connsiteX6349" fmla="*/ 4835193 w 9124939"/>
              <a:gd name="connsiteY6349" fmla="*/ 5873108 h 6507156"/>
              <a:gd name="connsiteX6350" fmla="*/ 4833288 w 9124939"/>
              <a:gd name="connsiteY6350" fmla="*/ 5874378 h 6507156"/>
              <a:gd name="connsiteX6351" fmla="*/ 4829795 w 9124939"/>
              <a:gd name="connsiteY6351" fmla="*/ 5877553 h 6507156"/>
              <a:gd name="connsiteX6352" fmla="*/ 4826620 w 9124939"/>
              <a:gd name="connsiteY6352" fmla="*/ 5880728 h 6507156"/>
              <a:gd name="connsiteX6353" fmla="*/ 4825033 w 9124939"/>
              <a:gd name="connsiteY6353" fmla="*/ 5882315 h 6507156"/>
              <a:gd name="connsiteX6354" fmla="*/ 4809158 w 9124939"/>
              <a:gd name="connsiteY6354" fmla="*/ 5878505 h 6507156"/>
              <a:gd name="connsiteX6355" fmla="*/ 4798363 w 9124939"/>
              <a:gd name="connsiteY6355" fmla="*/ 5862630 h 6507156"/>
              <a:gd name="connsiteX6356" fmla="*/ 4791060 w 9124939"/>
              <a:gd name="connsiteY6356" fmla="*/ 5870885 h 6507156"/>
              <a:gd name="connsiteX6357" fmla="*/ 4789155 w 9124939"/>
              <a:gd name="connsiteY6357" fmla="*/ 5878505 h 6507156"/>
              <a:gd name="connsiteX6358" fmla="*/ 4781535 w 9124939"/>
              <a:gd name="connsiteY6358" fmla="*/ 5874378 h 6507156"/>
              <a:gd name="connsiteX6359" fmla="*/ 4778360 w 9124939"/>
              <a:gd name="connsiteY6359" fmla="*/ 5862948 h 6507156"/>
              <a:gd name="connsiteX6360" fmla="*/ 4769788 w 9124939"/>
              <a:gd name="connsiteY6360" fmla="*/ 5851200 h 6507156"/>
              <a:gd name="connsiteX6361" fmla="*/ 4770740 w 9124939"/>
              <a:gd name="connsiteY6361" fmla="*/ 5841040 h 6507156"/>
              <a:gd name="connsiteX6362" fmla="*/ 4762168 w 9124939"/>
              <a:gd name="connsiteY6362" fmla="*/ 5842945 h 6507156"/>
              <a:gd name="connsiteX6363" fmla="*/ 4758993 w 9124939"/>
              <a:gd name="connsiteY6363" fmla="*/ 5826118 h 6507156"/>
              <a:gd name="connsiteX6364" fmla="*/ 4744070 w 9124939"/>
              <a:gd name="connsiteY6364" fmla="*/ 5823260 h 6507156"/>
              <a:gd name="connsiteX6365" fmla="*/ 4739943 w 9124939"/>
              <a:gd name="connsiteY6365" fmla="*/ 5812465 h 6507156"/>
              <a:gd name="connsiteX6366" fmla="*/ 4745975 w 9124939"/>
              <a:gd name="connsiteY6366" fmla="*/ 5801988 h 6507156"/>
              <a:gd name="connsiteX6367" fmla="*/ 4760898 w 9124939"/>
              <a:gd name="connsiteY6367" fmla="*/ 5797860 h 6507156"/>
              <a:gd name="connsiteX6368" fmla="*/ 4769153 w 9124939"/>
              <a:gd name="connsiteY6368" fmla="*/ 5805798 h 6507156"/>
              <a:gd name="connsiteX6369" fmla="*/ 4777725 w 9124939"/>
              <a:gd name="connsiteY6369" fmla="*/ 5808973 h 6507156"/>
              <a:gd name="connsiteX6370" fmla="*/ 4775503 w 9124939"/>
              <a:gd name="connsiteY6370" fmla="*/ 5795320 h 6507156"/>
              <a:gd name="connsiteX6371" fmla="*/ 4770423 w 9124939"/>
              <a:gd name="connsiteY6371" fmla="*/ 5789288 h 6507156"/>
              <a:gd name="connsiteX6372" fmla="*/ 4754548 w 9124939"/>
              <a:gd name="connsiteY6372" fmla="*/ 5790240 h 6507156"/>
              <a:gd name="connsiteX6373" fmla="*/ 4748198 w 9124939"/>
              <a:gd name="connsiteY6373" fmla="*/ 5781985 h 6507156"/>
              <a:gd name="connsiteX6374" fmla="*/ 4742800 w 9124939"/>
              <a:gd name="connsiteY6374" fmla="*/ 5792463 h 6507156"/>
              <a:gd name="connsiteX6375" fmla="*/ 4739625 w 9124939"/>
              <a:gd name="connsiteY6375" fmla="*/ 5801035 h 6507156"/>
              <a:gd name="connsiteX6376" fmla="*/ 4735180 w 9124939"/>
              <a:gd name="connsiteY6376" fmla="*/ 5795638 h 6507156"/>
              <a:gd name="connsiteX6377" fmla="*/ 4733275 w 9124939"/>
              <a:gd name="connsiteY6377" fmla="*/ 5784208 h 6507156"/>
              <a:gd name="connsiteX6378" fmla="*/ 4725655 w 9124939"/>
              <a:gd name="connsiteY6378" fmla="*/ 5771508 h 6507156"/>
              <a:gd name="connsiteX6379" fmla="*/ 4708828 w 9124939"/>
              <a:gd name="connsiteY6379" fmla="*/ 5770873 h 6507156"/>
              <a:gd name="connsiteX6380" fmla="*/ 4695810 w 9124939"/>
              <a:gd name="connsiteY6380" fmla="*/ 5751823 h 6507156"/>
              <a:gd name="connsiteX6381" fmla="*/ 4699938 w 9124939"/>
              <a:gd name="connsiteY6381" fmla="*/ 5745473 h 6507156"/>
              <a:gd name="connsiteX6382" fmla="*/ 4689778 w 9124939"/>
              <a:gd name="connsiteY6382" fmla="*/ 5744203 h 6507156"/>
              <a:gd name="connsiteX6383" fmla="*/ 4688825 w 9124939"/>
              <a:gd name="connsiteY6383" fmla="*/ 5728010 h 6507156"/>
              <a:gd name="connsiteX6384" fmla="*/ 4682475 w 9124939"/>
              <a:gd name="connsiteY6384" fmla="*/ 5718803 h 6507156"/>
              <a:gd name="connsiteX6385" fmla="*/ 4683428 w 9124939"/>
              <a:gd name="connsiteY6385" fmla="*/ 5712453 h 6507156"/>
              <a:gd name="connsiteX6386" fmla="*/ 4676125 w 9124939"/>
              <a:gd name="connsiteY6386" fmla="*/ 5711500 h 6507156"/>
              <a:gd name="connsiteX6387" fmla="*/ 4671998 w 9124939"/>
              <a:gd name="connsiteY6387" fmla="*/ 5703880 h 6507156"/>
              <a:gd name="connsiteX6388" fmla="*/ 4672188 w 9124939"/>
              <a:gd name="connsiteY6388" fmla="*/ 5703846 h 6507156"/>
              <a:gd name="connsiteX6389" fmla="*/ 4668466 w 9124939"/>
              <a:gd name="connsiteY6389" fmla="*/ 5701662 h 6507156"/>
              <a:gd name="connsiteX6390" fmla="*/ 4671306 w 9124939"/>
              <a:gd name="connsiteY6390" fmla="*/ 5694359 h 6507156"/>
              <a:gd name="connsiteX6391" fmla="*/ 4665626 w 9124939"/>
              <a:gd name="connsiteY6391" fmla="*/ 5680072 h 6507156"/>
              <a:gd name="connsiteX6392" fmla="*/ 4651423 w 9124939"/>
              <a:gd name="connsiteY6392" fmla="*/ 5668007 h 6507156"/>
              <a:gd name="connsiteX6393" fmla="*/ 4631224 w 9124939"/>
              <a:gd name="connsiteY6393" fmla="*/ 5659117 h 6507156"/>
              <a:gd name="connsiteX6394" fmla="*/ 4620809 w 9124939"/>
              <a:gd name="connsiteY6394" fmla="*/ 5641337 h 6507156"/>
              <a:gd name="connsiteX6395" fmla="*/ 4619547 w 9124939"/>
              <a:gd name="connsiteY6395" fmla="*/ 5635304 h 6507156"/>
              <a:gd name="connsiteX6396" fmla="*/ 4608816 w 9124939"/>
              <a:gd name="connsiteY6396" fmla="*/ 5619747 h 6507156"/>
              <a:gd name="connsiteX6397" fmla="*/ 4611657 w 9124939"/>
              <a:gd name="connsiteY6397" fmla="*/ 5614984 h 6507156"/>
              <a:gd name="connsiteX6398" fmla="*/ 4621756 w 9124939"/>
              <a:gd name="connsiteY6398" fmla="*/ 5621969 h 6507156"/>
              <a:gd name="connsiteX6399" fmla="*/ 4620494 w 9124939"/>
              <a:gd name="connsiteY6399" fmla="*/ 5612762 h 6507156"/>
              <a:gd name="connsiteX6400" fmla="*/ 4621125 w 9124939"/>
              <a:gd name="connsiteY6400" fmla="*/ 5608634 h 6507156"/>
              <a:gd name="connsiteX6401" fmla="*/ 4614182 w 9124939"/>
              <a:gd name="connsiteY6401" fmla="*/ 5605777 h 6507156"/>
              <a:gd name="connsiteX6402" fmla="*/ 4608501 w 9124939"/>
              <a:gd name="connsiteY6402" fmla="*/ 5596887 h 6507156"/>
              <a:gd name="connsiteX6403" fmla="*/ 4608501 w 9124939"/>
              <a:gd name="connsiteY6403" fmla="*/ 5585457 h 6507156"/>
              <a:gd name="connsiteX6404" fmla="*/ 4616391 w 9124939"/>
              <a:gd name="connsiteY6404" fmla="*/ 5574979 h 6507156"/>
              <a:gd name="connsiteX6405" fmla="*/ 4621756 w 9124939"/>
              <a:gd name="connsiteY6405" fmla="*/ 5566407 h 6507156"/>
              <a:gd name="connsiteX6406" fmla="*/ 4623650 w 9124939"/>
              <a:gd name="connsiteY6406" fmla="*/ 5552119 h 6507156"/>
              <a:gd name="connsiteX6407" fmla="*/ 4625228 w 9124939"/>
              <a:gd name="connsiteY6407" fmla="*/ 5542912 h 6507156"/>
              <a:gd name="connsiteX6408" fmla="*/ 4617653 w 9124939"/>
              <a:gd name="connsiteY6408" fmla="*/ 5534974 h 6507156"/>
              <a:gd name="connsiteX6409" fmla="*/ 4626175 w 9124939"/>
              <a:gd name="connsiteY6409" fmla="*/ 5526402 h 6507156"/>
              <a:gd name="connsiteX6410" fmla="*/ 4619863 w 9124939"/>
              <a:gd name="connsiteY6410" fmla="*/ 5513701 h 6507156"/>
              <a:gd name="connsiteX6411" fmla="*/ 4617022 w 9124939"/>
              <a:gd name="connsiteY6411" fmla="*/ 5507351 h 6507156"/>
              <a:gd name="connsiteX6412" fmla="*/ 4623334 w 9124939"/>
              <a:gd name="connsiteY6412" fmla="*/ 5503224 h 6507156"/>
              <a:gd name="connsiteX6413" fmla="*/ 4617969 w 9124939"/>
              <a:gd name="connsiteY6413" fmla="*/ 5489254 h 6507156"/>
              <a:gd name="connsiteX6414" fmla="*/ 4621756 w 9124939"/>
              <a:gd name="connsiteY6414" fmla="*/ 5482269 h 6507156"/>
              <a:gd name="connsiteX6415" fmla="*/ 4634380 w 9124939"/>
              <a:gd name="connsiteY6415" fmla="*/ 5466711 h 6507156"/>
              <a:gd name="connsiteX6416" fmla="*/ 4629646 w 9124939"/>
              <a:gd name="connsiteY6416" fmla="*/ 5459726 h 6507156"/>
              <a:gd name="connsiteX6417" fmla="*/ 4619863 w 9124939"/>
              <a:gd name="connsiteY6417" fmla="*/ 5456869 h 6507156"/>
              <a:gd name="connsiteX6418" fmla="*/ 4619453 w 9124939"/>
              <a:gd name="connsiteY6418" fmla="*/ 5456234 h 6507156"/>
              <a:gd name="connsiteX6419" fmla="*/ 4609911 w 9124939"/>
              <a:gd name="connsiteY6419" fmla="*/ 5456234 h 6507156"/>
              <a:gd name="connsiteX6420" fmla="*/ 4606094 w 9124939"/>
              <a:gd name="connsiteY6420" fmla="*/ 5448633 h 6507156"/>
              <a:gd name="connsiteX6421" fmla="*/ 4604504 w 9124939"/>
              <a:gd name="connsiteY6421" fmla="*/ 5435965 h 6507156"/>
              <a:gd name="connsiteX6422" fmla="*/ 4586692 w 9124939"/>
              <a:gd name="connsiteY6422" fmla="*/ 5414428 h 6507156"/>
              <a:gd name="connsiteX6423" fmla="*/ 4563473 w 9124939"/>
              <a:gd name="connsiteY6423" fmla="*/ 5402076 h 6507156"/>
              <a:gd name="connsiteX6424" fmla="*/ 4553931 w 9124939"/>
              <a:gd name="connsiteY6424" fmla="*/ 5391624 h 6507156"/>
              <a:gd name="connsiteX6425" fmla="*/ 4539619 w 9124939"/>
              <a:gd name="connsiteY6425" fmla="*/ 5389724 h 6507156"/>
              <a:gd name="connsiteX6426" fmla="*/ 4535484 w 9124939"/>
              <a:gd name="connsiteY6426" fmla="*/ 5380539 h 6507156"/>
              <a:gd name="connsiteX6427" fmla="*/ 4542481 w 9124939"/>
              <a:gd name="connsiteY6427" fmla="*/ 5382756 h 6507156"/>
              <a:gd name="connsiteX6428" fmla="*/ 4548206 w 9124939"/>
              <a:gd name="connsiteY6428" fmla="*/ 5380856 h 6507156"/>
              <a:gd name="connsiteX6429" fmla="*/ 4548842 w 9124939"/>
              <a:gd name="connsiteY6429" fmla="*/ 5371988 h 6507156"/>
              <a:gd name="connsiteX6430" fmla="*/ 4539406 w 9124939"/>
              <a:gd name="connsiteY6430" fmla="*/ 5366996 h 6507156"/>
              <a:gd name="connsiteX6431" fmla="*/ 4541823 w 9124939"/>
              <a:gd name="connsiteY6431" fmla="*/ 5376856 h 6507156"/>
              <a:gd name="connsiteX6432" fmla="*/ 4535446 w 9124939"/>
              <a:gd name="connsiteY6432" fmla="*/ 5374649 h 6507156"/>
              <a:gd name="connsiteX6433" fmla="*/ 4530027 w 9124939"/>
              <a:gd name="connsiteY6433" fmla="*/ 5370866 h 6507156"/>
              <a:gd name="connsiteX6434" fmla="*/ 4525244 w 9124939"/>
              <a:gd name="connsiteY6434" fmla="*/ 5367083 h 6507156"/>
              <a:gd name="connsiteX6435" fmla="*/ 4521737 w 9124939"/>
              <a:gd name="connsiteY6435" fmla="*/ 5363931 h 6507156"/>
              <a:gd name="connsiteX6436" fmla="*/ 4519506 w 9124939"/>
              <a:gd name="connsiteY6436" fmla="*/ 5360778 h 6507156"/>
              <a:gd name="connsiteX6437" fmla="*/ 4516955 w 9124939"/>
              <a:gd name="connsiteY6437" fmla="*/ 5358571 h 6507156"/>
              <a:gd name="connsiteX6438" fmla="*/ 4514723 w 9124939"/>
              <a:gd name="connsiteY6438" fmla="*/ 5356995 h 6507156"/>
              <a:gd name="connsiteX6439" fmla="*/ 4487624 w 9124939"/>
              <a:gd name="connsiteY6439" fmla="*/ 5340917 h 6507156"/>
              <a:gd name="connsiteX6440" fmla="*/ 4473915 w 9124939"/>
              <a:gd name="connsiteY6440" fmla="*/ 5325155 h 6507156"/>
              <a:gd name="connsiteX6441" fmla="*/ 4459568 w 9124939"/>
              <a:gd name="connsiteY6441" fmla="*/ 5318220 h 6507156"/>
              <a:gd name="connsiteX6442" fmla="*/ 4464988 w 9124939"/>
              <a:gd name="connsiteY6442" fmla="*/ 5330830 h 6507156"/>
              <a:gd name="connsiteX6443" fmla="*/ 4449685 w 9124939"/>
              <a:gd name="connsiteY6443" fmla="*/ 5320426 h 6507156"/>
              <a:gd name="connsiteX6444" fmla="*/ 4426411 w 9124939"/>
              <a:gd name="connsiteY6444" fmla="*/ 5309393 h 6507156"/>
              <a:gd name="connsiteX6445" fmla="*/ 4414296 w 9124939"/>
              <a:gd name="connsiteY6445" fmla="*/ 5307186 h 6507156"/>
              <a:gd name="connsiteX6446" fmla="*/ 4395805 w 9124939"/>
              <a:gd name="connsiteY6446" fmla="*/ 5302772 h 6507156"/>
              <a:gd name="connsiteX6447" fmla="*/ 4387835 w 9124939"/>
              <a:gd name="connsiteY6447" fmla="*/ 5291423 h 6507156"/>
              <a:gd name="connsiteX6448" fmla="*/ 4414934 w 9124939"/>
              <a:gd name="connsiteY6448" fmla="*/ 5294891 h 6507156"/>
              <a:gd name="connsiteX6449" fmla="*/ 4427687 w 9124939"/>
              <a:gd name="connsiteY6449" fmla="*/ 5298989 h 6507156"/>
              <a:gd name="connsiteX6450" fmla="*/ 4446178 w 9124939"/>
              <a:gd name="connsiteY6450" fmla="*/ 5303088 h 6507156"/>
              <a:gd name="connsiteX6451" fmla="*/ 4451279 w 9124939"/>
              <a:gd name="connsiteY6451" fmla="*/ 5306871 h 6507156"/>
              <a:gd name="connsiteX6452" fmla="*/ 4449047 w 9124939"/>
              <a:gd name="connsiteY6452" fmla="*/ 5297413 h 6507156"/>
              <a:gd name="connsiteX6453" fmla="*/ 4451571 w 9124939"/>
              <a:gd name="connsiteY6453" fmla="*/ 5295771 h 6507156"/>
              <a:gd name="connsiteX6454" fmla="*/ 4468061 w 9124939"/>
              <a:gd name="connsiteY6454" fmla="*/ 5288807 h 6507156"/>
              <a:gd name="connsiteX6455" fmla="*/ 4470348 w 9124939"/>
              <a:gd name="connsiteY6455" fmla="*/ 5288566 h 6507156"/>
              <a:gd name="connsiteX6456" fmla="*/ 4470200 w 9124939"/>
              <a:gd name="connsiteY6456" fmla="*/ 5287903 h 6507156"/>
              <a:gd name="connsiteX6457" fmla="*/ 4468061 w 9124939"/>
              <a:gd name="connsiteY6457" fmla="*/ 5288807 h 6507156"/>
              <a:gd name="connsiteX6458" fmla="*/ 4461162 w 9124939"/>
              <a:gd name="connsiteY6458" fmla="*/ 5289532 h 6507156"/>
              <a:gd name="connsiteX6459" fmla="*/ 4451571 w 9124939"/>
              <a:gd name="connsiteY6459" fmla="*/ 5295771 h 6507156"/>
              <a:gd name="connsiteX6460" fmla="*/ 4449116 w 9124939"/>
              <a:gd name="connsiteY6460" fmla="*/ 5296808 h 6507156"/>
              <a:gd name="connsiteX6461" fmla="*/ 4440543 w 9124939"/>
              <a:gd name="connsiteY6461" fmla="*/ 5292041 h 6507156"/>
              <a:gd name="connsiteX6462" fmla="*/ 4448481 w 9124939"/>
              <a:gd name="connsiteY6462" fmla="*/ 5284732 h 6507156"/>
              <a:gd name="connsiteX6463" fmla="*/ 4452608 w 9124939"/>
              <a:gd name="connsiteY6463" fmla="*/ 5280283 h 6507156"/>
              <a:gd name="connsiteX6464" fmla="*/ 4452246 w 9124939"/>
              <a:gd name="connsiteY6464" fmla="*/ 5279701 h 6507156"/>
              <a:gd name="connsiteX6465" fmla="*/ 4448125 w 9124939"/>
              <a:gd name="connsiteY6465" fmla="*/ 5284146 h 6507156"/>
              <a:gd name="connsiteX6466" fmla="*/ 4433862 w 9124939"/>
              <a:gd name="connsiteY6466" fmla="*/ 5286369 h 6507156"/>
              <a:gd name="connsiteX6467" fmla="*/ 4421184 w 9124939"/>
              <a:gd name="connsiteY6467" fmla="*/ 5284464 h 6507156"/>
              <a:gd name="connsiteX6468" fmla="*/ 4385368 w 9124939"/>
              <a:gd name="connsiteY6468" fmla="*/ 5259381 h 6507156"/>
              <a:gd name="connsiteX6469" fmla="*/ 4378395 w 9124939"/>
              <a:gd name="connsiteY6469" fmla="*/ 5245094 h 6507156"/>
              <a:gd name="connsiteX6470" fmla="*/ 4356525 w 9124939"/>
              <a:gd name="connsiteY6470" fmla="*/ 5229536 h 6507156"/>
              <a:gd name="connsiteX6471" fmla="*/ 4330534 w 9124939"/>
              <a:gd name="connsiteY6471" fmla="*/ 5225409 h 6507156"/>
              <a:gd name="connsiteX6472" fmla="*/ 4316905 w 9124939"/>
              <a:gd name="connsiteY6472" fmla="*/ 5231759 h 6507156"/>
              <a:gd name="connsiteX6473" fmla="*/ 4290915 w 9124939"/>
              <a:gd name="connsiteY6473" fmla="*/ 5230806 h 6507156"/>
              <a:gd name="connsiteX6474" fmla="*/ 4279504 w 9124939"/>
              <a:gd name="connsiteY6474" fmla="*/ 5213661 h 6507156"/>
              <a:gd name="connsiteX6475" fmla="*/ 4281723 w 9124939"/>
              <a:gd name="connsiteY6475" fmla="*/ 5206359 h 6507156"/>
              <a:gd name="connsiteX6476" fmla="*/ 4254148 w 9124939"/>
              <a:gd name="connsiteY6476" fmla="*/ 5185721 h 6507156"/>
              <a:gd name="connsiteX6477" fmla="*/ 4210408 w 9124939"/>
              <a:gd name="connsiteY6477" fmla="*/ 5130159 h 6507156"/>
              <a:gd name="connsiteX6478" fmla="*/ 4210091 w 9124939"/>
              <a:gd name="connsiteY6478" fmla="*/ 5125714 h 6507156"/>
              <a:gd name="connsiteX6479" fmla="*/ 4219600 w 9124939"/>
              <a:gd name="connsiteY6479" fmla="*/ 5126984 h 6507156"/>
              <a:gd name="connsiteX6480" fmla="*/ 4225939 w 9124939"/>
              <a:gd name="connsiteY6480" fmla="*/ 5125714 h 6507156"/>
              <a:gd name="connsiteX6481" fmla="*/ 4219600 w 9124939"/>
              <a:gd name="connsiteY6481" fmla="*/ 5118411 h 6507156"/>
              <a:gd name="connsiteX6482" fmla="*/ 4219600 w 9124939"/>
              <a:gd name="connsiteY6482" fmla="*/ 5113966 h 6507156"/>
              <a:gd name="connsiteX6483" fmla="*/ 4235447 w 9124939"/>
              <a:gd name="connsiteY6483" fmla="*/ 5122539 h 6507156"/>
              <a:gd name="connsiteX6484" fmla="*/ 4245907 w 9124939"/>
              <a:gd name="connsiteY6484" fmla="*/ 5133016 h 6507156"/>
              <a:gd name="connsiteX6485" fmla="*/ 4248126 w 9124939"/>
              <a:gd name="connsiteY6485" fmla="*/ 5123174 h 6507156"/>
              <a:gd name="connsiteX6486" fmla="*/ 4238617 w 9124939"/>
              <a:gd name="connsiteY6486" fmla="*/ 5121586 h 6507156"/>
              <a:gd name="connsiteX6487" fmla="*/ 4217381 w 9124939"/>
              <a:gd name="connsiteY6487" fmla="*/ 5102854 h 6507156"/>
              <a:gd name="connsiteX6488" fmla="*/ 4205654 w 9124939"/>
              <a:gd name="connsiteY6488" fmla="*/ 5087931 h 6507156"/>
              <a:gd name="connsiteX6489" fmla="*/ 4198997 w 9124939"/>
              <a:gd name="connsiteY6489" fmla="*/ 5074596 h 6507156"/>
              <a:gd name="connsiteX6490" fmla="*/ 4194560 w 9124939"/>
              <a:gd name="connsiteY6490" fmla="*/ 5042529 h 6507156"/>
              <a:gd name="connsiteX6491" fmla="*/ 4186953 w 9124939"/>
              <a:gd name="connsiteY6491" fmla="*/ 5025066 h 6507156"/>
              <a:gd name="connsiteX6492" fmla="*/ 4163815 w 9124939"/>
              <a:gd name="connsiteY6492" fmla="*/ 4995538 h 6507156"/>
              <a:gd name="connsiteX6493" fmla="*/ 4147334 w 9124939"/>
              <a:gd name="connsiteY6493" fmla="*/ 4989506 h 6507156"/>
              <a:gd name="connsiteX6494" fmla="*/ 4139093 w 9124939"/>
              <a:gd name="connsiteY6494" fmla="*/ 4979981 h 6507156"/>
              <a:gd name="connsiteX6495" fmla="*/ 4124513 w 9124939"/>
              <a:gd name="connsiteY6495" fmla="*/ 4983156 h 6507156"/>
              <a:gd name="connsiteX6496" fmla="*/ 4119124 w 9124939"/>
              <a:gd name="connsiteY6496" fmla="*/ 5007603 h 6507156"/>
              <a:gd name="connsiteX6497" fmla="*/ 4121660 w 9124939"/>
              <a:gd name="connsiteY6497" fmla="*/ 5020303 h 6507156"/>
              <a:gd name="connsiteX6498" fmla="*/ 4112151 w 9124939"/>
              <a:gd name="connsiteY6498" fmla="*/ 5033003 h 6507156"/>
              <a:gd name="connsiteX6499" fmla="*/ 4109933 w 9124939"/>
              <a:gd name="connsiteY6499" fmla="*/ 5027923 h 6507156"/>
              <a:gd name="connsiteX6500" fmla="*/ 4106763 w 9124939"/>
              <a:gd name="connsiteY6500" fmla="*/ 5037448 h 6507156"/>
              <a:gd name="connsiteX6501" fmla="*/ 4100741 w 9124939"/>
              <a:gd name="connsiteY6501" fmla="*/ 5052054 h 6507156"/>
              <a:gd name="connsiteX6502" fmla="*/ 4099790 w 9124939"/>
              <a:gd name="connsiteY6502" fmla="*/ 5057134 h 6507156"/>
              <a:gd name="connsiteX6503" fmla="*/ 4086161 w 9124939"/>
              <a:gd name="connsiteY6503" fmla="*/ 5048879 h 6507156"/>
              <a:gd name="connsiteX6504" fmla="*/ 4082357 w 9124939"/>
              <a:gd name="connsiteY6504" fmla="*/ 5029193 h 6507156"/>
              <a:gd name="connsiteX6505" fmla="*/ 4070947 w 9124939"/>
              <a:gd name="connsiteY6505" fmla="*/ 5020621 h 6507156"/>
              <a:gd name="connsiteX6506" fmla="*/ 4065559 w 9124939"/>
              <a:gd name="connsiteY6506" fmla="*/ 5007921 h 6507156"/>
              <a:gd name="connsiteX6507" fmla="*/ 4068411 w 9124939"/>
              <a:gd name="connsiteY6507" fmla="*/ 4989188 h 6507156"/>
              <a:gd name="connsiteX6508" fmla="*/ 4057635 w 9124939"/>
              <a:gd name="connsiteY6508" fmla="*/ 4972361 h 6507156"/>
              <a:gd name="connsiteX6509" fmla="*/ 4057635 w 9124939"/>
              <a:gd name="connsiteY6509" fmla="*/ 4961566 h 6507156"/>
              <a:gd name="connsiteX6510" fmla="*/ 4069996 w 9124939"/>
              <a:gd name="connsiteY6510" fmla="*/ 4955216 h 6507156"/>
              <a:gd name="connsiteX6511" fmla="*/ 4070482 w 9124939"/>
              <a:gd name="connsiteY6511" fmla="*/ 4955294 h 6507156"/>
              <a:gd name="connsiteX6512" fmla="*/ 4075634 w 9124939"/>
              <a:gd name="connsiteY6512" fmla="*/ 4943113 h 6507156"/>
              <a:gd name="connsiteX6513" fmla="*/ 4071520 w 9124939"/>
              <a:gd name="connsiteY6513" fmla="*/ 4936116 h 6507156"/>
              <a:gd name="connsiteX6514" fmla="*/ 4080698 w 9124939"/>
              <a:gd name="connsiteY6514" fmla="*/ 4937388 h 6507156"/>
              <a:gd name="connsiteX6515" fmla="*/ 4084466 w 9124939"/>
              <a:gd name="connsiteY6515" fmla="*/ 4927485 h 6507156"/>
              <a:gd name="connsiteX6516" fmla="*/ 4071051 w 9124939"/>
              <a:gd name="connsiteY6516" fmla="*/ 4935738 h 6507156"/>
              <a:gd name="connsiteX6517" fmla="*/ 4053920 w 9124939"/>
              <a:gd name="connsiteY6517" fmla="*/ 4929381 h 6507156"/>
              <a:gd name="connsiteX6518" fmla="*/ 4037107 w 9124939"/>
              <a:gd name="connsiteY6518" fmla="*/ 4938281 h 6507156"/>
              <a:gd name="connsiteX6519" fmla="*/ 4021246 w 9124939"/>
              <a:gd name="connsiteY6519" fmla="*/ 4932877 h 6507156"/>
              <a:gd name="connsiteX6520" fmla="*/ 3988571 w 9124939"/>
              <a:gd name="connsiteY6520" fmla="*/ 4950994 h 6507156"/>
              <a:gd name="connsiteX6521" fmla="*/ 3956848 w 9124939"/>
              <a:gd name="connsiteY6521" fmla="*/ 4961801 h 6507156"/>
              <a:gd name="connsiteX6522" fmla="*/ 3946697 w 9124939"/>
              <a:gd name="connsiteY6522" fmla="*/ 4963072 h 6507156"/>
              <a:gd name="connsiteX6523" fmla="*/ 3936863 w 9124939"/>
              <a:gd name="connsiteY6523" fmla="*/ 4984049 h 6507156"/>
              <a:gd name="connsiteX6524" fmla="*/ 3938449 w 9124939"/>
              <a:gd name="connsiteY6524" fmla="*/ 5001213 h 6507156"/>
              <a:gd name="connsiteX6525" fmla="*/ 3956531 w 9124939"/>
              <a:gd name="connsiteY6525" fmla="*/ 5024097 h 6507156"/>
              <a:gd name="connsiteX6526" fmla="*/ 3956531 w 9124939"/>
              <a:gd name="connsiteY6526" fmla="*/ 5039035 h 6507156"/>
              <a:gd name="connsiteX6527" fmla="*/ 3944159 w 9124939"/>
              <a:gd name="connsiteY6527" fmla="*/ 5056199 h 6507156"/>
              <a:gd name="connsiteX6528" fmla="*/ 3943207 w 9124939"/>
              <a:gd name="connsiteY6528" fmla="*/ 5085440 h 6507156"/>
              <a:gd name="connsiteX6529" fmla="*/ 3950821 w 9124939"/>
              <a:gd name="connsiteY6529" fmla="*/ 5118177 h 6507156"/>
              <a:gd name="connsiteX6530" fmla="*/ 3986033 w 9124939"/>
              <a:gd name="connsiteY6530" fmla="*/ 5156635 h 6507156"/>
              <a:gd name="connsiteX6531" fmla="*/ 4038376 w 9124939"/>
              <a:gd name="connsiteY6531" fmla="*/ 5200497 h 6507156"/>
              <a:gd name="connsiteX6532" fmla="*/ 4071368 w 9124939"/>
              <a:gd name="connsiteY6532" fmla="*/ 5219249 h 6507156"/>
              <a:gd name="connsiteX6533" fmla="*/ 4097381 w 9124939"/>
              <a:gd name="connsiteY6533" fmla="*/ 5296166 h 6507156"/>
              <a:gd name="connsiteX6534" fmla="*/ 4130690 w 9124939"/>
              <a:gd name="connsiteY6534" fmla="*/ 5357191 h 6507156"/>
              <a:gd name="connsiteX6535" fmla="*/ 4163999 w 9124939"/>
              <a:gd name="connsiteY6535" fmla="*/ 5392471 h 6507156"/>
              <a:gd name="connsiteX6536" fmla="*/ 4202066 w 9124939"/>
              <a:gd name="connsiteY6536" fmla="*/ 5414402 h 6507156"/>
              <a:gd name="connsiteX6537" fmla="*/ 4229665 w 9124939"/>
              <a:gd name="connsiteY6537" fmla="*/ 5436333 h 6507156"/>
              <a:gd name="connsiteX6538" fmla="*/ 4257264 w 9124939"/>
              <a:gd name="connsiteY6538" fmla="*/ 5419169 h 6507156"/>
              <a:gd name="connsiteX6539" fmla="*/ 4258216 w 9124939"/>
              <a:gd name="connsiteY6539" fmla="*/ 5426480 h 6507156"/>
              <a:gd name="connsiteX6540" fmla="*/ 4265829 w 9124939"/>
              <a:gd name="connsiteY6540" fmla="*/ 5428704 h 6507156"/>
              <a:gd name="connsiteX6541" fmla="*/ 4270588 w 9124939"/>
              <a:gd name="connsiteY6541" fmla="*/ 5417898 h 6507156"/>
              <a:gd name="connsiteX6542" fmla="*/ 4282325 w 9124939"/>
              <a:gd name="connsiteY6542" fmla="*/ 5413766 h 6507156"/>
              <a:gd name="connsiteX6543" fmla="*/ 4294062 w 9124939"/>
              <a:gd name="connsiteY6543" fmla="*/ 5413448 h 6507156"/>
              <a:gd name="connsiteX6544" fmla="*/ 4307069 w 9124939"/>
              <a:gd name="connsiteY6544" fmla="*/ 5435697 h 6507156"/>
              <a:gd name="connsiteX6545" fmla="*/ 4298504 w 9124939"/>
              <a:gd name="connsiteY6545" fmla="*/ 5446186 h 6507156"/>
              <a:gd name="connsiteX6546" fmla="*/ 4288035 w 9124939"/>
              <a:gd name="connsiteY6546" fmla="*/ 5460170 h 6507156"/>
              <a:gd name="connsiteX6547" fmla="*/ 4286132 w 9124939"/>
              <a:gd name="connsiteY6547" fmla="*/ 5471613 h 6507156"/>
              <a:gd name="connsiteX6548" fmla="*/ 4296918 w 9124939"/>
              <a:gd name="connsiteY6548" fmla="*/ 5493861 h 6507156"/>
              <a:gd name="connsiteX6549" fmla="*/ 4315951 w 9124939"/>
              <a:gd name="connsiteY6549" fmla="*/ 5498629 h 6507156"/>
              <a:gd name="connsiteX6550" fmla="*/ 4365756 w 9124939"/>
              <a:gd name="connsiteY6550" fmla="*/ 5518335 h 6507156"/>
              <a:gd name="connsiteX6551" fmla="*/ 4416513 w 9124939"/>
              <a:gd name="connsiteY6551" fmla="*/ 5540266 h 6507156"/>
              <a:gd name="connsiteX6552" fmla="*/ 4451091 w 9124939"/>
              <a:gd name="connsiteY6552" fmla="*/ 5575546 h 6507156"/>
              <a:gd name="connsiteX6553" fmla="*/ 4485034 w 9124939"/>
              <a:gd name="connsiteY6553" fmla="*/ 5587941 h 6507156"/>
              <a:gd name="connsiteX6554" fmla="*/ 4498675 w 9124939"/>
              <a:gd name="connsiteY6554" fmla="*/ 5603515 h 6507156"/>
              <a:gd name="connsiteX6555" fmla="*/ 4523419 w 9124939"/>
              <a:gd name="connsiteY6555" fmla="*/ 5624493 h 6507156"/>
              <a:gd name="connsiteX6556" fmla="*/ 4537060 w 9124939"/>
              <a:gd name="connsiteY6556" fmla="*/ 5643563 h 6507156"/>
              <a:gd name="connsiteX6557" fmla="*/ 4529129 w 9124939"/>
              <a:gd name="connsiteY6557" fmla="*/ 5663269 h 6507156"/>
              <a:gd name="connsiteX6558" fmla="*/ 4523736 w 9124939"/>
              <a:gd name="connsiteY6558" fmla="*/ 5681386 h 6507156"/>
              <a:gd name="connsiteX6559" fmla="*/ 4490744 w 9124939"/>
              <a:gd name="connsiteY6559" fmla="*/ 5665811 h 6507156"/>
              <a:gd name="connsiteX6560" fmla="*/ 4476786 w 9124939"/>
              <a:gd name="connsiteY6560" fmla="*/ 5634346 h 6507156"/>
              <a:gd name="connsiteX6561" fmla="*/ 4423809 w 9124939"/>
              <a:gd name="connsiteY6561" fmla="*/ 5625446 h 6507156"/>
              <a:gd name="connsiteX6562" fmla="*/ 4422540 w 9124939"/>
              <a:gd name="connsiteY6562" fmla="*/ 5612733 h 6507156"/>
              <a:gd name="connsiteX6563" fmla="*/ 4430154 w 9124939"/>
              <a:gd name="connsiteY6563" fmla="*/ 5608601 h 6507156"/>
              <a:gd name="connsiteX6564" fmla="*/ 4419368 w 9124939"/>
              <a:gd name="connsiteY6564" fmla="*/ 5603197 h 6507156"/>
              <a:gd name="connsiteX6565" fmla="*/ 4379080 w 9124939"/>
              <a:gd name="connsiteY6565" fmla="*/ 5609872 h 6507156"/>
              <a:gd name="connsiteX6566" fmla="*/ 4356239 w 9124939"/>
              <a:gd name="connsiteY6566" fmla="*/ 5636570 h 6507156"/>
              <a:gd name="connsiteX6567" fmla="*/ 4363853 w 9124939"/>
              <a:gd name="connsiteY6567" fmla="*/ 5653416 h 6507156"/>
              <a:gd name="connsiteX6568" fmla="*/ 4343233 w 9124939"/>
              <a:gd name="connsiteY6568" fmla="*/ 5688696 h 6507156"/>
              <a:gd name="connsiteX6569" fmla="*/ 4362267 w 9124939"/>
              <a:gd name="connsiteY6569" fmla="*/ 5705223 h 6507156"/>
              <a:gd name="connsiteX6570" fmla="*/ 4393038 w 9124939"/>
              <a:gd name="connsiteY6570" fmla="*/ 5723976 h 6507156"/>
              <a:gd name="connsiteX6571" fmla="*/ 4401920 w 9124939"/>
              <a:gd name="connsiteY6571" fmla="*/ 5743682 h 6507156"/>
              <a:gd name="connsiteX6572" fmla="*/ 4408265 w 9124939"/>
              <a:gd name="connsiteY6572" fmla="*/ 5770062 h 6507156"/>
              <a:gd name="connsiteX6573" fmla="*/ 4407630 w 9124939"/>
              <a:gd name="connsiteY6573" fmla="*/ 5786908 h 6507156"/>
              <a:gd name="connsiteX6574" fmla="*/ 4386376 w 9124939"/>
              <a:gd name="connsiteY6574" fmla="*/ 5790404 h 6507156"/>
              <a:gd name="connsiteX6575" fmla="*/ 4355922 w 9124939"/>
              <a:gd name="connsiteY6575" fmla="*/ 5806614 h 6507156"/>
              <a:gd name="connsiteX6576" fmla="*/ 4356874 w 9124939"/>
              <a:gd name="connsiteY6576" fmla="*/ 5830451 h 6507156"/>
              <a:gd name="connsiteX6577" fmla="*/ 4356239 w 9124939"/>
              <a:gd name="connsiteY6577" fmla="*/ 5861282 h 6507156"/>
              <a:gd name="connsiteX6578" fmla="*/ 4315634 w 9124939"/>
              <a:gd name="connsiteY6578" fmla="*/ 5904826 h 6507156"/>
              <a:gd name="connsiteX6579" fmla="*/ 4299773 w 9124939"/>
              <a:gd name="connsiteY6579" fmla="*/ 5929299 h 6507156"/>
              <a:gd name="connsiteX6580" fmla="*/ 4282959 w 9124939"/>
              <a:gd name="connsiteY6580" fmla="*/ 5935656 h 6507156"/>
              <a:gd name="connsiteX6581" fmla="*/ 4269319 w 9124939"/>
              <a:gd name="connsiteY6581" fmla="*/ 5923260 h 6507156"/>
              <a:gd name="connsiteX6582" fmla="*/ 4258216 w 9124939"/>
              <a:gd name="connsiteY6582" fmla="*/ 5892748 h 6507156"/>
              <a:gd name="connsiteX6583" fmla="*/ 4258216 w 9124939"/>
              <a:gd name="connsiteY6583" fmla="*/ 5883213 h 6507156"/>
              <a:gd name="connsiteX6584" fmla="*/ 4279153 w 9124939"/>
              <a:gd name="connsiteY6584" fmla="*/ 5875902 h 6507156"/>
              <a:gd name="connsiteX6585" fmla="*/ 4286449 w 9124939"/>
              <a:gd name="connsiteY6585" fmla="*/ 5860964 h 6507156"/>
              <a:gd name="connsiteX6586" fmla="*/ 4276615 w 9124939"/>
              <a:gd name="connsiteY6586" fmla="*/ 5846026 h 6507156"/>
              <a:gd name="connsiteX6587" fmla="*/ 4281056 w 9124939"/>
              <a:gd name="connsiteY6587" fmla="*/ 5836490 h 6507156"/>
              <a:gd name="connsiteX6588" fmla="*/ 4297869 w 9124939"/>
              <a:gd name="connsiteY6588" fmla="*/ 5829180 h 6507156"/>
              <a:gd name="connsiteX6589" fmla="*/ 4311827 w 9124939"/>
              <a:gd name="connsiteY6589" fmla="*/ 5823777 h 6507156"/>
              <a:gd name="connsiteX6590" fmla="*/ 4314365 w 9124939"/>
              <a:gd name="connsiteY6590" fmla="*/ 5804707 h 6507156"/>
              <a:gd name="connsiteX6591" fmla="*/ 4313413 w 9124939"/>
              <a:gd name="connsiteY6591" fmla="*/ 5790722 h 6507156"/>
              <a:gd name="connsiteX6592" fmla="*/ 4301359 w 9124939"/>
              <a:gd name="connsiteY6592" fmla="*/ 5771969 h 6507156"/>
              <a:gd name="connsiteX6593" fmla="*/ 4282008 w 9124939"/>
              <a:gd name="connsiteY6593" fmla="*/ 5729061 h 6507156"/>
              <a:gd name="connsiteX6594" fmla="*/ 4270905 w 9124939"/>
              <a:gd name="connsiteY6594" fmla="*/ 5689967 h 6507156"/>
              <a:gd name="connsiteX6595" fmla="*/ 4253140 w 9124939"/>
              <a:gd name="connsiteY6595" fmla="*/ 5668036 h 6507156"/>
              <a:gd name="connsiteX6596" fmla="*/ 4225541 w 9124939"/>
              <a:gd name="connsiteY6596" fmla="*/ 5673757 h 6507156"/>
              <a:gd name="connsiteX6597" fmla="*/ 4202066 w 9124939"/>
              <a:gd name="connsiteY6597" fmla="*/ 5662315 h 6507156"/>
              <a:gd name="connsiteX6598" fmla="*/ 4190329 w 9124939"/>
              <a:gd name="connsiteY6598" fmla="*/ 5638160 h 6507156"/>
              <a:gd name="connsiteX6599" fmla="*/ 4191598 w 9124939"/>
              <a:gd name="connsiteY6599" fmla="*/ 5626717 h 6507156"/>
              <a:gd name="connsiteX6600" fmla="*/ 4173198 w 9124939"/>
              <a:gd name="connsiteY6600" fmla="*/ 5596205 h 6507156"/>
              <a:gd name="connsiteX6601" fmla="*/ 4146551 w 9124939"/>
              <a:gd name="connsiteY6601" fmla="*/ 5605740 h 6507156"/>
              <a:gd name="connsiteX6602" fmla="*/ 4137986 w 9124939"/>
              <a:gd name="connsiteY6602" fmla="*/ 5599701 h 6507156"/>
              <a:gd name="connsiteX6603" fmla="*/ 4146551 w 9124939"/>
              <a:gd name="connsiteY6603" fmla="*/ 5581584 h 6507156"/>
              <a:gd name="connsiteX6604" fmla="*/ 4128469 w 9124939"/>
              <a:gd name="connsiteY6604" fmla="*/ 5578406 h 6507156"/>
              <a:gd name="connsiteX6605" fmla="*/ 4104042 w 9124939"/>
              <a:gd name="connsiteY6605" fmla="*/ 5558700 h 6507156"/>
              <a:gd name="connsiteX6606" fmla="*/ 4077395 w 9124939"/>
              <a:gd name="connsiteY6606" fmla="*/ 5524374 h 6507156"/>
              <a:gd name="connsiteX6607" fmla="*/ 4047576 w 9124939"/>
              <a:gd name="connsiteY6607" fmla="*/ 5531684 h 6507156"/>
              <a:gd name="connsiteX6608" fmla="*/ 4027590 w 9124939"/>
              <a:gd name="connsiteY6608" fmla="*/ 5520242 h 6507156"/>
              <a:gd name="connsiteX6609" fmla="*/ 4007288 w 9124939"/>
              <a:gd name="connsiteY6609" fmla="*/ 5522784 h 6507156"/>
              <a:gd name="connsiteX6610" fmla="*/ 3955262 w 9124939"/>
              <a:gd name="connsiteY6610" fmla="*/ 5484326 h 6507156"/>
              <a:gd name="connsiteX6611" fmla="*/ 3916877 w 9124939"/>
              <a:gd name="connsiteY6611" fmla="*/ 5441418 h 6507156"/>
              <a:gd name="connsiteX6612" fmla="*/ 3896575 w 9124939"/>
              <a:gd name="connsiteY6612" fmla="*/ 5424255 h 6507156"/>
              <a:gd name="connsiteX6613" fmla="*/ 3883568 w 9124939"/>
              <a:gd name="connsiteY6613" fmla="*/ 5398192 h 6507156"/>
              <a:gd name="connsiteX6614" fmla="*/ 3859142 w 9124939"/>
              <a:gd name="connsiteY6614" fmla="*/ 5370858 h 6507156"/>
              <a:gd name="connsiteX6615" fmla="*/ 3833763 w 9124939"/>
              <a:gd name="connsiteY6615" fmla="*/ 5375626 h 6507156"/>
              <a:gd name="connsiteX6616" fmla="*/ 3824247 w 9124939"/>
              <a:gd name="connsiteY6616" fmla="*/ 5383889 h 6507156"/>
              <a:gd name="connsiteX6617" fmla="*/ 3818854 w 9124939"/>
              <a:gd name="connsiteY6617" fmla="*/ 5371176 h 6507156"/>
              <a:gd name="connsiteX6618" fmla="*/ 3830591 w 9124939"/>
              <a:gd name="connsiteY6618" fmla="*/ 5361641 h 6507156"/>
              <a:gd name="connsiteX6619" fmla="*/ 3813778 w 9124939"/>
              <a:gd name="connsiteY6619" fmla="*/ 5347020 h 6507156"/>
              <a:gd name="connsiteX6620" fmla="*/ 3796648 w 9124939"/>
              <a:gd name="connsiteY6620" fmla="*/ 5342253 h 6507156"/>
              <a:gd name="connsiteX6621" fmla="*/ 3801723 w 9124939"/>
              <a:gd name="connsiteY6621" fmla="*/ 5327314 h 6507156"/>
              <a:gd name="connsiteX6622" fmla="*/ 3782690 w 9124939"/>
              <a:gd name="connsiteY6622" fmla="*/ 5316826 h 6507156"/>
              <a:gd name="connsiteX6623" fmla="*/ 3769683 w 9124939"/>
              <a:gd name="connsiteY6623" fmla="*/ 5319050 h 6507156"/>
              <a:gd name="connsiteX6624" fmla="*/ 3767780 w 9124939"/>
              <a:gd name="connsiteY6624" fmla="*/ 5313965 h 6507156"/>
              <a:gd name="connsiteX6625" fmla="*/ 3775076 w 9124939"/>
              <a:gd name="connsiteY6625" fmla="*/ 5299980 h 6507156"/>
              <a:gd name="connsiteX6626" fmla="*/ 3769366 w 9124939"/>
              <a:gd name="connsiteY6626" fmla="*/ 5277096 h 6507156"/>
              <a:gd name="connsiteX6627" fmla="*/ 3752236 w 9124939"/>
              <a:gd name="connsiteY6627" fmla="*/ 5224335 h 6507156"/>
              <a:gd name="connsiteX6628" fmla="*/ 3746526 w 9124939"/>
              <a:gd name="connsiteY6628" fmla="*/ 5194776 h 6507156"/>
              <a:gd name="connsiteX6629" fmla="*/ 3743353 w 9124939"/>
              <a:gd name="connsiteY6629" fmla="*/ 5167124 h 6507156"/>
              <a:gd name="connsiteX6630" fmla="*/ 3719878 w 9124939"/>
              <a:gd name="connsiteY6630" fmla="*/ 5159178 h 6507156"/>
              <a:gd name="connsiteX6631" fmla="*/ 3687204 w 9124939"/>
              <a:gd name="connsiteY6631" fmla="*/ 5150914 h 6507156"/>
              <a:gd name="connsiteX6632" fmla="*/ 3653895 w 9124939"/>
              <a:gd name="connsiteY6632" fmla="*/ 5122944 h 6507156"/>
              <a:gd name="connsiteX6633" fmla="*/ 3632640 w 9124939"/>
              <a:gd name="connsiteY6633" fmla="*/ 5119766 h 6507156"/>
              <a:gd name="connsiteX6634" fmla="*/ 3615827 w 9124939"/>
              <a:gd name="connsiteY6634" fmla="*/ 5113727 h 6507156"/>
              <a:gd name="connsiteX6635" fmla="*/ 3583153 w 9124939"/>
              <a:gd name="connsiteY6635" fmla="*/ 5117223 h 6507156"/>
              <a:gd name="connsiteX6636" fmla="*/ 3569512 w 9124939"/>
              <a:gd name="connsiteY6636" fmla="*/ 5132162 h 6507156"/>
              <a:gd name="connsiteX6637" fmla="*/ 3546354 w 9124939"/>
              <a:gd name="connsiteY6637" fmla="*/ 5169349 h 6507156"/>
              <a:gd name="connsiteX6638" fmla="*/ 3532079 w 9124939"/>
              <a:gd name="connsiteY6638" fmla="*/ 5184287 h 6507156"/>
              <a:gd name="connsiteX6639" fmla="*/ 3513045 w 9124939"/>
              <a:gd name="connsiteY6639" fmla="*/ 5188419 h 6507156"/>
              <a:gd name="connsiteX6640" fmla="*/ 3512965 w 9124939"/>
              <a:gd name="connsiteY6640" fmla="*/ 5188256 h 6507156"/>
              <a:gd name="connsiteX6641" fmla="*/ 3508022 w 9124939"/>
              <a:gd name="connsiteY6641" fmla="*/ 5189800 h 6507156"/>
              <a:gd name="connsiteX6642" fmla="*/ 3503575 w 9124939"/>
              <a:gd name="connsiteY6642" fmla="*/ 5184084 h 6507156"/>
              <a:gd name="connsiteX6643" fmla="*/ 3494045 w 9124939"/>
              <a:gd name="connsiteY6643" fmla="*/ 5187260 h 6507156"/>
              <a:gd name="connsiteX6644" fmla="*/ 3494033 w 9124939"/>
              <a:gd name="connsiteY6644" fmla="*/ 5187286 h 6507156"/>
              <a:gd name="connsiteX6645" fmla="*/ 3502334 w 9124939"/>
              <a:gd name="connsiteY6645" fmla="*/ 5184771 h 6507156"/>
              <a:gd name="connsiteX6646" fmla="*/ 3506779 w 9124939"/>
              <a:gd name="connsiteY6646" fmla="*/ 5189966 h 6507156"/>
              <a:gd name="connsiteX6647" fmla="*/ 3490863 w 9124939"/>
              <a:gd name="connsiteY6647" fmla="*/ 5193913 h 6507156"/>
              <a:gd name="connsiteX6648" fmla="*/ 3490551 w 9124939"/>
              <a:gd name="connsiteY6648" fmla="*/ 5194564 h 6507156"/>
              <a:gd name="connsiteX6649" fmla="*/ 3479115 w 9124939"/>
              <a:gd name="connsiteY6649" fmla="*/ 5198375 h 6507156"/>
              <a:gd name="connsiteX6650" fmla="*/ 3477527 w 9124939"/>
              <a:gd name="connsiteY6650" fmla="*/ 5199328 h 6507156"/>
              <a:gd name="connsiteX6651" fmla="*/ 3477844 w 9124939"/>
              <a:gd name="connsiteY6651" fmla="*/ 5198375 h 6507156"/>
              <a:gd name="connsiteX6652" fmla="*/ 3474668 w 9124939"/>
              <a:gd name="connsiteY6652" fmla="*/ 5197740 h 6507156"/>
              <a:gd name="connsiteX6653" fmla="*/ 3473397 w 9124939"/>
              <a:gd name="connsiteY6653" fmla="*/ 5198375 h 6507156"/>
              <a:gd name="connsiteX6654" fmla="*/ 3471809 w 9124939"/>
              <a:gd name="connsiteY6654" fmla="*/ 5198375 h 6507156"/>
              <a:gd name="connsiteX6655" fmla="*/ 3470856 w 9124939"/>
              <a:gd name="connsiteY6655" fmla="*/ 5198693 h 6507156"/>
              <a:gd name="connsiteX6656" fmla="*/ 3469585 w 9124939"/>
              <a:gd name="connsiteY6656" fmla="*/ 5199328 h 6507156"/>
              <a:gd name="connsiteX6657" fmla="*/ 3468950 w 9124939"/>
              <a:gd name="connsiteY6657" fmla="*/ 5199963 h 6507156"/>
              <a:gd name="connsiteX6658" fmla="*/ 3468632 w 9124939"/>
              <a:gd name="connsiteY6658" fmla="*/ 5200916 h 6507156"/>
              <a:gd name="connsiteX6659" fmla="*/ 3467997 w 9124939"/>
              <a:gd name="connsiteY6659" fmla="*/ 5203774 h 6507156"/>
              <a:gd name="connsiteX6660" fmla="*/ 3468314 w 9124939"/>
              <a:gd name="connsiteY6660" fmla="*/ 5203774 h 6507156"/>
              <a:gd name="connsiteX6661" fmla="*/ 3468950 w 9124939"/>
              <a:gd name="connsiteY6661" fmla="*/ 5204092 h 6507156"/>
              <a:gd name="connsiteX6662" fmla="*/ 3471173 w 9124939"/>
              <a:gd name="connsiteY6662" fmla="*/ 5203457 h 6507156"/>
              <a:gd name="connsiteX6663" fmla="*/ 3445760 w 9124939"/>
              <a:gd name="connsiteY6663" fmla="*/ 5221559 h 6507156"/>
              <a:gd name="connsiteX6664" fmla="*/ 3421300 w 9124939"/>
              <a:gd name="connsiteY6664" fmla="*/ 5234262 h 6507156"/>
              <a:gd name="connsiteX6665" fmla="*/ 3399382 w 9124939"/>
              <a:gd name="connsiteY6665" fmla="*/ 5268244 h 6507156"/>
              <a:gd name="connsiteX6666" fmla="*/ 3368886 w 9124939"/>
              <a:gd name="connsiteY6666" fmla="*/ 5281265 h 6507156"/>
              <a:gd name="connsiteX6667" fmla="*/ 3326319 w 9124939"/>
              <a:gd name="connsiteY6667" fmla="*/ 5282853 h 6507156"/>
              <a:gd name="connsiteX6668" fmla="*/ 3281847 w 9124939"/>
              <a:gd name="connsiteY6668" fmla="*/ 5264115 h 6507156"/>
              <a:gd name="connsiteX6669" fmla="*/ 3274223 w 9124939"/>
              <a:gd name="connsiteY6669" fmla="*/ 5251729 h 6507156"/>
              <a:gd name="connsiteX6670" fmla="*/ 3237056 w 9124939"/>
              <a:gd name="connsiteY6670" fmla="*/ 5236168 h 6507156"/>
              <a:gd name="connsiteX6671" fmla="*/ 3213867 w 9124939"/>
              <a:gd name="connsiteY6671" fmla="*/ 5251094 h 6507156"/>
              <a:gd name="connsiteX6672" fmla="*/ 3197984 w 9124939"/>
              <a:gd name="connsiteY6672" fmla="*/ 5237438 h 6507156"/>
              <a:gd name="connsiteX6673" fmla="*/ 3176701 w 9124939"/>
              <a:gd name="connsiteY6673" fmla="*/ 5233627 h 6507156"/>
              <a:gd name="connsiteX6674" fmla="*/ 3152241 w 9124939"/>
              <a:gd name="connsiteY6674" fmla="*/ 5221241 h 6507156"/>
              <a:gd name="connsiteX6675" fmla="*/ 3134134 w 9124939"/>
              <a:gd name="connsiteY6675" fmla="*/ 5226640 h 6507156"/>
              <a:gd name="connsiteX6676" fmla="*/ 3116345 w 9124939"/>
              <a:gd name="connsiteY6676" fmla="*/ 5243472 h 6507156"/>
              <a:gd name="connsiteX6677" fmla="*/ 3098556 w 9124939"/>
              <a:gd name="connsiteY6677" fmla="*/ 5254270 h 6507156"/>
              <a:gd name="connsiteX6678" fmla="*/ 3061707 w 9124939"/>
              <a:gd name="connsiteY6678" fmla="*/ 5267291 h 6507156"/>
              <a:gd name="connsiteX6679" fmla="*/ 3053448 w 9124939"/>
              <a:gd name="connsiteY6679" fmla="*/ 5301273 h 6507156"/>
              <a:gd name="connsiteX6680" fmla="*/ 3044871 w 9124939"/>
              <a:gd name="connsiteY6680" fmla="*/ 5313023 h 6507156"/>
              <a:gd name="connsiteX6681" fmla="*/ 3053448 w 9124939"/>
              <a:gd name="connsiteY6681" fmla="*/ 5317787 h 6507156"/>
              <a:gd name="connsiteX6682" fmla="*/ 3054401 w 9124939"/>
              <a:gd name="connsiteY6682" fmla="*/ 5307307 h 6507156"/>
              <a:gd name="connsiteX6683" fmla="*/ 3057577 w 9124939"/>
              <a:gd name="connsiteY6683" fmla="*/ 5320963 h 6507156"/>
              <a:gd name="connsiteX6684" fmla="*/ 3053765 w 9124939"/>
              <a:gd name="connsiteY6684" fmla="*/ 5336842 h 6507156"/>
              <a:gd name="connsiteX6685" fmla="*/ 3058530 w 9124939"/>
              <a:gd name="connsiteY6685" fmla="*/ 5350816 h 6507156"/>
              <a:gd name="connsiteX6686" fmla="*/ 3057784 w 9124939"/>
              <a:gd name="connsiteY6686" fmla="*/ 5351728 h 6507156"/>
              <a:gd name="connsiteX6687" fmla="*/ 3067676 w 9124939"/>
              <a:gd name="connsiteY6687" fmla="*/ 5357596 h 6507156"/>
              <a:gd name="connsiteX6688" fmla="*/ 3063868 w 9124939"/>
              <a:gd name="connsiteY6688" fmla="*/ 5373450 h 6507156"/>
              <a:gd name="connsiteX6689" fmla="*/ 3079735 w 9124939"/>
              <a:gd name="connsiteY6689" fmla="*/ 5379474 h 6507156"/>
              <a:gd name="connsiteX6690" fmla="*/ 3074340 w 9124939"/>
              <a:gd name="connsiteY6690" fmla="*/ 5387718 h 6507156"/>
              <a:gd name="connsiteX6691" fmla="*/ 3067042 w 9124939"/>
              <a:gd name="connsiteY6691" fmla="*/ 5386133 h 6507156"/>
              <a:gd name="connsiteX6692" fmla="*/ 3059426 w 9124939"/>
              <a:gd name="connsiteY6692" fmla="*/ 5391523 h 6507156"/>
              <a:gd name="connsiteX6693" fmla="*/ 3056570 w 9124939"/>
              <a:gd name="connsiteY6693" fmla="*/ 5403889 h 6507156"/>
              <a:gd name="connsiteX6694" fmla="*/ 3069580 w 9124939"/>
              <a:gd name="connsiteY6694" fmla="*/ 5416572 h 6507156"/>
              <a:gd name="connsiteX6695" fmla="*/ 3065138 w 9124939"/>
              <a:gd name="connsiteY6695" fmla="*/ 5427987 h 6507156"/>
              <a:gd name="connsiteX6696" fmla="*/ 3059108 w 9124939"/>
              <a:gd name="connsiteY6696" fmla="*/ 5441939 h 6507156"/>
              <a:gd name="connsiteX6697" fmla="*/ 3020077 w 9124939"/>
              <a:gd name="connsiteY6697" fmla="*/ 5460963 h 6507156"/>
              <a:gd name="connsiteX6698" fmla="*/ 2990565 w 9124939"/>
              <a:gd name="connsiteY6698" fmla="*/ 5475232 h 6507156"/>
              <a:gd name="connsiteX6699" fmla="*/ 2962323 w 9124939"/>
              <a:gd name="connsiteY6699" fmla="*/ 5511061 h 6507156"/>
              <a:gd name="connsiteX6700" fmla="*/ 2916945 w 9124939"/>
              <a:gd name="connsiteY6700" fmla="*/ 5526281 h 6507156"/>
              <a:gd name="connsiteX6701" fmla="*/ 2849353 w 9124939"/>
              <a:gd name="connsiteY6701" fmla="*/ 5547842 h 6507156"/>
              <a:gd name="connsiteX6702" fmla="*/ 2831900 w 9124939"/>
              <a:gd name="connsiteY6702" fmla="*/ 5570038 h 6507156"/>
              <a:gd name="connsiteX6703" fmla="*/ 2847767 w 9124939"/>
              <a:gd name="connsiteY6703" fmla="*/ 5582404 h 6507156"/>
              <a:gd name="connsiteX6704" fmla="*/ 2840151 w 9124939"/>
              <a:gd name="connsiteY6704" fmla="*/ 5596355 h 6507156"/>
              <a:gd name="connsiteX6705" fmla="*/ 2836025 w 9124939"/>
              <a:gd name="connsiteY6705" fmla="*/ 5590965 h 6507156"/>
              <a:gd name="connsiteX6706" fmla="*/ 2838247 w 9124939"/>
              <a:gd name="connsiteY6706" fmla="*/ 5584623 h 6507156"/>
              <a:gd name="connsiteX6707" fmla="*/ 2820476 w 9124939"/>
              <a:gd name="connsiteY6707" fmla="*/ 5598892 h 6507156"/>
              <a:gd name="connsiteX6708" fmla="*/ 2737654 w 9124939"/>
              <a:gd name="connsiteY6708" fmla="*/ 5716210 h 6507156"/>
              <a:gd name="connsiteX6709" fmla="*/ 2737971 w 9124939"/>
              <a:gd name="connsiteY6709" fmla="*/ 5746650 h 6507156"/>
              <a:gd name="connsiteX6710" fmla="*/ 2727499 w 9124939"/>
              <a:gd name="connsiteY6710" fmla="*/ 5753308 h 6507156"/>
              <a:gd name="connsiteX6711" fmla="*/ 2739558 w 9124939"/>
              <a:gd name="connsiteY6711" fmla="*/ 5761235 h 6507156"/>
              <a:gd name="connsiteX6712" fmla="*/ 2758597 w 9124939"/>
              <a:gd name="connsiteY6712" fmla="*/ 5803407 h 6507156"/>
              <a:gd name="connsiteX6713" fmla="*/ 2773512 w 9124939"/>
              <a:gd name="connsiteY6713" fmla="*/ 5805309 h 6507156"/>
              <a:gd name="connsiteX6714" fmla="*/ 2779223 w 9124939"/>
              <a:gd name="connsiteY6714" fmla="*/ 5816724 h 6507156"/>
              <a:gd name="connsiteX6715" fmla="*/ 2786522 w 9124939"/>
              <a:gd name="connsiteY6715" fmla="*/ 5825285 h 6507156"/>
              <a:gd name="connsiteX6716" fmla="*/ 2771608 w 9124939"/>
              <a:gd name="connsiteY6716" fmla="*/ 5831626 h 6507156"/>
              <a:gd name="connsiteX6717" fmla="*/ 2751934 w 9124939"/>
              <a:gd name="connsiteY6717" fmla="*/ 5856041 h 6507156"/>
              <a:gd name="connsiteX6718" fmla="*/ 2730672 w 9124939"/>
              <a:gd name="connsiteY6718" fmla="*/ 5862700 h 6507156"/>
              <a:gd name="connsiteX6719" fmla="*/ 2725595 w 9124939"/>
              <a:gd name="connsiteY6719" fmla="*/ 5876017 h 6507156"/>
              <a:gd name="connsiteX6720" fmla="*/ 2710998 w 9124939"/>
              <a:gd name="connsiteY6720" fmla="*/ 5895042 h 6507156"/>
              <a:gd name="connsiteX6721" fmla="*/ 2706873 w 9124939"/>
              <a:gd name="connsiteY6721" fmla="*/ 5914384 h 6507156"/>
              <a:gd name="connsiteX6722" fmla="*/ 2690372 w 9124939"/>
              <a:gd name="connsiteY6722" fmla="*/ 5946091 h 6507156"/>
              <a:gd name="connsiteX6723" fmla="*/ 2698940 w 9124939"/>
              <a:gd name="connsiteY6723" fmla="*/ 5959726 h 6507156"/>
              <a:gd name="connsiteX6724" fmla="*/ 2694497 w 9124939"/>
              <a:gd name="connsiteY6724" fmla="*/ 5967018 h 6507156"/>
              <a:gd name="connsiteX6725" fmla="*/ 2678630 w 9124939"/>
              <a:gd name="connsiteY6725" fmla="*/ 5962896 h 6507156"/>
              <a:gd name="connsiteX6726" fmla="*/ 2651340 w 9124939"/>
              <a:gd name="connsiteY6726" fmla="*/ 5969555 h 6507156"/>
              <a:gd name="connsiteX6727" fmla="*/ 2629127 w 9124939"/>
              <a:gd name="connsiteY6727" fmla="*/ 5967653 h 6507156"/>
              <a:gd name="connsiteX6728" fmla="*/ 2624049 w 9124939"/>
              <a:gd name="connsiteY6728" fmla="*/ 5985726 h 6507156"/>
              <a:gd name="connsiteX6729" fmla="*/ 2600882 w 9124939"/>
              <a:gd name="connsiteY6729" fmla="*/ 5993019 h 6507156"/>
              <a:gd name="connsiteX6730" fmla="*/ 2599930 w 9124939"/>
              <a:gd name="connsiteY6730" fmla="*/ 6019653 h 6507156"/>
              <a:gd name="connsiteX6731" fmla="*/ 2588507 w 9124939"/>
              <a:gd name="connsiteY6731" fmla="*/ 6035507 h 6507156"/>
              <a:gd name="connsiteX6732" fmla="*/ 2579305 w 9124939"/>
              <a:gd name="connsiteY6732" fmla="*/ 6060873 h 6507156"/>
              <a:gd name="connsiteX6733" fmla="*/ 2569784 w 9124939"/>
              <a:gd name="connsiteY6733" fmla="*/ 6067215 h 6507156"/>
              <a:gd name="connsiteX6734" fmla="*/ 2547572 w 9124939"/>
              <a:gd name="connsiteY6734" fmla="*/ 6058654 h 6507156"/>
              <a:gd name="connsiteX6735" fmla="*/ 2508541 w 9124939"/>
              <a:gd name="connsiteY6735" fmla="*/ 6078313 h 6507156"/>
              <a:gd name="connsiteX6736" fmla="*/ 2486327 w 9124939"/>
              <a:gd name="connsiteY6736" fmla="*/ 6067849 h 6507156"/>
              <a:gd name="connsiteX6737" fmla="*/ 2445071 w 9124939"/>
              <a:gd name="connsiteY6737" fmla="*/ 6075776 h 6507156"/>
              <a:gd name="connsiteX6738" fmla="*/ 2412068 w 9124939"/>
              <a:gd name="connsiteY6738" fmla="*/ 6070703 h 6507156"/>
              <a:gd name="connsiteX6739" fmla="*/ 2355267 w 9124939"/>
              <a:gd name="connsiteY6739" fmla="*/ 6067849 h 6507156"/>
              <a:gd name="connsiteX6740" fmla="*/ 2342574 w 9124939"/>
              <a:gd name="connsiteY6740" fmla="*/ 6081800 h 6507156"/>
              <a:gd name="connsiteX6741" fmla="*/ 2322582 w 9124939"/>
              <a:gd name="connsiteY6741" fmla="*/ 6094801 h 6507156"/>
              <a:gd name="connsiteX6742" fmla="*/ 2283551 w 9124939"/>
              <a:gd name="connsiteY6742" fmla="*/ 6095752 h 6507156"/>
              <a:gd name="connsiteX6743" fmla="*/ 2253086 w 9124939"/>
              <a:gd name="connsiteY6743" fmla="*/ 6135069 h 6507156"/>
              <a:gd name="connsiteX6744" fmla="*/ 2244836 w 9124939"/>
              <a:gd name="connsiteY6744" fmla="*/ 6153143 h 6507156"/>
              <a:gd name="connsiteX6745" fmla="*/ 2234363 w 9124939"/>
              <a:gd name="connsiteY6745" fmla="*/ 6145850 h 6507156"/>
              <a:gd name="connsiteX6746" fmla="*/ 2218179 w 9124939"/>
              <a:gd name="connsiteY6746" fmla="*/ 6142679 h 6507156"/>
              <a:gd name="connsiteX6747" fmla="*/ 2211833 w 9124939"/>
              <a:gd name="connsiteY6747" fmla="*/ 6137606 h 6507156"/>
              <a:gd name="connsiteX6748" fmla="*/ 2198187 w 9124939"/>
              <a:gd name="connsiteY6748" fmla="*/ 6133484 h 6507156"/>
              <a:gd name="connsiteX6749" fmla="*/ 2189619 w 9124939"/>
              <a:gd name="connsiteY6749" fmla="*/ 6132533 h 6507156"/>
              <a:gd name="connsiteX6750" fmla="*/ 2168040 w 9124939"/>
              <a:gd name="connsiteY6750" fmla="*/ 6097971 h 6507156"/>
              <a:gd name="connsiteX6751" fmla="*/ 2170263 w 9124939"/>
              <a:gd name="connsiteY6751" fmla="*/ 6086557 h 6507156"/>
              <a:gd name="connsiteX6752" fmla="*/ 2161694 w 9124939"/>
              <a:gd name="connsiteY6752" fmla="*/ 6079264 h 6507156"/>
              <a:gd name="connsiteX6753" fmla="*/ 2166771 w 9124939"/>
              <a:gd name="connsiteY6753" fmla="*/ 6053898 h 6507156"/>
              <a:gd name="connsiteX6754" fmla="*/ 2126153 w 9124939"/>
              <a:gd name="connsiteY6754" fmla="*/ 6016482 h 6507156"/>
              <a:gd name="connsiteX6755" fmla="*/ 2098861 w 9124939"/>
              <a:gd name="connsiteY6755" fmla="*/ 6014580 h 6507156"/>
              <a:gd name="connsiteX6756" fmla="*/ 2089023 w 9124939"/>
              <a:gd name="connsiteY6756" fmla="*/ 6006019 h 6507156"/>
              <a:gd name="connsiteX6757" fmla="*/ 2081731 w 9124939"/>
              <a:gd name="connsiteY6757" fmla="*/ 6015531 h 6507156"/>
              <a:gd name="connsiteX6758" fmla="*/ 2078557 w 9124939"/>
              <a:gd name="connsiteY6758" fmla="*/ 6008556 h 6507156"/>
              <a:gd name="connsiteX6759" fmla="*/ 2061181 w 9124939"/>
              <a:gd name="connsiteY6759" fmla="*/ 6013826 h 6507156"/>
              <a:gd name="connsiteX6760" fmla="*/ 2061304 w 9124939"/>
              <a:gd name="connsiteY6760" fmla="*/ 6015011 h 6507156"/>
              <a:gd name="connsiteX6761" fmla="*/ 2039033 w 9124939"/>
              <a:gd name="connsiteY6761" fmla="*/ 6029949 h 6507156"/>
              <a:gd name="connsiteX6762" fmla="*/ 2018035 w 9124939"/>
              <a:gd name="connsiteY6762" fmla="*/ 6031220 h 6507156"/>
              <a:gd name="connsiteX6763" fmla="*/ 2003082 w 9124939"/>
              <a:gd name="connsiteY6763" fmla="*/ 6025817 h 6507156"/>
              <a:gd name="connsiteX6764" fmla="*/ 1981765 w 9124939"/>
              <a:gd name="connsiteY6764" fmla="*/ 6024228 h 6507156"/>
              <a:gd name="connsiteX6765" fmla="*/ 1960449 w 9124939"/>
              <a:gd name="connsiteY6765" fmla="*/ 6017872 h 6507156"/>
              <a:gd name="connsiteX6766" fmla="*/ 1934998 w 9124939"/>
              <a:gd name="connsiteY6766" fmla="*/ 6029949 h 6507156"/>
              <a:gd name="connsiteX6767" fmla="*/ 1916227 w 9124939"/>
              <a:gd name="connsiteY6767" fmla="*/ 6034081 h 6507156"/>
              <a:gd name="connsiteX6768" fmla="*/ 1907636 w 9124939"/>
              <a:gd name="connsiteY6768" fmla="*/ 6030903 h 6507156"/>
              <a:gd name="connsiteX6769" fmla="*/ 1915909 w 9124939"/>
              <a:gd name="connsiteY6769" fmla="*/ 6022321 h 6507156"/>
              <a:gd name="connsiteX6770" fmla="*/ 1926408 w 9124939"/>
              <a:gd name="connsiteY6770" fmla="*/ 5994988 h 6507156"/>
              <a:gd name="connsiteX6771" fmla="*/ 1930226 w 9124939"/>
              <a:gd name="connsiteY6771" fmla="*/ 5971787 h 6507156"/>
              <a:gd name="connsiteX6772" fmla="*/ 1923545 w 9124939"/>
              <a:gd name="connsiteY6772" fmla="*/ 5925385 h 6507156"/>
              <a:gd name="connsiteX6773" fmla="*/ 1931817 w 9124939"/>
              <a:gd name="connsiteY6773" fmla="*/ 5887564 h 6507156"/>
              <a:gd name="connsiteX6774" fmla="*/ 1920681 w 9124939"/>
              <a:gd name="connsiteY6774" fmla="*/ 5868177 h 6507156"/>
              <a:gd name="connsiteX6775" fmla="*/ 1933408 w 9124939"/>
              <a:gd name="connsiteY6775" fmla="*/ 5859913 h 6507156"/>
              <a:gd name="connsiteX6776" fmla="*/ 1941042 w 9124939"/>
              <a:gd name="connsiteY6776" fmla="*/ 5866270 h 6507156"/>
              <a:gd name="connsiteX6777" fmla="*/ 1934680 w 9124939"/>
              <a:gd name="connsiteY6777" fmla="*/ 5852286 h 6507156"/>
              <a:gd name="connsiteX6778" fmla="*/ 1916545 w 9124939"/>
              <a:gd name="connsiteY6778" fmla="*/ 5852603 h 6507156"/>
              <a:gd name="connsiteX6779" fmla="*/ 1900637 w 9124939"/>
              <a:gd name="connsiteY6779" fmla="*/ 5865634 h 6507156"/>
              <a:gd name="connsiteX6780" fmla="*/ 1889182 w 9124939"/>
              <a:gd name="connsiteY6780" fmla="*/ 5871991 h 6507156"/>
              <a:gd name="connsiteX6781" fmla="*/ 1891091 w 9124939"/>
              <a:gd name="connsiteY6781" fmla="*/ 5848790 h 6507156"/>
              <a:gd name="connsiteX6782" fmla="*/ 1884728 w 9124939"/>
              <a:gd name="connsiteY6782" fmla="*/ 5839255 h 6507156"/>
              <a:gd name="connsiteX6783" fmla="*/ 1894273 w 9124939"/>
              <a:gd name="connsiteY6783" fmla="*/ 5838301 h 6507156"/>
              <a:gd name="connsiteX6784" fmla="*/ 1911136 w 9124939"/>
              <a:gd name="connsiteY6784" fmla="*/ 5835759 h 6507156"/>
              <a:gd name="connsiteX6785" fmla="*/ 1920363 w 9124939"/>
              <a:gd name="connsiteY6785" fmla="*/ 5814465 h 6507156"/>
              <a:gd name="connsiteX6786" fmla="*/ 1933090 w 9124939"/>
              <a:gd name="connsiteY6786" fmla="*/ 5802705 h 6507156"/>
              <a:gd name="connsiteX6787" fmla="*/ 1934044 w 9124939"/>
              <a:gd name="connsiteY6787" fmla="*/ 5796349 h 6507156"/>
              <a:gd name="connsiteX6788" fmla="*/ 1913999 w 9124939"/>
              <a:gd name="connsiteY6788" fmla="*/ 5810651 h 6507156"/>
              <a:gd name="connsiteX6789" fmla="*/ 1901272 w 9124939"/>
              <a:gd name="connsiteY6789" fmla="*/ 5816054 h 6507156"/>
              <a:gd name="connsiteX6790" fmla="*/ 1893000 w 9124939"/>
              <a:gd name="connsiteY6790" fmla="*/ 5826542 h 6507156"/>
              <a:gd name="connsiteX6791" fmla="*/ 1895228 w 9124939"/>
              <a:gd name="connsiteY6791" fmla="*/ 5833852 h 6507156"/>
              <a:gd name="connsiteX6792" fmla="*/ 1877093 w 9124939"/>
              <a:gd name="connsiteY6792" fmla="*/ 5831945 h 6507156"/>
              <a:gd name="connsiteX6793" fmla="*/ 1870731 w 9124939"/>
              <a:gd name="connsiteY6793" fmla="*/ 5835123 h 6507156"/>
              <a:gd name="connsiteX6794" fmla="*/ 1862141 w 9124939"/>
              <a:gd name="connsiteY6794" fmla="*/ 5832263 h 6507156"/>
              <a:gd name="connsiteX6795" fmla="*/ 1858960 w 9124939"/>
              <a:gd name="connsiteY6795" fmla="*/ 5827813 h 6507156"/>
              <a:gd name="connsiteX6796" fmla="*/ 1875820 w 9124939"/>
              <a:gd name="connsiteY6796" fmla="*/ 5797302 h 6507156"/>
              <a:gd name="connsiteX6797" fmla="*/ 1875502 w 9124939"/>
              <a:gd name="connsiteY6797" fmla="*/ 5761388 h 6507156"/>
              <a:gd name="connsiteX6798" fmla="*/ 1901591 w 9124939"/>
              <a:gd name="connsiteY6798" fmla="*/ 5733737 h 6507156"/>
              <a:gd name="connsiteX6799" fmla="*/ 1903818 w 9124939"/>
              <a:gd name="connsiteY6799" fmla="*/ 5718800 h 6507156"/>
              <a:gd name="connsiteX6800" fmla="*/ 1913999 w 9124939"/>
              <a:gd name="connsiteY6800" fmla="*/ 5704180 h 6507156"/>
              <a:gd name="connsiteX6801" fmla="*/ 1932453 w 9124939"/>
              <a:gd name="connsiteY6801" fmla="*/ 5606608 h 6507156"/>
              <a:gd name="connsiteX6802" fmla="*/ 1940407 w 9124939"/>
              <a:gd name="connsiteY6802" fmla="*/ 5551624 h 6507156"/>
              <a:gd name="connsiteX6803" fmla="*/ 1922590 w 9124939"/>
              <a:gd name="connsiteY6803" fmla="*/ 5470579 h 6507156"/>
              <a:gd name="connsiteX6804" fmla="*/ 1921957 w 9124939"/>
              <a:gd name="connsiteY6804" fmla="*/ 5447183 h 6507156"/>
              <a:gd name="connsiteX6805" fmla="*/ 1921794 w 9124939"/>
              <a:gd name="connsiteY6805" fmla="*/ 5447329 h 6507156"/>
              <a:gd name="connsiteX6806" fmla="*/ 1920842 w 9124939"/>
              <a:gd name="connsiteY6806" fmla="*/ 5427670 h 6507156"/>
              <a:gd name="connsiteX6807" fmla="*/ 1923698 w 9124939"/>
              <a:gd name="connsiteY6807" fmla="*/ 5392157 h 6507156"/>
              <a:gd name="connsiteX6808" fmla="*/ 1935440 w 9124939"/>
              <a:gd name="connsiteY6808" fmla="*/ 5386767 h 6507156"/>
              <a:gd name="connsiteX6809" fmla="*/ 1924967 w 9124939"/>
              <a:gd name="connsiteY6809" fmla="*/ 5371864 h 6507156"/>
              <a:gd name="connsiteX6810" fmla="*/ 1913861 w 9124939"/>
              <a:gd name="connsiteY6810" fmla="*/ 5365840 h 6507156"/>
              <a:gd name="connsiteX6811" fmla="*/ 1920207 w 9124939"/>
              <a:gd name="connsiteY6811" fmla="*/ 5346815 h 6507156"/>
              <a:gd name="connsiteX6812" fmla="*/ 1901167 w 9124939"/>
              <a:gd name="connsiteY6812" fmla="*/ 5348084 h 6507156"/>
              <a:gd name="connsiteX6813" fmla="*/ 1906244 w 9124939"/>
              <a:gd name="connsiteY6813" fmla="*/ 5326205 h 6507156"/>
              <a:gd name="connsiteX6814" fmla="*/ 1889425 w 9124939"/>
              <a:gd name="connsiteY6814" fmla="*/ 5327157 h 6507156"/>
              <a:gd name="connsiteX6815" fmla="*/ 1890060 w 9124939"/>
              <a:gd name="connsiteY6815" fmla="*/ 5316376 h 6507156"/>
              <a:gd name="connsiteX6816" fmla="*/ 1883713 w 9124939"/>
              <a:gd name="connsiteY6816" fmla="*/ 5309083 h 6507156"/>
              <a:gd name="connsiteX6817" fmla="*/ 1876414 w 9124939"/>
              <a:gd name="connsiteY6817" fmla="*/ 5313839 h 6507156"/>
              <a:gd name="connsiteX6818" fmla="*/ 1877366 w 9124939"/>
              <a:gd name="connsiteY6818" fmla="*/ 5299888 h 6507156"/>
              <a:gd name="connsiteX6819" fmla="*/ 1894185 w 9124939"/>
              <a:gd name="connsiteY6819" fmla="*/ 5274522 h 6507156"/>
              <a:gd name="connsiteX6820" fmla="*/ 1906879 w 9124939"/>
              <a:gd name="connsiteY6820" fmla="*/ 5274522 h 6507156"/>
              <a:gd name="connsiteX6821" fmla="*/ 1909100 w 9124939"/>
              <a:gd name="connsiteY6821" fmla="*/ 5268180 h 6507156"/>
              <a:gd name="connsiteX6822" fmla="*/ 1919573 w 9124939"/>
              <a:gd name="connsiteY6822" fmla="*/ 5255497 h 6507156"/>
              <a:gd name="connsiteX6823" fmla="*/ 1937661 w 9124939"/>
              <a:gd name="connsiteY6823" fmla="*/ 5261522 h 6507156"/>
              <a:gd name="connsiteX6824" fmla="*/ 1956383 w 9124939"/>
              <a:gd name="connsiteY6824" fmla="*/ 5250741 h 6507156"/>
              <a:gd name="connsiteX6825" fmla="*/ 1970028 w 9124939"/>
              <a:gd name="connsiteY6825" fmla="*/ 5247570 h 6507156"/>
              <a:gd name="connsiteX6826" fmla="*/ 1971298 w 9124939"/>
              <a:gd name="connsiteY6826" fmla="*/ 5254546 h 6507156"/>
              <a:gd name="connsiteX6827" fmla="*/ 1984943 w 9124939"/>
              <a:gd name="connsiteY6827" fmla="*/ 5253595 h 6507156"/>
              <a:gd name="connsiteX6828" fmla="*/ 1978596 w 9124939"/>
              <a:gd name="connsiteY6828" fmla="*/ 5245034 h 6507156"/>
              <a:gd name="connsiteX6829" fmla="*/ 1984943 w 9124939"/>
              <a:gd name="connsiteY6829" fmla="*/ 5238692 h 6507156"/>
              <a:gd name="connsiteX6830" fmla="*/ 1975423 w 9124939"/>
              <a:gd name="connsiteY6830" fmla="*/ 5241863 h 6507156"/>
              <a:gd name="connsiteX6831" fmla="*/ 1971932 w 9124939"/>
              <a:gd name="connsiteY6831" fmla="*/ 5230765 h 6507156"/>
              <a:gd name="connsiteX6832" fmla="*/ 1984626 w 9124939"/>
              <a:gd name="connsiteY6832" fmla="*/ 5221253 h 6507156"/>
              <a:gd name="connsiteX6833" fmla="*/ 2004618 w 9124939"/>
              <a:gd name="connsiteY6833" fmla="*/ 5206033 h 6507156"/>
              <a:gd name="connsiteX6834" fmla="*/ 2020485 w 9124939"/>
              <a:gd name="connsiteY6834" fmla="*/ 5202862 h 6507156"/>
              <a:gd name="connsiteX6835" fmla="*/ 2027784 w 9124939"/>
              <a:gd name="connsiteY6835" fmla="*/ 5206984 h 6507156"/>
              <a:gd name="connsiteX6836" fmla="*/ 2030005 w 9124939"/>
              <a:gd name="connsiteY6836" fmla="*/ 5200643 h 6507156"/>
              <a:gd name="connsiteX6837" fmla="*/ 2043651 w 9124939"/>
              <a:gd name="connsiteY6837" fmla="*/ 5201594 h 6507156"/>
              <a:gd name="connsiteX6838" fmla="*/ 2053171 w 9124939"/>
              <a:gd name="connsiteY6838" fmla="*/ 5213009 h 6507156"/>
              <a:gd name="connsiteX6839" fmla="*/ 2083000 w 9124939"/>
              <a:gd name="connsiteY6839" fmla="*/ 5227594 h 6507156"/>
              <a:gd name="connsiteX6840" fmla="*/ 2189619 w 9124939"/>
              <a:gd name="connsiteY6840" fmla="*/ 5225375 h 6507156"/>
              <a:gd name="connsiteX6841" fmla="*/ 2205486 w 9124939"/>
              <a:gd name="connsiteY6841" fmla="*/ 5214911 h 6507156"/>
              <a:gd name="connsiteX6842" fmla="*/ 2215006 w 9124939"/>
              <a:gd name="connsiteY6842" fmla="*/ 5216814 h 6507156"/>
              <a:gd name="connsiteX6843" fmla="*/ 2218179 w 9124939"/>
              <a:gd name="connsiteY6843" fmla="*/ 5219984 h 6507156"/>
              <a:gd name="connsiteX6844" fmla="*/ 2234363 w 9124939"/>
              <a:gd name="connsiteY6844" fmla="*/ 5227277 h 6507156"/>
              <a:gd name="connsiteX6845" fmla="*/ 2261972 w 9124939"/>
              <a:gd name="connsiteY6845" fmla="*/ 5231082 h 6507156"/>
              <a:gd name="connsiteX6846" fmla="*/ 2311793 w 9124939"/>
              <a:gd name="connsiteY6846" fmla="*/ 5241229 h 6507156"/>
              <a:gd name="connsiteX6847" fmla="*/ 2358123 w 9124939"/>
              <a:gd name="connsiteY6847" fmla="*/ 5243131 h 6507156"/>
              <a:gd name="connsiteX6848" fmla="*/ 2387635 w 9124939"/>
              <a:gd name="connsiteY6848" fmla="*/ 5237424 h 6507156"/>
              <a:gd name="connsiteX6849" fmla="*/ 2401598 w 9124939"/>
              <a:gd name="connsiteY6849" fmla="*/ 5240594 h 6507156"/>
              <a:gd name="connsiteX6850" fmla="*/ 2417463 w 9124939"/>
              <a:gd name="connsiteY6850" fmla="*/ 5230765 h 6507156"/>
              <a:gd name="connsiteX6851" fmla="*/ 2423809 w 9124939"/>
              <a:gd name="connsiteY6851" fmla="*/ 5231716 h 6507156"/>
              <a:gd name="connsiteX6852" fmla="*/ 2433329 w 9124939"/>
              <a:gd name="connsiteY6852" fmla="*/ 5244399 h 6507156"/>
              <a:gd name="connsiteX6853" fmla="*/ 2445071 w 9124939"/>
              <a:gd name="connsiteY6853" fmla="*/ 5245034 h 6507156"/>
              <a:gd name="connsiteX6854" fmla="*/ 2460939 w 9124939"/>
              <a:gd name="connsiteY6854" fmla="*/ 5249473 h 6507156"/>
              <a:gd name="connsiteX6855" fmla="*/ 2479663 w 9124939"/>
              <a:gd name="connsiteY6855" fmla="*/ 5245985 h 6507156"/>
              <a:gd name="connsiteX6856" fmla="*/ 2499656 w 9124939"/>
              <a:gd name="connsiteY6856" fmla="*/ 5244716 h 6507156"/>
              <a:gd name="connsiteX6857" fmla="*/ 2515840 w 9124939"/>
              <a:gd name="connsiteY6857" fmla="*/ 5249790 h 6507156"/>
              <a:gd name="connsiteX6858" fmla="*/ 2533610 w 9124939"/>
              <a:gd name="connsiteY6858" fmla="*/ 5256131 h 6507156"/>
              <a:gd name="connsiteX6859" fmla="*/ 2543130 w 9124939"/>
              <a:gd name="connsiteY6859" fmla="*/ 5261205 h 6507156"/>
              <a:gd name="connsiteX6860" fmla="*/ 2570418 w 9124939"/>
              <a:gd name="connsiteY6860" fmla="*/ 5260253 h 6507156"/>
              <a:gd name="connsiteX6861" fmla="*/ 2581843 w 9124939"/>
              <a:gd name="connsiteY6861" fmla="*/ 5249790 h 6507156"/>
              <a:gd name="connsiteX6862" fmla="*/ 2587556 w 9124939"/>
              <a:gd name="connsiteY6862" fmla="*/ 5246619 h 6507156"/>
              <a:gd name="connsiteX6863" fmla="*/ 2585970 w 9124939"/>
              <a:gd name="connsiteY6863" fmla="*/ 5249473 h 6507156"/>
              <a:gd name="connsiteX6864" fmla="*/ 2591998 w 9124939"/>
              <a:gd name="connsiteY6864" fmla="*/ 5251058 h 6507156"/>
              <a:gd name="connsiteX6865" fmla="*/ 2593584 w 9124939"/>
              <a:gd name="connsiteY6865" fmla="*/ 5250107 h 6507156"/>
              <a:gd name="connsiteX6866" fmla="*/ 2599295 w 9124939"/>
              <a:gd name="connsiteY6866" fmla="*/ 5244082 h 6507156"/>
              <a:gd name="connsiteX6867" fmla="*/ 2600247 w 9124939"/>
              <a:gd name="connsiteY6867" fmla="*/ 5246936 h 6507156"/>
              <a:gd name="connsiteX6868" fmla="*/ 2603102 w 9124939"/>
              <a:gd name="connsiteY6868" fmla="*/ 5247253 h 6507156"/>
              <a:gd name="connsiteX6869" fmla="*/ 2603423 w 9124939"/>
              <a:gd name="connsiteY6869" fmla="*/ 5244082 h 6507156"/>
              <a:gd name="connsiteX6870" fmla="*/ 2606914 w 9124939"/>
              <a:gd name="connsiteY6870" fmla="*/ 5245034 h 6507156"/>
              <a:gd name="connsiteX6871" fmla="*/ 2607454 w 9124939"/>
              <a:gd name="connsiteY6871" fmla="*/ 5244107 h 6507156"/>
              <a:gd name="connsiteX6872" fmla="*/ 2615395 w 9124939"/>
              <a:gd name="connsiteY6872" fmla="*/ 5235850 h 6507156"/>
              <a:gd name="connsiteX6873" fmla="*/ 2630326 w 9124939"/>
              <a:gd name="connsiteY6873" fmla="*/ 5199646 h 6507156"/>
              <a:gd name="connsiteX6874" fmla="*/ 2645256 w 9124939"/>
              <a:gd name="connsiteY6874" fmla="*/ 5128507 h 6507156"/>
              <a:gd name="connsiteX6875" fmla="*/ 2652880 w 9124939"/>
              <a:gd name="connsiteY6875" fmla="*/ 5079281 h 6507156"/>
              <a:gd name="connsiteX6876" fmla="*/ 2658598 w 9124939"/>
              <a:gd name="connsiteY6876" fmla="*/ 5094208 h 6507156"/>
              <a:gd name="connsiteX6877" fmla="*/ 2664951 w 9124939"/>
              <a:gd name="connsiteY6877" fmla="*/ 5086268 h 6507156"/>
              <a:gd name="connsiteX6878" fmla="*/ 2660821 w 9124939"/>
              <a:gd name="connsiteY6878" fmla="*/ 5076423 h 6507156"/>
              <a:gd name="connsiteX6879" fmla="*/ 2653832 w 9124939"/>
              <a:gd name="connsiteY6879" fmla="*/ 5074517 h 6507156"/>
              <a:gd name="connsiteX6880" fmla="*/ 2664316 w 9124939"/>
              <a:gd name="connsiteY6880" fmla="*/ 4994486 h 6507156"/>
              <a:gd name="connsiteX6881" fmla="*/ 2663998 w 9124939"/>
              <a:gd name="connsiteY6881" fmla="*/ 4973526 h 6507156"/>
              <a:gd name="connsiteX6882" fmla="*/ 2665904 w 9124939"/>
              <a:gd name="connsiteY6882" fmla="*/ 4966856 h 6507156"/>
              <a:gd name="connsiteX6883" fmla="*/ 2670987 w 9124939"/>
              <a:gd name="connsiteY6883" fmla="*/ 4966856 h 6507156"/>
              <a:gd name="connsiteX6884" fmla="*/ 2672892 w 9124939"/>
              <a:gd name="connsiteY6884" fmla="*/ 4983053 h 6507156"/>
              <a:gd name="connsiteX6885" fmla="*/ 2694493 w 9124939"/>
              <a:gd name="connsiteY6885" fmla="*/ 5010365 h 6507156"/>
              <a:gd name="connsiteX6886" fmla="*/ 2701482 w 9124939"/>
              <a:gd name="connsiteY6886" fmla="*/ 5029103 h 6507156"/>
              <a:gd name="connsiteX6887" fmla="*/ 2710694 w 9124939"/>
              <a:gd name="connsiteY6887" fmla="*/ 5036090 h 6507156"/>
              <a:gd name="connsiteX6888" fmla="*/ 2703705 w 9124939"/>
              <a:gd name="connsiteY6888" fmla="*/ 5026880 h 6507156"/>
              <a:gd name="connsiteX6889" fmla="*/ 2700529 w 9124939"/>
              <a:gd name="connsiteY6889" fmla="*/ 5007825 h 6507156"/>
              <a:gd name="connsiteX6890" fmla="*/ 2691952 w 9124939"/>
              <a:gd name="connsiteY6890" fmla="*/ 4980512 h 6507156"/>
              <a:gd name="connsiteX6891" fmla="*/ 2680516 w 9124939"/>
              <a:gd name="connsiteY6891" fmla="*/ 4963998 h 6507156"/>
              <a:gd name="connsiteX6892" fmla="*/ 2677657 w 9124939"/>
              <a:gd name="connsiteY6892" fmla="*/ 4950342 h 6507156"/>
              <a:gd name="connsiteX6893" fmla="*/ 2655103 w 9124939"/>
              <a:gd name="connsiteY6893" fmla="*/ 4936686 h 6507156"/>
              <a:gd name="connsiteX6894" fmla="*/ 2654150 w 9124939"/>
              <a:gd name="connsiteY6894" fmla="*/ 4926205 h 6507156"/>
              <a:gd name="connsiteX6895" fmla="*/ 2663362 w 9124939"/>
              <a:gd name="connsiteY6895" fmla="*/ 4917631 h 6507156"/>
              <a:gd name="connsiteX6896" fmla="*/ 2668763 w 9124939"/>
              <a:gd name="connsiteY6896" fmla="*/ 4905880 h 6507156"/>
              <a:gd name="connsiteX6897" fmla="*/ 2678293 w 9124939"/>
              <a:gd name="connsiteY6897" fmla="*/ 4900799 h 6507156"/>
              <a:gd name="connsiteX6898" fmla="*/ 2662092 w 9124939"/>
              <a:gd name="connsiteY6898" fmla="*/ 4878568 h 6507156"/>
              <a:gd name="connsiteX6899" fmla="*/ 2650338 w 9124939"/>
              <a:gd name="connsiteY6899" fmla="*/ 4872216 h 6507156"/>
              <a:gd name="connsiteX6900" fmla="*/ 2655739 w 9124939"/>
              <a:gd name="connsiteY6900" fmla="*/ 4862053 h 6507156"/>
              <a:gd name="connsiteX6901" fmla="*/ 2640809 w 9124939"/>
              <a:gd name="connsiteY6901" fmla="*/ 4861101 h 6507156"/>
              <a:gd name="connsiteX6902" fmla="*/ 2597287 w 9124939"/>
              <a:gd name="connsiteY6902" fmla="*/ 4828707 h 6507156"/>
              <a:gd name="connsiteX6903" fmla="*/ 2595063 w 9124939"/>
              <a:gd name="connsiteY6903" fmla="*/ 4820450 h 6507156"/>
              <a:gd name="connsiteX6904" fmla="*/ 2576638 w 9124939"/>
              <a:gd name="connsiteY6904" fmla="*/ 4790915 h 6507156"/>
              <a:gd name="connsiteX6905" fmla="*/ 2563933 w 9124939"/>
              <a:gd name="connsiteY6905" fmla="*/ 4779482 h 6507156"/>
              <a:gd name="connsiteX6906" fmla="*/ 2576322 w 9124939"/>
              <a:gd name="connsiteY6906" fmla="*/ 4754075 h 6507156"/>
              <a:gd name="connsiteX6907" fmla="*/ 2560439 w 9124939"/>
              <a:gd name="connsiteY6907" fmla="*/ 4747723 h 6507156"/>
              <a:gd name="connsiteX6908" fmla="*/ 2572828 w 9124939"/>
              <a:gd name="connsiteY6908" fmla="*/ 4734067 h 6507156"/>
              <a:gd name="connsiteX6909" fmla="*/ 2585534 w 9124939"/>
              <a:gd name="connsiteY6909" fmla="*/ 4738196 h 6507156"/>
              <a:gd name="connsiteX6910" fmla="*/ 2594111 w 9124939"/>
              <a:gd name="connsiteY6910" fmla="*/ 4740419 h 6507156"/>
              <a:gd name="connsiteX6911" fmla="*/ 2588712 w 9124939"/>
              <a:gd name="connsiteY6911" fmla="*/ 4729621 h 6507156"/>
              <a:gd name="connsiteX6912" fmla="*/ 2571874 w 9124939"/>
              <a:gd name="connsiteY6912" fmla="*/ 4720411 h 6507156"/>
              <a:gd name="connsiteX6913" fmla="*/ 2552498 w 9124939"/>
              <a:gd name="connsiteY6913" fmla="*/ 4725810 h 6507156"/>
              <a:gd name="connsiteX6914" fmla="*/ 2528675 w 9124939"/>
              <a:gd name="connsiteY6914" fmla="*/ 4725175 h 6507156"/>
              <a:gd name="connsiteX6915" fmla="*/ 2524863 w 9124939"/>
              <a:gd name="connsiteY6915" fmla="*/ 4710248 h 6507156"/>
              <a:gd name="connsiteX6916" fmla="*/ 2541063 w 9124939"/>
              <a:gd name="connsiteY6916" fmla="*/ 4699768 h 6507156"/>
              <a:gd name="connsiteX6917" fmla="*/ 2523910 w 9124939"/>
              <a:gd name="connsiteY6917" fmla="*/ 4693416 h 6507156"/>
              <a:gd name="connsiteX6918" fmla="*/ 2507074 w 9124939"/>
              <a:gd name="connsiteY6918" fmla="*/ 4681983 h 6507156"/>
              <a:gd name="connsiteX6919" fmla="*/ 2499450 w 9124939"/>
              <a:gd name="connsiteY6919" fmla="*/ 4690558 h 6507156"/>
              <a:gd name="connsiteX6920" fmla="*/ 2496274 w 9124939"/>
              <a:gd name="connsiteY6920" fmla="*/ 4691511 h 6507156"/>
              <a:gd name="connsiteX6921" fmla="*/ 2489920 w 9124939"/>
              <a:gd name="connsiteY6921" fmla="*/ 4678807 h 6507156"/>
              <a:gd name="connsiteX6922" fmla="*/ 2481343 w 9124939"/>
              <a:gd name="connsiteY6922" fmla="*/ 4688652 h 6507156"/>
              <a:gd name="connsiteX6923" fmla="*/ 2469905 w 9124939"/>
              <a:gd name="connsiteY6923" fmla="*/ 4689605 h 6507156"/>
              <a:gd name="connsiteX6924" fmla="*/ 2448621 w 9124939"/>
              <a:gd name="connsiteY6924" fmla="*/ 4662611 h 6507156"/>
              <a:gd name="connsiteX6925" fmla="*/ 2435913 w 9124939"/>
              <a:gd name="connsiteY6925" fmla="*/ 4663563 h 6507156"/>
              <a:gd name="connsiteX6926" fmla="*/ 2420984 w 9124939"/>
              <a:gd name="connsiteY6926" fmla="*/ 4656576 h 6507156"/>
              <a:gd name="connsiteX6927" fmla="*/ 2402878 w 9124939"/>
              <a:gd name="connsiteY6927" fmla="*/ 4653401 h 6507156"/>
              <a:gd name="connsiteX6928" fmla="*/ 2394301 w 9124939"/>
              <a:gd name="connsiteY6928" fmla="*/ 4641968 h 6507156"/>
              <a:gd name="connsiteX6929" fmla="*/ 2381595 w 9124939"/>
              <a:gd name="connsiteY6929" fmla="*/ 4637839 h 6507156"/>
              <a:gd name="connsiteX6930" fmla="*/ 2362536 w 9124939"/>
              <a:gd name="connsiteY6930" fmla="*/ 4651495 h 6507156"/>
              <a:gd name="connsiteX6931" fmla="*/ 2345699 w 9124939"/>
              <a:gd name="connsiteY6931" fmla="*/ 4654036 h 6507156"/>
              <a:gd name="connsiteX6932" fmla="*/ 2341253 w 9124939"/>
              <a:gd name="connsiteY6932" fmla="*/ 4634981 h 6507156"/>
              <a:gd name="connsiteX6933" fmla="*/ 2333946 w 9124939"/>
              <a:gd name="connsiteY6933" fmla="*/ 4630535 h 6507156"/>
              <a:gd name="connsiteX6934" fmla="*/ 2314887 w 9124939"/>
              <a:gd name="connsiteY6934" fmla="*/ 4626724 h 6507156"/>
              <a:gd name="connsiteX6935" fmla="*/ 2311709 w 9124939"/>
              <a:gd name="connsiteY6935" fmla="*/ 4621325 h 6507156"/>
              <a:gd name="connsiteX6936" fmla="*/ 2327275 w 9124939"/>
              <a:gd name="connsiteY6936" fmla="*/ 4614020 h 6507156"/>
              <a:gd name="connsiteX6937" fmla="*/ 2345064 w 9124939"/>
              <a:gd name="connsiteY6937" fmla="*/ 4614020 h 6507156"/>
              <a:gd name="connsiteX6938" fmla="*/ 2351418 w 9124939"/>
              <a:gd name="connsiteY6938" fmla="*/ 4606398 h 6507156"/>
              <a:gd name="connsiteX6939" fmla="*/ 2336804 w 9124939"/>
              <a:gd name="connsiteY6939" fmla="*/ 4595918 h 6507156"/>
              <a:gd name="connsiteX6940" fmla="*/ 2326004 w 9124939"/>
              <a:gd name="connsiteY6940" fmla="*/ 4599094 h 6507156"/>
              <a:gd name="connsiteX6941" fmla="*/ 2319651 w 9124939"/>
              <a:gd name="connsiteY6941" fmla="*/ 4607668 h 6507156"/>
              <a:gd name="connsiteX6942" fmla="*/ 2317428 w 9124939"/>
              <a:gd name="connsiteY6942" fmla="*/ 4583532 h 6507156"/>
              <a:gd name="connsiteX6943" fmla="*/ 2324098 w 9124939"/>
              <a:gd name="connsiteY6943" fmla="*/ 4578451 h 6507156"/>
              <a:gd name="connsiteX6944" fmla="*/ 2330452 w 9124939"/>
              <a:gd name="connsiteY6944" fmla="*/ 4582262 h 6507156"/>
              <a:gd name="connsiteX6945" fmla="*/ 2345064 w 9124939"/>
              <a:gd name="connsiteY6945" fmla="*/ 4586390 h 6507156"/>
              <a:gd name="connsiteX6946" fmla="*/ 2354594 w 9124939"/>
              <a:gd name="connsiteY6946" fmla="*/ 4586390 h 6507156"/>
              <a:gd name="connsiteX6947" fmla="*/ 2340617 w 9124939"/>
              <a:gd name="connsiteY6947" fmla="*/ 4571464 h 6507156"/>
              <a:gd name="connsiteX6948" fmla="*/ 2328863 w 9124939"/>
              <a:gd name="connsiteY6948" fmla="*/ 4574005 h 6507156"/>
              <a:gd name="connsiteX6949" fmla="*/ 2322510 w 9124939"/>
              <a:gd name="connsiteY6949" fmla="*/ 4568606 h 6507156"/>
              <a:gd name="connsiteX6950" fmla="*/ 2313298 w 9124939"/>
              <a:gd name="connsiteY6950" fmla="*/ 4577180 h 6507156"/>
              <a:gd name="connsiteX6951" fmla="*/ 2304721 w 9124939"/>
              <a:gd name="connsiteY6951" fmla="*/ 4573052 h 6507156"/>
              <a:gd name="connsiteX6952" fmla="*/ 2303450 w 9124939"/>
              <a:gd name="connsiteY6952" fmla="*/ 4562889 h 6507156"/>
              <a:gd name="connsiteX6953" fmla="*/ 2308850 w 9124939"/>
              <a:gd name="connsiteY6953" fmla="*/ 4557490 h 6507156"/>
              <a:gd name="connsiteX6954" fmla="*/ 2318380 w 9124939"/>
              <a:gd name="connsiteY6954" fmla="*/ 4548598 h 6507156"/>
              <a:gd name="connsiteX6955" fmla="*/ 2339029 w 9124939"/>
              <a:gd name="connsiteY6955" fmla="*/ 4530495 h 6507156"/>
              <a:gd name="connsiteX6956" fmla="*/ 2362536 w 9124939"/>
              <a:gd name="connsiteY6956" fmla="*/ 4531448 h 6507156"/>
              <a:gd name="connsiteX6957" fmla="*/ 2377466 w 9124939"/>
              <a:gd name="connsiteY6957" fmla="*/ 4527002 h 6507156"/>
              <a:gd name="connsiteX6958" fmla="*/ 2393348 w 9124939"/>
              <a:gd name="connsiteY6958" fmla="*/ 4533354 h 6507156"/>
              <a:gd name="connsiteX6959" fmla="*/ 2393348 w 9124939"/>
              <a:gd name="connsiteY6959" fmla="*/ 4526049 h 6507156"/>
              <a:gd name="connsiteX6960" fmla="*/ 2404784 w 9124939"/>
              <a:gd name="connsiteY6960" fmla="*/ 4522873 h 6507156"/>
              <a:gd name="connsiteX6961" fmla="*/ 2418443 w 9124939"/>
              <a:gd name="connsiteY6961" fmla="*/ 4525732 h 6507156"/>
              <a:gd name="connsiteX6962" fmla="*/ 2421619 w 9124939"/>
              <a:gd name="connsiteY6962" fmla="*/ 4512076 h 6507156"/>
              <a:gd name="connsiteX6963" fmla="*/ 2425748 w 9124939"/>
              <a:gd name="connsiteY6963" fmla="*/ 4504771 h 6507156"/>
              <a:gd name="connsiteX6964" fmla="*/ 2440679 w 9124939"/>
              <a:gd name="connsiteY6964" fmla="*/ 4510805 h 6507156"/>
              <a:gd name="connsiteX6965" fmla="*/ 2473718 w 9124939"/>
              <a:gd name="connsiteY6965" fmla="*/ 4510488 h 6507156"/>
              <a:gd name="connsiteX6966" fmla="*/ 2482295 w 9124939"/>
              <a:gd name="connsiteY6966" fmla="*/ 4521921 h 6507156"/>
              <a:gd name="connsiteX6967" fmla="*/ 2505485 w 9124939"/>
              <a:gd name="connsiteY6967" fmla="*/ 4547010 h 6507156"/>
              <a:gd name="connsiteX6968" fmla="*/ 2524545 w 9124939"/>
              <a:gd name="connsiteY6968" fmla="*/ 4536212 h 6507156"/>
              <a:gd name="connsiteX6969" fmla="*/ 2541380 w 9124939"/>
              <a:gd name="connsiteY6969" fmla="*/ 4528908 h 6507156"/>
              <a:gd name="connsiteX6970" fmla="*/ 2556627 w 9124939"/>
              <a:gd name="connsiteY6970" fmla="*/ 4539388 h 6507156"/>
              <a:gd name="connsiteX6971" fmla="*/ 2575369 w 9124939"/>
              <a:gd name="connsiteY6971" fmla="*/ 4527320 h 6507156"/>
              <a:gd name="connsiteX6972" fmla="*/ 2591252 w 9124939"/>
              <a:gd name="connsiteY6972" fmla="*/ 4524144 h 6507156"/>
              <a:gd name="connsiteX6973" fmla="*/ 2599828 w 9124939"/>
              <a:gd name="connsiteY6973" fmla="*/ 4538753 h 6507156"/>
              <a:gd name="connsiteX6974" fmla="*/ 2616665 w 9124939"/>
              <a:gd name="connsiteY6974" fmla="*/ 4540658 h 6507156"/>
              <a:gd name="connsiteX6975" fmla="*/ 2626196 w 9124939"/>
              <a:gd name="connsiteY6975" fmla="*/ 4542881 h 6507156"/>
              <a:gd name="connsiteX6976" fmla="*/ 2630326 w 9124939"/>
              <a:gd name="connsiteY6976" fmla="*/ 4534306 h 6507156"/>
              <a:gd name="connsiteX6977" fmla="*/ 2623019 w 9124939"/>
              <a:gd name="connsiteY6977" fmla="*/ 4527955 h 6507156"/>
              <a:gd name="connsiteX6978" fmla="*/ 2613171 w 9124939"/>
              <a:gd name="connsiteY6978" fmla="*/ 4510488 h 6507156"/>
              <a:gd name="connsiteX6979" fmla="*/ 2606500 w 9124939"/>
              <a:gd name="connsiteY6979" fmla="*/ 4446018 h 6507156"/>
              <a:gd name="connsiteX6980" fmla="*/ 2604914 w 9124939"/>
              <a:gd name="connsiteY6980" fmla="*/ 4430139 h 6507156"/>
              <a:gd name="connsiteX6981" fmla="*/ 2592205 w 9124939"/>
              <a:gd name="connsiteY6981" fmla="*/ 4419659 h 6507156"/>
              <a:gd name="connsiteX6982" fmla="*/ 2586806 w 9124939"/>
              <a:gd name="connsiteY6982" fmla="*/ 4396792 h 6507156"/>
              <a:gd name="connsiteX6983" fmla="*/ 2571874 w 9124939"/>
              <a:gd name="connsiteY6983" fmla="*/ 4376467 h 6507156"/>
              <a:gd name="connsiteX6984" fmla="*/ 2571874 w 9124939"/>
              <a:gd name="connsiteY6984" fmla="*/ 4369480 h 6507156"/>
              <a:gd name="connsiteX6985" fmla="*/ 2578228 w 9124939"/>
              <a:gd name="connsiteY6985" fmla="*/ 4372339 h 6507156"/>
              <a:gd name="connsiteX6986" fmla="*/ 2590935 w 9124939"/>
              <a:gd name="connsiteY6986" fmla="*/ 4374562 h 6507156"/>
              <a:gd name="connsiteX6987" fmla="*/ 2607771 w 9124939"/>
              <a:gd name="connsiteY6987" fmla="*/ 4386947 h 6507156"/>
              <a:gd name="connsiteX6988" fmla="*/ 2620478 w 9124939"/>
              <a:gd name="connsiteY6988" fmla="*/ 4381548 h 6507156"/>
              <a:gd name="connsiteX6989" fmla="*/ 2639538 w 9124939"/>
              <a:gd name="connsiteY6989" fmla="*/ 4379325 h 6507156"/>
              <a:gd name="connsiteX6990" fmla="*/ 2643985 w 9124939"/>
              <a:gd name="connsiteY6990" fmla="*/ 4390758 h 6507156"/>
              <a:gd name="connsiteX6991" fmla="*/ 2636361 w 9124939"/>
              <a:gd name="connsiteY6991" fmla="*/ 4401239 h 6507156"/>
              <a:gd name="connsiteX6992" fmla="*/ 2649703 w 9124939"/>
              <a:gd name="connsiteY6992" fmla="*/ 4420611 h 6507156"/>
              <a:gd name="connsiteX6993" fmla="*/ 2663362 w 9124939"/>
              <a:gd name="connsiteY6993" fmla="*/ 4426645 h 6507156"/>
              <a:gd name="connsiteX6994" fmla="*/ 2683375 w 9124939"/>
              <a:gd name="connsiteY6994" fmla="*/ 4420294 h 6507156"/>
              <a:gd name="connsiteX6995" fmla="*/ 2704341 w 9124939"/>
              <a:gd name="connsiteY6995" fmla="*/ 4429186 h 6507156"/>
              <a:gd name="connsiteX6996" fmla="*/ 2719270 w 9124939"/>
              <a:gd name="connsiteY6996" fmla="*/ 4431409 h 6507156"/>
              <a:gd name="connsiteX6997" fmla="*/ 2753260 w 9124939"/>
              <a:gd name="connsiteY6997" fmla="*/ 4430139 h 6507156"/>
              <a:gd name="connsiteX6998" fmla="*/ 2771366 w 9124939"/>
              <a:gd name="connsiteY6998" fmla="*/ 4418071 h 6507156"/>
              <a:gd name="connsiteX6999" fmla="*/ 2784708 w 9124939"/>
              <a:gd name="connsiteY6999" fmla="*/ 4408543 h 6507156"/>
              <a:gd name="connsiteX7000" fmla="*/ 2814568 w 9124939"/>
              <a:gd name="connsiteY7000" fmla="*/ 4411401 h 6507156"/>
              <a:gd name="connsiteX7001" fmla="*/ 2787885 w 9124939"/>
              <a:gd name="connsiteY7001" fmla="*/ 4403144 h 6507156"/>
              <a:gd name="connsiteX7002" fmla="*/ 2773273 w 9124939"/>
              <a:gd name="connsiteY7002" fmla="*/ 4401239 h 6507156"/>
              <a:gd name="connsiteX7003" fmla="*/ 2774226 w 9124939"/>
              <a:gd name="connsiteY7003" fmla="*/ 4390758 h 6507156"/>
              <a:gd name="connsiteX7004" fmla="*/ 2782485 w 9124939"/>
              <a:gd name="connsiteY7004" fmla="*/ 4373926 h 6507156"/>
              <a:gd name="connsiteX7005" fmla="*/ 2816157 w 9124939"/>
              <a:gd name="connsiteY7005" fmla="*/ 4353601 h 6507156"/>
              <a:gd name="connsiteX7006" fmla="*/ 2842522 w 9124939"/>
              <a:gd name="connsiteY7006" fmla="*/ 4346932 h 6507156"/>
              <a:gd name="connsiteX7007" fmla="*/ 2865711 w 9124939"/>
              <a:gd name="connsiteY7007" fmla="*/ 4340580 h 6507156"/>
              <a:gd name="connsiteX7008" fmla="*/ 2895254 w 9124939"/>
              <a:gd name="connsiteY7008" fmla="*/ 4318984 h 6507156"/>
              <a:gd name="connsiteX7009" fmla="*/ 2913996 w 9124939"/>
              <a:gd name="connsiteY7009" fmla="*/ 4296753 h 6507156"/>
              <a:gd name="connsiteX7010" fmla="*/ 2922572 w 9124939"/>
              <a:gd name="connsiteY7010" fmla="*/ 4292307 h 6507156"/>
              <a:gd name="connsiteX7011" fmla="*/ 2911772 w 9124939"/>
              <a:gd name="connsiteY7011" fmla="*/ 4284368 h 6507156"/>
              <a:gd name="connsiteX7012" fmla="*/ 2909866 w 9124939"/>
              <a:gd name="connsiteY7012" fmla="*/ 4270394 h 6507156"/>
              <a:gd name="connsiteX7013" fmla="*/ 2914631 w 9124939"/>
              <a:gd name="connsiteY7013" fmla="*/ 4260866 h 6507156"/>
              <a:gd name="connsiteX7014" fmla="*/ 2912090 w 9124939"/>
              <a:gd name="connsiteY7014" fmla="*/ 4219898 h 6507156"/>
              <a:gd name="connsiteX7015" fmla="*/ 2908913 w 9124939"/>
              <a:gd name="connsiteY7015" fmla="*/ 4214499 h 6507156"/>
              <a:gd name="connsiteX7016" fmla="*/ 2926702 w 9124939"/>
              <a:gd name="connsiteY7016" fmla="*/ 4194491 h 6507156"/>
              <a:gd name="connsiteX7017" fmla="*/ 2941632 w 9124939"/>
              <a:gd name="connsiteY7017" fmla="*/ 4186869 h 6507156"/>
              <a:gd name="connsiteX7018" fmla="*/ 2960691 w 9124939"/>
              <a:gd name="connsiteY7018" fmla="*/ 4183376 h 6507156"/>
              <a:gd name="connsiteX7019" fmla="*/ 2995316 w 9124939"/>
              <a:gd name="connsiteY7019" fmla="*/ 4176707 h 6507156"/>
              <a:gd name="connsiteX7020" fmla="*/ 3014376 w 9124939"/>
              <a:gd name="connsiteY7020" fmla="*/ 4173531 h 6507156"/>
              <a:gd name="connsiteX7021" fmla="*/ 3014646 w 9124939"/>
              <a:gd name="connsiteY7021" fmla="*/ 4173771 h 6507156"/>
              <a:gd name="connsiteX7022" fmla="*/ 3043196 w 9124939"/>
              <a:gd name="connsiteY7022" fmla="*/ 4156547 h 6507156"/>
              <a:gd name="connsiteX7023" fmla="*/ 3072327 w 9124939"/>
              <a:gd name="connsiteY7023" fmla="*/ 4131981 h 6507156"/>
              <a:gd name="connsiteX7024" fmla="*/ 3071798 w 9124939"/>
              <a:gd name="connsiteY7024" fmla="*/ 4131621 h 6507156"/>
              <a:gd name="connsiteX7025" fmla="*/ 3089563 w 9124939"/>
              <a:gd name="connsiteY7025" fmla="*/ 4121143 h 6507156"/>
              <a:gd name="connsiteX7026" fmla="*/ 3100984 w 9124939"/>
              <a:gd name="connsiteY7026" fmla="*/ 4119238 h 6507156"/>
              <a:gd name="connsiteX7027" fmla="*/ 3109232 w 9124939"/>
              <a:gd name="connsiteY7027" fmla="*/ 4124953 h 6507156"/>
              <a:gd name="connsiteX7028" fmla="*/ 3112721 w 9124939"/>
              <a:gd name="connsiteY7028" fmla="*/ 4124001 h 6507156"/>
              <a:gd name="connsiteX7029" fmla="*/ 3118432 w 9124939"/>
              <a:gd name="connsiteY7029" fmla="*/ 4123366 h 6507156"/>
              <a:gd name="connsiteX7030" fmla="*/ 3115894 w 9124939"/>
              <a:gd name="connsiteY7030" fmla="*/ 4132256 h 6507156"/>
              <a:gd name="connsiteX7031" fmla="*/ 3125093 w 9124939"/>
              <a:gd name="connsiteY7031" fmla="*/ 4132256 h 6507156"/>
              <a:gd name="connsiteX7032" fmla="*/ 3130486 w 9124939"/>
              <a:gd name="connsiteY7032" fmla="*/ 4127811 h 6507156"/>
              <a:gd name="connsiteX7033" fmla="*/ 3119700 w 9124939"/>
              <a:gd name="connsiteY7033" fmla="*/ 4114793 h 6507156"/>
              <a:gd name="connsiteX7034" fmla="*/ 3115894 w 9124939"/>
              <a:gd name="connsiteY7034" fmla="*/ 4114793 h 6507156"/>
              <a:gd name="connsiteX7035" fmla="*/ 3106377 w 9124939"/>
              <a:gd name="connsiteY7035" fmla="*/ 4117016 h 6507156"/>
              <a:gd name="connsiteX7036" fmla="*/ 3096859 w 9124939"/>
              <a:gd name="connsiteY7036" fmla="*/ 4105268 h 6507156"/>
              <a:gd name="connsiteX7037" fmla="*/ 3098128 w 9124939"/>
              <a:gd name="connsiteY7037" fmla="*/ 4097966 h 6507156"/>
              <a:gd name="connsiteX7038" fmla="*/ 3107328 w 9124939"/>
              <a:gd name="connsiteY7038" fmla="*/ 4093521 h 6507156"/>
              <a:gd name="connsiteX7039" fmla="*/ 3116845 w 9124939"/>
              <a:gd name="connsiteY7039" fmla="*/ 4088123 h 6507156"/>
              <a:gd name="connsiteX7040" fmla="*/ 3117797 w 9124939"/>
              <a:gd name="connsiteY7040" fmla="*/ 4080821 h 6507156"/>
              <a:gd name="connsiteX7041" fmla="*/ 3116845 w 9124939"/>
              <a:gd name="connsiteY7041" fmla="*/ 4071296 h 6507156"/>
              <a:gd name="connsiteX7042" fmla="*/ 3126045 w 9124939"/>
              <a:gd name="connsiteY7042" fmla="*/ 4062723 h 6507156"/>
              <a:gd name="connsiteX7043" fmla="*/ 3141907 w 9124939"/>
              <a:gd name="connsiteY7043" fmla="*/ 4056373 h 6507156"/>
              <a:gd name="connsiteX7044" fmla="*/ 3152376 w 9124939"/>
              <a:gd name="connsiteY7044" fmla="*/ 4064946 h 6507156"/>
              <a:gd name="connsiteX7045" fmla="*/ 3158720 w 9124939"/>
              <a:gd name="connsiteY7045" fmla="*/ 4058596 h 6507156"/>
              <a:gd name="connsiteX7046" fmla="*/ 3160941 w 9124939"/>
              <a:gd name="connsiteY7046" fmla="*/ 4060183 h 6507156"/>
              <a:gd name="connsiteX7047" fmla="*/ 3155231 w 9124939"/>
              <a:gd name="connsiteY7047" fmla="*/ 4067486 h 6507156"/>
              <a:gd name="connsiteX7048" fmla="*/ 3156500 w 9124939"/>
              <a:gd name="connsiteY7048" fmla="*/ 4074471 h 6507156"/>
              <a:gd name="connsiteX7049" fmla="*/ 3154279 w 9124939"/>
              <a:gd name="connsiteY7049" fmla="*/ 4083678 h 6507156"/>
              <a:gd name="connsiteX7050" fmla="*/ 3149838 w 9124939"/>
              <a:gd name="connsiteY7050" fmla="*/ 4086536 h 6507156"/>
              <a:gd name="connsiteX7051" fmla="*/ 3147617 w 9124939"/>
              <a:gd name="connsiteY7051" fmla="*/ 4086536 h 6507156"/>
              <a:gd name="connsiteX7052" fmla="*/ 3140321 w 9124939"/>
              <a:gd name="connsiteY7052" fmla="*/ 4080186 h 6507156"/>
              <a:gd name="connsiteX7053" fmla="*/ 3135562 w 9124939"/>
              <a:gd name="connsiteY7053" fmla="*/ 4065263 h 6507156"/>
              <a:gd name="connsiteX7054" fmla="*/ 3123507 w 9124939"/>
              <a:gd name="connsiteY7054" fmla="*/ 4069391 h 6507156"/>
              <a:gd name="connsiteX7055" fmla="*/ 3120652 w 9124939"/>
              <a:gd name="connsiteY7055" fmla="*/ 4076693 h 6507156"/>
              <a:gd name="connsiteX7056" fmla="*/ 3133976 w 9124939"/>
              <a:gd name="connsiteY7056" fmla="*/ 4086536 h 6507156"/>
              <a:gd name="connsiteX7057" fmla="*/ 3140321 w 9124939"/>
              <a:gd name="connsiteY7057" fmla="*/ 4082408 h 6507156"/>
              <a:gd name="connsiteX7058" fmla="*/ 3134928 w 9124939"/>
              <a:gd name="connsiteY7058" fmla="*/ 4090028 h 6507156"/>
              <a:gd name="connsiteX7059" fmla="*/ 3134293 w 9124939"/>
              <a:gd name="connsiteY7059" fmla="*/ 4097331 h 6507156"/>
              <a:gd name="connsiteX7060" fmla="*/ 3129852 w 9124939"/>
              <a:gd name="connsiteY7060" fmla="*/ 4101776 h 6507156"/>
              <a:gd name="connsiteX7061" fmla="*/ 3131121 w 9124939"/>
              <a:gd name="connsiteY7061" fmla="*/ 4096061 h 6507156"/>
              <a:gd name="connsiteX7062" fmla="*/ 3118749 w 9124939"/>
              <a:gd name="connsiteY7062" fmla="*/ 4089076 h 6507156"/>
              <a:gd name="connsiteX7063" fmla="*/ 3111135 w 9124939"/>
              <a:gd name="connsiteY7063" fmla="*/ 4097331 h 6507156"/>
              <a:gd name="connsiteX7064" fmla="*/ 3126997 w 9124939"/>
              <a:gd name="connsiteY7064" fmla="*/ 4103681 h 6507156"/>
              <a:gd name="connsiteX7065" fmla="*/ 3127949 w 9124939"/>
              <a:gd name="connsiteY7065" fmla="*/ 4110983 h 6507156"/>
              <a:gd name="connsiteX7066" fmla="*/ 3133024 w 9124939"/>
              <a:gd name="connsiteY7066" fmla="*/ 4124001 h 6507156"/>
              <a:gd name="connsiteX7067" fmla="*/ 3136197 w 9124939"/>
              <a:gd name="connsiteY7067" fmla="*/ 4120826 h 6507156"/>
              <a:gd name="connsiteX7068" fmla="*/ 3141590 w 9124939"/>
              <a:gd name="connsiteY7068" fmla="*/ 4121778 h 6507156"/>
              <a:gd name="connsiteX7069" fmla="*/ 3158403 w 9124939"/>
              <a:gd name="connsiteY7069" fmla="*/ 4126858 h 6507156"/>
              <a:gd name="connsiteX7070" fmla="*/ 3161576 w 9124939"/>
              <a:gd name="connsiteY7070" fmla="*/ 4127811 h 6507156"/>
              <a:gd name="connsiteX7071" fmla="*/ 3160307 w 9124939"/>
              <a:gd name="connsiteY7071" fmla="*/ 4117333 h 6507156"/>
              <a:gd name="connsiteX7072" fmla="*/ 3132073 w 9124939"/>
              <a:gd name="connsiteY7072" fmla="*/ 4111301 h 6507156"/>
              <a:gd name="connsiteX7073" fmla="*/ 3135879 w 9124939"/>
              <a:gd name="connsiteY7073" fmla="*/ 4104951 h 6507156"/>
              <a:gd name="connsiteX7074" fmla="*/ 3146348 w 9124939"/>
              <a:gd name="connsiteY7074" fmla="*/ 4104951 h 6507156"/>
              <a:gd name="connsiteX7075" fmla="*/ 3155865 w 9124939"/>
              <a:gd name="connsiteY7075" fmla="*/ 4106856 h 6507156"/>
              <a:gd name="connsiteX7076" fmla="*/ 3157134 w 9124939"/>
              <a:gd name="connsiteY7076" fmla="*/ 4102728 h 6507156"/>
              <a:gd name="connsiteX7077" fmla="*/ 3141272 w 9124939"/>
              <a:gd name="connsiteY7077" fmla="*/ 4100506 h 6507156"/>
              <a:gd name="connsiteX7078" fmla="*/ 3136831 w 9124939"/>
              <a:gd name="connsiteY7078" fmla="*/ 4094156 h 6507156"/>
              <a:gd name="connsiteX7079" fmla="*/ 3144445 w 9124939"/>
              <a:gd name="connsiteY7079" fmla="*/ 4090028 h 6507156"/>
              <a:gd name="connsiteX7080" fmla="*/ 3155865 w 9124939"/>
              <a:gd name="connsiteY7080" fmla="*/ 4093203 h 6507156"/>
              <a:gd name="connsiteX7081" fmla="*/ 3160307 w 9124939"/>
              <a:gd name="connsiteY7081" fmla="*/ 4085901 h 6507156"/>
              <a:gd name="connsiteX7082" fmla="*/ 3170458 w 9124939"/>
              <a:gd name="connsiteY7082" fmla="*/ 4078281 h 6507156"/>
              <a:gd name="connsiteX7083" fmla="*/ 3177755 w 9124939"/>
              <a:gd name="connsiteY7083" fmla="*/ 4078281 h 6507156"/>
              <a:gd name="connsiteX7084" fmla="*/ 3195837 w 9124939"/>
              <a:gd name="connsiteY7084" fmla="*/ 4072566 h 6507156"/>
              <a:gd name="connsiteX7085" fmla="*/ 3208526 w 9124939"/>
              <a:gd name="connsiteY7085" fmla="*/ 4078916 h 6507156"/>
              <a:gd name="connsiteX7086" fmla="*/ 3223437 w 9124939"/>
              <a:gd name="connsiteY7086" fmla="*/ 4073836 h 6507156"/>
              <a:gd name="connsiteX7087" fmla="*/ 3211699 w 9124939"/>
              <a:gd name="connsiteY7087" fmla="*/ 4073836 h 6507156"/>
              <a:gd name="connsiteX7088" fmla="*/ 3220264 w 9124939"/>
              <a:gd name="connsiteY7088" fmla="*/ 4066216 h 6507156"/>
              <a:gd name="connsiteX7089" fmla="*/ 3202182 w 9124939"/>
              <a:gd name="connsiteY7089" fmla="*/ 4071613 h 6507156"/>
              <a:gd name="connsiteX7090" fmla="*/ 3207575 w 9124939"/>
              <a:gd name="connsiteY7090" fmla="*/ 4059866 h 6507156"/>
              <a:gd name="connsiteX7091" fmla="*/ 3197106 w 9124939"/>
              <a:gd name="connsiteY7091" fmla="*/ 4069391 h 6507156"/>
              <a:gd name="connsiteX7092" fmla="*/ 3190761 w 9124939"/>
              <a:gd name="connsiteY7092" fmla="*/ 4071931 h 6507156"/>
              <a:gd name="connsiteX7093" fmla="*/ 3181244 w 9124939"/>
              <a:gd name="connsiteY7093" fmla="*/ 4071931 h 6507156"/>
              <a:gd name="connsiteX7094" fmla="*/ 3170458 w 9124939"/>
              <a:gd name="connsiteY7094" fmla="*/ 4066533 h 6507156"/>
              <a:gd name="connsiteX7095" fmla="*/ 3158720 w 9124939"/>
              <a:gd name="connsiteY7095" fmla="*/ 4058596 h 6507156"/>
              <a:gd name="connsiteX7096" fmla="*/ 3144128 w 9124939"/>
              <a:gd name="connsiteY7096" fmla="*/ 4046848 h 6507156"/>
              <a:gd name="connsiteX7097" fmla="*/ 3155231 w 9124939"/>
              <a:gd name="connsiteY7097" fmla="*/ 4036371 h 6507156"/>
              <a:gd name="connsiteX7098" fmla="*/ 3171410 w 9124939"/>
              <a:gd name="connsiteY7098" fmla="*/ 4049071 h 6507156"/>
              <a:gd name="connsiteX7099" fmla="*/ 3193616 w 9124939"/>
              <a:gd name="connsiteY7099" fmla="*/ 4042403 h 6507156"/>
              <a:gd name="connsiteX7100" fmla="*/ 3170458 w 9124939"/>
              <a:gd name="connsiteY7100" fmla="*/ 4044626 h 6507156"/>
              <a:gd name="connsiteX7101" fmla="*/ 3156500 w 9124939"/>
              <a:gd name="connsiteY7101" fmla="*/ 4030973 h 6507156"/>
              <a:gd name="connsiteX7102" fmla="*/ 3166969 w 9124939"/>
              <a:gd name="connsiteY7102" fmla="*/ 4008748 h 6507156"/>
              <a:gd name="connsiteX7103" fmla="*/ 3197106 w 9124939"/>
              <a:gd name="connsiteY7103" fmla="*/ 3970331 h 6507156"/>
              <a:gd name="connsiteX7104" fmla="*/ 3204085 w 9124939"/>
              <a:gd name="connsiteY7104" fmla="*/ 3936993 h 6507156"/>
              <a:gd name="connsiteX7105" fmla="*/ 3200913 w 9124939"/>
              <a:gd name="connsiteY7105" fmla="*/ 3910323 h 6507156"/>
              <a:gd name="connsiteX7106" fmla="*/ 3207892 w 9124939"/>
              <a:gd name="connsiteY7106" fmla="*/ 3893813 h 6507156"/>
              <a:gd name="connsiteX7107" fmla="*/ 3213285 w 9124939"/>
              <a:gd name="connsiteY7107" fmla="*/ 3881113 h 6507156"/>
              <a:gd name="connsiteX7108" fmla="*/ 3223754 w 9124939"/>
              <a:gd name="connsiteY7108" fmla="*/ 3881113 h 6507156"/>
              <a:gd name="connsiteX7109" fmla="*/ 3225023 w 9124939"/>
              <a:gd name="connsiteY7109" fmla="*/ 3888098 h 6507156"/>
              <a:gd name="connsiteX7110" fmla="*/ 3232319 w 9124939"/>
              <a:gd name="connsiteY7110" fmla="*/ 3890320 h 6507156"/>
              <a:gd name="connsiteX7111" fmla="*/ 3245009 w 9124939"/>
              <a:gd name="connsiteY7111" fmla="*/ 3885875 h 6507156"/>
              <a:gd name="connsiteX7112" fmla="*/ 3247229 w 9124939"/>
              <a:gd name="connsiteY7112" fmla="*/ 3893495 h 6507156"/>
              <a:gd name="connsiteX7113" fmla="*/ 3249450 w 9124939"/>
              <a:gd name="connsiteY7113" fmla="*/ 3899210 h 6507156"/>
              <a:gd name="connsiteX7114" fmla="*/ 3265312 w 9124939"/>
              <a:gd name="connsiteY7114" fmla="*/ 3906830 h 6507156"/>
              <a:gd name="connsiteX7115" fmla="*/ 3260236 w 9124939"/>
              <a:gd name="connsiteY7115" fmla="*/ 3922706 h 6507156"/>
              <a:gd name="connsiteX7116" fmla="*/ 3250719 w 9124939"/>
              <a:gd name="connsiteY7116" fmla="*/ 3923658 h 6507156"/>
              <a:gd name="connsiteX7117" fmla="*/ 3240250 w 9124939"/>
              <a:gd name="connsiteY7117" fmla="*/ 3936358 h 6507156"/>
              <a:gd name="connsiteX7118" fmla="*/ 3250719 w 9124939"/>
              <a:gd name="connsiteY7118" fmla="*/ 3946201 h 6507156"/>
              <a:gd name="connsiteX7119" fmla="*/ 3248498 w 9124939"/>
              <a:gd name="connsiteY7119" fmla="*/ 3954138 h 6507156"/>
              <a:gd name="connsiteX7120" fmla="*/ 3253257 w 9124939"/>
              <a:gd name="connsiteY7120" fmla="*/ 3963663 h 6507156"/>
              <a:gd name="connsiteX7121" fmla="*/ 3272291 w 9124939"/>
              <a:gd name="connsiteY7121" fmla="*/ 3975093 h 6507156"/>
              <a:gd name="connsiteX7122" fmla="*/ 3290373 w 9124939"/>
              <a:gd name="connsiteY7122" fmla="*/ 3972871 h 6507156"/>
              <a:gd name="connsiteX7123" fmla="*/ 3302745 w 9124939"/>
              <a:gd name="connsiteY7123" fmla="*/ 3949693 h 6507156"/>
              <a:gd name="connsiteX7124" fmla="*/ 3288153 w 9124939"/>
              <a:gd name="connsiteY7124" fmla="*/ 3969696 h 6507156"/>
              <a:gd name="connsiteX7125" fmla="*/ 3279587 w 9124939"/>
              <a:gd name="connsiteY7125" fmla="*/ 3972871 h 6507156"/>
              <a:gd name="connsiteX7126" fmla="*/ 3268167 w 9124939"/>
              <a:gd name="connsiteY7126" fmla="*/ 3971283 h 6507156"/>
              <a:gd name="connsiteX7127" fmla="*/ 3262139 w 9124939"/>
              <a:gd name="connsiteY7127" fmla="*/ 3966838 h 6507156"/>
              <a:gd name="connsiteX7128" fmla="*/ 3256112 w 9124939"/>
              <a:gd name="connsiteY7128" fmla="*/ 3954138 h 6507156"/>
              <a:gd name="connsiteX7129" fmla="*/ 3271974 w 9124939"/>
              <a:gd name="connsiteY7129" fmla="*/ 3950963 h 6507156"/>
              <a:gd name="connsiteX7130" fmla="*/ 3278318 w 9124939"/>
              <a:gd name="connsiteY7130" fmla="*/ 3946836 h 6507156"/>
              <a:gd name="connsiteX7131" fmla="*/ 3286884 w 9124939"/>
              <a:gd name="connsiteY7131" fmla="*/ 3941438 h 6507156"/>
              <a:gd name="connsiteX7132" fmla="*/ 3302745 w 9124939"/>
              <a:gd name="connsiteY7132" fmla="*/ 3947788 h 6507156"/>
              <a:gd name="connsiteX7133" fmla="*/ 3299573 w 9124939"/>
              <a:gd name="connsiteY7133" fmla="*/ 3938898 h 6507156"/>
              <a:gd name="connsiteX7134" fmla="*/ 3307504 w 9124939"/>
              <a:gd name="connsiteY7134" fmla="*/ 3934771 h 6507156"/>
              <a:gd name="connsiteX7135" fmla="*/ 3296401 w 9124939"/>
              <a:gd name="connsiteY7135" fmla="*/ 3937311 h 6507156"/>
              <a:gd name="connsiteX7136" fmla="*/ 3287835 w 9124939"/>
              <a:gd name="connsiteY7136" fmla="*/ 3937311 h 6507156"/>
              <a:gd name="connsiteX7137" fmla="*/ 3281491 w 9124939"/>
              <a:gd name="connsiteY7137" fmla="*/ 3930961 h 6507156"/>
              <a:gd name="connsiteX7138" fmla="*/ 3283394 w 9124939"/>
              <a:gd name="connsiteY7138" fmla="*/ 3921436 h 6507156"/>
              <a:gd name="connsiteX7139" fmla="*/ 3290690 w 9124939"/>
              <a:gd name="connsiteY7139" fmla="*/ 3902068 h 6507156"/>
              <a:gd name="connsiteX7140" fmla="*/ 3303380 w 9124939"/>
              <a:gd name="connsiteY7140" fmla="*/ 3901115 h 6507156"/>
              <a:gd name="connsiteX7141" fmla="*/ 3296083 w 9124939"/>
              <a:gd name="connsiteY7141" fmla="*/ 3897940 h 6507156"/>
              <a:gd name="connsiteX7142" fmla="*/ 3275780 w 9124939"/>
              <a:gd name="connsiteY7142" fmla="*/ 3896035 h 6507156"/>
              <a:gd name="connsiteX7143" fmla="*/ 3269436 w 9124939"/>
              <a:gd name="connsiteY7143" fmla="*/ 3890955 h 6507156"/>
              <a:gd name="connsiteX7144" fmla="*/ 3272608 w 9124939"/>
              <a:gd name="connsiteY7144" fmla="*/ 3887780 h 6507156"/>
              <a:gd name="connsiteX7145" fmla="*/ 3276415 w 9124939"/>
              <a:gd name="connsiteY7145" fmla="*/ 3865555 h 6507156"/>
              <a:gd name="connsiteX7146" fmla="*/ 3288787 w 9124939"/>
              <a:gd name="connsiteY7146" fmla="*/ 3836028 h 6507156"/>
              <a:gd name="connsiteX7147" fmla="*/ 3310676 w 9124939"/>
              <a:gd name="connsiteY7147" fmla="*/ 3819835 h 6507156"/>
              <a:gd name="connsiteX7148" fmla="*/ 3341448 w 9124939"/>
              <a:gd name="connsiteY7148" fmla="*/ 3815390 h 6507156"/>
              <a:gd name="connsiteX7149" fmla="*/ 3359531 w 9124939"/>
              <a:gd name="connsiteY7149" fmla="*/ 3816343 h 6507156"/>
              <a:gd name="connsiteX7150" fmla="*/ 3372220 w 9124939"/>
              <a:gd name="connsiteY7150" fmla="*/ 3807770 h 6507156"/>
              <a:gd name="connsiteX7151" fmla="*/ 3394109 w 9124939"/>
              <a:gd name="connsiteY7151" fmla="*/ 3803643 h 6507156"/>
              <a:gd name="connsiteX7152" fmla="*/ 3408068 w 9124939"/>
              <a:gd name="connsiteY7152" fmla="*/ 3806183 h 6507156"/>
              <a:gd name="connsiteX7153" fmla="*/ 3417585 w 9124939"/>
              <a:gd name="connsiteY7153" fmla="*/ 3816978 h 6507156"/>
              <a:gd name="connsiteX7154" fmla="*/ 3429640 w 9124939"/>
              <a:gd name="connsiteY7154" fmla="*/ 3825233 h 6507156"/>
              <a:gd name="connsiteX7155" fmla="*/ 3444232 w 9124939"/>
              <a:gd name="connsiteY7155" fmla="*/ 3826185 h 6507156"/>
              <a:gd name="connsiteX7156" fmla="*/ 3440108 w 9124939"/>
              <a:gd name="connsiteY7156" fmla="*/ 3830313 h 6507156"/>
              <a:gd name="connsiteX7157" fmla="*/ 3444550 w 9124939"/>
              <a:gd name="connsiteY7157" fmla="*/ 3837933 h 6507156"/>
              <a:gd name="connsiteX7158" fmla="*/ 3452798 w 9124939"/>
              <a:gd name="connsiteY7158" fmla="*/ 3839520 h 6507156"/>
              <a:gd name="connsiteX7159" fmla="*/ 3449836 w 9124939"/>
              <a:gd name="connsiteY7159" fmla="*/ 3849061 h 6507156"/>
              <a:gd name="connsiteX7160" fmla="*/ 3450868 w 9124939"/>
              <a:gd name="connsiteY7160" fmla="*/ 3849130 h 6507156"/>
              <a:gd name="connsiteX7161" fmla="*/ 3453707 w 9124939"/>
              <a:gd name="connsiteY7161" fmla="*/ 3839995 h 6507156"/>
              <a:gd name="connsiteX7162" fmla="*/ 3453389 w 9124939"/>
              <a:gd name="connsiteY7162" fmla="*/ 3829840 h 6507156"/>
              <a:gd name="connsiteX7163" fmla="*/ 3458785 w 9124939"/>
              <a:gd name="connsiteY7163" fmla="*/ 3823494 h 6507156"/>
              <a:gd name="connsiteX7164" fmla="*/ 3467354 w 9124939"/>
              <a:gd name="connsiteY7164" fmla="*/ 3824128 h 6507156"/>
              <a:gd name="connsiteX7165" fmla="*/ 3475606 w 9124939"/>
              <a:gd name="connsiteY7165" fmla="*/ 3831427 h 6507156"/>
              <a:gd name="connsiteX7166" fmla="*/ 3484493 w 9124939"/>
              <a:gd name="connsiteY7166" fmla="*/ 3842216 h 6507156"/>
              <a:gd name="connsiteX7167" fmla="*/ 3476876 w 9124939"/>
              <a:gd name="connsiteY7167" fmla="*/ 3827301 h 6507156"/>
              <a:gd name="connsiteX7168" fmla="*/ 3468306 w 9124939"/>
              <a:gd name="connsiteY7168" fmla="*/ 3812704 h 6507156"/>
              <a:gd name="connsiteX7169" fmla="*/ 3455611 w 9124939"/>
              <a:gd name="connsiteY7169" fmla="*/ 3813974 h 6507156"/>
              <a:gd name="connsiteX7170" fmla="*/ 3441646 w 9124939"/>
              <a:gd name="connsiteY7170" fmla="*/ 3815878 h 6507156"/>
              <a:gd name="connsiteX7171" fmla="*/ 3432125 w 9124939"/>
              <a:gd name="connsiteY7171" fmla="*/ 3814291 h 6507156"/>
              <a:gd name="connsiteX7172" fmla="*/ 3431173 w 9124939"/>
              <a:gd name="connsiteY7172" fmla="*/ 3797156 h 6507156"/>
              <a:gd name="connsiteX7173" fmla="*/ 3438472 w 9124939"/>
              <a:gd name="connsiteY7173" fmla="*/ 3789857 h 6507156"/>
              <a:gd name="connsiteX7174" fmla="*/ 3446089 w 9124939"/>
              <a:gd name="connsiteY7174" fmla="*/ 3792078 h 6507156"/>
              <a:gd name="connsiteX7175" fmla="*/ 3443550 w 9124939"/>
              <a:gd name="connsiteY7175" fmla="*/ 3783510 h 6507156"/>
              <a:gd name="connsiteX7176" fmla="*/ 3459420 w 9124939"/>
              <a:gd name="connsiteY7176" fmla="*/ 3764471 h 6507156"/>
              <a:gd name="connsiteX7177" fmla="*/ 3534322 w 9124939"/>
              <a:gd name="connsiteY7177" fmla="*/ 3761615 h 6507156"/>
              <a:gd name="connsiteX7178" fmla="*/ 3530196 w 9124939"/>
              <a:gd name="connsiteY7178" fmla="*/ 3771135 h 6507156"/>
              <a:gd name="connsiteX7179" fmla="*/ 3538131 w 9124939"/>
              <a:gd name="connsiteY7179" fmla="*/ 3805723 h 6507156"/>
              <a:gd name="connsiteX7180" fmla="*/ 3554000 w 9124939"/>
              <a:gd name="connsiteY7180" fmla="*/ 3807627 h 6507156"/>
              <a:gd name="connsiteX7181" fmla="*/ 3560347 w 9124939"/>
              <a:gd name="connsiteY7181" fmla="*/ 3798425 h 6507156"/>
              <a:gd name="connsiteX7182" fmla="*/ 3546382 w 9124939"/>
              <a:gd name="connsiteY7182" fmla="*/ 3786684 h 6507156"/>
              <a:gd name="connsiteX7183" fmla="*/ 3547335 w 9124939"/>
              <a:gd name="connsiteY7183" fmla="*/ 3779385 h 6507156"/>
              <a:gd name="connsiteX7184" fmla="*/ 3564156 w 9124939"/>
              <a:gd name="connsiteY7184" fmla="*/ 3783510 h 6507156"/>
              <a:gd name="connsiteX7185" fmla="*/ 3573995 w 9124939"/>
              <a:gd name="connsiteY7185" fmla="*/ 3800011 h 6507156"/>
              <a:gd name="connsiteX7186" fmla="*/ 3573043 w 9124939"/>
              <a:gd name="connsiteY7186" fmla="*/ 3807627 h 6507156"/>
              <a:gd name="connsiteX7187" fmla="*/ 3581612 w 9124939"/>
              <a:gd name="connsiteY7187" fmla="*/ 3800011 h 6507156"/>
              <a:gd name="connsiteX7188" fmla="*/ 3572725 w 9124939"/>
              <a:gd name="connsiteY7188" fmla="*/ 3791761 h 6507156"/>
              <a:gd name="connsiteX7189" fmla="*/ 3566378 w 9124939"/>
              <a:gd name="connsiteY7189" fmla="*/ 3770817 h 6507156"/>
              <a:gd name="connsiteX7190" fmla="*/ 3570186 w 9124939"/>
              <a:gd name="connsiteY7190" fmla="*/ 3751778 h 6507156"/>
              <a:gd name="connsiteX7191" fmla="*/ 3586055 w 9124939"/>
              <a:gd name="connsiteY7191" fmla="*/ 3736864 h 6507156"/>
              <a:gd name="connsiteX7192" fmla="*/ 3620967 w 9124939"/>
              <a:gd name="connsiteY7192" fmla="*/ 3740671 h 6507156"/>
              <a:gd name="connsiteX7193" fmla="*/ 3647628 w 9124939"/>
              <a:gd name="connsiteY7193" fmla="*/ 3743527 h 6507156"/>
              <a:gd name="connsiteX7194" fmla="*/ 3666671 w 9124939"/>
              <a:gd name="connsiteY7194" fmla="*/ 3761615 h 6507156"/>
              <a:gd name="connsiteX7195" fmla="*/ 3691109 w 9124939"/>
              <a:gd name="connsiteY7195" fmla="*/ 3792078 h 6507156"/>
              <a:gd name="connsiteX7196" fmla="*/ 3714595 w 9124939"/>
              <a:gd name="connsiteY7196" fmla="*/ 3794934 h 6507156"/>
              <a:gd name="connsiteX7197" fmla="*/ 3692061 w 9124939"/>
              <a:gd name="connsiteY7197" fmla="*/ 3784145 h 6507156"/>
              <a:gd name="connsiteX7198" fmla="*/ 3679683 w 9124939"/>
              <a:gd name="connsiteY7198" fmla="*/ 3774308 h 6507156"/>
              <a:gd name="connsiteX7199" fmla="*/ 3679366 w 9124939"/>
              <a:gd name="connsiteY7199" fmla="*/ 3758124 h 6507156"/>
              <a:gd name="connsiteX7200" fmla="*/ 3667305 w 9124939"/>
              <a:gd name="connsiteY7200" fmla="*/ 3743527 h 6507156"/>
              <a:gd name="connsiteX7201" fmla="*/ 3652706 w 9124939"/>
              <a:gd name="connsiteY7201" fmla="*/ 3738133 h 6507156"/>
              <a:gd name="connsiteX7202" fmla="*/ 3630172 w 9124939"/>
              <a:gd name="connsiteY7202" fmla="*/ 3733373 h 6507156"/>
              <a:gd name="connsiteX7203" fmla="*/ 3604781 w 9124939"/>
              <a:gd name="connsiteY7203" fmla="*/ 3721949 h 6507156"/>
              <a:gd name="connsiteX7204" fmla="*/ 3605733 w 9124939"/>
              <a:gd name="connsiteY7204" fmla="*/ 3708304 h 6507156"/>
              <a:gd name="connsiteX7205" fmla="*/ 3607955 w 9124939"/>
              <a:gd name="connsiteY7205" fmla="*/ 3705131 h 6507156"/>
              <a:gd name="connsiteX7206" fmla="*/ 3619698 w 9124939"/>
              <a:gd name="connsiteY7206" fmla="*/ 3711477 h 6507156"/>
              <a:gd name="connsiteX7207" fmla="*/ 3622872 w 9124939"/>
              <a:gd name="connsiteY7207" fmla="*/ 3705131 h 6507156"/>
              <a:gd name="connsiteX7208" fmla="*/ 3625093 w 9124939"/>
              <a:gd name="connsiteY7208" fmla="*/ 3699736 h 6507156"/>
              <a:gd name="connsiteX7209" fmla="*/ 3602559 w 9124939"/>
              <a:gd name="connsiteY7209" fmla="*/ 3687361 h 6507156"/>
              <a:gd name="connsiteX7210" fmla="*/ 3599068 w 9124939"/>
              <a:gd name="connsiteY7210" fmla="*/ 3674668 h 6507156"/>
              <a:gd name="connsiteX7211" fmla="*/ 3613985 w 9124939"/>
              <a:gd name="connsiteY7211" fmla="*/ 3660705 h 6507156"/>
              <a:gd name="connsiteX7212" fmla="*/ 3605416 w 9124939"/>
              <a:gd name="connsiteY7212" fmla="*/ 3652455 h 6507156"/>
              <a:gd name="connsiteX7213" fmla="*/ 3602242 w 9124939"/>
              <a:gd name="connsiteY7213" fmla="*/ 3659753 h 6507156"/>
              <a:gd name="connsiteX7214" fmla="*/ 3590816 w 9124939"/>
              <a:gd name="connsiteY7214" fmla="*/ 3662927 h 6507156"/>
              <a:gd name="connsiteX7215" fmla="*/ 3587642 w 9124939"/>
              <a:gd name="connsiteY7215" fmla="*/ 3651503 h 6507156"/>
              <a:gd name="connsiteX7216" fmla="*/ 3594625 w 9124939"/>
              <a:gd name="connsiteY7216" fmla="*/ 3641983 h 6507156"/>
              <a:gd name="connsiteX7217" fmla="*/ 3605098 w 9124939"/>
              <a:gd name="connsiteY7217" fmla="*/ 3638810 h 6507156"/>
              <a:gd name="connsiteX7218" fmla="*/ 3616841 w 9124939"/>
              <a:gd name="connsiteY7218" fmla="*/ 3639444 h 6507156"/>
              <a:gd name="connsiteX7219" fmla="*/ 3623189 w 9124939"/>
              <a:gd name="connsiteY7219" fmla="*/ 3626751 h 6507156"/>
              <a:gd name="connsiteX7220" fmla="*/ 3612716 w 9124939"/>
              <a:gd name="connsiteY7220" fmla="*/ 3618818 h 6507156"/>
              <a:gd name="connsiteX7221" fmla="*/ 3600655 w 9124939"/>
              <a:gd name="connsiteY7221" fmla="*/ 3607077 h 6507156"/>
              <a:gd name="connsiteX7222" fmla="*/ 3599385 w 9124939"/>
              <a:gd name="connsiteY7222" fmla="*/ 3597875 h 6507156"/>
              <a:gd name="connsiteX7223" fmla="*/ 3594307 w 9124939"/>
              <a:gd name="connsiteY7223" fmla="*/ 3586134 h 6507156"/>
              <a:gd name="connsiteX7224" fmla="*/ 3586690 w 9124939"/>
              <a:gd name="connsiteY7224" fmla="*/ 3578835 h 6507156"/>
              <a:gd name="connsiteX7225" fmla="*/ 3573995 w 9124939"/>
              <a:gd name="connsiteY7225" fmla="*/ 3581374 h 6507156"/>
              <a:gd name="connsiteX7226" fmla="*/ 3560347 w 9124939"/>
              <a:gd name="connsiteY7226" fmla="*/ 3575027 h 6507156"/>
              <a:gd name="connsiteX7227" fmla="*/ 3558126 w 9124939"/>
              <a:gd name="connsiteY7227" fmla="*/ 3586451 h 6507156"/>
              <a:gd name="connsiteX7228" fmla="*/ 3555904 w 9124939"/>
              <a:gd name="connsiteY7228" fmla="*/ 3589624 h 6507156"/>
              <a:gd name="connsiteX7229" fmla="*/ 3552730 w 9124939"/>
              <a:gd name="connsiteY7229" fmla="*/ 3578200 h 6507156"/>
              <a:gd name="connsiteX7230" fmla="*/ 3552730 w 9124939"/>
              <a:gd name="connsiteY7230" fmla="*/ 3561065 h 6507156"/>
              <a:gd name="connsiteX7231" fmla="*/ 3556856 w 9124939"/>
              <a:gd name="connsiteY7231" fmla="*/ 3546468 h 6507156"/>
              <a:gd name="connsiteX7232" fmla="*/ 3563204 w 9124939"/>
              <a:gd name="connsiteY7232" fmla="*/ 3548372 h 6507156"/>
              <a:gd name="connsiteX7233" fmla="*/ 3563204 w 9124939"/>
              <a:gd name="connsiteY7233" fmla="*/ 3555670 h 6507156"/>
              <a:gd name="connsiteX7234" fmla="*/ 3565425 w 9124939"/>
              <a:gd name="connsiteY7234" fmla="*/ 3567411 h 6507156"/>
              <a:gd name="connsiteX7235" fmla="*/ 3576216 w 9124939"/>
              <a:gd name="connsiteY7235" fmla="*/ 3578200 h 6507156"/>
              <a:gd name="connsiteX7236" fmla="*/ 3583516 w 9124939"/>
              <a:gd name="connsiteY7236" fmla="*/ 3574393 h 6507156"/>
              <a:gd name="connsiteX7237" fmla="*/ 3595692 w 9124939"/>
              <a:gd name="connsiteY7237" fmla="*/ 3570436 h 6507156"/>
              <a:gd name="connsiteX7238" fmla="*/ 3596633 w 9124939"/>
              <a:gd name="connsiteY7238" fmla="*/ 3561074 h 6507156"/>
              <a:gd name="connsiteX7239" fmla="*/ 3588977 w 9124939"/>
              <a:gd name="connsiteY7239" fmla="*/ 3536944 h 6507156"/>
              <a:gd name="connsiteX7240" fmla="*/ 3590891 w 9124939"/>
              <a:gd name="connsiteY7240" fmla="*/ 3525196 h 6507156"/>
              <a:gd name="connsiteX7241" fmla="*/ 3587701 w 9124939"/>
              <a:gd name="connsiteY7241" fmla="*/ 3504559 h 6507156"/>
              <a:gd name="connsiteX7242" fmla="*/ 3585149 w 9124939"/>
              <a:gd name="connsiteY7242" fmla="*/ 3481064 h 6507156"/>
              <a:gd name="connsiteX7243" fmla="*/ 3577812 w 9124939"/>
              <a:gd name="connsiteY7243" fmla="*/ 3469951 h 6507156"/>
              <a:gd name="connsiteX7244" fmla="*/ 3564733 w 9124939"/>
              <a:gd name="connsiteY7244" fmla="*/ 3471856 h 6507156"/>
              <a:gd name="connsiteX7245" fmla="*/ 3558353 w 9124939"/>
              <a:gd name="connsiteY7245" fmla="*/ 3461379 h 6507156"/>
              <a:gd name="connsiteX7246" fmla="*/ 3558353 w 9124939"/>
              <a:gd name="connsiteY7246" fmla="*/ 3443599 h 6507156"/>
              <a:gd name="connsiteX7247" fmla="*/ 3546869 w 9124939"/>
              <a:gd name="connsiteY7247" fmla="*/ 3446774 h 6507156"/>
              <a:gd name="connsiteX7248" fmla="*/ 3551016 w 9124939"/>
              <a:gd name="connsiteY7248" fmla="*/ 3458521 h 6507156"/>
              <a:gd name="connsiteX7249" fmla="*/ 3541446 w 9124939"/>
              <a:gd name="connsiteY7249" fmla="*/ 3460744 h 6507156"/>
              <a:gd name="connsiteX7250" fmla="*/ 3527410 w 9124939"/>
              <a:gd name="connsiteY7250" fmla="*/ 3445821 h 6507156"/>
              <a:gd name="connsiteX7251" fmla="*/ 3530919 w 9124939"/>
              <a:gd name="connsiteY7251" fmla="*/ 3433440 h 6507156"/>
              <a:gd name="connsiteX7252" fmla="*/ 3532195 w 9124939"/>
              <a:gd name="connsiteY7252" fmla="*/ 3386767 h 6507156"/>
              <a:gd name="connsiteX7253" fmla="*/ 3535385 w 9124939"/>
              <a:gd name="connsiteY7253" fmla="*/ 3386767 h 6507156"/>
              <a:gd name="connsiteX7254" fmla="*/ 3533471 w 9124939"/>
              <a:gd name="connsiteY7254" fmla="*/ 3408992 h 6507156"/>
              <a:gd name="connsiteX7255" fmla="*/ 3544317 w 9124939"/>
              <a:gd name="connsiteY7255" fmla="*/ 3414389 h 6507156"/>
              <a:gd name="connsiteX7256" fmla="*/ 3550697 w 9124939"/>
              <a:gd name="connsiteY7256" fmla="*/ 3402642 h 6507156"/>
              <a:gd name="connsiteX7257" fmla="*/ 3549102 w 9124939"/>
              <a:gd name="connsiteY7257" fmla="*/ 3384544 h 6507156"/>
              <a:gd name="connsiteX7258" fmla="*/ 3543998 w 9124939"/>
              <a:gd name="connsiteY7258" fmla="*/ 3368034 h 6507156"/>
              <a:gd name="connsiteX7259" fmla="*/ 3534428 w 9124939"/>
              <a:gd name="connsiteY7259" fmla="*/ 3371209 h 6507156"/>
              <a:gd name="connsiteX7260" fmla="*/ 3532833 w 9124939"/>
              <a:gd name="connsiteY7260" fmla="*/ 3323584 h 6507156"/>
              <a:gd name="connsiteX7261" fmla="*/ 3538256 w 9124939"/>
              <a:gd name="connsiteY7261" fmla="*/ 3335014 h 6507156"/>
              <a:gd name="connsiteX7262" fmla="*/ 3539213 w 9124939"/>
              <a:gd name="connsiteY7262" fmla="*/ 3319457 h 6507156"/>
              <a:gd name="connsiteX7263" fmla="*/ 3534747 w 9124939"/>
              <a:gd name="connsiteY7263" fmla="*/ 3314060 h 6507156"/>
              <a:gd name="connsiteX7264" fmla="*/ 3530281 w 9124939"/>
              <a:gd name="connsiteY7264" fmla="*/ 3285801 h 6507156"/>
              <a:gd name="connsiteX7265" fmla="*/ 3539532 w 9124939"/>
              <a:gd name="connsiteY7265" fmla="*/ 3262623 h 6507156"/>
              <a:gd name="connsiteX7266" fmla="*/ 3544955 w 9124939"/>
              <a:gd name="connsiteY7266" fmla="*/ 3267386 h 6507156"/>
              <a:gd name="connsiteX7267" fmla="*/ 3544955 w 9124939"/>
              <a:gd name="connsiteY7267" fmla="*/ 3275959 h 6507156"/>
              <a:gd name="connsiteX7268" fmla="*/ 3556120 w 9124939"/>
              <a:gd name="connsiteY7268" fmla="*/ 3288659 h 6507156"/>
              <a:gd name="connsiteX7269" fmla="*/ 3565690 w 9124939"/>
              <a:gd name="connsiteY7269" fmla="*/ 3287706 h 6507156"/>
              <a:gd name="connsiteX7270" fmla="*/ 3580045 w 9124939"/>
              <a:gd name="connsiteY7270" fmla="*/ 3291516 h 6507156"/>
              <a:gd name="connsiteX7271" fmla="*/ 3588977 w 9124939"/>
              <a:gd name="connsiteY7271" fmla="*/ 3309614 h 6507156"/>
              <a:gd name="connsiteX7272" fmla="*/ 3589615 w 9124939"/>
              <a:gd name="connsiteY7272" fmla="*/ 3292469 h 6507156"/>
              <a:gd name="connsiteX7273" fmla="*/ 3597271 w 9124939"/>
              <a:gd name="connsiteY7273" fmla="*/ 3289294 h 6507156"/>
              <a:gd name="connsiteX7274" fmla="*/ 3591848 w 9124939"/>
              <a:gd name="connsiteY7274" fmla="*/ 3286119 h 6507156"/>
              <a:gd name="connsiteX7275" fmla="*/ 3590891 w 9124939"/>
              <a:gd name="connsiteY7275" fmla="*/ 3271514 h 6507156"/>
              <a:gd name="connsiteX7276" fmla="*/ 3604289 w 9124939"/>
              <a:gd name="connsiteY7276" fmla="*/ 3257543 h 6507156"/>
              <a:gd name="connsiteX7277" fmla="*/ 3618325 w 9124939"/>
              <a:gd name="connsiteY7277" fmla="*/ 3251194 h 6507156"/>
              <a:gd name="connsiteX7278" fmla="*/ 3624705 w 9124939"/>
              <a:gd name="connsiteY7278" fmla="*/ 3261671 h 6507156"/>
              <a:gd name="connsiteX7279" fmla="*/ 3625024 w 9124939"/>
              <a:gd name="connsiteY7279" fmla="*/ 3278499 h 6507156"/>
              <a:gd name="connsiteX7280" fmla="*/ 3643207 w 9124939"/>
              <a:gd name="connsiteY7280" fmla="*/ 3288976 h 6507156"/>
              <a:gd name="connsiteX7281" fmla="*/ 3647992 w 9124939"/>
              <a:gd name="connsiteY7281" fmla="*/ 3268973 h 6507156"/>
              <a:gd name="connsiteX7282" fmla="*/ 3639379 w 9124939"/>
              <a:gd name="connsiteY7282" fmla="*/ 3261353 h 6507156"/>
              <a:gd name="connsiteX7283" fmla="*/ 3632999 w 9124939"/>
              <a:gd name="connsiteY7283" fmla="*/ 3261353 h 6507156"/>
              <a:gd name="connsiteX7284" fmla="*/ 3638422 w 9124939"/>
              <a:gd name="connsiteY7284" fmla="*/ 3250876 h 6507156"/>
              <a:gd name="connsiteX7285" fmla="*/ 3634275 w 9124939"/>
              <a:gd name="connsiteY7285" fmla="*/ 3238494 h 6507156"/>
              <a:gd name="connsiteX7286" fmla="*/ 3639060 w 9124939"/>
              <a:gd name="connsiteY7286" fmla="*/ 3219444 h 6507156"/>
              <a:gd name="connsiteX7287" fmla="*/ 3655010 w 9124939"/>
              <a:gd name="connsiteY7287" fmla="*/ 3214999 h 6507156"/>
              <a:gd name="connsiteX7288" fmla="*/ 3674469 w 9124939"/>
              <a:gd name="connsiteY7288" fmla="*/ 3220079 h 6507156"/>
              <a:gd name="connsiteX7289" fmla="*/ 3685634 w 9124939"/>
              <a:gd name="connsiteY7289" fmla="*/ 3209601 h 6507156"/>
              <a:gd name="connsiteX7290" fmla="*/ 3708284 w 9124939"/>
              <a:gd name="connsiteY7290" fmla="*/ 3205156 h 6507156"/>
              <a:gd name="connsiteX7291" fmla="*/ 3728381 w 9124939"/>
              <a:gd name="connsiteY7291" fmla="*/ 3215316 h 6507156"/>
              <a:gd name="connsiteX7292" fmla="*/ 3730614 w 9124939"/>
              <a:gd name="connsiteY7292" fmla="*/ 3223889 h 6507156"/>
              <a:gd name="connsiteX7293" fmla="*/ 3730933 w 9124939"/>
              <a:gd name="connsiteY7293" fmla="*/ 3248019 h 6507156"/>
              <a:gd name="connsiteX7294" fmla="*/ 3736356 w 9124939"/>
              <a:gd name="connsiteY7294" fmla="*/ 3252146 h 6507156"/>
              <a:gd name="connsiteX7295" fmla="*/ 3737313 w 9124939"/>
              <a:gd name="connsiteY7295" fmla="*/ 3264846 h 6507156"/>
              <a:gd name="connsiteX7296" fmla="*/ 3727105 w 9124939"/>
              <a:gd name="connsiteY7296" fmla="*/ 3268338 h 6507156"/>
              <a:gd name="connsiteX7297" fmla="*/ 3719449 w 9124939"/>
              <a:gd name="connsiteY7297" fmla="*/ 3271514 h 6507156"/>
              <a:gd name="connsiteX7298" fmla="*/ 3719449 w 9124939"/>
              <a:gd name="connsiteY7298" fmla="*/ 3282944 h 6507156"/>
              <a:gd name="connsiteX7299" fmla="*/ 3737632 w 9124939"/>
              <a:gd name="connsiteY7299" fmla="*/ 3270243 h 6507156"/>
              <a:gd name="connsiteX7300" fmla="*/ 3739865 w 9124939"/>
              <a:gd name="connsiteY7300" fmla="*/ 3276276 h 6507156"/>
              <a:gd name="connsiteX7301" fmla="*/ 3731252 w 9124939"/>
              <a:gd name="connsiteY7301" fmla="*/ 3287071 h 6507156"/>
              <a:gd name="connsiteX7302" fmla="*/ 3727424 w 9124939"/>
              <a:gd name="connsiteY7302" fmla="*/ 3290246 h 6507156"/>
              <a:gd name="connsiteX7303" fmla="*/ 3724234 w 9124939"/>
              <a:gd name="connsiteY7303" fmla="*/ 3292787 h 6507156"/>
              <a:gd name="connsiteX7304" fmla="*/ 3721682 w 9124939"/>
              <a:gd name="connsiteY7304" fmla="*/ 3295327 h 6507156"/>
              <a:gd name="connsiteX7305" fmla="*/ 3720087 w 9124939"/>
              <a:gd name="connsiteY7305" fmla="*/ 3298501 h 6507156"/>
              <a:gd name="connsiteX7306" fmla="*/ 3718811 w 9124939"/>
              <a:gd name="connsiteY7306" fmla="*/ 3302629 h 6507156"/>
              <a:gd name="connsiteX7307" fmla="*/ 3717854 w 9124939"/>
              <a:gd name="connsiteY7307" fmla="*/ 3307074 h 6507156"/>
              <a:gd name="connsiteX7308" fmla="*/ 3728381 w 9124939"/>
              <a:gd name="connsiteY7308" fmla="*/ 3302946 h 6507156"/>
              <a:gd name="connsiteX7309" fmla="*/ 3738589 w 9124939"/>
              <a:gd name="connsiteY7309" fmla="*/ 3291199 h 6507156"/>
              <a:gd name="connsiteX7310" fmla="*/ 3754539 w 9124939"/>
              <a:gd name="connsiteY7310" fmla="*/ 3295327 h 6507156"/>
              <a:gd name="connsiteX7311" fmla="*/ 3767618 w 9124939"/>
              <a:gd name="connsiteY7311" fmla="*/ 3291834 h 6507156"/>
              <a:gd name="connsiteX7312" fmla="*/ 3783568 w 9124939"/>
              <a:gd name="connsiteY7312" fmla="*/ 3288659 h 6507156"/>
              <a:gd name="connsiteX7313" fmla="*/ 3797285 w 9124939"/>
              <a:gd name="connsiteY7313" fmla="*/ 3306439 h 6507156"/>
              <a:gd name="connsiteX7314" fmla="*/ 3793457 w 9124939"/>
              <a:gd name="connsiteY7314" fmla="*/ 3338190 h 6507156"/>
              <a:gd name="connsiteX7315" fmla="*/ 3778464 w 9124939"/>
              <a:gd name="connsiteY7315" fmla="*/ 3348985 h 6507156"/>
              <a:gd name="connsiteX7316" fmla="*/ 3776869 w 9124939"/>
              <a:gd name="connsiteY7316" fmla="*/ 3358509 h 6507156"/>
              <a:gd name="connsiteX7317" fmla="*/ 3772403 w 9124939"/>
              <a:gd name="connsiteY7317" fmla="*/ 3357239 h 6507156"/>
              <a:gd name="connsiteX7318" fmla="*/ 3771127 w 9124939"/>
              <a:gd name="connsiteY7318" fmla="*/ 3342317 h 6507156"/>
              <a:gd name="connsiteX7319" fmla="*/ 3759324 w 9124939"/>
              <a:gd name="connsiteY7319" fmla="*/ 3343586 h 6507156"/>
              <a:gd name="connsiteX7320" fmla="*/ 3744650 w 9124939"/>
              <a:gd name="connsiteY7320" fmla="*/ 3359779 h 6507156"/>
              <a:gd name="connsiteX7321" fmla="*/ 3747521 w 9124939"/>
              <a:gd name="connsiteY7321" fmla="*/ 3335332 h 6507156"/>
              <a:gd name="connsiteX7322" fmla="*/ 3736994 w 9124939"/>
              <a:gd name="connsiteY7322" fmla="*/ 3342952 h 6507156"/>
              <a:gd name="connsiteX7323" fmla="*/ 3730933 w 9124939"/>
              <a:gd name="connsiteY7323" fmla="*/ 3354382 h 6507156"/>
              <a:gd name="connsiteX7324" fmla="*/ 3725510 w 9124939"/>
              <a:gd name="connsiteY7324" fmla="*/ 3370257 h 6507156"/>
              <a:gd name="connsiteX7325" fmla="*/ 3736356 w 9124939"/>
              <a:gd name="connsiteY7325" fmla="*/ 3379464 h 6507156"/>
              <a:gd name="connsiteX7326" fmla="*/ 3735399 w 9124939"/>
              <a:gd name="connsiteY7326" fmla="*/ 3391212 h 6507156"/>
              <a:gd name="connsiteX7327" fmla="*/ 3727105 w 9124939"/>
              <a:gd name="connsiteY7327" fmla="*/ 3403912 h 6507156"/>
              <a:gd name="connsiteX7328" fmla="*/ 3705732 w 9124939"/>
              <a:gd name="connsiteY7328" fmla="*/ 3388354 h 6507156"/>
              <a:gd name="connsiteX7329" fmla="*/ 3704456 w 9124939"/>
              <a:gd name="connsiteY7329" fmla="*/ 3394705 h 6507156"/>
              <a:gd name="connsiteX7330" fmla="*/ 3693928 w 9124939"/>
              <a:gd name="connsiteY7330" fmla="*/ 3400102 h 6507156"/>
              <a:gd name="connsiteX7331" fmla="*/ 3707646 w 9124939"/>
              <a:gd name="connsiteY7331" fmla="*/ 3407404 h 6507156"/>
              <a:gd name="connsiteX7332" fmla="*/ 3717216 w 9124939"/>
              <a:gd name="connsiteY7332" fmla="*/ 3413438 h 6507156"/>
              <a:gd name="connsiteX7333" fmla="*/ 3713388 w 9124939"/>
              <a:gd name="connsiteY7333" fmla="*/ 3423279 h 6507156"/>
              <a:gd name="connsiteX7334" fmla="*/ 3695204 w 9124939"/>
              <a:gd name="connsiteY7334" fmla="*/ 3426455 h 6507156"/>
              <a:gd name="connsiteX7335" fmla="*/ 3683720 w 9124939"/>
              <a:gd name="connsiteY7335" fmla="*/ 3412802 h 6507156"/>
              <a:gd name="connsiteX7336" fmla="*/ 3679254 w 9124939"/>
              <a:gd name="connsiteY7336" fmla="*/ 3427725 h 6507156"/>
              <a:gd name="connsiteX7337" fmla="*/ 3668727 w 9124939"/>
              <a:gd name="connsiteY7337" fmla="*/ 3430900 h 6507156"/>
              <a:gd name="connsiteX7338" fmla="*/ 3688824 w 9124939"/>
              <a:gd name="connsiteY7338" fmla="*/ 3439154 h 6507156"/>
              <a:gd name="connsiteX7339" fmla="*/ 3676383 w 9124939"/>
              <a:gd name="connsiteY7339" fmla="*/ 3451854 h 6507156"/>
              <a:gd name="connsiteX7340" fmla="*/ 3663623 w 9124939"/>
              <a:gd name="connsiteY7340" fmla="*/ 3464871 h 6507156"/>
              <a:gd name="connsiteX7341" fmla="*/ 3679573 w 9124939"/>
              <a:gd name="connsiteY7341" fmla="*/ 3464554 h 6507156"/>
              <a:gd name="connsiteX7342" fmla="*/ 3682763 w 9124939"/>
              <a:gd name="connsiteY7342" fmla="*/ 3475031 h 6507156"/>
              <a:gd name="connsiteX7343" fmla="*/ 3671598 w 9124939"/>
              <a:gd name="connsiteY7343" fmla="*/ 3485826 h 6507156"/>
              <a:gd name="connsiteX7344" fmla="*/ 3669684 w 9124939"/>
              <a:gd name="connsiteY7344" fmla="*/ 3515036 h 6507156"/>
              <a:gd name="connsiteX7345" fmla="*/ 3655967 w 9124939"/>
              <a:gd name="connsiteY7345" fmla="*/ 3527736 h 6507156"/>
              <a:gd name="connsiteX7346" fmla="*/ 3656924 w 9124939"/>
              <a:gd name="connsiteY7346" fmla="*/ 3544881 h 6507156"/>
              <a:gd name="connsiteX7347" fmla="*/ 3679254 w 9124939"/>
              <a:gd name="connsiteY7347" fmla="*/ 3544881 h 6507156"/>
              <a:gd name="connsiteX7348" fmla="*/ 3681806 w 9124939"/>
              <a:gd name="connsiteY7348" fmla="*/ 3561391 h 6507156"/>
              <a:gd name="connsiteX7349" fmla="*/ 3674469 w 9124939"/>
              <a:gd name="connsiteY7349" fmla="*/ 3570916 h 6507156"/>
              <a:gd name="connsiteX7350" fmla="*/ 3660433 w 9124939"/>
              <a:gd name="connsiteY7350" fmla="*/ 3564884 h 6507156"/>
              <a:gd name="connsiteX7351" fmla="*/ 3654053 w 9124939"/>
              <a:gd name="connsiteY7351" fmla="*/ 3575679 h 6507156"/>
              <a:gd name="connsiteX7352" fmla="*/ 3661301 w 9124939"/>
              <a:gd name="connsiteY7352" fmla="*/ 3578384 h 6507156"/>
              <a:gd name="connsiteX7353" fmla="*/ 3661910 w 9124939"/>
              <a:gd name="connsiteY7353" fmla="*/ 3578200 h 6507156"/>
              <a:gd name="connsiteX7354" fmla="*/ 3655880 w 9124939"/>
              <a:gd name="connsiteY7354" fmla="*/ 3588672 h 6507156"/>
              <a:gd name="connsiteX7355" fmla="*/ 3676509 w 9124939"/>
              <a:gd name="connsiteY7355" fmla="*/ 3576931 h 6507156"/>
              <a:gd name="connsiteX7356" fmla="*/ 3693648 w 9124939"/>
              <a:gd name="connsiteY7356" fmla="*/ 3582960 h 6507156"/>
              <a:gd name="connsiteX7357" fmla="*/ 3702217 w 9124939"/>
              <a:gd name="connsiteY7357" fmla="*/ 3582008 h 6507156"/>
              <a:gd name="connsiteX7358" fmla="*/ 3708565 w 9124939"/>
              <a:gd name="connsiteY7358" fmla="*/ 3592480 h 6507156"/>
              <a:gd name="connsiteX7359" fmla="*/ 3709517 w 9124939"/>
              <a:gd name="connsiteY7359" fmla="*/ 3602000 h 6507156"/>
              <a:gd name="connsiteX7360" fmla="*/ 3707613 w 9124939"/>
              <a:gd name="connsiteY7360" fmla="*/ 3613424 h 6507156"/>
              <a:gd name="connsiteX7361" fmla="*/ 3694918 w 9124939"/>
              <a:gd name="connsiteY7361" fmla="*/ 3629290 h 6507156"/>
              <a:gd name="connsiteX7362" fmla="*/ 3719356 w 9124939"/>
              <a:gd name="connsiteY7362" fmla="*/ 3634685 h 6507156"/>
              <a:gd name="connsiteX7363" fmla="*/ 3726021 w 9124939"/>
              <a:gd name="connsiteY7363" fmla="*/ 3651185 h 6507156"/>
              <a:gd name="connsiteX7364" fmla="*/ 3735225 w 9124939"/>
              <a:gd name="connsiteY7364" fmla="*/ 3634367 h 6507156"/>
              <a:gd name="connsiteX7365" fmla="*/ 3750142 w 9124939"/>
              <a:gd name="connsiteY7365" fmla="*/ 3643887 h 6507156"/>
              <a:gd name="connsiteX7366" fmla="*/ 3770455 w 9124939"/>
              <a:gd name="connsiteY7366" fmla="*/ 3660388 h 6507156"/>
              <a:gd name="connsiteX7367" fmla="*/ 3780928 w 9124939"/>
              <a:gd name="connsiteY7367" fmla="*/ 3651820 h 6507156"/>
              <a:gd name="connsiteX7368" fmla="*/ 3810762 w 9124939"/>
              <a:gd name="connsiteY7368" fmla="*/ 3645156 h 6507156"/>
              <a:gd name="connsiteX7369" fmla="*/ 3812667 w 9124939"/>
              <a:gd name="connsiteY7369" fmla="*/ 3653724 h 6507156"/>
              <a:gd name="connsiteX7370" fmla="*/ 3799337 w 9124939"/>
              <a:gd name="connsiteY7370" fmla="*/ 3680379 h 6507156"/>
              <a:gd name="connsiteX7371" fmla="*/ 3792037 w 9124939"/>
              <a:gd name="connsiteY7371" fmla="*/ 3686726 h 6507156"/>
              <a:gd name="connsiteX7372" fmla="*/ 3777120 w 9124939"/>
              <a:gd name="connsiteY7372" fmla="*/ 3694976 h 6507156"/>
              <a:gd name="connsiteX7373" fmla="*/ 3781563 w 9124939"/>
              <a:gd name="connsiteY7373" fmla="*/ 3724488 h 6507156"/>
              <a:gd name="connsiteX7374" fmla="*/ 3789180 w 9124939"/>
              <a:gd name="connsiteY7374" fmla="*/ 3726709 h 6507156"/>
              <a:gd name="connsiteX7375" fmla="*/ 3801876 w 9124939"/>
              <a:gd name="connsiteY7375" fmla="*/ 3713699 h 6507156"/>
              <a:gd name="connsiteX7376" fmla="*/ 3825997 w 9124939"/>
              <a:gd name="connsiteY7376" fmla="*/ 3709256 h 6507156"/>
              <a:gd name="connsiteX7377" fmla="*/ 3852340 w 9124939"/>
              <a:gd name="connsiteY7377" fmla="*/ 3721949 h 6507156"/>
              <a:gd name="connsiteX7378" fmla="*/ 3848214 w 9124939"/>
              <a:gd name="connsiteY7378" fmla="*/ 3703862 h 6507156"/>
              <a:gd name="connsiteX7379" fmla="*/ 3861861 w 9124939"/>
              <a:gd name="connsiteY7379" fmla="*/ 3705131 h 6507156"/>
              <a:gd name="connsiteX7380" fmla="*/ 3862496 w 9124939"/>
              <a:gd name="connsiteY7380" fmla="*/ 3693390 h 6507156"/>
              <a:gd name="connsiteX7381" fmla="*/ 3899630 w 9124939"/>
              <a:gd name="connsiteY7381" fmla="*/ 3671812 h 6507156"/>
              <a:gd name="connsiteX7382" fmla="*/ 3911373 w 9124939"/>
              <a:gd name="connsiteY7382" fmla="*/ 3675937 h 6507156"/>
              <a:gd name="connsiteX7383" fmla="*/ 3908199 w 9124939"/>
              <a:gd name="connsiteY7383" fmla="*/ 3684505 h 6507156"/>
              <a:gd name="connsiteX7384" fmla="*/ 3922799 w 9124939"/>
              <a:gd name="connsiteY7384" fmla="*/ 3675937 h 6507156"/>
              <a:gd name="connsiteX7385" fmla="*/ 3925972 w 9124939"/>
              <a:gd name="connsiteY7385" fmla="*/ 3660071 h 6507156"/>
              <a:gd name="connsiteX7386" fmla="*/ 3944698 w 9124939"/>
              <a:gd name="connsiteY7386" fmla="*/ 3638810 h 6507156"/>
              <a:gd name="connsiteX7387" fmla="*/ 3975484 w 9124939"/>
              <a:gd name="connsiteY7387" fmla="*/ 3638492 h 6507156"/>
              <a:gd name="connsiteX7388" fmla="*/ 3975484 w 9124939"/>
              <a:gd name="connsiteY7388" fmla="*/ 3643887 h 6507156"/>
              <a:gd name="connsiteX7389" fmla="*/ 3953267 w 9124939"/>
              <a:gd name="connsiteY7389" fmla="*/ 3643252 h 6507156"/>
              <a:gd name="connsiteX7390" fmla="*/ 3949141 w 9124939"/>
              <a:gd name="connsiteY7390" fmla="*/ 3657532 h 6507156"/>
              <a:gd name="connsiteX7391" fmla="*/ 3939620 w 9124939"/>
              <a:gd name="connsiteY7391" fmla="*/ 3662927 h 6507156"/>
              <a:gd name="connsiteX7392" fmla="*/ 3940889 w 9124939"/>
              <a:gd name="connsiteY7392" fmla="*/ 3670225 h 6507156"/>
              <a:gd name="connsiteX7393" fmla="*/ 3948189 w 9124939"/>
              <a:gd name="connsiteY7393" fmla="*/ 3675620 h 6507156"/>
              <a:gd name="connsiteX7394" fmla="*/ 3965328 w 9124939"/>
              <a:gd name="connsiteY7394" fmla="*/ 3655628 h 6507156"/>
              <a:gd name="connsiteX7395" fmla="*/ 3984053 w 9124939"/>
              <a:gd name="connsiteY7395" fmla="*/ 3652455 h 6507156"/>
              <a:gd name="connsiteX7396" fmla="*/ 3987227 w 9124939"/>
              <a:gd name="connsiteY7396" fmla="*/ 3644839 h 6507156"/>
              <a:gd name="connsiteX7397" fmla="*/ 3993575 w 9124939"/>
              <a:gd name="connsiteY7397" fmla="*/ 3642300 h 6507156"/>
              <a:gd name="connsiteX7398" fmla="*/ 4007222 w 9124939"/>
              <a:gd name="connsiteY7398" fmla="*/ 3657215 h 6507156"/>
              <a:gd name="connsiteX7399" fmla="*/ 4020235 w 9124939"/>
              <a:gd name="connsiteY7399" fmla="*/ 3674985 h 6507156"/>
              <a:gd name="connsiteX7400" fmla="*/ 4025631 w 9124939"/>
              <a:gd name="connsiteY7400" fmla="*/ 3681331 h 6507156"/>
              <a:gd name="connsiteX7401" fmla="*/ 4035152 w 9124939"/>
              <a:gd name="connsiteY7401" fmla="*/ 3680379 h 6507156"/>
              <a:gd name="connsiteX7402" fmla="*/ 4043721 w 9124939"/>
              <a:gd name="connsiteY7402" fmla="*/ 3692755 h 6507156"/>
              <a:gd name="connsiteX7403" fmla="*/ 4046895 w 9124939"/>
              <a:gd name="connsiteY7403" fmla="*/ 3685139 h 6507156"/>
              <a:gd name="connsiteX7404" fmla="*/ 4058638 w 9124939"/>
              <a:gd name="connsiteY7404" fmla="*/ 3686409 h 6507156"/>
              <a:gd name="connsiteX7405" fmla="*/ 4062764 w 9124939"/>
              <a:gd name="connsiteY7405" fmla="*/ 3699102 h 6507156"/>
              <a:gd name="connsiteX7406" fmla="*/ 4070382 w 9124939"/>
              <a:gd name="connsiteY7406" fmla="*/ 3701958 h 6507156"/>
              <a:gd name="connsiteX7407" fmla="*/ 4063717 w 9124939"/>
              <a:gd name="connsiteY7407" fmla="*/ 3705131 h 6507156"/>
              <a:gd name="connsiteX7408" fmla="*/ 4074508 w 9124939"/>
              <a:gd name="connsiteY7408" fmla="*/ 3716555 h 6507156"/>
              <a:gd name="connsiteX7409" fmla="*/ 4070382 w 9124939"/>
              <a:gd name="connsiteY7409" fmla="*/ 3725122 h 6507156"/>
              <a:gd name="connsiteX7410" fmla="*/ 4061178 w 9124939"/>
              <a:gd name="connsiteY7410" fmla="*/ 3730517 h 6507156"/>
              <a:gd name="connsiteX7411" fmla="*/ 4090694 w 9124939"/>
              <a:gd name="connsiteY7411" fmla="*/ 3744797 h 6507156"/>
              <a:gd name="connsiteX7412" fmla="*/ 4104659 w 9124939"/>
              <a:gd name="connsiteY7412" fmla="*/ 3743845 h 6507156"/>
              <a:gd name="connsiteX7413" fmla="*/ 4114180 w 9124939"/>
              <a:gd name="connsiteY7413" fmla="*/ 3744479 h 6507156"/>
              <a:gd name="connsiteX7414" fmla="*/ 4119259 w 9124939"/>
              <a:gd name="connsiteY7414" fmla="*/ 3757172 h 6507156"/>
              <a:gd name="connsiteX7415" fmla="*/ 4127828 w 9124939"/>
              <a:gd name="connsiteY7415" fmla="*/ 3749874 h 6507156"/>
              <a:gd name="connsiteX7416" fmla="*/ 4136397 w 9124939"/>
              <a:gd name="connsiteY7416" fmla="*/ 3758442 h 6507156"/>
              <a:gd name="connsiteX7417" fmla="*/ 4141793 w 9124939"/>
              <a:gd name="connsiteY7417" fmla="*/ 3759394 h 6507156"/>
              <a:gd name="connsiteX7418" fmla="*/ 4142063 w 9124939"/>
              <a:gd name="connsiteY7418" fmla="*/ 3759335 h 6507156"/>
              <a:gd name="connsiteX7419" fmla="*/ 4146820 w 9124939"/>
              <a:gd name="connsiteY7419" fmla="*/ 3748532 h 6507156"/>
              <a:gd name="connsiteX7420" fmla="*/ 4152213 w 9124939"/>
              <a:gd name="connsiteY7420" fmla="*/ 3740907 h 6507156"/>
              <a:gd name="connsiteX7421" fmla="*/ 4144917 w 9124939"/>
              <a:gd name="connsiteY7421" fmla="*/ 3738047 h 6507156"/>
              <a:gd name="connsiteX7422" fmla="*/ 4138256 w 9124939"/>
              <a:gd name="connsiteY7422" fmla="*/ 3724385 h 6507156"/>
              <a:gd name="connsiteX7423" fmla="*/ 4146820 w 9124939"/>
              <a:gd name="connsiteY7423" fmla="*/ 3713582 h 6507156"/>
              <a:gd name="connsiteX7424" fmla="*/ 4159508 w 9124939"/>
              <a:gd name="connsiteY7424" fmla="*/ 3718030 h 6507156"/>
              <a:gd name="connsiteX7425" fmla="*/ 4169975 w 9124939"/>
              <a:gd name="connsiteY7425" fmla="*/ 3707227 h 6507156"/>
              <a:gd name="connsiteX7426" fmla="*/ 4180442 w 9124939"/>
              <a:gd name="connsiteY7426" fmla="*/ 3692612 h 6507156"/>
              <a:gd name="connsiteX7427" fmla="*/ 4235314 w 9124939"/>
              <a:gd name="connsiteY7427" fmla="*/ 3672913 h 6507156"/>
              <a:gd name="connsiteX7428" fmla="*/ 4282575 w 9124939"/>
              <a:gd name="connsiteY7428" fmla="*/ 3664016 h 6507156"/>
              <a:gd name="connsiteX7429" fmla="*/ 4307632 w 9124939"/>
              <a:gd name="connsiteY7429" fmla="*/ 3639233 h 6507156"/>
              <a:gd name="connsiteX7430" fmla="*/ 4332690 w 9124939"/>
              <a:gd name="connsiteY7430" fmla="*/ 3611908 h 6507156"/>
              <a:gd name="connsiteX7431" fmla="*/ 4366628 w 9124939"/>
              <a:gd name="connsiteY7431" fmla="*/ 3606507 h 6507156"/>
              <a:gd name="connsiteX7432" fmla="*/ 4396127 w 9124939"/>
              <a:gd name="connsiteY7432" fmla="*/ 3583948 h 6507156"/>
              <a:gd name="connsiteX7433" fmla="*/ 4432920 w 9124939"/>
              <a:gd name="connsiteY7433" fmla="*/ 3576005 h 6507156"/>
              <a:gd name="connsiteX7434" fmla="*/ 4480497 w 9124939"/>
              <a:gd name="connsiteY7434" fmla="*/ 3563931 h 6507156"/>
              <a:gd name="connsiteX7435" fmla="*/ 4524586 w 9124939"/>
              <a:gd name="connsiteY7435" fmla="*/ 3566790 h 6507156"/>
              <a:gd name="connsiteX7436" fmla="*/ 4550595 w 9124939"/>
              <a:gd name="connsiteY7436" fmla="*/ 3584583 h 6507156"/>
              <a:gd name="connsiteX7437" fmla="*/ 4556939 w 9124939"/>
              <a:gd name="connsiteY7437" fmla="*/ 3604600 h 6507156"/>
              <a:gd name="connsiteX7438" fmla="*/ 4555670 w 9124939"/>
              <a:gd name="connsiteY7438" fmla="*/ 3610002 h 6507156"/>
              <a:gd name="connsiteX7439" fmla="*/ 4550595 w 9124939"/>
              <a:gd name="connsiteY7439" fmla="*/ 3600470 h 6507156"/>
              <a:gd name="connsiteX7440" fmla="*/ 4539811 w 9124939"/>
              <a:gd name="connsiteY7440" fmla="*/ 3583948 h 6507156"/>
              <a:gd name="connsiteX7441" fmla="*/ 4531564 w 9124939"/>
              <a:gd name="connsiteY7441" fmla="*/ 3578546 h 6507156"/>
              <a:gd name="connsiteX7442" fmla="*/ 4521731 w 9124939"/>
              <a:gd name="connsiteY7442" fmla="*/ 3588078 h 6507156"/>
              <a:gd name="connsiteX7443" fmla="*/ 4524903 w 9124939"/>
              <a:gd name="connsiteY7443" fmla="*/ 3603965 h 6507156"/>
              <a:gd name="connsiteX7444" fmla="*/ 4528709 w 9124939"/>
              <a:gd name="connsiteY7444" fmla="*/ 3625888 h 6507156"/>
              <a:gd name="connsiteX7445" fmla="*/ 4551864 w 9124939"/>
              <a:gd name="connsiteY7445" fmla="*/ 3636056 h 6507156"/>
              <a:gd name="connsiteX7446" fmla="*/ 4559476 w 9124939"/>
              <a:gd name="connsiteY7446" fmla="*/ 3644635 h 6507156"/>
              <a:gd name="connsiteX7447" fmla="*/ 4580410 w 9124939"/>
              <a:gd name="connsiteY7447" fmla="*/ 3643364 h 6507156"/>
              <a:gd name="connsiteX7448" fmla="*/ 4602930 w 9124939"/>
              <a:gd name="connsiteY7448" fmla="*/ 3635738 h 6507156"/>
              <a:gd name="connsiteX7449" fmla="*/ 4639406 w 9124939"/>
              <a:gd name="connsiteY7449" fmla="*/ 3608095 h 6507156"/>
              <a:gd name="connsiteX7450" fmla="*/ 4645433 w 9124939"/>
              <a:gd name="connsiteY7450" fmla="*/ 3589032 h 6507156"/>
              <a:gd name="connsiteX7451" fmla="*/ 4649873 w 9124939"/>
              <a:gd name="connsiteY7451" fmla="*/ 3591256 h 6507156"/>
              <a:gd name="connsiteX7452" fmla="*/ 4647653 w 9124939"/>
              <a:gd name="connsiteY7452" fmla="*/ 3607778 h 6507156"/>
              <a:gd name="connsiteX7453" fmla="*/ 4631160 w 9124939"/>
              <a:gd name="connsiteY7453" fmla="*/ 3624935 h 6507156"/>
              <a:gd name="connsiteX7454" fmla="*/ 4606102 w 9124939"/>
              <a:gd name="connsiteY7454" fmla="*/ 3642093 h 6507156"/>
              <a:gd name="connsiteX7455" fmla="*/ 4594366 w 9124939"/>
              <a:gd name="connsiteY7455" fmla="*/ 3643364 h 6507156"/>
              <a:gd name="connsiteX7456" fmla="*/ 4600710 w 9124939"/>
              <a:gd name="connsiteY7456" fmla="*/ 3664016 h 6507156"/>
              <a:gd name="connsiteX7457" fmla="*/ 4609274 w 9124939"/>
              <a:gd name="connsiteY7457" fmla="*/ 3657661 h 6507156"/>
              <a:gd name="connsiteX7458" fmla="*/ 4627036 w 9124939"/>
              <a:gd name="connsiteY7458" fmla="*/ 3644952 h 6507156"/>
              <a:gd name="connsiteX7459" fmla="*/ 4641627 w 9124939"/>
              <a:gd name="connsiteY7459" fmla="*/ 3631925 h 6507156"/>
              <a:gd name="connsiteX7460" fmla="*/ 4642296 w 9124939"/>
              <a:gd name="connsiteY7460" fmla="*/ 3631952 h 6507156"/>
              <a:gd name="connsiteX7461" fmla="*/ 4654524 w 9124939"/>
              <a:gd name="connsiteY7461" fmla="*/ 3616957 h 6507156"/>
              <a:gd name="connsiteX7462" fmla="*/ 4660551 w 9124939"/>
              <a:gd name="connsiteY7462" fmla="*/ 3601082 h 6507156"/>
              <a:gd name="connsiteX7463" fmla="*/ 4679581 w 9124939"/>
              <a:gd name="connsiteY7463" fmla="*/ 3601082 h 6507156"/>
              <a:gd name="connsiteX7464" fmla="*/ 4703051 w 9124939"/>
              <a:gd name="connsiteY7464" fmla="*/ 3600764 h 6507156"/>
              <a:gd name="connsiteX7465" fmla="*/ 4700514 w 9124939"/>
              <a:gd name="connsiteY7465" fmla="*/ 3580762 h 6507156"/>
              <a:gd name="connsiteX7466" fmla="*/ 4690365 w 9124939"/>
              <a:gd name="connsiteY7466" fmla="*/ 3589334 h 6507156"/>
              <a:gd name="connsiteX7467" fmla="*/ 4679581 w 9124939"/>
              <a:gd name="connsiteY7467" fmla="*/ 3582984 h 6507156"/>
              <a:gd name="connsiteX7468" fmla="*/ 4671969 w 9124939"/>
              <a:gd name="connsiteY7468" fmla="*/ 3576634 h 6507156"/>
              <a:gd name="connsiteX7469" fmla="*/ 4656427 w 9124939"/>
              <a:gd name="connsiteY7469" fmla="*/ 3590287 h 6507156"/>
              <a:gd name="connsiteX7470" fmla="*/ 4650084 w 9124939"/>
              <a:gd name="connsiteY7470" fmla="*/ 3584572 h 6507156"/>
              <a:gd name="connsiteX7471" fmla="*/ 4660234 w 9124939"/>
              <a:gd name="connsiteY7471" fmla="*/ 3572824 h 6507156"/>
              <a:gd name="connsiteX7472" fmla="*/ 4661185 w 9124939"/>
              <a:gd name="connsiteY7472" fmla="*/ 3556949 h 6507156"/>
              <a:gd name="connsiteX7473" fmla="*/ 4661185 w 9124939"/>
              <a:gd name="connsiteY7473" fmla="*/ 3549329 h 6507156"/>
              <a:gd name="connsiteX7474" fmla="*/ 4669749 w 9124939"/>
              <a:gd name="connsiteY7474" fmla="*/ 3542979 h 6507156"/>
              <a:gd name="connsiteX7475" fmla="*/ 4680532 w 9124939"/>
              <a:gd name="connsiteY7475" fmla="*/ 3548377 h 6507156"/>
              <a:gd name="connsiteX7476" fmla="*/ 4705589 w 9124939"/>
              <a:gd name="connsiteY7476" fmla="*/ 3542662 h 6507156"/>
              <a:gd name="connsiteX7477" fmla="*/ 4728742 w 9124939"/>
              <a:gd name="connsiteY7477" fmla="*/ 3525834 h 6507156"/>
              <a:gd name="connsiteX7478" fmla="*/ 4748724 w 9124939"/>
              <a:gd name="connsiteY7478" fmla="*/ 3500117 h 6507156"/>
              <a:gd name="connsiteX7479" fmla="*/ 4761093 w 9124939"/>
              <a:gd name="connsiteY7479" fmla="*/ 3468366 h 6507156"/>
              <a:gd name="connsiteX7480" fmla="*/ 4763948 w 9124939"/>
              <a:gd name="connsiteY7480" fmla="*/ 3437886 h 6507156"/>
              <a:gd name="connsiteX7481" fmla="*/ 4762679 w 9124939"/>
              <a:gd name="connsiteY7481" fmla="*/ 3421059 h 6507156"/>
              <a:gd name="connsiteX7482" fmla="*/ 4772194 w 9124939"/>
              <a:gd name="connsiteY7482" fmla="*/ 3437886 h 6507156"/>
              <a:gd name="connsiteX7483" fmla="*/ 4768388 w 9124939"/>
              <a:gd name="connsiteY7483" fmla="*/ 3461064 h 6507156"/>
              <a:gd name="connsiteX7484" fmla="*/ 4762996 w 9124939"/>
              <a:gd name="connsiteY7484" fmla="*/ 3490592 h 6507156"/>
              <a:gd name="connsiteX7485" fmla="*/ 4747455 w 9124939"/>
              <a:gd name="connsiteY7485" fmla="*/ 3516309 h 6507156"/>
              <a:gd name="connsiteX7486" fmla="*/ 4724619 w 9124939"/>
              <a:gd name="connsiteY7486" fmla="*/ 3539487 h 6507156"/>
              <a:gd name="connsiteX7487" fmla="*/ 4739526 w 9124939"/>
              <a:gd name="connsiteY7487" fmla="*/ 3548694 h 6507156"/>
              <a:gd name="connsiteX7488" fmla="*/ 4749041 w 9124939"/>
              <a:gd name="connsiteY7488" fmla="*/ 3546472 h 6507156"/>
              <a:gd name="connsiteX7489" fmla="*/ 4760776 w 9124939"/>
              <a:gd name="connsiteY7489" fmla="*/ 3554727 h 6507156"/>
              <a:gd name="connsiteX7490" fmla="*/ 4768071 w 9124939"/>
              <a:gd name="connsiteY7490" fmla="*/ 3555679 h 6507156"/>
              <a:gd name="connsiteX7491" fmla="*/ 4779806 w 9124939"/>
              <a:gd name="connsiteY7491" fmla="*/ 3545202 h 6507156"/>
              <a:gd name="connsiteX7492" fmla="*/ 4779489 w 9124939"/>
              <a:gd name="connsiteY7492" fmla="*/ 3502022 h 6507156"/>
              <a:gd name="connsiteX7493" fmla="*/ 4798202 w 9124939"/>
              <a:gd name="connsiteY7493" fmla="*/ 3496624 h 6507156"/>
              <a:gd name="connsiteX7494" fmla="*/ 4798680 w 9124939"/>
              <a:gd name="connsiteY7494" fmla="*/ 3496370 h 6507156"/>
              <a:gd name="connsiteX7495" fmla="*/ 4781535 w 9124939"/>
              <a:gd name="connsiteY7495" fmla="*/ 3479591 h 6507156"/>
              <a:gd name="connsiteX7496" fmla="*/ 4789790 w 9124939"/>
              <a:gd name="connsiteY7496" fmla="*/ 3448250 h 6507156"/>
              <a:gd name="connsiteX7497" fmla="*/ 4787567 w 9124939"/>
              <a:gd name="connsiteY7497" fmla="*/ 3425779 h 6507156"/>
              <a:gd name="connsiteX7498" fmla="*/ 4771375 w 9124939"/>
              <a:gd name="connsiteY7498" fmla="*/ 3402033 h 6507156"/>
              <a:gd name="connsiteX7499" fmla="*/ 4768835 w 9124939"/>
              <a:gd name="connsiteY7499" fmla="*/ 3351378 h 6507156"/>
              <a:gd name="connsiteX7500" fmla="*/ 4767900 w 9124939"/>
              <a:gd name="connsiteY7500" fmla="*/ 3351394 h 6507156"/>
              <a:gd name="connsiteX7501" fmla="*/ 4749469 w 9124939"/>
              <a:gd name="connsiteY7501" fmla="*/ 3311932 h 6507156"/>
              <a:gd name="connsiteX7502" fmla="*/ 4748198 w 9124939"/>
              <a:gd name="connsiteY7502" fmla="*/ 3266422 h 6507156"/>
              <a:gd name="connsiteX7503" fmla="*/ 4762498 w 9124939"/>
              <a:gd name="connsiteY7503" fmla="*/ 3232371 h 6507156"/>
              <a:gd name="connsiteX7504" fmla="*/ 4790462 w 9124939"/>
              <a:gd name="connsiteY7504" fmla="*/ 3188774 h 6507156"/>
              <a:gd name="connsiteX7505" fmla="*/ 4791416 w 9124939"/>
              <a:gd name="connsiteY7505" fmla="*/ 3147722 h 6507156"/>
              <a:gd name="connsiteX7506" fmla="*/ 4802856 w 9124939"/>
              <a:gd name="connsiteY7506" fmla="*/ 3125446 h 6507156"/>
              <a:gd name="connsiteX7507" fmla="*/ 4839400 w 9124939"/>
              <a:gd name="connsiteY7507" fmla="*/ 3091396 h 6507156"/>
              <a:gd name="connsiteX7508" fmla="*/ 4864823 w 9124939"/>
              <a:gd name="connsiteY7508" fmla="*/ 3090759 h 6507156"/>
              <a:gd name="connsiteX7509" fmla="*/ 4890563 w 9124939"/>
              <a:gd name="connsiteY7509" fmla="*/ 3079303 h 6507156"/>
              <a:gd name="connsiteX7510" fmla="*/ 4903910 w 9124939"/>
              <a:gd name="connsiteY7510" fmla="*/ 3069120 h 6507156"/>
              <a:gd name="connsiteX7511" fmla="*/ 4909312 w 9124939"/>
              <a:gd name="connsiteY7511" fmla="*/ 3074529 h 6507156"/>
              <a:gd name="connsiteX7512" fmla="*/ 4910583 w 9124939"/>
              <a:gd name="connsiteY7512" fmla="*/ 3094896 h 6507156"/>
              <a:gd name="connsiteX7513" fmla="*/ 4920117 w 9124939"/>
              <a:gd name="connsiteY7513" fmla="*/ 3107307 h 6507156"/>
              <a:gd name="connsiteX7514" fmla="*/ 4953483 w 9124939"/>
              <a:gd name="connsiteY7514" fmla="*/ 3135629 h 6507156"/>
              <a:gd name="connsiteX7515" fmla="*/ 4948081 w 9124939"/>
              <a:gd name="connsiteY7515" fmla="*/ 3160133 h 6507156"/>
              <a:gd name="connsiteX7516" fmla="*/ 4957615 w 9124939"/>
              <a:gd name="connsiteY7516" fmla="*/ 3166179 h 6507156"/>
              <a:gd name="connsiteX7517" fmla="*/ 4954437 w 9124939"/>
              <a:gd name="connsiteY7517" fmla="*/ 3145177 h 6507156"/>
              <a:gd name="connsiteX7518" fmla="*/ 4956661 w 9124939"/>
              <a:gd name="connsiteY7518" fmla="*/ 3139767 h 6507156"/>
              <a:gd name="connsiteX7519" fmla="*/ 4966195 w 9124939"/>
              <a:gd name="connsiteY7519" fmla="*/ 3152178 h 6507156"/>
              <a:gd name="connsiteX7520" fmla="*/ 4968419 w 9124939"/>
              <a:gd name="connsiteY7520" fmla="*/ 3160770 h 6507156"/>
              <a:gd name="connsiteX7521" fmla="*/ 4971597 w 9124939"/>
              <a:gd name="connsiteY7521" fmla="*/ 3171271 h 6507156"/>
              <a:gd name="connsiteX7522" fmla="*/ 4976046 w 9124939"/>
              <a:gd name="connsiteY7522" fmla="*/ 3179545 h 6507156"/>
              <a:gd name="connsiteX7523" fmla="*/ 4985579 w 9124939"/>
              <a:gd name="connsiteY7523" fmla="*/ 3193229 h 6507156"/>
              <a:gd name="connsiteX7524" fmla="*/ 5016404 w 9124939"/>
              <a:gd name="connsiteY7524" fmla="*/ 3204685 h 6507156"/>
              <a:gd name="connsiteX7525" fmla="*/ 5042779 w 9124939"/>
              <a:gd name="connsiteY7525" fmla="*/ 3197048 h 6507156"/>
              <a:gd name="connsiteX7526" fmla="*/ 5051042 w 9124939"/>
              <a:gd name="connsiteY7526" fmla="*/ 3198002 h 6507156"/>
              <a:gd name="connsiteX7527" fmla="*/ 5054220 w 9124939"/>
              <a:gd name="connsiteY7527" fmla="*/ 3184000 h 6507156"/>
              <a:gd name="connsiteX7528" fmla="*/ 5076464 w 9124939"/>
              <a:gd name="connsiteY7528" fmla="*/ 3166179 h 6507156"/>
              <a:gd name="connsiteX7529" fmla="*/ 5079642 w 9124939"/>
              <a:gd name="connsiteY7529" fmla="*/ 3138812 h 6507156"/>
              <a:gd name="connsiteX7530" fmla="*/ 5075193 w 9124939"/>
              <a:gd name="connsiteY7530" fmla="*/ 3038570 h 6507156"/>
              <a:gd name="connsiteX7531" fmla="*/ 5076311 w 9124939"/>
              <a:gd name="connsiteY7531" fmla="*/ 3037902 h 6507156"/>
              <a:gd name="connsiteX7532" fmla="*/ 5085383 w 9124939"/>
              <a:gd name="connsiteY7532" fmla="*/ 2996954 h 6507156"/>
              <a:gd name="connsiteX7533" fmla="*/ 5093638 w 9124939"/>
              <a:gd name="connsiteY7533" fmla="*/ 2983316 h 6507156"/>
              <a:gd name="connsiteX7534" fmla="*/ 5099035 w 9124939"/>
              <a:gd name="connsiteY7534" fmla="*/ 2963331 h 6507156"/>
              <a:gd name="connsiteX7535" fmla="*/ 5091415 w 9124939"/>
              <a:gd name="connsiteY7535" fmla="*/ 2951911 h 6507156"/>
              <a:gd name="connsiteX7536" fmla="*/ 5072365 w 9124939"/>
              <a:gd name="connsiteY7536" fmla="*/ 2963331 h 6507156"/>
              <a:gd name="connsiteX7537" fmla="*/ 5067285 w 9124939"/>
              <a:gd name="connsiteY7537" fmla="*/ 2976021 h 6507156"/>
              <a:gd name="connsiteX7538" fmla="*/ 5057760 w 9124939"/>
              <a:gd name="connsiteY7538" fmla="*/ 2980462 h 6507156"/>
              <a:gd name="connsiteX7539" fmla="*/ 5034265 w 9124939"/>
              <a:gd name="connsiteY7539" fmla="*/ 2956351 h 6507156"/>
              <a:gd name="connsiteX7540" fmla="*/ 5021883 w 9124939"/>
              <a:gd name="connsiteY7540" fmla="*/ 2964281 h 6507156"/>
              <a:gd name="connsiteX7541" fmla="*/ 5015533 w 9124939"/>
              <a:gd name="connsiteY7541" fmla="*/ 2961110 h 6507156"/>
              <a:gd name="connsiteX7542" fmla="*/ 5013310 w 9124939"/>
              <a:gd name="connsiteY7542" fmla="*/ 2957937 h 6507156"/>
              <a:gd name="connsiteX7543" fmla="*/ 5010770 w 9124939"/>
              <a:gd name="connsiteY7543" fmla="*/ 2930658 h 6507156"/>
              <a:gd name="connsiteX7544" fmla="*/ 4993943 w 9124939"/>
              <a:gd name="connsiteY7544" fmla="*/ 2914799 h 6507156"/>
              <a:gd name="connsiteX7545" fmla="*/ 4992355 w 9124939"/>
              <a:gd name="connsiteY7545" fmla="*/ 2907186 h 6507156"/>
              <a:gd name="connsiteX7546" fmla="*/ 5006325 w 9124939"/>
              <a:gd name="connsiteY7546" fmla="*/ 2896718 h 6507156"/>
              <a:gd name="connsiteX7547" fmla="*/ 5026328 w 9124939"/>
              <a:gd name="connsiteY7547" fmla="*/ 2890376 h 6507156"/>
              <a:gd name="connsiteX7548" fmla="*/ 5024105 w 9124939"/>
              <a:gd name="connsiteY7548" fmla="*/ 2885935 h 6507156"/>
              <a:gd name="connsiteX7549" fmla="*/ 5001880 w 9124939"/>
              <a:gd name="connsiteY7549" fmla="*/ 2878953 h 6507156"/>
              <a:gd name="connsiteX7550" fmla="*/ 4995213 w 9124939"/>
              <a:gd name="connsiteY7550" fmla="*/ 2870386 h 6507156"/>
              <a:gd name="connsiteX7551" fmla="*/ 4996165 w 9124939"/>
              <a:gd name="connsiteY7551" fmla="*/ 2848500 h 6507156"/>
              <a:gd name="connsiteX7552" fmla="*/ 5005690 w 9124939"/>
              <a:gd name="connsiteY7552" fmla="*/ 2841838 h 6507156"/>
              <a:gd name="connsiteX7553" fmla="*/ 4989498 w 9124939"/>
              <a:gd name="connsiteY7553" fmla="*/ 2829467 h 6507156"/>
              <a:gd name="connsiteX7554" fmla="*/ 4992673 w 9124939"/>
              <a:gd name="connsiteY7554" fmla="*/ 2810432 h 6507156"/>
              <a:gd name="connsiteX7555" fmla="*/ 5029503 w 9124939"/>
              <a:gd name="connsiteY7555" fmla="*/ 2792352 h 6507156"/>
              <a:gd name="connsiteX7556" fmla="*/ 5047600 w 9124939"/>
              <a:gd name="connsiteY7556" fmla="*/ 2785689 h 6507156"/>
              <a:gd name="connsiteX7557" fmla="*/ 5048235 w 9124939"/>
              <a:gd name="connsiteY7557" fmla="*/ 2770146 h 6507156"/>
              <a:gd name="connsiteX7558" fmla="*/ 5068555 w 9124939"/>
              <a:gd name="connsiteY7558" fmla="*/ 2766657 h 6507156"/>
              <a:gd name="connsiteX7559" fmla="*/ 5082208 w 9124939"/>
              <a:gd name="connsiteY7559" fmla="*/ 2758093 h 6507156"/>
              <a:gd name="connsiteX7560" fmla="*/ 5112688 w 9124939"/>
              <a:gd name="connsiteY7560" fmla="*/ 2757775 h 6507156"/>
              <a:gd name="connsiteX7561" fmla="*/ 5125388 w 9124939"/>
              <a:gd name="connsiteY7561" fmla="*/ 2743817 h 6507156"/>
              <a:gd name="connsiteX7562" fmla="*/ 5137135 w 9124939"/>
              <a:gd name="connsiteY7562" fmla="*/ 2751431 h 6507156"/>
              <a:gd name="connsiteX7563" fmla="*/ 5145708 w 9124939"/>
              <a:gd name="connsiteY7563" fmla="*/ 2748260 h 6507156"/>
              <a:gd name="connsiteX7564" fmla="*/ 5187935 w 9124939"/>
              <a:gd name="connsiteY7564" fmla="*/ 2745721 h 6507156"/>
              <a:gd name="connsiteX7565" fmla="*/ 5178093 w 9124939"/>
              <a:gd name="connsiteY7565" fmla="*/ 2735255 h 6507156"/>
              <a:gd name="connsiteX7566" fmla="*/ 5184443 w 9124939"/>
              <a:gd name="connsiteY7566" fmla="*/ 2727639 h 6507156"/>
              <a:gd name="connsiteX7567" fmla="*/ 5193968 w 9124939"/>
              <a:gd name="connsiteY7567" fmla="*/ 2732081 h 6507156"/>
              <a:gd name="connsiteX7568" fmla="*/ 5200318 w 9124939"/>
              <a:gd name="connsiteY7568" fmla="*/ 2726687 h 6507156"/>
              <a:gd name="connsiteX7569" fmla="*/ 5215241 w 9124939"/>
              <a:gd name="connsiteY7569" fmla="*/ 2732717 h 6507156"/>
              <a:gd name="connsiteX7570" fmla="*/ 5231116 w 9124939"/>
              <a:gd name="connsiteY7570" fmla="*/ 2724149 h 6507156"/>
              <a:gd name="connsiteX7571" fmla="*/ 5266358 w 9124939"/>
              <a:gd name="connsiteY7571" fmla="*/ 2737474 h 6507156"/>
              <a:gd name="connsiteX7572" fmla="*/ 5292393 w 9124939"/>
              <a:gd name="connsiteY7572" fmla="*/ 2740328 h 6507156"/>
              <a:gd name="connsiteX7573" fmla="*/ 5327636 w 9124939"/>
              <a:gd name="connsiteY7573" fmla="*/ 2763485 h 6507156"/>
              <a:gd name="connsiteX7574" fmla="*/ 5375261 w 9124939"/>
              <a:gd name="connsiteY7574" fmla="*/ 2760947 h 6507156"/>
              <a:gd name="connsiteX7575" fmla="*/ 5392088 w 9124939"/>
              <a:gd name="connsiteY7575" fmla="*/ 2767927 h 6507156"/>
              <a:gd name="connsiteX7576" fmla="*/ 5398121 w 9124939"/>
              <a:gd name="connsiteY7576" fmla="*/ 2766657 h 6507156"/>
              <a:gd name="connsiteX7577" fmla="*/ 5413313 w 9124939"/>
              <a:gd name="connsiteY7577" fmla="*/ 2763087 h 6507156"/>
              <a:gd name="connsiteX7578" fmla="*/ 5413051 w 9124939"/>
              <a:gd name="connsiteY7578" fmla="*/ 2762761 h 6507156"/>
              <a:gd name="connsiteX7579" fmla="*/ 5424483 w 9124939"/>
              <a:gd name="connsiteY7579" fmla="*/ 2746571 h 6507156"/>
              <a:gd name="connsiteX7580" fmla="*/ 5434009 w 9124939"/>
              <a:gd name="connsiteY7580" fmla="*/ 2735143 h 6507156"/>
              <a:gd name="connsiteX7581" fmla="*/ 5420989 w 9124939"/>
              <a:gd name="connsiteY7581" fmla="*/ 2705304 h 6507156"/>
              <a:gd name="connsiteX7582" fmla="*/ 5432739 w 9124939"/>
              <a:gd name="connsiteY7582" fmla="*/ 2698003 h 6507156"/>
              <a:gd name="connsiteX7583" fmla="*/ 5452745 w 9124939"/>
              <a:gd name="connsiteY7583" fmla="*/ 2717684 h 6507156"/>
              <a:gd name="connsiteX7584" fmla="*/ 5464494 w 9124939"/>
              <a:gd name="connsiteY7584" fmla="*/ 2699590 h 6507156"/>
              <a:gd name="connsiteX7585" fmla="*/ 5479419 w 9124939"/>
              <a:gd name="connsiteY7585" fmla="*/ 2691019 h 6507156"/>
              <a:gd name="connsiteX7586" fmla="*/ 5497520 w 9124939"/>
              <a:gd name="connsiteY7586" fmla="*/ 2699590 h 6507156"/>
              <a:gd name="connsiteX7587" fmla="*/ 5528640 w 9124939"/>
              <a:gd name="connsiteY7587" fmla="*/ 2657054 h 6507156"/>
              <a:gd name="connsiteX7588" fmla="*/ 5541342 w 9124939"/>
              <a:gd name="connsiteY7588" fmla="*/ 2664355 h 6507156"/>
              <a:gd name="connsiteX7589" fmla="*/ 5582624 w 9124939"/>
              <a:gd name="connsiteY7589" fmla="*/ 2664990 h 6507156"/>
              <a:gd name="connsiteX7590" fmla="*/ 5627399 w 9124939"/>
              <a:gd name="connsiteY7590" fmla="*/ 2668799 h 6507156"/>
              <a:gd name="connsiteX7591" fmla="*/ 5640102 w 9124939"/>
              <a:gd name="connsiteY7591" fmla="*/ 2666895 h 6507156"/>
              <a:gd name="connsiteX7592" fmla="*/ 5639784 w 9124939"/>
              <a:gd name="connsiteY7592" fmla="*/ 2663720 h 6507156"/>
              <a:gd name="connsiteX7593" fmla="*/ 5636609 w 9124939"/>
              <a:gd name="connsiteY7593" fmla="*/ 2658323 h 6507156"/>
              <a:gd name="connsiteX7594" fmla="*/ 5644865 w 9124939"/>
              <a:gd name="connsiteY7594" fmla="*/ 2652927 h 6507156"/>
              <a:gd name="connsiteX7595" fmla="*/ 5646135 w 9124939"/>
              <a:gd name="connsiteY7595" fmla="*/ 2649752 h 6507156"/>
              <a:gd name="connsiteX7596" fmla="*/ 5607711 w 9124939"/>
              <a:gd name="connsiteY7596" fmla="*/ 2642769 h 6507156"/>
              <a:gd name="connsiteX7597" fmla="*/ 5619461 w 9124939"/>
              <a:gd name="connsiteY7597" fmla="*/ 2636420 h 6507156"/>
              <a:gd name="connsiteX7598" fmla="*/ 5610887 w 9124939"/>
              <a:gd name="connsiteY7598" fmla="*/ 2625628 h 6507156"/>
              <a:gd name="connsiteX7599" fmla="*/ 5565476 w 9124939"/>
              <a:gd name="connsiteY7599" fmla="*/ 2615787 h 6507156"/>
              <a:gd name="connsiteX7600" fmla="*/ 5538802 w 9124939"/>
              <a:gd name="connsiteY7600" fmla="*/ 2625310 h 6507156"/>
              <a:gd name="connsiteX7601" fmla="*/ 5530228 w 9124939"/>
              <a:gd name="connsiteY7601" fmla="*/ 2625310 h 6507156"/>
              <a:gd name="connsiteX7602" fmla="*/ 5495297 w 9124939"/>
              <a:gd name="connsiteY7602" fmla="*/ 2586900 h 6507156"/>
              <a:gd name="connsiteX7603" fmla="*/ 5481642 w 9124939"/>
              <a:gd name="connsiteY7603" fmla="*/ 2590075 h 6507156"/>
              <a:gd name="connsiteX7604" fmla="*/ 5467670 w 9124939"/>
              <a:gd name="connsiteY7604" fmla="*/ 2576423 h 6507156"/>
              <a:gd name="connsiteX7605" fmla="*/ 5473703 w 9124939"/>
              <a:gd name="connsiteY7605" fmla="*/ 2563725 h 6507156"/>
              <a:gd name="connsiteX7606" fmla="*/ 5463224 w 9124939"/>
              <a:gd name="connsiteY7606" fmla="*/ 2561821 h 6507156"/>
              <a:gd name="connsiteX7607" fmla="*/ 5469575 w 9124939"/>
              <a:gd name="connsiteY7607" fmla="*/ 2553252 h 6507156"/>
              <a:gd name="connsiteX7608" fmla="*/ 5490534 w 9124939"/>
              <a:gd name="connsiteY7608" fmla="*/ 2569759 h 6507156"/>
              <a:gd name="connsiteX7609" fmla="*/ 5497202 w 9124939"/>
              <a:gd name="connsiteY7609" fmla="*/ 2565630 h 6507156"/>
              <a:gd name="connsiteX7610" fmla="*/ 5485135 w 9124939"/>
              <a:gd name="connsiteY7610" fmla="*/ 2532933 h 6507156"/>
              <a:gd name="connsiteX7611" fmla="*/ 5495615 w 9124939"/>
              <a:gd name="connsiteY7611" fmla="*/ 2512938 h 6507156"/>
              <a:gd name="connsiteX7612" fmla="*/ 5491486 w 9124939"/>
              <a:gd name="connsiteY7612" fmla="*/ 2510081 h 6507156"/>
              <a:gd name="connsiteX7613" fmla="*/ 5474338 w 9124939"/>
              <a:gd name="connsiteY7613" fmla="*/ 2530397 h 6507156"/>
              <a:gd name="connsiteX7614" fmla="*/ 5453380 w 9124939"/>
              <a:gd name="connsiteY7614" fmla="*/ 2534523 h 6507156"/>
              <a:gd name="connsiteX7615" fmla="*/ 5442901 w 9124939"/>
              <a:gd name="connsiteY7615" fmla="*/ 2548169 h 6507156"/>
              <a:gd name="connsiteX7616" fmla="*/ 5420989 w 9124939"/>
              <a:gd name="connsiteY7616" fmla="*/ 2554520 h 6507156"/>
              <a:gd name="connsiteX7617" fmla="*/ 5403524 w 9124939"/>
              <a:gd name="connsiteY7617" fmla="*/ 2541185 h 6507156"/>
              <a:gd name="connsiteX7618" fmla="*/ 5391416 w 9124939"/>
              <a:gd name="connsiteY7618" fmla="*/ 2542121 h 6507156"/>
              <a:gd name="connsiteX7619" fmla="*/ 5380427 w 9124939"/>
              <a:gd name="connsiteY7619" fmla="*/ 2553707 h 6507156"/>
              <a:gd name="connsiteX7620" fmla="*/ 5354694 w 9124939"/>
              <a:gd name="connsiteY7620" fmla="*/ 2554977 h 6507156"/>
              <a:gd name="connsiteX7621" fmla="*/ 5341986 w 9124939"/>
              <a:gd name="connsiteY7621" fmla="*/ 2550851 h 6507156"/>
              <a:gd name="connsiteX7622" fmla="*/ 5311487 w 9124939"/>
              <a:gd name="connsiteY7622" fmla="*/ 2555297 h 6507156"/>
              <a:gd name="connsiteX7623" fmla="*/ 5291472 w 9124939"/>
              <a:gd name="connsiteY7623" fmla="*/ 2567360 h 6507156"/>
              <a:gd name="connsiteX7624" fmla="*/ 5269233 w 9124939"/>
              <a:gd name="connsiteY7624" fmla="*/ 2562913 h 6507156"/>
              <a:gd name="connsiteX7625" fmla="*/ 5261926 w 9124939"/>
              <a:gd name="connsiteY7625" fmla="*/ 2575610 h 6507156"/>
              <a:gd name="connsiteX7626" fmla="*/ 5234603 w 9124939"/>
              <a:gd name="connsiteY7626" fmla="*/ 2581323 h 6507156"/>
              <a:gd name="connsiteX7627" fmla="*/ 5229838 w 9124939"/>
              <a:gd name="connsiteY7627" fmla="*/ 2554977 h 6507156"/>
              <a:gd name="connsiteX7628" fmla="*/ 5223484 w 9124939"/>
              <a:gd name="connsiteY7628" fmla="*/ 2562280 h 6507156"/>
              <a:gd name="connsiteX7629" fmla="*/ 5229203 w 9124939"/>
              <a:gd name="connsiteY7629" fmla="*/ 2582592 h 6507156"/>
              <a:gd name="connsiteX7630" fmla="*/ 5216495 w 9124939"/>
              <a:gd name="connsiteY7630" fmla="*/ 2579100 h 6507156"/>
              <a:gd name="connsiteX7631" fmla="*/ 5204740 w 9124939"/>
              <a:gd name="connsiteY7631" fmla="*/ 2590843 h 6507156"/>
              <a:gd name="connsiteX7632" fmla="*/ 5194256 w 9124939"/>
              <a:gd name="connsiteY7632" fmla="*/ 2581639 h 6507156"/>
              <a:gd name="connsiteX7633" fmla="*/ 5185042 w 9124939"/>
              <a:gd name="connsiteY7633" fmla="*/ 2593382 h 6507156"/>
              <a:gd name="connsiteX7634" fmla="*/ 5165663 w 9124939"/>
              <a:gd name="connsiteY7634" fmla="*/ 2601950 h 6507156"/>
              <a:gd name="connsiteX7635" fmla="*/ 5151366 w 9124939"/>
              <a:gd name="connsiteY7635" fmla="*/ 2616864 h 6507156"/>
              <a:gd name="connsiteX7636" fmla="*/ 5126903 w 9124939"/>
              <a:gd name="connsiteY7636" fmla="*/ 2615912 h 6507156"/>
              <a:gd name="connsiteX7637" fmla="*/ 5099264 w 9124939"/>
              <a:gd name="connsiteY7637" fmla="*/ 2626703 h 6507156"/>
              <a:gd name="connsiteX7638" fmla="*/ 5091003 w 9124939"/>
              <a:gd name="connsiteY7638" fmla="*/ 2648917 h 6507156"/>
              <a:gd name="connsiteX7639" fmla="*/ 5062411 w 9124939"/>
              <a:gd name="connsiteY7639" fmla="*/ 2641935 h 6507156"/>
              <a:gd name="connsiteX7640" fmla="*/ 5034135 w 9124939"/>
              <a:gd name="connsiteY7640" fmla="*/ 2660977 h 6507156"/>
              <a:gd name="connsiteX7641" fmla="*/ 5015073 w 9124939"/>
              <a:gd name="connsiteY7641" fmla="*/ 2648599 h 6507156"/>
              <a:gd name="connsiteX7642" fmla="*/ 5007449 w 9124939"/>
              <a:gd name="connsiteY7642" fmla="*/ 2654947 h 6507156"/>
              <a:gd name="connsiteX7643" fmla="*/ 5002365 w 9124939"/>
              <a:gd name="connsiteY7643" fmla="*/ 2673038 h 6507156"/>
              <a:gd name="connsiteX7644" fmla="*/ 4987434 w 9124939"/>
              <a:gd name="connsiteY7644" fmla="*/ 2666691 h 6507156"/>
              <a:gd name="connsiteX7645" fmla="*/ 4997918 w 9124939"/>
              <a:gd name="connsiteY7645" fmla="*/ 2661295 h 6507156"/>
              <a:gd name="connsiteX7646" fmla="*/ 5001095 w 9124939"/>
              <a:gd name="connsiteY7646" fmla="*/ 2651773 h 6507156"/>
              <a:gd name="connsiteX7647" fmla="*/ 4990611 w 9124939"/>
              <a:gd name="connsiteY7647" fmla="*/ 2641616 h 6507156"/>
              <a:gd name="connsiteX7648" fmla="*/ 4966465 w 9124939"/>
              <a:gd name="connsiteY7648" fmla="*/ 2674308 h 6507156"/>
              <a:gd name="connsiteX7649" fmla="*/ 4960111 w 9124939"/>
              <a:gd name="connsiteY7649" fmla="*/ 2686050 h 6507156"/>
              <a:gd name="connsiteX7650" fmla="*/ 4938826 w 9124939"/>
              <a:gd name="connsiteY7650" fmla="*/ 2686050 h 6507156"/>
              <a:gd name="connsiteX7651" fmla="*/ 4948357 w 9124939"/>
              <a:gd name="connsiteY7651" fmla="*/ 2673356 h 6507156"/>
              <a:gd name="connsiteX7652" fmla="*/ 4961065 w 9124939"/>
              <a:gd name="connsiteY7652" fmla="*/ 2672403 h 6507156"/>
              <a:gd name="connsiteX7653" fmla="*/ 4959794 w 9124939"/>
              <a:gd name="connsiteY7653" fmla="*/ 2662564 h 6507156"/>
              <a:gd name="connsiteX7654" fmla="*/ 4952169 w 9124939"/>
              <a:gd name="connsiteY7654" fmla="*/ 2654629 h 6507156"/>
              <a:gd name="connsiteX7655" fmla="*/ 4939461 w 9124939"/>
              <a:gd name="connsiteY7655" fmla="*/ 2660977 h 6507156"/>
              <a:gd name="connsiteX7656" fmla="*/ 4923894 w 9124939"/>
              <a:gd name="connsiteY7656" fmla="*/ 2660026 h 6507156"/>
              <a:gd name="connsiteX7657" fmla="*/ 4913410 w 9124939"/>
              <a:gd name="connsiteY7657" fmla="*/ 2652726 h 6507156"/>
              <a:gd name="connsiteX7658" fmla="*/ 4908644 w 9124939"/>
              <a:gd name="connsiteY7658" fmla="*/ 2642252 h 6507156"/>
              <a:gd name="connsiteX7659" fmla="*/ 4918175 w 9124939"/>
              <a:gd name="connsiteY7659" fmla="*/ 2625115 h 6507156"/>
              <a:gd name="connsiteX7660" fmla="*/ 4929930 w 9124939"/>
              <a:gd name="connsiteY7660" fmla="*/ 2620039 h 6507156"/>
              <a:gd name="connsiteX7661" fmla="*/ 4939143 w 9124939"/>
              <a:gd name="connsiteY7661" fmla="*/ 2605123 h 6507156"/>
              <a:gd name="connsiteX7662" fmla="*/ 4949945 w 9124939"/>
              <a:gd name="connsiteY7662" fmla="*/ 2591160 h 6507156"/>
              <a:gd name="connsiteX7663" fmla="*/ 4952804 w 9124939"/>
              <a:gd name="connsiteY7663" fmla="*/ 2578467 h 6507156"/>
              <a:gd name="connsiteX7664" fmla="*/ 4934060 w 9124939"/>
              <a:gd name="connsiteY7664" fmla="*/ 2589256 h 6507156"/>
              <a:gd name="connsiteX7665" fmla="*/ 4911504 w 9124939"/>
              <a:gd name="connsiteY7665" fmla="*/ 2600046 h 6507156"/>
              <a:gd name="connsiteX7666" fmla="*/ 4896889 w 9124939"/>
              <a:gd name="connsiteY7666" fmla="*/ 2593699 h 6507156"/>
              <a:gd name="connsiteX7667" fmla="*/ 4900066 w 9124939"/>
              <a:gd name="connsiteY7667" fmla="*/ 2580053 h 6507156"/>
              <a:gd name="connsiteX7668" fmla="*/ 4854318 w 9124939"/>
              <a:gd name="connsiteY7668" fmla="*/ 2563547 h 6507156"/>
              <a:gd name="connsiteX7669" fmla="*/ 4824136 w 9124939"/>
              <a:gd name="connsiteY7669" fmla="*/ 2534352 h 6507156"/>
              <a:gd name="connsiteX7670" fmla="*/ 4790460 w 9124939"/>
              <a:gd name="connsiteY7670" fmla="*/ 2536889 h 6507156"/>
              <a:gd name="connsiteX7671" fmla="*/ 4780612 w 9124939"/>
              <a:gd name="connsiteY7671" fmla="*/ 2523248 h 6507156"/>
              <a:gd name="connsiteX7672" fmla="*/ 4793319 w 9124939"/>
              <a:gd name="connsiteY7672" fmla="*/ 2511506 h 6507156"/>
              <a:gd name="connsiteX7673" fmla="*/ 4783788 w 9124939"/>
              <a:gd name="connsiteY7673" fmla="*/ 2495949 h 6507156"/>
              <a:gd name="connsiteX7674" fmla="*/ 4787601 w 9124939"/>
              <a:gd name="connsiteY7674" fmla="*/ 2474679 h 6507156"/>
              <a:gd name="connsiteX7675" fmla="*/ 4777752 w 9124939"/>
              <a:gd name="connsiteY7675" fmla="*/ 2451517 h 6507156"/>
              <a:gd name="connsiteX7676" fmla="*/ 4792684 w 9124939"/>
              <a:gd name="connsiteY7676" fmla="*/ 2434697 h 6507156"/>
              <a:gd name="connsiteX7677" fmla="*/ 4794590 w 9124939"/>
              <a:gd name="connsiteY7677" fmla="*/ 2394706 h 6507156"/>
              <a:gd name="connsiteX7678" fmla="*/ 4788872 w 9124939"/>
              <a:gd name="connsiteY7678" fmla="*/ 2365193 h 6507156"/>
              <a:gd name="connsiteX7679" fmla="*/ 4802533 w 9124939"/>
              <a:gd name="connsiteY7679" fmla="*/ 2346147 h 6507156"/>
              <a:gd name="connsiteX7680" fmla="*/ 4814288 w 9124939"/>
              <a:gd name="connsiteY7680" fmla="*/ 2361701 h 6507156"/>
              <a:gd name="connsiteX7681" fmla="*/ 4817465 w 9124939"/>
              <a:gd name="connsiteY7681" fmla="*/ 2357573 h 6507156"/>
              <a:gd name="connsiteX7682" fmla="*/ 4795861 w 9124939"/>
              <a:gd name="connsiteY7682" fmla="*/ 2323931 h 6507156"/>
              <a:gd name="connsiteX7683" fmla="*/ 4797767 w 9124939"/>
              <a:gd name="connsiteY7683" fmla="*/ 2288388 h 6507156"/>
              <a:gd name="connsiteX7684" fmla="*/ 4768857 w 9124939"/>
              <a:gd name="connsiteY7684" fmla="*/ 2262996 h 6507156"/>
              <a:gd name="connsiteX7685" fmla="*/ 4768539 w 9124939"/>
              <a:gd name="connsiteY7685" fmla="*/ 2246175 h 6507156"/>
              <a:gd name="connsiteX7686" fmla="*/ 4782200 w 9124939"/>
              <a:gd name="connsiteY7686" fmla="*/ 2215708 h 6507156"/>
              <a:gd name="connsiteX7687" fmla="*/ 4775528 w 9124939"/>
              <a:gd name="connsiteY7687" fmla="*/ 2188093 h 6507156"/>
              <a:gd name="connsiteX7688" fmla="*/ 4769174 w 9124939"/>
              <a:gd name="connsiteY7688" fmla="*/ 2194442 h 6507156"/>
              <a:gd name="connsiteX7689" fmla="*/ 4759643 w 9124939"/>
              <a:gd name="connsiteY7689" fmla="*/ 2190634 h 6507156"/>
              <a:gd name="connsiteX7690" fmla="*/ 4762503 w 9124939"/>
              <a:gd name="connsiteY7690" fmla="*/ 2157625 h 6507156"/>
              <a:gd name="connsiteX7691" fmla="*/ 4754878 w 9124939"/>
              <a:gd name="connsiteY7691" fmla="*/ 2129382 h 6507156"/>
              <a:gd name="connsiteX7692" fmla="*/ 4764091 w 9124939"/>
              <a:gd name="connsiteY7692" fmla="*/ 2089405 h 6507156"/>
              <a:gd name="connsiteX7693" fmla="*/ 4780929 w 9124939"/>
              <a:gd name="connsiteY7693" fmla="*/ 2084962 h 6507156"/>
              <a:gd name="connsiteX7694" fmla="*/ 4795543 w 9124939"/>
              <a:gd name="connsiteY7694" fmla="*/ 2061473 h 6507156"/>
              <a:gd name="connsiteX7695" fmla="*/ 4810475 w 9124939"/>
              <a:gd name="connsiteY7695" fmla="*/ 2054173 h 6507156"/>
              <a:gd name="connsiteX7696" fmla="*/ 4796496 w 9124939"/>
              <a:gd name="connsiteY7696" fmla="*/ 2038623 h 6507156"/>
              <a:gd name="connsiteX7697" fmla="*/ 4803486 w 9124939"/>
              <a:gd name="connsiteY7697" fmla="*/ 2023709 h 6507156"/>
              <a:gd name="connsiteX7698" fmla="*/ 4817465 w 9124939"/>
              <a:gd name="connsiteY7698" fmla="*/ 2014189 h 6507156"/>
              <a:gd name="connsiteX7699" fmla="*/ 4834303 w 9124939"/>
              <a:gd name="connsiteY7699" fmla="*/ 2026564 h 6507156"/>
              <a:gd name="connsiteX7700" fmla="*/ 4826042 w 9124939"/>
              <a:gd name="connsiteY7700" fmla="*/ 2008794 h 6507156"/>
              <a:gd name="connsiteX7701" fmla="*/ 4846058 w 9124939"/>
              <a:gd name="connsiteY7701" fmla="*/ 2017997 h 6507156"/>
              <a:gd name="connsiteX7702" fmla="*/ 4844151 w 9124939"/>
              <a:gd name="connsiteY7702" fmla="*/ 2028786 h 6507156"/>
              <a:gd name="connsiteX7703" fmla="*/ 4861625 w 9124939"/>
              <a:gd name="connsiteY7703" fmla="*/ 2013872 h 6507156"/>
              <a:gd name="connsiteX7704" fmla="*/ 4873380 w 9124939"/>
              <a:gd name="connsiteY7704" fmla="*/ 2000226 h 6507156"/>
              <a:gd name="connsiteX7705" fmla="*/ 4887041 w 9124939"/>
              <a:gd name="connsiteY7705" fmla="*/ 1995466 h 6507156"/>
              <a:gd name="connsiteX7706" fmla="*/ 4877192 w 9124939"/>
              <a:gd name="connsiteY7706" fmla="*/ 1969443 h 6507156"/>
              <a:gd name="connsiteX7707" fmla="*/ 4877192 w 9124939"/>
              <a:gd name="connsiteY7707" fmla="*/ 1951354 h 6507156"/>
              <a:gd name="connsiteX7708" fmla="*/ 4894348 w 9124939"/>
              <a:gd name="connsiteY7708" fmla="*/ 1965000 h 6507156"/>
              <a:gd name="connsiteX7709" fmla="*/ 4894030 w 9124939"/>
              <a:gd name="connsiteY7709" fmla="*/ 1942783 h 6507156"/>
              <a:gd name="connsiteX7710" fmla="*/ 4918175 w 9124939"/>
              <a:gd name="connsiteY7710" fmla="*/ 1918346 h 6507156"/>
              <a:gd name="connsiteX7711" fmla="*/ 4928659 w 9124939"/>
              <a:gd name="connsiteY7711" fmla="*/ 1919297 h 6507156"/>
              <a:gd name="connsiteX7712" fmla="*/ 4938190 w 9124939"/>
              <a:gd name="connsiteY7712" fmla="*/ 1899303 h 6507156"/>
              <a:gd name="connsiteX7713" fmla="*/ 4946768 w 9124939"/>
              <a:gd name="connsiteY7713" fmla="*/ 1896129 h 6507156"/>
              <a:gd name="connsiteX7714" fmla="*/ 4954711 w 9124939"/>
              <a:gd name="connsiteY7714" fmla="*/ 1882163 h 6507156"/>
              <a:gd name="connsiteX7715" fmla="*/ 4965512 w 9124939"/>
              <a:gd name="connsiteY7715" fmla="*/ 1882163 h 6507156"/>
              <a:gd name="connsiteX7716" fmla="*/ 4979809 w 9124939"/>
              <a:gd name="connsiteY7716" fmla="*/ 1861217 h 6507156"/>
              <a:gd name="connsiteX7717" fmla="*/ 4984257 w 9124939"/>
              <a:gd name="connsiteY7717" fmla="*/ 1834558 h 6507156"/>
              <a:gd name="connsiteX7718" fmla="*/ 4994741 w 9124939"/>
              <a:gd name="connsiteY7718" fmla="*/ 1839954 h 6507156"/>
              <a:gd name="connsiteX7719" fmla="*/ 5004907 w 9124939"/>
              <a:gd name="connsiteY7719" fmla="*/ 1819643 h 6507156"/>
              <a:gd name="connsiteX7720" fmla="*/ 5024287 w 9124939"/>
              <a:gd name="connsiteY7720" fmla="*/ 1806948 h 6507156"/>
              <a:gd name="connsiteX7721" fmla="*/ 5028099 w 9124939"/>
              <a:gd name="connsiteY7721" fmla="*/ 1790128 h 6507156"/>
              <a:gd name="connsiteX7722" fmla="*/ 5041760 w 9124939"/>
              <a:gd name="connsiteY7722" fmla="*/ 1782511 h 6507156"/>
              <a:gd name="connsiteX7723" fmla="*/ 5038583 w 9124939"/>
              <a:gd name="connsiteY7723" fmla="*/ 1768864 h 6507156"/>
              <a:gd name="connsiteX7724" fmla="*/ 5058598 w 9124939"/>
              <a:gd name="connsiteY7724" fmla="*/ 1746647 h 6507156"/>
              <a:gd name="connsiteX7725" fmla="*/ 5087509 w 9124939"/>
              <a:gd name="connsiteY7725" fmla="*/ 1695552 h 6507156"/>
              <a:gd name="connsiteX7726" fmla="*/ 5094498 w 9124939"/>
              <a:gd name="connsiteY7726" fmla="*/ 1664131 h 6507156"/>
              <a:gd name="connsiteX7727" fmla="*/ 5110701 w 9124939"/>
              <a:gd name="connsiteY7727" fmla="*/ 1666987 h 6507156"/>
              <a:gd name="connsiteX7728" fmla="*/ 5124362 w 9124939"/>
              <a:gd name="connsiteY7728" fmla="*/ 1651119 h 6507156"/>
              <a:gd name="connsiteX7729" fmla="*/ 5144695 w 9124939"/>
              <a:gd name="connsiteY7729" fmla="*/ 1647946 h 6507156"/>
              <a:gd name="connsiteX7730" fmla="*/ 5151049 w 9124939"/>
              <a:gd name="connsiteY7730" fmla="*/ 1651754 h 6507156"/>
              <a:gd name="connsiteX7731" fmla="*/ 5161533 w 9124939"/>
              <a:gd name="connsiteY7731" fmla="*/ 1670795 h 6507156"/>
              <a:gd name="connsiteX7732" fmla="*/ 5166934 w 9124939"/>
              <a:gd name="connsiteY7732" fmla="*/ 1672066 h 6507156"/>
              <a:gd name="connsiteX7733" fmla="*/ 5164710 w 9124939"/>
              <a:gd name="connsiteY7733" fmla="*/ 1663496 h 6507156"/>
              <a:gd name="connsiteX7734" fmla="*/ 5165345 w 9124939"/>
              <a:gd name="connsiteY7734" fmla="*/ 1642232 h 6507156"/>
              <a:gd name="connsiteX7735" fmla="*/ 5150413 w 9124939"/>
              <a:gd name="connsiteY7735" fmla="*/ 1624460 h 6507156"/>
              <a:gd name="connsiteX7736" fmla="*/ 5149460 w 9124939"/>
              <a:gd name="connsiteY7736" fmla="*/ 1613034 h 6507156"/>
              <a:gd name="connsiteX7737" fmla="*/ 5154861 w 9124939"/>
              <a:gd name="connsiteY7737" fmla="*/ 1611765 h 6507156"/>
              <a:gd name="connsiteX7738" fmla="*/ 5165345 w 9124939"/>
              <a:gd name="connsiteY7738" fmla="*/ 1625730 h 6507156"/>
              <a:gd name="connsiteX7739" fmla="*/ 5177100 w 9124939"/>
              <a:gd name="connsiteY7739" fmla="*/ 1625412 h 6507156"/>
              <a:gd name="connsiteX7740" fmla="*/ 5179959 w 9124939"/>
              <a:gd name="connsiteY7740" fmla="*/ 1615573 h 6507156"/>
              <a:gd name="connsiteX7741" fmla="*/ 5165027 w 9124939"/>
              <a:gd name="connsiteY7741" fmla="*/ 1592723 h 6507156"/>
              <a:gd name="connsiteX7742" fmla="*/ 5164710 w 9124939"/>
              <a:gd name="connsiteY7742" fmla="*/ 1565429 h 6507156"/>
              <a:gd name="connsiteX7743" fmla="*/ 5176465 w 9124939"/>
              <a:gd name="connsiteY7743" fmla="*/ 1551782 h 6507156"/>
              <a:gd name="connsiteX7744" fmla="*/ 5170746 w 9124939"/>
              <a:gd name="connsiteY7744" fmla="*/ 1530518 h 6507156"/>
              <a:gd name="connsiteX7745" fmla="*/ 5142153 w 9124939"/>
              <a:gd name="connsiteY7745" fmla="*/ 1511794 h 6507156"/>
              <a:gd name="connsiteX7746" fmla="*/ 5139611 w 9124939"/>
              <a:gd name="connsiteY7746" fmla="*/ 1482278 h 6507156"/>
              <a:gd name="connsiteX7747" fmla="*/ 5123726 w 9124939"/>
              <a:gd name="connsiteY7747" fmla="*/ 1479422 h 6507156"/>
              <a:gd name="connsiteX7748" fmla="*/ 5106571 w 9124939"/>
              <a:gd name="connsiteY7748" fmla="*/ 1462601 h 6507156"/>
              <a:gd name="connsiteX7749" fmla="*/ 5097675 w 9124939"/>
              <a:gd name="connsiteY7749" fmla="*/ 1423565 h 6507156"/>
              <a:gd name="connsiteX7750" fmla="*/ 5084967 w 9124939"/>
              <a:gd name="connsiteY7750" fmla="*/ 1431499 h 6507156"/>
              <a:gd name="connsiteX7751" fmla="*/ 5073848 w 9124939"/>
              <a:gd name="connsiteY7751" fmla="*/ 1441021 h 6507156"/>
              <a:gd name="connsiteX7752" fmla="*/ 5056692 w 9124939"/>
              <a:gd name="connsiteY7752" fmla="*/ 1430547 h 6507156"/>
              <a:gd name="connsiteX7753" fmla="*/ 5053197 w 9124939"/>
              <a:gd name="connsiteY7753" fmla="*/ 1421344 h 6507156"/>
              <a:gd name="connsiteX7754" fmla="*/ 5052998 w 9124939"/>
              <a:gd name="connsiteY7754" fmla="*/ 1421085 h 6507156"/>
              <a:gd name="connsiteX7755" fmla="*/ 5046011 w 9124939"/>
              <a:gd name="connsiteY7755" fmla="*/ 1424261 h 6507156"/>
              <a:gd name="connsiteX7756" fmla="*/ 5035213 w 9124939"/>
              <a:gd name="connsiteY7756" fmla="*/ 1437919 h 6507156"/>
              <a:gd name="connsiteX7757" fmla="*/ 5008854 w 9124939"/>
              <a:gd name="connsiteY7757" fmla="*/ 1422356 h 6507156"/>
              <a:gd name="connsiteX7758" fmla="*/ 4974873 w 9124939"/>
              <a:gd name="connsiteY7758" fmla="*/ 1428708 h 6507156"/>
              <a:gd name="connsiteX7759" fmla="*/ 4963122 w 9124939"/>
              <a:gd name="connsiteY7759" fmla="*/ 1424896 h 6507156"/>
              <a:gd name="connsiteX7760" fmla="*/ 4948514 w 9124939"/>
              <a:gd name="connsiteY7760" fmla="*/ 1449352 h 6507156"/>
              <a:gd name="connsiteX7761" fmla="*/ 4922154 w 9124939"/>
              <a:gd name="connsiteY7761" fmla="*/ 1438871 h 6507156"/>
              <a:gd name="connsiteX7762" fmla="*/ 4922154 w 9124939"/>
              <a:gd name="connsiteY7762" fmla="*/ 1422038 h 6507156"/>
              <a:gd name="connsiteX7763" fmla="*/ 4912627 w 9124939"/>
              <a:gd name="connsiteY7763" fmla="*/ 1416638 h 6507156"/>
              <a:gd name="connsiteX7764" fmla="*/ 4898653 w 9124939"/>
              <a:gd name="connsiteY7764" fmla="*/ 1443317 h 6507156"/>
              <a:gd name="connsiteX7765" fmla="*/ 4882774 w 9124939"/>
              <a:gd name="connsiteY7765" fmla="*/ 1416957 h 6507156"/>
              <a:gd name="connsiteX7766" fmla="*/ 4874200 w 9124939"/>
              <a:gd name="connsiteY7766" fmla="*/ 1426485 h 6507156"/>
              <a:gd name="connsiteX7767" fmla="*/ 4876740 w 9124939"/>
              <a:gd name="connsiteY7767" fmla="*/ 1447764 h 6507156"/>
              <a:gd name="connsiteX7768" fmla="*/ 4868166 w 9124939"/>
              <a:gd name="connsiteY7768" fmla="*/ 1457292 h 6507156"/>
              <a:gd name="connsiteX7769" fmla="*/ 4857050 w 9124939"/>
              <a:gd name="connsiteY7769" fmla="*/ 1475396 h 6507156"/>
              <a:gd name="connsiteX7770" fmla="*/ 4820846 w 9124939"/>
              <a:gd name="connsiteY7770" fmla="*/ 1462055 h 6507156"/>
              <a:gd name="connsiteX7771" fmla="*/ 4853874 w 9124939"/>
              <a:gd name="connsiteY7771" fmla="*/ 1486829 h 6507156"/>
              <a:gd name="connsiteX7772" fmla="*/ 4847523 w 9124939"/>
              <a:gd name="connsiteY7772" fmla="*/ 1497310 h 6507156"/>
              <a:gd name="connsiteX7773" fmla="*/ 4829421 w 9124939"/>
              <a:gd name="connsiteY7773" fmla="*/ 1499851 h 6507156"/>
              <a:gd name="connsiteX7774" fmla="*/ 4840218 w 9124939"/>
              <a:gd name="connsiteY7774" fmla="*/ 1523989 h 6507156"/>
              <a:gd name="connsiteX7775" fmla="*/ 4825610 w 9124939"/>
              <a:gd name="connsiteY7775" fmla="*/ 1527166 h 6507156"/>
              <a:gd name="connsiteX7776" fmla="*/ 4808460 w 9124939"/>
              <a:gd name="connsiteY7776" fmla="*/ 1513826 h 6507156"/>
              <a:gd name="connsiteX7777" fmla="*/ 4802426 w 9124939"/>
              <a:gd name="connsiteY7777" fmla="*/ 1534788 h 6507156"/>
              <a:gd name="connsiteX7778" fmla="*/ 4776067 w 9124939"/>
              <a:gd name="connsiteY7778" fmla="*/ 1547810 h 6507156"/>
              <a:gd name="connsiteX7779" fmla="*/ 4802744 w 9124939"/>
              <a:gd name="connsiteY7779" fmla="*/ 1580205 h 6507156"/>
              <a:gd name="connsiteX7780" fmla="*/ 4798933 w 9124939"/>
              <a:gd name="connsiteY7780" fmla="*/ 1618001 h 6507156"/>
              <a:gd name="connsiteX7781" fmla="*/ 4788453 w 9124939"/>
              <a:gd name="connsiteY7781" fmla="*/ 1623400 h 6507156"/>
              <a:gd name="connsiteX7782" fmla="*/ 4778608 w 9124939"/>
              <a:gd name="connsiteY7782" fmla="*/ 1638328 h 6507156"/>
              <a:gd name="connsiteX7783" fmla="*/ 4765269 w 9124939"/>
              <a:gd name="connsiteY7783" fmla="*/ 1637692 h 6507156"/>
              <a:gd name="connsiteX7784" fmla="*/ 4751613 w 9124939"/>
              <a:gd name="connsiteY7784" fmla="*/ 1666912 h 6507156"/>
              <a:gd name="connsiteX7785" fmla="*/ 4770033 w 9124939"/>
              <a:gd name="connsiteY7785" fmla="*/ 1685016 h 6507156"/>
              <a:gd name="connsiteX7786" fmla="*/ 4764634 w 9124939"/>
              <a:gd name="connsiteY7786" fmla="*/ 1695497 h 6507156"/>
              <a:gd name="connsiteX7787" fmla="*/ 4752884 w 9124939"/>
              <a:gd name="connsiteY7787" fmla="*/ 1689144 h 6507156"/>
              <a:gd name="connsiteX7788" fmla="*/ 4772256 w 9124939"/>
              <a:gd name="connsiteY7788" fmla="*/ 1719635 h 6507156"/>
              <a:gd name="connsiteX7789" fmla="*/ 4792581 w 9124939"/>
              <a:gd name="connsiteY7789" fmla="*/ 1723446 h 6507156"/>
              <a:gd name="connsiteX7790" fmla="*/ 4794804 w 9124939"/>
              <a:gd name="connsiteY7790" fmla="*/ 1738374 h 6507156"/>
              <a:gd name="connsiteX7791" fmla="*/ 4787182 w 9124939"/>
              <a:gd name="connsiteY7791" fmla="*/ 1745678 h 6507156"/>
              <a:gd name="connsiteX7792" fmla="*/ 4787182 w 9124939"/>
              <a:gd name="connsiteY7792" fmla="*/ 1757430 h 6507156"/>
              <a:gd name="connsiteX7793" fmla="*/ 4804332 w 9124939"/>
              <a:gd name="connsiteY7793" fmla="*/ 1750760 h 6507156"/>
              <a:gd name="connsiteX7794" fmla="*/ 4808460 w 9124939"/>
              <a:gd name="connsiteY7794" fmla="*/ 1756160 h 6507156"/>
              <a:gd name="connsiteX7795" fmla="*/ 4798298 w 9124939"/>
              <a:gd name="connsiteY7795" fmla="*/ 1764418 h 6507156"/>
              <a:gd name="connsiteX7796" fmla="*/ 4788770 w 9124939"/>
              <a:gd name="connsiteY7796" fmla="*/ 1767912 h 6507156"/>
              <a:gd name="connsiteX7797" fmla="*/ 4776067 w 9124939"/>
              <a:gd name="connsiteY7797" fmla="*/ 1770135 h 6507156"/>
              <a:gd name="connsiteX7798" fmla="*/ 4765587 w 9124939"/>
              <a:gd name="connsiteY7798" fmla="*/ 1791414 h 6507156"/>
              <a:gd name="connsiteX7799" fmla="*/ 4745897 w 9124939"/>
              <a:gd name="connsiteY7799" fmla="*/ 1841913 h 6507156"/>
              <a:gd name="connsiteX7800" fmla="*/ 4670630 w 9124939"/>
              <a:gd name="connsiteY7800" fmla="*/ 1922903 h 6507156"/>
              <a:gd name="connsiteX7801" fmla="*/ 4661738 w 9124939"/>
              <a:gd name="connsiteY7801" fmla="*/ 1907022 h 6507156"/>
              <a:gd name="connsiteX7802" fmla="*/ 4639825 w 9124939"/>
              <a:gd name="connsiteY7802" fmla="*/ 1929574 h 6507156"/>
              <a:gd name="connsiteX7803" fmla="*/ 4638872 w 9124939"/>
              <a:gd name="connsiteY7803" fmla="*/ 1949585 h 6507156"/>
              <a:gd name="connsiteX7804" fmla="*/ 4625216 w 9124939"/>
              <a:gd name="connsiteY7804" fmla="*/ 1963558 h 6507156"/>
              <a:gd name="connsiteX7805" fmla="*/ 4603938 w 9124939"/>
              <a:gd name="connsiteY7805" fmla="*/ 1941643 h 6507156"/>
              <a:gd name="connsiteX7806" fmla="*/ 4597586 w 9124939"/>
              <a:gd name="connsiteY7806" fmla="*/ 1957525 h 6507156"/>
              <a:gd name="connsiteX7807" fmla="*/ 4592187 w 9124939"/>
              <a:gd name="connsiteY7807" fmla="*/ 1953079 h 6507156"/>
              <a:gd name="connsiteX7808" fmla="*/ 4582660 w 9124939"/>
              <a:gd name="connsiteY7808" fmla="*/ 1960700 h 6507156"/>
              <a:gd name="connsiteX7809" fmla="*/ 4577896 w 9124939"/>
              <a:gd name="connsiteY7809" fmla="*/ 1988966 h 6507156"/>
              <a:gd name="connsiteX7810" fmla="*/ 4561064 w 9124939"/>
              <a:gd name="connsiteY7810" fmla="*/ 1999763 h 6507156"/>
              <a:gd name="connsiteX7811" fmla="*/ 4532482 w 9124939"/>
              <a:gd name="connsiteY7811" fmla="*/ 1999763 h 6507156"/>
              <a:gd name="connsiteX7812" fmla="*/ 4523272 w 9124939"/>
              <a:gd name="connsiteY7812" fmla="*/ 2033744 h 6507156"/>
              <a:gd name="connsiteX7813" fmla="*/ 4510569 w 9124939"/>
              <a:gd name="connsiteY7813" fmla="*/ 2042319 h 6507156"/>
              <a:gd name="connsiteX7814" fmla="*/ 4495008 w 9124939"/>
              <a:gd name="connsiteY7814" fmla="*/ 2062644 h 6507156"/>
              <a:gd name="connsiteX7815" fmla="*/ 4501359 w 9124939"/>
              <a:gd name="connsiteY7815" fmla="*/ 2081702 h 6507156"/>
              <a:gd name="connsiteX7816" fmla="*/ 4493102 w 9124939"/>
              <a:gd name="connsiteY7816" fmla="*/ 2094408 h 6507156"/>
              <a:gd name="connsiteX7817" fmla="*/ 4476270 w 9124939"/>
              <a:gd name="connsiteY7817" fmla="*/ 2088055 h 6507156"/>
              <a:gd name="connsiteX7818" fmla="*/ 4473094 w 9124939"/>
              <a:gd name="connsiteY7818" fmla="*/ 2108054 h 6507156"/>
              <a:gd name="connsiteX7819" fmla="*/ 4463567 w 9124939"/>
              <a:gd name="connsiteY7819" fmla="*/ 2109326 h 6507156"/>
              <a:gd name="connsiteX7820" fmla="*/ 4462297 w 9124939"/>
              <a:gd name="connsiteY7820" fmla="*/ 2097574 h 6507156"/>
              <a:gd name="connsiteX7821" fmla="*/ 4452769 w 9124939"/>
              <a:gd name="connsiteY7821" fmla="*/ 2096948 h 6507156"/>
              <a:gd name="connsiteX7822" fmla="*/ 4440066 w 9124939"/>
              <a:gd name="connsiteY7822" fmla="*/ 2082020 h 6507156"/>
              <a:gd name="connsiteX7823" fmla="*/ 4444512 w 9124939"/>
              <a:gd name="connsiteY7823" fmla="*/ 2104243 h 6507156"/>
              <a:gd name="connsiteX7824" fmla="*/ 4453087 w 9124939"/>
              <a:gd name="connsiteY7824" fmla="*/ 2125203 h 6507156"/>
              <a:gd name="connsiteX7825" fmla="*/ 4446100 w 9124939"/>
              <a:gd name="connsiteY7825" fmla="*/ 2157596 h 6507156"/>
              <a:gd name="connsiteX7826" fmla="*/ 4427998 w 9124939"/>
              <a:gd name="connsiteY7826" fmla="*/ 2166488 h 6507156"/>
              <a:gd name="connsiteX7827" fmla="*/ 4420058 w 9124939"/>
              <a:gd name="connsiteY7827" fmla="*/ 2180466 h 6507156"/>
              <a:gd name="connsiteX7828" fmla="*/ 4402591 w 9124939"/>
              <a:gd name="connsiteY7828" fmla="*/ 2164266 h 6507156"/>
              <a:gd name="connsiteX7829" fmla="*/ 4393382 w 9124939"/>
              <a:gd name="connsiteY7829" fmla="*/ 2175065 h 6507156"/>
              <a:gd name="connsiteX7830" fmla="*/ 4395605 w 9124939"/>
              <a:gd name="connsiteY7830" fmla="*/ 2198253 h 6507156"/>
              <a:gd name="connsiteX7831" fmla="*/ 4421011 w 9124939"/>
              <a:gd name="connsiteY7831" fmla="*/ 2212862 h 6507156"/>
              <a:gd name="connsiteX7832" fmla="*/ 4420376 w 9124939"/>
              <a:gd name="connsiteY7832" fmla="*/ 2230013 h 6507156"/>
              <a:gd name="connsiteX7833" fmla="*/ 4407673 w 9124939"/>
              <a:gd name="connsiteY7833" fmla="*/ 2244625 h 6507156"/>
              <a:gd name="connsiteX7834" fmla="*/ 4398463 w 9124939"/>
              <a:gd name="connsiteY7834" fmla="*/ 2275116 h 6507156"/>
              <a:gd name="connsiteX7835" fmla="*/ 4391159 w 9124939"/>
              <a:gd name="connsiteY7835" fmla="*/ 2286867 h 6507156"/>
              <a:gd name="connsiteX7836" fmla="*/ 4397510 w 9124939"/>
              <a:gd name="connsiteY7836" fmla="*/ 2301795 h 6507156"/>
              <a:gd name="connsiteX7837" fmla="*/ 4397510 w 9124939"/>
              <a:gd name="connsiteY7837" fmla="*/ 2322755 h 6507156"/>
              <a:gd name="connsiteX7838" fmla="*/ 4409578 w 9124939"/>
              <a:gd name="connsiteY7838" fmla="*/ 2331016 h 6507156"/>
              <a:gd name="connsiteX7839" fmla="*/ 4405450 w 9124939"/>
              <a:gd name="connsiteY7839" fmla="*/ 2342768 h 6507156"/>
              <a:gd name="connsiteX7840" fmla="*/ 4398145 w 9124939"/>
              <a:gd name="connsiteY7840" fmla="*/ 2327838 h 6507156"/>
              <a:gd name="connsiteX7841" fmla="*/ 4374644 w 9124939"/>
              <a:gd name="connsiteY7841" fmla="*/ 2327205 h 6507156"/>
              <a:gd name="connsiteX7842" fmla="*/ 4375915 w 9124939"/>
              <a:gd name="connsiteY7842" fmla="*/ 2383104 h 6507156"/>
              <a:gd name="connsiteX7843" fmla="*/ 4383854 w 9124939"/>
              <a:gd name="connsiteY7843" fmla="*/ 2401845 h 6507156"/>
              <a:gd name="connsiteX7844" fmla="*/ 4374327 w 9124939"/>
              <a:gd name="connsiteY7844" fmla="*/ 2413589 h 6507156"/>
              <a:gd name="connsiteX7845" fmla="*/ 4387348 w 9124939"/>
              <a:gd name="connsiteY7845" fmla="*/ 2456788 h 6507156"/>
              <a:gd name="connsiteX7846" fmla="*/ 4380043 w 9124939"/>
              <a:gd name="connsiteY7846" fmla="*/ 2474886 h 6507156"/>
              <a:gd name="connsiteX7847" fmla="*/ 4399416 w 9124939"/>
              <a:gd name="connsiteY7847" fmla="*/ 2510469 h 6507156"/>
              <a:gd name="connsiteX7848" fmla="*/ 4400686 w 9124939"/>
              <a:gd name="connsiteY7848" fmla="*/ 2520632 h 6507156"/>
              <a:gd name="connsiteX7849" fmla="*/ 4383854 w 9124939"/>
              <a:gd name="connsiteY7849" fmla="*/ 2521267 h 6507156"/>
              <a:gd name="connsiteX7850" fmla="*/ 4379726 w 9124939"/>
              <a:gd name="connsiteY7850" fmla="*/ 2531746 h 6507156"/>
              <a:gd name="connsiteX7851" fmla="*/ 4399733 w 9124939"/>
              <a:gd name="connsiteY7851" fmla="*/ 2536825 h 6507156"/>
              <a:gd name="connsiteX7852" fmla="*/ 4394334 w 9124939"/>
              <a:gd name="connsiteY7852" fmla="*/ 2554611 h 6507156"/>
              <a:gd name="connsiteX7853" fmla="*/ 4400051 w 9124939"/>
              <a:gd name="connsiteY7853" fmla="*/ 2563187 h 6507156"/>
              <a:gd name="connsiteX7854" fmla="*/ 4411484 w 9124939"/>
              <a:gd name="connsiteY7854" fmla="*/ 2546353 h 6507156"/>
              <a:gd name="connsiteX7855" fmla="*/ 4421964 w 9124939"/>
              <a:gd name="connsiteY7855" fmla="*/ 2539367 h 6507156"/>
              <a:gd name="connsiteX7856" fmla="*/ 4434667 w 9124939"/>
              <a:gd name="connsiteY7856" fmla="*/ 2557469 h 6507156"/>
              <a:gd name="connsiteX7857" fmla="*/ 4449593 w 9124939"/>
              <a:gd name="connsiteY7857" fmla="*/ 2552385 h 6507156"/>
              <a:gd name="connsiteX7858" fmla="*/ 4459121 w 9124939"/>
              <a:gd name="connsiteY7858" fmla="*/ 2564771 h 6507156"/>
              <a:gd name="connsiteX7859" fmla="*/ 4477223 w 9124939"/>
              <a:gd name="connsiteY7859" fmla="*/ 2581292 h 6507156"/>
              <a:gd name="connsiteX7860" fmla="*/ 4483892 w 9124939"/>
              <a:gd name="connsiteY7860" fmla="*/ 2594947 h 6507156"/>
              <a:gd name="connsiteX7861" fmla="*/ 4495643 w 9124939"/>
              <a:gd name="connsiteY7861" fmla="*/ 2591772 h 6507156"/>
              <a:gd name="connsiteX7862" fmla="*/ 4501994 w 9124939"/>
              <a:gd name="connsiteY7862" fmla="*/ 2597806 h 6507156"/>
              <a:gd name="connsiteX7863" fmla="*/ 4508346 w 9124939"/>
              <a:gd name="connsiteY7863" fmla="*/ 2609557 h 6507156"/>
              <a:gd name="connsiteX7864" fmla="*/ 4497866 w 9124939"/>
              <a:gd name="connsiteY7864" fmla="*/ 2616861 h 6507156"/>
              <a:gd name="connsiteX7865" fmla="*/ 4505170 w 9124939"/>
              <a:gd name="connsiteY7865" fmla="*/ 2625436 h 6507156"/>
              <a:gd name="connsiteX7866" fmla="*/ 4526448 w 9124939"/>
              <a:gd name="connsiteY7866" fmla="*/ 2636867 h 6507156"/>
              <a:gd name="connsiteX7867" fmla="*/ 4536293 w 9124939"/>
              <a:gd name="connsiteY7867" fmla="*/ 2655607 h 6507156"/>
              <a:gd name="connsiteX7868" fmla="*/ 4542010 w 9124939"/>
              <a:gd name="connsiteY7868" fmla="*/ 2691181 h 6507156"/>
              <a:gd name="connsiteX7869" fmla="*/ 4534705 w 9124939"/>
              <a:gd name="connsiteY7869" fmla="*/ 2701979 h 6507156"/>
              <a:gd name="connsiteX7870" fmla="*/ 4538834 w 9124939"/>
              <a:gd name="connsiteY7870" fmla="*/ 2711508 h 6507156"/>
              <a:gd name="connsiteX7871" fmla="*/ 4527401 w 9124939"/>
              <a:gd name="connsiteY7871" fmla="*/ 2725164 h 6507156"/>
              <a:gd name="connsiteX7872" fmla="*/ 4523272 w 9124939"/>
              <a:gd name="connsiteY7872" fmla="*/ 2736915 h 6507156"/>
              <a:gd name="connsiteX7873" fmla="*/ 4499136 w 9124939"/>
              <a:gd name="connsiteY7873" fmla="*/ 2752797 h 6507156"/>
              <a:gd name="connsiteX7874" fmla="*/ 4474682 w 9124939"/>
              <a:gd name="connsiteY7874" fmla="*/ 2761689 h 6507156"/>
              <a:gd name="connsiteX7875" fmla="*/ 4466425 w 9124939"/>
              <a:gd name="connsiteY7875" fmla="*/ 2759465 h 6507156"/>
              <a:gd name="connsiteX7876" fmla="*/ 4454992 w 9124939"/>
              <a:gd name="connsiteY7876" fmla="*/ 2774392 h 6507156"/>
              <a:gd name="connsiteX7877" fmla="*/ 4446100 w 9124939"/>
              <a:gd name="connsiteY7877" fmla="*/ 2768041 h 6507156"/>
              <a:gd name="connsiteX7878" fmla="*/ 4445782 w 9124939"/>
              <a:gd name="connsiteY7878" fmla="*/ 2720718 h 6507156"/>
              <a:gd name="connsiteX7879" fmla="*/ 4429903 w 9124939"/>
              <a:gd name="connsiteY7879" fmla="*/ 2718813 h 6507156"/>
              <a:gd name="connsiteX7880" fmla="*/ 4411801 w 9124939"/>
              <a:gd name="connsiteY7880" fmla="*/ 2698168 h 6507156"/>
              <a:gd name="connsiteX7881" fmla="*/ 4405450 w 9124939"/>
              <a:gd name="connsiteY7881" fmla="*/ 2711508 h 6507156"/>
              <a:gd name="connsiteX7882" fmla="*/ 4432444 w 9124939"/>
              <a:gd name="connsiteY7882" fmla="*/ 2738822 h 6507156"/>
              <a:gd name="connsiteX7883" fmla="*/ 4436573 w 9124939"/>
              <a:gd name="connsiteY7883" fmla="*/ 2760100 h 6507156"/>
              <a:gd name="connsiteX7884" fmla="*/ 4428316 w 9124939"/>
              <a:gd name="connsiteY7884" fmla="*/ 2770581 h 6507156"/>
              <a:gd name="connsiteX7885" fmla="*/ 4424187 w 9124939"/>
              <a:gd name="connsiteY7885" fmla="*/ 2764232 h 6507156"/>
              <a:gd name="connsiteX7886" fmla="*/ 4397193 w 9124939"/>
              <a:gd name="connsiteY7886" fmla="*/ 2733741 h 6507156"/>
              <a:gd name="connsiteX7887" fmla="*/ 4405132 w 9124939"/>
              <a:gd name="connsiteY7887" fmla="*/ 2758196 h 6507156"/>
              <a:gd name="connsiteX7888" fmla="*/ 4394334 w 9124939"/>
              <a:gd name="connsiteY7888" fmla="*/ 2760418 h 6507156"/>
              <a:gd name="connsiteX7889" fmla="*/ 4366387 w 9124939"/>
              <a:gd name="connsiteY7889" fmla="*/ 2736283 h 6507156"/>
              <a:gd name="connsiteX7890" fmla="*/ 4345744 w 9124939"/>
              <a:gd name="connsiteY7890" fmla="*/ 2746762 h 6507156"/>
              <a:gd name="connsiteX7891" fmla="*/ 4325419 w 9124939"/>
              <a:gd name="connsiteY7891" fmla="*/ 2739775 h 6507156"/>
              <a:gd name="connsiteX7892" fmla="*/ 4322243 w 9124939"/>
              <a:gd name="connsiteY7892" fmla="*/ 2753750 h 6507156"/>
              <a:gd name="connsiteX7893" fmla="*/ 4289215 w 9124939"/>
              <a:gd name="connsiteY7893" fmla="*/ 2746444 h 6507156"/>
              <a:gd name="connsiteX7894" fmla="*/ 4273653 w 9124939"/>
              <a:gd name="connsiteY7894" fmla="*/ 2754067 h 6507156"/>
              <a:gd name="connsiteX7895" fmla="*/ 4290803 w 9124939"/>
              <a:gd name="connsiteY7895" fmla="*/ 2767405 h 6507156"/>
              <a:gd name="connsiteX7896" fmla="*/ 4330818 w 9124939"/>
              <a:gd name="connsiteY7896" fmla="*/ 2762960 h 6507156"/>
              <a:gd name="connsiteX7897" fmla="*/ 4341298 w 9124939"/>
              <a:gd name="connsiteY7897" fmla="*/ 2757560 h 6507156"/>
              <a:gd name="connsiteX7898" fmla="*/ 4350826 w 9124939"/>
              <a:gd name="connsiteY7898" fmla="*/ 2769311 h 6507156"/>
              <a:gd name="connsiteX7899" fmla="*/ 4374327 w 9124939"/>
              <a:gd name="connsiteY7899" fmla="*/ 2779473 h 6507156"/>
              <a:gd name="connsiteX7900" fmla="*/ 4378455 w 9124939"/>
              <a:gd name="connsiteY7900" fmla="*/ 2767723 h 6507156"/>
              <a:gd name="connsiteX7901" fmla="*/ 4387030 w 9124939"/>
              <a:gd name="connsiteY7901" fmla="*/ 2782651 h 6507156"/>
              <a:gd name="connsiteX7902" fmla="*/ 4383219 w 9124939"/>
              <a:gd name="connsiteY7902" fmla="*/ 2797261 h 6507156"/>
              <a:gd name="connsiteX7903" fmla="*/ 4391476 w 9124939"/>
              <a:gd name="connsiteY7903" fmla="*/ 2805519 h 6507156"/>
              <a:gd name="connsiteX7904" fmla="*/ 4402274 w 9124939"/>
              <a:gd name="connsiteY7904" fmla="*/ 2794084 h 6507156"/>
              <a:gd name="connsiteX7905" fmla="*/ 4432762 w 9124939"/>
              <a:gd name="connsiteY7905" fmla="*/ 2799801 h 6507156"/>
              <a:gd name="connsiteX7906" fmla="*/ 4454992 w 9124939"/>
              <a:gd name="connsiteY7906" fmla="*/ 2795672 h 6507156"/>
              <a:gd name="connsiteX7907" fmla="*/ 4474047 w 9124939"/>
              <a:gd name="connsiteY7907" fmla="*/ 2785827 h 6507156"/>
              <a:gd name="connsiteX7908" fmla="*/ 4486750 w 9124939"/>
              <a:gd name="connsiteY7908" fmla="*/ 2794402 h 6507156"/>
              <a:gd name="connsiteX7909" fmla="*/ 4484845 w 9124939"/>
              <a:gd name="connsiteY7909" fmla="*/ 2807107 h 6507156"/>
              <a:gd name="connsiteX7910" fmla="*/ 4492149 w 9124939"/>
              <a:gd name="connsiteY7910" fmla="*/ 2815046 h 6507156"/>
              <a:gd name="connsiteX7911" fmla="*/ 4505170 w 9124939"/>
              <a:gd name="connsiteY7911" fmla="*/ 2829021 h 6507156"/>
              <a:gd name="connsiteX7912" fmla="*/ 4505170 w 9124939"/>
              <a:gd name="connsiteY7912" fmla="*/ 2836960 h 6507156"/>
              <a:gd name="connsiteX7913" fmla="*/ 4498819 w 9124939"/>
              <a:gd name="connsiteY7913" fmla="*/ 2848711 h 6507156"/>
              <a:gd name="connsiteX7914" fmla="*/ 4490244 w 9124939"/>
              <a:gd name="connsiteY7914" fmla="*/ 2843948 h 6507156"/>
              <a:gd name="connsiteX7915" fmla="*/ 4479764 w 9124939"/>
              <a:gd name="connsiteY7915" fmla="*/ 2835372 h 6507156"/>
              <a:gd name="connsiteX7916" fmla="*/ 4483892 w 9124939"/>
              <a:gd name="connsiteY7916" fmla="*/ 2826797 h 6507156"/>
              <a:gd name="connsiteX7917" fmla="*/ 4478176 w 9124939"/>
              <a:gd name="connsiteY7917" fmla="*/ 2815681 h 6507156"/>
              <a:gd name="connsiteX7918" fmla="*/ 4474365 w 9124939"/>
              <a:gd name="connsiteY7918" fmla="*/ 2834419 h 6507156"/>
              <a:gd name="connsiteX7919" fmla="*/ 4463885 w 9124939"/>
              <a:gd name="connsiteY7919" fmla="*/ 2837595 h 6507156"/>
              <a:gd name="connsiteX7920" fmla="*/ 4456898 w 9124939"/>
              <a:gd name="connsiteY7920" fmla="*/ 2861731 h 6507156"/>
              <a:gd name="connsiteX7921" fmla="*/ 4440701 w 9124939"/>
              <a:gd name="connsiteY7921" fmla="*/ 2863319 h 6507156"/>
              <a:gd name="connsiteX7922" fmla="*/ 4438796 w 9124939"/>
              <a:gd name="connsiteY7922" fmla="*/ 2847442 h 6507156"/>
              <a:gd name="connsiteX7923" fmla="*/ 4430856 w 9124939"/>
              <a:gd name="connsiteY7923" fmla="*/ 2839821 h 6507156"/>
              <a:gd name="connsiteX7924" fmla="*/ 4422917 w 9124939"/>
              <a:gd name="connsiteY7924" fmla="*/ 2864272 h 6507156"/>
              <a:gd name="connsiteX7925" fmla="*/ 4402909 w 9124939"/>
              <a:gd name="connsiteY7925" fmla="*/ 2885557 h 6507156"/>
              <a:gd name="connsiteX7926" fmla="*/ 4374327 w 9124939"/>
              <a:gd name="connsiteY7926" fmla="*/ 2890322 h 6507156"/>
              <a:gd name="connsiteX7927" fmla="*/ 4373692 w 9124939"/>
              <a:gd name="connsiteY7927" fmla="*/ 2906834 h 6507156"/>
              <a:gd name="connsiteX7928" fmla="*/ 4356542 w 9124939"/>
              <a:gd name="connsiteY7928" fmla="*/ 2915729 h 6507156"/>
              <a:gd name="connsiteX7929" fmla="*/ 4301283 w 9124939"/>
              <a:gd name="connsiteY7929" fmla="*/ 2906518 h 6507156"/>
              <a:gd name="connsiteX7930" fmla="*/ 4286992 w 9124939"/>
              <a:gd name="connsiteY7930" fmla="*/ 2913822 h 6507156"/>
              <a:gd name="connsiteX7931" fmla="*/ 4298425 w 9124939"/>
              <a:gd name="connsiteY7931" fmla="*/ 2927797 h 6507156"/>
              <a:gd name="connsiteX7932" fmla="*/ 4343839 w 9124939"/>
              <a:gd name="connsiteY7932" fmla="*/ 2926209 h 6507156"/>
              <a:gd name="connsiteX7933" fmla="*/ 4351778 w 9124939"/>
              <a:gd name="connsiteY7933" fmla="*/ 2946215 h 6507156"/>
              <a:gd name="connsiteX7934" fmla="*/ 4340981 w 9124939"/>
              <a:gd name="connsiteY7934" fmla="*/ 2953519 h 6507156"/>
              <a:gd name="connsiteX7935" fmla="*/ 4316527 w 9124939"/>
              <a:gd name="connsiteY7935" fmla="*/ 2943357 h 6507156"/>
              <a:gd name="connsiteX7936" fmla="*/ 4315574 w 9124939"/>
              <a:gd name="connsiteY7936" fmla="*/ 2950661 h 6507156"/>
              <a:gd name="connsiteX7937" fmla="*/ 4303824 w 9124939"/>
              <a:gd name="connsiteY7937" fmla="*/ 2956378 h 6507156"/>
              <a:gd name="connsiteX7938" fmla="*/ 4288897 w 9124939"/>
              <a:gd name="connsiteY7938" fmla="*/ 2959236 h 6507156"/>
              <a:gd name="connsiteX7939" fmla="*/ 4278417 w 9124939"/>
              <a:gd name="connsiteY7939" fmla="*/ 2953519 h 6507156"/>
              <a:gd name="connsiteX7940" fmla="*/ 4269842 w 9124939"/>
              <a:gd name="connsiteY7940" fmla="*/ 2957648 h 6507156"/>
              <a:gd name="connsiteX7941" fmla="*/ 4272701 w 9124939"/>
              <a:gd name="connsiteY7941" fmla="*/ 2965271 h 6507156"/>
              <a:gd name="connsiteX7942" fmla="*/ 4282863 w 9124939"/>
              <a:gd name="connsiteY7942" fmla="*/ 2974801 h 6507156"/>
              <a:gd name="connsiteX7943" fmla="*/ 4293979 w 9124939"/>
              <a:gd name="connsiteY7943" fmla="*/ 2971941 h 6507156"/>
              <a:gd name="connsiteX7944" fmla="*/ 4300965 w 9124939"/>
              <a:gd name="connsiteY7944" fmla="*/ 2973212 h 6507156"/>
              <a:gd name="connsiteX7945" fmla="*/ 4307317 w 9124939"/>
              <a:gd name="connsiteY7945" fmla="*/ 2983059 h 6507156"/>
              <a:gd name="connsiteX7946" fmla="*/ 4313351 w 9124939"/>
              <a:gd name="connsiteY7946" fmla="*/ 2986233 h 6507156"/>
              <a:gd name="connsiteX7947" fmla="*/ 4316844 w 9124939"/>
              <a:gd name="connsiteY7947" fmla="*/ 2982106 h 6507156"/>
              <a:gd name="connsiteX7948" fmla="*/ 4313669 w 9124939"/>
              <a:gd name="connsiteY7948" fmla="*/ 2971624 h 6507156"/>
              <a:gd name="connsiteX7949" fmla="*/ 4309858 w 9124939"/>
              <a:gd name="connsiteY7949" fmla="*/ 2964955 h 6507156"/>
              <a:gd name="connsiteX7950" fmla="*/ 4315257 w 9124939"/>
              <a:gd name="connsiteY7950" fmla="*/ 2957648 h 6507156"/>
              <a:gd name="connsiteX7951" fmla="*/ 4315574 w 9124939"/>
              <a:gd name="connsiteY7951" fmla="*/ 2950661 h 6507156"/>
              <a:gd name="connsiteX7952" fmla="*/ 4347650 w 9124939"/>
              <a:gd name="connsiteY7952" fmla="*/ 2971624 h 6507156"/>
              <a:gd name="connsiteX7953" fmla="*/ 4350826 w 9124939"/>
              <a:gd name="connsiteY7953" fmla="*/ 2991312 h 6507156"/>
              <a:gd name="connsiteX7954" fmla="*/ 4337170 w 9124939"/>
              <a:gd name="connsiteY7954" fmla="*/ 2993852 h 6507156"/>
              <a:gd name="connsiteX7955" fmla="*/ 4344792 w 9124939"/>
              <a:gd name="connsiteY7955" fmla="*/ 3009421 h 6507156"/>
              <a:gd name="connsiteX7956" fmla="*/ 4333359 w 9124939"/>
              <a:gd name="connsiteY7956" fmla="*/ 3024347 h 6507156"/>
              <a:gd name="connsiteX7957" fmla="*/ 4346062 w 9124939"/>
              <a:gd name="connsiteY7957" fmla="*/ 3037687 h 6507156"/>
              <a:gd name="connsiteX7958" fmla="*/ 4334629 w 9124939"/>
              <a:gd name="connsiteY7958" fmla="*/ 3049756 h 6507156"/>
              <a:gd name="connsiteX7959" fmla="*/ 4320973 w 9124939"/>
              <a:gd name="connsiteY7959" fmla="*/ 3038004 h 6507156"/>
              <a:gd name="connsiteX7960" fmla="*/ 4314621 w 9124939"/>
              <a:gd name="connsiteY7960" fmla="*/ 3057061 h 6507156"/>
              <a:gd name="connsiteX7961" fmla="*/ 4335582 w 9124939"/>
              <a:gd name="connsiteY7961" fmla="*/ 3071670 h 6507156"/>
              <a:gd name="connsiteX7962" fmla="*/ 4340346 w 9124939"/>
              <a:gd name="connsiteY7962" fmla="*/ 3085644 h 6507156"/>
              <a:gd name="connsiteX7963" fmla="*/ 4326372 w 9124939"/>
              <a:gd name="connsiteY7963" fmla="*/ 3100254 h 6507156"/>
              <a:gd name="connsiteX7964" fmla="*/ 4337170 w 9124939"/>
              <a:gd name="connsiteY7964" fmla="*/ 3109464 h 6507156"/>
              <a:gd name="connsiteX7965" fmla="*/ 4336535 w 9124939"/>
              <a:gd name="connsiteY7965" fmla="*/ 3129790 h 6507156"/>
              <a:gd name="connsiteX7966" fmla="*/ 4317162 w 9124939"/>
              <a:gd name="connsiteY7966" fmla="*/ 3148847 h 6507156"/>
              <a:gd name="connsiteX7967" fmla="*/ 4316527 w 9124939"/>
              <a:gd name="connsiteY7967" fmla="*/ 3163774 h 6507156"/>
              <a:gd name="connsiteX7968" fmla="*/ 4322879 w 9124939"/>
              <a:gd name="connsiteY7968" fmla="*/ 3187911 h 6507156"/>
              <a:gd name="connsiteX7969" fmla="*/ 4311763 w 9124939"/>
              <a:gd name="connsiteY7969" fmla="*/ 3211096 h 6507156"/>
              <a:gd name="connsiteX7970" fmla="*/ 4312081 w 9124939"/>
              <a:gd name="connsiteY7970" fmla="*/ 3241585 h 6507156"/>
              <a:gd name="connsiteX7971" fmla="*/ 4297472 w 9124939"/>
              <a:gd name="connsiteY7971" fmla="*/ 3293673 h 6507156"/>
              <a:gd name="connsiteX7972" fmla="*/ 4267302 w 9124939"/>
              <a:gd name="connsiteY7972" fmla="*/ 3359102 h 6507156"/>
              <a:gd name="connsiteX7973" fmla="*/ 4241895 w 9124939"/>
              <a:gd name="connsiteY7973" fmla="*/ 3347669 h 6507156"/>
              <a:gd name="connsiteX7974" fmla="*/ 4208232 w 9124939"/>
              <a:gd name="connsiteY7974" fmla="*/ 3352432 h 6507156"/>
              <a:gd name="connsiteX7975" fmla="*/ 4198387 w 9124939"/>
              <a:gd name="connsiteY7975" fmla="*/ 3340680 h 6507156"/>
              <a:gd name="connsiteX7976" fmla="*/ 4159642 w 9124939"/>
              <a:gd name="connsiteY7976" fmla="*/ 3348303 h 6507156"/>
              <a:gd name="connsiteX7977" fmla="*/ 4149162 w 9124939"/>
              <a:gd name="connsiteY7977" fmla="*/ 3372759 h 6507156"/>
              <a:gd name="connsiteX7978" fmla="*/ 4130107 w 9124939"/>
              <a:gd name="connsiteY7978" fmla="*/ 3367678 h 6507156"/>
              <a:gd name="connsiteX7979" fmla="*/ 4125978 w 9124939"/>
              <a:gd name="connsiteY7979" fmla="*/ 3394039 h 6507156"/>
              <a:gd name="connsiteX7980" fmla="*/ 4102795 w 9124939"/>
              <a:gd name="connsiteY7980" fmla="*/ 3421671 h 6507156"/>
              <a:gd name="connsiteX7981" fmla="*/ 4119309 w 9124939"/>
              <a:gd name="connsiteY7981" fmla="*/ 3453110 h 6507156"/>
              <a:gd name="connsiteX7982" fmla="*/ 4116451 w 9124939"/>
              <a:gd name="connsiteY7982" fmla="*/ 3478518 h 6507156"/>
              <a:gd name="connsiteX7983" fmla="*/ 4103430 w 9124939"/>
              <a:gd name="connsiteY7983" fmla="*/ 3480741 h 6507156"/>
              <a:gd name="connsiteX7984" fmla="*/ 4071672 w 9124939"/>
              <a:gd name="connsiteY7984" fmla="*/ 3473754 h 6507156"/>
              <a:gd name="connsiteX7985" fmla="*/ 4024352 w 9124939"/>
              <a:gd name="connsiteY7985" fmla="*/ 3494081 h 6507156"/>
              <a:gd name="connsiteX7986" fmla="*/ 4012602 w 9124939"/>
              <a:gd name="connsiteY7986" fmla="*/ 3485823 h 6507156"/>
              <a:gd name="connsiteX7987" fmla="*/ 3976398 w 9124939"/>
              <a:gd name="connsiteY7987" fmla="*/ 3488364 h 6507156"/>
              <a:gd name="connsiteX7988" fmla="*/ 3977668 w 9124939"/>
              <a:gd name="connsiteY7988" fmla="*/ 3470261 h 6507156"/>
              <a:gd name="connsiteX7989" fmla="*/ 3993229 w 9124939"/>
              <a:gd name="connsiteY7989" fmla="*/ 3465814 h 6507156"/>
              <a:gd name="connsiteX7990" fmla="*/ 3986878 w 9124939"/>
              <a:gd name="connsiteY7990" fmla="*/ 3454380 h 6507156"/>
              <a:gd name="connsiteX7991" fmla="*/ 3997040 w 9124939"/>
              <a:gd name="connsiteY7991" fmla="*/ 3430247 h 6507156"/>
              <a:gd name="connsiteX7992" fmla="*/ 3945910 w 9124939"/>
              <a:gd name="connsiteY7992" fmla="*/ 3355608 h 6507156"/>
              <a:gd name="connsiteX7993" fmla="*/ 3950991 w 9124939"/>
              <a:gd name="connsiteY7993" fmla="*/ 3343223 h 6507156"/>
              <a:gd name="connsiteX7994" fmla="*/ 3961789 w 9124939"/>
              <a:gd name="connsiteY7994" fmla="*/ 3352432 h 6507156"/>
              <a:gd name="connsiteX7995" fmla="*/ 3969093 w 9124939"/>
              <a:gd name="connsiteY7995" fmla="*/ 3351161 h 6507156"/>
              <a:gd name="connsiteX7996" fmla="*/ 3976080 w 9124939"/>
              <a:gd name="connsiteY7996" fmla="*/ 3338458 h 6507156"/>
              <a:gd name="connsiteX7997" fmla="*/ 3961471 w 9124939"/>
              <a:gd name="connsiteY7997" fmla="*/ 3314319 h 6507156"/>
              <a:gd name="connsiteX7998" fmla="*/ 3961471 w 9124939"/>
              <a:gd name="connsiteY7998" fmla="*/ 3303838 h 6507156"/>
              <a:gd name="connsiteX7999" fmla="*/ 3984337 w 9124939"/>
              <a:gd name="connsiteY7999" fmla="*/ 3305743 h 6507156"/>
              <a:gd name="connsiteX8000" fmla="*/ 3986560 w 9124939"/>
              <a:gd name="connsiteY8000" fmla="*/ 3284780 h 6507156"/>
              <a:gd name="connsiteX8001" fmla="*/ 3915740 w 9124939"/>
              <a:gd name="connsiteY8001" fmla="*/ 3209507 h 6507156"/>
              <a:gd name="connsiteX8002" fmla="*/ 3905894 w 9124939"/>
              <a:gd name="connsiteY8002" fmla="*/ 3151705 h 6507156"/>
              <a:gd name="connsiteX8003" fmla="*/ 3889698 w 9124939"/>
              <a:gd name="connsiteY8003" fmla="*/ 3142177 h 6507156"/>
              <a:gd name="connsiteX8004" fmla="*/ 3881123 w 9124939"/>
              <a:gd name="connsiteY8004" fmla="*/ 3104382 h 6507156"/>
              <a:gd name="connsiteX8005" fmla="*/ 3866197 w 9124939"/>
              <a:gd name="connsiteY8005" fmla="*/ 3084374 h 6507156"/>
              <a:gd name="connsiteX8006" fmla="*/ 3883981 w 9124939"/>
              <a:gd name="connsiteY8006" fmla="*/ 3080245 h 6507156"/>
              <a:gd name="connsiteX8007" fmla="*/ 3887157 w 9124939"/>
              <a:gd name="connsiteY8007" fmla="*/ 3070718 h 6507156"/>
              <a:gd name="connsiteX8008" fmla="*/ 3873184 w 9124939"/>
              <a:gd name="connsiteY8008" fmla="*/ 3058014 h 6507156"/>
              <a:gd name="connsiteX8009" fmla="*/ 3869055 w 9124939"/>
              <a:gd name="connsiteY8009" fmla="*/ 3041180 h 6507156"/>
              <a:gd name="connsiteX8010" fmla="*/ 3872866 w 9124939"/>
              <a:gd name="connsiteY8010" fmla="*/ 3031653 h 6507156"/>
              <a:gd name="connsiteX8011" fmla="*/ 3872866 w 9124939"/>
              <a:gd name="connsiteY8011" fmla="*/ 3017994 h 6507156"/>
              <a:gd name="connsiteX8012" fmla="*/ 3862386 w 9124939"/>
              <a:gd name="connsiteY8012" fmla="*/ 3013549 h 6507156"/>
              <a:gd name="connsiteX8013" fmla="*/ 3850635 w 9124939"/>
              <a:gd name="connsiteY8013" fmla="*/ 3019265 h 6507156"/>
              <a:gd name="connsiteX8014" fmla="*/ 3833486 w 9124939"/>
              <a:gd name="connsiteY8014" fmla="*/ 3014184 h 6507156"/>
              <a:gd name="connsiteX8015" fmla="*/ 3835709 w 9124939"/>
              <a:gd name="connsiteY8015" fmla="*/ 3003384 h 6507156"/>
              <a:gd name="connsiteX8016" fmla="*/ 3873501 w 9124939"/>
              <a:gd name="connsiteY8016" fmla="*/ 2981153 h 6507156"/>
              <a:gd name="connsiteX8017" fmla="*/ 3857622 w 9124939"/>
              <a:gd name="connsiteY8017" fmla="*/ 2964637 h 6507156"/>
              <a:gd name="connsiteX8018" fmla="*/ 3853494 w 9124939"/>
              <a:gd name="connsiteY8018" fmla="*/ 2964637 h 6507156"/>
              <a:gd name="connsiteX8019" fmla="*/ 3850000 w 9124939"/>
              <a:gd name="connsiteY8019" fmla="*/ 2964955 h 6507156"/>
              <a:gd name="connsiteX8020" fmla="*/ 3847142 w 9124939"/>
              <a:gd name="connsiteY8020" fmla="*/ 2965589 h 6507156"/>
              <a:gd name="connsiteX8021" fmla="*/ 3846189 w 9124939"/>
              <a:gd name="connsiteY8021" fmla="*/ 2965906 h 6507156"/>
              <a:gd name="connsiteX8022" fmla="*/ 3845872 w 9124939"/>
              <a:gd name="connsiteY8022" fmla="*/ 2966540 h 6507156"/>
              <a:gd name="connsiteX8023" fmla="*/ 3845236 w 9124939"/>
              <a:gd name="connsiteY8023" fmla="*/ 2968446 h 6507156"/>
              <a:gd name="connsiteX8024" fmla="*/ 3844919 w 9124939"/>
              <a:gd name="connsiteY8024" fmla="*/ 2970989 h 6507156"/>
              <a:gd name="connsiteX8025" fmla="*/ 3844919 w 9124939"/>
              <a:gd name="connsiteY8025" fmla="*/ 2973847 h 6507156"/>
              <a:gd name="connsiteX8026" fmla="*/ 3844919 w 9124939"/>
              <a:gd name="connsiteY8026" fmla="*/ 2978928 h 6507156"/>
              <a:gd name="connsiteX8027" fmla="*/ 3844919 w 9124939"/>
              <a:gd name="connsiteY8027" fmla="*/ 2981153 h 6507156"/>
              <a:gd name="connsiteX8028" fmla="*/ 3839520 w 9124939"/>
              <a:gd name="connsiteY8028" fmla="*/ 2977340 h 6507156"/>
              <a:gd name="connsiteX8029" fmla="*/ 3840790 w 9124939"/>
              <a:gd name="connsiteY8029" fmla="*/ 2960189 h 6507156"/>
              <a:gd name="connsiteX8030" fmla="*/ 3827452 w 9124939"/>
              <a:gd name="connsiteY8030" fmla="*/ 2949073 h 6507156"/>
              <a:gd name="connsiteX8031" fmla="*/ 3823323 w 9124939"/>
              <a:gd name="connsiteY8031" fmla="*/ 2934148 h 6507156"/>
              <a:gd name="connsiteX8032" fmla="*/ 3814431 w 9124939"/>
              <a:gd name="connsiteY8032" fmla="*/ 2888732 h 6507156"/>
              <a:gd name="connsiteX8033" fmla="*/ 3811573 w 9124939"/>
              <a:gd name="connsiteY8033" fmla="*/ 2831879 h 6507156"/>
              <a:gd name="connsiteX8034" fmla="*/ 3812242 w 9124939"/>
              <a:gd name="connsiteY8034" fmla="*/ 2832028 h 6507156"/>
              <a:gd name="connsiteX8035" fmla="*/ 3799613 w 9124939"/>
              <a:gd name="connsiteY8035" fmla="*/ 2817500 h 6507156"/>
              <a:gd name="connsiteX8036" fmla="*/ 3775175 w 9124939"/>
              <a:gd name="connsiteY8036" fmla="*/ 2813690 h 6507156"/>
              <a:gd name="connsiteX8037" fmla="*/ 3774223 w 9124939"/>
              <a:gd name="connsiteY8037" fmla="*/ 2806070 h 6507156"/>
              <a:gd name="connsiteX8038" fmla="*/ 3760259 w 9124939"/>
              <a:gd name="connsiteY8038" fmla="*/ 2797815 h 6507156"/>
              <a:gd name="connsiteX8039" fmla="*/ 3771684 w 9124939"/>
              <a:gd name="connsiteY8039" fmla="*/ 2758764 h 6507156"/>
              <a:gd name="connsiteX8040" fmla="*/ 3762163 w 9124939"/>
              <a:gd name="connsiteY8040" fmla="*/ 2737810 h 6507156"/>
              <a:gd name="connsiteX8041" fmla="*/ 3762798 w 9124939"/>
              <a:gd name="connsiteY8041" fmla="*/ 2708282 h 6507156"/>
              <a:gd name="connsiteX8042" fmla="*/ 3769145 w 9124939"/>
              <a:gd name="connsiteY8042" fmla="*/ 2724157 h 6507156"/>
              <a:gd name="connsiteX8043" fmla="*/ 3772319 w 9124939"/>
              <a:gd name="connsiteY8043" fmla="*/ 2702885 h 6507156"/>
              <a:gd name="connsiteX8044" fmla="*/ 3770098 w 9124939"/>
              <a:gd name="connsiteY8044" fmla="*/ 2679708 h 6507156"/>
              <a:gd name="connsiteX8045" fmla="*/ 3749786 w 9124939"/>
              <a:gd name="connsiteY8045" fmla="*/ 2683199 h 6507156"/>
              <a:gd name="connsiteX8046" fmla="*/ 3740581 w 9124939"/>
              <a:gd name="connsiteY8046" fmla="*/ 2697806 h 6507156"/>
              <a:gd name="connsiteX8047" fmla="*/ 3753594 w 9124939"/>
              <a:gd name="connsiteY8047" fmla="*/ 2736856 h 6507156"/>
              <a:gd name="connsiteX8048" fmla="*/ 3751689 w 9124939"/>
              <a:gd name="connsiteY8048" fmla="*/ 2748604 h 6507156"/>
              <a:gd name="connsiteX8049" fmla="*/ 3743120 w 9124939"/>
              <a:gd name="connsiteY8049" fmla="*/ 2754953 h 6507156"/>
              <a:gd name="connsiteX8050" fmla="*/ 3739946 w 9124939"/>
              <a:gd name="connsiteY8050" fmla="*/ 2734634 h 6507156"/>
              <a:gd name="connsiteX8051" fmla="*/ 3736772 w 9124939"/>
              <a:gd name="connsiteY8051" fmla="*/ 2727331 h 6507156"/>
              <a:gd name="connsiteX8052" fmla="*/ 3737407 w 9124939"/>
              <a:gd name="connsiteY8052" fmla="*/ 2719076 h 6507156"/>
              <a:gd name="connsiteX8053" fmla="*/ 3725664 w 9124939"/>
              <a:gd name="connsiteY8053" fmla="*/ 2720347 h 6507156"/>
              <a:gd name="connsiteX8054" fmla="*/ 3731377 w 9124939"/>
              <a:gd name="connsiteY8054" fmla="*/ 2740984 h 6507156"/>
              <a:gd name="connsiteX8055" fmla="*/ 3726299 w 9124939"/>
              <a:gd name="connsiteY8055" fmla="*/ 2767654 h 6507156"/>
              <a:gd name="connsiteX8056" fmla="*/ 3744389 w 9124939"/>
              <a:gd name="connsiteY8056" fmla="*/ 2782258 h 6507156"/>
              <a:gd name="connsiteX8057" fmla="*/ 3741532 w 9124939"/>
              <a:gd name="connsiteY8057" fmla="*/ 2808610 h 6507156"/>
              <a:gd name="connsiteX8058" fmla="*/ 3730108 w 9124939"/>
              <a:gd name="connsiteY8058" fmla="*/ 2809880 h 6507156"/>
              <a:gd name="connsiteX8059" fmla="*/ 3726934 w 9124939"/>
              <a:gd name="connsiteY8059" fmla="*/ 2835915 h 6507156"/>
              <a:gd name="connsiteX8060" fmla="*/ 3717730 w 9124939"/>
              <a:gd name="connsiteY8060" fmla="*/ 2846392 h 6507156"/>
              <a:gd name="connsiteX8061" fmla="*/ 3694244 w 9124939"/>
              <a:gd name="connsiteY8061" fmla="*/ 2843851 h 6507156"/>
              <a:gd name="connsiteX8062" fmla="*/ 3680597 w 9124939"/>
              <a:gd name="connsiteY8062" fmla="*/ 2851153 h 6507156"/>
              <a:gd name="connsiteX8063" fmla="*/ 3665680 w 9124939"/>
              <a:gd name="connsiteY8063" fmla="*/ 2836550 h 6507156"/>
              <a:gd name="connsiteX8064" fmla="*/ 3671393 w 9124939"/>
              <a:gd name="connsiteY8064" fmla="*/ 2861631 h 6507156"/>
              <a:gd name="connsiteX8065" fmla="*/ 3643780 w 9124939"/>
              <a:gd name="connsiteY8065" fmla="*/ 2880047 h 6507156"/>
              <a:gd name="connsiteX8066" fmla="*/ 3638703 w 9124939"/>
              <a:gd name="connsiteY8066" fmla="*/ 2901001 h 6507156"/>
              <a:gd name="connsiteX8067" fmla="*/ 3622833 w 9124939"/>
              <a:gd name="connsiteY8067" fmla="*/ 2899096 h 6507156"/>
              <a:gd name="connsiteX8068" fmla="*/ 3618708 w 9124939"/>
              <a:gd name="connsiteY8068" fmla="*/ 2905763 h 6507156"/>
              <a:gd name="connsiteX8069" fmla="*/ 3630132 w 9124939"/>
              <a:gd name="connsiteY8069" fmla="*/ 2914653 h 6507156"/>
              <a:gd name="connsiteX8070" fmla="*/ 3622199 w 9124939"/>
              <a:gd name="connsiteY8070" fmla="*/ 2924495 h 6507156"/>
              <a:gd name="connsiteX8071" fmla="*/ 3611408 w 9124939"/>
              <a:gd name="connsiteY8071" fmla="*/ 2926400 h 6507156"/>
              <a:gd name="connsiteX8072" fmla="*/ 3603791 w 9124939"/>
              <a:gd name="connsiteY8072" fmla="*/ 2928306 h 6507156"/>
              <a:gd name="connsiteX8073" fmla="*/ 3600617 w 9124939"/>
              <a:gd name="connsiteY8073" fmla="*/ 2928940 h 6507156"/>
              <a:gd name="connsiteX8074" fmla="*/ 3598713 w 9124939"/>
              <a:gd name="connsiteY8074" fmla="*/ 2929892 h 6507156"/>
              <a:gd name="connsiteX8075" fmla="*/ 3598078 w 9124939"/>
              <a:gd name="connsiteY8075" fmla="*/ 2930845 h 6507156"/>
              <a:gd name="connsiteX8076" fmla="*/ 3597762 w 9124939"/>
              <a:gd name="connsiteY8076" fmla="*/ 2931480 h 6507156"/>
              <a:gd name="connsiteX8077" fmla="*/ 3596809 w 9124939"/>
              <a:gd name="connsiteY8077" fmla="*/ 2934020 h 6507156"/>
              <a:gd name="connsiteX8078" fmla="*/ 3595540 w 9124939"/>
              <a:gd name="connsiteY8078" fmla="*/ 2937194 h 6507156"/>
              <a:gd name="connsiteX8079" fmla="*/ 3594587 w 9124939"/>
              <a:gd name="connsiteY8079" fmla="*/ 2941005 h 6507156"/>
              <a:gd name="connsiteX8080" fmla="*/ 3593000 w 9124939"/>
              <a:gd name="connsiteY8080" fmla="*/ 2947354 h 6507156"/>
              <a:gd name="connsiteX8081" fmla="*/ 3592683 w 9124939"/>
              <a:gd name="connsiteY8081" fmla="*/ 2950212 h 6507156"/>
              <a:gd name="connsiteX8082" fmla="*/ 3573006 w 9124939"/>
              <a:gd name="connsiteY8082" fmla="*/ 2981009 h 6507156"/>
              <a:gd name="connsiteX8083" fmla="*/ 3546346 w 9124939"/>
              <a:gd name="connsiteY8083" fmla="*/ 2987359 h 6507156"/>
              <a:gd name="connsiteX8084" fmla="*/ 3528255 w 9124939"/>
              <a:gd name="connsiteY8084" fmla="*/ 3003233 h 6507156"/>
              <a:gd name="connsiteX8085" fmla="*/ 3506356 w 9124939"/>
              <a:gd name="connsiteY8085" fmla="*/ 3005773 h 6507156"/>
              <a:gd name="connsiteX8086" fmla="*/ 3500009 w 9124939"/>
              <a:gd name="connsiteY8086" fmla="*/ 3023871 h 6507156"/>
              <a:gd name="connsiteX8087" fmla="*/ 3452720 w 9124939"/>
              <a:gd name="connsiteY8087" fmla="*/ 3027363 h 6507156"/>
              <a:gd name="connsiteX8088" fmla="*/ 3419712 w 9124939"/>
              <a:gd name="connsiteY8088" fmla="*/ 3018156 h 6507156"/>
              <a:gd name="connsiteX8089" fmla="*/ 3385752 w 9124939"/>
              <a:gd name="connsiteY8089" fmla="*/ 3012123 h 6507156"/>
              <a:gd name="connsiteX8090" fmla="*/ 3390830 w 9124939"/>
              <a:gd name="connsiteY8090" fmla="*/ 2986724 h 6507156"/>
              <a:gd name="connsiteX8091" fmla="*/ 3361632 w 9124939"/>
              <a:gd name="connsiteY8091" fmla="*/ 2991169 h 6507156"/>
              <a:gd name="connsiteX8092" fmla="*/ 3320689 w 9124939"/>
              <a:gd name="connsiteY8092" fmla="*/ 2948306 h 6507156"/>
              <a:gd name="connsiteX8093" fmla="*/ 3291174 w 9124939"/>
              <a:gd name="connsiteY8093" fmla="*/ 2945133 h 6507156"/>
              <a:gd name="connsiteX8094" fmla="*/ 3284826 w 9124939"/>
              <a:gd name="connsiteY8094" fmla="*/ 2924495 h 6507156"/>
              <a:gd name="connsiteX8095" fmla="*/ 3272765 w 9124939"/>
              <a:gd name="connsiteY8095" fmla="*/ 2915288 h 6507156"/>
              <a:gd name="connsiteX8096" fmla="*/ 3282287 w 9124939"/>
              <a:gd name="connsiteY8096" fmla="*/ 2898143 h 6507156"/>
              <a:gd name="connsiteX8097" fmla="*/ 3291491 w 9124939"/>
              <a:gd name="connsiteY8097" fmla="*/ 2868617 h 6507156"/>
              <a:gd name="connsiteX8098" fmla="*/ 3310533 w 9124939"/>
              <a:gd name="connsiteY8098" fmla="*/ 2881951 h 6507156"/>
              <a:gd name="connsiteX8099" fmla="*/ 3317832 w 9124939"/>
              <a:gd name="connsiteY8099" fmla="*/ 2871157 h 6507156"/>
              <a:gd name="connsiteX8100" fmla="*/ 3347667 w 9124939"/>
              <a:gd name="connsiteY8100" fmla="*/ 2884808 h 6507156"/>
              <a:gd name="connsiteX8101" fmla="*/ 3338144 w 9124939"/>
              <a:gd name="connsiteY8101" fmla="*/ 2873379 h 6507156"/>
              <a:gd name="connsiteX8102" fmla="*/ 3336876 w 9124939"/>
              <a:gd name="connsiteY8102" fmla="*/ 2861631 h 6507156"/>
              <a:gd name="connsiteX8103" fmla="*/ 3377183 w 9124939"/>
              <a:gd name="connsiteY8103" fmla="*/ 2844486 h 6507156"/>
              <a:gd name="connsiteX8104" fmla="*/ 3329260 w 9124939"/>
              <a:gd name="connsiteY8104" fmla="*/ 2855282 h 6507156"/>
              <a:gd name="connsiteX8105" fmla="*/ 3318786 w 9124939"/>
              <a:gd name="connsiteY8105" fmla="*/ 2835596 h 6507156"/>
              <a:gd name="connsiteX8106" fmla="*/ 3328942 w 9124939"/>
              <a:gd name="connsiteY8106" fmla="*/ 2814325 h 6507156"/>
              <a:gd name="connsiteX8107" fmla="*/ 3344811 w 9124939"/>
              <a:gd name="connsiteY8107" fmla="*/ 2810197 h 6507156"/>
              <a:gd name="connsiteX8108" fmla="*/ 3352428 w 9124939"/>
              <a:gd name="connsiteY8108" fmla="*/ 2799403 h 6507156"/>
              <a:gd name="connsiteX8109" fmla="*/ 3336242 w 9124939"/>
              <a:gd name="connsiteY8109" fmla="*/ 2792101 h 6507156"/>
              <a:gd name="connsiteX8110" fmla="*/ 3339097 w 9124939"/>
              <a:gd name="connsiteY8110" fmla="*/ 2782575 h 6507156"/>
              <a:gd name="connsiteX8111" fmla="*/ 3354966 w 9124939"/>
              <a:gd name="connsiteY8111" fmla="*/ 2769875 h 6507156"/>
              <a:gd name="connsiteX8112" fmla="*/ 3354966 w 9124939"/>
              <a:gd name="connsiteY8112" fmla="*/ 2765431 h 6507156"/>
              <a:gd name="connsiteX8113" fmla="*/ 3339097 w 9124939"/>
              <a:gd name="connsiteY8113" fmla="*/ 2756224 h 6507156"/>
              <a:gd name="connsiteX8114" fmla="*/ 3326719 w 9124939"/>
              <a:gd name="connsiteY8114" fmla="*/ 2781941 h 6507156"/>
              <a:gd name="connsiteX8115" fmla="*/ 3308312 w 9124939"/>
              <a:gd name="connsiteY8115" fmla="*/ 2769558 h 6507156"/>
              <a:gd name="connsiteX8116" fmla="*/ 3305456 w 9124939"/>
              <a:gd name="connsiteY8116" fmla="*/ 2795592 h 6507156"/>
              <a:gd name="connsiteX8117" fmla="*/ 3291808 w 9124939"/>
              <a:gd name="connsiteY8117" fmla="*/ 2787338 h 6507156"/>
              <a:gd name="connsiteX8118" fmla="*/ 3290856 w 9124939"/>
              <a:gd name="connsiteY8118" fmla="*/ 2773685 h 6507156"/>
              <a:gd name="connsiteX8119" fmla="*/ 3285143 w 9124939"/>
              <a:gd name="connsiteY8119" fmla="*/ 2765113 h 6507156"/>
              <a:gd name="connsiteX8120" fmla="*/ 3298790 w 9124939"/>
              <a:gd name="connsiteY8120" fmla="*/ 2738762 h 6507156"/>
              <a:gd name="connsiteX8121" fmla="*/ 3316882 w 9124939"/>
              <a:gd name="connsiteY8121" fmla="*/ 2747016 h 6507156"/>
              <a:gd name="connsiteX8122" fmla="*/ 3318786 w 9124939"/>
              <a:gd name="connsiteY8122" fmla="*/ 2721617 h 6507156"/>
              <a:gd name="connsiteX8123" fmla="*/ 3321643 w 9124939"/>
              <a:gd name="connsiteY8123" fmla="*/ 2719395 h 6507156"/>
              <a:gd name="connsiteX8124" fmla="*/ 3327672 w 9124939"/>
              <a:gd name="connsiteY8124" fmla="*/ 2714632 h 6507156"/>
              <a:gd name="connsiteX8125" fmla="*/ 3330845 w 9124939"/>
              <a:gd name="connsiteY8125" fmla="*/ 2711457 h 6507156"/>
              <a:gd name="connsiteX8126" fmla="*/ 3333067 w 9124939"/>
              <a:gd name="connsiteY8126" fmla="*/ 2708600 h 6507156"/>
              <a:gd name="connsiteX8127" fmla="*/ 3334971 w 9124939"/>
              <a:gd name="connsiteY8127" fmla="*/ 2706377 h 6507156"/>
              <a:gd name="connsiteX8128" fmla="*/ 3335289 w 9124939"/>
              <a:gd name="connsiteY8128" fmla="*/ 2705425 h 6507156"/>
              <a:gd name="connsiteX8129" fmla="*/ 3335289 w 9124939"/>
              <a:gd name="connsiteY8129" fmla="*/ 2704790 h 6507156"/>
              <a:gd name="connsiteX8130" fmla="*/ 3335289 w 9124939"/>
              <a:gd name="connsiteY8130" fmla="*/ 2704472 h 6507156"/>
              <a:gd name="connsiteX8131" fmla="*/ 3335608 w 9124939"/>
              <a:gd name="connsiteY8131" fmla="*/ 2704472 h 6507156"/>
              <a:gd name="connsiteX8132" fmla="*/ 3337512 w 9124939"/>
              <a:gd name="connsiteY8132" fmla="*/ 2704790 h 6507156"/>
              <a:gd name="connsiteX8133" fmla="*/ 3342271 w 9124939"/>
              <a:gd name="connsiteY8133" fmla="*/ 2707965 h 6507156"/>
              <a:gd name="connsiteX8134" fmla="*/ 3350523 w 9124939"/>
              <a:gd name="connsiteY8134" fmla="*/ 2713044 h 6507156"/>
              <a:gd name="connsiteX8135" fmla="*/ 3358776 w 9124939"/>
              <a:gd name="connsiteY8135" fmla="*/ 2693995 h 6507156"/>
              <a:gd name="connsiteX8136" fmla="*/ 3353381 w 9124939"/>
              <a:gd name="connsiteY8136" fmla="*/ 2688916 h 6507156"/>
              <a:gd name="connsiteX8137" fmla="*/ 3336242 w 9124939"/>
              <a:gd name="connsiteY8137" fmla="*/ 2701615 h 6507156"/>
              <a:gd name="connsiteX8138" fmla="*/ 3326719 w 9124939"/>
              <a:gd name="connsiteY8138" fmla="*/ 2694312 h 6507156"/>
              <a:gd name="connsiteX8139" fmla="*/ 3310216 w 9124939"/>
              <a:gd name="connsiteY8139" fmla="*/ 2707012 h 6507156"/>
              <a:gd name="connsiteX8140" fmla="*/ 3305456 w 9124939"/>
              <a:gd name="connsiteY8140" fmla="*/ 2695582 h 6507156"/>
              <a:gd name="connsiteX8141" fmla="*/ 3319419 w 9124939"/>
              <a:gd name="connsiteY8141" fmla="*/ 2676532 h 6507156"/>
              <a:gd name="connsiteX8142" fmla="*/ 3330845 w 9124939"/>
              <a:gd name="connsiteY8142" fmla="*/ 2653990 h 6507156"/>
              <a:gd name="connsiteX8143" fmla="*/ 3354015 w 9124939"/>
              <a:gd name="connsiteY8143" fmla="*/ 2645736 h 6507156"/>
              <a:gd name="connsiteX8144" fmla="*/ 3356870 w 9124939"/>
              <a:gd name="connsiteY8144" fmla="*/ 2630813 h 6507156"/>
              <a:gd name="connsiteX8145" fmla="*/ 3339097 w 9124939"/>
              <a:gd name="connsiteY8145" fmla="*/ 2631131 h 6507156"/>
              <a:gd name="connsiteX8146" fmla="*/ 3357823 w 9124939"/>
              <a:gd name="connsiteY8146" fmla="*/ 2610493 h 6507156"/>
              <a:gd name="connsiteX8147" fmla="*/ 3368296 w 9124939"/>
              <a:gd name="connsiteY8147" fmla="*/ 2586681 h 6507156"/>
              <a:gd name="connsiteX8148" fmla="*/ 3370200 w 9124939"/>
              <a:gd name="connsiteY8148" fmla="*/ 2583506 h 6507156"/>
              <a:gd name="connsiteX8149" fmla="*/ 3381943 w 9124939"/>
              <a:gd name="connsiteY8149" fmla="*/ 2579696 h 6507156"/>
              <a:gd name="connsiteX8150" fmla="*/ 3379088 w 9124939"/>
              <a:gd name="connsiteY8150" fmla="*/ 2622241 h 6507156"/>
              <a:gd name="connsiteX8151" fmla="*/ 3386703 w 9124939"/>
              <a:gd name="connsiteY8151" fmla="*/ 2632402 h 6507156"/>
              <a:gd name="connsiteX8152" fmla="*/ 3391466 w 9124939"/>
              <a:gd name="connsiteY8152" fmla="*/ 2574617 h 6507156"/>
              <a:gd name="connsiteX8153" fmla="*/ 3421933 w 9124939"/>
              <a:gd name="connsiteY8153" fmla="*/ 2560643 h 6507156"/>
              <a:gd name="connsiteX8154" fmla="*/ 3409239 w 9124939"/>
              <a:gd name="connsiteY8154" fmla="*/ 2556511 h 6507156"/>
              <a:gd name="connsiteX8155" fmla="*/ 3383848 w 9124939"/>
              <a:gd name="connsiteY8155" fmla="*/ 2565406 h 6507156"/>
              <a:gd name="connsiteX8156" fmla="*/ 3387022 w 9124939"/>
              <a:gd name="connsiteY8156" fmla="*/ 2549527 h 6507156"/>
              <a:gd name="connsiteX8157" fmla="*/ 3372422 w 9124939"/>
              <a:gd name="connsiteY8157" fmla="*/ 2565406 h 6507156"/>
              <a:gd name="connsiteX8158" fmla="*/ 3343858 w 9124939"/>
              <a:gd name="connsiteY8158" fmla="*/ 2579061 h 6507156"/>
              <a:gd name="connsiteX8159" fmla="*/ 3335608 w 9124939"/>
              <a:gd name="connsiteY8159" fmla="*/ 2608907 h 6507156"/>
              <a:gd name="connsiteX8160" fmla="*/ 3307360 w 9124939"/>
              <a:gd name="connsiteY8160" fmla="*/ 2627956 h 6507156"/>
              <a:gd name="connsiteX8161" fmla="*/ 3300059 w 9124939"/>
              <a:gd name="connsiteY8161" fmla="*/ 2637481 h 6507156"/>
              <a:gd name="connsiteX8162" fmla="*/ 3277525 w 9124939"/>
              <a:gd name="connsiteY8162" fmla="*/ 2625099 h 6507156"/>
              <a:gd name="connsiteX8163" fmla="*/ 3262927 w 9124939"/>
              <a:gd name="connsiteY8163" fmla="*/ 2635575 h 6507156"/>
              <a:gd name="connsiteX8164" fmla="*/ 3243566 w 9124939"/>
              <a:gd name="connsiteY8164" fmla="*/ 2606366 h 6507156"/>
              <a:gd name="connsiteX8165" fmla="*/ 3243249 w 9124939"/>
              <a:gd name="connsiteY8165" fmla="*/ 2597159 h 6507156"/>
              <a:gd name="connsiteX8166" fmla="*/ 3260388 w 9124939"/>
              <a:gd name="connsiteY8166" fmla="*/ 2599063 h 6507156"/>
              <a:gd name="connsiteX8167" fmla="*/ 3262610 w 9124939"/>
              <a:gd name="connsiteY8167" fmla="*/ 2578108 h 6507156"/>
              <a:gd name="connsiteX8168" fmla="*/ 3277209 w 9124939"/>
              <a:gd name="connsiteY8168" fmla="*/ 2592397 h 6507156"/>
              <a:gd name="connsiteX8169" fmla="*/ 3309898 w 9124939"/>
              <a:gd name="connsiteY8169" fmla="*/ 2571119 h 6507156"/>
              <a:gd name="connsiteX8170" fmla="*/ 3281652 w 9124939"/>
              <a:gd name="connsiteY8170" fmla="*/ 2573345 h 6507156"/>
              <a:gd name="connsiteX8171" fmla="*/ 3272765 w 9124939"/>
              <a:gd name="connsiteY8171" fmla="*/ 2568264 h 6507156"/>
              <a:gd name="connsiteX8172" fmla="*/ 3270544 w 9124939"/>
              <a:gd name="connsiteY8172" fmla="*/ 2551434 h 6507156"/>
              <a:gd name="connsiteX8173" fmla="*/ 3296886 w 9124939"/>
              <a:gd name="connsiteY8173" fmla="*/ 2537471 h 6507156"/>
              <a:gd name="connsiteX8174" fmla="*/ 3274988 w 9124939"/>
              <a:gd name="connsiteY8174" fmla="*/ 2539690 h 6507156"/>
              <a:gd name="connsiteX8175" fmla="*/ 3275623 w 9124939"/>
              <a:gd name="connsiteY8175" fmla="*/ 2526990 h 6507156"/>
              <a:gd name="connsiteX8176" fmla="*/ 3262927 w 9124939"/>
              <a:gd name="connsiteY8176" fmla="*/ 2515879 h 6507156"/>
              <a:gd name="connsiteX8177" fmla="*/ 3274353 w 9124939"/>
              <a:gd name="connsiteY8177" fmla="*/ 2500957 h 6507156"/>
              <a:gd name="connsiteX8178" fmla="*/ 3266100 w 9124939"/>
              <a:gd name="connsiteY8178" fmla="*/ 2500004 h 6507156"/>
              <a:gd name="connsiteX8179" fmla="*/ 3253404 w 9124939"/>
              <a:gd name="connsiteY8179" fmla="*/ 2506355 h 6507156"/>
              <a:gd name="connsiteX8180" fmla="*/ 3235315 w 9124939"/>
              <a:gd name="connsiteY8180" fmla="*/ 2494924 h 6507156"/>
              <a:gd name="connsiteX8181" fmla="*/ 3243566 w 9124939"/>
              <a:gd name="connsiteY8181" fmla="*/ 2484447 h 6507156"/>
              <a:gd name="connsiteX8182" fmla="*/ 3232141 w 9124939"/>
              <a:gd name="connsiteY8182" fmla="*/ 2483175 h 6507156"/>
              <a:gd name="connsiteX8183" fmla="*/ 3236901 w 9124939"/>
              <a:gd name="connsiteY8183" fmla="*/ 2465080 h 6507156"/>
              <a:gd name="connsiteX8184" fmla="*/ 3252769 w 9124939"/>
              <a:gd name="connsiteY8184" fmla="*/ 2464125 h 6507156"/>
              <a:gd name="connsiteX8185" fmla="*/ 3278479 w 9124939"/>
              <a:gd name="connsiteY8185" fmla="*/ 2470160 h 6507156"/>
              <a:gd name="connsiteX8186" fmla="*/ 3303551 w 9124939"/>
              <a:gd name="connsiteY8186" fmla="*/ 2454283 h 6507156"/>
              <a:gd name="connsiteX8187" fmla="*/ 3347033 w 9124939"/>
              <a:gd name="connsiteY8187" fmla="*/ 2463492 h 6507156"/>
              <a:gd name="connsiteX8188" fmla="*/ 3368296 w 9124939"/>
              <a:gd name="connsiteY8188" fmla="*/ 2451427 h 6507156"/>
              <a:gd name="connsiteX8189" fmla="*/ 3411778 w 9124939"/>
              <a:gd name="connsiteY8189" fmla="*/ 2478732 h 6507156"/>
              <a:gd name="connsiteX8190" fmla="*/ 3406701 w 9124939"/>
              <a:gd name="connsiteY8190" fmla="*/ 2500639 h 6507156"/>
              <a:gd name="connsiteX8191" fmla="*/ 3422251 w 9124939"/>
              <a:gd name="connsiteY8191" fmla="*/ 2487939 h 6507156"/>
              <a:gd name="connsiteX8192" fmla="*/ 3434946 w 9124939"/>
              <a:gd name="connsiteY8192" fmla="*/ 2502544 h 6507156"/>
              <a:gd name="connsiteX8193" fmla="*/ 3441294 w 9124939"/>
              <a:gd name="connsiteY8193" fmla="*/ 2487939 h 6507156"/>
              <a:gd name="connsiteX8194" fmla="*/ 3423520 w 9124939"/>
              <a:gd name="connsiteY8194" fmla="*/ 2473970 h 6507156"/>
              <a:gd name="connsiteX8195" fmla="*/ 3419712 w 9124939"/>
              <a:gd name="connsiteY8195" fmla="*/ 2460633 h 6507156"/>
              <a:gd name="connsiteX8196" fmla="*/ 3480014 w 9124939"/>
              <a:gd name="connsiteY8196" fmla="*/ 2438089 h 6507156"/>
              <a:gd name="connsiteX8197" fmla="*/ 3478745 w 9124939"/>
              <a:gd name="connsiteY8197" fmla="*/ 2420947 h 6507156"/>
              <a:gd name="connsiteX8198" fmla="*/ 3447007 w 9124939"/>
              <a:gd name="connsiteY8198" fmla="*/ 2433011 h 6507156"/>
              <a:gd name="connsiteX8199" fmla="*/ 3455575 w 9124939"/>
              <a:gd name="connsiteY8199" fmla="*/ 2418089 h 6507156"/>
              <a:gd name="connsiteX8200" fmla="*/ 3455258 w 9124939"/>
              <a:gd name="connsiteY8200" fmla="*/ 2393642 h 6507156"/>
              <a:gd name="connsiteX8201" fmla="*/ 3477158 w 9124939"/>
              <a:gd name="connsiteY8201" fmla="*/ 2360938 h 6507156"/>
              <a:gd name="connsiteX8202" fmla="*/ 3439708 w 9124939"/>
              <a:gd name="connsiteY8202" fmla="*/ 2393957 h 6507156"/>
              <a:gd name="connsiteX8203" fmla="*/ 3439708 w 9124939"/>
              <a:gd name="connsiteY8203" fmla="*/ 2430789 h 6507156"/>
              <a:gd name="connsiteX8204" fmla="*/ 3424156 w 9124939"/>
              <a:gd name="connsiteY8204" fmla="*/ 2440314 h 6507156"/>
              <a:gd name="connsiteX8205" fmla="*/ 3414634 w 9124939"/>
              <a:gd name="connsiteY8205" fmla="*/ 2429202 h 6507156"/>
              <a:gd name="connsiteX8206" fmla="*/ 3407018 w 9124939"/>
              <a:gd name="connsiteY8206" fmla="*/ 2436504 h 6507156"/>
              <a:gd name="connsiteX8207" fmla="*/ 3365758 w 9124939"/>
              <a:gd name="connsiteY8207" fmla="*/ 2436821 h 6507156"/>
              <a:gd name="connsiteX8208" fmla="*/ 3365758 w 9124939"/>
              <a:gd name="connsiteY8208" fmla="*/ 2425074 h 6507156"/>
              <a:gd name="connsiteX8209" fmla="*/ 3381310 w 9124939"/>
              <a:gd name="connsiteY8209" fmla="*/ 2401896 h 6507156"/>
              <a:gd name="connsiteX8210" fmla="*/ 3357188 w 9124939"/>
              <a:gd name="connsiteY8210" fmla="*/ 2420947 h 6507156"/>
              <a:gd name="connsiteX8211" fmla="*/ 3357188 w 9124939"/>
              <a:gd name="connsiteY8211" fmla="*/ 2438089 h 6507156"/>
              <a:gd name="connsiteX8212" fmla="*/ 3339415 w 9124939"/>
              <a:gd name="connsiteY8212" fmla="*/ 2441267 h 6507156"/>
              <a:gd name="connsiteX8213" fmla="*/ 3304504 w 9124939"/>
              <a:gd name="connsiteY8213" fmla="*/ 2439360 h 6507156"/>
              <a:gd name="connsiteX8214" fmla="*/ 3269910 w 9124939"/>
              <a:gd name="connsiteY8214" fmla="*/ 2461904 h 6507156"/>
              <a:gd name="connsiteX8215" fmla="*/ 3247692 w 9124939"/>
              <a:gd name="connsiteY8215" fmla="*/ 2453649 h 6507156"/>
              <a:gd name="connsiteX8216" fmla="*/ 3239758 w 9124939"/>
              <a:gd name="connsiteY8216" fmla="*/ 2441267 h 6507156"/>
              <a:gd name="connsiteX8217" fmla="*/ 3254674 w 9124939"/>
              <a:gd name="connsiteY8217" fmla="*/ 2433646 h 6507156"/>
              <a:gd name="connsiteX8218" fmla="*/ 3230237 w 9124939"/>
              <a:gd name="connsiteY8218" fmla="*/ 2424121 h 6507156"/>
              <a:gd name="connsiteX8219" fmla="*/ 3272449 w 9124939"/>
              <a:gd name="connsiteY8219" fmla="*/ 2404118 h 6507156"/>
              <a:gd name="connsiteX8220" fmla="*/ 3261657 w 9124939"/>
              <a:gd name="connsiteY8220" fmla="*/ 2401896 h 6507156"/>
              <a:gd name="connsiteX8221" fmla="*/ 3267053 w 9124939"/>
              <a:gd name="connsiteY8221" fmla="*/ 2388243 h 6507156"/>
              <a:gd name="connsiteX8222" fmla="*/ 3281970 w 9124939"/>
              <a:gd name="connsiteY8222" fmla="*/ 2384751 h 6507156"/>
              <a:gd name="connsiteX8223" fmla="*/ 3251818 w 9124939"/>
              <a:gd name="connsiteY8223" fmla="*/ 2365067 h 6507156"/>
              <a:gd name="connsiteX8224" fmla="*/ 3260388 w 9124939"/>
              <a:gd name="connsiteY8224" fmla="*/ 2356491 h 6507156"/>
              <a:gd name="connsiteX8225" fmla="*/ 3227381 w 9124939"/>
              <a:gd name="connsiteY8225" fmla="*/ 2336806 h 6507156"/>
              <a:gd name="connsiteX8226" fmla="*/ 3250867 w 9124939"/>
              <a:gd name="connsiteY8226" fmla="*/ 2333632 h 6507156"/>
              <a:gd name="connsiteX8227" fmla="*/ 3248328 w 9124939"/>
              <a:gd name="connsiteY8227" fmla="*/ 2318707 h 6507156"/>
              <a:gd name="connsiteX8228" fmla="*/ 3254674 w 9124939"/>
              <a:gd name="connsiteY8228" fmla="*/ 2318707 h 6507156"/>
              <a:gd name="connsiteX8229" fmla="*/ 3267370 w 9124939"/>
              <a:gd name="connsiteY8229" fmla="*/ 2306007 h 6507156"/>
              <a:gd name="connsiteX8230" fmla="*/ 3281335 w 9124939"/>
              <a:gd name="connsiteY8230" fmla="*/ 2320614 h 6507156"/>
              <a:gd name="connsiteX8231" fmla="*/ 3294029 w 9124939"/>
              <a:gd name="connsiteY8231" fmla="*/ 2327915 h 6507156"/>
              <a:gd name="connsiteX8232" fmla="*/ 3297205 w 9124939"/>
              <a:gd name="connsiteY8232" fmla="*/ 2315215 h 6507156"/>
              <a:gd name="connsiteX8233" fmla="*/ 3320056 w 9124939"/>
              <a:gd name="connsiteY8233" fmla="*/ 2307278 h 6507156"/>
              <a:gd name="connsiteX8234" fmla="*/ 3346716 w 9124939"/>
              <a:gd name="connsiteY8234" fmla="*/ 2320294 h 6507156"/>
              <a:gd name="connsiteX8235" fmla="*/ 3360362 w 9124939"/>
              <a:gd name="connsiteY8235" fmla="*/ 2306007 h 6507156"/>
              <a:gd name="connsiteX8236" fmla="*/ 3360362 w 9124939"/>
              <a:gd name="connsiteY8236" fmla="*/ 2297752 h 6507156"/>
              <a:gd name="connsiteX8237" fmla="*/ 3307360 w 9124939"/>
              <a:gd name="connsiteY8237" fmla="*/ 2305690 h 6507156"/>
              <a:gd name="connsiteX8238" fmla="*/ 3291491 w 9124939"/>
              <a:gd name="connsiteY8238" fmla="*/ 2301561 h 6507156"/>
              <a:gd name="connsiteX8239" fmla="*/ 3297839 w 9124939"/>
              <a:gd name="connsiteY8239" fmla="*/ 2292989 h 6507156"/>
              <a:gd name="connsiteX8240" fmla="*/ 3327672 w 9124939"/>
              <a:gd name="connsiteY8240" fmla="*/ 2289815 h 6507156"/>
              <a:gd name="connsiteX8241" fmla="*/ 3348302 w 9124939"/>
              <a:gd name="connsiteY8241" fmla="*/ 2284098 h 6507156"/>
              <a:gd name="connsiteX8242" fmla="*/ 3330211 w 9124939"/>
              <a:gd name="connsiteY8242" fmla="*/ 2273937 h 6507156"/>
              <a:gd name="connsiteX8243" fmla="*/ 3343224 w 9124939"/>
              <a:gd name="connsiteY8243" fmla="*/ 2265365 h 6507156"/>
              <a:gd name="connsiteX8244" fmla="*/ 3338780 w 9124939"/>
              <a:gd name="connsiteY8244" fmla="*/ 2256793 h 6507156"/>
              <a:gd name="connsiteX8245" fmla="*/ 3323863 w 9124939"/>
              <a:gd name="connsiteY8245" fmla="*/ 2249806 h 6507156"/>
              <a:gd name="connsiteX8246" fmla="*/ 3332114 w 9124939"/>
              <a:gd name="connsiteY8246" fmla="*/ 2227581 h 6507156"/>
              <a:gd name="connsiteX8247" fmla="*/ 3355601 w 9124939"/>
              <a:gd name="connsiteY8247" fmla="*/ 2212340 h 6507156"/>
              <a:gd name="connsiteX8248" fmla="*/ 3372422 w 9124939"/>
              <a:gd name="connsiteY8248" fmla="*/ 2245996 h 6507156"/>
              <a:gd name="connsiteX8249" fmla="*/ 3379722 w 9124939"/>
              <a:gd name="connsiteY8249" fmla="*/ 2240599 h 6507156"/>
              <a:gd name="connsiteX8250" fmla="*/ 3373375 w 9124939"/>
              <a:gd name="connsiteY8250" fmla="*/ 2228215 h 6507156"/>
              <a:gd name="connsiteX8251" fmla="*/ 3375279 w 9124939"/>
              <a:gd name="connsiteY8251" fmla="*/ 2200594 h 6507156"/>
              <a:gd name="connsiteX8252" fmla="*/ 3394322 w 9124939"/>
              <a:gd name="connsiteY8252" fmla="*/ 2197417 h 6507156"/>
              <a:gd name="connsiteX8253" fmla="*/ 3408286 w 9124939"/>
              <a:gd name="connsiteY8253" fmla="*/ 2212975 h 6507156"/>
              <a:gd name="connsiteX8254" fmla="*/ 3400987 w 9124939"/>
              <a:gd name="connsiteY8254" fmla="*/ 2257111 h 6507156"/>
              <a:gd name="connsiteX8255" fmla="*/ 3412730 w 9124939"/>
              <a:gd name="connsiteY8255" fmla="*/ 2257111 h 6507156"/>
              <a:gd name="connsiteX8256" fmla="*/ 3422886 w 9124939"/>
              <a:gd name="connsiteY8256" fmla="*/ 2220278 h 6507156"/>
              <a:gd name="connsiteX8257" fmla="*/ 3450498 w 9124939"/>
              <a:gd name="connsiteY8257" fmla="*/ 2219961 h 6507156"/>
              <a:gd name="connsiteX8258" fmla="*/ 3454941 w 9124939"/>
              <a:gd name="connsiteY8258" fmla="*/ 2208529 h 6507156"/>
              <a:gd name="connsiteX8259" fmla="*/ 3415586 w 9124939"/>
              <a:gd name="connsiteY8259" fmla="*/ 2204403 h 6507156"/>
              <a:gd name="connsiteX8260" fmla="*/ 3413047 w 9124939"/>
              <a:gd name="connsiteY8260" fmla="*/ 2186938 h 6507156"/>
              <a:gd name="connsiteX8261" fmla="*/ 3390830 w 9124939"/>
              <a:gd name="connsiteY8261" fmla="*/ 2175191 h 6507156"/>
              <a:gd name="connsiteX8262" fmla="*/ 3379404 w 9124939"/>
              <a:gd name="connsiteY8262" fmla="*/ 2186938 h 6507156"/>
              <a:gd name="connsiteX8263" fmla="*/ 3372104 w 9124939"/>
              <a:gd name="connsiteY8263" fmla="*/ 2180905 h 6507156"/>
              <a:gd name="connsiteX8264" fmla="*/ 3377183 w 9124939"/>
              <a:gd name="connsiteY8264" fmla="*/ 2171382 h 6507156"/>
              <a:gd name="connsiteX8265" fmla="*/ 3391783 w 9124939"/>
              <a:gd name="connsiteY8265" fmla="*/ 2162808 h 6507156"/>
              <a:gd name="connsiteX8266" fmla="*/ 3404477 w 9124939"/>
              <a:gd name="connsiteY8266" fmla="*/ 2161221 h 6507156"/>
              <a:gd name="connsiteX8267" fmla="*/ 3420665 w 9124939"/>
              <a:gd name="connsiteY8267" fmla="*/ 2154870 h 6507156"/>
              <a:gd name="connsiteX8268" fmla="*/ 3438437 w 9124939"/>
              <a:gd name="connsiteY8268" fmla="*/ 2165349 h 6507156"/>
              <a:gd name="connsiteX8269" fmla="*/ 3446690 w 9124939"/>
              <a:gd name="connsiteY8269" fmla="*/ 2159950 h 6507156"/>
              <a:gd name="connsiteX8270" fmla="*/ 3467319 w 9124939"/>
              <a:gd name="connsiteY8270" fmla="*/ 2179636 h 6507156"/>
              <a:gd name="connsiteX8271" fmla="*/ 3482236 w 9124939"/>
              <a:gd name="connsiteY8271" fmla="*/ 2175508 h 6507156"/>
              <a:gd name="connsiteX8272" fmla="*/ 3484775 w 9124939"/>
              <a:gd name="connsiteY8272" fmla="*/ 2162808 h 6507156"/>
              <a:gd name="connsiteX8273" fmla="*/ 3458433 w 9124939"/>
              <a:gd name="connsiteY8273" fmla="*/ 2158999 h 6507156"/>
              <a:gd name="connsiteX8274" fmla="*/ 3458433 w 9124939"/>
              <a:gd name="connsiteY8274" fmla="*/ 2149154 h 6507156"/>
              <a:gd name="connsiteX8275" fmla="*/ 3486678 w 9124939"/>
              <a:gd name="connsiteY8275" fmla="*/ 2135502 h 6507156"/>
              <a:gd name="connsiteX8276" fmla="*/ 3454941 w 9124939"/>
              <a:gd name="connsiteY8276" fmla="*/ 2125343 h 6507156"/>
              <a:gd name="connsiteX8277" fmla="*/ 3438119 w 9124939"/>
              <a:gd name="connsiteY8277" fmla="*/ 2129470 h 6507156"/>
              <a:gd name="connsiteX8278" fmla="*/ 3414951 w 9124939"/>
              <a:gd name="connsiteY8278" fmla="*/ 2131058 h 6507156"/>
              <a:gd name="connsiteX8279" fmla="*/ 3432725 w 9124939"/>
              <a:gd name="connsiteY8279" fmla="*/ 2112643 h 6507156"/>
              <a:gd name="connsiteX8280" fmla="*/ 3414634 w 9124939"/>
              <a:gd name="connsiteY8280" fmla="*/ 2107563 h 6507156"/>
              <a:gd name="connsiteX8281" fmla="*/ 3412412 w 9124939"/>
              <a:gd name="connsiteY8281" fmla="*/ 2091693 h 6507156"/>
              <a:gd name="connsiteX8282" fmla="*/ 3440659 w 9124939"/>
              <a:gd name="connsiteY8282" fmla="*/ 2072643 h 6507156"/>
              <a:gd name="connsiteX8283" fmla="*/ 3457797 w 9124939"/>
              <a:gd name="connsiteY8283" fmla="*/ 2086930 h 6507156"/>
              <a:gd name="connsiteX8284" fmla="*/ 3471763 w 9124939"/>
              <a:gd name="connsiteY8284" fmla="*/ 2095503 h 6507156"/>
              <a:gd name="connsiteX8285" fmla="*/ 3484140 w 9124939"/>
              <a:gd name="connsiteY8285" fmla="*/ 2081850 h 6507156"/>
              <a:gd name="connsiteX8286" fmla="*/ 3489535 w 9124939"/>
              <a:gd name="connsiteY8286" fmla="*/ 2088835 h 6507156"/>
              <a:gd name="connsiteX8287" fmla="*/ 3515878 w 9124939"/>
              <a:gd name="connsiteY8287" fmla="*/ 2078358 h 6507156"/>
              <a:gd name="connsiteX8288" fmla="*/ 3495566 w 9124939"/>
              <a:gd name="connsiteY8288" fmla="*/ 2060578 h 6507156"/>
              <a:gd name="connsiteX8289" fmla="*/ 3478745 w 9124939"/>
              <a:gd name="connsiteY8289" fmla="*/ 2073277 h 6507156"/>
              <a:gd name="connsiteX8290" fmla="*/ 3464146 w 9124939"/>
              <a:gd name="connsiteY8290" fmla="*/ 2066293 h 6507156"/>
              <a:gd name="connsiteX8291" fmla="*/ 3467001 w 9124939"/>
              <a:gd name="connsiteY8291" fmla="*/ 2045973 h 6507156"/>
              <a:gd name="connsiteX8292" fmla="*/ 3487948 w 9124939"/>
              <a:gd name="connsiteY8292" fmla="*/ 2039623 h 6507156"/>
              <a:gd name="connsiteX8293" fmla="*/ 3502865 w 9124939"/>
              <a:gd name="connsiteY8293" fmla="*/ 2028828 h 6507156"/>
              <a:gd name="connsiteX8294" fmla="*/ 3517465 w 9124939"/>
              <a:gd name="connsiteY8294" fmla="*/ 2029781 h 6507156"/>
              <a:gd name="connsiteX8295" fmla="*/ 3518418 w 9124939"/>
              <a:gd name="connsiteY8295" fmla="*/ 2017081 h 6507156"/>
              <a:gd name="connsiteX8296" fmla="*/ 3532380 w 9124939"/>
              <a:gd name="connsiteY8296" fmla="*/ 2020255 h 6507156"/>
              <a:gd name="connsiteX8297" fmla="*/ 3539680 w 9124939"/>
              <a:gd name="connsiteY8297" fmla="*/ 2027241 h 6507156"/>
              <a:gd name="connsiteX8298" fmla="*/ 3554597 w 9124939"/>
              <a:gd name="connsiteY8298" fmla="*/ 2005968 h 6507156"/>
              <a:gd name="connsiteX8299" fmla="*/ 3574275 w 9124939"/>
              <a:gd name="connsiteY8299" fmla="*/ 1976758 h 6507156"/>
              <a:gd name="connsiteX8300" fmla="*/ 3596174 w 9124939"/>
              <a:gd name="connsiteY8300" fmla="*/ 1975171 h 6507156"/>
              <a:gd name="connsiteX8301" fmla="*/ 3614265 w 9124939"/>
              <a:gd name="connsiteY8301" fmla="*/ 1968821 h 6507156"/>
              <a:gd name="connsiteX8302" fmla="*/ 3623151 w 9124939"/>
              <a:gd name="connsiteY8302" fmla="*/ 1990728 h 6507156"/>
              <a:gd name="connsiteX8303" fmla="*/ 3647271 w 9124939"/>
              <a:gd name="connsiteY8303" fmla="*/ 1981203 h 6507156"/>
              <a:gd name="connsiteX8304" fmla="*/ 3637751 w 9124939"/>
              <a:gd name="connsiteY8304" fmla="*/ 1964376 h 6507156"/>
              <a:gd name="connsiteX8305" fmla="*/ 3632038 w 9124939"/>
              <a:gd name="connsiteY8305" fmla="*/ 1948818 h 6507156"/>
              <a:gd name="connsiteX8306" fmla="*/ 3679328 w 9124939"/>
              <a:gd name="connsiteY8306" fmla="*/ 1927229 h 6507156"/>
              <a:gd name="connsiteX8307" fmla="*/ 3703129 w 9124939"/>
              <a:gd name="connsiteY8307" fmla="*/ 1953264 h 6507156"/>
              <a:gd name="connsiteX8308" fmla="*/ 3697735 w 9124939"/>
              <a:gd name="connsiteY8308" fmla="*/ 1975171 h 6507156"/>
              <a:gd name="connsiteX8309" fmla="*/ 3701225 w 9124939"/>
              <a:gd name="connsiteY8309" fmla="*/ 1987871 h 6507156"/>
              <a:gd name="connsiteX8310" fmla="*/ 3724712 w 9124939"/>
              <a:gd name="connsiteY8310" fmla="*/ 1985648 h 6507156"/>
              <a:gd name="connsiteX8311" fmla="*/ 3713603 w 9124939"/>
              <a:gd name="connsiteY8311" fmla="*/ 1971996 h 6507156"/>
              <a:gd name="connsiteX8312" fmla="*/ 3719951 w 9124939"/>
              <a:gd name="connsiteY8312" fmla="*/ 1962471 h 6507156"/>
              <a:gd name="connsiteX8313" fmla="*/ 3759307 w 9124939"/>
              <a:gd name="connsiteY8313" fmla="*/ 1963106 h 6507156"/>
              <a:gd name="connsiteX8314" fmla="*/ 3772636 w 9124939"/>
              <a:gd name="connsiteY8314" fmla="*/ 1951676 h 6507156"/>
              <a:gd name="connsiteX8315" fmla="*/ 3758989 w 9124939"/>
              <a:gd name="connsiteY8315" fmla="*/ 1933896 h 6507156"/>
              <a:gd name="connsiteX8316" fmla="*/ 3778666 w 9124939"/>
              <a:gd name="connsiteY8316" fmla="*/ 1913575 h 6507156"/>
              <a:gd name="connsiteX8317" fmla="*/ 3833572 w 9124939"/>
              <a:gd name="connsiteY8317" fmla="*/ 1886906 h 6507156"/>
              <a:gd name="connsiteX8318" fmla="*/ 3821512 w 9124939"/>
              <a:gd name="connsiteY8318" fmla="*/ 1905003 h 6507156"/>
              <a:gd name="connsiteX8319" fmla="*/ 3849124 w 9124939"/>
              <a:gd name="connsiteY8319" fmla="*/ 1894845 h 6507156"/>
              <a:gd name="connsiteX8320" fmla="*/ 3851663 w 9124939"/>
              <a:gd name="connsiteY8320" fmla="*/ 1879286 h 6507156"/>
              <a:gd name="connsiteX8321" fmla="*/ 3827542 w 9124939"/>
              <a:gd name="connsiteY8321" fmla="*/ 1878651 h 6507156"/>
              <a:gd name="connsiteX8322" fmla="*/ 3837064 w 9124939"/>
              <a:gd name="connsiteY8322" fmla="*/ 1867221 h 6507156"/>
              <a:gd name="connsiteX8323" fmla="*/ 3837381 w 9124939"/>
              <a:gd name="connsiteY8323" fmla="*/ 1857696 h 6507156"/>
              <a:gd name="connsiteX8324" fmla="*/ 3829446 w 9124939"/>
              <a:gd name="connsiteY8324" fmla="*/ 1853251 h 6507156"/>
              <a:gd name="connsiteX8325" fmla="*/ 3844363 w 9124939"/>
              <a:gd name="connsiteY8325" fmla="*/ 1848488 h 6507156"/>
              <a:gd name="connsiteX8326" fmla="*/ 3843093 w 9124939"/>
              <a:gd name="connsiteY8326" fmla="*/ 1844360 h 6507156"/>
              <a:gd name="connsiteX8327" fmla="*/ 3826273 w 9124939"/>
              <a:gd name="connsiteY8327" fmla="*/ 1847853 h 6507156"/>
              <a:gd name="connsiteX8328" fmla="*/ 3817386 w 9124939"/>
              <a:gd name="connsiteY8328" fmla="*/ 1863411 h 6507156"/>
              <a:gd name="connsiteX8329" fmla="*/ 3749151 w 9124939"/>
              <a:gd name="connsiteY8329" fmla="*/ 1879603 h 6507156"/>
              <a:gd name="connsiteX8330" fmla="*/ 3745977 w 9124939"/>
              <a:gd name="connsiteY8330" fmla="*/ 1884048 h 6507156"/>
              <a:gd name="connsiteX8331" fmla="*/ 3818021 w 9124939"/>
              <a:gd name="connsiteY8331" fmla="*/ 1868808 h 6507156"/>
              <a:gd name="connsiteX8332" fmla="*/ 3819924 w 9124939"/>
              <a:gd name="connsiteY8332" fmla="*/ 1879286 h 6507156"/>
              <a:gd name="connsiteX8333" fmla="*/ 3767241 w 9124939"/>
              <a:gd name="connsiteY8333" fmla="*/ 1897701 h 6507156"/>
              <a:gd name="connsiteX8334" fmla="*/ 3741851 w 9124939"/>
              <a:gd name="connsiteY8334" fmla="*/ 1933896 h 6507156"/>
              <a:gd name="connsiteX8335" fmla="*/ 3709478 w 9124939"/>
              <a:gd name="connsiteY8335" fmla="*/ 1948184 h 6507156"/>
              <a:gd name="connsiteX8336" fmla="*/ 3691071 w 9124939"/>
              <a:gd name="connsiteY8336" fmla="*/ 1918656 h 6507156"/>
              <a:gd name="connsiteX8337" fmla="*/ 3701225 w 9124939"/>
              <a:gd name="connsiteY8337" fmla="*/ 1895162 h 6507156"/>
              <a:gd name="connsiteX8338" fmla="*/ 3681549 w 9124939"/>
              <a:gd name="connsiteY8338" fmla="*/ 1908178 h 6507156"/>
              <a:gd name="connsiteX8339" fmla="*/ 3672027 w 9124939"/>
              <a:gd name="connsiteY8339" fmla="*/ 1905003 h 6507156"/>
              <a:gd name="connsiteX8340" fmla="*/ 3671710 w 9124939"/>
              <a:gd name="connsiteY8340" fmla="*/ 1873253 h 6507156"/>
              <a:gd name="connsiteX8341" fmla="*/ 3692975 w 9124939"/>
              <a:gd name="connsiteY8341" fmla="*/ 1869126 h 6507156"/>
              <a:gd name="connsiteX8342" fmla="*/ 3716777 w 9124939"/>
              <a:gd name="connsiteY8342" fmla="*/ 1847536 h 6507156"/>
              <a:gd name="connsiteX8343" fmla="*/ 3692340 w 9124939"/>
              <a:gd name="connsiteY8343" fmla="*/ 1842455 h 6507156"/>
              <a:gd name="connsiteX8344" fmla="*/ 3690435 w 9124939"/>
              <a:gd name="connsiteY8344" fmla="*/ 1829756 h 6507156"/>
              <a:gd name="connsiteX8345" fmla="*/ 3720904 w 9124939"/>
              <a:gd name="connsiteY8345" fmla="*/ 1822453 h 6507156"/>
              <a:gd name="connsiteX8346" fmla="*/ 3713286 w 9124939"/>
              <a:gd name="connsiteY8346" fmla="*/ 1813880 h 6507156"/>
              <a:gd name="connsiteX8347" fmla="*/ 3719633 w 9124939"/>
              <a:gd name="connsiteY8347" fmla="*/ 1795783 h 6507156"/>
              <a:gd name="connsiteX8348" fmla="*/ 3738360 w 9124939"/>
              <a:gd name="connsiteY8348" fmla="*/ 1788481 h 6507156"/>
              <a:gd name="connsiteX8349" fmla="*/ 3750737 w 9124939"/>
              <a:gd name="connsiteY8349" fmla="*/ 1747523 h 6507156"/>
              <a:gd name="connsiteX8350" fmla="*/ 3766606 w 9124939"/>
              <a:gd name="connsiteY8350" fmla="*/ 1748158 h 6507156"/>
              <a:gd name="connsiteX8351" fmla="*/ 3771049 w 9124939"/>
              <a:gd name="connsiteY8351" fmla="*/ 1734505 h 6507156"/>
              <a:gd name="connsiteX8352" fmla="*/ 3788823 w 9124939"/>
              <a:gd name="connsiteY8352" fmla="*/ 1714186 h 6507156"/>
              <a:gd name="connsiteX8353" fmla="*/ 3797074 w 9124939"/>
              <a:gd name="connsiteY8353" fmla="*/ 1720536 h 6507156"/>
              <a:gd name="connsiteX8354" fmla="*/ 3815165 w 9124939"/>
              <a:gd name="connsiteY8354" fmla="*/ 1738315 h 6507156"/>
              <a:gd name="connsiteX8355" fmla="*/ 3829130 w 9124939"/>
              <a:gd name="connsiteY8355" fmla="*/ 1737045 h 6507156"/>
              <a:gd name="connsiteX8356" fmla="*/ 3812943 w 9124939"/>
              <a:gd name="connsiteY8356" fmla="*/ 1721170 h 6507156"/>
              <a:gd name="connsiteX8357" fmla="*/ 3815165 w 9124939"/>
              <a:gd name="connsiteY8357" fmla="*/ 1713233 h 6507156"/>
              <a:gd name="connsiteX8358" fmla="*/ 3839603 w 9124939"/>
              <a:gd name="connsiteY8358" fmla="*/ 1721170 h 6507156"/>
              <a:gd name="connsiteX8359" fmla="*/ 3843728 w 9124939"/>
              <a:gd name="connsiteY8359" fmla="*/ 1717996 h 6507156"/>
              <a:gd name="connsiteX8360" fmla="*/ 3837064 w 9124939"/>
              <a:gd name="connsiteY8360" fmla="*/ 1704343 h 6507156"/>
              <a:gd name="connsiteX8361" fmla="*/ 3835159 w 9124939"/>
              <a:gd name="connsiteY8361" fmla="*/ 1686563 h 6507156"/>
              <a:gd name="connsiteX8362" fmla="*/ 3844680 w 9124939"/>
              <a:gd name="connsiteY8362" fmla="*/ 1682118 h 6507156"/>
              <a:gd name="connsiteX8363" fmla="*/ 3865309 w 9124939"/>
              <a:gd name="connsiteY8363" fmla="*/ 1662750 h 6507156"/>
              <a:gd name="connsiteX8364" fmla="*/ 3857058 w 9124939"/>
              <a:gd name="connsiteY8364" fmla="*/ 1653861 h 6507156"/>
              <a:gd name="connsiteX8365" fmla="*/ 3836746 w 9124939"/>
              <a:gd name="connsiteY8365" fmla="*/ 1670688 h 6507156"/>
              <a:gd name="connsiteX8366" fmla="*/ 3827542 w 9124939"/>
              <a:gd name="connsiteY8366" fmla="*/ 1671640 h 6507156"/>
              <a:gd name="connsiteX8367" fmla="*/ 3824051 w 9124939"/>
              <a:gd name="connsiteY8367" fmla="*/ 1665291 h 6507156"/>
              <a:gd name="connsiteX8368" fmla="*/ 3835793 w 9124939"/>
              <a:gd name="connsiteY8368" fmla="*/ 1641478 h 6507156"/>
              <a:gd name="connsiteX8369" fmla="*/ 3846269 w 9124939"/>
              <a:gd name="connsiteY8369" fmla="*/ 1642113 h 6507156"/>
              <a:gd name="connsiteX8370" fmla="*/ 3863088 w 9124939"/>
              <a:gd name="connsiteY8370" fmla="*/ 1634493 h 6507156"/>
              <a:gd name="connsiteX8371" fmla="*/ 3859915 w 9124939"/>
              <a:gd name="connsiteY8371" fmla="*/ 1611316 h 6507156"/>
              <a:gd name="connsiteX8372" fmla="*/ 3873245 w 9124939"/>
              <a:gd name="connsiteY8372" fmla="*/ 1595441 h 6507156"/>
              <a:gd name="connsiteX8373" fmla="*/ 3893240 w 9124939"/>
              <a:gd name="connsiteY8373" fmla="*/ 1590044 h 6507156"/>
              <a:gd name="connsiteX8374" fmla="*/ 3898635 w 9124939"/>
              <a:gd name="connsiteY8374" fmla="*/ 1579566 h 6507156"/>
              <a:gd name="connsiteX8375" fmla="*/ 3906887 w 9124939"/>
              <a:gd name="connsiteY8375" fmla="*/ 1570994 h 6507156"/>
              <a:gd name="connsiteX8376" fmla="*/ 3912600 w 9124939"/>
              <a:gd name="connsiteY8376" fmla="*/ 1593854 h 6507156"/>
              <a:gd name="connsiteX8377" fmla="*/ 3924025 w 9124939"/>
              <a:gd name="connsiteY8377" fmla="*/ 1603378 h 6507156"/>
              <a:gd name="connsiteX8378" fmla="*/ 3936402 w 9124939"/>
              <a:gd name="connsiteY8378" fmla="*/ 1582106 h 6507156"/>
              <a:gd name="connsiteX8379" fmla="*/ 3931325 w 9124939"/>
              <a:gd name="connsiteY8379" fmla="*/ 1577026 h 6507156"/>
              <a:gd name="connsiteX8380" fmla="*/ 3949098 w 9124939"/>
              <a:gd name="connsiteY8380" fmla="*/ 1567501 h 6507156"/>
              <a:gd name="connsiteX8381" fmla="*/ 3957350 w 9124939"/>
              <a:gd name="connsiteY8381" fmla="*/ 1555753 h 6507156"/>
              <a:gd name="connsiteX8382" fmla="*/ 3953224 w 9124939"/>
              <a:gd name="connsiteY8382" fmla="*/ 1548451 h 6507156"/>
              <a:gd name="connsiteX8383" fmla="*/ 3939577 w 9124939"/>
              <a:gd name="connsiteY8383" fmla="*/ 1566231 h 6507156"/>
              <a:gd name="connsiteX8384" fmla="*/ 3925930 w 9124939"/>
              <a:gd name="connsiteY8384" fmla="*/ 1575121 h 6507156"/>
              <a:gd name="connsiteX8385" fmla="*/ 3922755 w 9124939"/>
              <a:gd name="connsiteY8385" fmla="*/ 1543054 h 6507156"/>
              <a:gd name="connsiteX8386" fmla="*/ 3922438 w 9124939"/>
              <a:gd name="connsiteY8386" fmla="*/ 1541149 h 6507156"/>
              <a:gd name="connsiteX8387" fmla="*/ 3919582 w 9124939"/>
              <a:gd name="connsiteY8387" fmla="*/ 1543054 h 6507156"/>
              <a:gd name="connsiteX8388" fmla="*/ 3913235 w 9124939"/>
              <a:gd name="connsiteY8388" fmla="*/ 1546546 h 6507156"/>
              <a:gd name="connsiteX8389" fmla="*/ 3900539 w 9124939"/>
              <a:gd name="connsiteY8389" fmla="*/ 1570994 h 6507156"/>
              <a:gd name="connsiteX8390" fmla="*/ 3888797 w 9124939"/>
              <a:gd name="connsiteY8390" fmla="*/ 1565913 h 6507156"/>
              <a:gd name="connsiteX8391" fmla="*/ 3895145 w 9124939"/>
              <a:gd name="connsiteY8391" fmla="*/ 1550039 h 6507156"/>
              <a:gd name="connsiteX8392" fmla="*/ 3900857 w 9124939"/>
              <a:gd name="connsiteY8392" fmla="*/ 1543054 h 6507156"/>
              <a:gd name="connsiteX8393" fmla="*/ 3909743 w 9124939"/>
              <a:gd name="connsiteY8393" fmla="*/ 1531941 h 6507156"/>
              <a:gd name="connsiteX8394" fmla="*/ 3921169 w 9124939"/>
              <a:gd name="connsiteY8394" fmla="*/ 1527814 h 6507156"/>
              <a:gd name="connsiteX8395" fmla="*/ 3914822 w 9124939"/>
              <a:gd name="connsiteY8395" fmla="*/ 1516066 h 6507156"/>
              <a:gd name="connsiteX8396" fmla="*/ 3918947 w 9124939"/>
              <a:gd name="connsiteY8396" fmla="*/ 1500191 h 6507156"/>
              <a:gd name="connsiteX8397" fmla="*/ 3926246 w 9124939"/>
              <a:gd name="connsiteY8397" fmla="*/ 1503366 h 6507156"/>
              <a:gd name="connsiteX8398" fmla="*/ 3927516 w 9124939"/>
              <a:gd name="connsiteY8398" fmla="*/ 1523051 h 6507156"/>
              <a:gd name="connsiteX8399" fmla="*/ 3934181 w 9124939"/>
              <a:gd name="connsiteY8399" fmla="*/ 1529401 h 6507156"/>
              <a:gd name="connsiteX8400" fmla="*/ 3953224 w 9124939"/>
              <a:gd name="connsiteY8400" fmla="*/ 1543054 h 6507156"/>
              <a:gd name="connsiteX8401" fmla="*/ 3956398 w 9124939"/>
              <a:gd name="connsiteY8401" fmla="*/ 1544959 h 6507156"/>
              <a:gd name="connsiteX8402" fmla="*/ 3956081 w 9124939"/>
              <a:gd name="connsiteY8402" fmla="*/ 1543054 h 6507156"/>
              <a:gd name="connsiteX8403" fmla="*/ 3954176 w 9124939"/>
              <a:gd name="connsiteY8403" fmla="*/ 1536069 h 6507156"/>
              <a:gd name="connsiteX8404" fmla="*/ 3948463 w 9124939"/>
              <a:gd name="connsiteY8404" fmla="*/ 1503049 h 6507156"/>
              <a:gd name="connsiteX8405" fmla="*/ 3930373 w 9124939"/>
              <a:gd name="connsiteY8405" fmla="*/ 1492889 h 6507156"/>
              <a:gd name="connsiteX8406" fmla="*/ 3926882 w 9124939"/>
              <a:gd name="connsiteY8406" fmla="*/ 1471934 h 6507156"/>
              <a:gd name="connsiteX8407" fmla="*/ 3940846 w 9124939"/>
              <a:gd name="connsiteY8407" fmla="*/ 1467172 h 6507156"/>
              <a:gd name="connsiteX8408" fmla="*/ 3946559 w 9124939"/>
              <a:gd name="connsiteY8408" fmla="*/ 1488444 h 6507156"/>
              <a:gd name="connsiteX8409" fmla="*/ 3957984 w 9124939"/>
              <a:gd name="connsiteY8409" fmla="*/ 1485904 h 6507156"/>
              <a:gd name="connsiteX8410" fmla="*/ 3962110 w 9124939"/>
              <a:gd name="connsiteY8410" fmla="*/ 1465267 h 6507156"/>
              <a:gd name="connsiteX8411" fmla="*/ 3942751 w 9124939"/>
              <a:gd name="connsiteY8411" fmla="*/ 1454471 h 6507156"/>
              <a:gd name="connsiteX8412" fmla="*/ 3948780 w 9124939"/>
              <a:gd name="connsiteY8412" fmla="*/ 1440184 h 6507156"/>
              <a:gd name="connsiteX8413" fmla="*/ 3967823 w 9124939"/>
              <a:gd name="connsiteY8413" fmla="*/ 1437644 h 6507156"/>
              <a:gd name="connsiteX8414" fmla="*/ 3959571 w 9124939"/>
              <a:gd name="connsiteY8414" fmla="*/ 1422087 h 6507156"/>
              <a:gd name="connsiteX8415" fmla="*/ 3966554 w 9124939"/>
              <a:gd name="connsiteY8415" fmla="*/ 1408117 h 6507156"/>
              <a:gd name="connsiteX8416" fmla="*/ 3993531 w 9124939"/>
              <a:gd name="connsiteY8416" fmla="*/ 1423674 h 6507156"/>
              <a:gd name="connsiteX8417" fmla="*/ 3998292 w 9124939"/>
              <a:gd name="connsiteY8417" fmla="*/ 1417324 h 6507156"/>
              <a:gd name="connsiteX8418" fmla="*/ 3980200 w 9124939"/>
              <a:gd name="connsiteY8418" fmla="*/ 1399862 h 6507156"/>
              <a:gd name="connsiteX8419" fmla="*/ 3981470 w 9124939"/>
              <a:gd name="connsiteY8419" fmla="*/ 1383669 h 6507156"/>
              <a:gd name="connsiteX8420" fmla="*/ 3957984 w 9124939"/>
              <a:gd name="connsiteY8420" fmla="*/ 1399862 h 6507156"/>
              <a:gd name="connsiteX8421" fmla="*/ 3938306 w 9124939"/>
              <a:gd name="connsiteY8421" fmla="*/ 1428436 h 6507156"/>
              <a:gd name="connsiteX8422" fmla="*/ 3928786 w 9124939"/>
              <a:gd name="connsiteY8422" fmla="*/ 1418277 h 6507156"/>
              <a:gd name="connsiteX8423" fmla="*/ 3948780 w 9124939"/>
              <a:gd name="connsiteY8423" fmla="*/ 1407164 h 6507156"/>
              <a:gd name="connsiteX8424" fmla="*/ 3944337 w 9124939"/>
              <a:gd name="connsiteY8424" fmla="*/ 1393829 h 6507156"/>
              <a:gd name="connsiteX8425" fmla="*/ 3920851 w 9124939"/>
              <a:gd name="connsiteY8425" fmla="*/ 1389384 h 6507156"/>
              <a:gd name="connsiteX8426" fmla="*/ 3928469 w 9124939"/>
              <a:gd name="connsiteY8426" fmla="*/ 1370652 h 6507156"/>
              <a:gd name="connsiteX8427" fmla="*/ 3944337 w 9124939"/>
              <a:gd name="connsiteY8427" fmla="*/ 1385257 h 6507156"/>
              <a:gd name="connsiteX8428" fmla="*/ 3982106 w 9124939"/>
              <a:gd name="connsiteY8428" fmla="*/ 1370017 h 6507156"/>
              <a:gd name="connsiteX8429" fmla="*/ 3984328 w 9124939"/>
              <a:gd name="connsiteY8429" fmla="*/ 1340807 h 6507156"/>
              <a:gd name="connsiteX8430" fmla="*/ 3992578 w 9124939"/>
              <a:gd name="connsiteY8430" fmla="*/ 1340172 h 6507156"/>
              <a:gd name="connsiteX8431" fmla="*/ 4018922 w 9124939"/>
              <a:gd name="connsiteY8431" fmla="*/ 1333822 h 6507156"/>
              <a:gd name="connsiteX8432" fmla="*/ 4030664 w 9124939"/>
              <a:gd name="connsiteY8432" fmla="*/ 1348427 h 6507156"/>
              <a:gd name="connsiteX8433" fmla="*/ 4039551 w 9124939"/>
              <a:gd name="connsiteY8433" fmla="*/ 1368747 h 6507156"/>
              <a:gd name="connsiteX8434" fmla="*/ 4047485 w 9124939"/>
              <a:gd name="connsiteY8434" fmla="*/ 1352554 h 6507156"/>
              <a:gd name="connsiteX8435" fmla="*/ 4069701 w 9124939"/>
              <a:gd name="connsiteY8435" fmla="*/ 1341760 h 6507156"/>
              <a:gd name="connsiteX8436" fmla="*/ 4077953 w 9124939"/>
              <a:gd name="connsiteY8436" fmla="*/ 1326202 h 6507156"/>
              <a:gd name="connsiteX8437" fmla="*/ 4048755 w 9124939"/>
              <a:gd name="connsiteY8437" fmla="*/ 1329377 h 6507156"/>
              <a:gd name="connsiteX8438" fmla="*/ 4040186 w 9124939"/>
              <a:gd name="connsiteY8438" fmla="*/ 1337950 h 6507156"/>
              <a:gd name="connsiteX8439" fmla="*/ 4019556 w 9124939"/>
              <a:gd name="connsiteY8439" fmla="*/ 1304294 h 6507156"/>
              <a:gd name="connsiteX8440" fmla="*/ 4012257 w 9124939"/>
              <a:gd name="connsiteY8440" fmla="*/ 1300167 h 6507156"/>
              <a:gd name="connsiteX8441" fmla="*/ 4014161 w 9124939"/>
              <a:gd name="connsiteY8441" fmla="*/ 1281117 h 6507156"/>
              <a:gd name="connsiteX8442" fmla="*/ 4029077 w 9124939"/>
              <a:gd name="connsiteY8442" fmla="*/ 1283340 h 6507156"/>
              <a:gd name="connsiteX8443" fmla="*/ 4035107 w 9124939"/>
              <a:gd name="connsiteY8443" fmla="*/ 1264290 h 6507156"/>
              <a:gd name="connsiteX8444" fmla="*/ 4001148 w 9124939"/>
              <a:gd name="connsiteY8444" fmla="*/ 1260480 h 6507156"/>
              <a:gd name="connsiteX8445" fmla="*/ 4002417 w 9124939"/>
              <a:gd name="connsiteY8445" fmla="*/ 1246510 h 6507156"/>
              <a:gd name="connsiteX8446" fmla="*/ 4033204 w 9124939"/>
              <a:gd name="connsiteY8446" fmla="*/ 1245240 h 6507156"/>
              <a:gd name="connsiteX8447" fmla="*/ 4012891 w 9124939"/>
              <a:gd name="connsiteY8447" fmla="*/ 1236985 h 6507156"/>
              <a:gd name="connsiteX8448" fmla="*/ 4019873 w 9124939"/>
              <a:gd name="connsiteY8448" fmla="*/ 1228412 h 6507156"/>
              <a:gd name="connsiteX8449" fmla="*/ 4037012 w 9124939"/>
              <a:gd name="connsiteY8449" fmla="*/ 1235715 h 6507156"/>
              <a:gd name="connsiteX8450" fmla="*/ 4042090 w 9124939"/>
              <a:gd name="connsiteY8450" fmla="*/ 1226190 h 6507156"/>
              <a:gd name="connsiteX8451" fmla="*/ 4034790 w 9124939"/>
              <a:gd name="connsiteY8451" fmla="*/ 1216982 h 6507156"/>
              <a:gd name="connsiteX8452" fmla="*/ 4037012 w 9124939"/>
              <a:gd name="connsiteY8452" fmla="*/ 1205235 h 6507156"/>
              <a:gd name="connsiteX8453" fmla="*/ 4062083 w 9124939"/>
              <a:gd name="connsiteY8453" fmla="*/ 1201742 h 6507156"/>
              <a:gd name="connsiteX8454" fmla="*/ 4047168 w 9124939"/>
              <a:gd name="connsiteY8454" fmla="*/ 1193487 h 6507156"/>
              <a:gd name="connsiteX8455" fmla="*/ 4036694 w 9124939"/>
              <a:gd name="connsiteY8455" fmla="*/ 1181104 h 6507156"/>
              <a:gd name="connsiteX8456" fmla="*/ 4039868 w 9124939"/>
              <a:gd name="connsiteY8456" fmla="*/ 1171579 h 6507156"/>
              <a:gd name="connsiteX8457" fmla="*/ 4058912 w 9124939"/>
              <a:gd name="connsiteY8457" fmla="*/ 1175390 h 6507156"/>
              <a:gd name="connsiteX8458" fmla="*/ 4063672 w 9124939"/>
              <a:gd name="connsiteY8458" fmla="*/ 1162689 h 6507156"/>
              <a:gd name="connsiteX8459" fmla="*/ 4078588 w 9124939"/>
              <a:gd name="connsiteY8459" fmla="*/ 1168087 h 6507156"/>
              <a:gd name="connsiteX8460" fmla="*/ 4090332 w 9124939"/>
              <a:gd name="connsiteY8460" fmla="*/ 1155387 h 6507156"/>
              <a:gd name="connsiteX8461" fmla="*/ 4103979 w 9124939"/>
              <a:gd name="connsiteY8461" fmla="*/ 1156022 h 6507156"/>
              <a:gd name="connsiteX8462" fmla="*/ 4108104 w 9124939"/>
              <a:gd name="connsiteY8462" fmla="*/ 1128717 h 6507156"/>
              <a:gd name="connsiteX8463" fmla="*/ 4121752 w 9124939"/>
              <a:gd name="connsiteY8463" fmla="*/ 1124272 h 6507156"/>
              <a:gd name="connsiteX8464" fmla="*/ 4128099 w 9124939"/>
              <a:gd name="connsiteY8464" fmla="*/ 1116652 h 6507156"/>
              <a:gd name="connsiteX8465" fmla="*/ 4156346 w 9124939"/>
              <a:gd name="connsiteY8465" fmla="*/ 1114747 h 6507156"/>
              <a:gd name="connsiteX8466" fmla="*/ 4176658 w 9124939"/>
              <a:gd name="connsiteY8466" fmla="*/ 1106809 h 6507156"/>
              <a:gd name="connsiteX8467" fmla="*/ 4197917 w 9124939"/>
              <a:gd name="connsiteY8467" fmla="*/ 1126494 h 6507156"/>
              <a:gd name="connsiteX8468" fmla="*/ 4213786 w 9124939"/>
              <a:gd name="connsiteY8468" fmla="*/ 1107444 h 6507156"/>
              <a:gd name="connsiteX8469" fmla="*/ 4196330 w 9124939"/>
              <a:gd name="connsiteY8469" fmla="*/ 1090934 h 6507156"/>
              <a:gd name="connsiteX8470" fmla="*/ 4177609 w 9124939"/>
              <a:gd name="connsiteY8470" fmla="*/ 1092204 h 6507156"/>
              <a:gd name="connsiteX8471" fmla="*/ 4168723 w 9124939"/>
              <a:gd name="connsiteY8471" fmla="*/ 1079504 h 6507156"/>
              <a:gd name="connsiteX8472" fmla="*/ 4152220 w 9124939"/>
              <a:gd name="connsiteY8472" fmla="*/ 1090299 h 6507156"/>
              <a:gd name="connsiteX8473" fmla="*/ 4146507 w 9124939"/>
              <a:gd name="connsiteY8473" fmla="*/ 1072519 h 6507156"/>
              <a:gd name="connsiteX8474" fmla="*/ 4136985 w 9124939"/>
              <a:gd name="connsiteY8474" fmla="*/ 1067121 h 6507156"/>
              <a:gd name="connsiteX8475" fmla="*/ 4143016 w 9124939"/>
              <a:gd name="connsiteY8475" fmla="*/ 1035687 h 6507156"/>
              <a:gd name="connsiteX8476" fmla="*/ 4165867 w 9124939"/>
              <a:gd name="connsiteY8476" fmla="*/ 1010287 h 6507156"/>
              <a:gd name="connsiteX8477" fmla="*/ 4173801 w 9124939"/>
              <a:gd name="connsiteY8477" fmla="*/ 1031242 h 6507156"/>
              <a:gd name="connsiteX8478" fmla="*/ 4187444 w 9124939"/>
              <a:gd name="connsiteY8478" fmla="*/ 1034417 h 6507156"/>
              <a:gd name="connsiteX8479" fmla="*/ 4192839 w 9124939"/>
              <a:gd name="connsiteY8479" fmla="*/ 1042354 h 6507156"/>
              <a:gd name="connsiteX8480" fmla="*/ 4204582 w 9124939"/>
              <a:gd name="connsiteY8480" fmla="*/ 1036004 h 6507156"/>
              <a:gd name="connsiteX8481" fmla="*/ 4219499 w 9124939"/>
              <a:gd name="connsiteY8481" fmla="*/ 1047434 h 6507156"/>
              <a:gd name="connsiteX8482" fmla="*/ 4234415 w 9124939"/>
              <a:gd name="connsiteY8482" fmla="*/ 1041084 h 6507156"/>
              <a:gd name="connsiteX8483" fmla="*/ 4227433 w 9124939"/>
              <a:gd name="connsiteY8483" fmla="*/ 1029654 h 6507156"/>
              <a:gd name="connsiteX8484" fmla="*/ 4244572 w 9124939"/>
              <a:gd name="connsiteY8484" fmla="*/ 1010604 h 6507156"/>
              <a:gd name="connsiteX8485" fmla="*/ 4222355 w 9124939"/>
              <a:gd name="connsiteY8485" fmla="*/ 1021082 h 6507156"/>
              <a:gd name="connsiteX8486" fmla="*/ 4201408 w 9124939"/>
              <a:gd name="connsiteY8486" fmla="*/ 1023304 h 6507156"/>
              <a:gd name="connsiteX8487" fmla="*/ 4194743 w 9124939"/>
              <a:gd name="connsiteY8487" fmla="*/ 1014097 h 6507156"/>
              <a:gd name="connsiteX8488" fmla="*/ 4214738 w 9124939"/>
              <a:gd name="connsiteY8488" fmla="*/ 1002349 h 6507156"/>
              <a:gd name="connsiteX8489" fmla="*/ 4230290 w 9124939"/>
              <a:gd name="connsiteY8489" fmla="*/ 982982 h 6507156"/>
              <a:gd name="connsiteX8490" fmla="*/ 4218864 w 9124939"/>
              <a:gd name="connsiteY8490" fmla="*/ 975997 h 6507156"/>
              <a:gd name="connsiteX8491" fmla="*/ 4231559 w 9124939"/>
              <a:gd name="connsiteY8491" fmla="*/ 965202 h 6507156"/>
              <a:gd name="connsiteX8492" fmla="*/ 4219816 w 9124939"/>
              <a:gd name="connsiteY8492" fmla="*/ 957899 h 6507156"/>
              <a:gd name="connsiteX8493" fmla="*/ 4211247 w 9124939"/>
              <a:gd name="connsiteY8493" fmla="*/ 948692 h 6507156"/>
              <a:gd name="connsiteX8494" fmla="*/ 4224577 w 9124939"/>
              <a:gd name="connsiteY8494" fmla="*/ 927419 h 6507156"/>
              <a:gd name="connsiteX8495" fmla="*/ 4233781 w 9124939"/>
              <a:gd name="connsiteY8495" fmla="*/ 908370 h 6507156"/>
              <a:gd name="connsiteX8496" fmla="*/ 4251871 w 9124939"/>
              <a:gd name="connsiteY8496" fmla="*/ 901067 h 6507156"/>
              <a:gd name="connsiteX8497" fmla="*/ 4263297 w 9124939"/>
              <a:gd name="connsiteY8497" fmla="*/ 868047 h 6507156"/>
              <a:gd name="connsiteX8498" fmla="*/ 4272818 w 9124939"/>
              <a:gd name="connsiteY8498" fmla="*/ 868047 h 6507156"/>
              <a:gd name="connsiteX8499" fmla="*/ 4268692 w 9124939"/>
              <a:gd name="connsiteY8499" fmla="*/ 878524 h 6507156"/>
              <a:gd name="connsiteX8500" fmla="*/ 4274088 w 9124939"/>
              <a:gd name="connsiteY8500" fmla="*/ 901702 h 6507156"/>
              <a:gd name="connsiteX8501" fmla="*/ 4283926 w 9124939"/>
              <a:gd name="connsiteY8501" fmla="*/ 916307 h 6507156"/>
              <a:gd name="connsiteX8502" fmla="*/ 4285831 w 9124939"/>
              <a:gd name="connsiteY8502" fmla="*/ 930912 h 6507156"/>
              <a:gd name="connsiteX8503" fmla="*/ 4294400 w 9124939"/>
              <a:gd name="connsiteY8503" fmla="*/ 914084 h 6507156"/>
              <a:gd name="connsiteX8504" fmla="*/ 4312490 w 9124939"/>
              <a:gd name="connsiteY8504" fmla="*/ 920435 h 6507156"/>
              <a:gd name="connsiteX8505" fmla="*/ 4318838 w 9124939"/>
              <a:gd name="connsiteY8505" fmla="*/ 911862 h 6507156"/>
              <a:gd name="connsiteX8506" fmla="*/ 4313125 w 9124939"/>
              <a:gd name="connsiteY8506" fmla="*/ 902337 h 6507156"/>
              <a:gd name="connsiteX8507" fmla="*/ 4284879 w 9124939"/>
              <a:gd name="connsiteY8507" fmla="*/ 910274 h 6507156"/>
              <a:gd name="connsiteX8508" fmla="*/ 4289004 w 9124939"/>
              <a:gd name="connsiteY8508" fmla="*/ 897257 h 6507156"/>
              <a:gd name="connsiteX8509" fmla="*/ 4303604 w 9124939"/>
              <a:gd name="connsiteY8509" fmla="*/ 896940 h 6507156"/>
              <a:gd name="connsiteX8510" fmla="*/ 4310904 w 9124939"/>
              <a:gd name="connsiteY8510" fmla="*/ 889637 h 6507156"/>
              <a:gd name="connsiteX8511" fmla="*/ 4298208 w 9124939"/>
              <a:gd name="connsiteY8511" fmla="*/ 871857 h 6507156"/>
              <a:gd name="connsiteX8512" fmla="*/ 4311856 w 9124939"/>
              <a:gd name="connsiteY8512" fmla="*/ 865507 h 6507156"/>
              <a:gd name="connsiteX8513" fmla="*/ 4302017 w 9124939"/>
              <a:gd name="connsiteY8513" fmla="*/ 848679 h 6507156"/>
              <a:gd name="connsiteX8514" fmla="*/ 4284244 w 9124939"/>
              <a:gd name="connsiteY8514" fmla="*/ 839472 h 6507156"/>
              <a:gd name="connsiteX8515" fmla="*/ 4298526 w 9124939"/>
              <a:gd name="connsiteY8515" fmla="*/ 822327 h 6507156"/>
              <a:gd name="connsiteX8516" fmla="*/ 4331533 w 9124939"/>
              <a:gd name="connsiteY8516" fmla="*/ 808357 h 6507156"/>
              <a:gd name="connsiteX8517" fmla="*/ 4350576 w 9124939"/>
              <a:gd name="connsiteY8517" fmla="*/ 819787 h 6507156"/>
              <a:gd name="connsiteX8518" fmla="*/ 4367714 w 9124939"/>
              <a:gd name="connsiteY8518" fmla="*/ 806770 h 6507156"/>
              <a:gd name="connsiteX8519" fmla="*/ 4381361 w 9124939"/>
              <a:gd name="connsiteY8519" fmla="*/ 838202 h 6507156"/>
              <a:gd name="connsiteX8520" fmla="*/ 4399452 w 9124939"/>
              <a:gd name="connsiteY8520" fmla="*/ 838202 h 6507156"/>
              <a:gd name="connsiteX8521" fmla="*/ 4388661 w 9124939"/>
              <a:gd name="connsiteY8521" fmla="*/ 819470 h 6507156"/>
              <a:gd name="connsiteX8522" fmla="*/ 4409608 w 9124939"/>
              <a:gd name="connsiteY8522" fmla="*/ 806452 h 6507156"/>
              <a:gd name="connsiteX8523" fmla="*/ 4420399 w 9124939"/>
              <a:gd name="connsiteY8523" fmla="*/ 791530 h 6507156"/>
              <a:gd name="connsiteX8524" fmla="*/ 4406434 w 9124939"/>
              <a:gd name="connsiteY8524" fmla="*/ 785497 h 6507156"/>
              <a:gd name="connsiteX8525" fmla="*/ 4414686 w 9124939"/>
              <a:gd name="connsiteY8525" fmla="*/ 767717 h 6507156"/>
              <a:gd name="connsiteX8526" fmla="*/ 4403895 w 9124939"/>
              <a:gd name="connsiteY8526" fmla="*/ 765495 h 6507156"/>
              <a:gd name="connsiteX8527" fmla="*/ 4375649 w 9124939"/>
              <a:gd name="connsiteY8527" fmla="*/ 794387 h 6507156"/>
              <a:gd name="connsiteX8528" fmla="*/ 4362953 w 9124939"/>
              <a:gd name="connsiteY8528" fmla="*/ 790260 h 6507156"/>
              <a:gd name="connsiteX8529" fmla="*/ 4357558 w 9124939"/>
              <a:gd name="connsiteY8529" fmla="*/ 772162 h 6507156"/>
              <a:gd name="connsiteX8530" fmla="*/ 4342959 w 9124939"/>
              <a:gd name="connsiteY8530" fmla="*/ 771527 h 6507156"/>
              <a:gd name="connsiteX8531" fmla="*/ 4338515 w 9124939"/>
              <a:gd name="connsiteY8531" fmla="*/ 790577 h 6507156"/>
              <a:gd name="connsiteX8532" fmla="*/ 4314077 w 9124939"/>
              <a:gd name="connsiteY8532" fmla="*/ 782005 h 6507156"/>
              <a:gd name="connsiteX8533" fmla="*/ 4313125 w 9124939"/>
              <a:gd name="connsiteY8533" fmla="*/ 768670 h 6507156"/>
              <a:gd name="connsiteX8534" fmla="*/ 4345815 w 9124939"/>
              <a:gd name="connsiteY8534" fmla="*/ 728347 h 6507156"/>
              <a:gd name="connsiteX8535" fmla="*/ 4355971 w 9124939"/>
              <a:gd name="connsiteY8535" fmla="*/ 696597 h 6507156"/>
              <a:gd name="connsiteX8536" fmla="*/ 4377870 w 9124939"/>
              <a:gd name="connsiteY8536" fmla="*/ 690247 h 6507156"/>
              <a:gd name="connsiteX8537" fmla="*/ 4375649 w 9124939"/>
              <a:gd name="connsiteY8537" fmla="*/ 677230 h 6507156"/>
              <a:gd name="connsiteX8538" fmla="*/ 4408339 w 9124939"/>
              <a:gd name="connsiteY8538" fmla="*/ 660085 h 6507156"/>
              <a:gd name="connsiteX8539" fmla="*/ 4416590 w 9124939"/>
              <a:gd name="connsiteY8539" fmla="*/ 641352 h 6507156"/>
              <a:gd name="connsiteX8540" fmla="*/ 4469592 w 9124939"/>
              <a:gd name="connsiteY8540" fmla="*/ 612142 h 6507156"/>
              <a:gd name="connsiteX8541" fmla="*/ 4462610 w 9124939"/>
              <a:gd name="connsiteY8541" fmla="*/ 600712 h 6507156"/>
              <a:gd name="connsiteX8542" fmla="*/ 4459436 w 9124939"/>
              <a:gd name="connsiteY8542" fmla="*/ 571185 h 6507156"/>
              <a:gd name="connsiteX8543" fmla="*/ 4476892 w 9124939"/>
              <a:gd name="connsiteY8543" fmla="*/ 521337 h 6507156"/>
              <a:gd name="connsiteX8544" fmla="*/ 4491809 w 9124939"/>
              <a:gd name="connsiteY8544" fmla="*/ 537212 h 6507156"/>
              <a:gd name="connsiteX8545" fmla="*/ 4476257 w 9124939"/>
              <a:gd name="connsiteY8545" fmla="*/ 562612 h 6507156"/>
              <a:gd name="connsiteX8546" fmla="*/ 4486731 w 9124939"/>
              <a:gd name="connsiteY8546" fmla="*/ 568645 h 6507156"/>
              <a:gd name="connsiteX8547" fmla="*/ 4489905 w 9124939"/>
              <a:gd name="connsiteY8547" fmla="*/ 558167 h 6507156"/>
              <a:gd name="connsiteX8548" fmla="*/ 4501648 w 9124939"/>
              <a:gd name="connsiteY8548" fmla="*/ 561342 h 6507156"/>
              <a:gd name="connsiteX8549" fmla="*/ 4508947 w 9124939"/>
              <a:gd name="connsiteY8549" fmla="*/ 580075 h 6507156"/>
              <a:gd name="connsiteX8550" fmla="*/ 4514343 w 9124939"/>
              <a:gd name="connsiteY8550" fmla="*/ 562295 h 6507156"/>
              <a:gd name="connsiteX8551" fmla="*/ 4531481 w 9124939"/>
              <a:gd name="connsiteY8551" fmla="*/ 574677 h 6507156"/>
              <a:gd name="connsiteX8552" fmla="*/ 4542907 w 9124939"/>
              <a:gd name="connsiteY8552" fmla="*/ 561025 h 6507156"/>
              <a:gd name="connsiteX8553" fmla="*/ 4517199 w 9124939"/>
              <a:gd name="connsiteY8553" fmla="*/ 545467 h 6507156"/>
              <a:gd name="connsiteX8554" fmla="*/ 4516247 w 9124939"/>
              <a:gd name="connsiteY8554" fmla="*/ 527370 h 6507156"/>
              <a:gd name="connsiteX8555" fmla="*/ 4510852 w 9124939"/>
              <a:gd name="connsiteY8555" fmla="*/ 514035 h 6507156"/>
              <a:gd name="connsiteX8556" fmla="*/ 4535924 w 9124939"/>
              <a:gd name="connsiteY8556" fmla="*/ 513717 h 6507156"/>
              <a:gd name="connsiteX8557" fmla="*/ 4555602 w 9124939"/>
              <a:gd name="connsiteY8557" fmla="*/ 560072 h 6507156"/>
              <a:gd name="connsiteX8558" fmla="*/ 4582262 w 9124939"/>
              <a:gd name="connsiteY8558" fmla="*/ 570232 h 6507156"/>
              <a:gd name="connsiteX8559" fmla="*/ 4585435 w 9124939"/>
              <a:gd name="connsiteY8559" fmla="*/ 589917 h 6507156"/>
              <a:gd name="connsiteX8560" fmla="*/ 4609873 w 9124939"/>
              <a:gd name="connsiteY8560" fmla="*/ 600395 h 6507156"/>
              <a:gd name="connsiteX8561" fmla="*/ 4612095 w 9124939"/>
              <a:gd name="connsiteY8561" fmla="*/ 586742 h 6507156"/>
              <a:gd name="connsiteX8562" fmla="*/ 4581944 w 9124939"/>
              <a:gd name="connsiteY8562" fmla="*/ 545785 h 6507156"/>
              <a:gd name="connsiteX8563" fmla="*/ 4571153 w 9124939"/>
              <a:gd name="connsiteY8563" fmla="*/ 544832 h 6507156"/>
              <a:gd name="connsiteX8564" fmla="*/ 4558458 w 9124939"/>
              <a:gd name="connsiteY8564" fmla="*/ 529275 h 6507156"/>
              <a:gd name="connsiteX8565" fmla="*/ 4563536 w 9124939"/>
              <a:gd name="connsiteY8565" fmla="*/ 505780 h 6507156"/>
              <a:gd name="connsiteX8566" fmla="*/ 4549572 w 9124939"/>
              <a:gd name="connsiteY8566" fmla="*/ 492445 h 6507156"/>
              <a:gd name="connsiteX8567" fmla="*/ 4572740 w 9124939"/>
              <a:gd name="connsiteY8567" fmla="*/ 453075 h 6507156"/>
              <a:gd name="connsiteX8568" fmla="*/ 4593687 w 9124939"/>
              <a:gd name="connsiteY8568" fmla="*/ 454027 h 6507156"/>
              <a:gd name="connsiteX8569" fmla="*/ 4598765 w 9124939"/>
              <a:gd name="connsiteY8569" fmla="*/ 444503 h 6507156"/>
              <a:gd name="connsiteX8570" fmla="*/ 4613682 w 9124939"/>
              <a:gd name="connsiteY8570" fmla="*/ 444185 h 6507156"/>
              <a:gd name="connsiteX8571" fmla="*/ 4607652 w 9124939"/>
              <a:gd name="connsiteY8571" fmla="*/ 463235 h 6507156"/>
              <a:gd name="connsiteX8572" fmla="*/ 4615269 w 9124939"/>
              <a:gd name="connsiteY8572" fmla="*/ 478157 h 6507156"/>
              <a:gd name="connsiteX8573" fmla="*/ 4615586 w 9124939"/>
              <a:gd name="connsiteY8573" fmla="*/ 536895 h 6507156"/>
              <a:gd name="connsiteX8574" fmla="*/ 4633042 w 9124939"/>
              <a:gd name="connsiteY8574" fmla="*/ 503240 h 6507156"/>
              <a:gd name="connsiteX8575" fmla="*/ 4639072 w 9124939"/>
              <a:gd name="connsiteY8575" fmla="*/ 447360 h 6507156"/>
              <a:gd name="connsiteX8576" fmla="*/ 4653672 w 9124939"/>
              <a:gd name="connsiteY8576" fmla="*/ 435930 h 6507156"/>
              <a:gd name="connsiteX8577" fmla="*/ 4654624 w 9124939"/>
              <a:gd name="connsiteY8577" fmla="*/ 417832 h 6507156"/>
              <a:gd name="connsiteX8578" fmla="*/ 4670810 w 9124939"/>
              <a:gd name="connsiteY8578" fmla="*/ 408307 h 6507156"/>
              <a:gd name="connsiteX8579" fmla="*/ 4678744 w 9124939"/>
              <a:gd name="connsiteY8579" fmla="*/ 399735 h 6507156"/>
              <a:gd name="connsiteX8580" fmla="*/ 4677157 w 9124939"/>
              <a:gd name="connsiteY8580" fmla="*/ 440692 h 6507156"/>
              <a:gd name="connsiteX8581" fmla="*/ 4666684 w 9124939"/>
              <a:gd name="connsiteY8581" fmla="*/ 467362 h 6507156"/>
              <a:gd name="connsiteX8582" fmla="*/ 4678744 w 9124939"/>
              <a:gd name="connsiteY8582" fmla="*/ 493397 h 6507156"/>
              <a:gd name="connsiteX8583" fmla="*/ 4678744 w 9124939"/>
              <a:gd name="connsiteY8583" fmla="*/ 518480 h 6507156"/>
              <a:gd name="connsiteX8584" fmla="*/ 4659384 w 9124939"/>
              <a:gd name="connsiteY8584" fmla="*/ 556897 h 6507156"/>
              <a:gd name="connsiteX8585" fmla="*/ 4659384 w 9124939"/>
              <a:gd name="connsiteY8585" fmla="*/ 567375 h 6507156"/>
              <a:gd name="connsiteX8586" fmla="*/ 4684457 w 9124939"/>
              <a:gd name="connsiteY8586" fmla="*/ 540705 h 6507156"/>
              <a:gd name="connsiteX8587" fmla="*/ 4691439 w 9124939"/>
              <a:gd name="connsiteY8587" fmla="*/ 505780 h 6507156"/>
              <a:gd name="connsiteX8588" fmla="*/ 4700961 w 9124939"/>
              <a:gd name="connsiteY8588" fmla="*/ 502605 h 6507156"/>
              <a:gd name="connsiteX8589" fmla="*/ 4713656 w 9124939"/>
              <a:gd name="connsiteY8589" fmla="*/ 519115 h 6507156"/>
              <a:gd name="connsiteX8590" fmla="*/ 4721273 w 9124939"/>
              <a:gd name="connsiteY8590" fmla="*/ 505462 h 6507156"/>
              <a:gd name="connsiteX8591" fmla="*/ 4703817 w 9124939"/>
              <a:gd name="connsiteY8591" fmla="*/ 490857 h 6507156"/>
              <a:gd name="connsiteX8592" fmla="*/ 4699691 w 9124939"/>
              <a:gd name="connsiteY8592" fmla="*/ 455297 h 6507156"/>
              <a:gd name="connsiteX8593" fmla="*/ 4720638 w 9124939"/>
              <a:gd name="connsiteY8593" fmla="*/ 441327 h 6507156"/>
              <a:gd name="connsiteX8594" fmla="*/ 4723495 w 9124939"/>
              <a:gd name="connsiteY8594" fmla="*/ 412752 h 6507156"/>
              <a:gd name="connsiteX8595" fmla="*/ 4736190 w 9124939"/>
              <a:gd name="connsiteY8595" fmla="*/ 399100 h 6507156"/>
              <a:gd name="connsiteX8596" fmla="*/ 4746663 w 9124939"/>
              <a:gd name="connsiteY8596" fmla="*/ 404180 h 6507156"/>
              <a:gd name="connsiteX8597" fmla="*/ 4735238 w 9124939"/>
              <a:gd name="connsiteY8597" fmla="*/ 428627 h 6507156"/>
              <a:gd name="connsiteX8598" fmla="*/ 4756502 w 9124939"/>
              <a:gd name="connsiteY8598" fmla="*/ 440057 h 6507156"/>
              <a:gd name="connsiteX8599" fmla="*/ 4762532 w 9124939"/>
              <a:gd name="connsiteY8599" fmla="*/ 411482 h 6507156"/>
              <a:gd name="connsiteX8600" fmla="*/ 4783796 w 9124939"/>
              <a:gd name="connsiteY8600" fmla="*/ 413388 h 6507156"/>
              <a:gd name="connsiteX8601" fmla="*/ 4763167 w 9124939"/>
              <a:gd name="connsiteY8601" fmla="*/ 393702 h 6507156"/>
              <a:gd name="connsiteX8602" fmla="*/ 4770784 w 9124939"/>
              <a:gd name="connsiteY8602" fmla="*/ 378780 h 6507156"/>
              <a:gd name="connsiteX8603" fmla="*/ 4786653 w 9124939"/>
              <a:gd name="connsiteY8603" fmla="*/ 388940 h 6507156"/>
              <a:gd name="connsiteX8604" fmla="*/ 4797761 w 9124939"/>
              <a:gd name="connsiteY8604" fmla="*/ 415292 h 6507156"/>
              <a:gd name="connsiteX8605" fmla="*/ 4812360 w 9124939"/>
              <a:gd name="connsiteY8605" fmla="*/ 417515 h 6507156"/>
              <a:gd name="connsiteX8606" fmla="*/ 4821882 w 9124939"/>
              <a:gd name="connsiteY8606" fmla="*/ 439422 h 6507156"/>
              <a:gd name="connsiteX8607" fmla="*/ 4841242 w 9124939"/>
              <a:gd name="connsiteY8607" fmla="*/ 458155 h 6507156"/>
              <a:gd name="connsiteX8608" fmla="*/ 4836481 w 9124939"/>
              <a:gd name="connsiteY8608" fmla="*/ 409577 h 6507156"/>
              <a:gd name="connsiteX8609" fmla="*/ 4849176 w 9124939"/>
              <a:gd name="connsiteY8609" fmla="*/ 391480 h 6507156"/>
              <a:gd name="connsiteX8610" fmla="*/ 4835212 w 9124939"/>
              <a:gd name="connsiteY8610" fmla="*/ 372748 h 6507156"/>
              <a:gd name="connsiteX8611" fmla="*/ 4847907 w 9124939"/>
              <a:gd name="connsiteY8611" fmla="*/ 361000 h 6507156"/>
              <a:gd name="connsiteX8612" fmla="*/ 4826642 w 9124939"/>
              <a:gd name="connsiteY8612" fmla="*/ 346713 h 6507156"/>
              <a:gd name="connsiteX8613" fmla="*/ 4815852 w 9124939"/>
              <a:gd name="connsiteY8613" fmla="*/ 368937 h 6507156"/>
              <a:gd name="connsiteX8614" fmla="*/ 4795857 w 9124939"/>
              <a:gd name="connsiteY8614" fmla="*/ 347983 h 6507156"/>
              <a:gd name="connsiteX8615" fmla="*/ 4796492 w 9124939"/>
              <a:gd name="connsiteY8615" fmla="*/ 324805 h 6507156"/>
              <a:gd name="connsiteX8616" fmla="*/ 4773640 w 9124939"/>
              <a:gd name="connsiteY8616" fmla="*/ 332108 h 6507156"/>
              <a:gd name="connsiteX8617" fmla="*/ 4763802 w 9124939"/>
              <a:gd name="connsiteY8617" fmla="*/ 316550 h 6507156"/>
              <a:gd name="connsiteX8618" fmla="*/ 4780623 w 9124939"/>
              <a:gd name="connsiteY8618" fmla="*/ 311153 h 6507156"/>
              <a:gd name="connsiteX8619" fmla="*/ 4793318 w 9124939"/>
              <a:gd name="connsiteY8619" fmla="*/ 319408 h 6507156"/>
              <a:gd name="connsiteX8620" fmla="*/ 4795539 w 9124939"/>
              <a:gd name="connsiteY8620" fmla="*/ 297500 h 6507156"/>
              <a:gd name="connsiteX8621" fmla="*/ 4810456 w 9124939"/>
              <a:gd name="connsiteY8621" fmla="*/ 315280 h 6507156"/>
              <a:gd name="connsiteX8622" fmla="*/ 4812360 w 9124939"/>
              <a:gd name="connsiteY8622" fmla="*/ 331155 h 6507156"/>
              <a:gd name="connsiteX8623" fmla="*/ 4828229 w 9124939"/>
              <a:gd name="connsiteY8623" fmla="*/ 337188 h 6507156"/>
              <a:gd name="connsiteX8624" fmla="*/ 4824103 w 9124939"/>
              <a:gd name="connsiteY8624" fmla="*/ 327663 h 6507156"/>
              <a:gd name="connsiteX8625" fmla="*/ 4838703 w 9124939"/>
              <a:gd name="connsiteY8625" fmla="*/ 297183 h 6507156"/>
              <a:gd name="connsiteX8626" fmla="*/ 4865045 w 9124939"/>
              <a:gd name="connsiteY8626" fmla="*/ 304168 h 6507156"/>
              <a:gd name="connsiteX8627" fmla="*/ 4863458 w 9124939"/>
              <a:gd name="connsiteY8627" fmla="*/ 347348 h 6507156"/>
              <a:gd name="connsiteX8628" fmla="*/ 4887896 w 9124939"/>
              <a:gd name="connsiteY8628" fmla="*/ 351158 h 6507156"/>
              <a:gd name="connsiteX8629" fmla="*/ 4877105 w 9124939"/>
              <a:gd name="connsiteY8629" fmla="*/ 331473 h 6507156"/>
              <a:gd name="connsiteX8630" fmla="*/ 4884723 w 9124939"/>
              <a:gd name="connsiteY8630" fmla="*/ 321948 h 6507156"/>
              <a:gd name="connsiteX8631" fmla="*/ 4892022 w 9124939"/>
              <a:gd name="connsiteY8631" fmla="*/ 328298 h 6507156"/>
              <a:gd name="connsiteX8632" fmla="*/ 4935186 w 9124939"/>
              <a:gd name="connsiteY8632" fmla="*/ 335918 h 6507156"/>
              <a:gd name="connsiteX8633" fmla="*/ 4922808 w 9124939"/>
              <a:gd name="connsiteY8633" fmla="*/ 357190 h 6507156"/>
              <a:gd name="connsiteX8634" fmla="*/ 4949468 w 9124939"/>
              <a:gd name="connsiteY8634" fmla="*/ 356238 h 6507156"/>
              <a:gd name="connsiteX8635" fmla="*/ 4932647 w 9124939"/>
              <a:gd name="connsiteY8635" fmla="*/ 376240 h 6507156"/>
              <a:gd name="connsiteX8636" fmla="*/ 4949785 w 9124939"/>
              <a:gd name="connsiteY8636" fmla="*/ 403545 h 6507156"/>
              <a:gd name="connsiteX8637" fmla="*/ 4965654 w 9124939"/>
              <a:gd name="connsiteY8637" fmla="*/ 397830 h 6507156"/>
              <a:gd name="connsiteX8638" fmla="*/ 4958989 w 9124939"/>
              <a:gd name="connsiteY8638" fmla="*/ 363223 h 6507156"/>
              <a:gd name="connsiteX8639" fmla="*/ 4973271 w 9124939"/>
              <a:gd name="connsiteY8639" fmla="*/ 346395 h 6507156"/>
              <a:gd name="connsiteX8640" fmla="*/ 4956450 w 9124939"/>
              <a:gd name="connsiteY8640" fmla="*/ 341315 h 6507156"/>
              <a:gd name="connsiteX8641" fmla="*/ 4960576 w 9124939"/>
              <a:gd name="connsiteY8641" fmla="*/ 314645 h 6507156"/>
              <a:gd name="connsiteX8642" fmla="*/ 4979619 w 9124939"/>
              <a:gd name="connsiteY8642" fmla="*/ 318773 h 6507156"/>
              <a:gd name="connsiteX8643" fmla="*/ 4985649 w 9124939"/>
              <a:gd name="connsiteY8643" fmla="*/ 300993 h 6507156"/>
              <a:gd name="connsiteX8644" fmla="*/ 4987870 w 9124939"/>
              <a:gd name="connsiteY8644" fmla="*/ 287340 h 6507156"/>
              <a:gd name="connsiteX8645" fmla="*/ 4998344 w 9124939"/>
              <a:gd name="connsiteY8645" fmla="*/ 282895 h 6507156"/>
              <a:gd name="connsiteX8646" fmla="*/ 5023099 w 9124939"/>
              <a:gd name="connsiteY8646" fmla="*/ 248923 h 6507156"/>
              <a:gd name="connsiteX8647" fmla="*/ 5037064 w 9124939"/>
              <a:gd name="connsiteY8647" fmla="*/ 247653 h 6507156"/>
              <a:gd name="connsiteX8648" fmla="*/ 5059280 w 9124939"/>
              <a:gd name="connsiteY8648" fmla="*/ 262575 h 6507156"/>
              <a:gd name="connsiteX8649" fmla="*/ 5070071 w 9124939"/>
              <a:gd name="connsiteY8649" fmla="*/ 249558 h 6507156"/>
              <a:gd name="connsiteX8650" fmla="*/ 5053885 w 9124939"/>
              <a:gd name="connsiteY8650" fmla="*/ 233683 h 6507156"/>
              <a:gd name="connsiteX8651" fmla="*/ 5066263 w 9124939"/>
              <a:gd name="connsiteY8651" fmla="*/ 193678 h 6507156"/>
              <a:gd name="connsiteX8652" fmla="*/ 5088796 w 9124939"/>
              <a:gd name="connsiteY8652" fmla="*/ 206060 h 6507156"/>
              <a:gd name="connsiteX8653" fmla="*/ 5093557 w 9124939"/>
              <a:gd name="connsiteY8653" fmla="*/ 191455 h 6507156"/>
              <a:gd name="connsiteX8654" fmla="*/ 5081814 w 9124939"/>
              <a:gd name="connsiteY8654" fmla="*/ 172723 h 6507156"/>
              <a:gd name="connsiteX8655" fmla="*/ 5053250 w 9124939"/>
              <a:gd name="connsiteY8655" fmla="*/ 167643 h 6507156"/>
              <a:gd name="connsiteX8656" fmla="*/ 5053250 w 9124939"/>
              <a:gd name="connsiteY8656" fmla="*/ 146370 h 6507156"/>
              <a:gd name="connsiteX8657" fmla="*/ 5061502 w 9124939"/>
              <a:gd name="connsiteY8657" fmla="*/ 140020 h 6507156"/>
              <a:gd name="connsiteX8658" fmla="*/ 5089431 w 9124939"/>
              <a:gd name="connsiteY8658" fmla="*/ 164150 h 6507156"/>
              <a:gd name="connsiteX8659" fmla="*/ 5098635 w 9124939"/>
              <a:gd name="connsiteY8659" fmla="*/ 158753 h 6507156"/>
              <a:gd name="connsiteX8660" fmla="*/ 5092288 w 9124939"/>
              <a:gd name="connsiteY8660" fmla="*/ 141925 h 6507156"/>
              <a:gd name="connsiteX8661" fmla="*/ 5096096 w 9124939"/>
              <a:gd name="connsiteY8661" fmla="*/ 107000 h 6507156"/>
              <a:gd name="connsiteX8662" fmla="*/ 5104665 w 9124939"/>
              <a:gd name="connsiteY8662" fmla="*/ 111128 h 6507156"/>
              <a:gd name="connsiteX8663" fmla="*/ 5115456 w 9124939"/>
              <a:gd name="connsiteY8663" fmla="*/ 133353 h 6507156"/>
              <a:gd name="connsiteX8664" fmla="*/ 5121486 w 9124939"/>
              <a:gd name="connsiteY8664" fmla="*/ 104778 h 6507156"/>
              <a:gd name="connsiteX8665" fmla="*/ 5129103 w 9124939"/>
              <a:gd name="connsiteY8665" fmla="*/ 102555 h 6507156"/>
              <a:gd name="connsiteX8666" fmla="*/ 5135451 w 9124939"/>
              <a:gd name="connsiteY8666" fmla="*/ 128590 h 6507156"/>
              <a:gd name="connsiteX8667" fmla="*/ 5148146 w 9124939"/>
              <a:gd name="connsiteY8667" fmla="*/ 131765 h 6507156"/>
              <a:gd name="connsiteX8668" fmla="*/ 5157985 w 9124939"/>
              <a:gd name="connsiteY8668" fmla="*/ 157165 h 6507156"/>
              <a:gd name="connsiteX8669" fmla="*/ 5173536 w 9124939"/>
              <a:gd name="connsiteY8669" fmla="*/ 140020 h 6507156"/>
              <a:gd name="connsiteX8670" fmla="*/ 5197974 w 9124939"/>
              <a:gd name="connsiteY8670" fmla="*/ 129543 h 6507156"/>
              <a:gd name="connsiteX8671" fmla="*/ 5202100 w 9124939"/>
              <a:gd name="connsiteY8671" fmla="*/ 147005 h 6507156"/>
              <a:gd name="connsiteX8672" fmla="*/ 5152907 w 9124939"/>
              <a:gd name="connsiteY8672" fmla="*/ 217173 h 6507156"/>
              <a:gd name="connsiteX8673" fmla="*/ 5136086 w 9124939"/>
              <a:gd name="connsiteY8673" fmla="*/ 300675 h 6507156"/>
              <a:gd name="connsiteX8674" fmla="*/ 5121486 w 9124939"/>
              <a:gd name="connsiteY8674" fmla="*/ 323853 h 6507156"/>
              <a:gd name="connsiteX8675" fmla="*/ 5127834 w 9124939"/>
              <a:gd name="connsiteY8675" fmla="*/ 352427 h 6507156"/>
              <a:gd name="connsiteX8676" fmla="*/ 5140529 w 9124939"/>
              <a:gd name="connsiteY8676" fmla="*/ 355602 h 6507156"/>
              <a:gd name="connsiteX8677" fmla="*/ 5151320 w 9124939"/>
              <a:gd name="connsiteY8677" fmla="*/ 337505 h 6507156"/>
              <a:gd name="connsiteX8678" fmla="*/ 5175441 w 9124939"/>
              <a:gd name="connsiteY8678" fmla="*/ 307660 h 6507156"/>
              <a:gd name="connsiteX8679" fmla="*/ 5157350 w 9124939"/>
              <a:gd name="connsiteY8679" fmla="*/ 308930 h 6507156"/>
              <a:gd name="connsiteX8680" fmla="*/ 5157985 w 9124939"/>
              <a:gd name="connsiteY8680" fmla="*/ 294008 h 6507156"/>
              <a:gd name="connsiteX8681" fmla="*/ 5219873 w 9124939"/>
              <a:gd name="connsiteY8681" fmla="*/ 216538 h 6507156"/>
              <a:gd name="connsiteX8682" fmla="*/ 5234473 w 9124939"/>
              <a:gd name="connsiteY8682" fmla="*/ 175580 h 6507156"/>
              <a:gd name="connsiteX8683" fmla="*/ 5260498 w 9124939"/>
              <a:gd name="connsiteY8683" fmla="*/ 152085 h 6507156"/>
              <a:gd name="connsiteX8684" fmla="*/ 5265576 w 9124939"/>
              <a:gd name="connsiteY8684" fmla="*/ 128590 h 6507156"/>
              <a:gd name="connsiteX8685" fmla="*/ 5283666 w 9124939"/>
              <a:gd name="connsiteY8685" fmla="*/ 112715 h 6507156"/>
              <a:gd name="connsiteX8686" fmla="*/ 5281445 w 9124939"/>
              <a:gd name="connsiteY8686" fmla="*/ 137798 h 6507156"/>
              <a:gd name="connsiteX8687" fmla="*/ 5291283 w 9124939"/>
              <a:gd name="connsiteY8687" fmla="*/ 154943 h 6507156"/>
              <a:gd name="connsiteX8688" fmla="*/ 5289062 w 9124939"/>
              <a:gd name="connsiteY8688" fmla="*/ 168595 h 6507156"/>
              <a:gd name="connsiteX8689" fmla="*/ 5273193 w 9124939"/>
              <a:gd name="connsiteY8689" fmla="*/ 178120 h 6507156"/>
              <a:gd name="connsiteX8690" fmla="*/ 5263989 w 9124939"/>
              <a:gd name="connsiteY8690" fmla="*/ 201298 h 6507156"/>
              <a:gd name="connsiteX8691" fmla="*/ 5291601 w 9124939"/>
              <a:gd name="connsiteY8691" fmla="*/ 193678 h 6507156"/>
              <a:gd name="connsiteX8692" fmla="*/ 5279541 w 9124939"/>
              <a:gd name="connsiteY8692" fmla="*/ 262575 h 6507156"/>
              <a:gd name="connsiteX8693" fmla="*/ 5294140 w 9124939"/>
              <a:gd name="connsiteY8693" fmla="*/ 263210 h 6507156"/>
              <a:gd name="connsiteX8694" fmla="*/ 5316356 w 9124939"/>
              <a:gd name="connsiteY8694" fmla="*/ 249240 h 6507156"/>
              <a:gd name="connsiteX8695" fmla="*/ 5331908 w 9124939"/>
              <a:gd name="connsiteY8695" fmla="*/ 205108 h 6507156"/>
              <a:gd name="connsiteX8696" fmla="*/ 5340477 w 9124939"/>
              <a:gd name="connsiteY8696" fmla="*/ 217490 h 6507156"/>
              <a:gd name="connsiteX8697" fmla="*/ 5344286 w 9124939"/>
              <a:gd name="connsiteY8697" fmla="*/ 203838 h 6507156"/>
              <a:gd name="connsiteX8698" fmla="*/ 5330638 w 9124939"/>
              <a:gd name="connsiteY8698" fmla="*/ 188280 h 6507156"/>
              <a:gd name="connsiteX8699" fmla="*/ 5334764 w 9124939"/>
              <a:gd name="connsiteY8699" fmla="*/ 167960 h 6507156"/>
              <a:gd name="connsiteX8700" fmla="*/ 5352537 w 9124939"/>
              <a:gd name="connsiteY8700" fmla="*/ 163833 h 6507156"/>
              <a:gd name="connsiteX8701" fmla="*/ 5357933 w 9124939"/>
              <a:gd name="connsiteY8701" fmla="*/ 155260 h 6507156"/>
              <a:gd name="connsiteX8702" fmla="*/ 5371580 w 9124939"/>
              <a:gd name="connsiteY8702" fmla="*/ 136210 h 6507156"/>
              <a:gd name="connsiteX8703" fmla="*/ 5362694 w 9124939"/>
              <a:gd name="connsiteY8703" fmla="*/ 125415 h 6507156"/>
              <a:gd name="connsiteX8704" fmla="*/ 5368089 w 9124939"/>
              <a:gd name="connsiteY8704" fmla="*/ 101603 h 6507156"/>
              <a:gd name="connsiteX8705" fmla="*/ 5380467 w 9124939"/>
              <a:gd name="connsiteY8705" fmla="*/ 95253 h 6507156"/>
              <a:gd name="connsiteX8706" fmla="*/ 5370945 w 9124939"/>
              <a:gd name="connsiteY8706" fmla="*/ 81283 h 6507156"/>
              <a:gd name="connsiteX8707" fmla="*/ 5378880 w 9124939"/>
              <a:gd name="connsiteY8707" fmla="*/ 60010 h 6507156"/>
              <a:gd name="connsiteX8708" fmla="*/ 5401731 w 9124939"/>
              <a:gd name="connsiteY8708" fmla="*/ 88268 h 6507156"/>
              <a:gd name="connsiteX8709" fmla="*/ 5404905 w 9124939"/>
              <a:gd name="connsiteY8709" fmla="*/ 78743 h 6507156"/>
              <a:gd name="connsiteX8710" fmla="*/ 5415061 w 9124939"/>
              <a:gd name="connsiteY8710" fmla="*/ 58740 h 6507156"/>
              <a:gd name="connsiteX8711" fmla="*/ 2018342 w 9124939"/>
              <a:gd name="connsiteY8711" fmla="*/ 47631 h 6507156"/>
              <a:gd name="connsiteX8712" fmla="*/ 2028820 w 9124939"/>
              <a:gd name="connsiteY8712" fmla="*/ 54616 h 6507156"/>
              <a:gd name="connsiteX8713" fmla="*/ 2012944 w 9124939"/>
              <a:gd name="connsiteY8713" fmla="*/ 68586 h 6507156"/>
              <a:gd name="connsiteX8714" fmla="*/ 2012944 w 9124939"/>
              <a:gd name="connsiteY8714" fmla="*/ 75571 h 6507156"/>
              <a:gd name="connsiteX8715" fmla="*/ 2018660 w 9124939"/>
              <a:gd name="connsiteY8715" fmla="*/ 74301 h 6507156"/>
              <a:gd name="connsiteX8716" fmla="*/ 2020565 w 9124939"/>
              <a:gd name="connsiteY8716" fmla="*/ 95574 h 6507156"/>
              <a:gd name="connsiteX8717" fmla="*/ 2004054 w 9124939"/>
              <a:gd name="connsiteY8717" fmla="*/ 103194 h 6507156"/>
              <a:gd name="connsiteX8718" fmla="*/ 1969448 w 9124939"/>
              <a:gd name="connsiteY8718" fmla="*/ 105099 h 6507156"/>
              <a:gd name="connsiteX8719" fmla="*/ 1951667 w 9124939"/>
              <a:gd name="connsiteY8719" fmla="*/ 111449 h 6507156"/>
              <a:gd name="connsiteX8720" fmla="*/ 1946269 w 9124939"/>
              <a:gd name="connsiteY8720" fmla="*/ 121291 h 6507156"/>
              <a:gd name="connsiteX8721" fmla="*/ 1932934 w 9124939"/>
              <a:gd name="connsiteY8721" fmla="*/ 138436 h 6507156"/>
              <a:gd name="connsiteX8722" fmla="*/ 1923410 w 9124939"/>
              <a:gd name="connsiteY8722" fmla="*/ 150819 h 6507156"/>
              <a:gd name="connsiteX8723" fmla="*/ 1916106 w 9124939"/>
              <a:gd name="connsiteY8723" fmla="*/ 143834 h 6507156"/>
              <a:gd name="connsiteX8724" fmla="*/ 1924361 w 9124939"/>
              <a:gd name="connsiteY8724" fmla="*/ 127641 h 6507156"/>
              <a:gd name="connsiteX8725" fmla="*/ 1935156 w 9124939"/>
              <a:gd name="connsiteY8725" fmla="*/ 120656 h 6507156"/>
              <a:gd name="connsiteX8726" fmla="*/ 1955794 w 9124939"/>
              <a:gd name="connsiteY8726" fmla="*/ 99384 h 6507156"/>
              <a:gd name="connsiteX8727" fmla="*/ 1967859 w 9124939"/>
              <a:gd name="connsiteY8727" fmla="*/ 98114 h 6507156"/>
              <a:gd name="connsiteX8728" fmla="*/ 1985322 w 9124939"/>
              <a:gd name="connsiteY8728" fmla="*/ 87954 h 6507156"/>
              <a:gd name="connsiteX8729" fmla="*/ 1990402 w 9124939"/>
              <a:gd name="connsiteY8729" fmla="*/ 77476 h 6507156"/>
              <a:gd name="connsiteX8730" fmla="*/ 1984686 w 9124939"/>
              <a:gd name="connsiteY8730" fmla="*/ 72396 h 6507156"/>
              <a:gd name="connsiteX8731" fmla="*/ 1988814 w 9124939"/>
              <a:gd name="connsiteY8731" fmla="*/ 60649 h 6507156"/>
              <a:gd name="connsiteX8732" fmla="*/ 2009135 w 9124939"/>
              <a:gd name="connsiteY8732" fmla="*/ 51441 h 6507156"/>
              <a:gd name="connsiteX8733" fmla="*/ 2018342 w 9124939"/>
              <a:gd name="connsiteY8733" fmla="*/ 47631 h 6507156"/>
              <a:gd name="connsiteX8734" fmla="*/ 7894005 w 9124939"/>
              <a:gd name="connsiteY8734" fmla="*/ 0 h 6507156"/>
              <a:gd name="connsiteX8735" fmla="*/ 8127630 w 9124939"/>
              <a:gd name="connsiteY8735" fmla="*/ 0 h 6507156"/>
              <a:gd name="connsiteX8736" fmla="*/ 8126993 w 9124939"/>
              <a:gd name="connsiteY8736" fmla="*/ 2866 h 6507156"/>
              <a:gd name="connsiteX8737" fmla="*/ 8156912 w 9124939"/>
              <a:gd name="connsiteY8737" fmla="*/ 44582 h 6507156"/>
              <a:gd name="connsiteX8738" fmla="*/ 8194152 w 9124939"/>
              <a:gd name="connsiteY8738" fmla="*/ 82159 h 6507156"/>
              <a:gd name="connsiteX8739" fmla="*/ 8222162 w 9124939"/>
              <a:gd name="connsiteY8739" fmla="*/ 102221 h 6507156"/>
              <a:gd name="connsiteX8740" fmla="*/ 8226618 w 9124939"/>
              <a:gd name="connsiteY8740" fmla="*/ 114003 h 6507156"/>
              <a:gd name="connsiteX8741" fmla="*/ 8244760 w 9124939"/>
              <a:gd name="connsiteY8741" fmla="*/ 121964 h 6507156"/>
              <a:gd name="connsiteX8742" fmla="*/ 8249853 w 9124939"/>
              <a:gd name="connsiteY8742" fmla="*/ 133747 h 6507156"/>
              <a:gd name="connsiteX8743" fmla="*/ 8260675 w 9124939"/>
              <a:gd name="connsiteY8743" fmla="*/ 121964 h 6507156"/>
              <a:gd name="connsiteX8744" fmla="*/ 8272451 w 9124939"/>
              <a:gd name="connsiteY8744" fmla="*/ 147121 h 6507156"/>
              <a:gd name="connsiteX8745" fmla="*/ 8258765 w 9124939"/>
              <a:gd name="connsiteY8745" fmla="*/ 158904 h 6507156"/>
              <a:gd name="connsiteX8746" fmla="*/ 8266404 w 9124939"/>
              <a:gd name="connsiteY8746" fmla="*/ 172915 h 6507156"/>
              <a:gd name="connsiteX8747" fmla="*/ 8251762 w 9124939"/>
              <a:gd name="connsiteY8747" fmla="*/ 183424 h 6507156"/>
              <a:gd name="connsiteX8748" fmla="*/ 8199245 w 9124939"/>
              <a:gd name="connsiteY8748" fmla="*/ 157630 h 6507156"/>
              <a:gd name="connsiteX8749" fmla="*/ 8196380 w 9124939"/>
              <a:gd name="connsiteY8749" fmla="*/ 175781 h 6507156"/>
              <a:gd name="connsiteX8750" fmla="*/ 8219934 w 9124939"/>
              <a:gd name="connsiteY8750" fmla="*/ 176418 h 6507156"/>
              <a:gd name="connsiteX8751" fmla="*/ 8239986 w 9124939"/>
              <a:gd name="connsiteY8751" fmla="*/ 192977 h 6507156"/>
              <a:gd name="connsiteX8752" fmla="*/ 8230437 w 9124939"/>
              <a:gd name="connsiteY8752" fmla="*/ 196162 h 6507156"/>
              <a:gd name="connsiteX8753" fmla="*/ 8232665 w 9124939"/>
              <a:gd name="connsiteY8753" fmla="*/ 214313 h 6507156"/>
              <a:gd name="connsiteX8754" fmla="*/ 8217706 w 9124939"/>
              <a:gd name="connsiteY8754" fmla="*/ 207944 h 6507156"/>
              <a:gd name="connsiteX8755" fmla="*/ 8196380 w 9124939"/>
              <a:gd name="connsiteY8755" fmla="*/ 180558 h 6507156"/>
              <a:gd name="connsiteX8756" fmla="*/ 8179511 w 9124939"/>
              <a:gd name="connsiteY8756" fmla="*/ 169094 h 6507156"/>
              <a:gd name="connsiteX8757" fmla="*/ 8184285 w 9124939"/>
              <a:gd name="connsiteY8757" fmla="*/ 151261 h 6507156"/>
              <a:gd name="connsiteX8758" fmla="*/ 8175691 w 9124939"/>
              <a:gd name="connsiteY8758" fmla="*/ 147121 h 6507156"/>
              <a:gd name="connsiteX8759" fmla="*/ 8170599 w 9124939"/>
              <a:gd name="connsiteY8759" fmla="*/ 153490 h 6507156"/>
              <a:gd name="connsiteX8760" fmla="*/ 8149592 w 9124939"/>
              <a:gd name="connsiteY8760" fmla="*/ 150306 h 6507156"/>
              <a:gd name="connsiteX8761" fmla="*/ 8150546 w 9124939"/>
              <a:gd name="connsiteY8761" fmla="*/ 167502 h 6507156"/>
              <a:gd name="connsiteX8762" fmla="*/ 8167734 w 9124939"/>
              <a:gd name="connsiteY8762" fmla="*/ 173552 h 6507156"/>
              <a:gd name="connsiteX8763" fmla="*/ 8169007 w 9124939"/>
              <a:gd name="connsiteY8763" fmla="*/ 198072 h 6507156"/>
              <a:gd name="connsiteX8764" fmla="*/ 8145772 w 9124939"/>
              <a:gd name="connsiteY8764" fmla="*/ 194888 h 6507156"/>
              <a:gd name="connsiteX8765" fmla="*/ 8125402 w 9124939"/>
              <a:gd name="connsiteY8765" fmla="*/ 181195 h 6507156"/>
              <a:gd name="connsiteX8766" fmla="*/ 8110442 w 9124939"/>
              <a:gd name="connsiteY8766" fmla="*/ 190748 h 6507156"/>
              <a:gd name="connsiteX8767" fmla="*/ 8093254 w 9124939"/>
              <a:gd name="connsiteY8767" fmla="*/ 163681 h 6507156"/>
              <a:gd name="connsiteX8768" fmla="*/ 8069701 w 9124939"/>
              <a:gd name="connsiteY8768" fmla="*/ 156356 h 6507156"/>
              <a:gd name="connsiteX8769" fmla="*/ 8059516 w 9124939"/>
              <a:gd name="connsiteY8769" fmla="*/ 170368 h 6507156"/>
              <a:gd name="connsiteX8770" fmla="*/ 8049012 w 9124939"/>
              <a:gd name="connsiteY8770" fmla="*/ 171323 h 6507156"/>
              <a:gd name="connsiteX8771" fmla="*/ 8064927 w 9124939"/>
              <a:gd name="connsiteY8771" fmla="*/ 192659 h 6507156"/>
              <a:gd name="connsiteX8772" fmla="*/ 8056651 w 9124939"/>
              <a:gd name="connsiteY8772" fmla="*/ 203168 h 6507156"/>
              <a:gd name="connsiteX8773" fmla="*/ 8039782 w 9124939"/>
              <a:gd name="connsiteY8773" fmla="*/ 195843 h 6507156"/>
              <a:gd name="connsiteX8774" fmla="*/ 8013682 w 9124939"/>
              <a:gd name="connsiteY8774" fmla="*/ 169731 h 6507156"/>
              <a:gd name="connsiteX8775" fmla="*/ 7999996 w 9124939"/>
              <a:gd name="connsiteY8775" fmla="*/ 171005 h 6507156"/>
              <a:gd name="connsiteX8776" fmla="*/ 8003179 w 9124939"/>
              <a:gd name="connsiteY8776" fmla="*/ 155082 h 6507156"/>
              <a:gd name="connsiteX8777" fmla="*/ 8032461 w 9124939"/>
              <a:gd name="connsiteY8777" fmla="*/ 146166 h 6507156"/>
              <a:gd name="connsiteX8778" fmla="*/ 7993312 w 9124939"/>
              <a:gd name="connsiteY8778" fmla="*/ 134065 h 6507156"/>
              <a:gd name="connsiteX8779" fmla="*/ 7978670 w 9124939"/>
              <a:gd name="connsiteY8779" fmla="*/ 144892 h 6507156"/>
              <a:gd name="connsiteX8780" fmla="*/ 7965939 w 9124939"/>
              <a:gd name="connsiteY8780" fmla="*/ 138523 h 6507156"/>
              <a:gd name="connsiteX8781" fmla="*/ 7938248 w 9124939"/>
              <a:gd name="connsiteY8781" fmla="*/ 152535 h 6507156"/>
              <a:gd name="connsiteX8782" fmla="*/ 7934110 w 9124939"/>
              <a:gd name="connsiteY8782" fmla="*/ 134384 h 6507156"/>
              <a:gd name="connsiteX8783" fmla="*/ 7914694 w 9124939"/>
              <a:gd name="connsiteY8783" fmla="*/ 128333 h 6507156"/>
              <a:gd name="connsiteX8784" fmla="*/ 7914376 w 9124939"/>
              <a:gd name="connsiteY8784" fmla="*/ 91075 h 6507156"/>
              <a:gd name="connsiteX8785" fmla="*/ 7892096 w 9124939"/>
              <a:gd name="connsiteY8785" fmla="*/ 72287 h 6507156"/>
              <a:gd name="connsiteX8786" fmla="*/ 7905464 w 9124939"/>
              <a:gd name="connsiteY8786" fmla="*/ 55410 h 6507156"/>
              <a:gd name="connsiteX8787" fmla="*/ 7913103 w 9124939"/>
              <a:gd name="connsiteY8787" fmla="*/ 59549 h 6507156"/>
              <a:gd name="connsiteX8788" fmla="*/ 7916604 w 9124939"/>
              <a:gd name="connsiteY8788" fmla="*/ 78656 h 6507156"/>
              <a:gd name="connsiteX8789" fmla="*/ 7944932 w 9124939"/>
              <a:gd name="connsiteY8789" fmla="*/ 75153 h 6507156"/>
              <a:gd name="connsiteX8790" fmla="*/ 7928062 w 9124939"/>
              <a:gd name="connsiteY8790" fmla="*/ 60823 h 6507156"/>
              <a:gd name="connsiteX8791" fmla="*/ 7929972 w 9124939"/>
              <a:gd name="connsiteY8791" fmla="*/ 43627 h 6507156"/>
              <a:gd name="connsiteX8792" fmla="*/ 7952252 w 9124939"/>
              <a:gd name="connsiteY8792" fmla="*/ 56046 h 6507156"/>
              <a:gd name="connsiteX8793" fmla="*/ 7940476 w 9124939"/>
              <a:gd name="connsiteY8793" fmla="*/ 38214 h 6507156"/>
              <a:gd name="connsiteX8794" fmla="*/ 7946841 w 9124939"/>
              <a:gd name="connsiteY8794" fmla="*/ 27705 h 6507156"/>
              <a:gd name="connsiteX8795" fmla="*/ 7934110 w 9124939"/>
              <a:gd name="connsiteY8795" fmla="*/ 18152 h 6507156"/>
              <a:gd name="connsiteX8796" fmla="*/ 7913103 w 9124939"/>
              <a:gd name="connsiteY8796" fmla="*/ 34392 h 6507156"/>
              <a:gd name="connsiteX8797" fmla="*/ 7908328 w 9124939"/>
              <a:gd name="connsiteY8797" fmla="*/ 21654 h 6507156"/>
              <a:gd name="connsiteX8798" fmla="*/ 7889231 w 9124939"/>
              <a:gd name="connsiteY8798" fmla="*/ 22610 h 6507156"/>
              <a:gd name="connsiteX8799" fmla="*/ 7888276 w 9124939"/>
              <a:gd name="connsiteY8799" fmla="*/ 5095 h 6507156"/>
              <a:gd name="connsiteX8800" fmla="*/ 7894005 w 9124939"/>
              <a:gd name="connsiteY8800" fmla="*/ 0 h 6507156"/>
              <a:gd name="connsiteX8801" fmla="*/ 7775563 w 9124939"/>
              <a:gd name="connsiteY8801" fmla="*/ 0 h 6507156"/>
              <a:gd name="connsiteX8802" fmla="*/ 7842711 w 9124939"/>
              <a:gd name="connsiteY8802" fmla="*/ 0 h 6507156"/>
              <a:gd name="connsiteX8803" fmla="*/ 7856526 w 9124939"/>
              <a:gd name="connsiteY8803" fmla="*/ 3193 h 6507156"/>
              <a:gd name="connsiteX8804" fmla="*/ 7850422 w 9124939"/>
              <a:gd name="connsiteY8804" fmla="*/ 34801 h 6507156"/>
              <a:gd name="connsiteX8805" fmla="*/ 7853956 w 9124939"/>
              <a:gd name="connsiteY8805" fmla="*/ 53957 h 6507156"/>
              <a:gd name="connsiteX8806" fmla="*/ 7835964 w 9124939"/>
              <a:gd name="connsiteY8806" fmla="*/ 57150 h 6507156"/>
              <a:gd name="connsiteX8807" fmla="*/ 7816045 w 9124939"/>
              <a:gd name="connsiteY8807" fmla="*/ 35120 h 6507156"/>
              <a:gd name="connsiteX8808" fmla="*/ 7812832 w 9124939"/>
              <a:gd name="connsiteY8808" fmla="*/ 15325 h 6507156"/>
              <a:gd name="connsiteX8809" fmla="*/ 7776527 w 9124939"/>
              <a:gd name="connsiteY8809" fmla="*/ 3831 h 6507156"/>
              <a:gd name="connsiteX8810" fmla="*/ 7775563 w 9124939"/>
              <a:gd name="connsiteY8810" fmla="*/ 0 h 6507156"/>
              <a:gd name="connsiteX0" fmla="*/ 1154115 w 9124939"/>
              <a:gd name="connsiteY0" fmla="*/ 6502393 h 6507156"/>
              <a:gd name="connsiteX1" fmla="*/ 1163639 w 9124939"/>
              <a:gd name="connsiteY1" fmla="*/ 6502393 h 6507156"/>
              <a:gd name="connsiteX2" fmla="*/ 1160465 w 9124939"/>
              <a:gd name="connsiteY2" fmla="*/ 6507156 h 6507156"/>
              <a:gd name="connsiteX3" fmla="*/ 1154115 w 9124939"/>
              <a:gd name="connsiteY3" fmla="*/ 6502393 h 6507156"/>
              <a:gd name="connsiteX4" fmla="*/ 3776973 w 9124939"/>
              <a:gd name="connsiteY4" fmla="*/ 6399209 h 6507156"/>
              <a:gd name="connsiteX5" fmla="*/ 3787768 w 9124939"/>
              <a:gd name="connsiteY5" fmla="*/ 6415895 h 6507156"/>
              <a:gd name="connsiteX6" fmla="*/ 3774434 w 9124939"/>
              <a:gd name="connsiteY6" fmla="*/ 6428730 h 6507156"/>
              <a:gd name="connsiteX7" fmla="*/ 3762686 w 9124939"/>
              <a:gd name="connsiteY7" fmla="*/ 6429372 h 6507156"/>
              <a:gd name="connsiteX8" fmla="*/ 3759193 w 9124939"/>
              <a:gd name="connsiteY8" fmla="*/ 6414612 h 6507156"/>
              <a:gd name="connsiteX9" fmla="*/ 3776973 w 9124939"/>
              <a:gd name="connsiteY9" fmla="*/ 6399209 h 6507156"/>
              <a:gd name="connsiteX10" fmla="*/ 3794118 w 9124939"/>
              <a:gd name="connsiteY10" fmla="*/ 6318246 h 6507156"/>
              <a:gd name="connsiteX11" fmla="*/ 3789038 w 9124939"/>
              <a:gd name="connsiteY11" fmla="*/ 6327771 h 6507156"/>
              <a:gd name="connsiteX12" fmla="*/ 3781418 w 9124939"/>
              <a:gd name="connsiteY12" fmla="*/ 6325866 h 6507156"/>
              <a:gd name="connsiteX13" fmla="*/ 3784594 w 9124939"/>
              <a:gd name="connsiteY13" fmla="*/ 6318564 h 6507156"/>
              <a:gd name="connsiteX14" fmla="*/ 3794118 w 9124939"/>
              <a:gd name="connsiteY14" fmla="*/ 6318246 h 6507156"/>
              <a:gd name="connsiteX15" fmla="*/ 3816343 w 9124939"/>
              <a:gd name="connsiteY15" fmla="*/ 6300784 h 6507156"/>
              <a:gd name="connsiteX16" fmla="*/ 3814701 w 9124939"/>
              <a:gd name="connsiteY16" fmla="*/ 6316659 h 6507156"/>
              <a:gd name="connsiteX17" fmla="*/ 3806818 w 9124939"/>
              <a:gd name="connsiteY17" fmla="*/ 6313484 h 6507156"/>
              <a:gd name="connsiteX18" fmla="*/ 3808132 w 9124939"/>
              <a:gd name="connsiteY18" fmla="*/ 6304277 h 6507156"/>
              <a:gd name="connsiteX19" fmla="*/ 3816343 w 9124939"/>
              <a:gd name="connsiteY19" fmla="*/ 6300784 h 6507156"/>
              <a:gd name="connsiteX20" fmla="*/ 5348949 w 9124939"/>
              <a:gd name="connsiteY20" fmla="*/ 6216643 h 6507156"/>
              <a:gd name="connsiteX21" fmla="*/ 5349861 w 9124939"/>
              <a:gd name="connsiteY21" fmla="*/ 6222993 h 6507156"/>
              <a:gd name="connsiteX22" fmla="*/ 5337701 w 9124939"/>
              <a:gd name="connsiteY22" fmla="*/ 6235693 h 6507156"/>
              <a:gd name="connsiteX23" fmla="*/ 5335573 w 9124939"/>
              <a:gd name="connsiteY23" fmla="*/ 6228391 h 6507156"/>
              <a:gd name="connsiteX24" fmla="*/ 5339525 w 9124939"/>
              <a:gd name="connsiteY24" fmla="*/ 6218866 h 6507156"/>
              <a:gd name="connsiteX25" fmla="*/ 5343781 w 9124939"/>
              <a:gd name="connsiteY25" fmla="*/ 6222041 h 6507156"/>
              <a:gd name="connsiteX26" fmla="*/ 5348949 w 9124939"/>
              <a:gd name="connsiteY26" fmla="*/ 6216643 h 6507156"/>
              <a:gd name="connsiteX27" fmla="*/ 5033020 w 9124939"/>
              <a:gd name="connsiteY27" fmla="*/ 6192831 h 6507156"/>
              <a:gd name="connsiteX28" fmla="*/ 5040331 w 9124939"/>
              <a:gd name="connsiteY28" fmla="*/ 6192831 h 6507156"/>
              <a:gd name="connsiteX29" fmla="*/ 5042556 w 9124939"/>
              <a:gd name="connsiteY29" fmla="*/ 6206438 h 6507156"/>
              <a:gd name="connsiteX30" fmla="*/ 5049867 w 9124939"/>
              <a:gd name="connsiteY30" fmla="*/ 6212766 h 6507156"/>
              <a:gd name="connsiteX31" fmla="*/ 5059404 w 9124939"/>
              <a:gd name="connsiteY31" fmla="*/ 6203273 h 6507156"/>
              <a:gd name="connsiteX32" fmla="*/ 5068940 w 9124939"/>
              <a:gd name="connsiteY32" fmla="*/ 6200109 h 6507156"/>
              <a:gd name="connsiteX33" fmla="*/ 5078476 w 9124939"/>
              <a:gd name="connsiteY33" fmla="*/ 6203906 h 6507156"/>
              <a:gd name="connsiteX34" fmla="*/ 5081655 w 9124939"/>
              <a:gd name="connsiteY34" fmla="*/ 6211184 h 6507156"/>
              <a:gd name="connsiteX35" fmla="*/ 5072119 w 9124939"/>
              <a:gd name="connsiteY35" fmla="*/ 6216563 h 6507156"/>
              <a:gd name="connsiteX36" fmla="*/ 5072119 w 9124939"/>
              <a:gd name="connsiteY36" fmla="*/ 6221943 h 6507156"/>
              <a:gd name="connsiteX37" fmla="*/ 5086105 w 9124939"/>
              <a:gd name="connsiteY37" fmla="*/ 6223841 h 6507156"/>
              <a:gd name="connsiteX38" fmla="*/ 5090237 w 9124939"/>
              <a:gd name="connsiteY38" fmla="*/ 6222892 h 6507156"/>
              <a:gd name="connsiteX39" fmla="*/ 5097866 w 9124939"/>
              <a:gd name="connsiteY39" fmla="*/ 6235233 h 6507156"/>
              <a:gd name="connsiteX40" fmla="*/ 5105177 w 9124939"/>
              <a:gd name="connsiteY40" fmla="*/ 6232068 h 6507156"/>
              <a:gd name="connsiteX41" fmla="*/ 5122024 w 9124939"/>
              <a:gd name="connsiteY41" fmla="*/ 6232068 h 6507156"/>
              <a:gd name="connsiteX42" fmla="*/ 5131879 w 9124939"/>
              <a:gd name="connsiteY42" fmla="*/ 6226689 h 6507156"/>
              <a:gd name="connsiteX43" fmla="*/ 5148726 w 9124939"/>
              <a:gd name="connsiteY43" fmla="*/ 6224474 h 6507156"/>
              <a:gd name="connsiteX44" fmla="*/ 5154130 w 9124939"/>
              <a:gd name="connsiteY44" fmla="*/ 6220044 h 6507156"/>
              <a:gd name="connsiteX45" fmla="*/ 5162394 w 9124939"/>
              <a:gd name="connsiteY45" fmla="*/ 6223208 h 6507156"/>
              <a:gd name="connsiteX46" fmla="*/ 5167798 w 9124939"/>
              <a:gd name="connsiteY46" fmla="*/ 6231752 h 6507156"/>
              <a:gd name="connsiteX47" fmla="*/ 5176381 w 9124939"/>
              <a:gd name="connsiteY47" fmla="*/ 6232385 h 6507156"/>
              <a:gd name="connsiteX48" fmla="*/ 5194181 w 9124939"/>
              <a:gd name="connsiteY48" fmla="*/ 6227006 h 6507156"/>
              <a:gd name="connsiteX49" fmla="*/ 5203718 w 9124939"/>
              <a:gd name="connsiteY49" fmla="*/ 6232385 h 6507156"/>
              <a:gd name="connsiteX50" fmla="*/ 5213254 w 9124939"/>
              <a:gd name="connsiteY50" fmla="*/ 6232068 h 6507156"/>
              <a:gd name="connsiteX51" fmla="*/ 5222790 w 9124939"/>
              <a:gd name="connsiteY51" fmla="*/ 6225740 h 6507156"/>
              <a:gd name="connsiteX52" fmla="*/ 5231373 w 9124939"/>
              <a:gd name="connsiteY52" fmla="*/ 6227955 h 6507156"/>
              <a:gd name="connsiteX53" fmla="*/ 5229147 w 9124939"/>
              <a:gd name="connsiteY53" fmla="*/ 6234283 h 6507156"/>
              <a:gd name="connsiteX54" fmla="*/ 5231373 w 9124939"/>
              <a:gd name="connsiteY54" fmla="*/ 6242511 h 6507156"/>
              <a:gd name="connsiteX55" fmla="*/ 5235823 w 9124939"/>
              <a:gd name="connsiteY55" fmla="*/ 6250738 h 6507156"/>
              <a:gd name="connsiteX56" fmla="*/ 5243134 w 9124939"/>
              <a:gd name="connsiteY56" fmla="*/ 6253902 h 6507156"/>
              <a:gd name="connsiteX57" fmla="*/ 5250445 w 9124939"/>
              <a:gd name="connsiteY57" fmla="*/ 6246624 h 6507156"/>
              <a:gd name="connsiteX58" fmla="*/ 5257756 w 9124939"/>
              <a:gd name="connsiteY58" fmla="*/ 6243460 h 6507156"/>
              <a:gd name="connsiteX59" fmla="*/ 5269517 w 9124939"/>
              <a:gd name="connsiteY59" fmla="*/ 6246624 h 6507156"/>
              <a:gd name="connsiteX60" fmla="*/ 5273650 w 9124939"/>
              <a:gd name="connsiteY60" fmla="*/ 6239030 h 6507156"/>
              <a:gd name="connsiteX61" fmla="*/ 5274921 w 9124939"/>
              <a:gd name="connsiteY61" fmla="*/ 6231752 h 6507156"/>
              <a:gd name="connsiteX62" fmla="*/ 5279053 w 9124939"/>
              <a:gd name="connsiteY62" fmla="*/ 6229537 h 6507156"/>
              <a:gd name="connsiteX63" fmla="*/ 5278100 w 9124939"/>
              <a:gd name="connsiteY63" fmla="*/ 6238081 h 6507156"/>
              <a:gd name="connsiteX64" fmla="*/ 5283186 w 9124939"/>
              <a:gd name="connsiteY64" fmla="*/ 6246308 h 6507156"/>
              <a:gd name="connsiteX65" fmla="*/ 5282232 w 9124939"/>
              <a:gd name="connsiteY65" fmla="*/ 6250421 h 6507156"/>
              <a:gd name="connsiteX66" fmla="*/ 5280007 w 9124939"/>
              <a:gd name="connsiteY66" fmla="*/ 6257699 h 6507156"/>
              <a:gd name="connsiteX67" fmla="*/ 5273014 w 9124939"/>
              <a:gd name="connsiteY67" fmla="*/ 6268458 h 6507156"/>
              <a:gd name="connsiteX68" fmla="*/ 5264431 w 9124939"/>
              <a:gd name="connsiteY68" fmla="*/ 6272571 h 6507156"/>
              <a:gd name="connsiteX69" fmla="*/ 5258074 w 9124939"/>
              <a:gd name="connsiteY69" fmla="*/ 6267825 h 6507156"/>
              <a:gd name="connsiteX70" fmla="*/ 5246630 w 9124939"/>
              <a:gd name="connsiteY70" fmla="*/ 6274154 h 6507156"/>
              <a:gd name="connsiteX71" fmla="*/ 5238048 w 9124939"/>
              <a:gd name="connsiteY71" fmla="*/ 6275103 h 6507156"/>
              <a:gd name="connsiteX72" fmla="*/ 5222154 w 9124939"/>
              <a:gd name="connsiteY72" fmla="*/ 6269724 h 6507156"/>
              <a:gd name="connsiteX73" fmla="*/ 5208168 w 9124939"/>
              <a:gd name="connsiteY73" fmla="*/ 6274470 h 6507156"/>
              <a:gd name="connsiteX74" fmla="*/ 5197042 w 9124939"/>
              <a:gd name="connsiteY74" fmla="*/ 6270040 h 6507156"/>
              <a:gd name="connsiteX75" fmla="*/ 5178924 w 9124939"/>
              <a:gd name="connsiteY75" fmla="*/ 6270673 h 6507156"/>
              <a:gd name="connsiteX76" fmla="*/ 5168116 w 9124939"/>
              <a:gd name="connsiteY76" fmla="*/ 6280166 h 6507156"/>
              <a:gd name="connsiteX77" fmla="*/ 5160805 w 9124939"/>
              <a:gd name="connsiteY77" fmla="*/ 6283330 h 6507156"/>
              <a:gd name="connsiteX78" fmla="*/ 5144911 w 9124939"/>
              <a:gd name="connsiteY78" fmla="*/ 6283330 h 6507156"/>
              <a:gd name="connsiteX79" fmla="*/ 5139507 w 9124939"/>
              <a:gd name="connsiteY79" fmla="*/ 6286494 h 6507156"/>
              <a:gd name="connsiteX80" fmla="*/ 5135375 w 9124939"/>
              <a:gd name="connsiteY80" fmla="*/ 6284279 h 6507156"/>
              <a:gd name="connsiteX81" fmla="*/ 5139507 w 9124939"/>
              <a:gd name="connsiteY81" fmla="*/ 6273837 h 6507156"/>
              <a:gd name="connsiteX82" fmla="*/ 5130925 w 9124939"/>
              <a:gd name="connsiteY82" fmla="*/ 6264661 h 6507156"/>
              <a:gd name="connsiteX83" fmla="*/ 5118210 w 9124939"/>
              <a:gd name="connsiteY83" fmla="*/ 6256117 h 6507156"/>
              <a:gd name="connsiteX84" fmla="*/ 5108674 w 9124939"/>
              <a:gd name="connsiteY84" fmla="*/ 6259598 h 6507156"/>
              <a:gd name="connsiteX85" fmla="*/ 5096913 w 9124939"/>
              <a:gd name="connsiteY85" fmla="*/ 6256433 h 6507156"/>
              <a:gd name="connsiteX86" fmla="*/ 5086423 w 9124939"/>
              <a:gd name="connsiteY86" fmla="*/ 6253269 h 6507156"/>
              <a:gd name="connsiteX87" fmla="*/ 5073708 w 9124939"/>
              <a:gd name="connsiteY87" fmla="*/ 6254535 h 6507156"/>
              <a:gd name="connsiteX88" fmla="*/ 5064172 w 9124939"/>
              <a:gd name="connsiteY88" fmla="*/ 6246308 h 6507156"/>
              <a:gd name="connsiteX89" fmla="*/ 5048278 w 9124939"/>
              <a:gd name="connsiteY89" fmla="*/ 6241878 h 6507156"/>
              <a:gd name="connsiteX90" fmla="*/ 5038424 w 9124939"/>
              <a:gd name="connsiteY90" fmla="*/ 6246624 h 6507156"/>
              <a:gd name="connsiteX91" fmla="*/ 5026981 w 9124939"/>
              <a:gd name="connsiteY91" fmla="*/ 6250738 h 6507156"/>
              <a:gd name="connsiteX92" fmla="*/ 5019352 w 9124939"/>
              <a:gd name="connsiteY92" fmla="*/ 6240296 h 6507156"/>
              <a:gd name="connsiteX93" fmla="*/ 5017444 w 9124939"/>
              <a:gd name="connsiteY93" fmla="*/ 6229537 h 6507156"/>
              <a:gd name="connsiteX94" fmla="*/ 5018398 w 9124939"/>
              <a:gd name="connsiteY94" fmla="*/ 6219411 h 6507156"/>
              <a:gd name="connsiteX95" fmla="*/ 5012994 w 9124939"/>
              <a:gd name="connsiteY95" fmla="*/ 6210868 h 6507156"/>
              <a:gd name="connsiteX96" fmla="*/ 5013630 w 9124939"/>
              <a:gd name="connsiteY96" fmla="*/ 6204539 h 6507156"/>
              <a:gd name="connsiteX97" fmla="*/ 5011723 w 9124939"/>
              <a:gd name="connsiteY97" fmla="*/ 6198211 h 6507156"/>
              <a:gd name="connsiteX98" fmla="*/ 5019034 w 9124939"/>
              <a:gd name="connsiteY98" fmla="*/ 6201375 h 6507156"/>
              <a:gd name="connsiteX99" fmla="*/ 5026663 w 9124939"/>
              <a:gd name="connsiteY99" fmla="*/ 6212133 h 6507156"/>
              <a:gd name="connsiteX100" fmla="*/ 5032067 w 9124939"/>
              <a:gd name="connsiteY100" fmla="*/ 6215931 h 6507156"/>
              <a:gd name="connsiteX101" fmla="*/ 5037153 w 9124939"/>
              <a:gd name="connsiteY101" fmla="*/ 6210551 h 6507156"/>
              <a:gd name="connsiteX102" fmla="*/ 5028570 w 9124939"/>
              <a:gd name="connsiteY102" fmla="*/ 6202324 h 6507156"/>
              <a:gd name="connsiteX103" fmla="*/ 5033020 w 9124939"/>
              <a:gd name="connsiteY103" fmla="*/ 6192831 h 6507156"/>
              <a:gd name="connsiteX104" fmla="*/ 6073114 w 9124939"/>
              <a:gd name="connsiteY104" fmla="*/ 6178543 h 6507156"/>
              <a:gd name="connsiteX105" fmla="*/ 6081698 w 9124939"/>
              <a:gd name="connsiteY105" fmla="*/ 6178543 h 6507156"/>
              <a:gd name="connsiteX106" fmla="*/ 6077565 w 9124939"/>
              <a:gd name="connsiteY106" fmla="*/ 6188024 h 6507156"/>
              <a:gd name="connsiteX107" fmla="*/ 6063575 w 9124939"/>
              <a:gd name="connsiteY107" fmla="*/ 6192133 h 6507156"/>
              <a:gd name="connsiteX108" fmla="*/ 6064529 w 9124939"/>
              <a:gd name="connsiteY108" fmla="*/ 6200665 h 6507156"/>
              <a:gd name="connsiteX109" fmla="*/ 6048950 w 9124939"/>
              <a:gd name="connsiteY109" fmla="*/ 6211094 h 6507156"/>
              <a:gd name="connsiteX110" fmla="*/ 6038458 w 9124939"/>
              <a:gd name="connsiteY110" fmla="*/ 6217415 h 6507156"/>
              <a:gd name="connsiteX111" fmla="*/ 6027965 w 9124939"/>
              <a:gd name="connsiteY111" fmla="*/ 6230056 h 6507156"/>
              <a:gd name="connsiteX112" fmla="*/ 6013340 w 9124939"/>
              <a:gd name="connsiteY112" fmla="*/ 6242065 h 6507156"/>
              <a:gd name="connsiteX113" fmla="*/ 6013658 w 9124939"/>
              <a:gd name="connsiteY113" fmla="*/ 6243329 h 6507156"/>
              <a:gd name="connsiteX114" fmla="*/ 6016519 w 9124939"/>
              <a:gd name="connsiteY114" fmla="*/ 6252494 h 6507156"/>
              <a:gd name="connsiteX115" fmla="*/ 6019699 w 9124939"/>
              <a:gd name="connsiteY115" fmla="*/ 6256287 h 6507156"/>
              <a:gd name="connsiteX116" fmla="*/ 6026058 w 9124939"/>
              <a:gd name="connsiteY116" fmla="*/ 6263871 h 6507156"/>
              <a:gd name="connsiteX117" fmla="*/ 6028283 w 9124939"/>
              <a:gd name="connsiteY117" fmla="*/ 6273352 h 6507156"/>
              <a:gd name="connsiteX118" fmla="*/ 6020971 w 9124939"/>
              <a:gd name="connsiteY118" fmla="*/ 6274616 h 6507156"/>
              <a:gd name="connsiteX119" fmla="*/ 6018745 w 9124939"/>
              <a:gd name="connsiteY119" fmla="*/ 6268296 h 6507156"/>
              <a:gd name="connsiteX120" fmla="*/ 6010161 w 9124939"/>
              <a:gd name="connsiteY120" fmla="*/ 6268296 h 6507156"/>
              <a:gd name="connsiteX121" fmla="*/ 6003166 w 9124939"/>
              <a:gd name="connsiteY121" fmla="*/ 6270192 h 6507156"/>
              <a:gd name="connsiteX122" fmla="*/ 5996807 w 9124939"/>
              <a:gd name="connsiteY122" fmla="*/ 6276513 h 6507156"/>
              <a:gd name="connsiteX123" fmla="*/ 5985997 w 9124939"/>
              <a:gd name="connsiteY123" fmla="*/ 6288206 h 6507156"/>
              <a:gd name="connsiteX124" fmla="*/ 5965012 w 9124939"/>
              <a:gd name="connsiteY124" fmla="*/ 6300215 h 6507156"/>
              <a:gd name="connsiteX125" fmla="*/ 5944982 w 9124939"/>
              <a:gd name="connsiteY125" fmla="*/ 6302427 h 6507156"/>
              <a:gd name="connsiteX126" fmla="*/ 5929084 w 9124939"/>
              <a:gd name="connsiteY126" fmla="*/ 6300531 h 6507156"/>
              <a:gd name="connsiteX127" fmla="*/ 5920500 w 9124939"/>
              <a:gd name="connsiteY127" fmla="*/ 6308116 h 6507156"/>
              <a:gd name="connsiteX128" fmla="*/ 5922726 w 9124939"/>
              <a:gd name="connsiteY128" fmla="*/ 6315068 h 6507156"/>
              <a:gd name="connsiteX129" fmla="*/ 5915095 w 9124939"/>
              <a:gd name="connsiteY129" fmla="*/ 6313172 h 6507156"/>
              <a:gd name="connsiteX130" fmla="*/ 5900151 w 9124939"/>
              <a:gd name="connsiteY130" fmla="*/ 6310012 h 6507156"/>
              <a:gd name="connsiteX131" fmla="*/ 5875034 w 9124939"/>
              <a:gd name="connsiteY131" fmla="*/ 6308432 h 6507156"/>
              <a:gd name="connsiteX132" fmla="*/ 5870583 w 9124939"/>
              <a:gd name="connsiteY132" fmla="*/ 6299899 h 6507156"/>
              <a:gd name="connsiteX133" fmla="*/ 5867403 w 9124939"/>
              <a:gd name="connsiteY133" fmla="*/ 6290418 h 6507156"/>
              <a:gd name="connsiteX134" fmla="*/ 5857865 w 9124939"/>
              <a:gd name="connsiteY134" fmla="*/ 6282201 h 6507156"/>
              <a:gd name="connsiteX135" fmla="*/ 5856593 w 9124939"/>
              <a:gd name="connsiteY135" fmla="*/ 6271772 h 6507156"/>
              <a:gd name="connsiteX136" fmla="*/ 5854685 w 9124939"/>
              <a:gd name="connsiteY136" fmla="*/ 6263239 h 6507156"/>
              <a:gd name="connsiteX137" fmla="*/ 5866131 w 9124939"/>
              <a:gd name="connsiteY137" fmla="*/ 6265452 h 6507156"/>
              <a:gd name="connsiteX138" fmla="*/ 5872808 w 9124939"/>
              <a:gd name="connsiteY138" fmla="*/ 6268612 h 6507156"/>
              <a:gd name="connsiteX139" fmla="*/ 5882982 w 9124939"/>
              <a:gd name="connsiteY139" fmla="*/ 6251546 h 6507156"/>
              <a:gd name="connsiteX140" fmla="*/ 5890613 w 9124939"/>
              <a:gd name="connsiteY140" fmla="*/ 6248386 h 6507156"/>
              <a:gd name="connsiteX141" fmla="*/ 5899833 w 9124939"/>
              <a:gd name="connsiteY141" fmla="*/ 6244910 h 6507156"/>
              <a:gd name="connsiteX142" fmla="*/ 5920182 w 9124939"/>
              <a:gd name="connsiteY142" fmla="*/ 6247122 h 6507156"/>
              <a:gd name="connsiteX143" fmla="*/ 5920818 w 9124939"/>
              <a:gd name="connsiteY143" fmla="*/ 6239537 h 6507156"/>
              <a:gd name="connsiteX144" fmla="*/ 5920818 w 9124939"/>
              <a:gd name="connsiteY144" fmla="*/ 6237641 h 6507156"/>
              <a:gd name="connsiteX145" fmla="*/ 5919864 w 9124939"/>
              <a:gd name="connsiteY145" fmla="*/ 6225948 h 6507156"/>
              <a:gd name="connsiteX146" fmla="*/ 5931310 w 9124939"/>
              <a:gd name="connsiteY146" fmla="*/ 6226896 h 6507156"/>
              <a:gd name="connsiteX147" fmla="*/ 5938941 w 9124939"/>
              <a:gd name="connsiteY147" fmla="*/ 6233216 h 6507156"/>
              <a:gd name="connsiteX148" fmla="*/ 5958017 w 9124939"/>
              <a:gd name="connsiteY148" fmla="*/ 6235113 h 6507156"/>
              <a:gd name="connsiteX149" fmla="*/ 5976140 w 9124939"/>
              <a:gd name="connsiteY149" fmla="*/ 6227844 h 6507156"/>
              <a:gd name="connsiteX150" fmla="*/ 6008571 w 9124939"/>
              <a:gd name="connsiteY150" fmla="*/ 6216783 h 6507156"/>
              <a:gd name="connsiteX151" fmla="*/ 6033053 w 9124939"/>
              <a:gd name="connsiteY151" fmla="*/ 6207302 h 6507156"/>
              <a:gd name="connsiteX152" fmla="*/ 6050858 w 9124939"/>
              <a:gd name="connsiteY152" fmla="*/ 6192449 h 6507156"/>
              <a:gd name="connsiteX153" fmla="*/ 6064529 w 9124939"/>
              <a:gd name="connsiteY153" fmla="*/ 6188024 h 6507156"/>
              <a:gd name="connsiteX154" fmla="*/ 6073114 w 9124939"/>
              <a:gd name="connsiteY154" fmla="*/ 6178543 h 6507156"/>
              <a:gd name="connsiteX155" fmla="*/ 5363619 w 9124939"/>
              <a:gd name="connsiteY155" fmla="*/ 6161081 h 6507156"/>
              <a:gd name="connsiteX156" fmla="*/ 5371891 w 9124939"/>
              <a:gd name="connsiteY156" fmla="*/ 6169607 h 6507156"/>
              <a:gd name="connsiteX157" fmla="*/ 5366989 w 9124939"/>
              <a:gd name="connsiteY157" fmla="*/ 6172765 h 6507156"/>
              <a:gd name="connsiteX158" fmla="*/ 5366989 w 9124939"/>
              <a:gd name="connsiteY158" fmla="*/ 6180976 h 6507156"/>
              <a:gd name="connsiteX159" fmla="*/ 5365151 w 9124939"/>
              <a:gd name="connsiteY159" fmla="*/ 6193608 h 6507156"/>
              <a:gd name="connsiteX160" fmla="*/ 5375261 w 9124939"/>
              <a:gd name="connsiteY160" fmla="*/ 6200872 h 6507156"/>
              <a:gd name="connsiteX161" fmla="*/ 5369440 w 9124939"/>
              <a:gd name="connsiteY161" fmla="*/ 6216661 h 6507156"/>
              <a:gd name="connsiteX162" fmla="*/ 5360249 w 9124939"/>
              <a:gd name="connsiteY162" fmla="*/ 6219819 h 6507156"/>
              <a:gd name="connsiteX163" fmla="*/ 5359330 w 9124939"/>
              <a:gd name="connsiteY163" fmla="*/ 6216661 h 6507156"/>
              <a:gd name="connsiteX164" fmla="*/ 5365151 w 9124939"/>
              <a:gd name="connsiteY164" fmla="*/ 6205293 h 6507156"/>
              <a:gd name="connsiteX165" fmla="*/ 5357798 w 9124939"/>
              <a:gd name="connsiteY165" fmla="*/ 6197714 h 6507156"/>
              <a:gd name="connsiteX166" fmla="*/ 5359023 w 9124939"/>
              <a:gd name="connsiteY166" fmla="*/ 6191398 h 6507156"/>
              <a:gd name="connsiteX167" fmla="*/ 5360861 w 9124939"/>
              <a:gd name="connsiteY167" fmla="*/ 6184450 h 6507156"/>
              <a:gd name="connsiteX168" fmla="*/ 5360861 w 9124939"/>
              <a:gd name="connsiteY168" fmla="*/ 6176871 h 6507156"/>
              <a:gd name="connsiteX169" fmla="*/ 5365763 w 9124939"/>
              <a:gd name="connsiteY169" fmla="*/ 6169607 h 6507156"/>
              <a:gd name="connsiteX170" fmla="*/ 5363619 w 9124939"/>
              <a:gd name="connsiteY170" fmla="*/ 6161081 h 6507156"/>
              <a:gd name="connsiteX171" fmla="*/ 4143049 w 9124939"/>
              <a:gd name="connsiteY171" fmla="*/ 6154731 h 6507156"/>
              <a:gd name="connsiteX172" fmla="*/ 4154833 w 9124939"/>
              <a:gd name="connsiteY172" fmla="*/ 6154731 h 6507156"/>
              <a:gd name="connsiteX173" fmla="*/ 4163998 w 9124939"/>
              <a:gd name="connsiteY173" fmla="*/ 6161620 h 6507156"/>
              <a:gd name="connsiteX174" fmla="*/ 4158433 w 9124939"/>
              <a:gd name="connsiteY174" fmla="*/ 6169707 h 6507156"/>
              <a:gd name="connsiteX175" fmla="*/ 4146323 w 9124939"/>
              <a:gd name="connsiteY175" fmla="*/ 6170606 h 6507156"/>
              <a:gd name="connsiteX176" fmla="*/ 4142067 w 9124939"/>
              <a:gd name="connsiteY176" fmla="*/ 6169707 h 6507156"/>
              <a:gd name="connsiteX177" fmla="*/ 4132248 w 9124939"/>
              <a:gd name="connsiteY177" fmla="*/ 6158924 h 6507156"/>
              <a:gd name="connsiteX178" fmla="*/ 4143049 w 9124939"/>
              <a:gd name="connsiteY178" fmla="*/ 6154731 h 6507156"/>
              <a:gd name="connsiteX179" fmla="*/ 4132053 w 9124939"/>
              <a:gd name="connsiteY179" fmla="*/ 6143618 h 6507156"/>
              <a:gd name="connsiteX180" fmla="*/ 4135423 w 9124939"/>
              <a:gd name="connsiteY180" fmla="*/ 6150545 h 6507156"/>
              <a:gd name="connsiteX181" fmla="*/ 4126232 w 9124939"/>
              <a:gd name="connsiteY181" fmla="*/ 6156318 h 6507156"/>
              <a:gd name="connsiteX182" fmla="*/ 4117960 w 9124939"/>
              <a:gd name="connsiteY182" fmla="*/ 6144772 h 6507156"/>
              <a:gd name="connsiteX183" fmla="*/ 4132053 w 9124939"/>
              <a:gd name="connsiteY183" fmla="*/ 6143618 h 6507156"/>
              <a:gd name="connsiteX184" fmla="*/ 4957797 w 9124939"/>
              <a:gd name="connsiteY184" fmla="*/ 6115043 h 6507156"/>
              <a:gd name="connsiteX185" fmla="*/ 4969729 w 9124939"/>
              <a:gd name="connsiteY185" fmla="*/ 6118188 h 6507156"/>
              <a:gd name="connsiteX186" fmla="*/ 4975211 w 9124939"/>
              <a:gd name="connsiteY186" fmla="*/ 6128881 h 6507156"/>
              <a:gd name="connsiteX187" fmla="*/ 4969729 w 9124939"/>
              <a:gd name="connsiteY187" fmla="*/ 6129825 h 6507156"/>
              <a:gd name="connsiteX188" fmla="*/ 4973921 w 9124939"/>
              <a:gd name="connsiteY188" fmla="*/ 6141147 h 6507156"/>
              <a:gd name="connsiteX189" fmla="*/ 4970696 w 9124939"/>
              <a:gd name="connsiteY189" fmla="*/ 6148381 h 6507156"/>
              <a:gd name="connsiteX190" fmla="*/ 4959087 w 9124939"/>
              <a:gd name="connsiteY190" fmla="*/ 6146808 h 6507156"/>
              <a:gd name="connsiteX191" fmla="*/ 4954573 w 9124939"/>
              <a:gd name="connsiteY191" fmla="*/ 6127938 h 6507156"/>
              <a:gd name="connsiteX192" fmla="*/ 4957797 w 9124939"/>
              <a:gd name="connsiteY192" fmla="*/ 6115043 h 6507156"/>
              <a:gd name="connsiteX193" fmla="*/ 5194780 w 9124939"/>
              <a:gd name="connsiteY193" fmla="*/ 6105518 h 6507156"/>
              <a:gd name="connsiteX194" fmla="*/ 5205398 w 9124939"/>
              <a:gd name="connsiteY194" fmla="*/ 6119291 h 6507156"/>
              <a:gd name="connsiteX195" fmla="*/ 5195092 w 9124939"/>
              <a:gd name="connsiteY195" fmla="*/ 6127743 h 6507156"/>
              <a:gd name="connsiteX196" fmla="*/ 5196966 w 9124939"/>
              <a:gd name="connsiteY196" fmla="*/ 6116161 h 6507156"/>
              <a:gd name="connsiteX197" fmla="*/ 5192594 w 9124939"/>
              <a:gd name="connsiteY197" fmla="*/ 6111778 h 6507156"/>
              <a:gd name="connsiteX198" fmla="*/ 5186660 w 9124939"/>
              <a:gd name="connsiteY198" fmla="*/ 6113030 h 6507156"/>
              <a:gd name="connsiteX199" fmla="*/ 5186348 w 9124939"/>
              <a:gd name="connsiteY199" fmla="*/ 6108022 h 6507156"/>
              <a:gd name="connsiteX200" fmla="*/ 5194780 w 9124939"/>
              <a:gd name="connsiteY200" fmla="*/ 6105518 h 6507156"/>
              <a:gd name="connsiteX201" fmla="*/ 5473686 w 9124939"/>
              <a:gd name="connsiteY201" fmla="*/ 6102343 h 6507156"/>
              <a:gd name="connsiteX202" fmla="*/ 5473686 w 9124939"/>
              <a:gd name="connsiteY202" fmla="*/ 6113034 h 6507156"/>
              <a:gd name="connsiteX203" fmla="*/ 5460668 w 9124939"/>
              <a:gd name="connsiteY203" fmla="*/ 6122467 h 6507156"/>
              <a:gd name="connsiteX204" fmla="*/ 5458128 w 9124939"/>
              <a:gd name="connsiteY204" fmla="*/ 6136931 h 6507156"/>
              <a:gd name="connsiteX205" fmla="*/ 5446698 w 9124939"/>
              <a:gd name="connsiteY205" fmla="*/ 6160199 h 6507156"/>
              <a:gd name="connsiteX206" fmla="*/ 5427648 w 9124939"/>
              <a:gd name="connsiteY206" fmla="*/ 6167431 h 6507156"/>
              <a:gd name="connsiteX207" fmla="*/ 5429235 w 9124939"/>
              <a:gd name="connsiteY207" fmla="*/ 6150766 h 6507156"/>
              <a:gd name="connsiteX208" fmla="*/ 5418123 w 9124939"/>
              <a:gd name="connsiteY208" fmla="*/ 6151080 h 6507156"/>
              <a:gd name="connsiteX209" fmla="*/ 5421933 w 9124939"/>
              <a:gd name="connsiteY209" fmla="*/ 6145735 h 6507156"/>
              <a:gd name="connsiteX210" fmla="*/ 5427330 w 9124939"/>
              <a:gd name="connsiteY210" fmla="*/ 6132214 h 6507156"/>
              <a:gd name="connsiteX211" fmla="*/ 5439713 w 9124939"/>
              <a:gd name="connsiteY211" fmla="*/ 6115235 h 6507156"/>
              <a:gd name="connsiteX212" fmla="*/ 5454318 w 9124939"/>
              <a:gd name="connsiteY212" fmla="*/ 6110204 h 6507156"/>
              <a:gd name="connsiteX213" fmla="*/ 5473686 w 9124939"/>
              <a:gd name="connsiteY213" fmla="*/ 6102343 h 6507156"/>
              <a:gd name="connsiteX214" fmla="*/ 5426918 w 9124939"/>
              <a:gd name="connsiteY214" fmla="*/ 6083293 h 6507156"/>
              <a:gd name="connsiteX215" fmla="*/ 5430823 w 9124939"/>
              <a:gd name="connsiteY215" fmla="*/ 6085198 h 6507156"/>
              <a:gd name="connsiteX216" fmla="*/ 5428420 w 9124939"/>
              <a:gd name="connsiteY216" fmla="*/ 6092183 h 6507156"/>
              <a:gd name="connsiteX217" fmla="*/ 5419710 w 9124939"/>
              <a:gd name="connsiteY217" fmla="*/ 6092818 h 6507156"/>
              <a:gd name="connsiteX218" fmla="*/ 5426918 w 9124939"/>
              <a:gd name="connsiteY218" fmla="*/ 6083293 h 6507156"/>
              <a:gd name="connsiteX219" fmla="*/ 5285523 w 9124939"/>
              <a:gd name="connsiteY219" fmla="*/ 6081706 h 6507156"/>
              <a:gd name="connsiteX220" fmla="*/ 5289536 w 9124939"/>
              <a:gd name="connsiteY220" fmla="*/ 6083293 h 6507156"/>
              <a:gd name="connsiteX221" fmla="*/ 5281510 w 9124939"/>
              <a:gd name="connsiteY221" fmla="*/ 6095994 h 6507156"/>
              <a:gd name="connsiteX222" fmla="*/ 5278423 w 9124939"/>
              <a:gd name="connsiteY222" fmla="*/ 6091231 h 6507156"/>
              <a:gd name="connsiteX223" fmla="*/ 5285523 w 9124939"/>
              <a:gd name="connsiteY223" fmla="*/ 6081706 h 6507156"/>
              <a:gd name="connsiteX224" fmla="*/ 4846446 w 9124939"/>
              <a:gd name="connsiteY224" fmla="*/ 6064243 h 6507156"/>
              <a:gd name="connsiteX225" fmla="*/ 4848210 w 9124939"/>
              <a:gd name="connsiteY225" fmla="*/ 6076943 h 6507156"/>
              <a:gd name="connsiteX226" fmla="*/ 4841860 w 9124939"/>
              <a:gd name="connsiteY226" fmla="*/ 6068082 h 6507156"/>
              <a:gd name="connsiteX227" fmla="*/ 4846446 w 9124939"/>
              <a:gd name="connsiteY227" fmla="*/ 6064243 h 6507156"/>
              <a:gd name="connsiteX228" fmla="*/ 5106608 w 9124939"/>
              <a:gd name="connsiteY228" fmla="*/ 6057893 h 6507156"/>
              <a:gd name="connsiteX229" fmla="*/ 5118086 w 9124939"/>
              <a:gd name="connsiteY229" fmla="*/ 6067100 h 6507156"/>
              <a:gd name="connsiteX230" fmla="*/ 5108780 w 9124939"/>
              <a:gd name="connsiteY230" fmla="*/ 6083928 h 6507156"/>
              <a:gd name="connsiteX231" fmla="*/ 5101955 w 9124939"/>
              <a:gd name="connsiteY231" fmla="*/ 6088056 h 6507156"/>
              <a:gd name="connsiteX232" fmla="*/ 5095751 w 9124939"/>
              <a:gd name="connsiteY232" fmla="*/ 6086151 h 6507156"/>
              <a:gd name="connsiteX233" fmla="*/ 5091098 w 9124939"/>
              <a:gd name="connsiteY233" fmla="*/ 6080118 h 6507156"/>
              <a:gd name="connsiteX234" fmla="*/ 5099473 w 9124939"/>
              <a:gd name="connsiteY234" fmla="*/ 6077578 h 6507156"/>
              <a:gd name="connsiteX235" fmla="*/ 5092028 w 9124939"/>
              <a:gd name="connsiteY235" fmla="*/ 6072498 h 6507156"/>
              <a:gd name="connsiteX236" fmla="*/ 5095130 w 9124939"/>
              <a:gd name="connsiteY236" fmla="*/ 6069323 h 6507156"/>
              <a:gd name="connsiteX237" fmla="*/ 5105677 w 9124939"/>
              <a:gd name="connsiteY237" fmla="*/ 6070275 h 6507156"/>
              <a:gd name="connsiteX238" fmla="*/ 5109710 w 9124939"/>
              <a:gd name="connsiteY238" fmla="*/ 6070275 h 6507156"/>
              <a:gd name="connsiteX239" fmla="*/ 5105677 w 9124939"/>
              <a:gd name="connsiteY239" fmla="*/ 6062973 h 6507156"/>
              <a:gd name="connsiteX240" fmla="*/ 5106608 w 9124939"/>
              <a:gd name="connsiteY240" fmla="*/ 6057893 h 6507156"/>
              <a:gd name="connsiteX241" fmla="*/ 5190942 w 9124939"/>
              <a:gd name="connsiteY241" fmla="*/ 6056306 h 6507156"/>
              <a:gd name="connsiteX242" fmla="*/ 5194286 w 9124939"/>
              <a:gd name="connsiteY242" fmla="*/ 6067247 h 6507156"/>
              <a:gd name="connsiteX243" fmla="*/ 5191550 w 9124939"/>
              <a:gd name="connsiteY243" fmla="*/ 6080119 h 6507156"/>
              <a:gd name="connsiteX244" fmla="*/ 5179998 w 9124939"/>
              <a:gd name="connsiteY244" fmla="*/ 6067569 h 6507156"/>
              <a:gd name="connsiteX245" fmla="*/ 5179998 w 9124939"/>
              <a:gd name="connsiteY245" fmla="*/ 6059846 h 6507156"/>
              <a:gd name="connsiteX246" fmla="*/ 5190942 w 9124939"/>
              <a:gd name="connsiteY246" fmla="*/ 6056306 h 6507156"/>
              <a:gd name="connsiteX247" fmla="*/ 5372403 w 9124939"/>
              <a:gd name="connsiteY247" fmla="*/ 6049956 h 6507156"/>
              <a:gd name="connsiteX248" fmla="*/ 5378753 w 9124939"/>
              <a:gd name="connsiteY248" fmla="*/ 6049956 h 6507156"/>
              <a:gd name="connsiteX249" fmla="*/ 5386373 w 9124939"/>
              <a:gd name="connsiteY249" fmla="*/ 6053131 h 6507156"/>
              <a:gd name="connsiteX250" fmla="*/ 5380023 w 9124939"/>
              <a:gd name="connsiteY250" fmla="*/ 6056306 h 6507156"/>
              <a:gd name="connsiteX251" fmla="*/ 5375895 w 9124939"/>
              <a:gd name="connsiteY251" fmla="*/ 6061703 h 6507156"/>
              <a:gd name="connsiteX252" fmla="*/ 5364465 w 9124939"/>
              <a:gd name="connsiteY252" fmla="*/ 6059481 h 6507156"/>
              <a:gd name="connsiteX253" fmla="*/ 5350495 w 9124939"/>
              <a:gd name="connsiteY253" fmla="*/ 6065831 h 6507156"/>
              <a:gd name="connsiteX254" fmla="*/ 5352718 w 9124939"/>
              <a:gd name="connsiteY254" fmla="*/ 6081706 h 6507156"/>
              <a:gd name="connsiteX255" fmla="*/ 5345098 w 9124939"/>
              <a:gd name="connsiteY255" fmla="*/ 6075356 h 6507156"/>
              <a:gd name="connsiteX256" fmla="*/ 5347320 w 9124939"/>
              <a:gd name="connsiteY256" fmla="*/ 6062656 h 6507156"/>
              <a:gd name="connsiteX257" fmla="*/ 5356528 w 9124939"/>
              <a:gd name="connsiteY257" fmla="*/ 6051226 h 6507156"/>
              <a:gd name="connsiteX258" fmla="*/ 5372403 w 9124939"/>
              <a:gd name="connsiteY258" fmla="*/ 6049956 h 6507156"/>
              <a:gd name="connsiteX259" fmla="*/ 5138579 w 9124939"/>
              <a:gd name="connsiteY259" fmla="*/ 6049956 h 6507156"/>
              <a:gd name="connsiteX260" fmla="*/ 5143967 w 9124939"/>
              <a:gd name="connsiteY260" fmla="*/ 6056306 h 6507156"/>
              <a:gd name="connsiteX261" fmla="*/ 5146661 w 9124939"/>
              <a:gd name="connsiteY261" fmla="*/ 6063608 h 6507156"/>
              <a:gd name="connsiteX262" fmla="*/ 5136558 w 9124939"/>
              <a:gd name="connsiteY262" fmla="*/ 6069006 h 6507156"/>
              <a:gd name="connsiteX263" fmla="*/ 5135548 w 9124939"/>
              <a:gd name="connsiteY263" fmla="*/ 6063926 h 6507156"/>
              <a:gd name="connsiteX264" fmla="*/ 5138579 w 9124939"/>
              <a:gd name="connsiteY264" fmla="*/ 6049956 h 6507156"/>
              <a:gd name="connsiteX265" fmla="*/ 3878164 w 9124939"/>
              <a:gd name="connsiteY265" fmla="*/ 6049956 h 6507156"/>
              <a:gd name="connsiteX266" fmla="*/ 3892535 w 9124939"/>
              <a:gd name="connsiteY266" fmla="*/ 6060951 h 6507156"/>
              <a:gd name="connsiteX267" fmla="*/ 3882509 w 9124939"/>
              <a:gd name="connsiteY267" fmla="*/ 6067419 h 6507156"/>
              <a:gd name="connsiteX268" fmla="*/ 3873485 w 9124939"/>
              <a:gd name="connsiteY268" fmla="*/ 6054483 h 6507156"/>
              <a:gd name="connsiteX269" fmla="*/ 3878164 w 9124939"/>
              <a:gd name="connsiteY269" fmla="*/ 6049956 h 6507156"/>
              <a:gd name="connsiteX270" fmla="*/ 349250 w 9124939"/>
              <a:gd name="connsiteY270" fmla="*/ 6042018 h 6507156"/>
              <a:gd name="connsiteX271" fmla="*/ 346454 w 9124939"/>
              <a:gd name="connsiteY271" fmla="*/ 6053131 h 6507156"/>
              <a:gd name="connsiteX272" fmla="*/ 334962 w 9124939"/>
              <a:gd name="connsiteY272" fmla="*/ 6052457 h 6507156"/>
              <a:gd name="connsiteX273" fmla="*/ 338068 w 9124939"/>
              <a:gd name="connsiteY273" fmla="*/ 6042355 h 6507156"/>
              <a:gd name="connsiteX274" fmla="*/ 349250 w 9124939"/>
              <a:gd name="connsiteY274" fmla="*/ 6042018 h 6507156"/>
              <a:gd name="connsiteX275" fmla="*/ 5256198 w 9124939"/>
              <a:gd name="connsiteY275" fmla="*/ 6035668 h 6507156"/>
              <a:gd name="connsiteX276" fmla="*/ 5251753 w 9124939"/>
              <a:gd name="connsiteY276" fmla="*/ 6039923 h 6507156"/>
              <a:gd name="connsiteX277" fmla="*/ 5249848 w 9124939"/>
              <a:gd name="connsiteY277" fmla="*/ 6053016 h 6507156"/>
              <a:gd name="connsiteX278" fmla="*/ 5241593 w 9124939"/>
              <a:gd name="connsiteY278" fmla="*/ 6062835 h 6507156"/>
              <a:gd name="connsiteX279" fmla="*/ 5227623 w 9124939"/>
              <a:gd name="connsiteY279" fmla="*/ 6067418 h 6507156"/>
              <a:gd name="connsiteX280" fmla="*/ 5229845 w 9124939"/>
              <a:gd name="connsiteY280" fmla="*/ 6056289 h 6507156"/>
              <a:gd name="connsiteX281" fmla="*/ 5244450 w 9124939"/>
              <a:gd name="connsiteY281" fmla="*/ 6048761 h 6507156"/>
              <a:gd name="connsiteX282" fmla="*/ 5245403 w 9124939"/>
              <a:gd name="connsiteY282" fmla="*/ 6036650 h 6507156"/>
              <a:gd name="connsiteX283" fmla="*/ 5256198 w 9124939"/>
              <a:gd name="connsiteY283" fmla="*/ 6035668 h 6507156"/>
              <a:gd name="connsiteX284" fmla="*/ 5342132 w 9124939"/>
              <a:gd name="connsiteY284" fmla="*/ 6026143 h 6507156"/>
              <a:gd name="connsiteX285" fmla="*/ 5351118 w 9124939"/>
              <a:gd name="connsiteY285" fmla="*/ 6029485 h 6507156"/>
              <a:gd name="connsiteX286" fmla="*/ 5356210 w 9124939"/>
              <a:gd name="connsiteY286" fmla="*/ 6039511 h 6507156"/>
              <a:gd name="connsiteX287" fmla="*/ 5344229 w 9124939"/>
              <a:gd name="connsiteY287" fmla="*/ 6045193 h 6507156"/>
              <a:gd name="connsiteX288" fmla="*/ 5342132 w 9124939"/>
              <a:gd name="connsiteY288" fmla="*/ 6041851 h 6507156"/>
              <a:gd name="connsiteX289" fmla="*/ 5346325 w 9124939"/>
              <a:gd name="connsiteY289" fmla="*/ 6033830 h 6507156"/>
              <a:gd name="connsiteX290" fmla="*/ 5340335 w 9124939"/>
              <a:gd name="connsiteY290" fmla="*/ 6032827 h 6507156"/>
              <a:gd name="connsiteX291" fmla="*/ 5342132 w 9124939"/>
              <a:gd name="connsiteY291" fmla="*/ 6026143 h 6507156"/>
              <a:gd name="connsiteX292" fmla="*/ 5125103 w 9124939"/>
              <a:gd name="connsiteY292" fmla="*/ 6022968 h 6507156"/>
              <a:gd name="connsiteX293" fmla="*/ 5130785 w 9124939"/>
              <a:gd name="connsiteY293" fmla="*/ 6034269 h 6507156"/>
              <a:gd name="connsiteX294" fmla="*/ 5125103 w 9124939"/>
              <a:gd name="connsiteY294" fmla="*/ 6042018 h 6507156"/>
              <a:gd name="connsiteX295" fmla="*/ 5114074 w 9124939"/>
              <a:gd name="connsiteY295" fmla="*/ 6040080 h 6507156"/>
              <a:gd name="connsiteX296" fmla="*/ 5111735 w 9124939"/>
              <a:gd name="connsiteY296" fmla="*/ 6031363 h 6507156"/>
              <a:gd name="connsiteX297" fmla="*/ 5114074 w 9124939"/>
              <a:gd name="connsiteY297" fmla="*/ 6026197 h 6507156"/>
              <a:gd name="connsiteX298" fmla="*/ 5125103 w 9124939"/>
              <a:gd name="connsiteY298" fmla="*/ 6022968 h 6507156"/>
              <a:gd name="connsiteX299" fmla="*/ 5182764 w 9124939"/>
              <a:gd name="connsiteY299" fmla="*/ 6018206 h 6507156"/>
              <a:gd name="connsiteX300" fmla="*/ 5184761 w 9124939"/>
              <a:gd name="connsiteY300" fmla="*/ 6030447 h 6507156"/>
              <a:gd name="connsiteX301" fmla="*/ 5180766 w 9124939"/>
              <a:gd name="connsiteY301" fmla="*/ 6038709 h 6507156"/>
              <a:gd name="connsiteX302" fmla="*/ 5173110 w 9124939"/>
              <a:gd name="connsiteY302" fmla="*/ 6043606 h 6507156"/>
              <a:gd name="connsiteX303" fmla="*/ 5164123 w 9124939"/>
              <a:gd name="connsiteY303" fmla="*/ 6034731 h 6507156"/>
              <a:gd name="connsiteX304" fmla="*/ 5168117 w 9124939"/>
              <a:gd name="connsiteY304" fmla="*/ 6023714 h 6507156"/>
              <a:gd name="connsiteX305" fmla="*/ 5182764 w 9124939"/>
              <a:gd name="connsiteY305" fmla="*/ 6018206 h 6507156"/>
              <a:gd name="connsiteX306" fmla="*/ 5210326 w 9124939"/>
              <a:gd name="connsiteY306" fmla="*/ 6011856 h 6507156"/>
              <a:gd name="connsiteX307" fmla="*/ 5215583 w 9124939"/>
              <a:gd name="connsiteY307" fmla="*/ 6015845 h 6507156"/>
              <a:gd name="connsiteX308" fmla="*/ 5216511 w 9124939"/>
              <a:gd name="connsiteY308" fmla="*/ 6030879 h 6507156"/>
              <a:gd name="connsiteX309" fmla="*/ 5206614 w 9124939"/>
              <a:gd name="connsiteY309" fmla="*/ 6045300 h 6507156"/>
              <a:gd name="connsiteX310" fmla="*/ 5201357 w 9124939"/>
              <a:gd name="connsiteY310" fmla="*/ 6048369 h 6507156"/>
              <a:gd name="connsiteX311" fmla="*/ 5192698 w 9124939"/>
              <a:gd name="connsiteY311" fmla="*/ 6031186 h 6507156"/>
              <a:gd name="connsiteX312" fmla="*/ 5197955 w 9124939"/>
              <a:gd name="connsiteY312" fmla="*/ 6015845 h 6507156"/>
              <a:gd name="connsiteX313" fmla="*/ 5210326 w 9124939"/>
              <a:gd name="connsiteY313" fmla="*/ 6011856 h 6507156"/>
              <a:gd name="connsiteX314" fmla="*/ 4973623 w 9124939"/>
              <a:gd name="connsiteY314" fmla="*/ 6005506 h 6507156"/>
              <a:gd name="connsiteX315" fmla="*/ 4981561 w 9124939"/>
              <a:gd name="connsiteY315" fmla="*/ 6009034 h 6507156"/>
              <a:gd name="connsiteX316" fmla="*/ 4974946 w 9124939"/>
              <a:gd name="connsiteY316" fmla="*/ 6015031 h 6507156"/>
              <a:gd name="connsiteX317" fmla="*/ 4973623 w 9124939"/>
              <a:gd name="connsiteY317" fmla="*/ 6005506 h 6507156"/>
              <a:gd name="connsiteX318" fmla="*/ 5324582 w 9124939"/>
              <a:gd name="connsiteY318" fmla="*/ 5999156 h 6507156"/>
              <a:gd name="connsiteX319" fmla="*/ 5330810 w 9124939"/>
              <a:gd name="connsiteY319" fmla="*/ 6005801 h 6507156"/>
              <a:gd name="connsiteX320" fmla="*/ 5329711 w 9124939"/>
              <a:gd name="connsiteY320" fmla="*/ 6012447 h 6507156"/>
              <a:gd name="connsiteX321" fmla="*/ 5322384 w 9124939"/>
              <a:gd name="connsiteY321" fmla="*/ 6013444 h 6507156"/>
              <a:gd name="connsiteX322" fmla="*/ 5321285 w 9124939"/>
              <a:gd name="connsiteY322" fmla="*/ 6008127 h 6507156"/>
              <a:gd name="connsiteX323" fmla="*/ 5324582 w 9124939"/>
              <a:gd name="connsiteY323" fmla="*/ 5999156 h 6507156"/>
              <a:gd name="connsiteX324" fmla="*/ 5109512 w 9124939"/>
              <a:gd name="connsiteY324" fmla="*/ 5991218 h 6507156"/>
              <a:gd name="connsiteX325" fmla="*/ 5114910 w 9124939"/>
              <a:gd name="connsiteY325" fmla="*/ 5994393 h 6507156"/>
              <a:gd name="connsiteX326" fmla="*/ 5113957 w 9124939"/>
              <a:gd name="connsiteY326" fmla="*/ 6003918 h 6507156"/>
              <a:gd name="connsiteX327" fmla="*/ 5108877 w 9124939"/>
              <a:gd name="connsiteY327" fmla="*/ 6010268 h 6507156"/>
              <a:gd name="connsiteX328" fmla="*/ 5105385 w 9124939"/>
              <a:gd name="connsiteY328" fmla="*/ 6007093 h 6507156"/>
              <a:gd name="connsiteX329" fmla="*/ 5105385 w 9124939"/>
              <a:gd name="connsiteY329" fmla="*/ 5994393 h 6507156"/>
              <a:gd name="connsiteX330" fmla="*/ 5109512 w 9124939"/>
              <a:gd name="connsiteY330" fmla="*/ 5991218 h 6507156"/>
              <a:gd name="connsiteX331" fmla="*/ 5014648 w 9124939"/>
              <a:gd name="connsiteY331" fmla="*/ 5988043 h 6507156"/>
              <a:gd name="connsiteX332" fmla="*/ 5016486 w 9124939"/>
              <a:gd name="connsiteY332" fmla="*/ 5993149 h 6507156"/>
              <a:gd name="connsiteX333" fmla="*/ 5006376 w 9124939"/>
              <a:gd name="connsiteY333" fmla="*/ 5999156 h 6507156"/>
              <a:gd name="connsiteX334" fmla="*/ 4999023 w 9124939"/>
              <a:gd name="connsiteY334" fmla="*/ 5997354 h 6507156"/>
              <a:gd name="connsiteX335" fmla="*/ 5003312 w 9124939"/>
              <a:gd name="connsiteY335" fmla="*/ 5994350 h 6507156"/>
              <a:gd name="connsiteX336" fmla="*/ 5014648 w 9124939"/>
              <a:gd name="connsiteY336" fmla="*/ 5988043 h 6507156"/>
              <a:gd name="connsiteX337" fmla="*/ 5194920 w 9124939"/>
              <a:gd name="connsiteY337" fmla="*/ 5983281 h 6507156"/>
              <a:gd name="connsiteX338" fmla="*/ 5205398 w 9124939"/>
              <a:gd name="connsiteY338" fmla="*/ 5984207 h 6507156"/>
              <a:gd name="connsiteX339" fmla="*/ 5205398 w 9124939"/>
              <a:gd name="connsiteY339" fmla="*/ 5989146 h 6507156"/>
              <a:gd name="connsiteX340" fmla="*/ 5195873 w 9124939"/>
              <a:gd name="connsiteY340" fmla="*/ 5994394 h 6507156"/>
              <a:gd name="connsiteX341" fmla="*/ 5186348 w 9124939"/>
              <a:gd name="connsiteY341" fmla="*/ 5992542 h 6507156"/>
              <a:gd name="connsiteX342" fmla="*/ 5194920 w 9124939"/>
              <a:gd name="connsiteY342" fmla="*/ 5983281 h 6507156"/>
              <a:gd name="connsiteX343" fmla="*/ 5146660 w 9124939"/>
              <a:gd name="connsiteY343" fmla="*/ 5981693 h 6507156"/>
              <a:gd name="connsiteX344" fmla="*/ 5157773 w 9124939"/>
              <a:gd name="connsiteY344" fmla="*/ 5989714 h 6507156"/>
              <a:gd name="connsiteX345" fmla="*/ 5148762 w 9124939"/>
              <a:gd name="connsiteY345" fmla="*/ 6000743 h 6507156"/>
              <a:gd name="connsiteX346" fmla="*/ 5146660 w 9124939"/>
              <a:gd name="connsiteY346" fmla="*/ 5994059 h 6507156"/>
              <a:gd name="connsiteX347" fmla="*/ 5146660 w 9124939"/>
              <a:gd name="connsiteY347" fmla="*/ 5981693 h 6507156"/>
              <a:gd name="connsiteX348" fmla="*/ 5164830 w 9124939"/>
              <a:gd name="connsiteY348" fmla="*/ 5968993 h 6507156"/>
              <a:gd name="connsiteX349" fmla="*/ 5175450 w 9124939"/>
              <a:gd name="connsiteY349" fmla="*/ 5968993 h 6507156"/>
              <a:gd name="connsiteX350" fmla="*/ 5183173 w 9124939"/>
              <a:gd name="connsiteY350" fmla="*/ 5973204 h 6507156"/>
              <a:gd name="connsiteX351" fmla="*/ 5182207 w 9124939"/>
              <a:gd name="connsiteY351" fmla="*/ 5981628 h 6507156"/>
              <a:gd name="connsiteX352" fmla="*/ 5173519 w 9124939"/>
              <a:gd name="connsiteY352" fmla="*/ 5984868 h 6507156"/>
              <a:gd name="connsiteX353" fmla="*/ 5159360 w 9124939"/>
              <a:gd name="connsiteY353" fmla="*/ 5972233 h 6507156"/>
              <a:gd name="connsiteX354" fmla="*/ 5164830 w 9124939"/>
              <a:gd name="connsiteY354" fmla="*/ 5968993 h 6507156"/>
              <a:gd name="connsiteX355" fmla="*/ 5101077 w 9124939"/>
              <a:gd name="connsiteY355" fmla="*/ 5957881 h 6507156"/>
              <a:gd name="connsiteX356" fmla="*/ 5108221 w 9124939"/>
              <a:gd name="connsiteY356" fmla="*/ 5964967 h 6507156"/>
              <a:gd name="connsiteX357" fmla="*/ 5108561 w 9124939"/>
              <a:gd name="connsiteY357" fmla="*/ 5972375 h 6507156"/>
              <a:gd name="connsiteX358" fmla="*/ 5099376 w 9124939"/>
              <a:gd name="connsiteY358" fmla="*/ 5980106 h 6507156"/>
              <a:gd name="connsiteX359" fmla="*/ 5099376 w 9124939"/>
              <a:gd name="connsiteY359" fmla="*/ 5969476 h 6507156"/>
              <a:gd name="connsiteX360" fmla="*/ 5094273 w 9124939"/>
              <a:gd name="connsiteY360" fmla="*/ 5962068 h 6507156"/>
              <a:gd name="connsiteX361" fmla="*/ 5101077 w 9124939"/>
              <a:gd name="connsiteY361" fmla="*/ 5957881 h 6507156"/>
              <a:gd name="connsiteX362" fmla="*/ 5295651 w 9124939"/>
              <a:gd name="connsiteY362" fmla="*/ 5954706 h 6507156"/>
              <a:gd name="connsiteX363" fmla="*/ 5303823 w 9124939"/>
              <a:gd name="connsiteY363" fmla="*/ 5960990 h 6507156"/>
              <a:gd name="connsiteX364" fmla="*/ 5292710 w 9124939"/>
              <a:gd name="connsiteY364" fmla="*/ 5962644 h 6507156"/>
              <a:gd name="connsiteX365" fmla="*/ 5295651 w 9124939"/>
              <a:gd name="connsiteY365" fmla="*/ 5954706 h 6507156"/>
              <a:gd name="connsiteX366" fmla="*/ 5284773 w 9124939"/>
              <a:gd name="connsiteY366" fmla="*/ 5951531 h 6507156"/>
              <a:gd name="connsiteX367" fmla="*/ 5277470 w 9124939"/>
              <a:gd name="connsiteY367" fmla="*/ 5967916 h 6507156"/>
              <a:gd name="connsiteX368" fmla="*/ 5267628 w 9124939"/>
              <a:gd name="connsiteY368" fmla="*/ 5967916 h 6507156"/>
              <a:gd name="connsiteX369" fmla="*/ 5253023 w 9124939"/>
              <a:gd name="connsiteY369" fmla="*/ 5978519 h 6507156"/>
              <a:gd name="connsiteX370" fmla="*/ 5257150 w 9124939"/>
              <a:gd name="connsiteY370" fmla="*/ 5963740 h 6507156"/>
              <a:gd name="connsiteX371" fmla="*/ 5267628 w 9124939"/>
              <a:gd name="connsiteY371" fmla="*/ 5961491 h 6507156"/>
              <a:gd name="connsiteX372" fmla="*/ 5284773 w 9124939"/>
              <a:gd name="connsiteY372" fmla="*/ 5951531 h 6507156"/>
              <a:gd name="connsiteX373" fmla="*/ 5077692 w 9124939"/>
              <a:gd name="connsiteY373" fmla="*/ 5951531 h 6507156"/>
              <a:gd name="connsiteX374" fmla="*/ 5084748 w 9124939"/>
              <a:gd name="connsiteY374" fmla="*/ 5954534 h 6507156"/>
              <a:gd name="connsiteX375" fmla="*/ 5074517 w 9124939"/>
              <a:gd name="connsiteY375" fmla="*/ 5962644 h 6507156"/>
              <a:gd name="connsiteX376" fmla="*/ 5072048 w 9124939"/>
              <a:gd name="connsiteY376" fmla="*/ 5959640 h 6507156"/>
              <a:gd name="connsiteX377" fmla="*/ 5077692 w 9124939"/>
              <a:gd name="connsiteY377" fmla="*/ 5951531 h 6507156"/>
              <a:gd name="connsiteX378" fmla="*/ 328572 w 9124939"/>
              <a:gd name="connsiteY378" fmla="*/ 5942006 h 6507156"/>
              <a:gd name="connsiteX379" fmla="*/ 336550 w 9124939"/>
              <a:gd name="connsiteY379" fmla="*/ 5950737 h 6507156"/>
              <a:gd name="connsiteX380" fmla="*/ 325699 w 9124939"/>
              <a:gd name="connsiteY380" fmla="*/ 5957454 h 6507156"/>
              <a:gd name="connsiteX381" fmla="*/ 300487 w 9124939"/>
              <a:gd name="connsiteY381" fmla="*/ 5959469 h 6507156"/>
              <a:gd name="connsiteX382" fmla="*/ 274637 w 9124939"/>
              <a:gd name="connsiteY382" fmla="*/ 5949058 h 6507156"/>
              <a:gd name="connsiteX383" fmla="*/ 275595 w 9124939"/>
              <a:gd name="connsiteY383" fmla="*/ 5942342 h 6507156"/>
              <a:gd name="connsiteX384" fmla="*/ 299211 w 9124939"/>
              <a:gd name="connsiteY384" fmla="*/ 5949394 h 6507156"/>
              <a:gd name="connsiteX385" fmla="*/ 328572 w 9124939"/>
              <a:gd name="connsiteY385" fmla="*/ 5942006 h 6507156"/>
              <a:gd name="connsiteX386" fmla="*/ 5328270 w 9124939"/>
              <a:gd name="connsiteY386" fmla="*/ 5932481 h 6507156"/>
              <a:gd name="connsiteX387" fmla="*/ 5333668 w 9124939"/>
              <a:gd name="connsiteY387" fmla="*/ 5932481 h 6507156"/>
              <a:gd name="connsiteX388" fmla="*/ 5338748 w 9124939"/>
              <a:gd name="connsiteY388" fmla="*/ 5935484 h 6507156"/>
              <a:gd name="connsiteX389" fmla="*/ 5347320 w 9124939"/>
              <a:gd name="connsiteY389" fmla="*/ 5935484 h 6507156"/>
              <a:gd name="connsiteX390" fmla="*/ 5348273 w 9124939"/>
              <a:gd name="connsiteY390" fmla="*/ 5943593 h 6507156"/>
              <a:gd name="connsiteX391" fmla="*/ 5332398 w 9124939"/>
              <a:gd name="connsiteY391" fmla="*/ 5942692 h 6507156"/>
              <a:gd name="connsiteX392" fmla="*/ 5333668 w 9124939"/>
              <a:gd name="connsiteY392" fmla="*/ 5950501 h 6507156"/>
              <a:gd name="connsiteX393" fmla="*/ 5326048 w 9124939"/>
              <a:gd name="connsiteY393" fmla="*/ 5954706 h 6507156"/>
              <a:gd name="connsiteX394" fmla="*/ 5319698 w 9124939"/>
              <a:gd name="connsiteY394" fmla="*/ 5948699 h 6507156"/>
              <a:gd name="connsiteX395" fmla="*/ 5306998 w 9124939"/>
              <a:gd name="connsiteY395" fmla="*/ 5948999 h 6507156"/>
              <a:gd name="connsiteX396" fmla="*/ 5312395 w 9124939"/>
              <a:gd name="connsiteY396" fmla="*/ 5936986 h 6507156"/>
              <a:gd name="connsiteX397" fmla="*/ 5328270 w 9124939"/>
              <a:gd name="connsiteY397" fmla="*/ 5932481 h 6507156"/>
              <a:gd name="connsiteX398" fmla="*/ 4735777 w 9124939"/>
              <a:gd name="connsiteY398" fmla="*/ 5924543 h 6507156"/>
              <a:gd name="connsiteX399" fmla="*/ 4744182 w 9124939"/>
              <a:gd name="connsiteY399" fmla="*/ 5926406 h 6507156"/>
              <a:gd name="connsiteX400" fmla="*/ 4742937 w 9124939"/>
              <a:gd name="connsiteY400" fmla="*/ 5931687 h 6507156"/>
              <a:gd name="connsiteX401" fmla="*/ 4757567 w 9124939"/>
              <a:gd name="connsiteY401" fmla="*/ 5934482 h 6507156"/>
              <a:gd name="connsiteX402" fmla="*/ 4765660 w 9124939"/>
              <a:gd name="connsiteY402" fmla="*/ 5949701 h 6507156"/>
              <a:gd name="connsiteX403" fmla="*/ 4753209 w 9124939"/>
              <a:gd name="connsiteY403" fmla="*/ 5945663 h 6507156"/>
              <a:gd name="connsiteX404" fmla="*/ 4750407 w 9124939"/>
              <a:gd name="connsiteY404" fmla="*/ 5953118 h 6507156"/>
              <a:gd name="connsiteX405" fmla="*/ 4741380 w 9124939"/>
              <a:gd name="connsiteY405" fmla="*/ 5946906 h 6507156"/>
              <a:gd name="connsiteX406" fmla="*/ 4733910 w 9124939"/>
              <a:gd name="connsiteY406" fmla="*/ 5935414 h 6507156"/>
              <a:gd name="connsiteX407" fmla="*/ 4735777 w 9124939"/>
              <a:gd name="connsiteY407" fmla="*/ 5924543 h 6507156"/>
              <a:gd name="connsiteX408" fmla="*/ 5132789 w 9124939"/>
              <a:gd name="connsiteY408" fmla="*/ 5918193 h 6507156"/>
              <a:gd name="connsiteX409" fmla="*/ 5137740 w 9124939"/>
              <a:gd name="connsiteY409" fmla="*/ 5928285 h 6507156"/>
              <a:gd name="connsiteX410" fmla="*/ 5142072 w 9124939"/>
              <a:gd name="connsiteY410" fmla="*/ 5927339 h 6507156"/>
              <a:gd name="connsiteX411" fmla="*/ 5151355 w 9124939"/>
              <a:gd name="connsiteY411" fmla="*/ 5933647 h 6507156"/>
              <a:gd name="connsiteX412" fmla="*/ 5151355 w 9124939"/>
              <a:gd name="connsiteY412" fmla="*/ 5939955 h 6507156"/>
              <a:gd name="connsiteX413" fmla="*/ 5157544 w 9124939"/>
              <a:gd name="connsiteY413" fmla="*/ 5946263 h 6507156"/>
              <a:gd name="connsiteX414" fmla="*/ 5158782 w 9124939"/>
              <a:gd name="connsiteY414" fmla="*/ 5959510 h 6507156"/>
              <a:gd name="connsiteX415" fmla="*/ 5160948 w 9124939"/>
              <a:gd name="connsiteY415" fmla="*/ 5964872 h 6507156"/>
              <a:gd name="connsiteX416" fmla="*/ 5154759 w 9124939"/>
              <a:gd name="connsiteY416" fmla="*/ 5965818 h 6507156"/>
              <a:gd name="connsiteX417" fmla="*/ 5143310 w 9124939"/>
              <a:gd name="connsiteY417" fmla="*/ 5956671 h 6507156"/>
              <a:gd name="connsiteX418" fmla="*/ 5143310 w 9124939"/>
              <a:gd name="connsiteY418" fmla="*/ 5946263 h 6507156"/>
              <a:gd name="connsiteX419" fmla="*/ 5131861 w 9124939"/>
              <a:gd name="connsiteY419" fmla="*/ 5941848 h 6507156"/>
              <a:gd name="connsiteX420" fmla="*/ 5124435 w 9124939"/>
              <a:gd name="connsiteY420" fmla="*/ 5933963 h 6507156"/>
              <a:gd name="connsiteX421" fmla="*/ 5127529 w 9124939"/>
              <a:gd name="connsiteY421" fmla="*/ 5922293 h 6507156"/>
              <a:gd name="connsiteX422" fmla="*/ 5132789 w 9124939"/>
              <a:gd name="connsiteY422" fmla="*/ 5918193 h 6507156"/>
              <a:gd name="connsiteX423" fmla="*/ 4243691 w 9124939"/>
              <a:gd name="connsiteY423" fmla="*/ 5888031 h 6507156"/>
              <a:gd name="connsiteX424" fmla="*/ 4251311 w 9124939"/>
              <a:gd name="connsiteY424" fmla="*/ 5888031 h 6507156"/>
              <a:gd name="connsiteX425" fmla="*/ 4247183 w 9124939"/>
              <a:gd name="connsiteY425" fmla="*/ 5894360 h 6507156"/>
              <a:gd name="connsiteX426" fmla="*/ 4250358 w 9124939"/>
              <a:gd name="connsiteY426" fmla="*/ 5906069 h 6507156"/>
              <a:gd name="connsiteX427" fmla="*/ 4233531 w 9124939"/>
              <a:gd name="connsiteY427" fmla="*/ 5935500 h 6507156"/>
              <a:gd name="connsiteX428" fmla="*/ 4224641 w 9124939"/>
              <a:gd name="connsiteY428" fmla="*/ 5953855 h 6507156"/>
              <a:gd name="connsiteX429" fmla="*/ 4218608 w 9124939"/>
              <a:gd name="connsiteY429" fmla="*/ 5967146 h 6507156"/>
              <a:gd name="connsiteX430" fmla="*/ 4216703 w 9124939"/>
              <a:gd name="connsiteY430" fmla="*/ 5971893 h 6507156"/>
              <a:gd name="connsiteX431" fmla="*/ 4215751 w 9124939"/>
              <a:gd name="connsiteY431" fmla="*/ 5974425 h 6507156"/>
              <a:gd name="connsiteX432" fmla="*/ 4217338 w 9124939"/>
              <a:gd name="connsiteY432" fmla="*/ 5998793 h 6507156"/>
              <a:gd name="connsiteX433" fmla="*/ 4230991 w 9124939"/>
              <a:gd name="connsiteY433" fmla="*/ 6016514 h 6507156"/>
              <a:gd name="connsiteX434" fmla="*/ 4227181 w 9124939"/>
              <a:gd name="connsiteY434" fmla="*/ 6039616 h 6507156"/>
              <a:gd name="connsiteX435" fmla="*/ 4211623 w 9124939"/>
              <a:gd name="connsiteY435" fmla="*/ 6059870 h 6507156"/>
              <a:gd name="connsiteX436" fmla="*/ 4217973 w 9124939"/>
              <a:gd name="connsiteY436" fmla="*/ 6077275 h 6507156"/>
              <a:gd name="connsiteX437" fmla="*/ 4209401 w 9124939"/>
              <a:gd name="connsiteY437" fmla="*/ 6081706 h 6507156"/>
              <a:gd name="connsiteX438" fmla="*/ 4196701 w 9124939"/>
              <a:gd name="connsiteY438" fmla="*/ 6074427 h 6507156"/>
              <a:gd name="connsiteX439" fmla="*/ 4173523 w 9124939"/>
              <a:gd name="connsiteY439" fmla="*/ 6066199 h 6507156"/>
              <a:gd name="connsiteX440" fmla="*/ 4150028 w 9124939"/>
              <a:gd name="connsiteY440" fmla="*/ 6057022 h 6507156"/>
              <a:gd name="connsiteX441" fmla="*/ 4120501 w 9124939"/>
              <a:gd name="connsiteY441" fmla="*/ 6027907 h 6507156"/>
              <a:gd name="connsiteX442" fmla="*/ 4083353 w 9124939"/>
              <a:gd name="connsiteY442" fmla="*/ 6027274 h 6507156"/>
              <a:gd name="connsiteX443" fmla="*/ 4041443 w 9124939"/>
              <a:gd name="connsiteY443" fmla="*/ 5994995 h 6507156"/>
              <a:gd name="connsiteX444" fmla="*/ 4006518 w 9124939"/>
              <a:gd name="connsiteY444" fmla="*/ 5978539 h 6507156"/>
              <a:gd name="connsiteX445" fmla="*/ 3998898 w 9124939"/>
              <a:gd name="connsiteY445" fmla="*/ 5971260 h 6507156"/>
              <a:gd name="connsiteX446" fmla="*/ 3963020 w 9124939"/>
              <a:gd name="connsiteY446" fmla="*/ 5965248 h 6507156"/>
              <a:gd name="connsiteX447" fmla="*/ 3954448 w 9124939"/>
              <a:gd name="connsiteY447" fmla="*/ 5936133 h 6507156"/>
              <a:gd name="connsiteX448" fmla="*/ 3967783 w 9124939"/>
              <a:gd name="connsiteY448" fmla="*/ 5915879 h 6507156"/>
              <a:gd name="connsiteX449" fmla="*/ 3979530 w 9124939"/>
              <a:gd name="connsiteY449" fmla="*/ 5910500 h 6507156"/>
              <a:gd name="connsiteX450" fmla="*/ 3979213 w 9124939"/>
              <a:gd name="connsiteY450" fmla="*/ 5900056 h 6507156"/>
              <a:gd name="connsiteX451" fmla="*/ 3988738 w 9124939"/>
              <a:gd name="connsiteY451" fmla="*/ 5901639 h 6507156"/>
              <a:gd name="connsiteX452" fmla="*/ 3992230 w 9124939"/>
              <a:gd name="connsiteY452" fmla="*/ 5908284 h 6507156"/>
              <a:gd name="connsiteX453" fmla="*/ 4001755 w 9124939"/>
              <a:gd name="connsiteY453" fmla="*/ 5919677 h 6507156"/>
              <a:gd name="connsiteX454" fmla="*/ 4011280 w 9124939"/>
              <a:gd name="connsiteY454" fmla="*/ 5916512 h 6507156"/>
              <a:gd name="connsiteX455" fmla="*/ 4026838 w 9124939"/>
              <a:gd name="connsiteY455" fmla="*/ 5901639 h 6507156"/>
              <a:gd name="connsiteX456" fmla="*/ 4039856 w 9124939"/>
              <a:gd name="connsiteY456" fmla="*/ 5908917 h 6507156"/>
              <a:gd name="connsiteX457" fmla="*/ 4052556 w 9124939"/>
              <a:gd name="connsiteY457" fmla="*/ 5909867 h 6507156"/>
              <a:gd name="connsiteX458" fmla="*/ 4062081 w 9124939"/>
              <a:gd name="connsiteY458" fmla="*/ 5924424 h 6507156"/>
              <a:gd name="connsiteX459" fmla="*/ 4084306 w 9124939"/>
              <a:gd name="connsiteY459" fmla="*/ 5922209 h 6507156"/>
              <a:gd name="connsiteX460" fmla="*/ 4108753 w 9124939"/>
              <a:gd name="connsiteY460" fmla="*/ 5913348 h 6507156"/>
              <a:gd name="connsiteX461" fmla="*/ 4130978 w 9124939"/>
              <a:gd name="connsiteY461" fmla="*/ 5919361 h 6507156"/>
              <a:gd name="connsiteX462" fmla="*/ 4158283 w 9124939"/>
              <a:gd name="connsiteY462" fmla="*/ 5913031 h 6507156"/>
              <a:gd name="connsiteX463" fmla="*/ 4180508 w 9124939"/>
              <a:gd name="connsiteY463" fmla="*/ 5901322 h 6507156"/>
              <a:gd name="connsiteX464" fmla="*/ 4207178 w 9124939"/>
              <a:gd name="connsiteY464" fmla="*/ 5904170 h 6507156"/>
              <a:gd name="connsiteX465" fmla="*/ 4217338 w 9124939"/>
              <a:gd name="connsiteY465" fmla="*/ 5896892 h 6507156"/>
              <a:gd name="connsiteX466" fmla="*/ 4235436 w 9124939"/>
              <a:gd name="connsiteY466" fmla="*/ 5895309 h 6507156"/>
              <a:gd name="connsiteX467" fmla="*/ 4243691 w 9124939"/>
              <a:gd name="connsiteY467" fmla="*/ 5888031 h 6507156"/>
              <a:gd name="connsiteX468" fmla="*/ 33866 w 9124939"/>
              <a:gd name="connsiteY468" fmla="*/ 5868981 h 6507156"/>
              <a:gd name="connsiteX469" fmla="*/ 50799 w 9124939"/>
              <a:gd name="connsiteY469" fmla="*/ 5873516 h 6507156"/>
              <a:gd name="connsiteX470" fmla="*/ 43587 w 9124939"/>
              <a:gd name="connsiteY470" fmla="*/ 5881681 h 6507156"/>
              <a:gd name="connsiteX471" fmla="*/ 28535 w 9124939"/>
              <a:gd name="connsiteY471" fmla="*/ 5875936 h 6507156"/>
              <a:gd name="connsiteX472" fmla="*/ 25399 w 9124939"/>
              <a:gd name="connsiteY472" fmla="*/ 5870795 h 6507156"/>
              <a:gd name="connsiteX473" fmla="*/ 33866 w 9124939"/>
              <a:gd name="connsiteY473" fmla="*/ 5868981 h 6507156"/>
              <a:gd name="connsiteX474" fmla="*/ 4729148 w 9124939"/>
              <a:gd name="connsiteY474" fmla="*/ 5862631 h 6507156"/>
              <a:gd name="connsiteX475" fmla="*/ 4738526 w 9124939"/>
              <a:gd name="connsiteY475" fmla="*/ 5864881 h 6507156"/>
              <a:gd name="connsiteX476" fmla="*/ 4737232 w 9124939"/>
              <a:gd name="connsiteY476" fmla="*/ 5875492 h 6507156"/>
              <a:gd name="connsiteX477" fmla="*/ 4746611 w 9124939"/>
              <a:gd name="connsiteY477" fmla="*/ 5880957 h 6507156"/>
              <a:gd name="connsiteX478" fmla="*/ 4746287 w 9124939"/>
              <a:gd name="connsiteY478" fmla="*/ 5888031 h 6507156"/>
              <a:gd name="connsiteX479" fmla="*/ 4737232 w 9124939"/>
              <a:gd name="connsiteY479" fmla="*/ 5882565 h 6507156"/>
              <a:gd name="connsiteX480" fmla="*/ 4730118 w 9124939"/>
              <a:gd name="connsiteY480" fmla="*/ 5878385 h 6507156"/>
              <a:gd name="connsiteX481" fmla="*/ 4729148 w 9124939"/>
              <a:gd name="connsiteY481" fmla="*/ 5862631 h 6507156"/>
              <a:gd name="connsiteX482" fmla="*/ 4724627 w 9124939"/>
              <a:gd name="connsiteY482" fmla="*/ 5861043 h 6507156"/>
              <a:gd name="connsiteX483" fmla="*/ 4725869 w 9124939"/>
              <a:gd name="connsiteY483" fmla="*/ 5872622 h 6507156"/>
              <a:gd name="connsiteX484" fmla="*/ 4726180 w 9124939"/>
              <a:gd name="connsiteY484" fmla="*/ 5881307 h 6507156"/>
              <a:gd name="connsiteX485" fmla="*/ 4729597 w 9124939"/>
              <a:gd name="connsiteY485" fmla="*/ 5891921 h 6507156"/>
              <a:gd name="connsiteX486" fmla="*/ 4733324 w 9124939"/>
              <a:gd name="connsiteY486" fmla="*/ 5887097 h 6507156"/>
              <a:gd name="connsiteX487" fmla="*/ 4749786 w 9124939"/>
              <a:gd name="connsiteY487" fmla="*/ 5895138 h 6507156"/>
              <a:gd name="connsiteX488" fmla="*/ 4749165 w 9124939"/>
              <a:gd name="connsiteY488" fmla="*/ 5908969 h 6507156"/>
              <a:gd name="connsiteX489" fmla="*/ 4738604 w 9124939"/>
              <a:gd name="connsiteY489" fmla="*/ 5906718 h 6507156"/>
              <a:gd name="connsiteX490" fmla="*/ 4736119 w 9124939"/>
              <a:gd name="connsiteY490" fmla="*/ 5910256 h 6507156"/>
              <a:gd name="connsiteX491" fmla="*/ 4724316 w 9124939"/>
              <a:gd name="connsiteY491" fmla="*/ 5905431 h 6507156"/>
              <a:gd name="connsiteX492" fmla="*/ 4723385 w 9124939"/>
              <a:gd name="connsiteY492" fmla="*/ 5897711 h 6507156"/>
              <a:gd name="connsiteX493" fmla="*/ 4718104 w 9124939"/>
              <a:gd name="connsiteY493" fmla="*/ 5887740 h 6507156"/>
              <a:gd name="connsiteX494" fmla="*/ 4716551 w 9124939"/>
              <a:gd name="connsiteY494" fmla="*/ 5898355 h 6507156"/>
              <a:gd name="connsiteX495" fmla="*/ 4706923 w 9124939"/>
              <a:gd name="connsiteY495" fmla="*/ 5889027 h 6507156"/>
              <a:gd name="connsiteX496" fmla="*/ 4710650 w 9124939"/>
              <a:gd name="connsiteY496" fmla="*/ 5873266 h 6507156"/>
              <a:gd name="connsiteX497" fmla="*/ 4718104 w 9124939"/>
              <a:gd name="connsiteY497" fmla="*/ 5879699 h 6507156"/>
              <a:gd name="connsiteX498" fmla="*/ 4724627 w 9124939"/>
              <a:gd name="connsiteY498" fmla="*/ 5861043 h 6507156"/>
              <a:gd name="connsiteX499" fmla="*/ 4189363 w 9124939"/>
              <a:gd name="connsiteY499" fmla="*/ 5853106 h 6507156"/>
              <a:gd name="connsiteX500" fmla="*/ 4200510 w 9124939"/>
              <a:gd name="connsiteY500" fmla="*/ 5856730 h 6507156"/>
              <a:gd name="connsiteX501" fmla="*/ 4193754 w 9124939"/>
              <a:gd name="connsiteY501" fmla="*/ 5870569 h 6507156"/>
              <a:gd name="connsiteX502" fmla="*/ 4184635 w 9124939"/>
              <a:gd name="connsiteY502" fmla="*/ 5857389 h 6507156"/>
              <a:gd name="connsiteX503" fmla="*/ 4189363 w 9124939"/>
              <a:gd name="connsiteY503" fmla="*/ 5853106 h 6507156"/>
              <a:gd name="connsiteX504" fmla="*/ 10329 w 9124939"/>
              <a:gd name="connsiteY504" fmla="*/ 5851518 h 6507156"/>
              <a:gd name="connsiteX505" fmla="*/ 22224 w 9124939"/>
              <a:gd name="connsiteY505" fmla="*/ 5863379 h 6507156"/>
              <a:gd name="connsiteX506" fmla="*/ 19094 w 9124939"/>
              <a:gd name="connsiteY506" fmla="*/ 5868981 h 6507156"/>
              <a:gd name="connsiteX507" fmla="*/ 1252 w 9124939"/>
              <a:gd name="connsiteY507" fmla="*/ 5867992 h 6507156"/>
              <a:gd name="connsiteX508" fmla="*/ 0 w 9124939"/>
              <a:gd name="connsiteY508" fmla="*/ 5856131 h 6507156"/>
              <a:gd name="connsiteX509" fmla="*/ 10329 w 9124939"/>
              <a:gd name="connsiteY509" fmla="*/ 5851518 h 6507156"/>
              <a:gd name="connsiteX510" fmla="*/ 5247943 w 9124939"/>
              <a:gd name="connsiteY510" fmla="*/ 5843581 h 6507156"/>
              <a:gd name="connsiteX511" fmla="*/ 5260643 w 9124939"/>
              <a:gd name="connsiteY511" fmla="*/ 5844521 h 6507156"/>
              <a:gd name="connsiteX512" fmla="*/ 5265723 w 9124939"/>
              <a:gd name="connsiteY512" fmla="*/ 5862067 h 6507156"/>
              <a:gd name="connsiteX513" fmla="*/ 5267311 w 9124939"/>
              <a:gd name="connsiteY513" fmla="*/ 5872406 h 6507156"/>
              <a:gd name="connsiteX514" fmla="*/ 5260008 w 9124939"/>
              <a:gd name="connsiteY514" fmla="*/ 5877733 h 6507156"/>
              <a:gd name="connsiteX515" fmla="*/ 5255563 w 9124939"/>
              <a:gd name="connsiteY515" fmla="*/ 5891206 h 6507156"/>
              <a:gd name="connsiteX516" fmla="*/ 5242863 w 9124939"/>
              <a:gd name="connsiteY516" fmla="*/ 5879926 h 6507156"/>
              <a:gd name="connsiteX517" fmla="*/ 5251435 w 9124939"/>
              <a:gd name="connsiteY517" fmla="*/ 5865513 h 6507156"/>
              <a:gd name="connsiteX518" fmla="*/ 5237148 w 9124939"/>
              <a:gd name="connsiteY518" fmla="*/ 5856114 h 6507156"/>
              <a:gd name="connsiteX519" fmla="*/ 5238418 w 9124939"/>
              <a:gd name="connsiteY519" fmla="*/ 5845461 h 6507156"/>
              <a:gd name="connsiteX520" fmla="*/ 5247943 w 9124939"/>
              <a:gd name="connsiteY520" fmla="*/ 5843581 h 6507156"/>
              <a:gd name="connsiteX521" fmla="*/ 4746062 w 9124939"/>
              <a:gd name="connsiteY521" fmla="*/ 5841993 h 6507156"/>
              <a:gd name="connsiteX522" fmla="*/ 4752631 w 9124939"/>
              <a:gd name="connsiteY522" fmla="*/ 5841993 h 6507156"/>
              <a:gd name="connsiteX523" fmla="*/ 4748033 w 9124939"/>
              <a:gd name="connsiteY523" fmla="*/ 5848978 h 6507156"/>
              <a:gd name="connsiteX524" fmla="*/ 4752960 w 9124939"/>
              <a:gd name="connsiteY524" fmla="*/ 5856281 h 6507156"/>
              <a:gd name="connsiteX525" fmla="*/ 4743435 w 9124939"/>
              <a:gd name="connsiteY525" fmla="*/ 5851836 h 6507156"/>
              <a:gd name="connsiteX526" fmla="*/ 4746062 w 9124939"/>
              <a:gd name="connsiteY526" fmla="*/ 5841993 h 6507156"/>
              <a:gd name="connsiteX527" fmla="*/ 58330 w 9124939"/>
              <a:gd name="connsiteY527" fmla="*/ 5841993 h 6507156"/>
              <a:gd name="connsiteX528" fmla="*/ 75019 w 9124939"/>
              <a:gd name="connsiteY528" fmla="*/ 5846263 h 6507156"/>
              <a:gd name="connsiteX529" fmla="*/ 85724 w 9124939"/>
              <a:gd name="connsiteY529" fmla="*/ 5853488 h 6507156"/>
              <a:gd name="connsiteX530" fmla="*/ 84780 w 9124939"/>
              <a:gd name="connsiteY530" fmla="*/ 5861043 h 6507156"/>
              <a:gd name="connsiteX531" fmla="*/ 64943 w 9124939"/>
              <a:gd name="connsiteY531" fmla="*/ 5860386 h 6507156"/>
              <a:gd name="connsiteX532" fmla="*/ 47625 w 9124939"/>
              <a:gd name="connsiteY532" fmla="*/ 5847576 h 6507156"/>
              <a:gd name="connsiteX533" fmla="*/ 58330 w 9124939"/>
              <a:gd name="connsiteY533" fmla="*/ 5841993 h 6507156"/>
              <a:gd name="connsiteX534" fmla="*/ 141319 w 9124939"/>
              <a:gd name="connsiteY534" fmla="*/ 5826118 h 6507156"/>
              <a:gd name="connsiteX535" fmla="*/ 157162 w 9124939"/>
              <a:gd name="connsiteY535" fmla="*/ 5832402 h 6507156"/>
              <a:gd name="connsiteX536" fmla="*/ 155182 w 9124939"/>
              <a:gd name="connsiteY536" fmla="*/ 5849931 h 6507156"/>
              <a:gd name="connsiteX537" fmla="*/ 138678 w 9124939"/>
              <a:gd name="connsiteY537" fmla="*/ 5847285 h 6507156"/>
              <a:gd name="connsiteX538" fmla="*/ 123824 w 9124939"/>
              <a:gd name="connsiteY538" fmla="*/ 5836371 h 6507156"/>
              <a:gd name="connsiteX539" fmla="*/ 141319 w 9124939"/>
              <a:gd name="connsiteY539" fmla="*/ 5826118 h 6507156"/>
              <a:gd name="connsiteX540" fmla="*/ 2904216 w 9124939"/>
              <a:gd name="connsiteY540" fmla="*/ 5819768 h 6507156"/>
              <a:gd name="connsiteX541" fmla="*/ 2910634 w 9124939"/>
              <a:gd name="connsiteY541" fmla="*/ 5828741 h 6507156"/>
              <a:gd name="connsiteX542" fmla="*/ 2926678 w 9124939"/>
              <a:gd name="connsiteY542" fmla="*/ 5829339 h 6507156"/>
              <a:gd name="connsiteX543" fmla="*/ 2928924 w 9124939"/>
              <a:gd name="connsiteY543" fmla="*/ 5840406 h 6507156"/>
              <a:gd name="connsiteX544" fmla="*/ 2923469 w 9124939"/>
              <a:gd name="connsiteY544" fmla="*/ 5834424 h 6507156"/>
              <a:gd name="connsiteX545" fmla="*/ 2910634 w 9124939"/>
              <a:gd name="connsiteY545" fmla="*/ 5833826 h 6507156"/>
              <a:gd name="connsiteX546" fmla="*/ 2903254 w 9124939"/>
              <a:gd name="connsiteY546" fmla="*/ 5837714 h 6507156"/>
              <a:gd name="connsiteX547" fmla="*/ 2898761 w 9124939"/>
              <a:gd name="connsiteY547" fmla="*/ 5830835 h 6507156"/>
              <a:gd name="connsiteX548" fmla="*/ 2904216 w 9124939"/>
              <a:gd name="connsiteY548" fmla="*/ 5819768 h 6507156"/>
              <a:gd name="connsiteX549" fmla="*/ 4739033 w 9124939"/>
              <a:gd name="connsiteY549" fmla="*/ 5816593 h 6507156"/>
              <a:gd name="connsiteX550" fmla="*/ 4739033 w 9124939"/>
              <a:gd name="connsiteY550" fmla="*/ 5824147 h 6507156"/>
              <a:gd name="connsiteX551" fmla="*/ 4741848 w 9124939"/>
              <a:gd name="connsiteY551" fmla="*/ 5831387 h 6507156"/>
              <a:gd name="connsiteX552" fmla="*/ 4739972 w 9124939"/>
              <a:gd name="connsiteY552" fmla="*/ 5847755 h 6507156"/>
              <a:gd name="connsiteX553" fmla="*/ 4734343 w 9124939"/>
              <a:gd name="connsiteY553" fmla="*/ 5847755 h 6507156"/>
              <a:gd name="connsiteX554" fmla="*/ 4733405 w 9124939"/>
              <a:gd name="connsiteY554" fmla="*/ 5843663 h 6507156"/>
              <a:gd name="connsiteX555" fmla="*/ 4724649 w 9124939"/>
              <a:gd name="connsiteY555" fmla="*/ 5853106 h 6507156"/>
              <a:gd name="connsiteX556" fmla="*/ 4721210 w 9124939"/>
              <a:gd name="connsiteY556" fmla="*/ 5850273 h 6507156"/>
              <a:gd name="connsiteX557" fmla="*/ 4721835 w 9124939"/>
              <a:gd name="connsiteY557" fmla="*/ 5841774 h 6507156"/>
              <a:gd name="connsiteX558" fmla="*/ 4726526 w 9124939"/>
              <a:gd name="connsiteY558" fmla="*/ 5834220 h 6507156"/>
              <a:gd name="connsiteX559" fmla="*/ 4727776 w 9124939"/>
              <a:gd name="connsiteY559" fmla="*/ 5823518 h 6507156"/>
              <a:gd name="connsiteX560" fmla="*/ 4739033 w 9124939"/>
              <a:gd name="connsiteY560" fmla="*/ 5816593 h 6507156"/>
              <a:gd name="connsiteX561" fmla="*/ 5097385 w 9124939"/>
              <a:gd name="connsiteY561" fmla="*/ 5797543 h 6507156"/>
              <a:gd name="connsiteX562" fmla="*/ 5107969 w 9124939"/>
              <a:gd name="connsiteY562" fmla="*/ 5797543 h 6507156"/>
              <a:gd name="connsiteX563" fmla="*/ 5112949 w 9124939"/>
              <a:gd name="connsiteY563" fmla="*/ 5808034 h 6507156"/>
              <a:gd name="connsiteX564" fmla="*/ 5123533 w 9124939"/>
              <a:gd name="connsiteY564" fmla="*/ 5814591 h 6507156"/>
              <a:gd name="connsiteX565" fmla="*/ 5126023 w 9124939"/>
              <a:gd name="connsiteY565" fmla="*/ 5821149 h 6507156"/>
              <a:gd name="connsiteX566" fmla="*/ 5115439 w 9124939"/>
              <a:gd name="connsiteY566" fmla="*/ 5827706 h 6507156"/>
              <a:gd name="connsiteX567" fmla="*/ 5108280 w 9124939"/>
              <a:gd name="connsiteY567" fmla="*/ 5823444 h 6507156"/>
              <a:gd name="connsiteX568" fmla="*/ 5111393 w 9124939"/>
              <a:gd name="connsiteY568" fmla="*/ 5815903 h 6507156"/>
              <a:gd name="connsiteX569" fmla="*/ 5096763 w 9124939"/>
              <a:gd name="connsiteY569" fmla="*/ 5811641 h 6507156"/>
              <a:gd name="connsiteX570" fmla="*/ 5094273 w 9124939"/>
              <a:gd name="connsiteY570" fmla="*/ 5804100 h 6507156"/>
              <a:gd name="connsiteX571" fmla="*/ 5097385 w 9124939"/>
              <a:gd name="connsiteY571" fmla="*/ 5797543 h 6507156"/>
              <a:gd name="connsiteX572" fmla="*/ 4982019 w 9124939"/>
              <a:gd name="connsiteY572" fmla="*/ 5794368 h 6507156"/>
              <a:gd name="connsiteX573" fmla="*/ 4997987 w 9124939"/>
              <a:gd name="connsiteY573" fmla="*/ 5797574 h 6507156"/>
              <a:gd name="connsiteX574" fmla="*/ 5008846 w 9124939"/>
              <a:gd name="connsiteY574" fmla="*/ 5812321 h 6507156"/>
              <a:gd name="connsiteX575" fmla="*/ 5017468 w 9124939"/>
              <a:gd name="connsiteY575" fmla="*/ 5826106 h 6507156"/>
              <a:gd name="connsiteX576" fmla="*/ 5034714 w 9124939"/>
              <a:gd name="connsiteY576" fmla="*/ 5831236 h 6507156"/>
              <a:gd name="connsiteX577" fmla="*/ 5041101 w 9124939"/>
              <a:gd name="connsiteY577" fmla="*/ 5838609 h 6507156"/>
              <a:gd name="connsiteX578" fmla="*/ 5069524 w 9124939"/>
              <a:gd name="connsiteY578" fmla="*/ 5838289 h 6507156"/>
              <a:gd name="connsiteX579" fmla="*/ 5072079 w 9124939"/>
              <a:gd name="connsiteY579" fmla="*/ 5843739 h 6507156"/>
              <a:gd name="connsiteX580" fmla="*/ 5072079 w 9124939"/>
              <a:gd name="connsiteY580" fmla="*/ 5855601 h 6507156"/>
              <a:gd name="connsiteX581" fmla="*/ 5077508 w 9124939"/>
              <a:gd name="connsiteY581" fmla="*/ 5861371 h 6507156"/>
              <a:gd name="connsiteX582" fmla="*/ 5075273 w 9124939"/>
              <a:gd name="connsiteY582" fmla="*/ 5871310 h 6507156"/>
              <a:gd name="connsiteX583" fmla="*/ 5080702 w 9124939"/>
              <a:gd name="connsiteY583" fmla="*/ 5878683 h 6507156"/>
              <a:gd name="connsiteX584" fmla="*/ 5093796 w 9124939"/>
              <a:gd name="connsiteY584" fmla="*/ 5887980 h 6507156"/>
              <a:gd name="connsiteX585" fmla="*/ 5104015 w 9124939"/>
              <a:gd name="connsiteY585" fmla="*/ 5891186 h 6507156"/>
              <a:gd name="connsiteX586" fmla="*/ 5121261 w 9124939"/>
              <a:gd name="connsiteY586" fmla="*/ 5894392 h 6507156"/>
              <a:gd name="connsiteX587" fmla="*/ 5120622 w 9124939"/>
              <a:gd name="connsiteY587" fmla="*/ 5916513 h 6507156"/>
              <a:gd name="connsiteX588" fmla="*/ 5109764 w 9124939"/>
              <a:gd name="connsiteY588" fmla="*/ 5926131 h 6507156"/>
              <a:gd name="connsiteX589" fmla="*/ 5094754 w 9124939"/>
              <a:gd name="connsiteY589" fmla="*/ 5922284 h 6507156"/>
              <a:gd name="connsiteX590" fmla="*/ 5087408 w 9124939"/>
              <a:gd name="connsiteY590" fmla="*/ 5914589 h 6507156"/>
              <a:gd name="connsiteX591" fmla="*/ 5085173 w 9124939"/>
              <a:gd name="connsiteY591" fmla="*/ 5901766 h 6507156"/>
              <a:gd name="connsiteX592" fmla="*/ 5069205 w 9124939"/>
              <a:gd name="connsiteY592" fmla="*/ 5893751 h 6507156"/>
              <a:gd name="connsiteX593" fmla="*/ 5070163 w 9124939"/>
              <a:gd name="connsiteY593" fmla="*/ 5882851 h 6507156"/>
              <a:gd name="connsiteX594" fmla="*/ 5057069 w 9124939"/>
              <a:gd name="connsiteY594" fmla="*/ 5874836 h 6507156"/>
              <a:gd name="connsiteX595" fmla="*/ 5052917 w 9124939"/>
              <a:gd name="connsiteY595" fmla="*/ 5866180 h 6507156"/>
              <a:gd name="connsiteX596" fmla="*/ 5020981 w 9124939"/>
              <a:gd name="connsiteY596" fmla="*/ 5863295 h 6507156"/>
              <a:gd name="connsiteX597" fmla="*/ 5016510 w 9124939"/>
              <a:gd name="connsiteY597" fmla="*/ 5855921 h 6507156"/>
              <a:gd name="connsiteX598" fmla="*/ 5017468 w 9124939"/>
              <a:gd name="connsiteY598" fmla="*/ 5844059 h 6507156"/>
              <a:gd name="connsiteX599" fmla="*/ 5007887 w 9124939"/>
              <a:gd name="connsiteY599" fmla="*/ 5834762 h 6507156"/>
              <a:gd name="connsiteX600" fmla="*/ 4974993 w 9124939"/>
              <a:gd name="connsiteY600" fmla="*/ 5813603 h 6507156"/>
              <a:gd name="connsiteX601" fmla="*/ 4974993 w 9124939"/>
              <a:gd name="connsiteY601" fmla="*/ 5809436 h 6507156"/>
              <a:gd name="connsiteX602" fmla="*/ 4970522 w 9124939"/>
              <a:gd name="connsiteY602" fmla="*/ 5811359 h 6507156"/>
              <a:gd name="connsiteX603" fmla="*/ 4957748 w 9124939"/>
              <a:gd name="connsiteY603" fmla="*/ 5814565 h 6507156"/>
              <a:gd name="connsiteX604" fmla="*/ 4967009 w 9124939"/>
              <a:gd name="connsiteY604" fmla="*/ 5803985 h 6507156"/>
              <a:gd name="connsiteX605" fmla="*/ 4974674 w 9124939"/>
              <a:gd name="connsiteY605" fmla="*/ 5803024 h 6507156"/>
              <a:gd name="connsiteX606" fmla="*/ 4982019 w 9124939"/>
              <a:gd name="connsiteY606" fmla="*/ 5794368 h 6507156"/>
              <a:gd name="connsiteX607" fmla="*/ 2925749 w 9124939"/>
              <a:gd name="connsiteY607" fmla="*/ 5775318 h 6507156"/>
              <a:gd name="connsiteX608" fmla="*/ 2924782 w 9124939"/>
              <a:gd name="connsiteY608" fmla="*/ 5783768 h 6507156"/>
              <a:gd name="connsiteX609" fmla="*/ 2906735 w 9124939"/>
              <a:gd name="connsiteY609" fmla="*/ 5814318 h 6507156"/>
              <a:gd name="connsiteX610" fmla="*/ 2902546 w 9124939"/>
              <a:gd name="connsiteY610" fmla="*/ 5816593 h 6507156"/>
              <a:gd name="connsiteX611" fmla="*/ 2899001 w 9124939"/>
              <a:gd name="connsiteY611" fmla="*/ 5810093 h 6507156"/>
              <a:gd name="connsiteX612" fmla="*/ 2888687 w 9124939"/>
              <a:gd name="connsiteY612" fmla="*/ 5813668 h 6507156"/>
              <a:gd name="connsiteX613" fmla="*/ 2882886 w 9124939"/>
              <a:gd name="connsiteY613" fmla="*/ 5805868 h 6507156"/>
              <a:gd name="connsiteX614" fmla="*/ 2890299 w 9124939"/>
              <a:gd name="connsiteY614" fmla="*/ 5789618 h 6507156"/>
              <a:gd name="connsiteX615" fmla="*/ 2907702 w 9124939"/>
              <a:gd name="connsiteY615" fmla="*/ 5776618 h 6507156"/>
              <a:gd name="connsiteX616" fmla="*/ 2925749 w 9124939"/>
              <a:gd name="connsiteY616" fmla="*/ 5775318 h 6507156"/>
              <a:gd name="connsiteX617" fmla="*/ 5002832 w 9124939"/>
              <a:gd name="connsiteY617" fmla="*/ 5768968 h 6507156"/>
              <a:gd name="connsiteX618" fmla="*/ 5013310 w 9124939"/>
              <a:gd name="connsiteY618" fmla="*/ 5770873 h 6507156"/>
              <a:gd name="connsiteX619" fmla="*/ 5000610 w 9124939"/>
              <a:gd name="connsiteY619" fmla="*/ 5778493 h 6507156"/>
              <a:gd name="connsiteX620" fmla="*/ 5002832 w 9124939"/>
              <a:gd name="connsiteY620" fmla="*/ 5768968 h 6507156"/>
              <a:gd name="connsiteX621" fmla="*/ 5026962 w 9124939"/>
              <a:gd name="connsiteY621" fmla="*/ 5764206 h 6507156"/>
              <a:gd name="connsiteX622" fmla="*/ 5032360 w 9124939"/>
              <a:gd name="connsiteY622" fmla="*/ 5772314 h 6507156"/>
              <a:gd name="connsiteX623" fmla="*/ 5037757 w 9124939"/>
              <a:gd name="connsiteY623" fmla="*/ 5772314 h 6507156"/>
              <a:gd name="connsiteX624" fmla="*/ 5038710 w 9124939"/>
              <a:gd name="connsiteY624" fmla="*/ 5779486 h 6507156"/>
              <a:gd name="connsiteX625" fmla="*/ 5030137 w 9124939"/>
              <a:gd name="connsiteY625" fmla="*/ 5781669 h 6507156"/>
              <a:gd name="connsiteX626" fmla="*/ 5022835 w 9124939"/>
              <a:gd name="connsiteY626" fmla="*/ 5775432 h 6507156"/>
              <a:gd name="connsiteX627" fmla="*/ 5019660 w 9124939"/>
              <a:gd name="connsiteY627" fmla="*/ 5768260 h 6507156"/>
              <a:gd name="connsiteX628" fmla="*/ 5026962 w 9124939"/>
              <a:gd name="connsiteY628" fmla="*/ 5764206 h 6507156"/>
              <a:gd name="connsiteX629" fmla="*/ 5044708 w 9124939"/>
              <a:gd name="connsiteY629" fmla="*/ 5753093 h 6507156"/>
              <a:gd name="connsiteX630" fmla="*/ 5048236 w 9124939"/>
              <a:gd name="connsiteY630" fmla="*/ 5762474 h 6507156"/>
              <a:gd name="connsiteX631" fmla="*/ 5042062 w 9124939"/>
              <a:gd name="connsiteY631" fmla="*/ 5773731 h 6507156"/>
              <a:gd name="connsiteX632" fmla="*/ 5040298 w 9124939"/>
              <a:gd name="connsiteY632" fmla="*/ 5769666 h 6507156"/>
              <a:gd name="connsiteX633" fmla="*/ 5043238 w 9124939"/>
              <a:gd name="connsiteY633" fmla="*/ 5762474 h 6507156"/>
              <a:gd name="connsiteX634" fmla="*/ 5044708 w 9124939"/>
              <a:gd name="connsiteY634" fmla="*/ 5753093 h 6507156"/>
              <a:gd name="connsiteX635" fmla="*/ 5282369 w 9124939"/>
              <a:gd name="connsiteY635" fmla="*/ 5751506 h 6507156"/>
              <a:gd name="connsiteX636" fmla="*/ 5294070 w 9124939"/>
              <a:gd name="connsiteY636" fmla="*/ 5755605 h 6507156"/>
              <a:gd name="connsiteX637" fmla="*/ 5295335 w 9124939"/>
              <a:gd name="connsiteY637" fmla="*/ 5765065 h 6507156"/>
              <a:gd name="connsiteX638" fmla="*/ 5316523 w 9124939"/>
              <a:gd name="connsiteY638" fmla="*/ 5775471 h 6507156"/>
              <a:gd name="connsiteX639" fmla="*/ 5301660 w 9124939"/>
              <a:gd name="connsiteY639" fmla="*/ 5782723 h 6507156"/>
              <a:gd name="connsiteX640" fmla="*/ 5292173 w 9124939"/>
              <a:gd name="connsiteY640" fmla="*/ 5774525 h 6507156"/>
              <a:gd name="connsiteX641" fmla="*/ 5297549 w 9124939"/>
              <a:gd name="connsiteY641" fmla="*/ 5789976 h 6507156"/>
              <a:gd name="connsiteX642" fmla="*/ 5291224 w 9124939"/>
              <a:gd name="connsiteY642" fmla="*/ 5797544 h 6507156"/>
              <a:gd name="connsiteX643" fmla="*/ 5273515 w 9124939"/>
              <a:gd name="connsiteY643" fmla="*/ 5796913 h 6507156"/>
              <a:gd name="connsiteX644" fmla="*/ 5262763 w 9124939"/>
              <a:gd name="connsiteY644" fmla="*/ 5787138 h 6507156"/>
              <a:gd name="connsiteX645" fmla="*/ 5280472 w 9124939"/>
              <a:gd name="connsiteY645" fmla="*/ 5775786 h 6507156"/>
              <a:gd name="connsiteX646" fmla="*/ 5266874 w 9124939"/>
              <a:gd name="connsiteY646" fmla="*/ 5772633 h 6507156"/>
              <a:gd name="connsiteX647" fmla="*/ 5258335 w 9124939"/>
              <a:gd name="connsiteY647" fmla="*/ 5785246 h 6507156"/>
              <a:gd name="connsiteX648" fmla="*/ 5238413 w 9124939"/>
              <a:gd name="connsiteY648" fmla="*/ 5777047 h 6507156"/>
              <a:gd name="connsiteX649" fmla="*/ 5237148 w 9124939"/>
              <a:gd name="connsiteY649" fmla="*/ 5764434 h 6507156"/>
              <a:gd name="connsiteX650" fmla="*/ 5259600 w 9124939"/>
              <a:gd name="connsiteY650" fmla="*/ 5765380 h 6507156"/>
              <a:gd name="connsiteX651" fmla="*/ 5261498 w 9124939"/>
              <a:gd name="connsiteY651" fmla="*/ 5758128 h 6507156"/>
              <a:gd name="connsiteX652" fmla="*/ 5275412 w 9124939"/>
              <a:gd name="connsiteY652" fmla="*/ 5757812 h 6507156"/>
              <a:gd name="connsiteX653" fmla="*/ 5282369 w 9124939"/>
              <a:gd name="connsiteY653" fmla="*/ 5751506 h 6507156"/>
              <a:gd name="connsiteX654" fmla="*/ 4654217 w 9124939"/>
              <a:gd name="connsiteY654" fmla="*/ 5700706 h 6507156"/>
              <a:gd name="connsiteX655" fmla="*/ 4660567 w 9124939"/>
              <a:gd name="connsiteY655" fmla="*/ 5703546 h 6507156"/>
              <a:gd name="connsiteX656" fmla="*/ 4666600 w 9124939"/>
              <a:gd name="connsiteY656" fmla="*/ 5710489 h 6507156"/>
              <a:gd name="connsiteX657" fmla="*/ 4654535 w 9124939"/>
              <a:gd name="connsiteY657" fmla="*/ 5714592 h 6507156"/>
              <a:gd name="connsiteX658" fmla="*/ 4656122 w 9124939"/>
              <a:gd name="connsiteY658" fmla="*/ 5726584 h 6507156"/>
              <a:gd name="connsiteX659" fmla="*/ 4665965 w 9124939"/>
              <a:gd name="connsiteY659" fmla="*/ 5732580 h 6507156"/>
              <a:gd name="connsiteX660" fmla="*/ 4665330 w 9124939"/>
              <a:gd name="connsiteY660" fmla="*/ 5741732 h 6507156"/>
              <a:gd name="connsiteX661" fmla="*/ 4676760 w 9124939"/>
              <a:gd name="connsiteY661" fmla="*/ 5742364 h 6507156"/>
              <a:gd name="connsiteX662" fmla="*/ 4675490 w 9124939"/>
              <a:gd name="connsiteY662" fmla="*/ 5753094 h 6507156"/>
              <a:gd name="connsiteX663" fmla="*/ 4657075 w 9124939"/>
              <a:gd name="connsiteY663" fmla="*/ 5742364 h 6507156"/>
              <a:gd name="connsiteX664" fmla="*/ 4655487 w 9124939"/>
              <a:gd name="connsiteY664" fmla="*/ 5730687 h 6507156"/>
              <a:gd name="connsiteX665" fmla="*/ 4635485 w 9124939"/>
              <a:gd name="connsiteY665" fmla="*/ 5709227 h 6507156"/>
              <a:gd name="connsiteX666" fmla="*/ 4637072 w 9124939"/>
              <a:gd name="connsiteY666" fmla="*/ 5702284 h 6507156"/>
              <a:gd name="connsiteX667" fmla="*/ 4651995 w 9124939"/>
              <a:gd name="connsiteY667" fmla="*/ 5704808 h 6507156"/>
              <a:gd name="connsiteX668" fmla="*/ 4654217 w 9124939"/>
              <a:gd name="connsiteY668" fmla="*/ 5700706 h 6507156"/>
              <a:gd name="connsiteX669" fmla="*/ 3082275 w 9124939"/>
              <a:gd name="connsiteY669" fmla="*/ 5667368 h 6507156"/>
              <a:gd name="connsiteX670" fmla="*/ 3084497 w 9124939"/>
              <a:gd name="connsiteY670" fmla="*/ 5671178 h 6507156"/>
              <a:gd name="connsiteX671" fmla="*/ 3069892 w 9124939"/>
              <a:gd name="connsiteY671" fmla="*/ 5683243 h 6507156"/>
              <a:gd name="connsiteX672" fmla="*/ 3068940 w 9124939"/>
              <a:gd name="connsiteY672" fmla="*/ 5688323 h 6507156"/>
              <a:gd name="connsiteX673" fmla="*/ 3079417 w 9124939"/>
              <a:gd name="connsiteY673" fmla="*/ 5682925 h 6507156"/>
              <a:gd name="connsiteX674" fmla="*/ 3073067 w 9124939"/>
              <a:gd name="connsiteY674" fmla="*/ 5693403 h 6507156"/>
              <a:gd name="connsiteX675" fmla="*/ 3075290 w 9124939"/>
              <a:gd name="connsiteY675" fmla="*/ 5700070 h 6507156"/>
              <a:gd name="connsiteX676" fmla="*/ 3092117 w 9124939"/>
              <a:gd name="connsiteY676" fmla="*/ 5698800 h 6507156"/>
              <a:gd name="connsiteX677" fmla="*/ 3099737 w 9124939"/>
              <a:gd name="connsiteY677" fmla="*/ 5700705 h 6507156"/>
              <a:gd name="connsiteX678" fmla="*/ 3101960 w 9124939"/>
              <a:gd name="connsiteY678" fmla="*/ 5713405 h 6507156"/>
              <a:gd name="connsiteX679" fmla="*/ 3093705 w 9124939"/>
              <a:gd name="connsiteY679" fmla="*/ 5728328 h 6507156"/>
              <a:gd name="connsiteX680" fmla="*/ 3087355 w 9124939"/>
              <a:gd name="connsiteY680" fmla="*/ 5739758 h 6507156"/>
              <a:gd name="connsiteX681" fmla="*/ 3081005 w 9124939"/>
              <a:gd name="connsiteY681" fmla="*/ 5752776 h 6507156"/>
              <a:gd name="connsiteX682" fmla="*/ 3059097 w 9124939"/>
              <a:gd name="connsiteY682" fmla="*/ 5761031 h 6507156"/>
              <a:gd name="connsiteX683" fmla="*/ 3059097 w 9124939"/>
              <a:gd name="connsiteY683" fmla="*/ 5756903 h 6507156"/>
              <a:gd name="connsiteX684" fmla="*/ 3048302 w 9124939"/>
              <a:gd name="connsiteY684" fmla="*/ 5750871 h 6507156"/>
              <a:gd name="connsiteX685" fmla="*/ 3031475 w 9124939"/>
              <a:gd name="connsiteY685" fmla="*/ 5745473 h 6507156"/>
              <a:gd name="connsiteX686" fmla="*/ 3032110 w 9124939"/>
              <a:gd name="connsiteY686" fmla="*/ 5729916 h 6507156"/>
              <a:gd name="connsiteX687" fmla="*/ 3022585 w 9124939"/>
              <a:gd name="connsiteY687" fmla="*/ 5722613 h 6507156"/>
              <a:gd name="connsiteX688" fmla="*/ 3006710 w 9124939"/>
              <a:gd name="connsiteY688" fmla="*/ 5724518 h 6507156"/>
              <a:gd name="connsiteX689" fmla="*/ 3006075 w 9124939"/>
              <a:gd name="connsiteY689" fmla="*/ 5738488 h 6507156"/>
              <a:gd name="connsiteX690" fmla="*/ 2996550 w 9124939"/>
              <a:gd name="connsiteY690" fmla="*/ 5736266 h 6507156"/>
              <a:gd name="connsiteX691" fmla="*/ 2994010 w 9124939"/>
              <a:gd name="connsiteY691" fmla="*/ 5712453 h 6507156"/>
              <a:gd name="connsiteX692" fmla="*/ 3010837 w 9124939"/>
              <a:gd name="connsiteY692" fmla="*/ 5703880 h 6507156"/>
              <a:gd name="connsiteX693" fmla="*/ 3031792 w 9124939"/>
              <a:gd name="connsiteY693" fmla="*/ 5688640 h 6507156"/>
              <a:gd name="connsiteX694" fmla="*/ 3046715 w 9124939"/>
              <a:gd name="connsiteY694" fmla="*/ 5681020 h 6507156"/>
              <a:gd name="connsiteX695" fmla="*/ 3082275 w 9124939"/>
              <a:gd name="connsiteY695" fmla="*/ 5667368 h 6507156"/>
              <a:gd name="connsiteX696" fmla="*/ 5183490 w 9124939"/>
              <a:gd name="connsiteY696" fmla="*/ 5661018 h 6507156"/>
              <a:gd name="connsiteX697" fmla="*/ 5194285 w 9124939"/>
              <a:gd name="connsiteY697" fmla="*/ 5667955 h 6507156"/>
              <a:gd name="connsiteX698" fmla="*/ 5182855 w 9124939"/>
              <a:gd name="connsiteY698" fmla="*/ 5686875 h 6507156"/>
              <a:gd name="connsiteX699" fmla="*/ 5186030 w 9124939"/>
              <a:gd name="connsiteY699" fmla="*/ 5704848 h 6507156"/>
              <a:gd name="connsiteX700" fmla="*/ 5173330 w 9124939"/>
              <a:gd name="connsiteY700" fmla="*/ 5699488 h 6507156"/>
              <a:gd name="connsiteX701" fmla="*/ 5175552 w 9124939"/>
              <a:gd name="connsiteY701" fmla="*/ 5692235 h 6507156"/>
              <a:gd name="connsiteX702" fmla="*/ 5170155 w 9124939"/>
              <a:gd name="connsiteY702" fmla="*/ 5692235 h 6507156"/>
              <a:gd name="connsiteX703" fmla="*/ 5162852 w 9124939"/>
              <a:gd name="connsiteY703" fmla="*/ 5707056 h 6507156"/>
              <a:gd name="connsiteX704" fmla="*/ 5154280 w 9124939"/>
              <a:gd name="connsiteY704" fmla="*/ 5693497 h 6507156"/>
              <a:gd name="connsiteX705" fmla="*/ 5149835 w 9124939"/>
              <a:gd name="connsiteY705" fmla="*/ 5677730 h 6507156"/>
              <a:gd name="connsiteX706" fmla="*/ 5167615 w 9124939"/>
              <a:gd name="connsiteY706" fmla="*/ 5677730 h 6507156"/>
              <a:gd name="connsiteX707" fmla="*/ 5178410 w 9124939"/>
              <a:gd name="connsiteY707" fmla="*/ 5681514 h 6507156"/>
              <a:gd name="connsiteX708" fmla="*/ 5183490 w 9124939"/>
              <a:gd name="connsiteY708" fmla="*/ 5661018 h 6507156"/>
              <a:gd name="connsiteX709" fmla="*/ 3164508 w 9124939"/>
              <a:gd name="connsiteY709" fmla="*/ 5661018 h 6507156"/>
              <a:gd name="connsiteX710" fmla="*/ 3184828 w 9124939"/>
              <a:gd name="connsiteY710" fmla="*/ 5675350 h 6507156"/>
              <a:gd name="connsiteX711" fmla="*/ 3186098 w 9124939"/>
              <a:gd name="connsiteY711" fmla="*/ 5686566 h 6507156"/>
              <a:gd name="connsiteX712" fmla="*/ 3173398 w 9124939"/>
              <a:gd name="connsiteY712" fmla="*/ 5694356 h 6507156"/>
              <a:gd name="connsiteX713" fmla="*/ 3161650 w 9124939"/>
              <a:gd name="connsiteY713" fmla="*/ 5684697 h 6507156"/>
              <a:gd name="connsiteX714" fmla="*/ 3135298 w 9124939"/>
              <a:gd name="connsiteY714" fmla="*/ 5686255 h 6507156"/>
              <a:gd name="connsiteX715" fmla="*/ 3134028 w 9124939"/>
              <a:gd name="connsiteY715" fmla="*/ 5675973 h 6507156"/>
              <a:gd name="connsiteX716" fmla="*/ 3127678 w 9124939"/>
              <a:gd name="connsiteY716" fmla="*/ 5675973 h 6507156"/>
              <a:gd name="connsiteX717" fmla="*/ 3125773 w 9124939"/>
              <a:gd name="connsiteY717" fmla="*/ 5666314 h 6507156"/>
              <a:gd name="connsiteX718" fmla="*/ 3164508 w 9124939"/>
              <a:gd name="connsiteY718" fmla="*/ 5661018 h 6507156"/>
              <a:gd name="connsiteX719" fmla="*/ 5232575 w 9124939"/>
              <a:gd name="connsiteY719" fmla="*/ 5638796 h 6507156"/>
              <a:gd name="connsiteX720" fmla="*/ 5238800 w 9124939"/>
              <a:gd name="connsiteY720" fmla="*/ 5642017 h 6507156"/>
              <a:gd name="connsiteX721" fmla="*/ 5241913 w 9124939"/>
              <a:gd name="connsiteY721" fmla="*/ 5652325 h 6507156"/>
              <a:gd name="connsiteX722" fmla="*/ 5234753 w 9124939"/>
              <a:gd name="connsiteY722" fmla="*/ 5661021 h 6507156"/>
              <a:gd name="connsiteX723" fmla="*/ 5210163 w 9124939"/>
              <a:gd name="connsiteY723" fmla="*/ 5660055 h 6507156"/>
              <a:gd name="connsiteX724" fmla="*/ 5215766 w 9124939"/>
              <a:gd name="connsiteY724" fmla="*/ 5650392 h 6507156"/>
              <a:gd name="connsiteX725" fmla="*/ 5232575 w 9124939"/>
              <a:gd name="connsiteY725" fmla="*/ 5638796 h 6507156"/>
              <a:gd name="connsiteX726" fmla="*/ 5395901 w 9124939"/>
              <a:gd name="connsiteY726" fmla="*/ 5614984 h 6507156"/>
              <a:gd name="connsiteX727" fmla="*/ 5395901 w 9124939"/>
              <a:gd name="connsiteY727" fmla="*/ 5622922 h 6507156"/>
              <a:gd name="connsiteX728" fmla="*/ 5391138 w 9124939"/>
              <a:gd name="connsiteY728" fmla="*/ 5620851 h 6507156"/>
              <a:gd name="connsiteX729" fmla="*/ 5395901 w 9124939"/>
              <a:gd name="connsiteY729" fmla="*/ 5614984 h 6507156"/>
              <a:gd name="connsiteX730" fmla="*/ 5202363 w 9124939"/>
              <a:gd name="connsiteY730" fmla="*/ 5613393 h 6507156"/>
              <a:gd name="connsiteX731" fmla="*/ 5216510 w 9124939"/>
              <a:gd name="connsiteY731" fmla="*/ 5617815 h 6507156"/>
              <a:gd name="connsiteX732" fmla="*/ 5215545 w 9124939"/>
              <a:gd name="connsiteY732" fmla="*/ 5627681 h 6507156"/>
              <a:gd name="connsiteX733" fmla="*/ 5202684 w 9124939"/>
              <a:gd name="connsiteY733" fmla="*/ 5625640 h 6507156"/>
              <a:gd name="connsiteX734" fmla="*/ 5191110 w 9124939"/>
              <a:gd name="connsiteY734" fmla="*/ 5624619 h 6507156"/>
              <a:gd name="connsiteX735" fmla="*/ 5193039 w 9124939"/>
              <a:gd name="connsiteY735" fmla="*/ 5618836 h 6507156"/>
              <a:gd name="connsiteX736" fmla="*/ 5202363 w 9124939"/>
              <a:gd name="connsiteY736" fmla="*/ 5613393 h 6507156"/>
              <a:gd name="connsiteX737" fmla="*/ 5383201 w 9124939"/>
              <a:gd name="connsiteY737" fmla="*/ 5602284 h 6507156"/>
              <a:gd name="connsiteX738" fmla="*/ 5402251 w 9124939"/>
              <a:gd name="connsiteY738" fmla="*/ 5602919 h 6507156"/>
              <a:gd name="connsiteX739" fmla="*/ 5395147 w 9124939"/>
              <a:gd name="connsiteY739" fmla="*/ 5610222 h 6507156"/>
              <a:gd name="connsiteX740" fmla="*/ 5386430 w 9124939"/>
              <a:gd name="connsiteY740" fmla="*/ 5613397 h 6507156"/>
              <a:gd name="connsiteX741" fmla="*/ 5383201 w 9124939"/>
              <a:gd name="connsiteY741" fmla="*/ 5610222 h 6507156"/>
              <a:gd name="connsiteX742" fmla="*/ 5383201 w 9124939"/>
              <a:gd name="connsiteY742" fmla="*/ 5602284 h 6507156"/>
              <a:gd name="connsiteX743" fmla="*/ 5116735 w 9124939"/>
              <a:gd name="connsiteY743" fmla="*/ 5576881 h 6507156"/>
              <a:gd name="connsiteX744" fmla="*/ 5125691 w 9124939"/>
              <a:gd name="connsiteY744" fmla="*/ 5581837 h 6507156"/>
              <a:gd name="connsiteX745" fmla="*/ 5126023 w 9124939"/>
              <a:gd name="connsiteY745" fmla="*/ 5595156 h 6507156"/>
              <a:gd name="connsiteX746" fmla="*/ 5116071 w 9124939"/>
              <a:gd name="connsiteY746" fmla="*/ 5602281 h 6507156"/>
              <a:gd name="connsiteX747" fmla="*/ 5103798 w 9124939"/>
              <a:gd name="connsiteY747" fmla="*/ 5594227 h 6507156"/>
              <a:gd name="connsiteX748" fmla="*/ 5105125 w 9124939"/>
              <a:gd name="connsiteY748" fmla="*/ 5587103 h 6507156"/>
              <a:gd name="connsiteX749" fmla="*/ 5116735 w 9124939"/>
              <a:gd name="connsiteY749" fmla="*/ 5576881 h 6507156"/>
              <a:gd name="connsiteX750" fmla="*/ 3635915 w 9124939"/>
              <a:gd name="connsiteY750" fmla="*/ 5532431 h 6507156"/>
              <a:gd name="connsiteX751" fmla="*/ 3641291 w 9124939"/>
              <a:gd name="connsiteY751" fmla="*/ 5532431 h 6507156"/>
              <a:gd name="connsiteX752" fmla="*/ 3660266 w 9124939"/>
              <a:gd name="connsiteY752" fmla="*/ 5540686 h 6507156"/>
              <a:gd name="connsiteX753" fmla="*/ 3671967 w 9124939"/>
              <a:gd name="connsiteY753" fmla="*/ 5540686 h 6507156"/>
              <a:gd name="connsiteX754" fmla="*/ 3680506 w 9124939"/>
              <a:gd name="connsiteY754" fmla="*/ 5565768 h 6507156"/>
              <a:gd name="connsiteX755" fmla="*/ 3679557 w 9124939"/>
              <a:gd name="connsiteY755" fmla="*/ 5582596 h 6507156"/>
              <a:gd name="connsiteX756" fmla="*/ 3695686 w 9124939"/>
              <a:gd name="connsiteY756" fmla="*/ 5608948 h 6507156"/>
              <a:gd name="connsiteX757" fmla="*/ 3694737 w 9124939"/>
              <a:gd name="connsiteY757" fmla="*/ 5637206 h 6507156"/>
              <a:gd name="connsiteX758" fmla="*/ 3684301 w 9124939"/>
              <a:gd name="connsiteY758" fmla="*/ 5646731 h 6507156"/>
              <a:gd name="connsiteX759" fmla="*/ 3680506 w 9124939"/>
              <a:gd name="connsiteY759" fmla="*/ 5661653 h 6507156"/>
              <a:gd name="connsiteX760" fmla="*/ 3694105 w 9124939"/>
              <a:gd name="connsiteY760" fmla="*/ 5673401 h 6507156"/>
              <a:gd name="connsiteX761" fmla="*/ 3686198 w 9124939"/>
              <a:gd name="connsiteY761" fmla="*/ 5703563 h 6507156"/>
              <a:gd name="connsiteX762" fmla="*/ 3677976 w 9124939"/>
              <a:gd name="connsiteY762" fmla="*/ 5738806 h 6507156"/>
              <a:gd name="connsiteX763" fmla="*/ 3678292 w 9124939"/>
              <a:gd name="connsiteY763" fmla="*/ 5773413 h 6507156"/>
              <a:gd name="connsiteX764" fmla="*/ 3664694 w 9124939"/>
              <a:gd name="connsiteY764" fmla="*/ 5794686 h 6507156"/>
              <a:gd name="connsiteX765" fmla="*/ 3654890 w 9124939"/>
              <a:gd name="connsiteY765" fmla="*/ 5783891 h 6507156"/>
              <a:gd name="connsiteX766" fmla="*/ 3644454 w 9124939"/>
              <a:gd name="connsiteY766" fmla="*/ 5773731 h 6507156"/>
              <a:gd name="connsiteX767" fmla="*/ 3626744 w 9124939"/>
              <a:gd name="connsiteY767" fmla="*/ 5785478 h 6507156"/>
              <a:gd name="connsiteX768" fmla="*/ 3625795 w 9124939"/>
              <a:gd name="connsiteY768" fmla="*/ 5805481 h 6507156"/>
              <a:gd name="connsiteX769" fmla="*/ 3617256 w 9124939"/>
              <a:gd name="connsiteY769" fmla="*/ 5814053 h 6507156"/>
              <a:gd name="connsiteX770" fmla="*/ 3604606 w 9124939"/>
              <a:gd name="connsiteY770" fmla="*/ 5815006 h 6507156"/>
              <a:gd name="connsiteX771" fmla="*/ 3590059 w 9124939"/>
              <a:gd name="connsiteY771" fmla="*/ 5818181 h 6507156"/>
              <a:gd name="connsiteX772" fmla="*/ 3578674 w 9124939"/>
              <a:gd name="connsiteY772" fmla="*/ 5810243 h 6507156"/>
              <a:gd name="connsiteX773" fmla="*/ 3570135 w 9124939"/>
              <a:gd name="connsiteY773" fmla="*/ 5813418 h 6507156"/>
              <a:gd name="connsiteX774" fmla="*/ 3566656 w 9124939"/>
              <a:gd name="connsiteY774" fmla="*/ 5802623 h 6507156"/>
              <a:gd name="connsiteX775" fmla="*/ 3575195 w 9124939"/>
              <a:gd name="connsiteY775" fmla="*/ 5802623 h 6507156"/>
              <a:gd name="connsiteX776" fmla="*/ 3568554 w 9124939"/>
              <a:gd name="connsiteY776" fmla="*/ 5797543 h 6507156"/>
              <a:gd name="connsiteX777" fmla="*/ 3567605 w 9124939"/>
              <a:gd name="connsiteY777" fmla="*/ 5772461 h 6507156"/>
              <a:gd name="connsiteX778" fmla="*/ 3554639 w 9124939"/>
              <a:gd name="connsiteY778" fmla="*/ 5755633 h 6507156"/>
              <a:gd name="connsiteX779" fmla="*/ 3571084 w 9124939"/>
              <a:gd name="connsiteY779" fmla="*/ 5706738 h 6507156"/>
              <a:gd name="connsiteX780" fmla="*/ 3575511 w 9124939"/>
              <a:gd name="connsiteY780" fmla="*/ 5693086 h 6507156"/>
              <a:gd name="connsiteX781" fmla="*/ 3561280 w 9124939"/>
              <a:gd name="connsiteY781" fmla="*/ 5681656 h 6507156"/>
              <a:gd name="connsiteX782" fmla="*/ 3569819 w 9124939"/>
              <a:gd name="connsiteY782" fmla="*/ 5660383 h 6507156"/>
              <a:gd name="connsiteX783" fmla="*/ 3563494 w 9124939"/>
              <a:gd name="connsiteY783" fmla="*/ 5650858 h 6507156"/>
              <a:gd name="connsiteX784" fmla="*/ 3569503 w 9124939"/>
              <a:gd name="connsiteY784" fmla="*/ 5637523 h 6507156"/>
              <a:gd name="connsiteX785" fmla="*/ 3560015 w 9124939"/>
              <a:gd name="connsiteY785" fmla="*/ 5619426 h 6507156"/>
              <a:gd name="connsiteX786" fmla="*/ 3544203 w 9124939"/>
              <a:gd name="connsiteY786" fmla="*/ 5609266 h 6507156"/>
              <a:gd name="connsiteX787" fmla="*/ 3539775 w 9124939"/>
              <a:gd name="connsiteY787" fmla="*/ 5618791 h 6507156"/>
              <a:gd name="connsiteX788" fmla="*/ 3535348 w 9124939"/>
              <a:gd name="connsiteY788" fmla="*/ 5597518 h 6507156"/>
              <a:gd name="connsiteX789" fmla="*/ 3541673 w 9124939"/>
              <a:gd name="connsiteY789" fmla="*/ 5583866 h 6507156"/>
              <a:gd name="connsiteX790" fmla="*/ 3535980 w 9124939"/>
              <a:gd name="connsiteY790" fmla="*/ 5559736 h 6507156"/>
              <a:gd name="connsiteX791" fmla="*/ 3544519 w 9124939"/>
              <a:gd name="connsiteY791" fmla="*/ 5554338 h 6507156"/>
              <a:gd name="connsiteX792" fmla="*/ 3548630 w 9124939"/>
              <a:gd name="connsiteY792" fmla="*/ 5539416 h 6507156"/>
              <a:gd name="connsiteX793" fmla="*/ 3554955 w 9124939"/>
              <a:gd name="connsiteY793" fmla="*/ 5544813 h 6507156"/>
              <a:gd name="connsiteX794" fmla="*/ 3545468 w 9124939"/>
              <a:gd name="connsiteY794" fmla="*/ 5559736 h 6507156"/>
              <a:gd name="connsiteX795" fmla="*/ 3553058 w 9124939"/>
              <a:gd name="connsiteY795" fmla="*/ 5571166 h 6507156"/>
              <a:gd name="connsiteX796" fmla="*/ 3570135 w 9124939"/>
              <a:gd name="connsiteY796" fmla="*/ 5579421 h 6507156"/>
              <a:gd name="connsiteX797" fmla="*/ 3590059 w 9124939"/>
              <a:gd name="connsiteY797" fmla="*/ 5581326 h 6507156"/>
              <a:gd name="connsiteX798" fmla="*/ 3597333 w 9124939"/>
              <a:gd name="connsiteY798" fmla="*/ 5565451 h 6507156"/>
              <a:gd name="connsiteX799" fmla="*/ 3618521 w 9124939"/>
              <a:gd name="connsiteY799" fmla="*/ 5552751 h 6507156"/>
              <a:gd name="connsiteX800" fmla="*/ 3631804 w 9124939"/>
              <a:gd name="connsiteY800" fmla="*/ 5543226 h 6507156"/>
              <a:gd name="connsiteX801" fmla="*/ 3635915 w 9124939"/>
              <a:gd name="connsiteY801" fmla="*/ 5532431 h 6507156"/>
              <a:gd name="connsiteX802" fmla="*/ 7769216 w 9124939"/>
              <a:gd name="connsiteY802" fmla="*/ 5443627 h 6507156"/>
              <a:gd name="connsiteX803" fmla="*/ 7770747 w 9124939"/>
              <a:gd name="connsiteY803" fmla="*/ 5450018 h 6507156"/>
              <a:gd name="connsiteX804" fmla="*/ 7770737 w 9124939"/>
              <a:gd name="connsiteY804" fmla="*/ 5450018 h 6507156"/>
              <a:gd name="connsiteX805" fmla="*/ 7769213 w 9124939"/>
              <a:gd name="connsiteY805" fmla="*/ 5443660 h 6507156"/>
              <a:gd name="connsiteX806" fmla="*/ 7769216 w 9124939"/>
              <a:gd name="connsiteY806" fmla="*/ 5443627 h 6507156"/>
              <a:gd name="connsiteX807" fmla="*/ 7770734 w 9124939"/>
              <a:gd name="connsiteY807" fmla="*/ 5425373 h 6507156"/>
              <a:gd name="connsiteX808" fmla="*/ 7770384 w 9124939"/>
              <a:gd name="connsiteY808" fmla="*/ 5427113 h 6507156"/>
              <a:gd name="connsiteX809" fmla="*/ 7769605 w 9124939"/>
              <a:gd name="connsiteY809" fmla="*/ 5430469 h 6507156"/>
              <a:gd name="connsiteX810" fmla="*/ 7769625 w 9124939"/>
              <a:gd name="connsiteY810" fmla="*/ 5429585 h 6507156"/>
              <a:gd name="connsiteX811" fmla="*/ 7770734 w 9124939"/>
              <a:gd name="connsiteY811" fmla="*/ 5425373 h 6507156"/>
              <a:gd name="connsiteX812" fmla="*/ 7844088 w 9124939"/>
              <a:gd name="connsiteY812" fmla="*/ 5405408 h 6507156"/>
              <a:gd name="connsiteX813" fmla="*/ 7839169 w 9124939"/>
              <a:gd name="connsiteY813" fmla="*/ 5410220 h 6507156"/>
              <a:gd name="connsiteX814" fmla="*/ 7836856 w 9124939"/>
              <a:gd name="connsiteY814" fmla="*/ 5408833 h 6507156"/>
              <a:gd name="connsiteX815" fmla="*/ 7838925 w 9124939"/>
              <a:gd name="connsiteY815" fmla="*/ 5407376 h 6507156"/>
              <a:gd name="connsiteX816" fmla="*/ 7844088 w 9124939"/>
              <a:gd name="connsiteY816" fmla="*/ 5405408 h 6507156"/>
              <a:gd name="connsiteX817" fmla="*/ 7869299 w 9124939"/>
              <a:gd name="connsiteY817" fmla="*/ 5395909 h 6507156"/>
              <a:gd name="connsiteX818" fmla="*/ 7878751 w 9124939"/>
              <a:gd name="connsiteY818" fmla="*/ 5395909 h 6507156"/>
              <a:gd name="connsiteX819" fmla="*/ 7863057 w 9124939"/>
              <a:gd name="connsiteY819" fmla="*/ 5401639 h 6507156"/>
              <a:gd name="connsiteX820" fmla="*/ 7839676 w 9124939"/>
              <a:gd name="connsiteY820" fmla="*/ 5410553 h 6507156"/>
              <a:gd name="connsiteX821" fmla="*/ 7845532 w 9124939"/>
              <a:gd name="connsiteY821" fmla="*/ 5404857 h 6507156"/>
              <a:gd name="connsiteX822" fmla="*/ 7862306 w 9124939"/>
              <a:gd name="connsiteY822" fmla="*/ 5398462 h 6507156"/>
              <a:gd name="connsiteX823" fmla="*/ 7869299 w 9124939"/>
              <a:gd name="connsiteY823" fmla="*/ 5395909 h 6507156"/>
              <a:gd name="connsiteX824" fmla="*/ 4376723 w 9124939"/>
              <a:gd name="connsiteY824" fmla="*/ 5322881 h 6507156"/>
              <a:gd name="connsiteX825" fmla="*/ 4387836 w 9124939"/>
              <a:gd name="connsiteY825" fmla="*/ 5324001 h 6507156"/>
              <a:gd name="connsiteX826" fmla="*/ 4381774 w 9124939"/>
              <a:gd name="connsiteY826" fmla="*/ 5327644 h 6507156"/>
              <a:gd name="connsiteX827" fmla="*/ 4376723 w 9124939"/>
              <a:gd name="connsiteY827" fmla="*/ 5322881 h 6507156"/>
              <a:gd name="connsiteX828" fmla="*/ 4422058 w 9124939"/>
              <a:gd name="connsiteY828" fmla="*/ 5319706 h 6507156"/>
              <a:gd name="connsiteX829" fmla="*/ 4434549 w 9124939"/>
              <a:gd name="connsiteY829" fmla="*/ 5326809 h 6507156"/>
              <a:gd name="connsiteX830" fmla="*/ 4456098 w 9124939"/>
              <a:gd name="connsiteY830" fmla="*/ 5332944 h 6507156"/>
              <a:gd name="connsiteX831" fmla="*/ 4454849 w 9124939"/>
              <a:gd name="connsiteY831" fmla="*/ 5338756 h 6507156"/>
              <a:gd name="connsiteX832" fmla="*/ 4430490 w 9124939"/>
              <a:gd name="connsiteY832" fmla="*/ 5332621 h 6507156"/>
              <a:gd name="connsiteX833" fmla="*/ 4417998 w 9124939"/>
              <a:gd name="connsiteY833" fmla="*/ 5321643 h 6507156"/>
              <a:gd name="connsiteX834" fmla="*/ 4422058 w 9124939"/>
              <a:gd name="connsiteY834" fmla="*/ 5319706 h 6507156"/>
              <a:gd name="connsiteX835" fmla="*/ 3765217 w 9124939"/>
              <a:gd name="connsiteY835" fmla="*/ 5319706 h 6507156"/>
              <a:gd name="connsiteX836" fmla="*/ 3768710 w 9124939"/>
              <a:gd name="connsiteY836" fmla="*/ 5328574 h 6507156"/>
              <a:gd name="connsiteX837" fmla="*/ 3767757 w 9124939"/>
              <a:gd name="connsiteY837" fmla="*/ 5335143 h 6507156"/>
              <a:gd name="connsiteX838" fmla="*/ 3761407 w 9124939"/>
              <a:gd name="connsiteY838" fmla="*/ 5337114 h 6507156"/>
              <a:gd name="connsiteX839" fmla="*/ 3765535 w 9124939"/>
              <a:gd name="connsiteY839" fmla="*/ 5346639 h 6507156"/>
              <a:gd name="connsiteX840" fmla="*/ 3758232 w 9124939"/>
              <a:gd name="connsiteY840" fmla="*/ 5348281 h 6507156"/>
              <a:gd name="connsiteX841" fmla="*/ 3753787 w 9124939"/>
              <a:gd name="connsiteY841" fmla="*/ 5338427 h 6507156"/>
              <a:gd name="connsiteX842" fmla="*/ 3736960 w 9124939"/>
              <a:gd name="connsiteY842" fmla="*/ 5340398 h 6507156"/>
              <a:gd name="connsiteX843" fmla="*/ 3730610 w 9124939"/>
              <a:gd name="connsiteY843" fmla="*/ 5330873 h 6507156"/>
              <a:gd name="connsiteX844" fmla="*/ 3753787 w 9124939"/>
              <a:gd name="connsiteY844" fmla="*/ 5328574 h 6507156"/>
              <a:gd name="connsiteX845" fmla="*/ 3765217 w 9124939"/>
              <a:gd name="connsiteY845" fmla="*/ 5319706 h 6507156"/>
              <a:gd name="connsiteX846" fmla="*/ 4358625 w 9124939"/>
              <a:gd name="connsiteY846" fmla="*/ 5299068 h 6507156"/>
              <a:gd name="connsiteX847" fmla="*/ 4376087 w 9124939"/>
              <a:gd name="connsiteY847" fmla="*/ 5309061 h 6507156"/>
              <a:gd name="connsiteX848" fmla="*/ 4389740 w 9124939"/>
              <a:gd name="connsiteY848" fmla="*/ 5306251 h 6507156"/>
              <a:gd name="connsiteX849" fmla="*/ 4410060 w 9124939"/>
              <a:gd name="connsiteY849" fmla="*/ 5313121 h 6507156"/>
              <a:gd name="connsiteX850" fmla="*/ 4389740 w 9124939"/>
              <a:gd name="connsiteY850" fmla="*/ 5311872 h 6507156"/>
              <a:gd name="connsiteX851" fmla="*/ 4377675 w 9124939"/>
              <a:gd name="connsiteY851" fmla="*/ 5318118 h 6507156"/>
              <a:gd name="connsiteX852" fmla="*/ 4346560 w 9124939"/>
              <a:gd name="connsiteY852" fmla="*/ 5301254 h 6507156"/>
              <a:gd name="connsiteX853" fmla="*/ 4358625 w 9124939"/>
              <a:gd name="connsiteY853" fmla="*/ 5299068 h 6507156"/>
              <a:gd name="connsiteX854" fmla="*/ 3666395 w 9124939"/>
              <a:gd name="connsiteY854" fmla="*/ 5294306 h 6507156"/>
              <a:gd name="connsiteX855" fmla="*/ 3668313 w 9124939"/>
              <a:gd name="connsiteY855" fmla="*/ 5335204 h 6507156"/>
              <a:gd name="connsiteX856" fmla="*/ 3665116 w 9124939"/>
              <a:gd name="connsiteY856" fmla="*/ 5350105 h 6507156"/>
              <a:gd name="connsiteX857" fmla="*/ 3678223 w 9124939"/>
              <a:gd name="connsiteY857" fmla="*/ 5377370 h 6507156"/>
              <a:gd name="connsiteX858" fmla="*/ 3675346 w 9124939"/>
              <a:gd name="connsiteY858" fmla="*/ 5421439 h 6507156"/>
              <a:gd name="connsiteX859" fmla="*/ 3663838 w 9124939"/>
              <a:gd name="connsiteY859" fmla="*/ 5450290 h 6507156"/>
              <a:gd name="connsiteX860" fmla="*/ 3660641 w 9124939"/>
              <a:gd name="connsiteY860" fmla="*/ 5464874 h 6507156"/>
              <a:gd name="connsiteX861" fmla="*/ 3651371 w 9124939"/>
              <a:gd name="connsiteY861" fmla="*/ 5488018 h 6507156"/>
              <a:gd name="connsiteX862" fmla="*/ 3643059 w 9124939"/>
              <a:gd name="connsiteY862" fmla="*/ 5507040 h 6507156"/>
              <a:gd name="connsiteX863" fmla="*/ 3641781 w 9124939"/>
              <a:gd name="connsiteY863" fmla="*/ 5513381 h 6507156"/>
              <a:gd name="connsiteX864" fmla="*/ 3633469 w 9124939"/>
              <a:gd name="connsiteY864" fmla="*/ 5508308 h 6507156"/>
              <a:gd name="connsiteX865" fmla="*/ 3625797 w 9124939"/>
              <a:gd name="connsiteY865" fmla="*/ 5506406 h 6507156"/>
              <a:gd name="connsiteX866" fmla="*/ 3624838 w 9124939"/>
              <a:gd name="connsiteY866" fmla="*/ 5501016 h 6507156"/>
              <a:gd name="connsiteX867" fmla="*/ 3615248 w 9124939"/>
              <a:gd name="connsiteY867" fmla="*/ 5496895 h 6507156"/>
              <a:gd name="connsiteX868" fmla="*/ 3604379 w 9124939"/>
              <a:gd name="connsiteY868" fmla="*/ 5488652 h 6507156"/>
              <a:gd name="connsiteX869" fmla="*/ 3612051 w 9124939"/>
              <a:gd name="connsiteY869" fmla="*/ 5470580 h 6507156"/>
              <a:gd name="connsiteX870" fmla="*/ 3605019 w 9124939"/>
              <a:gd name="connsiteY870" fmla="*/ 5467410 h 6507156"/>
              <a:gd name="connsiteX871" fmla="*/ 3593511 w 9124939"/>
              <a:gd name="connsiteY871" fmla="*/ 5462020 h 6507156"/>
              <a:gd name="connsiteX872" fmla="*/ 3597666 w 9124939"/>
              <a:gd name="connsiteY872" fmla="*/ 5455679 h 6507156"/>
              <a:gd name="connsiteX873" fmla="*/ 3598625 w 9124939"/>
              <a:gd name="connsiteY873" fmla="*/ 5446485 h 6507156"/>
              <a:gd name="connsiteX874" fmla="*/ 3595429 w 9124939"/>
              <a:gd name="connsiteY874" fmla="*/ 5443315 h 6507156"/>
              <a:gd name="connsiteX875" fmla="*/ 3595429 w 9124939"/>
              <a:gd name="connsiteY875" fmla="*/ 5428731 h 6507156"/>
              <a:gd name="connsiteX876" fmla="*/ 3590953 w 9124939"/>
              <a:gd name="connsiteY876" fmla="*/ 5417952 h 6507156"/>
              <a:gd name="connsiteX877" fmla="*/ 3584560 w 9124939"/>
              <a:gd name="connsiteY877" fmla="*/ 5404636 h 6507156"/>
              <a:gd name="connsiteX878" fmla="*/ 3585519 w 9124939"/>
              <a:gd name="connsiteY878" fmla="*/ 5391954 h 6507156"/>
              <a:gd name="connsiteX879" fmla="*/ 3595109 w 9124939"/>
              <a:gd name="connsiteY879" fmla="*/ 5389735 h 6507156"/>
              <a:gd name="connsiteX880" fmla="*/ 3593830 w 9124939"/>
              <a:gd name="connsiteY880" fmla="*/ 5367542 h 6507156"/>
              <a:gd name="connsiteX881" fmla="*/ 3613969 w 9124939"/>
              <a:gd name="connsiteY881" fmla="*/ 5356763 h 6507156"/>
              <a:gd name="connsiteX882" fmla="*/ 3618125 w 9124939"/>
              <a:gd name="connsiteY882" fmla="*/ 5345349 h 6507156"/>
              <a:gd name="connsiteX883" fmla="*/ 3631871 w 9124939"/>
              <a:gd name="connsiteY883" fmla="*/ 5334570 h 6507156"/>
              <a:gd name="connsiteX884" fmla="*/ 3644658 w 9124939"/>
              <a:gd name="connsiteY884" fmla="*/ 5340911 h 6507156"/>
              <a:gd name="connsiteX885" fmla="*/ 3652330 w 9124939"/>
              <a:gd name="connsiteY885" fmla="*/ 5333619 h 6507156"/>
              <a:gd name="connsiteX886" fmla="*/ 3648494 w 9124939"/>
              <a:gd name="connsiteY886" fmla="*/ 5317767 h 6507156"/>
              <a:gd name="connsiteX887" fmla="*/ 3656166 w 9124939"/>
              <a:gd name="connsiteY887" fmla="*/ 5297476 h 6507156"/>
              <a:gd name="connsiteX888" fmla="*/ 3666395 w 9124939"/>
              <a:gd name="connsiteY888" fmla="*/ 5294306 h 6507156"/>
              <a:gd name="connsiteX889" fmla="*/ 4310084 w 9124939"/>
              <a:gd name="connsiteY889" fmla="*/ 5281606 h 6507156"/>
              <a:gd name="connsiteX890" fmla="*/ 4314810 w 9124939"/>
              <a:gd name="connsiteY890" fmla="*/ 5283464 h 6507156"/>
              <a:gd name="connsiteX891" fmla="*/ 4304768 w 9124939"/>
              <a:gd name="connsiteY891" fmla="*/ 5294306 h 6507156"/>
              <a:gd name="connsiteX892" fmla="*/ 4304177 w 9124939"/>
              <a:gd name="connsiteY892" fmla="*/ 5289969 h 6507156"/>
              <a:gd name="connsiteX893" fmla="*/ 4302110 w 9124939"/>
              <a:gd name="connsiteY893" fmla="*/ 5284394 h 6507156"/>
              <a:gd name="connsiteX894" fmla="*/ 4310084 w 9124939"/>
              <a:gd name="connsiteY894" fmla="*/ 5281606 h 6507156"/>
              <a:gd name="connsiteX895" fmla="*/ 4330685 w 9124939"/>
              <a:gd name="connsiteY895" fmla="*/ 5260968 h 6507156"/>
              <a:gd name="connsiteX896" fmla="*/ 4359914 w 9124939"/>
              <a:gd name="connsiteY896" fmla="*/ 5268061 h 6507156"/>
              <a:gd name="connsiteX897" fmla="*/ 4391010 w 9124939"/>
              <a:gd name="connsiteY897" fmla="*/ 5272114 h 6507156"/>
              <a:gd name="connsiteX898" fmla="*/ 4391010 w 9124939"/>
              <a:gd name="connsiteY898" fmla="*/ 5276843 h 6507156"/>
              <a:gd name="connsiteX899" fmla="*/ 4360536 w 9124939"/>
              <a:gd name="connsiteY899" fmla="*/ 5275829 h 6507156"/>
              <a:gd name="connsiteX900" fmla="*/ 4333483 w 9124939"/>
              <a:gd name="connsiteY900" fmla="*/ 5268736 h 6507156"/>
              <a:gd name="connsiteX901" fmla="*/ 4330685 w 9124939"/>
              <a:gd name="connsiteY901" fmla="*/ 5260968 h 6507156"/>
              <a:gd name="connsiteX902" fmla="*/ 4355278 w 9124939"/>
              <a:gd name="connsiteY902" fmla="*/ 5241918 h 6507156"/>
              <a:gd name="connsiteX903" fmla="*/ 4371961 w 9124939"/>
              <a:gd name="connsiteY903" fmla="*/ 5249994 h 6507156"/>
              <a:gd name="connsiteX904" fmla="*/ 4368498 w 9124939"/>
              <a:gd name="connsiteY904" fmla="*/ 5256206 h 6507156"/>
              <a:gd name="connsiteX905" fmla="*/ 4351186 w 9124939"/>
              <a:gd name="connsiteY905" fmla="*/ 5254963 h 6507156"/>
              <a:gd name="connsiteX906" fmla="*/ 4339225 w 9124939"/>
              <a:gd name="connsiteY906" fmla="*/ 5251547 h 6507156"/>
              <a:gd name="connsiteX907" fmla="*/ 4335763 w 9124939"/>
              <a:gd name="connsiteY907" fmla="*/ 5246887 h 6507156"/>
              <a:gd name="connsiteX908" fmla="*/ 4335448 w 9124939"/>
              <a:gd name="connsiteY908" fmla="*/ 5242228 h 6507156"/>
              <a:gd name="connsiteX909" fmla="*/ 4355278 w 9124939"/>
              <a:gd name="connsiteY909" fmla="*/ 5241918 h 6507156"/>
              <a:gd name="connsiteX910" fmla="*/ 4313833 w 9124939"/>
              <a:gd name="connsiteY910" fmla="*/ 5237156 h 6507156"/>
              <a:gd name="connsiteX911" fmla="*/ 4329098 w 9124939"/>
              <a:gd name="connsiteY911" fmla="*/ 5246681 h 6507156"/>
              <a:gd name="connsiteX912" fmla="*/ 4319634 w 9124939"/>
              <a:gd name="connsiteY912" fmla="*/ 5245452 h 6507156"/>
              <a:gd name="connsiteX913" fmla="*/ 4305285 w 9124939"/>
              <a:gd name="connsiteY913" fmla="*/ 5237463 h 6507156"/>
              <a:gd name="connsiteX914" fmla="*/ 4313833 w 9124939"/>
              <a:gd name="connsiteY914" fmla="*/ 5237156 h 6507156"/>
              <a:gd name="connsiteX915" fmla="*/ 3514931 w 9124939"/>
              <a:gd name="connsiteY915" fmla="*/ 5166062 h 6507156"/>
              <a:gd name="connsiteX916" fmla="*/ 3506434 w 9124939"/>
              <a:gd name="connsiteY916" fmla="*/ 5174556 h 6507156"/>
              <a:gd name="connsiteX917" fmla="*/ 3506482 w 9124939"/>
              <a:gd name="connsiteY917" fmla="*/ 5174654 h 6507156"/>
              <a:gd name="connsiteX918" fmla="*/ 3514948 w 9124939"/>
              <a:gd name="connsiteY918" fmla="*/ 5166170 h 6507156"/>
              <a:gd name="connsiteX919" fmla="*/ 3514931 w 9124939"/>
              <a:gd name="connsiteY919" fmla="*/ 5166062 h 6507156"/>
              <a:gd name="connsiteX920" fmla="*/ 4165585 w 9124939"/>
              <a:gd name="connsiteY920" fmla="*/ 5118093 h 6507156"/>
              <a:gd name="connsiteX921" fmla="*/ 4189515 w 9124939"/>
              <a:gd name="connsiteY921" fmla="*/ 5141324 h 6507156"/>
              <a:gd name="connsiteX922" fmla="*/ 4203685 w 9124939"/>
              <a:gd name="connsiteY922" fmla="*/ 5156193 h 6507156"/>
              <a:gd name="connsiteX923" fmla="*/ 4186052 w 9124939"/>
              <a:gd name="connsiteY923" fmla="*/ 5146281 h 6507156"/>
              <a:gd name="connsiteX924" fmla="*/ 4174087 w 9124939"/>
              <a:gd name="connsiteY924" fmla="*/ 5131722 h 6507156"/>
              <a:gd name="connsiteX925" fmla="*/ 4165585 w 9124939"/>
              <a:gd name="connsiteY925" fmla="*/ 5118093 h 6507156"/>
              <a:gd name="connsiteX926" fmla="*/ 4181460 w 9124939"/>
              <a:gd name="connsiteY926" fmla="*/ 5113331 h 6507156"/>
              <a:gd name="connsiteX927" fmla="*/ 4209697 w 9124939"/>
              <a:gd name="connsiteY927" fmla="*/ 5132898 h 6507156"/>
              <a:gd name="connsiteX928" fmla="*/ 4211623 w 9124939"/>
              <a:gd name="connsiteY928" fmla="*/ 5141906 h 6507156"/>
              <a:gd name="connsiteX929" fmla="*/ 4181460 w 9124939"/>
              <a:gd name="connsiteY929" fmla="*/ 5113331 h 6507156"/>
              <a:gd name="connsiteX930" fmla="*/ 4194160 w 9124939"/>
              <a:gd name="connsiteY930" fmla="*/ 5111743 h 6507156"/>
              <a:gd name="connsiteX931" fmla="*/ 4208448 w 9124939"/>
              <a:gd name="connsiteY931" fmla="*/ 5118141 h 6507156"/>
              <a:gd name="connsiteX932" fmla="*/ 4204025 w 9124939"/>
              <a:gd name="connsiteY932" fmla="*/ 5122856 h 6507156"/>
              <a:gd name="connsiteX933" fmla="*/ 4194160 w 9124939"/>
              <a:gd name="connsiteY933" fmla="*/ 5111743 h 6507156"/>
              <a:gd name="connsiteX934" fmla="*/ 4179622 w 9124939"/>
              <a:gd name="connsiteY934" fmla="*/ 5075231 h 6507156"/>
              <a:gd name="connsiteX935" fmla="*/ 4200892 w 9124939"/>
              <a:gd name="connsiteY935" fmla="*/ 5088248 h 6507156"/>
              <a:gd name="connsiteX936" fmla="*/ 4202826 w 9124939"/>
              <a:gd name="connsiteY936" fmla="*/ 5093328 h 6507156"/>
              <a:gd name="connsiteX937" fmla="*/ 4196380 w 9124939"/>
              <a:gd name="connsiteY937" fmla="*/ 5091741 h 6507156"/>
              <a:gd name="connsiteX938" fmla="*/ 4209271 w 9124939"/>
              <a:gd name="connsiteY938" fmla="*/ 5103171 h 6507156"/>
              <a:gd name="connsiteX939" fmla="*/ 4217973 w 9124939"/>
              <a:gd name="connsiteY939" fmla="*/ 5109838 h 6507156"/>
              <a:gd name="connsiteX940" fmla="*/ 4216684 w 9124939"/>
              <a:gd name="connsiteY940" fmla="*/ 5113331 h 6507156"/>
              <a:gd name="connsiteX941" fmla="*/ 4197992 w 9124939"/>
              <a:gd name="connsiteY941" fmla="*/ 5099043 h 6507156"/>
              <a:gd name="connsiteX942" fmla="*/ 4199281 w 9124939"/>
              <a:gd name="connsiteY942" fmla="*/ 5107298 h 6507156"/>
              <a:gd name="connsiteX943" fmla="*/ 4187034 w 9124939"/>
              <a:gd name="connsiteY943" fmla="*/ 5095233 h 6507156"/>
              <a:gd name="connsiteX944" fmla="*/ 4178333 w 9124939"/>
              <a:gd name="connsiteY944" fmla="*/ 5083803 h 6507156"/>
              <a:gd name="connsiteX945" fmla="*/ 4175110 w 9124939"/>
              <a:gd name="connsiteY945" fmla="*/ 5075866 h 6507156"/>
              <a:gd name="connsiteX946" fmla="*/ 4179622 w 9124939"/>
              <a:gd name="connsiteY946" fmla="*/ 5075231 h 6507156"/>
              <a:gd name="connsiteX947" fmla="*/ 4137792 w 9124939"/>
              <a:gd name="connsiteY947" fmla="*/ 5073643 h 6507156"/>
              <a:gd name="connsiteX948" fmla="*/ 4152270 w 9124939"/>
              <a:gd name="connsiteY948" fmla="*/ 5090235 h 6507156"/>
              <a:gd name="connsiteX949" fmla="*/ 4152886 w 9124939"/>
              <a:gd name="connsiteY949" fmla="*/ 5101296 h 6507156"/>
              <a:gd name="connsiteX950" fmla="*/ 4148881 w 9124939"/>
              <a:gd name="connsiteY950" fmla="*/ 5102218 h 6507156"/>
              <a:gd name="connsiteX951" fmla="*/ 4146109 w 9124939"/>
              <a:gd name="connsiteY951" fmla="*/ 5094844 h 6507156"/>
              <a:gd name="connsiteX952" fmla="*/ 4139949 w 9124939"/>
              <a:gd name="connsiteY952" fmla="*/ 5092078 h 6507156"/>
              <a:gd name="connsiteX953" fmla="*/ 4133788 w 9124939"/>
              <a:gd name="connsiteY953" fmla="*/ 5084090 h 6507156"/>
              <a:gd name="connsiteX954" fmla="*/ 4132248 w 9124939"/>
              <a:gd name="connsiteY954" fmla="*/ 5075794 h 6507156"/>
              <a:gd name="connsiteX955" fmla="*/ 4137792 w 9124939"/>
              <a:gd name="connsiteY955" fmla="*/ 5073643 h 6507156"/>
              <a:gd name="connsiteX956" fmla="*/ 4175006 w 9124939"/>
              <a:gd name="connsiteY956" fmla="*/ 5057768 h 6507156"/>
              <a:gd name="connsiteX957" fmla="*/ 4183438 w 9124939"/>
              <a:gd name="connsiteY957" fmla="*/ 5069516 h 6507156"/>
              <a:gd name="connsiteX958" fmla="*/ 4187810 w 9124939"/>
              <a:gd name="connsiteY958" fmla="*/ 5075231 h 6507156"/>
              <a:gd name="connsiteX959" fmla="*/ 4171571 w 9124939"/>
              <a:gd name="connsiteY959" fmla="*/ 5066023 h 6507156"/>
              <a:gd name="connsiteX960" fmla="*/ 4168760 w 9124939"/>
              <a:gd name="connsiteY960" fmla="*/ 5060625 h 6507156"/>
              <a:gd name="connsiteX961" fmla="*/ 4175006 w 9124939"/>
              <a:gd name="connsiteY961" fmla="*/ 5057768 h 6507156"/>
              <a:gd name="connsiteX962" fmla="*/ 4128755 w 9124939"/>
              <a:gd name="connsiteY962" fmla="*/ 5010143 h 6507156"/>
              <a:gd name="connsiteX963" fmla="*/ 4136693 w 9124939"/>
              <a:gd name="connsiteY963" fmla="*/ 5011091 h 6507156"/>
              <a:gd name="connsiteX964" fmla="*/ 4137963 w 9124939"/>
              <a:gd name="connsiteY964" fmla="*/ 5024363 h 6507156"/>
              <a:gd name="connsiteX965" fmla="*/ 4142725 w 9124939"/>
              <a:gd name="connsiteY965" fmla="*/ 5030050 h 6507156"/>
              <a:gd name="connsiteX966" fmla="*/ 4149075 w 9124939"/>
              <a:gd name="connsiteY966" fmla="*/ 5041426 h 6507156"/>
              <a:gd name="connsiteX967" fmla="*/ 4154473 w 9124939"/>
              <a:gd name="connsiteY967" fmla="*/ 5076818 h 6507156"/>
              <a:gd name="connsiteX968" fmla="*/ 4148123 w 9124939"/>
              <a:gd name="connsiteY968" fmla="*/ 5076186 h 6507156"/>
              <a:gd name="connsiteX969" fmla="*/ 4143678 w 9124939"/>
              <a:gd name="connsiteY969" fmla="*/ 5070498 h 6507156"/>
              <a:gd name="connsiteX970" fmla="*/ 4134152 w 9124939"/>
              <a:gd name="connsiteY970" fmla="*/ 5061018 h 6507156"/>
              <a:gd name="connsiteX971" fmla="*/ 4130660 w 9124939"/>
              <a:gd name="connsiteY971" fmla="*/ 5049642 h 6507156"/>
              <a:gd name="connsiteX972" fmla="*/ 4132882 w 9124939"/>
              <a:gd name="connsiteY972" fmla="*/ 5043322 h 6507156"/>
              <a:gd name="connsiteX973" fmla="*/ 4138598 w 9124939"/>
              <a:gd name="connsiteY973" fmla="*/ 5047746 h 6507156"/>
              <a:gd name="connsiteX974" fmla="*/ 4139868 w 9124939"/>
              <a:gd name="connsiteY974" fmla="*/ 5043322 h 6507156"/>
              <a:gd name="connsiteX975" fmla="*/ 4139868 w 9124939"/>
              <a:gd name="connsiteY975" fmla="*/ 5034158 h 6507156"/>
              <a:gd name="connsiteX976" fmla="*/ 4127485 w 9124939"/>
              <a:gd name="connsiteY976" fmla="*/ 5019939 h 6507156"/>
              <a:gd name="connsiteX977" fmla="*/ 4128755 w 9124939"/>
              <a:gd name="connsiteY977" fmla="*/ 5010143 h 6507156"/>
              <a:gd name="connsiteX978" fmla="*/ 4154472 w 9124939"/>
              <a:gd name="connsiteY978" fmla="*/ 5003793 h 6507156"/>
              <a:gd name="connsiteX979" fmla="*/ 4160187 w 9124939"/>
              <a:gd name="connsiteY979" fmla="*/ 5003793 h 6507156"/>
              <a:gd name="connsiteX980" fmla="*/ 4175110 w 9124939"/>
              <a:gd name="connsiteY980" fmla="*/ 5026018 h 6507156"/>
              <a:gd name="connsiteX981" fmla="*/ 4179872 w 9124939"/>
              <a:gd name="connsiteY981" fmla="*/ 5030145 h 6507156"/>
              <a:gd name="connsiteX982" fmla="*/ 4175745 w 9124939"/>
              <a:gd name="connsiteY982" fmla="*/ 5036495 h 6507156"/>
              <a:gd name="connsiteX983" fmla="*/ 4183682 w 9124939"/>
              <a:gd name="connsiteY983" fmla="*/ 5045703 h 6507156"/>
              <a:gd name="connsiteX984" fmla="*/ 4190985 w 9124939"/>
              <a:gd name="connsiteY984" fmla="*/ 5060943 h 6507156"/>
              <a:gd name="connsiteX985" fmla="*/ 4188127 w 9124939"/>
              <a:gd name="connsiteY985" fmla="*/ 5056180 h 6507156"/>
              <a:gd name="connsiteX986" fmla="*/ 4181777 w 9124939"/>
              <a:gd name="connsiteY986" fmla="*/ 5053323 h 6507156"/>
              <a:gd name="connsiteX987" fmla="*/ 4169712 w 9124939"/>
              <a:gd name="connsiteY987" fmla="*/ 5046655 h 6507156"/>
              <a:gd name="connsiteX988" fmla="*/ 4165902 w 9124939"/>
              <a:gd name="connsiteY988" fmla="*/ 5034590 h 6507156"/>
              <a:gd name="connsiteX989" fmla="*/ 4162727 w 9124939"/>
              <a:gd name="connsiteY989" fmla="*/ 5033955 h 6507156"/>
              <a:gd name="connsiteX990" fmla="*/ 4148122 w 9124939"/>
              <a:gd name="connsiteY990" fmla="*/ 5024113 h 6507156"/>
              <a:gd name="connsiteX991" fmla="*/ 4146535 w 9124939"/>
              <a:gd name="connsiteY991" fmla="*/ 5013000 h 6507156"/>
              <a:gd name="connsiteX992" fmla="*/ 4154472 w 9124939"/>
              <a:gd name="connsiteY992" fmla="*/ 5012365 h 6507156"/>
              <a:gd name="connsiteX993" fmla="*/ 4154472 w 9124939"/>
              <a:gd name="connsiteY993" fmla="*/ 5003793 h 6507156"/>
              <a:gd name="connsiteX994" fmla="*/ 6044912 w 9124939"/>
              <a:gd name="connsiteY994" fmla="*/ 4868859 h 6507156"/>
              <a:gd name="connsiteX995" fmla="*/ 6048364 w 9124939"/>
              <a:gd name="connsiteY995" fmla="*/ 4875396 h 6507156"/>
              <a:gd name="connsiteX996" fmla="*/ 6047328 w 9124939"/>
              <a:gd name="connsiteY996" fmla="*/ 4879972 h 6507156"/>
              <a:gd name="connsiteX997" fmla="*/ 6040426 w 9124939"/>
              <a:gd name="connsiteY997" fmla="*/ 4872127 h 6507156"/>
              <a:gd name="connsiteX998" fmla="*/ 6044912 w 9124939"/>
              <a:gd name="connsiteY998" fmla="*/ 4868859 h 6507156"/>
              <a:gd name="connsiteX999" fmla="*/ 6148376 w 9124939"/>
              <a:gd name="connsiteY999" fmla="*/ 4841871 h 6507156"/>
              <a:gd name="connsiteX1000" fmla="*/ 6140121 w 9124939"/>
              <a:gd name="connsiteY1000" fmla="*/ 4854456 h 6507156"/>
              <a:gd name="connsiteX1001" fmla="*/ 6133771 w 9124939"/>
              <a:gd name="connsiteY1001" fmla="*/ 4876796 h 6507156"/>
              <a:gd name="connsiteX1002" fmla="*/ 6122976 w 9124939"/>
              <a:gd name="connsiteY1002" fmla="*/ 4867042 h 6507156"/>
              <a:gd name="connsiteX1003" fmla="*/ 6126151 w 9124939"/>
              <a:gd name="connsiteY1003" fmla="*/ 4859805 h 6507156"/>
              <a:gd name="connsiteX1004" fmla="*/ 6142343 w 9124939"/>
              <a:gd name="connsiteY1004" fmla="*/ 4847220 h 6507156"/>
              <a:gd name="connsiteX1005" fmla="*/ 6148376 w 9124939"/>
              <a:gd name="connsiteY1005" fmla="*/ 4841871 h 6507156"/>
              <a:gd name="connsiteX1006" fmla="*/ 5640559 w 9124939"/>
              <a:gd name="connsiteY1006" fmla="*/ 4822639 h 6507156"/>
              <a:gd name="connsiteX1007" fmla="*/ 5640070 w 9124939"/>
              <a:gd name="connsiteY1007" fmla="*/ 4823129 h 6507156"/>
              <a:gd name="connsiteX1008" fmla="*/ 5640694 w 9124939"/>
              <a:gd name="connsiteY1008" fmla="*/ 4822816 h 6507156"/>
              <a:gd name="connsiteX1009" fmla="*/ 5640559 w 9124939"/>
              <a:gd name="connsiteY1009" fmla="*/ 4822639 h 6507156"/>
              <a:gd name="connsiteX1010" fmla="*/ 6234101 w 9124939"/>
              <a:gd name="connsiteY1010" fmla="*/ 4811709 h 6507156"/>
              <a:gd name="connsiteX1011" fmla="*/ 6221401 w 9124939"/>
              <a:gd name="connsiteY1011" fmla="*/ 4821234 h 6507156"/>
              <a:gd name="connsiteX1012" fmla="*/ 6224287 w 9124939"/>
              <a:gd name="connsiteY1012" fmla="*/ 4812938 h 6507156"/>
              <a:gd name="connsiteX1013" fmla="*/ 6234101 w 9124939"/>
              <a:gd name="connsiteY1013" fmla="*/ 4811709 h 6507156"/>
              <a:gd name="connsiteX1014" fmla="*/ 7436080 w 9124939"/>
              <a:gd name="connsiteY1014" fmla="*/ 4772010 h 6507156"/>
              <a:gd name="connsiteX1015" fmla="*/ 7433646 w 9124939"/>
              <a:gd name="connsiteY1015" fmla="*/ 4775964 h 6507156"/>
              <a:gd name="connsiteX1016" fmla="*/ 7395539 w 9124939"/>
              <a:gd name="connsiteY1016" fmla="*/ 4780726 h 6507156"/>
              <a:gd name="connsiteX1017" fmla="*/ 7394269 w 9124939"/>
              <a:gd name="connsiteY1017" fmla="*/ 4799137 h 6507156"/>
              <a:gd name="connsiteX1018" fmla="*/ 7394298 w 9124939"/>
              <a:gd name="connsiteY1018" fmla="*/ 4799152 h 6507156"/>
              <a:gd name="connsiteX1019" fmla="*/ 7395548 w 9124939"/>
              <a:gd name="connsiteY1019" fmla="*/ 4781035 h 6507156"/>
              <a:gd name="connsiteX1020" fmla="*/ 7433654 w 9124939"/>
              <a:gd name="connsiteY1020" fmla="*/ 4776273 h 6507156"/>
              <a:gd name="connsiteX1021" fmla="*/ 7436194 w 9124939"/>
              <a:gd name="connsiteY1021" fmla="*/ 4772146 h 6507156"/>
              <a:gd name="connsiteX1022" fmla="*/ 7436080 w 9124939"/>
              <a:gd name="connsiteY1022" fmla="*/ 4772010 h 6507156"/>
              <a:gd name="connsiteX1023" fmla="*/ 2566344 w 9124939"/>
              <a:gd name="connsiteY1023" fmla="*/ 4437059 h 6507156"/>
              <a:gd name="connsiteX1024" fmla="*/ 2575870 w 9124939"/>
              <a:gd name="connsiteY1024" fmla="*/ 4438056 h 6507156"/>
              <a:gd name="connsiteX1025" fmla="*/ 2581267 w 9124939"/>
              <a:gd name="connsiteY1025" fmla="*/ 4447027 h 6507156"/>
              <a:gd name="connsiteX1026" fmla="*/ 2578092 w 9124939"/>
              <a:gd name="connsiteY1026" fmla="*/ 4450350 h 6507156"/>
              <a:gd name="connsiteX1027" fmla="*/ 2570472 w 9124939"/>
              <a:gd name="connsiteY1027" fmla="*/ 4447027 h 6507156"/>
              <a:gd name="connsiteX1028" fmla="*/ 2560947 w 9124939"/>
              <a:gd name="connsiteY1028" fmla="*/ 4451347 h 6507156"/>
              <a:gd name="connsiteX1029" fmla="*/ 2559042 w 9124939"/>
              <a:gd name="connsiteY1029" fmla="*/ 4443704 h 6507156"/>
              <a:gd name="connsiteX1030" fmla="*/ 2566344 w 9124939"/>
              <a:gd name="connsiteY1030" fmla="*/ 4437059 h 6507156"/>
              <a:gd name="connsiteX1031" fmla="*/ 2528880 w 9124939"/>
              <a:gd name="connsiteY1031" fmla="*/ 4419596 h 6507156"/>
              <a:gd name="connsiteX1032" fmla="*/ 2539994 w 9124939"/>
              <a:gd name="connsiteY1032" fmla="*/ 4421501 h 6507156"/>
              <a:gd name="connsiteX1033" fmla="*/ 2536906 w 9124939"/>
              <a:gd name="connsiteY1033" fmla="*/ 4425628 h 6507156"/>
              <a:gd name="connsiteX1034" fmla="*/ 2529806 w 9124939"/>
              <a:gd name="connsiteY1034" fmla="*/ 4425946 h 6507156"/>
              <a:gd name="connsiteX1035" fmla="*/ 2528880 w 9124939"/>
              <a:gd name="connsiteY1035" fmla="*/ 4419596 h 6507156"/>
              <a:gd name="connsiteX1036" fmla="*/ 2631903 w 9124939"/>
              <a:gd name="connsiteY1036" fmla="*/ 4216393 h 6507156"/>
              <a:gd name="connsiteX1037" fmla="*/ 2637333 w 9124939"/>
              <a:gd name="connsiteY1037" fmla="*/ 4220642 h 6507156"/>
              <a:gd name="connsiteX1038" fmla="*/ 2655215 w 9124939"/>
              <a:gd name="connsiteY1038" fmla="*/ 4224564 h 6507156"/>
              <a:gd name="connsiteX1039" fmla="*/ 2660644 w 9124939"/>
              <a:gd name="connsiteY1039" fmla="*/ 4232408 h 6507156"/>
              <a:gd name="connsiteX1040" fmla="*/ 2658728 w 9124939"/>
              <a:gd name="connsiteY1040" fmla="*/ 4239925 h 6507156"/>
              <a:gd name="connsiteX1041" fmla="*/ 2651061 w 9124939"/>
              <a:gd name="connsiteY1041" fmla="*/ 4247443 h 6507156"/>
              <a:gd name="connsiteX1042" fmla="*/ 2643720 w 9124939"/>
              <a:gd name="connsiteY1042" fmla="*/ 4249731 h 6507156"/>
              <a:gd name="connsiteX1043" fmla="*/ 2619130 w 9124939"/>
              <a:gd name="connsiteY1043" fmla="*/ 4236984 h 6507156"/>
              <a:gd name="connsiteX1044" fmla="*/ 2605082 w 9124939"/>
              <a:gd name="connsiteY1044" fmla="*/ 4236984 h 6507156"/>
              <a:gd name="connsiteX1045" fmla="*/ 2609550 w 9124939"/>
              <a:gd name="connsiteY1045" fmla="*/ 4233715 h 6507156"/>
              <a:gd name="connsiteX1046" fmla="*/ 2631903 w 9124939"/>
              <a:gd name="connsiteY1046" fmla="*/ 4216393 h 6507156"/>
              <a:gd name="connsiteX1047" fmla="*/ 3227613 w 9124939"/>
              <a:gd name="connsiteY1047" fmla="*/ 3833806 h 6507156"/>
              <a:gd name="connsiteX1048" fmla="*/ 3228960 w 9124939"/>
              <a:gd name="connsiteY1048" fmla="*/ 3845553 h 6507156"/>
              <a:gd name="connsiteX1049" fmla="*/ 3225592 w 9124939"/>
              <a:gd name="connsiteY1049" fmla="*/ 3856031 h 6507156"/>
              <a:gd name="connsiteX1050" fmla="*/ 3223572 w 9124939"/>
              <a:gd name="connsiteY1050" fmla="*/ 3875081 h 6507156"/>
              <a:gd name="connsiteX1051" fmla="*/ 3206735 w 9124939"/>
              <a:gd name="connsiteY1051" fmla="*/ 3875081 h 6507156"/>
              <a:gd name="connsiteX1052" fmla="*/ 3208419 w 9124939"/>
              <a:gd name="connsiteY1052" fmla="*/ 3849998 h 6507156"/>
              <a:gd name="connsiteX1053" fmla="*/ 3218521 w 9124939"/>
              <a:gd name="connsiteY1053" fmla="*/ 3837298 h 6507156"/>
              <a:gd name="connsiteX1054" fmla="*/ 3227613 w 9124939"/>
              <a:gd name="connsiteY1054" fmla="*/ 3833806 h 6507156"/>
              <a:gd name="connsiteX1055" fmla="*/ 3260393 w 9124939"/>
              <a:gd name="connsiteY1055" fmla="*/ 3808406 h 6507156"/>
              <a:gd name="connsiteX1056" fmla="*/ 3265473 w 9124939"/>
              <a:gd name="connsiteY1056" fmla="*/ 3810652 h 6507156"/>
              <a:gd name="connsiteX1057" fmla="*/ 3247693 w 9124939"/>
              <a:gd name="connsiteY1057" fmla="*/ 3821241 h 6507156"/>
              <a:gd name="connsiteX1058" fmla="*/ 3240073 w 9124939"/>
              <a:gd name="connsiteY1058" fmla="*/ 3829905 h 6507156"/>
              <a:gd name="connsiteX1059" fmla="*/ 3234040 w 9124939"/>
              <a:gd name="connsiteY1059" fmla="*/ 3838569 h 6507156"/>
              <a:gd name="connsiteX1060" fmla="*/ 3230548 w 9124939"/>
              <a:gd name="connsiteY1060" fmla="*/ 3828622 h 6507156"/>
              <a:gd name="connsiteX1061" fmla="*/ 3240073 w 9124939"/>
              <a:gd name="connsiteY1061" fmla="*/ 3818995 h 6507156"/>
              <a:gd name="connsiteX1062" fmla="*/ 3260393 w 9124939"/>
              <a:gd name="connsiteY1062" fmla="*/ 3808406 h 6507156"/>
              <a:gd name="connsiteX1063" fmla="*/ 2340125 w 9124939"/>
              <a:gd name="connsiteY1063" fmla="*/ 3806818 h 6507156"/>
              <a:gd name="connsiteX1064" fmla="*/ 2347563 w 9124939"/>
              <a:gd name="connsiteY1064" fmla="*/ 3815390 h 6507156"/>
              <a:gd name="connsiteX1065" fmla="*/ 2357258 w 9124939"/>
              <a:gd name="connsiteY1065" fmla="*/ 3822375 h 6507156"/>
              <a:gd name="connsiteX1066" fmla="*/ 2366954 w 9124939"/>
              <a:gd name="connsiteY1066" fmla="*/ 3821423 h 6507156"/>
              <a:gd name="connsiteX1067" fmla="*/ 2357258 w 9124939"/>
              <a:gd name="connsiteY1067" fmla="*/ 3834123 h 6507156"/>
              <a:gd name="connsiteX1068" fmla="*/ 2352087 w 9124939"/>
              <a:gd name="connsiteY1068" fmla="*/ 3845870 h 6507156"/>
              <a:gd name="connsiteX1069" fmla="*/ 2344654 w 9124939"/>
              <a:gd name="connsiteY1069" fmla="*/ 3851268 h 6507156"/>
              <a:gd name="connsiteX1070" fmla="*/ 2316534 w 9124939"/>
              <a:gd name="connsiteY1070" fmla="*/ 3842060 h 6507156"/>
              <a:gd name="connsiteX1071" fmla="*/ 2312977 w 9124939"/>
              <a:gd name="connsiteY1071" fmla="*/ 3829360 h 6507156"/>
              <a:gd name="connsiteX1072" fmla="*/ 2319442 w 9124939"/>
              <a:gd name="connsiteY1072" fmla="*/ 3827138 h 6507156"/>
              <a:gd name="connsiteX1073" fmla="*/ 2316210 w 9124939"/>
              <a:gd name="connsiteY1073" fmla="*/ 3823963 h 6507156"/>
              <a:gd name="connsiteX1074" fmla="*/ 2314271 w 9124939"/>
              <a:gd name="connsiteY1074" fmla="*/ 3810310 h 6507156"/>
              <a:gd name="connsiteX1075" fmla="*/ 2340125 w 9124939"/>
              <a:gd name="connsiteY1075" fmla="*/ 3806818 h 6507156"/>
              <a:gd name="connsiteX1076" fmla="*/ 3308970 w 9124939"/>
              <a:gd name="connsiteY1076" fmla="*/ 3792531 h 6507156"/>
              <a:gd name="connsiteX1077" fmla="*/ 3309923 w 9124939"/>
              <a:gd name="connsiteY1077" fmla="*/ 3796577 h 6507156"/>
              <a:gd name="connsiteX1078" fmla="*/ 3301350 w 9124939"/>
              <a:gd name="connsiteY1078" fmla="*/ 3797511 h 6507156"/>
              <a:gd name="connsiteX1079" fmla="*/ 3288650 w 9124939"/>
              <a:gd name="connsiteY1079" fmla="*/ 3801869 h 6507156"/>
              <a:gd name="connsiteX1080" fmla="*/ 3282300 w 9124939"/>
              <a:gd name="connsiteY1080" fmla="*/ 3806850 h 6507156"/>
              <a:gd name="connsiteX1081" fmla="*/ 3272140 w 9124939"/>
              <a:gd name="connsiteY1081" fmla="*/ 3808406 h 6507156"/>
              <a:gd name="connsiteX1082" fmla="*/ 3265473 w 9124939"/>
              <a:gd name="connsiteY1082" fmla="*/ 3801247 h 6507156"/>
              <a:gd name="connsiteX1083" fmla="*/ 3294048 w 9124939"/>
              <a:gd name="connsiteY1083" fmla="*/ 3794399 h 6507156"/>
              <a:gd name="connsiteX1084" fmla="*/ 3308970 w 9124939"/>
              <a:gd name="connsiteY1084" fmla="*/ 3792531 h 6507156"/>
              <a:gd name="connsiteX1085" fmla="*/ 3359136 w 9124939"/>
              <a:gd name="connsiteY1085" fmla="*/ 3789356 h 6507156"/>
              <a:gd name="connsiteX1086" fmla="*/ 3342432 w 9124939"/>
              <a:gd name="connsiteY1086" fmla="*/ 3798881 h 6507156"/>
              <a:gd name="connsiteX1087" fmla="*/ 3328880 w 9124939"/>
              <a:gd name="connsiteY1087" fmla="*/ 3797149 h 6507156"/>
              <a:gd name="connsiteX1088" fmla="*/ 3316273 w 9124939"/>
              <a:gd name="connsiteY1088" fmla="*/ 3798304 h 6507156"/>
              <a:gd name="connsiteX1089" fmla="*/ 3321631 w 9124939"/>
              <a:gd name="connsiteY1089" fmla="*/ 3792531 h 6507156"/>
              <a:gd name="connsiteX1090" fmla="*/ 3337389 w 9124939"/>
              <a:gd name="connsiteY1090" fmla="*/ 3792242 h 6507156"/>
              <a:gd name="connsiteX1091" fmla="*/ 3350626 w 9124939"/>
              <a:gd name="connsiteY1091" fmla="*/ 3791088 h 6507156"/>
              <a:gd name="connsiteX1092" fmla="*/ 3359136 w 9124939"/>
              <a:gd name="connsiteY1092" fmla="*/ 3789356 h 6507156"/>
              <a:gd name="connsiteX1093" fmla="*/ 3387711 w 9124939"/>
              <a:gd name="connsiteY1093" fmla="*/ 3783006 h 6507156"/>
              <a:gd name="connsiteX1094" fmla="*/ 3378057 w 9124939"/>
              <a:gd name="connsiteY1094" fmla="*/ 3788353 h 6507156"/>
              <a:gd name="connsiteX1095" fmla="*/ 3363898 w 9124939"/>
              <a:gd name="connsiteY1095" fmla="*/ 3795706 h 6507156"/>
              <a:gd name="connsiteX1096" fmla="*/ 3369368 w 9124939"/>
              <a:gd name="connsiteY1096" fmla="*/ 3785680 h 6507156"/>
              <a:gd name="connsiteX1097" fmla="*/ 3387711 w 9124939"/>
              <a:gd name="connsiteY1097" fmla="*/ 3783006 h 6507156"/>
              <a:gd name="connsiteX1098" fmla="*/ 3408738 w 9124939"/>
              <a:gd name="connsiteY1098" fmla="*/ 3768718 h 6507156"/>
              <a:gd name="connsiteX1099" fmla="*/ 3421623 w 9124939"/>
              <a:gd name="connsiteY1099" fmla="*/ 3768718 h 6507156"/>
              <a:gd name="connsiteX1100" fmla="*/ 3425810 w 9124939"/>
              <a:gd name="connsiteY1100" fmla="*/ 3773109 h 6507156"/>
              <a:gd name="connsiteX1101" fmla="*/ 3416147 w 9124939"/>
              <a:gd name="connsiteY1101" fmla="*/ 3775473 h 6507156"/>
              <a:gd name="connsiteX1102" fmla="*/ 3409061 w 9124939"/>
              <a:gd name="connsiteY1102" fmla="*/ 3784593 h 6507156"/>
              <a:gd name="connsiteX1103" fmla="*/ 3403585 w 9124939"/>
              <a:gd name="connsiteY1103" fmla="*/ 3777838 h 6507156"/>
              <a:gd name="connsiteX1104" fmla="*/ 3408738 w 9124939"/>
              <a:gd name="connsiteY1104" fmla="*/ 3768718 h 6507156"/>
              <a:gd name="connsiteX1105" fmla="*/ 3455973 w 9124939"/>
              <a:gd name="connsiteY1105" fmla="*/ 3751256 h 6507156"/>
              <a:gd name="connsiteX1106" fmla="*/ 3452004 w 9124939"/>
              <a:gd name="connsiteY1106" fmla="*/ 3756227 h 6507156"/>
              <a:gd name="connsiteX1107" fmla="*/ 3432160 w 9124939"/>
              <a:gd name="connsiteY1107" fmla="*/ 3762369 h 6507156"/>
              <a:gd name="connsiteX1108" fmla="*/ 3445389 w 9124939"/>
              <a:gd name="connsiteY1108" fmla="*/ 3755350 h 6507156"/>
              <a:gd name="connsiteX1109" fmla="*/ 3455973 w 9124939"/>
              <a:gd name="connsiteY1109" fmla="*/ 3751256 h 6507156"/>
              <a:gd name="connsiteX1110" fmla="*/ 3486135 w 9124939"/>
              <a:gd name="connsiteY1110" fmla="*/ 3744906 h 6507156"/>
              <a:gd name="connsiteX1111" fmla="*/ 3482793 w 9124939"/>
              <a:gd name="connsiteY1111" fmla="*/ 3749669 h 6507156"/>
              <a:gd name="connsiteX1112" fmla="*/ 3467085 w 9124939"/>
              <a:gd name="connsiteY1112" fmla="*/ 3747104 h 6507156"/>
              <a:gd name="connsiteX1113" fmla="*/ 3486135 w 9124939"/>
              <a:gd name="connsiteY1113" fmla="*/ 3744906 h 6507156"/>
              <a:gd name="connsiteX1114" fmla="*/ 3508827 w 9124939"/>
              <a:gd name="connsiteY1114" fmla="*/ 3743318 h 6507156"/>
              <a:gd name="connsiteX1115" fmla="*/ 3516298 w 9124939"/>
              <a:gd name="connsiteY1115" fmla="*/ 3744783 h 6507156"/>
              <a:gd name="connsiteX1116" fmla="*/ 3500423 w 9124939"/>
              <a:gd name="connsiteY1116" fmla="*/ 3746493 h 6507156"/>
              <a:gd name="connsiteX1117" fmla="*/ 3508827 w 9124939"/>
              <a:gd name="connsiteY1117" fmla="*/ 3743318 h 6507156"/>
              <a:gd name="connsiteX1118" fmla="*/ 4079004 w 9124939"/>
              <a:gd name="connsiteY1118" fmla="*/ 3681406 h 6507156"/>
              <a:gd name="connsiteX1119" fmla="*/ 4095743 w 9124939"/>
              <a:gd name="connsiteY1119" fmla="*/ 3705096 h 6507156"/>
              <a:gd name="connsiteX1120" fmla="*/ 4106365 w 9124939"/>
              <a:gd name="connsiteY1120" fmla="*/ 3715480 h 6507156"/>
              <a:gd name="connsiteX1121" fmla="*/ 4125678 w 9124939"/>
              <a:gd name="connsiteY1121" fmla="*/ 3717752 h 6507156"/>
              <a:gd name="connsiteX1122" fmla="*/ 4137588 w 9124939"/>
              <a:gd name="connsiteY1122" fmla="*/ 3716129 h 6507156"/>
              <a:gd name="connsiteX1123" fmla="*/ 4135335 w 9124939"/>
              <a:gd name="connsiteY1123" fmla="*/ 3720673 h 6507156"/>
              <a:gd name="connsiteX1124" fmla="*/ 4141773 w 9124939"/>
              <a:gd name="connsiteY1124" fmla="*/ 3740144 h 6507156"/>
              <a:gd name="connsiteX1125" fmla="*/ 4130185 w 9124939"/>
              <a:gd name="connsiteY1125" fmla="*/ 3732355 h 6507156"/>
              <a:gd name="connsiteX1126" fmla="*/ 4116022 w 9124939"/>
              <a:gd name="connsiteY1126" fmla="*/ 3729435 h 6507156"/>
              <a:gd name="connsiteX1127" fmla="*/ 4105399 w 9124939"/>
              <a:gd name="connsiteY1127" fmla="*/ 3737223 h 6507156"/>
              <a:gd name="connsiteX1128" fmla="*/ 4094455 w 9124939"/>
              <a:gd name="connsiteY1128" fmla="*/ 3729435 h 6507156"/>
              <a:gd name="connsiteX1129" fmla="*/ 4093811 w 9124939"/>
              <a:gd name="connsiteY1129" fmla="*/ 3729110 h 6507156"/>
              <a:gd name="connsiteX1130" fmla="*/ 4091236 w 9124939"/>
              <a:gd name="connsiteY1130" fmla="*/ 3727812 h 6507156"/>
              <a:gd name="connsiteX1131" fmla="*/ 4089305 w 9124939"/>
              <a:gd name="connsiteY1131" fmla="*/ 3725541 h 6507156"/>
              <a:gd name="connsiteX1132" fmla="*/ 4088339 w 9124939"/>
              <a:gd name="connsiteY1132" fmla="*/ 3724567 h 6507156"/>
              <a:gd name="connsiteX1133" fmla="*/ 4088017 w 9124939"/>
              <a:gd name="connsiteY1133" fmla="*/ 3722944 h 6507156"/>
              <a:gd name="connsiteX1134" fmla="*/ 4088983 w 9124939"/>
              <a:gd name="connsiteY1134" fmla="*/ 3713209 h 6507156"/>
              <a:gd name="connsiteX1135" fmla="*/ 4089305 w 9124939"/>
              <a:gd name="connsiteY1135" fmla="*/ 3706069 h 6507156"/>
              <a:gd name="connsiteX1136" fmla="*/ 4081580 w 9124939"/>
              <a:gd name="connsiteY1136" fmla="*/ 3701851 h 6507156"/>
              <a:gd name="connsiteX1137" fmla="*/ 4071923 w 9124939"/>
              <a:gd name="connsiteY1137" fmla="*/ 3694062 h 6507156"/>
              <a:gd name="connsiteX1138" fmla="*/ 4079004 w 9124939"/>
              <a:gd name="connsiteY1138" fmla="*/ 3681406 h 6507156"/>
              <a:gd name="connsiteX1139" fmla="*/ 1814509 w 9124939"/>
              <a:gd name="connsiteY1139" fmla="*/ 3668706 h 6507156"/>
              <a:gd name="connsiteX1140" fmla="*/ 1825622 w 9124939"/>
              <a:gd name="connsiteY1140" fmla="*/ 3670974 h 6507156"/>
              <a:gd name="connsiteX1141" fmla="*/ 1824641 w 9124939"/>
              <a:gd name="connsiteY1141" fmla="*/ 3684581 h 6507156"/>
              <a:gd name="connsiteX1142" fmla="*/ 1814837 w 9124939"/>
              <a:gd name="connsiteY1142" fmla="*/ 3679397 h 6507156"/>
              <a:gd name="connsiteX1143" fmla="*/ 1814509 w 9124939"/>
              <a:gd name="connsiteY1143" fmla="*/ 3668706 h 6507156"/>
              <a:gd name="connsiteX1144" fmla="*/ 2339967 w 9124939"/>
              <a:gd name="connsiteY1144" fmla="*/ 3652834 h 6507156"/>
              <a:gd name="connsiteX1145" fmla="*/ 2346317 w 9124939"/>
              <a:gd name="connsiteY1145" fmla="*/ 3655056 h 6507156"/>
              <a:gd name="connsiteX1146" fmla="*/ 2338697 w 9124939"/>
              <a:gd name="connsiteY1146" fmla="*/ 3666486 h 6507156"/>
              <a:gd name="connsiteX1147" fmla="*/ 2340919 w 9124939"/>
              <a:gd name="connsiteY1147" fmla="*/ 3677916 h 6507156"/>
              <a:gd name="connsiteX1148" fmla="*/ 2335840 w 9124939"/>
              <a:gd name="connsiteY1148" fmla="*/ 3693791 h 6507156"/>
              <a:gd name="connsiteX1149" fmla="*/ 2325362 w 9124939"/>
              <a:gd name="connsiteY1149" fmla="*/ 3703316 h 6507156"/>
              <a:gd name="connsiteX1150" fmla="*/ 2310440 w 9124939"/>
              <a:gd name="connsiteY1150" fmla="*/ 3702681 h 6507156"/>
              <a:gd name="connsiteX1151" fmla="*/ 2301867 w 9124939"/>
              <a:gd name="connsiteY1151" fmla="*/ 3706809 h 6507156"/>
              <a:gd name="connsiteX1152" fmla="*/ 2301867 w 9124939"/>
              <a:gd name="connsiteY1152" fmla="*/ 3698554 h 6507156"/>
              <a:gd name="connsiteX1153" fmla="*/ 2312662 w 9124939"/>
              <a:gd name="connsiteY1153" fmla="*/ 3689029 h 6507156"/>
              <a:gd name="connsiteX1154" fmla="*/ 2322822 w 9124939"/>
              <a:gd name="connsiteY1154" fmla="*/ 3661406 h 6507156"/>
              <a:gd name="connsiteX1155" fmla="*/ 2339967 w 9124939"/>
              <a:gd name="connsiteY1155" fmla="*/ 3652834 h 6507156"/>
              <a:gd name="connsiteX1156" fmla="*/ 3816773 w 9124939"/>
              <a:gd name="connsiteY1156" fmla="*/ 3621081 h 6507156"/>
              <a:gd name="connsiteX1157" fmla="*/ 3830623 w 9124939"/>
              <a:gd name="connsiteY1157" fmla="*/ 3632987 h 6507156"/>
              <a:gd name="connsiteX1158" fmla="*/ 3828368 w 9124939"/>
              <a:gd name="connsiteY1158" fmla="*/ 3641676 h 6507156"/>
              <a:gd name="connsiteX1159" fmla="*/ 3818061 w 9124939"/>
              <a:gd name="connsiteY1159" fmla="*/ 3644894 h 6507156"/>
              <a:gd name="connsiteX1160" fmla="*/ 3808398 w 9124939"/>
              <a:gd name="connsiteY1160" fmla="*/ 3639423 h 6507156"/>
              <a:gd name="connsiteX1161" fmla="*/ 3809042 w 9124939"/>
              <a:gd name="connsiteY1161" fmla="*/ 3622690 h 6507156"/>
              <a:gd name="connsiteX1162" fmla="*/ 3816773 w 9124939"/>
              <a:gd name="connsiteY1162" fmla="*/ 3621081 h 6507156"/>
              <a:gd name="connsiteX1163" fmla="*/ 3586148 w 9124939"/>
              <a:gd name="connsiteY1163" fmla="*/ 3611556 h 6507156"/>
              <a:gd name="connsiteX1164" fmla="*/ 3579245 w 9124939"/>
              <a:gd name="connsiteY1164" fmla="*/ 3622669 h 6507156"/>
              <a:gd name="connsiteX1165" fmla="*/ 3578210 w 9124939"/>
              <a:gd name="connsiteY1165" fmla="*/ 3613658 h 6507156"/>
              <a:gd name="connsiteX1166" fmla="*/ 3586148 w 9124939"/>
              <a:gd name="connsiteY1166" fmla="*/ 3611556 h 6507156"/>
              <a:gd name="connsiteX1167" fmla="*/ 3557573 w 9124939"/>
              <a:gd name="connsiteY1167" fmla="*/ 3605206 h 6507156"/>
              <a:gd name="connsiteX1168" fmla="*/ 3567098 w 9124939"/>
              <a:gd name="connsiteY1168" fmla="*/ 3611401 h 6507156"/>
              <a:gd name="connsiteX1169" fmla="*/ 3563570 w 9124939"/>
              <a:gd name="connsiteY1169" fmla="*/ 3617906 h 6507156"/>
              <a:gd name="connsiteX1170" fmla="*/ 3557573 w 9124939"/>
              <a:gd name="connsiteY1170" fmla="*/ 3605206 h 6507156"/>
              <a:gd name="connsiteX1171" fmla="*/ 4016265 w 9124939"/>
              <a:gd name="connsiteY1171" fmla="*/ 3595681 h 6507156"/>
              <a:gd name="connsiteX1172" fmla="*/ 4031009 w 9124939"/>
              <a:gd name="connsiteY1172" fmla="*/ 3598564 h 6507156"/>
              <a:gd name="connsiteX1173" fmla="*/ 4031009 w 9124939"/>
              <a:gd name="connsiteY1173" fmla="*/ 3610417 h 6507156"/>
              <a:gd name="connsiteX1174" fmla="*/ 4037283 w 9124939"/>
              <a:gd name="connsiteY1174" fmla="*/ 3615863 h 6507156"/>
              <a:gd name="connsiteX1175" fmla="*/ 4049831 w 9124939"/>
              <a:gd name="connsiteY1175" fmla="*/ 3614582 h 6507156"/>
              <a:gd name="connsiteX1176" fmla="*/ 4055164 w 9124939"/>
              <a:gd name="connsiteY1176" fmla="*/ 3621950 h 6507156"/>
              <a:gd name="connsiteX1177" fmla="*/ 4052968 w 9124939"/>
              <a:gd name="connsiteY1177" fmla="*/ 3628357 h 6507156"/>
              <a:gd name="connsiteX1178" fmla="*/ 4047635 w 9124939"/>
              <a:gd name="connsiteY1178" fmla="*/ 3635725 h 6507156"/>
              <a:gd name="connsiteX1179" fmla="*/ 4053909 w 9124939"/>
              <a:gd name="connsiteY1179" fmla="*/ 3638928 h 6507156"/>
              <a:gd name="connsiteX1180" fmla="*/ 4060811 w 9124939"/>
              <a:gd name="connsiteY1180" fmla="*/ 3651742 h 6507156"/>
              <a:gd name="connsiteX1181" fmla="*/ 4054537 w 9124939"/>
              <a:gd name="connsiteY1181" fmla="*/ 3657188 h 6507156"/>
              <a:gd name="connsiteX1182" fmla="*/ 4046067 w 9124939"/>
              <a:gd name="connsiteY1182" fmla="*/ 3653023 h 6507156"/>
              <a:gd name="connsiteX1183" fmla="*/ 4037597 w 9124939"/>
              <a:gd name="connsiteY1183" fmla="*/ 3651742 h 6507156"/>
              <a:gd name="connsiteX1184" fmla="*/ 4033519 w 9124939"/>
              <a:gd name="connsiteY1184" fmla="*/ 3657508 h 6507156"/>
              <a:gd name="connsiteX1185" fmla="*/ 4030382 w 9124939"/>
              <a:gd name="connsiteY1185" fmla="*/ 3662314 h 6507156"/>
              <a:gd name="connsiteX1186" fmla="*/ 4027245 w 9124939"/>
              <a:gd name="connsiteY1186" fmla="*/ 3665837 h 6507156"/>
              <a:gd name="connsiteX1187" fmla="*/ 4025990 w 9124939"/>
              <a:gd name="connsiteY1187" fmla="*/ 3666799 h 6507156"/>
              <a:gd name="connsiteX1188" fmla="*/ 4025049 w 9124939"/>
              <a:gd name="connsiteY1188" fmla="*/ 3667119 h 6507156"/>
              <a:gd name="connsiteX1189" fmla="*/ 4024422 w 9124939"/>
              <a:gd name="connsiteY1189" fmla="*/ 3667119 h 6507156"/>
              <a:gd name="connsiteX1190" fmla="*/ 4023167 w 9124939"/>
              <a:gd name="connsiteY1190" fmla="*/ 3667119 h 6507156"/>
              <a:gd name="connsiteX1191" fmla="*/ 4022226 w 9124939"/>
              <a:gd name="connsiteY1191" fmla="*/ 3666478 h 6507156"/>
              <a:gd name="connsiteX1192" fmla="*/ 4021912 w 9124939"/>
              <a:gd name="connsiteY1192" fmla="*/ 3665837 h 6507156"/>
              <a:gd name="connsiteX1193" fmla="*/ 4008423 w 9124939"/>
              <a:gd name="connsiteY1193" fmla="*/ 3654305 h 6507156"/>
              <a:gd name="connsiteX1194" fmla="*/ 4012501 w 9124939"/>
              <a:gd name="connsiteY1194" fmla="*/ 3644694 h 6507156"/>
              <a:gd name="connsiteX1195" fmla="*/ 4017834 w 9124939"/>
              <a:gd name="connsiteY1195" fmla="*/ 3638287 h 6507156"/>
              <a:gd name="connsiteX1196" fmla="*/ 4013128 w 9124939"/>
              <a:gd name="connsiteY1196" fmla="*/ 3628677 h 6507156"/>
              <a:gd name="connsiteX1197" fmla="*/ 4019402 w 9124939"/>
              <a:gd name="connsiteY1197" fmla="*/ 3624512 h 6507156"/>
              <a:gd name="connsiteX1198" fmla="*/ 4030068 w 9124939"/>
              <a:gd name="connsiteY1198" fmla="*/ 3634123 h 6507156"/>
              <a:gd name="connsiteX1199" fmla="*/ 4039479 w 9124939"/>
              <a:gd name="connsiteY1199" fmla="*/ 3630919 h 6507156"/>
              <a:gd name="connsiteX1200" fmla="*/ 4040420 w 9124939"/>
              <a:gd name="connsiteY1200" fmla="*/ 3623231 h 6507156"/>
              <a:gd name="connsiteX1201" fmla="*/ 4025676 w 9124939"/>
              <a:gd name="connsiteY1201" fmla="*/ 3613620 h 6507156"/>
              <a:gd name="connsiteX1202" fmla="*/ 4012187 w 9124939"/>
              <a:gd name="connsiteY1202" fmla="*/ 3612019 h 6507156"/>
              <a:gd name="connsiteX1203" fmla="*/ 4010932 w 9124939"/>
              <a:gd name="connsiteY1203" fmla="*/ 3603369 h 6507156"/>
              <a:gd name="connsiteX1204" fmla="*/ 4016265 w 9124939"/>
              <a:gd name="connsiteY1204" fmla="*/ 3595681 h 6507156"/>
              <a:gd name="connsiteX1205" fmla="*/ 3568231 w 9124939"/>
              <a:gd name="connsiteY1205" fmla="*/ 3589331 h 6507156"/>
              <a:gd name="connsiteX1206" fmla="*/ 3577417 w 9124939"/>
              <a:gd name="connsiteY1206" fmla="*/ 3589331 h 6507156"/>
              <a:gd name="connsiteX1207" fmla="*/ 3579798 w 9124939"/>
              <a:gd name="connsiteY1207" fmla="*/ 3600326 h 6507156"/>
              <a:gd name="connsiteX1208" fmla="*/ 3573334 w 9124939"/>
              <a:gd name="connsiteY1208" fmla="*/ 3606794 h 6507156"/>
              <a:gd name="connsiteX1209" fmla="*/ 3565510 w 9124939"/>
              <a:gd name="connsiteY1209" fmla="*/ 3598062 h 6507156"/>
              <a:gd name="connsiteX1210" fmla="*/ 3568231 w 9124939"/>
              <a:gd name="connsiteY1210" fmla="*/ 3589331 h 6507156"/>
              <a:gd name="connsiteX1211" fmla="*/ 3736960 w 9124939"/>
              <a:gd name="connsiteY1211" fmla="*/ 3555993 h 6507156"/>
              <a:gd name="connsiteX1212" fmla="*/ 3759185 w 9124939"/>
              <a:gd name="connsiteY1212" fmla="*/ 3564123 h 6507156"/>
              <a:gd name="connsiteX1213" fmla="*/ 3756010 w 9124939"/>
              <a:gd name="connsiteY1213" fmla="*/ 3576631 h 6507156"/>
              <a:gd name="connsiteX1214" fmla="*/ 3743310 w 9124939"/>
              <a:gd name="connsiteY1214" fmla="*/ 3572566 h 6507156"/>
              <a:gd name="connsiteX1215" fmla="*/ 3736960 w 9124939"/>
              <a:gd name="connsiteY1215" fmla="*/ 3555993 h 6507156"/>
              <a:gd name="connsiteX1216" fmla="*/ 3818240 w 9124939"/>
              <a:gd name="connsiteY1216" fmla="*/ 3554406 h 6507156"/>
              <a:gd name="connsiteX1217" fmla="*/ 3829353 w 9124939"/>
              <a:gd name="connsiteY1217" fmla="*/ 3560121 h 6507156"/>
              <a:gd name="connsiteX1218" fmla="*/ 3837925 w 9124939"/>
              <a:gd name="connsiteY1218" fmla="*/ 3564248 h 6507156"/>
              <a:gd name="connsiteX1219" fmla="*/ 3842688 w 9124939"/>
              <a:gd name="connsiteY1219" fmla="*/ 3566788 h 6507156"/>
              <a:gd name="connsiteX1220" fmla="*/ 3844910 w 9124939"/>
              <a:gd name="connsiteY1220" fmla="*/ 3567106 h 6507156"/>
              <a:gd name="connsiteX1221" fmla="*/ 3847768 w 9124939"/>
              <a:gd name="connsiteY1221" fmla="*/ 3567106 h 6507156"/>
              <a:gd name="connsiteX1222" fmla="*/ 3855070 w 9124939"/>
              <a:gd name="connsiteY1222" fmla="*/ 3567106 h 6507156"/>
              <a:gd name="connsiteX1223" fmla="*/ 3862690 w 9124939"/>
              <a:gd name="connsiteY1223" fmla="*/ 3567423 h 6507156"/>
              <a:gd name="connsiteX1224" fmla="*/ 3865548 w 9124939"/>
              <a:gd name="connsiteY1224" fmla="*/ 3567741 h 6507156"/>
              <a:gd name="connsiteX1225" fmla="*/ 3867135 w 9124939"/>
              <a:gd name="connsiteY1225" fmla="*/ 3568693 h 6507156"/>
              <a:gd name="connsiteX1226" fmla="*/ 3868405 w 9124939"/>
              <a:gd name="connsiteY1226" fmla="*/ 3569963 h 6507156"/>
              <a:gd name="connsiteX1227" fmla="*/ 3869358 w 9124939"/>
              <a:gd name="connsiteY1227" fmla="*/ 3572186 h 6507156"/>
              <a:gd name="connsiteX1228" fmla="*/ 3869993 w 9124939"/>
              <a:gd name="connsiteY1228" fmla="*/ 3574726 h 6507156"/>
              <a:gd name="connsiteX1229" fmla="*/ 3870628 w 9124939"/>
              <a:gd name="connsiteY1229" fmla="*/ 3577266 h 6507156"/>
              <a:gd name="connsiteX1230" fmla="*/ 3871580 w 9124939"/>
              <a:gd name="connsiteY1230" fmla="*/ 3582346 h 6507156"/>
              <a:gd name="connsiteX1231" fmla="*/ 3871898 w 9124939"/>
              <a:gd name="connsiteY1231" fmla="*/ 3584568 h 6507156"/>
              <a:gd name="connsiteX1232" fmla="*/ 3878248 w 9124939"/>
              <a:gd name="connsiteY1232" fmla="*/ 3598856 h 6507156"/>
              <a:gd name="connsiteX1233" fmla="*/ 3856023 w 9124939"/>
              <a:gd name="connsiteY1233" fmla="*/ 3598221 h 6507156"/>
              <a:gd name="connsiteX1234" fmla="*/ 3837925 w 9124939"/>
              <a:gd name="connsiteY1234" fmla="*/ 3598221 h 6507156"/>
              <a:gd name="connsiteX1235" fmla="*/ 3831575 w 9124939"/>
              <a:gd name="connsiteY1235" fmla="*/ 3591236 h 6507156"/>
              <a:gd name="connsiteX1236" fmla="*/ 3807127 w 9124939"/>
              <a:gd name="connsiteY1236" fmla="*/ 3582663 h 6507156"/>
              <a:gd name="connsiteX1237" fmla="*/ 3807127 w 9124939"/>
              <a:gd name="connsiteY1237" fmla="*/ 3575678 h 6507156"/>
              <a:gd name="connsiteX1238" fmla="*/ 3822050 w 9124939"/>
              <a:gd name="connsiteY1238" fmla="*/ 3574091 h 6507156"/>
              <a:gd name="connsiteX1239" fmla="*/ 3807127 w 9124939"/>
              <a:gd name="connsiteY1239" fmla="*/ 3563931 h 6507156"/>
              <a:gd name="connsiteX1240" fmla="*/ 3806810 w 9124939"/>
              <a:gd name="connsiteY1240" fmla="*/ 3557581 h 6507156"/>
              <a:gd name="connsiteX1241" fmla="*/ 3818240 w 9124939"/>
              <a:gd name="connsiteY1241" fmla="*/ 3554406 h 6507156"/>
              <a:gd name="connsiteX1242" fmla="*/ 3876198 w 9124939"/>
              <a:gd name="connsiteY1242" fmla="*/ 3548056 h 6507156"/>
              <a:gd name="connsiteX1243" fmla="*/ 3884973 w 9124939"/>
              <a:gd name="connsiteY1243" fmla="*/ 3560086 h 6507156"/>
              <a:gd name="connsiteX1244" fmla="*/ 3895698 w 9124939"/>
              <a:gd name="connsiteY1244" fmla="*/ 3553583 h 6507156"/>
              <a:gd name="connsiteX1245" fmla="*/ 3909998 w 9124939"/>
              <a:gd name="connsiteY1245" fmla="*/ 3568540 h 6507156"/>
              <a:gd name="connsiteX1246" fmla="*/ 3899923 w 9124939"/>
              <a:gd name="connsiteY1246" fmla="*/ 3582522 h 6507156"/>
              <a:gd name="connsiteX1247" fmla="*/ 3892773 w 9124939"/>
              <a:gd name="connsiteY1247" fmla="*/ 3592276 h 6507156"/>
              <a:gd name="connsiteX1248" fmla="*/ 3885298 w 9124939"/>
              <a:gd name="connsiteY1248" fmla="*/ 3602031 h 6507156"/>
              <a:gd name="connsiteX1249" fmla="*/ 3878473 w 9124939"/>
              <a:gd name="connsiteY1249" fmla="*/ 3581872 h 6507156"/>
              <a:gd name="connsiteX1250" fmla="*/ 3881723 w 9124939"/>
              <a:gd name="connsiteY1250" fmla="*/ 3574068 h 6507156"/>
              <a:gd name="connsiteX1251" fmla="*/ 3868723 w 9124939"/>
              <a:gd name="connsiteY1251" fmla="*/ 3549682 h 6507156"/>
              <a:gd name="connsiteX1252" fmla="*/ 3876198 w 9124939"/>
              <a:gd name="connsiteY1252" fmla="*/ 3548056 h 6507156"/>
              <a:gd name="connsiteX1253" fmla="*/ 3923161 w 9124939"/>
              <a:gd name="connsiteY1253" fmla="*/ 3536943 h 6507156"/>
              <a:gd name="connsiteX1254" fmla="*/ 3950381 w 9124939"/>
              <a:gd name="connsiteY1254" fmla="*/ 3545318 h 6507156"/>
              <a:gd name="connsiteX1255" fmla="*/ 3954448 w 9124939"/>
              <a:gd name="connsiteY1255" fmla="*/ 3552143 h 6507156"/>
              <a:gd name="connsiteX1256" fmla="*/ 3941933 w 9124939"/>
              <a:gd name="connsiteY1256" fmla="*/ 3550592 h 6507156"/>
              <a:gd name="connsiteX1257" fmla="*/ 3931608 w 9124939"/>
              <a:gd name="connsiteY1257" fmla="*/ 3554625 h 6507156"/>
              <a:gd name="connsiteX1258" fmla="*/ 3922535 w 9124939"/>
              <a:gd name="connsiteY1258" fmla="*/ 3563931 h 6507156"/>
              <a:gd name="connsiteX1259" fmla="*/ 3911585 w 9124939"/>
              <a:gd name="connsiteY1259" fmla="*/ 3554625 h 6507156"/>
              <a:gd name="connsiteX1260" fmla="*/ 3928480 w 9124939"/>
              <a:gd name="connsiteY1260" fmla="*/ 3547490 h 6507156"/>
              <a:gd name="connsiteX1261" fmla="*/ 3923161 w 9124939"/>
              <a:gd name="connsiteY1261" fmla="*/ 3536943 h 6507156"/>
              <a:gd name="connsiteX1262" fmla="*/ 3776648 w 9124939"/>
              <a:gd name="connsiteY1262" fmla="*/ 3535356 h 6507156"/>
              <a:gd name="connsiteX1263" fmla="*/ 3767440 w 9124939"/>
              <a:gd name="connsiteY1263" fmla="*/ 3554406 h 6507156"/>
              <a:gd name="connsiteX1264" fmla="*/ 3763948 w 9124939"/>
              <a:gd name="connsiteY1264" fmla="*/ 3544881 h 6507156"/>
              <a:gd name="connsiteX1265" fmla="*/ 3776648 w 9124939"/>
              <a:gd name="connsiteY1265" fmla="*/ 3535356 h 6507156"/>
              <a:gd name="connsiteX1266" fmla="*/ 3684890 w 9124939"/>
              <a:gd name="connsiteY1266" fmla="*/ 3529006 h 6507156"/>
              <a:gd name="connsiteX1267" fmla="*/ 3707432 w 9124939"/>
              <a:gd name="connsiteY1267" fmla="*/ 3548270 h 6507156"/>
              <a:gd name="connsiteX1268" fmla="*/ 3708385 w 9124939"/>
              <a:gd name="connsiteY1268" fmla="*/ 3557739 h 6507156"/>
              <a:gd name="connsiteX1269" fmla="*/ 3701400 w 9124939"/>
              <a:gd name="connsiteY1269" fmla="*/ 3575044 h 6507156"/>
              <a:gd name="connsiteX1270" fmla="*/ 3686477 w 9124939"/>
              <a:gd name="connsiteY1270" fmla="*/ 3563616 h 6507156"/>
              <a:gd name="connsiteX1271" fmla="*/ 3687112 w 9124939"/>
              <a:gd name="connsiteY1271" fmla="*/ 3557086 h 6507156"/>
              <a:gd name="connsiteX1272" fmla="*/ 3682985 w 9124939"/>
              <a:gd name="connsiteY1272" fmla="*/ 3542719 h 6507156"/>
              <a:gd name="connsiteX1273" fmla="*/ 3688065 w 9124939"/>
              <a:gd name="connsiteY1273" fmla="*/ 3541740 h 6507156"/>
              <a:gd name="connsiteX1274" fmla="*/ 3684890 w 9124939"/>
              <a:gd name="connsiteY1274" fmla="*/ 3529006 h 6507156"/>
              <a:gd name="connsiteX1275" fmla="*/ 3799825 w 9124939"/>
              <a:gd name="connsiteY1275" fmla="*/ 3519481 h 6507156"/>
              <a:gd name="connsiteX1276" fmla="*/ 3800460 w 9124939"/>
              <a:gd name="connsiteY1276" fmla="*/ 3533070 h 6507156"/>
              <a:gd name="connsiteX1277" fmla="*/ 3792840 w 9124939"/>
              <a:gd name="connsiteY1277" fmla="*/ 3552664 h 6507156"/>
              <a:gd name="connsiteX1278" fmla="*/ 3781727 w 9124939"/>
              <a:gd name="connsiteY1278" fmla="*/ 3578263 h 6507156"/>
              <a:gd name="connsiteX1279" fmla="*/ 3774107 w 9124939"/>
              <a:gd name="connsiteY1279" fmla="*/ 3587744 h 6507156"/>
              <a:gd name="connsiteX1280" fmla="*/ 3771885 w 9124939"/>
              <a:gd name="connsiteY1280" fmla="*/ 3574154 h 6507156"/>
              <a:gd name="connsiteX1281" fmla="*/ 3774107 w 9124939"/>
              <a:gd name="connsiteY1281" fmla="*/ 3558353 h 6507156"/>
              <a:gd name="connsiteX1282" fmla="*/ 3782362 w 9124939"/>
              <a:gd name="connsiteY1282" fmla="*/ 3542551 h 6507156"/>
              <a:gd name="connsiteX1283" fmla="*/ 3799825 w 9124939"/>
              <a:gd name="connsiteY1283" fmla="*/ 3519481 h 6507156"/>
              <a:gd name="connsiteX1284" fmla="*/ 3569099 w 9124939"/>
              <a:gd name="connsiteY1284" fmla="*/ 3511543 h 6507156"/>
              <a:gd name="connsiteX1285" fmla="*/ 3571860 w 9124939"/>
              <a:gd name="connsiteY1285" fmla="*/ 3520849 h 6507156"/>
              <a:gd name="connsiteX1286" fmla="*/ 3571032 w 9124939"/>
              <a:gd name="connsiteY1286" fmla="*/ 3530155 h 6507156"/>
              <a:gd name="connsiteX1287" fmla="*/ 3565510 w 9124939"/>
              <a:gd name="connsiteY1287" fmla="*/ 3538531 h 6507156"/>
              <a:gd name="connsiteX1288" fmla="*/ 3565510 w 9124939"/>
              <a:gd name="connsiteY1288" fmla="*/ 3528294 h 6507156"/>
              <a:gd name="connsiteX1289" fmla="*/ 3569099 w 9124939"/>
              <a:gd name="connsiteY1289" fmla="*/ 3511543 h 6507156"/>
              <a:gd name="connsiteX1290" fmla="*/ 2061524 w 9124939"/>
              <a:gd name="connsiteY1290" fmla="*/ 3497256 h 6507156"/>
              <a:gd name="connsiteX1291" fmla="*/ 2083750 w 9124939"/>
              <a:gd name="connsiteY1291" fmla="*/ 3516971 h 6507156"/>
              <a:gd name="connsiteX1292" fmla="*/ 2079622 w 9124939"/>
              <a:gd name="connsiteY1292" fmla="*/ 3524285 h 6507156"/>
              <a:gd name="connsiteX1293" fmla="*/ 2061842 w 9124939"/>
              <a:gd name="connsiteY1293" fmla="*/ 3535097 h 6507156"/>
              <a:gd name="connsiteX1294" fmla="*/ 2056444 w 9124939"/>
              <a:gd name="connsiteY1294" fmla="*/ 3550996 h 6507156"/>
              <a:gd name="connsiteX1295" fmla="*/ 2060890 w 9124939"/>
              <a:gd name="connsiteY1295" fmla="*/ 3553222 h 6507156"/>
              <a:gd name="connsiteX1296" fmla="*/ 2052634 w 9124939"/>
              <a:gd name="connsiteY1296" fmla="*/ 3557992 h 6507156"/>
              <a:gd name="connsiteX1297" fmla="*/ 2053269 w 9124939"/>
              <a:gd name="connsiteY1297" fmla="*/ 3575800 h 6507156"/>
              <a:gd name="connsiteX1298" fmla="*/ 2052731 w 9124939"/>
              <a:gd name="connsiteY1298" fmla="*/ 3576246 h 6507156"/>
              <a:gd name="connsiteX1299" fmla="*/ 2053944 w 9124939"/>
              <a:gd name="connsiteY1299" fmla="*/ 3576744 h 6507156"/>
              <a:gd name="connsiteX1300" fmla="*/ 2053828 w 9124939"/>
              <a:gd name="connsiteY1300" fmla="*/ 3558533 h 6507156"/>
              <a:gd name="connsiteX1301" fmla="*/ 2062072 w 9124939"/>
              <a:gd name="connsiteY1301" fmla="*/ 3553771 h 6507156"/>
              <a:gd name="connsiteX1302" fmla="*/ 2076976 w 9124939"/>
              <a:gd name="connsiteY1302" fmla="*/ 3544246 h 6507156"/>
              <a:gd name="connsiteX1303" fmla="*/ 2085220 w 9124939"/>
              <a:gd name="connsiteY1303" fmla="*/ 3530276 h 6507156"/>
              <a:gd name="connsiteX1304" fmla="*/ 2089648 w 9124939"/>
              <a:gd name="connsiteY1304" fmla="*/ 3534721 h 6507156"/>
              <a:gd name="connsiteX1305" fmla="*/ 2102964 w 9124939"/>
              <a:gd name="connsiteY1305" fmla="*/ 3527736 h 6507156"/>
              <a:gd name="connsiteX1306" fmla="*/ 2113431 w 9124939"/>
              <a:gd name="connsiteY1306" fmla="*/ 3519481 h 6507156"/>
              <a:gd name="connsiteX1307" fmla="*/ 2158138 w 9124939"/>
              <a:gd name="connsiteY1307" fmla="*/ 3520116 h 6507156"/>
              <a:gd name="connsiteX1308" fmla="*/ 2170821 w 9124939"/>
              <a:gd name="connsiteY1308" fmla="*/ 3528688 h 6507156"/>
              <a:gd name="connsiteX1309" fmla="*/ 2182870 w 9124939"/>
              <a:gd name="connsiteY1309" fmla="*/ 3561073 h 6507156"/>
              <a:gd name="connsiteX1310" fmla="*/ 2195554 w 9124939"/>
              <a:gd name="connsiteY1310" fmla="*/ 3585204 h 6507156"/>
              <a:gd name="connsiteX1311" fmla="*/ 2205067 w 9124939"/>
              <a:gd name="connsiteY1311" fmla="*/ 3594411 h 6507156"/>
              <a:gd name="connsiteX1312" fmla="*/ 2204116 w 9124939"/>
              <a:gd name="connsiteY1312" fmla="*/ 3599809 h 6507156"/>
              <a:gd name="connsiteX1313" fmla="*/ 2193652 w 9124939"/>
              <a:gd name="connsiteY1313" fmla="*/ 3608064 h 6507156"/>
              <a:gd name="connsiteX1314" fmla="*/ 2182237 w 9124939"/>
              <a:gd name="connsiteY1314" fmla="*/ 3622351 h 6507156"/>
              <a:gd name="connsiteX1315" fmla="*/ 2186359 w 9124939"/>
              <a:gd name="connsiteY1315" fmla="*/ 3632511 h 6507156"/>
              <a:gd name="connsiteX1316" fmla="*/ 2191749 w 9124939"/>
              <a:gd name="connsiteY1316" fmla="*/ 3622986 h 6507156"/>
              <a:gd name="connsiteX1317" fmla="*/ 2207604 w 9124939"/>
              <a:gd name="connsiteY1317" fmla="*/ 3611239 h 6507156"/>
              <a:gd name="connsiteX1318" fmla="*/ 2219336 w 9124939"/>
              <a:gd name="connsiteY1318" fmla="*/ 3611239 h 6507156"/>
              <a:gd name="connsiteX1319" fmla="*/ 2232020 w 9124939"/>
              <a:gd name="connsiteY1319" fmla="*/ 3621716 h 6507156"/>
              <a:gd name="connsiteX1320" fmla="*/ 2229800 w 9124939"/>
              <a:gd name="connsiteY1320" fmla="*/ 3631241 h 6507156"/>
              <a:gd name="connsiteX1321" fmla="*/ 2235191 w 9124939"/>
              <a:gd name="connsiteY1321" fmla="*/ 3649339 h 6507156"/>
              <a:gd name="connsiteX1322" fmla="*/ 2229166 w 9124939"/>
              <a:gd name="connsiteY1322" fmla="*/ 3656641 h 6507156"/>
              <a:gd name="connsiteX1323" fmla="*/ 2219653 w 9124939"/>
              <a:gd name="connsiteY1323" fmla="*/ 3652514 h 6507156"/>
              <a:gd name="connsiteX1324" fmla="*/ 2217116 w 9124939"/>
              <a:gd name="connsiteY1324" fmla="*/ 3633146 h 6507156"/>
              <a:gd name="connsiteX1325" fmla="*/ 2211726 w 9124939"/>
              <a:gd name="connsiteY1325" fmla="*/ 3636321 h 6507156"/>
              <a:gd name="connsiteX1326" fmla="*/ 2214263 w 9124939"/>
              <a:gd name="connsiteY1326" fmla="*/ 3659816 h 6507156"/>
              <a:gd name="connsiteX1327" fmla="*/ 2222824 w 9124939"/>
              <a:gd name="connsiteY1327" fmla="*/ 3662991 h 6507156"/>
              <a:gd name="connsiteX1328" fmla="*/ 2220604 w 9124939"/>
              <a:gd name="connsiteY1328" fmla="*/ 3673151 h 6507156"/>
              <a:gd name="connsiteX1329" fmla="*/ 2214263 w 9124939"/>
              <a:gd name="connsiteY1329" fmla="*/ 3683946 h 6507156"/>
              <a:gd name="connsiteX1330" fmla="*/ 2196506 w 9124939"/>
              <a:gd name="connsiteY1330" fmla="*/ 3686486 h 6507156"/>
              <a:gd name="connsiteX1331" fmla="*/ 2193335 w 9124939"/>
              <a:gd name="connsiteY1331" fmla="*/ 3691566 h 6507156"/>
              <a:gd name="connsiteX1332" fmla="*/ 2193335 w 9124939"/>
              <a:gd name="connsiteY1332" fmla="*/ 3705536 h 6507156"/>
              <a:gd name="connsiteX1333" fmla="*/ 2192062 w 9124939"/>
              <a:gd name="connsiteY1333" fmla="*/ 3705487 h 6507156"/>
              <a:gd name="connsiteX1334" fmla="*/ 2185024 w 9124939"/>
              <a:gd name="connsiteY1334" fmla="*/ 3712536 h 6507156"/>
              <a:gd name="connsiteX1335" fmla="*/ 2178039 w 9124939"/>
              <a:gd name="connsiteY1335" fmla="*/ 3718895 h 6507156"/>
              <a:gd name="connsiteX1336" fmla="*/ 2169466 w 9124939"/>
              <a:gd name="connsiteY1336" fmla="*/ 3724301 h 6507156"/>
              <a:gd name="connsiteX1337" fmla="*/ 2169149 w 9124939"/>
              <a:gd name="connsiteY1337" fmla="*/ 3724937 h 6507156"/>
              <a:gd name="connsiteX1338" fmla="*/ 2168832 w 9124939"/>
              <a:gd name="connsiteY1338" fmla="*/ 3725255 h 6507156"/>
              <a:gd name="connsiteX1339" fmla="*/ 2167879 w 9124939"/>
              <a:gd name="connsiteY1339" fmla="*/ 3725891 h 6507156"/>
              <a:gd name="connsiteX1340" fmla="*/ 2166926 w 9124939"/>
              <a:gd name="connsiteY1340" fmla="*/ 3726845 h 6507156"/>
              <a:gd name="connsiteX1341" fmla="*/ 2165656 w 9124939"/>
              <a:gd name="connsiteY1341" fmla="*/ 3726845 h 6507156"/>
              <a:gd name="connsiteX1342" fmla="*/ 2163434 w 9124939"/>
              <a:gd name="connsiteY1342" fmla="*/ 3726845 h 6507156"/>
              <a:gd name="connsiteX1343" fmla="*/ 2160894 w 9124939"/>
              <a:gd name="connsiteY1343" fmla="*/ 3726527 h 6507156"/>
              <a:gd name="connsiteX1344" fmla="*/ 2156132 w 9124939"/>
              <a:gd name="connsiteY1344" fmla="*/ 3724937 h 6507156"/>
              <a:gd name="connsiteX1345" fmla="*/ 2152639 w 9124939"/>
              <a:gd name="connsiteY1345" fmla="*/ 3723665 h 6507156"/>
              <a:gd name="connsiteX1346" fmla="*/ 2150418 w 9124939"/>
              <a:gd name="connsiteY1346" fmla="*/ 3722075 h 6507156"/>
              <a:gd name="connsiteX1347" fmla="*/ 2147240 w 9124939"/>
              <a:gd name="connsiteY1347" fmla="*/ 3733841 h 6507156"/>
              <a:gd name="connsiteX1348" fmla="*/ 2152639 w 9124939"/>
              <a:gd name="connsiteY1348" fmla="*/ 3767548 h 6507156"/>
              <a:gd name="connsiteX1349" fmla="*/ 2169149 w 9124939"/>
              <a:gd name="connsiteY1349" fmla="*/ 3788535 h 6507156"/>
              <a:gd name="connsiteX1350" fmla="*/ 2159623 w 9124939"/>
              <a:gd name="connsiteY1350" fmla="*/ 3807615 h 6507156"/>
              <a:gd name="connsiteX1351" fmla="*/ 2165021 w 9124939"/>
              <a:gd name="connsiteY1351" fmla="*/ 3833054 h 6507156"/>
              <a:gd name="connsiteX1352" fmla="*/ 2179309 w 9124939"/>
              <a:gd name="connsiteY1352" fmla="*/ 3894108 h 6507156"/>
              <a:gd name="connsiteX1353" fmla="*/ 2170101 w 9124939"/>
              <a:gd name="connsiteY1353" fmla="*/ 3918276 h 6507156"/>
              <a:gd name="connsiteX1354" fmla="*/ 2152322 w 9124939"/>
              <a:gd name="connsiteY1354" fmla="*/ 3965974 h 6507156"/>
              <a:gd name="connsiteX1355" fmla="*/ 2148513 w 9124939"/>
              <a:gd name="connsiteY1355" fmla="*/ 3981874 h 6507156"/>
              <a:gd name="connsiteX1356" fmla="*/ 2138986 w 9124939"/>
              <a:gd name="connsiteY1356" fmla="*/ 3981874 h 6507156"/>
              <a:gd name="connsiteX1357" fmla="*/ 2141208 w 9124939"/>
              <a:gd name="connsiteY1357" fmla="*/ 3989188 h 6507156"/>
              <a:gd name="connsiteX1358" fmla="*/ 2154861 w 9124939"/>
              <a:gd name="connsiteY1358" fmla="*/ 4007949 h 6507156"/>
              <a:gd name="connsiteX1359" fmla="*/ 2141208 w 9124939"/>
              <a:gd name="connsiteY1359" fmla="*/ 4010493 h 6507156"/>
              <a:gd name="connsiteX1360" fmla="*/ 2120253 w 9124939"/>
              <a:gd name="connsiteY1360" fmla="*/ 4005087 h 6507156"/>
              <a:gd name="connsiteX1361" fmla="*/ 2098981 w 9124939"/>
              <a:gd name="connsiteY1361" fmla="*/ 4013037 h 6507156"/>
              <a:gd name="connsiteX1362" fmla="*/ 2094853 w 9124939"/>
              <a:gd name="connsiteY1362" fmla="*/ 3997137 h 6507156"/>
              <a:gd name="connsiteX1363" fmla="*/ 2087243 w 9124939"/>
              <a:gd name="connsiteY1363" fmla="*/ 4002225 h 6507156"/>
              <a:gd name="connsiteX1364" fmla="*/ 2080892 w 9124939"/>
              <a:gd name="connsiteY1364" fmla="*/ 4016217 h 6507156"/>
              <a:gd name="connsiteX1365" fmla="*/ 2049459 w 9124939"/>
              <a:gd name="connsiteY1365" fmla="*/ 4026074 h 6507156"/>
              <a:gd name="connsiteX1366" fmla="*/ 2028186 w 9124939"/>
              <a:gd name="connsiteY1366" fmla="*/ 4037840 h 6507156"/>
              <a:gd name="connsiteX1367" fmla="*/ 2018979 w 9124939"/>
              <a:gd name="connsiteY1367" fmla="*/ 4050560 h 6507156"/>
              <a:gd name="connsiteX1368" fmla="*/ 2007548 w 9124939"/>
              <a:gd name="connsiteY1368" fmla="*/ 4047380 h 6507156"/>
              <a:gd name="connsiteX1369" fmla="*/ 2000881 w 9124939"/>
              <a:gd name="connsiteY1369" fmla="*/ 4060099 h 6507156"/>
              <a:gd name="connsiteX1370" fmla="*/ 1987228 w 9124939"/>
              <a:gd name="connsiteY1370" fmla="*/ 4062643 h 6507156"/>
              <a:gd name="connsiteX1371" fmla="*/ 1976750 w 9124939"/>
              <a:gd name="connsiteY1371" fmla="*/ 4072183 h 6507156"/>
              <a:gd name="connsiteX1372" fmla="*/ 1966908 w 9124939"/>
              <a:gd name="connsiteY1372" fmla="*/ 4063597 h 6507156"/>
              <a:gd name="connsiteX1373" fmla="*/ 1971353 w 9124939"/>
              <a:gd name="connsiteY1373" fmla="*/ 4048652 h 6507156"/>
              <a:gd name="connsiteX1374" fmla="*/ 1963732 w 9124939"/>
              <a:gd name="connsiteY1374" fmla="*/ 4055012 h 6507156"/>
              <a:gd name="connsiteX1375" fmla="*/ 1956430 w 9124939"/>
              <a:gd name="connsiteY1375" fmla="*/ 4054376 h 6507156"/>
              <a:gd name="connsiteX1376" fmla="*/ 1953572 w 9124939"/>
              <a:gd name="connsiteY1376" fmla="*/ 4066141 h 6507156"/>
              <a:gd name="connsiteX1377" fmla="*/ 1959605 w 9124939"/>
              <a:gd name="connsiteY1377" fmla="*/ 4066777 h 6507156"/>
              <a:gd name="connsiteX1378" fmla="*/ 1958018 w 9124939"/>
              <a:gd name="connsiteY1378" fmla="*/ 4075363 h 6507156"/>
              <a:gd name="connsiteX1379" fmla="*/ 1961192 w 9124939"/>
              <a:gd name="connsiteY1379" fmla="*/ 4084903 h 6507156"/>
              <a:gd name="connsiteX1380" fmla="*/ 1943095 w 9124939"/>
              <a:gd name="connsiteY1380" fmla="*/ 4083949 h 6507156"/>
              <a:gd name="connsiteX1381" fmla="*/ 1937698 w 9124939"/>
              <a:gd name="connsiteY1381" fmla="*/ 4093488 h 6507156"/>
              <a:gd name="connsiteX1382" fmla="*/ 1925950 w 9124939"/>
              <a:gd name="connsiteY1382" fmla="*/ 4093806 h 6507156"/>
              <a:gd name="connsiteX1383" fmla="*/ 1918965 w 9124939"/>
              <a:gd name="connsiteY1383" fmla="*/ 4104300 h 6507156"/>
              <a:gd name="connsiteX1384" fmla="*/ 1907217 w 9124939"/>
              <a:gd name="connsiteY1384" fmla="*/ 4107480 h 6507156"/>
              <a:gd name="connsiteX1385" fmla="*/ 1893564 w 9124939"/>
              <a:gd name="connsiteY1385" fmla="*/ 4111932 h 6507156"/>
              <a:gd name="connsiteX1386" fmla="*/ 1863719 w 9124939"/>
              <a:gd name="connsiteY1386" fmla="*/ 4107798 h 6507156"/>
              <a:gd name="connsiteX1387" fmla="*/ 1856417 w 9124939"/>
              <a:gd name="connsiteY1387" fmla="*/ 4104618 h 6507156"/>
              <a:gd name="connsiteX1388" fmla="*/ 1850385 w 9124939"/>
              <a:gd name="connsiteY1388" fmla="*/ 4110024 h 6507156"/>
              <a:gd name="connsiteX1389" fmla="*/ 1831336 w 9124939"/>
              <a:gd name="connsiteY1389" fmla="*/ 4114794 h 6507156"/>
              <a:gd name="connsiteX1390" fmla="*/ 1831336 w 9124939"/>
              <a:gd name="connsiteY1390" fmla="*/ 4107162 h 6507156"/>
              <a:gd name="connsiteX1391" fmla="*/ 1819589 w 9124939"/>
              <a:gd name="connsiteY1391" fmla="*/ 4103982 h 6507156"/>
              <a:gd name="connsiteX1392" fmla="*/ 1829748 w 9124939"/>
              <a:gd name="connsiteY1392" fmla="*/ 4095396 h 6507156"/>
              <a:gd name="connsiteX1393" fmla="*/ 1837368 w 9124939"/>
              <a:gd name="connsiteY1393" fmla="*/ 4095396 h 6507156"/>
              <a:gd name="connsiteX1394" fmla="*/ 1858322 w 9124939"/>
              <a:gd name="connsiteY1394" fmla="*/ 4084903 h 6507156"/>
              <a:gd name="connsiteX1395" fmla="*/ 1844670 w 9124939"/>
              <a:gd name="connsiteY1395" fmla="*/ 4082677 h 6507156"/>
              <a:gd name="connsiteX1396" fmla="*/ 1851972 w 9124939"/>
              <a:gd name="connsiteY1396" fmla="*/ 4075363 h 6507156"/>
              <a:gd name="connsiteX1397" fmla="*/ 1829748 w 9124939"/>
              <a:gd name="connsiteY1397" fmla="*/ 4081723 h 6507156"/>
              <a:gd name="connsiteX1398" fmla="*/ 1818001 w 9124939"/>
              <a:gd name="connsiteY1398" fmla="*/ 4083313 h 6507156"/>
              <a:gd name="connsiteX1399" fmla="*/ 1808477 w 9124939"/>
              <a:gd name="connsiteY1399" fmla="*/ 4093806 h 6507156"/>
              <a:gd name="connsiteX1400" fmla="*/ 1798317 w 9124939"/>
              <a:gd name="connsiteY1400" fmla="*/ 4102392 h 6507156"/>
              <a:gd name="connsiteX1401" fmla="*/ 1785619 w 9124939"/>
              <a:gd name="connsiteY1401" fmla="*/ 4101120 h 6507156"/>
              <a:gd name="connsiteX1402" fmla="*/ 1801493 w 9124939"/>
              <a:gd name="connsiteY1402" fmla="*/ 4094760 h 6507156"/>
              <a:gd name="connsiteX1403" fmla="*/ 1810699 w 9124939"/>
              <a:gd name="connsiteY1403" fmla="*/ 4074727 h 6507156"/>
              <a:gd name="connsiteX1404" fmla="*/ 1832923 w 9124939"/>
              <a:gd name="connsiteY1404" fmla="*/ 4067095 h 6507156"/>
              <a:gd name="connsiteX1405" fmla="*/ 1838003 w 9124939"/>
              <a:gd name="connsiteY1405" fmla="*/ 4062961 h 6507156"/>
              <a:gd name="connsiteX1406" fmla="*/ 1827209 w 9124939"/>
              <a:gd name="connsiteY1406" fmla="*/ 4056602 h 6507156"/>
              <a:gd name="connsiteX1407" fmla="*/ 1804350 w 9124939"/>
              <a:gd name="connsiteY1407" fmla="*/ 4067095 h 6507156"/>
              <a:gd name="connsiteX1408" fmla="*/ 1797048 w 9124939"/>
              <a:gd name="connsiteY1408" fmla="*/ 4072501 h 6507156"/>
              <a:gd name="connsiteX1409" fmla="*/ 1787206 w 9124939"/>
              <a:gd name="connsiteY1409" fmla="*/ 4061053 h 6507156"/>
              <a:gd name="connsiteX1410" fmla="*/ 1767204 w 9124939"/>
              <a:gd name="connsiteY1410" fmla="*/ 4062325 h 6507156"/>
              <a:gd name="connsiteX1411" fmla="*/ 1779903 w 9124939"/>
              <a:gd name="connsiteY1411" fmla="*/ 4048334 h 6507156"/>
              <a:gd name="connsiteX1412" fmla="*/ 1797683 w 9124939"/>
              <a:gd name="connsiteY1412" fmla="*/ 4035614 h 6507156"/>
              <a:gd name="connsiteX1413" fmla="*/ 1806254 w 9124939"/>
              <a:gd name="connsiteY1413" fmla="*/ 4032434 h 6507156"/>
              <a:gd name="connsiteX1414" fmla="*/ 1822129 w 9124939"/>
              <a:gd name="connsiteY1414" fmla="*/ 4027028 h 6507156"/>
              <a:gd name="connsiteX1415" fmla="*/ 1819907 w 9124939"/>
              <a:gd name="connsiteY1415" fmla="*/ 4022895 h 6507156"/>
              <a:gd name="connsiteX1416" fmla="*/ 1807207 w 9124939"/>
              <a:gd name="connsiteY1416" fmla="*/ 4022895 h 6507156"/>
              <a:gd name="connsiteX1417" fmla="*/ 1791333 w 9124939"/>
              <a:gd name="connsiteY1417" fmla="*/ 4021305 h 6507156"/>
              <a:gd name="connsiteX1418" fmla="*/ 1765617 w 9124939"/>
              <a:gd name="connsiteY1418" fmla="*/ 4020033 h 6507156"/>
              <a:gd name="connsiteX1419" fmla="*/ 1760537 w 9124939"/>
              <a:gd name="connsiteY1419" fmla="*/ 4012083 h 6507156"/>
              <a:gd name="connsiteX1420" fmla="*/ 1765299 w 9124939"/>
              <a:gd name="connsiteY1420" fmla="*/ 3998091 h 6507156"/>
              <a:gd name="connsiteX1421" fmla="*/ 1772919 w 9124939"/>
              <a:gd name="connsiteY1421" fmla="*/ 3997137 h 6507156"/>
              <a:gd name="connsiteX1422" fmla="*/ 1796096 w 9124939"/>
              <a:gd name="connsiteY1422" fmla="*/ 3991413 h 6507156"/>
              <a:gd name="connsiteX1423" fmla="*/ 1789746 w 9124939"/>
              <a:gd name="connsiteY1423" fmla="*/ 4006359 h 6507156"/>
              <a:gd name="connsiteX1424" fmla="*/ 1802445 w 9124939"/>
              <a:gd name="connsiteY1424" fmla="*/ 3995547 h 6507156"/>
              <a:gd name="connsiteX1425" fmla="*/ 1807842 w 9124939"/>
              <a:gd name="connsiteY1425" fmla="*/ 4003815 h 6507156"/>
              <a:gd name="connsiteX1426" fmla="*/ 1817366 w 9124939"/>
              <a:gd name="connsiteY1426" fmla="*/ 4006995 h 6507156"/>
              <a:gd name="connsiteX1427" fmla="*/ 1838638 w 9124939"/>
              <a:gd name="connsiteY1427" fmla="*/ 4006041 h 6507156"/>
              <a:gd name="connsiteX1428" fmla="*/ 1823716 w 9124939"/>
              <a:gd name="connsiteY1428" fmla="*/ 3999681 h 6507156"/>
              <a:gd name="connsiteX1429" fmla="*/ 1815145 w 9124939"/>
              <a:gd name="connsiteY1429" fmla="*/ 3986008 h 6507156"/>
              <a:gd name="connsiteX1430" fmla="*/ 1829748 w 9124939"/>
              <a:gd name="connsiteY1430" fmla="*/ 3979330 h 6507156"/>
              <a:gd name="connsiteX1431" fmla="*/ 1831971 w 9124939"/>
              <a:gd name="connsiteY1431" fmla="*/ 3961522 h 6507156"/>
              <a:gd name="connsiteX1432" fmla="*/ 1842448 w 9124939"/>
              <a:gd name="connsiteY1432" fmla="*/ 3958342 h 6507156"/>
              <a:gd name="connsiteX1433" fmla="*/ 1866576 w 9124939"/>
              <a:gd name="connsiteY1433" fmla="*/ 3957070 h 6507156"/>
              <a:gd name="connsiteX1434" fmla="*/ 1895151 w 9124939"/>
              <a:gd name="connsiteY1434" fmla="*/ 3945941 h 6507156"/>
              <a:gd name="connsiteX1435" fmla="*/ 1912297 w 9124939"/>
              <a:gd name="connsiteY1435" fmla="*/ 3942761 h 6507156"/>
              <a:gd name="connsiteX1436" fmla="*/ 1936746 w 9124939"/>
              <a:gd name="connsiteY1436" fmla="*/ 3946895 h 6507156"/>
              <a:gd name="connsiteX1437" fmla="*/ 1932301 w 9124939"/>
              <a:gd name="connsiteY1437" fmla="*/ 3941807 h 6507156"/>
              <a:gd name="connsiteX1438" fmla="*/ 1912297 w 9124939"/>
              <a:gd name="connsiteY1438" fmla="*/ 3937673 h 6507156"/>
              <a:gd name="connsiteX1439" fmla="*/ 1900549 w 9124939"/>
              <a:gd name="connsiteY1439" fmla="*/ 3934493 h 6507156"/>
              <a:gd name="connsiteX1440" fmla="*/ 1903407 w 9124939"/>
              <a:gd name="connsiteY1440" fmla="*/ 3923045 h 6507156"/>
              <a:gd name="connsiteX1441" fmla="*/ 1909757 w 9124939"/>
              <a:gd name="connsiteY1441" fmla="*/ 3908100 h 6507156"/>
              <a:gd name="connsiteX1442" fmla="*/ 1899279 w 9124939"/>
              <a:gd name="connsiteY1442" fmla="*/ 3913506 h 6507156"/>
              <a:gd name="connsiteX1443" fmla="*/ 1884673 w 9124939"/>
              <a:gd name="connsiteY1443" fmla="*/ 3933539 h 6507156"/>
              <a:gd name="connsiteX1444" fmla="*/ 1873878 w 9124939"/>
              <a:gd name="connsiteY1444" fmla="*/ 3937991 h 6507156"/>
              <a:gd name="connsiteX1445" fmla="*/ 1854829 w 9124939"/>
              <a:gd name="connsiteY1445" fmla="*/ 3942443 h 6507156"/>
              <a:gd name="connsiteX1446" fmla="*/ 1847527 w 9124939"/>
              <a:gd name="connsiteY1446" fmla="*/ 3943715 h 6507156"/>
              <a:gd name="connsiteX1447" fmla="*/ 1849750 w 9124939"/>
              <a:gd name="connsiteY1447" fmla="*/ 3948485 h 6507156"/>
              <a:gd name="connsiteX1448" fmla="*/ 1831971 w 9124939"/>
              <a:gd name="connsiteY1448" fmla="*/ 3948803 h 6507156"/>
              <a:gd name="connsiteX1449" fmla="*/ 1812922 w 9124939"/>
              <a:gd name="connsiteY1449" fmla="*/ 3957388 h 6507156"/>
              <a:gd name="connsiteX1450" fmla="*/ 1809747 w 9124939"/>
              <a:gd name="connsiteY1450" fmla="*/ 3950393 h 6507156"/>
              <a:gd name="connsiteX1451" fmla="*/ 1846575 w 9124939"/>
              <a:gd name="connsiteY1451" fmla="*/ 3931949 h 6507156"/>
              <a:gd name="connsiteX1452" fmla="*/ 1854512 w 9124939"/>
              <a:gd name="connsiteY1452" fmla="*/ 3910644 h 6507156"/>
              <a:gd name="connsiteX1453" fmla="*/ 1870386 w 9124939"/>
              <a:gd name="connsiteY1453" fmla="*/ 3899832 h 6507156"/>
              <a:gd name="connsiteX1454" fmla="*/ 1868482 w 9124939"/>
              <a:gd name="connsiteY1454" fmla="*/ 3894744 h 6507156"/>
              <a:gd name="connsiteX1455" fmla="*/ 1856735 w 9124939"/>
              <a:gd name="connsiteY1455" fmla="*/ 3895698 h 6507156"/>
              <a:gd name="connsiteX1456" fmla="*/ 1867847 w 9124939"/>
              <a:gd name="connsiteY1456" fmla="*/ 3869623 h 6507156"/>
              <a:gd name="connsiteX1457" fmla="*/ 1885943 w 9124939"/>
              <a:gd name="connsiteY1457" fmla="*/ 3857539 h 6507156"/>
              <a:gd name="connsiteX1458" fmla="*/ 1910392 w 9124939"/>
              <a:gd name="connsiteY1458" fmla="*/ 3861673 h 6507156"/>
              <a:gd name="connsiteX1459" fmla="*/ 1902772 w 9124939"/>
              <a:gd name="connsiteY1459" fmla="*/ 3845774 h 6507156"/>
              <a:gd name="connsiteX1460" fmla="*/ 1904677 w 9124939"/>
              <a:gd name="connsiteY1460" fmla="*/ 3834008 h 6507156"/>
              <a:gd name="connsiteX1461" fmla="*/ 1890071 w 9124939"/>
              <a:gd name="connsiteY1461" fmla="*/ 3843866 h 6507156"/>
              <a:gd name="connsiteX1462" fmla="*/ 1847845 w 9124939"/>
              <a:gd name="connsiteY1462" fmla="*/ 3844502 h 6507156"/>
              <a:gd name="connsiteX1463" fmla="*/ 1840543 w 9124939"/>
              <a:gd name="connsiteY1463" fmla="*/ 3838142 h 6507156"/>
              <a:gd name="connsiteX1464" fmla="*/ 1839908 w 9124939"/>
              <a:gd name="connsiteY1464" fmla="*/ 3821924 h 6507156"/>
              <a:gd name="connsiteX1465" fmla="*/ 1827526 w 9124939"/>
              <a:gd name="connsiteY1465" fmla="*/ 3834644 h 6507156"/>
              <a:gd name="connsiteX1466" fmla="*/ 1819272 w 9124939"/>
              <a:gd name="connsiteY1466" fmla="*/ 3835280 h 6507156"/>
              <a:gd name="connsiteX1467" fmla="*/ 1816732 w 9124939"/>
              <a:gd name="connsiteY1467" fmla="*/ 3824468 h 6507156"/>
              <a:gd name="connsiteX1468" fmla="*/ 1802127 w 9124939"/>
              <a:gd name="connsiteY1468" fmla="*/ 3823514 h 6507156"/>
              <a:gd name="connsiteX1469" fmla="*/ 1797683 w 9124939"/>
              <a:gd name="connsiteY1469" fmla="*/ 3817155 h 6507156"/>
              <a:gd name="connsiteX1470" fmla="*/ 1783713 w 9124939"/>
              <a:gd name="connsiteY1470" fmla="*/ 3805707 h 6507156"/>
              <a:gd name="connsiteX1471" fmla="*/ 1796413 w 9124939"/>
              <a:gd name="connsiteY1471" fmla="*/ 3789807 h 6507156"/>
              <a:gd name="connsiteX1472" fmla="*/ 1811017 w 9124939"/>
              <a:gd name="connsiteY1472" fmla="*/ 3784401 h 6507156"/>
              <a:gd name="connsiteX1473" fmla="*/ 1817366 w 9124939"/>
              <a:gd name="connsiteY1473" fmla="*/ 3766276 h 6507156"/>
              <a:gd name="connsiteX1474" fmla="*/ 1845940 w 9124939"/>
              <a:gd name="connsiteY1474" fmla="*/ 3758644 h 6507156"/>
              <a:gd name="connsiteX1475" fmla="*/ 1839273 w 9124939"/>
              <a:gd name="connsiteY1475" fmla="*/ 3753556 h 6507156"/>
              <a:gd name="connsiteX1476" fmla="*/ 1838321 w 9124939"/>
              <a:gd name="connsiteY1476" fmla="*/ 3744017 h 6507156"/>
              <a:gd name="connsiteX1477" fmla="*/ 1821176 w 9124939"/>
              <a:gd name="connsiteY1477" fmla="*/ 3746243 h 6507156"/>
              <a:gd name="connsiteX1478" fmla="*/ 1813239 w 9124939"/>
              <a:gd name="connsiteY1478" fmla="*/ 3752602 h 6507156"/>
              <a:gd name="connsiteX1479" fmla="*/ 1805302 w 9124939"/>
              <a:gd name="connsiteY1479" fmla="*/ 3741155 h 6507156"/>
              <a:gd name="connsiteX1480" fmla="*/ 1806947 w 9124939"/>
              <a:gd name="connsiteY1480" fmla="*/ 3729384 h 6507156"/>
              <a:gd name="connsiteX1481" fmla="*/ 1802887 w 9124939"/>
              <a:gd name="connsiteY1481" fmla="*/ 3740143 h 6507156"/>
              <a:gd name="connsiteX1482" fmla="*/ 1781173 w 9124939"/>
              <a:gd name="connsiteY1482" fmla="*/ 3728713 h 6507156"/>
              <a:gd name="connsiteX1483" fmla="*/ 1801956 w 9124939"/>
              <a:gd name="connsiteY1483" fmla="*/ 3724268 h 6507156"/>
              <a:gd name="connsiteX1484" fmla="*/ 1807428 w 9124939"/>
              <a:gd name="connsiteY1484" fmla="*/ 3725948 h 6507156"/>
              <a:gd name="connsiteX1485" fmla="*/ 1807525 w 9124939"/>
              <a:gd name="connsiteY1485" fmla="*/ 3725255 h 6507156"/>
              <a:gd name="connsiteX1486" fmla="*/ 1825621 w 9124939"/>
              <a:gd name="connsiteY1486" fmla="*/ 3729707 h 6507156"/>
              <a:gd name="connsiteX1487" fmla="*/ 1822447 w 9124939"/>
              <a:gd name="connsiteY1487" fmla="*/ 3718895 h 6507156"/>
              <a:gd name="connsiteX1488" fmla="*/ 1811652 w 9124939"/>
              <a:gd name="connsiteY1488" fmla="*/ 3715715 h 6507156"/>
              <a:gd name="connsiteX1489" fmla="*/ 1807207 w 9124939"/>
              <a:gd name="connsiteY1489" fmla="*/ 3699180 h 6507156"/>
              <a:gd name="connsiteX1490" fmla="*/ 1825303 w 9124939"/>
              <a:gd name="connsiteY1490" fmla="*/ 3691230 h 6507156"/>
              <a:gd name="connsiteX1491" fmla="*/ 1828161 w 9124939"/>
              <a:gd name="connsiteY1491" fmla="*/ 3670561 h 6507156"/>
              <a:gd name="connsiteX1492" fmla="*/ 1850385 w 9124939"/>
              <a:gd name="connsiteY1492" fmla="*/ 3674377 h 6507156"/>
              <a:gd name="connsiteX1493" fmla="*/ 1863084 w 9124939"/>
              <a:gd name="connsiteY1493" fmla="*/ 3672151 h 6507156"/>
              <a:gd name="connsiteX1494" fmla="*/ 1875784 w 9124939"/>
              <a:gd name="connsiteY1494" fmla="*/ 3681373 h 6507156"/>
              <a:gd name="connsiteX1495" fmla="*/ 1877054 w 9124939"/>
              <a:gd name="connsiteY1495" fmla="*/ 3690912 h 6507156"/>
              <a:gd name="connsiteX1496" fmla="*/ 1891024 w 9124939"/>
              <a:gd name="connsiteY1496" fmla="*/ 3696318 h 6507156"/>
              <a:gd name="connsiteX1497" fmla="*/ 1886261 w 9124939"/>
              <a:gd name="connsiteY1497" fmla="*/ 3683598 h 6507156"/>
              <a:gd name="connsiteX1498" fmla="*/ 1899279 w 9124939"/>
              <a:gd name="connsiteY1498" fmla="*/ 3672787 h 6507156"/>
              <a:gd name="connsiteX1499" fmla="*/ 1917060 w 9124939"/>
              <a:gd name="connsiteY1499" fmla="*/ 3680101 h 6507156"/>
              <a:gd name="connsiteX1500" fmla="*/ 1933253 w 9124939"/>
              <a:gd name="connsiteY1500" fmla="*/ 3689640 h 6507156"/>
              <a:gd name="connsiteX1501" fmla="*/ 1939602 w 9124939"/>
              <a:gd name="connsiteY1501" fmla="*/ 3690276 h 6507156"/>
              <a:gd name="connsiteX1502" fmla="*/ 1940238 w 9124939"/>
              <a:gd name="connsiteY1502" fmla="*/ 3671515 h 6507156"/>
              <a:gd name="connsiteX1503" fmla="*/ 1931665 w 9124939"/>
              <a:gd name="connsiteY1503" fmla="*/ 3654343 h 6507156"/>
              <a:gd name="connsiteX1504" fmla="*/ 1944365 w 9124939"/>
              <a:gd name="connsiteY1504" fmla="*/ 3640670 h 6507156"/>
              <a:gd name="connsiteX1505" fmla="*/ 1961192 w 9124939"/>
              <a:gd name="connsiteY1505" fmla="*/ 3640670 h 6507156"/>
              <a:gd name="connsiteX1506" fmla="*/ 1971670 w 9124939"/>
              <a:gd name="connsiteY1506" fmla="*/ 3619364 h 6507156"/>
              <a:gd name="connsiteX1507" fmla="*/ 1955795 w 9124939"/>
              <a:gd name="connsiteY1507" fmla="*/ 3616184 h 6507156"/>
              <a:gd name="connsiteX1508" fmla="*/ 1935476 w 9124939"/>
              <a:gd name="connsiteY1508" fmla="*/ 3621908 h 6507156"/>
              <a:gd name="connsiteX1509" fmla="*/ 1917377 w 9124939"/>
              <a:gd name="connsiteY1509" fmla="*/ 3611097 h 6507156"/>
              <a:gd name="connsiteX1510" fmla="*/ 1924045 w 9124939"/>
              <a:gd name="connsiteY1510" fmla="*/ 3600921 h 6507156"/>
              <a:gd name="connsiteX1511" fmla="*/ 1934206 w 9124939"/>
              <a:gd name="connsiteY1511" fmla="*/ 3590109 h 6507156"/>
              <a:gd name="connsiteX1512" fmla="*/ 1956430 w 9124939"/>
              <a:gd name="connsiteY1512" fmla="*/ 3581523 h 6507156"/>
              <a:gd name="connsiteX1513" fmla="*/ 1952302 w 9124939"/>
              <a:gd name="connsiteY1513" fmla="*/ 3571984 h 6507156"/>
              <a:gd name="connsiteX1514" fmla="*/ 1949128 w 9124939"/>
              <a:gd name="connsiteY1514" fmla="*/ 3559582 h 6507156"/>
              <a:gd name="connsiteX1515" fmla="*/ 1964685 w 9124939"/>
              <a:gd name="connsiteY1515" fmla="*/ 3542411 h 6507156"/>
              <a:gd name="connsiteX1516" fmla="*/ 1980560 w 9124939"/>
              <a:gd name="connsiteY1516" fmla="*/ 3536687 h 6507156"/>
              <a:gd name="connsiteX1517" fmla="*/ 1986593 w 9124939"/>
              <a:gd name="connsiteY1517" fmla="*/ 3523013 h 6507156"/>
              <a:gd name="connsiteX1518" fmla="*/ 2005643 w 9124939"/>
              <a:gd name="connsiteY1518" fmla="*/ 3526193 h 6507156"/>
              <a:gd name="connsiteX1519" fmla="*/ 2002468 w 9124939"/>
              <a:gd name="connsiteY1519" fmla="*/ 3518879 h 6507156"/>
              <a:gd name="connsiteX1520" fmla="*/ 2018343 w 9124939"/>
              <a:gd name="connsiteY1520" fmla="*/ 3513473 h 6507156"/>
              <a:gd name="connsiteX1521" fmla="*/ 2035489 w 9124939"/>
              <a:gd name="connsiteY1521" fmla="*/ 3532235 h 6507156"/>
              <a:gd name="connsiteX1522" fmla="*/ 2025011 w 9124939"/>
              <a:gd name="connsiteY1522" fmla="*/ 3557674 h 6507156"/>
              <a:gd name="connsiteX1523" fmla="*/ 2037711 w 9124939"/>
              <a:gd name="connsiteY1523" fmla="*/ 3558310 h 6507156"/>
              <a:gd name="connsiteX1524" fmla="*/ 2045967 w 9124939"/>
              <a:gd name="connsiteY1524" fmla="*/ 3541775 h 6507156"/>
              <a:gd name="connsiteX1525" fmla="*/ 2041839 w 9124939"/>
              <a:gd name="connsiteY1525" fmla="*/ 3515381 h 6507156"/>
              <a:gd name="connsiteX1526" fmla="*/ 2055174 w 9124939"/>
              <a:gd name="connsiteY1526" fmla="*/ 3515381 h 6507156"/>
              <a:gd name="connsiteX1527" fmla="*/ 2061524 w 9124939"/>
              <a:gd name="connsiteY1527" fmla="*/ 3497256 h 6507156"/>
              <a:gd name="connsiteX1528" fmla="*/ 4162334 w 9124939"/>
              <a:gd name="connsiteY1528" fmla="*/ 3494081 h 6507156"/>
              <a:gd name="connsiteX1529" fmla="*/ 4192921 w 9124939"/>
              <a:gd name="connsiteY1529" fmla="*/ 3520763 h 6507156"/>
              <a:gd name="connsiteX1530" fmla="*/ 4197336 w 9124939"/>
              <a:gd name="connsiteY1530" fmla="*/ 3526295 h 6507156"/>
              <a:gd name="connsiteX1531" fmla="*/ 4191345 w 9124939"/>
              <a:gd name="connsiteY1531" fmla="*/ 3546469 h 6507156"/>
              <a:gd name="connsiteX1532" fmla="*/ 4151298 w 9124939"/>
              <a:gd name="connsiteY1532" fmla="*/ 3524342 h 6507156"/>
              <a:gd name="connsiteX1533" fmla="*/ 4152875 w 9124939"/>
              <a:gd name="connsiteY1533" fmla="*/ 3503843 h 6507156"/>
              <a:gd name="connsiteX1534" fmla="*/ 4162334 w 9124939"/>
              <a:gd name="connsiteY1534" fmla="*/ 3494081 h 6507156"/>
              <a:gd name="connsiteX1535" fmla="*/ 3557573 w 9124939"/>
              <a:gd name="connsiteY1535" fmla="*/ 3470268 h 6507156"/>
              <a:gd name="connsiteX1536" fmla="*/ 3568686 w 9124939"/>
              <a:gd name="connsiteY1536" fmla="*/ 3482968 h 6507156"/>
              <a:gd name="connsiteX1537" fmla="*/ 3560113 w 9124939"/>
              <a:gd name="connsiteY1537" fmla="*/ 3482082 h 6507156"/>
              <a:gd name="connsiteX1538" fmla="*/ 3548048 w 9124939"/>
              <a:gd name="connsiteY1538" fmla="*/ 3472040 h 6507156"/>
              <a:gd name="connsiteX1539" fmla="*/ 3557573 w 9124939"/>
              <a:gd name="connsiteY1539" fmla="*/ 3470268 h 6507156"/>
              <a:gd name="connsiteX1540" fmla="*/ 3768547 w 9124939"/>
              <a:gd name="connsiteY1540" fmla="*/ 3452806 h 6507156"/>
              <a:gd name="connsiteX1541" fmla="*/ 3775060 w 9124939"/>
              <a:gd name="connsiteY1541" fmla="*/ 3471086 h 6507156"/>
              <a:gd name="connsiteX1542" fmla="*/ 3767896 w 9124939"/>
              <a:gd name="connsiteY1542" fmla="*/ 3484556 h 6507156"/>
              <a:gd name="connsiteX1543" fmla="*/ 3762360 w 9124939"/>
              <a:gd name="connsiteY1543" fmla="*/ 3471086 h 6507156"/>
              <a:gd name="connsiteX1544" fmla="*/ 3763011 w 9124939"/>
              <a:gd name="connsiteY1544" fmla="*/ 3454089 h 6507156"/>
              <a:gd name="connsiteX1545" fmla="*/ 3768547 w 9124939"/>
              <a:gd name="connsiteY1545" fmla="*/ 3452806 h 6507156"/>
              <a:gd name="connsiteX1546" fmla="*/ 3723084 w 9124939"/>
              <a:gd name="connsiteY1546" fmla="*/ 3443281 h 6507156"/>
              <a:gd name="connsiteX1547" fmla="*/ 3747377 w 9124939"/>
              <a:gd name="connsiteY1547" fmla="*/ 3452683 h 6507156"/>
              <a:gd name="connsiteX1548" fmla="*/ 3750532 w 9124939"/>
              <a:gd name="connsiteY1548" fmla="*/ 3461771 h 6507156"/>
              <a:gd name="connsiteX1549" fmla="*/ 3754003 w 9124939"/>
              <a:gd name="connsiteY1549" fmla="*/ 3468039 h 6507156"/>
              <a:gd name="connsiteX1550" fmla="*/ 3758420 w 9124939"/>
              <a:gd name="connsiteY1550" fmla="*/ 3473366 h 6507156"/>
              <a:gd name="connsiteX1551" fmla="*/ 3762521 w 9124939"/>
              <a:gd name="connsiteY1551" fmla="*/ 3484649 h 6507156"/>
              <a:gd name="connsiteX1552" fmla="*/ 3783659 w 9124939"/>
              <a:gd name="connsiteY1552" fmla="*/ 3492797 h 6507156"/>
              <a:gd name="connsiteX1553" fmla="*/ 3787761 w 9124939"/>
              <a:gd name="connsiteY1553" fmla="*/ 3508153 h 6507156"/>
              <a:gd name="connsiteX1554" fmla="*/ 3781766 w 9124939"/>
              <a:gd name="connsiteY1554" fmla="*/ 3521942 h 6507156"/>
              <a:gd name="connsiteX1555" fmla="*/ 3771355 w 9124939"/>
              <a:gd name="connsiteY1555" fmla="*/ 3530090 h 6507156"/>
              <a:gd name="connsiteX1556" fmla="*/ 3754318 w 9124939"/>
              <a:gd name="connsiteY1556" fmla="*/ 3540119 h 6507156"/>
              <a:gd name="connsiteX1557" fmla="*/ 3733811 w 9124939"/>
              <a:gd name="connsiteY1557" fmla="*/ 3537925 h 6507156"/>
              <a:gd name="connsiteX1558" fmla="*/ 3720875 w 9124939"/>
              <a:gd name="connsiteY1558" fmla="*/ 3523509 h 6507156"/>
              <a:gd name="connsiteX1559" fmla="*/ 3728132 w 9124939"/>
              <a:gd name="connsiteY1559" fmla="*/ 3517241 h 6507156"/>
              <a:gd name="connsiteX1560" fmla="*/ 3716458 w 9124939"/>
              <a:gd name="connsiteY1560" fmla="*/ 3515048 h 6507156"/>
              <a:gd name="connsiteX1561" fmla="*/ 3714250 w 9124939"/>
              <a:gd name="connsiteY1561" fmla="*/ 3498751 h 6507156"/>
              <a:gd name="connsiteX1562" fmla="*/ 3697528 w 9124939"/>
              <a:gd name="connsiteY1562" fmla="*/ 3487156 h 6507156"/>
              <a:gd name="connsiteX1563" fmla="*/ 3687748 w 9124939"/>
              <a:gd name="connsiteY1563" fmla="*/ 3473993 h 6507156"/>
              <a:gd name="connsiteX1564" fmla="*/ 3689641 w 9124939"/>
              <a:gd name="connsiteY1564" fmla="*/ 3456130 h 6507156"/>
              <a:gd name="connsiteX1565" fmla="*/ 3702576 w 9124939"/>
              <a:gd name="connsiteY1565" fmla="*/ 3462398 h 6507156"/>
              <a:gd name="connsiteX1566" fmla="*/ 3713934 w 9124939"/>
              <a:gd name="connsiteY1566" fmla="*/ 3458950 h 6507156"/>
              <a:gd name="connsiteX1567" fmla="*/ 3723084 w 9124939"/>
              <a:gd name="connsiteY1567" fmla="*/ 3443281 h 6507156"/>
              <a:gd name="connsiteX1568" fmla="*/ 2251292 w 9124939"/>
              <a:gd name="connsiteY1568" fmla="*/ 3440106 h 6507156"/>
              <a:gd name="connsiteX1569" fmla="*/ 2259457 w 9124939"/>
              <a:gd name="connsiteY1569" fmla="*/ 3440106 h 6507156"/>
              <a:gd name="connsiteX1570" fmla="*/ 2262481 w 9124939"/>
              <a:gd name="connsiteY1570" fmla="*/ 3449774 h 6507156"/>
              <a:gd name="connsiteX1571" fmla="*/ 2268529 w 9124939"/>
              <a:gd name="connsiteY1571" fmla="*/ 3466855 h 6507156"/>
              <a:gd name="connsiteX1572" fmla="*/ 2264900 w 9124939"/>
              <a:gd name="connsiteY1572" fmla="*/ 3479746 h 6507156"/>
              <a:gd name="connsiteX1573" fmla="*/ 2259759 w 9124939"/>
              <a:gd name="connsiteY1573" fmla="*/ 3482969 h 6507156"/>
              <a:gd name="connsiteX1574" fmla="*/ 2247664 w 9124939"/>
              <a:gd name="connsiteY1574" fmla="*/ 3475556 h 6507156"/>
              <a:gd name="connsiteX1575" fmla="*/ 2243128 w 9124939"/>
              <a:gd name="connsiteY1575" fmla="*/ 3462665 h 6507156"/>
              <a:gd name="connsiteX1576" fmla="*/ 2245245 w 9124939"/>
              <a:gd name="connsiteY1576" fmla="*/ 3449774 h 6507156"/>
              <a:gd name="connsiteX1577" fmla="*/ 2251292 w 9124939"/>
              <a:gd name="connsiteY1577" fmla="*/ 3440106 h 6507156"/>
              <a:gd name="connsiteX1578" fmla="*/ 2165882 w 9124939"/>
              <a:gd name="connsiteY1578" fmla="*/ 3402011 h 6507156"/>
              <a:gd name="connsiteX1579" fmla="*/ 2174193 w 9124939"/>
              <a:gd name="connsiteY1579" fmla="*/ 3413628 h 6507156"/>
              <a:gd name="connsiteX1580" fmla="*/ 2174193 w 9124939"/>
              <a:gd name="connsiteY1580" fmla="*/ 3426189 h 6507156"/>
              <a:gd name="connsiteX1581" fmla="*/ 2179627 w 9124939"/>
              <a:gd name="connsiteY1581" fmla="*/ 3440315 h 6507156"/>
              <a:gd name="connsiteX1582" fmla="*/ 2167161 w 9124939"/>
              <a:gd name="connsiteY1582" fmla="*/ 3449736 h 6507156"/>
              <a:gd name="connsiteX1583" fmla="*/ 2161727 w 9124939"/>
              <a:gd name="connsiteY1583" fmla="*/ 3459156 h 6507156"/>
              <a:gd name="connsiteX1584" fmla="*/ 2151183 w 9124939"/>
              <a:gd name="connsiteY1584" fmla="*/ 3456644 h 6507156"/>
              <a:gd name="connsiteX1585" fmla="*/ 2148942 w 9124939"/>
              <a:gd name="connsiteY1585" fmla="*/ 3446909 h 6507156"/>
              <a:gd name="connsiteX1586" fmla="*/ 2155016 w 9124939"/>
              <a:gd name="connsiteY1586" fmla="*/ 3430271 h 6507156"/>
              <a:gd name="connsiteX1587" fmla="*/ 2145426 w 9124939"/>
              <a:gd name="connsiteY1587" fmla="*/ 3430271 h 6507156"/>
              <a:gd name="connsiteX1588" fmla="*/ 2137115 w 9124939"/>
              <a:gd name="connsiteY1588" fmla="*/ 3439687 h 6507156"/>
              <a:gd name="connsiteX1589" fmla="*/ 2132961 w 9124939"/>
              <a:gd name="connsiteY1589" fmla="*/ 3445967 h 6507156"/>
              <a:gd name="connsiteX1590" fmla="*/ 2132001 w 9124939"/>
              <a:gd name="connsiteY1590" fmla="*/ 3433724 h 6507156"/>
              <a:gd name="connsiteX1591" fmla="*/ 2141271 w 9124939"/>
              <a:gd name="connsiteY1591" fmla="*/ 3412686 h 6507156"/>
              <a:gd name="connsiteX1592" fmla="*/ 2149582 w 9124939"/>
              <a:gd name="connsiteY1592" fmla="*/ 3418652 h 6507156"/>
              <a:gd name="connsiteX1593" fmla="*/ 2156294 w 9124939"/>
              <a:gd name="connsiteY1593" fmla="*/ 3410488 h 6507156"/>
              <a:gd name="connsiteX1594" fmla="*/ 2165882 w 9124939"/>
              <a:gd name="connsiteY1594" fmla="*/ 3402011 h 6507156"/>
              <a:gd name="connsiteX1595" fmla="*/ 3758979 w 9124939"/>
              <a:gd name="connsiteY1595" fmla="*/ 3381369 h 6507156"/>
              <a:gd name="connsiteX1596" fmla="*/ 3770298 w 9124939"/>
              <a:gd name="connsiteY1596" fmla="*/ 3401555 h 6507156"/>
              <a:gd name="connsiteX1597" fmla="*/ 3764800 w 9124939"/>
              <a:gd name="connsiteY1597" fmla="*/ 3416294 h 6507156"/>
              <a:gd name="connsiteX1598" fmla="*/ 3752835 w 9124939"/>
              <a:gd name="connsiteY1598" fmla="*/ 3408925 h 6507156"/>
              <a:gd name="connsiteX1599" fmla="*/ 3764800 w 9124939"/>
              <a:gd name="connsiteY1599" fmla="*/ 3400273 h 6507156"/>
              <a:gd name="connsiteX1600" fmla="*/ 3758979 w 9124939"/>
              <a:gd name="connsiteY1600" fmla="*/ 3381369 h 6507156"/>
              <a:gd name="connsiteX1601" fmla="*/ 2178038 w 9124939"/>
              <a:gd name="connsiteY1601" fmla="*/ 3371846 h 6507156"/>
              <a:gd name="connsiteX1602" fmla="*/ 2175871 w 9124939"/>
              <a:gd name="connsiteY1602" fmla="*/ 3379751 h 6507156"/>
              <a:gd name="connsiteX1603" fmla="*/ 2165339 w 9124939"/>
              <a:gd name="connsiteY1603" fmla="*/ 3386134 h 6507156"/>
              <a:gd name="connsiteX1604" fmla="*/ 2168746 w 9124939"/>
              <a:gd name="connsiteY1604" fmla="*/ 3377927 h 6507156"/>
              <a:gd name="connsiteX1605" fmla="*/ 2178038 w 9124939"/>
              <a:gd name="connsiteY1605" fmla="*/ 3371846 h 6507156"/>
              <a:gd name="connsiteX1606" fmla="*/ 2207282 w 9124939"/>
              <a:gd name="connsiteY1606" fmla="*/ 3365496 h 6507156"/>
              <a:gd name="connsiteX1607" fmla="*/ 2208202 w 9124939"/>
              <a:gd name="connsiteY1607" fmla="*/ 3373203 h 6507156"/>
              <a:gd name="connsiteX1608" fmla="*/ 2197463 w 9124939"/>
              <a:gd name="connsiteY1608" fmla="*/ 3392474 h 6507156"/>
              <a:gd name="connsiteX1609" fmla="*/ 2195315 w 9124939"/>
              <a:gd name="connsiteY1609" fmla="*/ 3406927 h 6507156"/>
              <a:gd name="connsiteX1610" fmla="*/ 2183348 w 9124939"/>
              <a:gd name="connsiteY1610" fmla="*/ 3421060 h 6507156"/>
              <a:gd name="connsiteX1611" fmla="*/ 2176291 w 9124939"/>
              <a:gd name="connsiteY1611" fmla="*/ 3417205 h 6507156"/>
              <a:gd name="connsiteX1612" fmla="*/ 2176905 w 9124939"/>
              <a:gd name="connsiteY1612" fmla="*/ 3414315 h 6507156"/>
              <a:gd name="connsiteX1613" fmla="*/ 2171689 w 9124939"/>
              <a:gd name="connsiteY1613" fmla="*/ 3405965 h 6507156"/>
              <a:gd name="connsiteX1614" fmla="*/ 2188258 w 9124939"/>
              <a:gd name="connsiteY1614" fmla="*/ 3393438 h 6507156"/>
              <a:gd name="connsiteX1615" fmla="*/ 2183042 w 9124939"/>
              <a:gd name="connsiteY1615" fmla="*/ 3392474 h 6507156"/>
              <a:gd name="connsiteX1616" fmla="*/ 2196235 w 9124939"/>
              <a:gd name="connsiteY1616" fmla="*/ 3376416 h 6507156"/>
              <a:gd name="connsiteX1617" fmla="*/ 2207282 w 9124939"/>
              <a:gd name="connsiteY1617" fmla="*/ 3365496 h 6507156"/>
              <a:gd name="connsiteX1618" fmla="*/ 3926725 w 9124939"/>
              <a:gd name="connsiteY1618" fmla="*/ 3352793 h 6507156"/>
              <a:gd name="connsiteX1619" fmla="*/ 3942469 w 9124939"/>
              <a:gd name="connsiteY1619" fmla="*/ 3360731 h 6507156"/>
              <a:gd name="connsiteX1620" fmla="*/ 3946247 w 9124939"/>
              <a:gd name="connsiteY1620" fmla="*/ 3385179 h 6507156"/>
              <a:gd name="connsiteX1621" fmla="*/ 3952545 w 9124939"/>
              <a:gd name="connsiteY1621" fmla="*/ 3402007 h 6507156"/>
              <a:gd name="connsiteX1622" fmla="*/ 3952860 w 9124939"/>
              <a:gd name="connsiteY1622" fmla="*/ 3417882 h 6507156"/>
              <a:gd name="connsiteX1623" fmla="*/ 3919483 w 9124939"/>
              <a:gd name="connsiteY1623" fmla="*/ 3448678 h 6507156"/>
              <a:gd name="connsiteX1624" fmla="*/ 3920428 w 9124939"/>
              <a:gd name="connsiteY1624" fmla="*/ 3466776 h 6507156"/>
              <a:gd name="connsiteX1625" fmla="*/ 3940580 w 9124939"/>
              <a:gd name="connsiteY1625" fmla="*/ 3488683 h 6507156"/>
              <a:gd name="connsiteX1626" fmla="*/ 3925151 w 9124939"/>
              <a:gd name="connsiteY1626" fmla="*/ 3511861 h 6507156"/>
              <a:gd name="connsiteX1627" fmla="*/ 3908147 w 9124939"/>
              <a:gd name="connsiteY1627" fmla="*/ 3509638 h 6507156"/>
              <a:gd name="connsiteX1628" fmla="*/ 3908462 w 9124939"/>
              <a:gd name="connsiteY1628" fmla="*/ 3519481 h 6507156"/>
              <a:gd name="connsiteX1629" fmla="*/ 3900905 w 9124939"/>
              <a:gd name="connsiteY1629" fmla="*/ 3511861 h 6507156"/>
              <a:gd name="connsiteX1630" fmla="*/ 3899016 w 9124939"/>
              <a:gd name="connsiteY1630" fmla="*/ 3522656 h 6507156"/>
              <a:gd name="connsiteX1631" fmla="*/ 3913815 w 9124939"/>
              <a:gd name="connsiteY1631" fmla="*/ 3542658 h 6507156"/>
              <a:gd name="connsiteX1632" fmla="*/ 3898071 w 9124939"/>
              <a:gd name="connsiteY1632" fmla="*/ 3544881 h 6507156"/>
              <a:gd name="connsiteX1633" fmla="*/ 3887681 w 9124939"/>
              <a:gd name="connsiteY1633" fmla="*/ 3535356 h 6507156"/>
              <a:gd name="connsiteX1634" fmla="*/ 3876030 w 9124939"/>
              <a:gd name="connsiteY1634" fmla="*/ 3533451 h 6507156"/>
              <a:gd name="connsiteX1635" fmla="*/ 3869733 w 9124939"/>
              <a:gd name="connsiteY1635" fmla="*/ 3521703 h 6507156"/>
              <a:gd name="connsiteX1636" fmla="*/ 3884532 w 9124939"/>
              <a:gd name="connsiteY1636" fmla="*/ 3518528 h 6507156"/>
              <a:gd name="connsiteX1637" fmla="*/ 3871307 w 9124939"/>
              <a:gd name="connsiteY1637" fmla="*/ 3502653 h 6507156"/>
              <a:gd name="connsiteX1638" fmla="*/ 3870047 w 9124939"/>
              <a:gd name="connsiteY1638" fmla="*/ 3504558 h 6507156"/>
              <a:gd name="connsiteX1639" fmla="*/ 3866584 w 9124939"/>
              <a:gd name="connsiteY1639" fmla="*/ 3507733 h 6507156"/>
              <a:gd name="connsiteX1640" fmla="*/ 3864380 w 9124939"/>
              <a:gd name="connsiteY1640" fmla="*/ 3509003 h 6507156"/>
              <a:gd name="connsiteX1641" fmla="*/ 3862176 w 9124939"/>
              <a:gd name="connsiteY1641" fmla="*/ 3510591 h 6507156"/>
              <a:gd name="connsiteX1642" fmla="*/ 3860601 w 9124939"/>
              <a:gd name="connsiteY1642" fmla="*/ 3511226 h 6507156"/>
              <a:gd name="connsiteX1643" fmla="*/ 3859971 w 9124939"/>
              <a:gd name="connsiteY1643" fmla="*/ 3511543 h 6507156"/>
              <a:gd name="connsiteX1644" fmla="*/ 3859027 w 9124939"/>
              <a:gd name="connsiteY1644" fmla="*/ 3511543 h 6507156"/>
              <a:gd name="connsiteX1645" fmla="*/ 3855248 w 9124939"/>
              <a:gd name="connsiteY1645" fmla="*/ 3509638 h 6507156"/>
              <a:gd name="connsiteX1646" fmla="*/ 3850210 w 9124939"/>
              <a:gd name="connsiteY1646" fmla="*/ 3507416 h 6507156"/>
              <a:gd name="connsiteX1647" fmla="*/ 3844543 w 9124939"/>
              <a:gd name="connsiteY1647" fmla="*/ 3504241 h 6507156"/>
              <a:gd name="connsiteX1648" fmla="*/ 3832892 w 9124939"/>
              <a:gd name="connsiteY1648" fmla="*/ 3507416 h 6507156"/>
              <a:gd name="connsiteX1649" fmla="*/ 3824390 w 9124939"/>
              <a:gd name="connsiteY1649" fmla="*/ 3495986 h 6507156"/>
              <a:gd name="connsiteX1650" fmla="*/ 3819982 w 9124939"/>
              <a:gd name="connsiteY1650" fmla="*/ 3481063 h 6507156"/>
              <a:gd name="connsiteX1651" fmla="*/ 3826280 w 9124939"/>
              <a:gd name="connsiteY1651" fmla="*/ 3472491 h 6507156"/>
              <a:gd name="connsiteX1652" fmla="*/ 3815574 w 9124939"/>
              <a:gd name="connsiteY1652" fmla="*/ 3456933 h 6507156"/>
              <a:gd name="connsiteX1653" fmla="*/ 3822501 w 9124939"/>
              <a:gd name="connsiteY1653" fmla="*/ 3444233 h 6507156"/>
              <a:gd name="connsiteX1654" fmla="*/ 3800460 w 9124939"/>
              <a:gd name="connsiteY1654" fmla="*/ 3421374 h 6507156"/>
              <a:gd name="connsiteX1655" fmla="*/ 3805813 w 9124939"/>
              <a:gd name="connsiteY1655" fmla="*/ 3414072 h 6507156"/>
              <a:gd name="connsiteX1656" fmla="*/ 3836356 w 9124939"/>
              <a:gd name="connsiteY1656" fmla="*/ 3421057 h 6507156"/>
              <a:gd name="connsiteX1657" fmla="*/ 3845487 w 9124939"/>
              <a:gd name="connsiteY1657" fmla="*/ 3410261 h 6507156"/>
              <a:gd name="connsiteX1658" fmla="*/ 3853989 w 9124939"/>
              <a:gd name="connsiteY1658" fmla="*/ 3396609 h 6507156"/>
              <a:gd name="connsiteX1659" fmla="*/ 3832892 w 9124939"/>
              <a:gd name="connsiteY1659" fmla="*/ 3385179 h 6507156"/>
              <a:gd name="connsiteX1660" fmla="*/ 3832892 w 9124939"/>
              <a:gd name="connsiteY1660" fmla="*/ 3377876 h 6507156"/>
              <a:gd name="connsiteX1661" fmla="*/ 3849581 w 9124939"/>
              <a:gd name="connsiteY1661" fmla="*/ 3387083 h 6507156"/>
              <a:gd name="connsiteX1662" fmla="*/ 3878864 w 9124939"/>
              <a:gd name="connsiteY1662" fmla="*/ 3379464 h 6507156"/>
              <a:gd name="connsiteX1663" fmla="*/ 3861231 w 9124939"/>
              <a:gd name="connsiteY1663" fmla="*/ 3397561 h 6507156"/>
              <a:gd name="connsiteX1664" fmla="*/ 3867528 w 9124939"/>
              <a:gd name="connsiteY1664" fmla="*/ 3403594 h 6507156"/>
              <a:gd name="connsiteX1665" fmla="*/ 3865324 w 9124939"/>
              <a:gd name="connsiteY1665" fmla="*/ 3413119 h 6507156"/>
              <a:gd name="connsiteX1666" fmla="*/ 3884532 w 9124939"/>
              <a:gd name="connsiteY1666" fmla="*/ 3425820 h 6507156"/>
              <a:gd name="connsiteX1667" fmla="*/ 3889570 w 9124939"/>
              <a:gd name="connsiteY1667" fmla="*/ 3403594 h 6507156"/>
              <a:gd name="connsiteX1668" fmla="*/ 3895867 w 9124939"/>
              <a:gd name="connsiteY1668" fmla="*/ 3399466 h 6507156"/>
              <a:gd name="connsiteX1669" fmla="*/ 3905314 w 9124939"/>
              <a:gd name="connsiteY1669" fmla="*/ 3408674 h 6507156"/>
              <a:gd name="connsiteX1670" fmla="*/ 3904999 w 9124939"/>
              <a:gd name="connsiteY1670" fmla="*/ 3396291 h 6507156"/>
              <a:gd name="connsiteX1671" fmla="*/ 3896812 w 9124939"/>
              <a:gd name="connsiteY1671" fmla="*/ 3383591 h 6507156"/>
              <a:gd name="connsiteX1672" fmla="*/ 3926725 w 9124939"/>
              <a:gd name="connsiteY1672" fmla="*/ 3352793 h 6507156"/>
              <a:gd name="connsiteX1673" fmla="*/ 2114541 w 9124939"/>
              <a:gd name="connsiteY1673" fmla="*/ 3295645 h 6507156"/>
              <a:gd name="connsiteX1674" fmla="*/ 2109886 w 9124939"/>
              <a:gd name="connsiteY1674" fmla="*/ 3302947 h 6507156"/>
              <a:gd name="connsiteX1675" fmla="*/ 2105900 w 9124939"/>
              <a:gd name="connsiteY1675" fmla="*/ 3308345 h 6507156"/>
              <a:gd name="connsiteX1676" fmla="*/ 2100250 w 9124939"/>
              <a:gd name="connsiteY1676" fmla="*/ 3305170 h 6507156"/>
              <a:gd name="connsiteX1677" fmla="*/ 2106565 w 9124939"/>
              <a:gd name="connsiteY1677" fmla="*/ 3296597 h 6507156"/>
              <a:gd name="connsiteX1678" fmla="*/ 2114541 w 9124939"/>
              <a:gd name="connsiteY1678" fmla="*/ 3295645 h 6507156"/>
              <a:gd name="connsiteX1679" fmla="*/ 2168070 w 9124939"/>
              <a:gd name="connsiteY1679" fmla="*/ 3276594 h 6507156"/>
              <a:gd name="connsiteX1680" fmla="*/ 2183468 w 9124939"/>
              <a:gd name="connsiteY1680" fmla="*/ 3300941 h 6507156"/>
              <a:gd name="connsiteX1681" fmla="*/ 2200791 w 9124939"/>
              <a:gd name="connsiteY1681" fmla="*/ 3307990 h 6507156"/>
              <a:gd name="connsiteX1682" fmla="*/ 2197584 w 9124939"/>
              <a:gd name="connsiteY1682" fmla="*/ 3319843 h 6507156"/>
              <a:gd name="connsiteX1683" fmla="*/ 2211378 w 9124939"/>
              <a:gd name="connsiteY1683" fmla="*/ 3329454 h 6507156"/>
              <a:gd name="connsiteX1684" fmla="*/ 2195659 w 9124939"/>
              <a:gd name="connsiteY1684" fmla="*/ 3343549 h 6507156"/>
              <a:gd name="connsiteX1685" fmla="*/ 2193413 w 9124939"/>
              <a:gd name="connsiteY1685" fmla="*/ 3337142 h 6507156"/>
              <a:gd name="connsiteX1686" fmla="*/ 2178336 w 9124939"/>
              <a:gd name="connsiteY1686" fmla="*/ 3342267 h 6507156"/>
              <a:gd name="connsiteX1687" fmla="*/ 2170957 w 9124939"/>
              <a:gd name="connsiteY1687" fmla="*/ 3347714 h 6507156"/>
              <a:gd name="connsiteX1688" fmla="*/ 2157163 w 9124939"/>
              <a:gd name="connsiteY1688" fmla="*/ 3348034 h 6507156"/>
              <a:gd name="connsiteX1689" fmla="*/ 2149465 w 9124939"/>
              <a:gd name="connsiteY1689" fmla="*/ 3339384 h 6507156"/>
              <a:gd name="connsiteX1690" fmla="*/ 2161333 w 9124939"/>
              <a:gd name="connsiteY1690" fmla="*/ 3328814 h 6507156"/>
              <a:gd name="connsiteX1691" fmla="*/ 2176411 w 9124939"/>
              <a:gd name="connsiteY1691" fmla="*/ 3329773 h 6507156"/>
              <a:gd name="connsiteX1692" fmla="*/ 2176090 w 9124939"/>
              <a:gd name="connsiteY1692" fmla="*/ 3324647 h 6507156"/>
              <a:gd name="connsiteX1693" fmla="*/ 2164542 w 9124939"/>
              <a:gd name="connsiteY1693" fmla="*/ 3323366 h 6507156"/>
              <a:gd name="connsiteX1694" fmla="*/ 2167428 w 9124939"/>
              <a:gd name="connsiteY1694" fmla="*/ 3315998 h 6507156"/>
              <a:gd name="connsiteX1695" fmla="*/ 2176090 w 9124939"/>
              <a:gd name="connsiteY1695" fmla="*/ 3315038 h 6507156"/>
              <a:gd name="connsiteX1696" fmla="*/ 2181222 w 9124939"/>
              <a:gd name="connsiteY1696" fmla="*/ 3304144 h 6507156"/>
              <a:gd name="connsiteX1697" fmla="*/ 2167428 w 9124939"/>
              <a:gd name="connsiteY1697" fmla="*/ 3305107 h 6507156"/>
              <a:gd name="connsiteX1698" fmla="*/ 2153315 w 9124939"/>
              <a:gd name="connsiteY1698" fmla="*/ 3298058 h 6507156"/>
              <a:gd name="connsiteX1699" fmla="*/ 2150106 w 9124939"/>
              <a:gd name="connsiteY1699" fmla="*/ 3286205 h 6507156"/>
              <a:gd name="connsiteX1700" fmla="*/ 2161975 w 9124939"/>
              <a:gd name="connsiteY1700" fmla="*/ 3288447 h 6507156"/>
              <a:gd name="connsiteX1701" fmla="*/ 2158446 w 9124939"/>
              <a:gd name="connsiteY1701" fmla="*/ 3279798 h 6507156"/>
              <a:gd name="connsiteX1702" fmla="*/ 2168070 w 9124939"/>
              <a:gd name="connsiteY1702" fmla="*/ 3276594 h 6507156"/>
              <a:gd name="connsiteX1703" fmla="*/ 2130366 w 9124939"/>
              <a:gd name="connsiteY1703" fmla="*/ 3273418 h 6507156"/>
              <a:gd name="connsiteX1704" fmla="*/ 2136764 w 9124939"/>
              <a:gd name="connsiteY1704" fmla="*/ 3274371 h 6507156"/>
              <a:gd name="connsiteX1705" fmla="*/ 2125988 w 9124939"/>
              <a:gd name="connsiteY1705" fmla="*/ 3287389 h 6507156"/>
              <a:gd name="connsiteX1706" fmla="*/ 2114541 w 9124939"/>
              <a:gd name="connsiteY1706" fmla="*/ 3289294 h 6507156"/>
              <a:gd name="connsiteX1707" fmla="*/ 2119252 w 9124939"/>
              <a:gd name="connsiteY1707" fmla="*/ 3281039 h 6507156"/>
              <a:gd name="connsiteX1708" fmla="*/ 2130366 w 9124939"/>
              <a:gd name="connsiteY1708" fmla="*/ 3273418 h 6507156"/>
              <a:gd name="connsiteX1709" fmla="*/ 2159307 w 9124939"/>
              <a:gd name="connsiteY1709" fmla="*/ 3232143 h 6507156"/>
              <a:gd name="connsiteX1710" fmla="*/ 2160576 w 9124939"/>
              <a:gd name="connsiteY1710" fmla="*/ 3238493 h 6507156"/>
              <a:gd name="connsiteX1711" fmla="*/ 2154226 w 9124939"/>
              <a:gd name="connsiteY1711" fmla="*/ 3236271 h 6507156"/>
              <a:gd name="connsiteX1712" fmla="*/ 2159307 w 9124939"/>
              <a:gd name="connsiteY1712" fmla="*/ 3232143 h 6507156"/>
              <a:gd name="connsiteX1713" fmla="*/ 3590431 w 9124939"/>
              <a:gd name="connsiteY1713" fmla="*/ 3221031 h 6507156"/>
              <a:gd name="connsiteX1714" fmla="*/ 3606786 w 9124939"/>
              <a:gd name="connsiteY1714" fmla="*/ 3223208 h 6507156"/>
              <a:gd name="connsiteX1715" fmla="*/ 3600810 w 9124939"/>
              <a:gd name="connsiteY1715" fmla="*/ 3241865 h 6507156"/>
              <a:gd name="connsiteX1716" fmla="*/ 3581940 w 9124939"/>
              <a:gd name="connsiteY1716" fmla="*/ 3251194 h 6507156"/>
              <a:gd name="connsiteX1717" fmla="*/ 3573448 w 9124939"/>
              <a:gd name="connsiteY1717" fmla="*/ 3236579 h 6507156"/>
              <a:gd name="connsiteX1718" fmla="*/ 3575649 w 9124939"/>
              <a:gd name="connsiteY1718" fmla="*/ 3228805 h 6507156"/>
              <a:gd name="connsiteX1719" fmla="*/ 3588230 w 9124939"/>
              <a:gd name="connsiteY1719" fmla="*/ 3231604 h 6507156"/>
              <a:gd name="connsiteX1720" fmla="*/ 3590431 w 9124939"/>
              <a:gd name="connsiteY1720" fmla="*/ 3221031 h 6507156"/>
              <a:gd name="connsiteX1721" fmla="*/ 2043303 w 9124939"/>
              <a:gd name="connsiteY1721" fmla="*/ 3213094 h 6507156"/>
              <a:gd name="connsiteX1722" fmla="*/ 2051048 w 9124939"/>
              <a:gd name="connsiteY1722" fmla="*/ 3218174 h 6507156"/>
              <a:gd name="connsiteX1723" fmla="*/ 2039935 w 9124939"/>
              <a:gd name="connsiteY1723" fmla="*/ 3232143 h 6507156"/>
              <a:gd name="connsiteX1724" fmla="*/ 2043303 w 9124939"/>
              <a:gd name="connsiteY1724" fmla="*/ 3213094 h 6507156"/>
              <a:gd name="connsiteX1725" fmla="*/ 2147761 w 9124939"/>
              <a:gd name="connsiteY1725" fmla="*/ 3211507 h 6507156"/>
              <a:gd name="connsiteX1726" fmla="*/ 2154226 w 9124939"/>
              <a:gd name="connsiteY1726" fmla="*/ 3218680 h 6507156"/>
              <a:gd name="connsiteX1727" fmla="*/ 2154226 w 9124939"/>
              <a:gd name="connsiteY1727" fmla="*/ 3224916 h 6507156"/>
              <a:gd name="connsiteX1728" fmla="*/ 2146466 w 9124939"/>
              <a:gd name="connsiteY1728" fmla="*/ 3228970 h 6507156"/>
              <a:gd name="connsiteX1729" fmla="*/ 2137734 w 9124939"/>
              <a:gd name="connsiteY1729" fmla="*/ 3223044 h 6507156"/>
              <a:gd name="connsiteX1730" fmla="*/ 2136763 w 9124939"/>
              <a:gd name="connsiteY1730" fmla="*/ 3213690 h 6507156"/>
              <a:gd name="connsiteX1731" fmla="*/ 2147761 w 9124939"/>
              <a:gd name="connsiteY1731" fmla="*/ 3211507 h 6507156"/>
              <a:gd name="connsiteX1732" fmla="*/ 2051506 w 9124939"/>
              <a:gd name="connsiteY1732" fmla="*/ 3151183 h 6507156"/>
              <a:gd name="connsiteX1733" fmla="*/ 2063747 w 9124939"/>
              <a:gd name="connsiteY1733" fmla="*/ 3159849 h 6507156"/>
              <a:gd name="connsiteX1734" fmla="*/ 2060687 w 9124939"/>
              <a:gd name="connsiteY1734" fmla="*/ 3169478 h 6507156"/>
              <a:gd name="connsiteX1735" fmla="*/ 2051812 w 9124939"/>
              <a:gd name="connsiteY1735" fmla="*/ 3174613 h 6507156"/>
              <a:gd name="connsiteX1736" fmla="*/ 2058851 w 9124939"/>
              <a:gd name="connsiteY1736" fmla="*/ 3195798 h 6507156"/>
              <a:gd name="connsiteX1737" fmla="*/ 2053954 w 9124939"/>
              <a:gd name="connsiteY1737" fmla="*/ 3209920 h 6507156"/>
              <a:gd name="connsiteX1738" fmla="*/ 2044467 w 9124939"/>
              <a:gd name="connsiteY1738" fmla="*/ 3201254 h 6507156"/>
              <a:gd name="connsiteX1739" fmla="*/ 2040489 w 9124939"/>
              <a:gd name="connsiteY1739" fmla="*/ 3190983 h 6507156"/>
              <a:gd name="connsiteX1740" fmla="*/ 2038346 w 9124939"/>
              <a:gd name="connsiteY1740" fmla="*/ 3172688 h 6507156"/>
              <a:gd name="connsiteX1741" fmla="*/ 2038958 w 9124939"/>
              <a:gd name="connsiteY1741" fmla="*/ 3152467 h 6507156"/>
              <a:gd name="connsiteX1742" fmla="*/ 2051506 w 9124939"/>
              <a:gd name="connsiteY1742" fmla="*/ 3151183 h 6507156"/>
              <a:gd name="connsiteX1743" fmla="*/ 3811062 w 9124939"/>
              <a:gd name="connsiteY1743" fmla="*/ 3146418 h 6507156"/>
              <a:gd name="connsiteX1744" fmla="*/ 3816336 w 9124939"/>
              <a:gd name="connsiteY1744" fmla="*/ 3162864 h 6507156"/>
              <a:gd name="connsiteX1745" fmla="*/ 3804858 w 9124939"/>
              <a:gd name="connsiteY1745" fmla="*/ 3158350 h 6507156"/>
              <a:gd name="connsiteX1746" fmla="*/ 3794311 w 9124939"/>
              <a:gd name="connsiteY1746" fmla="*/ 3167056 h 6507156"/>
              <a:gd name="connsiteX1747" fmla="*/ 3789348 w 9124939"/>
              <a:gd name="connsiteY1747" fmla="*/ 3161575 h 6507156"/>
              <a:gd name="connsiteX1748" fmla="*/ 3796483 w 9124939"/>
              <a:gd name="connsiteY1748" fmla="*/ 3150933 h 6507156"/>
              <a:gd name="connsiteX1749" fmla="*/ 3811062 w 9124939"/>
              <a:gd name="connsiteY1749" fmla="*/ 3146418 h 6507156"/>
              <a:gd name="connsiteX1750" fmla="*/ 2174866 w 9124939"/>
              <a:gd name="connsiteY1750" fmla="*/ 3144834 h 6507156"/>
              <a:gd name="connsiteX1751" fmla="*/ 2179362 w 9124939"/>
              <a:gd name="connsiteY1751" fmla="*/ 3146739 h 6507156"/>
              <a:gd name="connsiteX1752" fmla="*/ 2181214 w 9124939"/>
              <a:gd name="connsiteY1752" fmla="*/ 3155311 h 6507156"/>
              <a:gd name="connsiteX1753" fmla="*/ 2177510 w 9124939"/>
              <a:gd name="connsiteY1753" fmla="*/ 3167058 h 6507156"/>
              <a:gd name="connsiteX1754" fmla="*/ 2174866 w 9124939"/>
              <a:gd name="connsiteY1754" fmla="*/ 3157534 h 6507156"/>
              <a:gd name="connsiteX1755" fmla="*/ 2174866 w 9124939"/>
              <a:gd name="connsiteY1755" fmla="*/ 3144834 h 6507156"/>
              <a:gd name="connsiteX1756" fmla="*/ 4371961 w 9124939"/>
              <a:gd name="connsiteY1756" fmla="*/ 3143246 h 6507156"/>
              <a:gd name="connsiteX1757" fmla="*/ 4375136 w 9124939"/>
              <a:gd name="connsiteY1757" fmla="*/ 3147676 h 6507156"/>
              <a:gd name="connsiteX1758" fmla="*/ 4369738 w 9124939"/>
              <a:gd name="connsiteY1758" fmla="*/ 3160965 h 6507156"/>
              <a:gd name="connsiteX1759" fmla="*/ 4365928 w 9124939"/>
              <a:gd name="connsiteY1759" fmla="*/ 3198936 h 6507156"/>
              <a:gd name="connsiteX1760" fmla="*/ 4366246 w 9124939"/>
              <a:gd name="connsiteY1760" fmla="*/ 3222984 h 6507156"/>
              <a:gd name="connsiteX1761" fmla="*/ 4350371 w 9124939"/>
              <a:gd name="connsiteY1761" fmla="*/ 3236590 h 6507156"/>
              <a:gd name="connsiteX1762" fmla="*/ 4345291 w 9124939"/>
              <a:gd name="connsiteY1762" fmla="*/ 3269498 h 6507156"/>
              <a:gd name="connsiteX1763" fmla="*/ 4339258 w 9124939"/>
              <a:gd name="connsiteY1763" fmla="*/ 3297662 h 6507156"/>
              <a:gd name="connsiteX1764" fmla="*/ 4325923 w 9124939"/>
              <a:gd name="connsiteY1764" fmla="*/ 3326143 h 6507156"/>
              <a:gd name="connsiteX1765" fmla="*/ 4314175 w 9124939"/>
              <a:gd name="connsiteY1765" fmla="*/ 3330572 h 6507156"/>
              <a:gd name="connsiteX1766" fmla="*/ 4313223 w 9124939"/>
              <a:gd name="connsiteY1766" fmla="*/ 3316965 h 6507156"/>
              <a:gd name="connsiteX1767" fmla="*/ 4326240 w 9124939"/>
              <a:gd name="connsiteY1767" fmla="*/ 3241336 h 6507156"/>
              <a:gd name="connsiteX1768" fmla="*/ 4343068 w 9124939"/>
              <a:gd name="connsiteY1768" fmla="*/ 3216023 h 6507156"/>
              <a:gd name="connsiteX1769" fmla="*/ 4353228 w 9124939"/>
              <a:gd name="connsiteY1769" fmla="*/ 3195771 h 6507156"/>
              <a:gd name="connsiteX1770" fmla="*/ 4359578 w 9124939"/>
              <a:gd name="connsiteY1770" fmla="*/ 3179951 h 6507156"/>
              <a:gd name="connsiteX1771" fmla="*/ 4358308 w 9124939"/>
              <a:gd name="connsiteY1771" fmla="*/ 3165396 h 6507156"/>
              <a:gd name="connsiteX1772" fmla="*/ 4371961 w 9124939"/>
              <a:gd name="connsiteY1772" fmla="*/ 3143246 h 6507156"/>
              <a:gd name="connsiteX1773" fmla="*/ 2057700 w 9124939"/>
              <a:gd name="connsiteY1773" fmla="*/ 3133721 h 6507156"/>
              <a:gd name="connsiteX1774" fmla="*/ 2068511 w 9124939"/>
              <a:gd name="connsiteY1774" fmla="*/ 3138888 h 6507156"/>
              <a:gd name="connsiteX1775" fmla="*/ 2062942 w 9124939"/>
              <a:gd name="connsiteY1775" fmla="*/ 3148008 h 6507156"/>
              <a:gd name="connsiteX1776" fmla="*/ 2055407 w 9124939"/>
              <a:gd name="connsiteY1776" fmla="*/ 3145880 h 6507156"/>
              <a:gd name="connsiteX1777" fmla="*/ 2047873 w 9124939"/>
              <a:gd name="connsiteY1777" fmla="*/ 3142232 h 6507156"/>
              <a:gd name="connsiteX1778" fmla="*/ 2048855 w 9124939"/>
              <a:gd name="connsiteY1778" fmla="*/ 3134937 h 6507156"/>
              <a:gd name="connsiteX1779" fmla="*/ 2057700 w 9124939"/>
              <a:gd name="connsiteY1779" fmla="*/ 3133721 h 6507156"/>
              <a:gd name="connsiteX1780" fmla="*/ 2054160 w 9124939"/>
              <a:gd name="connsiteY1780" fmla="*/ 3101971 h 6507156"/>
              <a:gd name="connsiteX1781" fmla="*/ 2070098 w 9124939"/>
              <a:gd name="connsiteY1781" fmla="*/ 3102933 h 6507156"/>
              <a:gd name="connsiteX1782" fmla="*/ 2067910 w 9124939"/>
              <a:gd name="connsiteY1782" fmla="*/ 3113837 h 6507156"/>
              <a:gd name="connsiteX1783" fmla="*/ 2062598 w 9124939"/>
              <a:gd name="connsiteY1783" fmla="*/ 3112554 h 6507156"/>
              <a:gd name="connsiteX1784" fmla="*/ 2064785 w 9124939"/>
              <a:gd name="connsiteY1784" fmla="*/ 3121213 h 6507156"/>
              <a:gd name="connsiteX1785" fmla="*/ 2067910 w 9124939"/>
              <a:gd name="connsiteY1785" fmla="*/ 3120892 h 6507156"/>
              <a:gd name="connsiteX1786" fmla="*/ 2068848 w 9124939"/>
              <a:gd name="connsiteY1786" fmla="*/ 3133721 h 6507156"/>
              <a:gd name="connsiteX1787" fmla="*/ 2054160 w 9124939"/>
              <a:gd name="connsiteY1787" fmla="*/ 3126665 h 6507156"/>
              <a:gd name="connsiteX1788" fmla="*/ 2053222 w 9124939"/>
              <a:gd name="connsiteY1788" fmla="*/ 3118006 h 6507156"/>
              <a:gd name="connsiteX1789" fmla="*/ 2035410 w 9124939"/>
              <a:gd name="connsiteY1789" fmla="*/ 3114799 h 6507156"/>
              <a:gd name="connsiteX1790" fmla="*/ 2030409 w 9124939"/>
              <a:gd name="connsiteY1790" fmla="*/ 3105499 h 6507156"/>
              <a:gd name="connsiteX1791" fmla="*/ 2054160 w 9124939"/>
              <a:gd name="connsiteY1791" fmla="*/ 3101971 h 6507156"/>
              <a:gd name="connsiteX1792" fmla="*/ 2141526 w 9124939"/>
              <a:gd name="connsiteY1792" fmla="*/ 3095622 h 6507156"/>
              <a:gd name="connsiteX1793" fmla="*/ 2160894 w 9124939"/>
              <a:gd name="connsiteY1793" fmla="*/ 3110264 h 6507156"/>
              <a:gd name="connsiteX1794" fmla="*/ 2163117 w 9124939"/>
              <a:gd name="connsiteY1794" fmla="*/ 3139866 h 6507156"/>
              <a:gd name="connsiteX1795" fmla="*/ 2159942 w 9124939"/>
              <a:gd name="connsiteY1795" fmla="*/ 3149415 h 6507156"/>
              <a:gd name="connsiteX1796" fmla="*/ 2170736 w 9124939"/>
              <a:gd name="connsiteY1796" fmla="*/ 3154507 h 6507156"/>
              <a:gd name="connsiteX1797" fmla="*/ 2173276 w 9124939"/>
              <a:gd name="connsiteY1797" fmla="*/ 3171377 h 6507156"/>
              <a:gd name="connsiteX1798" fmla="*/ 2178039 w 9124939"/>
              <a:gd name="connsiteY1798" fmla="*/ 3171377 h 6507156"/>
              <a:gd name="connsiteX1799" fmla="*/ 2176452 w 9124939"/>
              <a:gd name="connsiteY1799" fmla="*/ 3183791 h 6507156"/>
              <a:gd name="connsiteX1800" fmla="*/ 2202488 w 9124939"/>
              <a:gd name="connsiteY1800" fmla="*/ 3177425 h 6507156"/>
              <a:gd name="connsiteX1801" fmla="*/ 2205028 w 9124939"/>
              <a:gd name="connsiteY1801" fmla="*/ 3186974 h 6507156"/>
              <a:gd name="connsiteX1802" fmla="*/ 2191057 w 9124939"/>
              <a:gd name="connsiteY1802" fmla="*/ 3197796 h 6507156"/>
              <a:gd name="connsiteX1803" fmla="*/ 2183120 w 9124939"/>
              <a:gd name="connsiteY1803" fmla="*/ 3215939 h 6507156"/>
              <a:gd name="connsiteX1804" fmla="*/ 2174547 w 9124939"/>
              <a:gd name="connsiteY1804" fmla="*/ 3221032 h 6507156"/>
              <a:gd name="connsiteX1805" fmla="*/ 2173594 w 9124939"/>
              <a:gd name="connsiteY1805" fmla="*/ 3214666 h 6507156"/>
              <a:gd name="connsiteX1806" fmla="*/ 2175182 w 9124939"/>
              <a:gd name="connsiteY1806" fmla="*/ 3197796 h 6507156"/>
              <a:gd name="connsiteX1807" fmla="*/ 2160576 w 9124939"/>
              <a:gd name="connsiteY1807" fmla="*/ 3198115 h 6507156"/>
              <a:gd name="connsiteX1808" fmla="*/ 2152958 w 9124939"/>
              <a:gd name="connsiteY1808" fmla="*/ 3201298 h 6507156"/>
              <a:gd name="connsiteX1809" fmla="*/ 2149781 w 9124939"/>
              <a:gd name="connsiteY1809" fmla="*/ 3193977 h 6507156"/>
              <a:gd name="connsiteX1810" fmla="*/ 2139304 w 9124939"/>
              <a:gd name="connsiteY1810" fmla="*/ 3180926 h 6507156"/>
              <a:gd name="connsiteX1811" fmla="*/ 2140256 w 9124939"/>
              <a:gd name="connsiteY1811" fmla="*/ 3173923 h 6507156"/>
              <a:gd name="connsiteX1812" fmla="*/ 2138034 w 9124939"/>
              <a:gd name="connsiteY1812" fmla="*/ 3160237 h 6507156"/>
              <a:gd name="connsiteX1813" fmla="*/ 2125968 w 9124939"/>
              <a:gd name="connsiteY1813" fmla="*/ 3151643 h 6507156"/>
              <a:gd name="connsiteX1814" fmla="*/ 2126603 w 9124939"/>
              <a:gd name="connsiteY1814" fmla="*/ 3164374 h 6507156"/>
              <a:gd name="connsiteX1815" fmla="*/ 2113587 w 9124939"/>
              <a:gd name="connsiteY1815" fmla="*/ 3161192 h 6507156"/>
              <a:gd name="connsiteX1816" fmla="*/ 2106284 w 9124939"/>
              <a:gd name="connsiteY1816" fmla="*/ 3149733 h 6507156"/>
              <a:gd name="connsiteX1817" fmla="*/ 2101837 w 9124939"/>
              <a:gd name="connsiteY1817" fmla="*/ 3139229 h 6507156"/>
              <a:gd name="connsiteX1818" fmla="*/ 2109141 w 9124939"/>
              <a:gd name="connsiteY1818" fmla="*/ 3130635 h 6507156"/>
              <a:gd name="connsiteX1819" fmla="*/ 2117714 w 9124939"/>
              <a:gd name="connsiteY1819" fmla="*/ 3137001 h 6507156"/>
              <a:gd name="connsiteX1820" fmla="*/ 2121841 w 9124939"/>
              <a:gd name="connsiteY1820" fmla="*/ 3133818 h 6507156"/>
              <a:gd name="connsiteX1821" fmla="*/ 2117714 w 9124939"/>
              <a:gd name="connsiteY1821" fmla="*/ 3116948 h 6507156"/>
              <a:gd name="connsiteX1822" fmla="*/ 2119301 w 9124939"/>
              <a:gd name="connsiteY1822" fmla="*/ 3107399 h 6507156"/>
              <a:gd name="connsiteX1823" fmla="*/ 2125968 w 9124939"/>
              <a:gd name="connsiteY1823" fmla="*/ 3122040 h 6507156"/>
              <a:gd name="connsiteX1824" fmla="*/ 2143114 w 9124939"/>
              <a:gd name="connsiteY1824" fmla="*/ 3127134 h 6507156"/>
              <a:gd name="connsiteX1825" fmla="*/ 2133272 w 9124939"/>
              <a:gd name="connsiteY1825" fmla="*/ 3105171 h 6507156"/>
              <a:gd name="connsiteX1826" fmla="*/ 2141526 w 9124939"/>
              <a:gd name="connsiteY1826" fmla="*/ 3095622 h 6507156"/>
              <a:gd name="connsiteX1827" fmla="*/ 3757287 w 9124939"/>
              <a:gd name="connsiteY1827" fmla="*/ 3076569 h 6507156"/>
              <a:gd name="connsiteX1828" fmla="*/ 3762360 w 9124939"/>
              <a:gd name="connsiteY1828" fmla="*/ 3077525 h 6507156"/>
              <a:gd name="connsiteX1829" fmla="*/ 3754434 w 9124939"/>
              <a:gd name="connsiteY1829" fmla="*/ 3087079 h 6507156"/>
              <a:gd name="connsiteX1830" fmla="*/ 3744923 w 9124939"/>
              <a:gd name="connsiteY1830" fmla="*/ 3111286 h 6507156"/>
              <a:gd name="connsiteX1831" fmla="*/ 3753483 w 9124939"/>
              <a:gd name="connsiteY1831" fmla="*/ 3124027 h 6507156"/>
              <a:gd name="connsiteX1832" fmla="*/ 3761092 w 9124939"/>
              <a:gd name="connsiteY1832" fmla="*/ 3141863 h 6507156"/>
              <a:gd name="connsiteX1833" fmla="*/ 3759189 w 9124939"/>
              <a:gd name="connsiteY1833" fmla="*/ 3160018 h 6507156"/>
              <a:gd name="connsiteX1834" fmla="*/ 3745557 w 9124939"/>
              <a:gd name="connsiteY1834" fmla="*/ 3180085 h 6507156"/>
              <a:gd name="connsiteX1835" fmla="*/ 3735094 w 9124939"/>
              <a:gd name="connsiteY1835" fmla="*/ 3200469 h 6507156"/>
              <a:gd name="connsiteX1836" fmla="*/ 3733192 w 9124939"/>
              <a:gd name="connsiteY1836" fmla="*/ 3210024 h 6507156"/>
              <a:gd name="connsiteX1837" fmla="*/ 3727802 w 9124939"/>
              <a:gd name="connsiteY1837" fmla="*/ 3206839 h 6507156"/>
              <a:gd name="connsiteX1838" fmla="*/ 3718291 w 9124939"/>
              <a:gd name="connsiteY1838" fmla="*/ 3197284 h 6507156"/>
              <a:gd name="connsiteX1839" fmla="*/ 3701171 w 9124939"/>
              <a:gd name="connsiteY1839" fmla="*/ 3195373 h 6507156"/>
              <a:gd name="connsiteX1840" fmla="*/ 3685319 w 9124939"/>
              <a:gd name="connsiteY1840" fmla="*/ 3191232 h 6507156"/>
              <a:gd name="connsiteX1841" fmla="*/ 3677076 w 9124939"/>
              <a:gd name="connsiteY1841" fmla="*/ 3199513 h 6507156"/>
              <a:gd name="connsiteX1842" fmla="*/ 3663126 w 9124939"/>
              <a:gd name="connsiteY1842" fmla="*/ 3195692 h 6507156"/>
              <a:gd name="connsiteX1843" fmla="*/ 3642202 w 9124939"/>
              <a:gd name="connsiteY1843" fmla="*/ 3210661 h 6507156"/>
              <a:gd name="connsiteX1844" fmla="*/ 3627618 w 9124939"/>
              <a:gd name="connsiteY1844" fmla="*/ 3203655 h 6507156"/>
              <a:gd name="connsiteX1845" fmla="*/ 3623813 w 9124939"/>
              <a:gd name="connsiteY1845" fmla="*/ 3189640 h 6507156"/>
              <a:gd name="connsiteX1846" fmla="*/ 3597816 w 9124939"/>
              <a:gd name="connsiteY1846" fmla="*/ 3204610 h 6507156"/>
              <a:gd name="connsiteX1847" fmla="*/ 3590524 w 9124939"/>
              <a:gd name="connsiteY1847" fmla="*/ 3217350 h 6507156"/>
              <a:gd name="connsiteX1848" fmla="*/ 3565161 w 9124939"/>
              <a:gd name="connsiteY1848" fmla="*/ 3226269 h 6507156"/>
              <a:gd name="connsiteX1849" fmla="*/ 3561990 w 9124939"/>
              <a:gd name="connsiteY1849" fmla="*/ 3243468 h 6507156"/>
              <a:gd name="connsiteX1850" fmla="*/ 3573087 w 9124939"/>
              <a:gd name="connsiteY1850" fmla="*/ 3251431 h 6507156"/>
              <a:gd name="connsiteX1851" fmla="*/ 3573087 w 9124939"/>
              <a:gd name="connsiteY1851" fmla="*/ 3255890 h 6507156"/>
              <a:gd name="connsiteX1852" fmla="*/ 3579427 w 9124939"/>
              <a:gd name="connsiteY1852" fmla="*/ 3262260 h 6507156"/>
              <a:gd name="connsiteX1853" fmla="*/ 3578476 w 9124939"/>
              <a:gd name="connsiteY1853" fmla="*/ 3276594 h 6507156"/>
              <a:gd name="connsiteX1854" fmla="*/ 3567697 w 9124939"/>
              <a:gd name="connsiteY1854" fmla="*/ 3273726 h 6507156"/>
              <a:gd name="connsiteX1855" fmla="*/ 3570867 w 9124939"/>
              <a:gd name="connsiteY1855" fmla="*/ 3262260 h 6507156"/>
              <a:gd name="connsiteX1856" fmla="*/ 3562624 w 9124939"/>
              <a:gd name="connsiteY1856" fmla="*/ 3267356 h 6507156"/>
              <a:gd name="connsiteX1857" fmla="*/ 3552796 w 9124939"/>
              <a:gd name="connsiteY1857" fmla="*/ 3253979 h 6507156"/>
              <a:gd name="connsiteX1858" fmla="*/ 3543285 w 9124939"/>
              <a:gd name="connsiteY1858" fmla="*/ 3249838 h 6507156"/>
              <a:gd name="connsiteX1859" fmla="*/ 3546138 w 9124939"/>
              <a:gd name="connsiteY1859" fmla="*/ 3239964 h 6507156"/>
              <a:gd name="connsiteX1860" fmla="*/ 3550577 w 9124939"/>
              <a:gd name="connsiteY1860" fmla="*/ 3211298 h 6507156"/>
              <a:gd name="connsiteX1861" fmla="*/ 3575623 w 9124939"/>
              <a:gd name="connsiteY1861" fmla="*/ 3189958 h 6507156"/>
              <a:gd name="connsiteX1862" fmla="*/ 3603206 w 9124939"/>
              <a:gd name="connsiteY1862" fmla="*/ 3184862 h 6507156"/>
              <a:gd name="connsiteX1863" fmla="*/ 3615570 w 9124939"/>
              <a:gd name="connsiteY1863" fmla="*/ 3176262 h 6507156"/>
              <a:gd name="connsiteX1864" fmla="*/ 3655834 w 9124939"/>
              <a:gd name="connsiteY1864" fmla="*/ 3171485 h 6507156"/>
              <a:gd name="connsiteX1865" fmla="*/ 3676442 w 9124939"/>
              <a:gd name="connsiteY1865" fmla="*/ 3139634 h 6507156"/>
              <a:gd name="connsiteX1866" fmla="*/ 3696415 w 9124939"/>
              <a:gd name="connsiteY1866" fmla="*/ 3117338 h 6507156"/>
              <a:gd name="connsiteX1867" fmla="*/ 3709097 w 9124939"/>
              <a:gd name="connsiteY1867" fmla="*/ 3109376 h 6507156"/>
              <a:gd name="connsiteX1868" fmla="*/ 3723998 w 9124939"/>
              <a:gd name="connsiteY1868" fmla="*/ 3109376 h 6507156"/>
              <a:gd name="connsiteX1869" fmla="*/ 3736363 w 9124939"/>
              <a:gd name="connsiteY1869" fmla="*/ 3098864 h 6507156"/>
              <a:gd name="connsiteX1870" fmla="*/ 3757287 w 9124939"/>
              <a:gd name="connsiteY1870" fmla="*/ 3076569 h 6507156"/>
              <a:gd name="connsiteX1871" fmla="*/ 4542223 w 9124939"/>
              <a:gd name="connsiteY1871" fmla="*/ 3041649 h 6507156"/>
              <a:gd name="connsiteX1872" fmla="*/ 4547601 w 9124939"/>
              <a:gd name="connsiteY1872" fmla="*/ 3052405 h 6507156"/>
              <a:gd name="connsiteX1873" fmla="*/ 4559308 w 9124939"/>
              <a:gd name="connsiteY1873" fmla="*/ 3041649 h 6507156"/>
              <a:gd name="connsiteX1874" fmla="*/ 4565636 w 9124939"/>
              <a:gd name="connsiteY1874" fmla="*/ 3053354 h 6507156"/>
              <a:gd name="connsiteX1875" fmla="*/ 4561206 w 9124939"/>
              <a:gd name="connsiteY1875" fmla="*/ 3072019 h 6507156"/>
              <a:gd name="connsiteX1876" fmla="*/ 4546969 w 9124939"/>
              <a:gd name="connsiteY1876" fmla="*/ 3075499 h 6507156"/>
              <a:gd name="connsiteX1877" fmla="*/ 4544121 w 9124939"/>
              <a:gd name="connsiteY1877" fmla="*/ 3122952 h 6507156"/>
              <a:gd name="connsiteX1878" fmla="*/ 4552347 w 9124939"/>
              <a:gd name="connsiteY1878" fmla="*/ 3136238 h 6507156"/>
              <a:gd name="connsiteX1879" fmla="*/ 4535579 w 9124939"/>
              <a:gd name="connsiteY1879" fmla="*/ 3141933 h 6507156"/>
              <a:gd name="connsiteX1880" fmla="*/ 4535895 w 9124939"/>
              <a:gd name="connsiteY1880" fmla="*/ 3159332 h 6507156"/>
              <a:gd name="connsiteX1881" fmla="*/ 4524188 w 9124939"/>
              <a:gd name="connsiteY1881" fmla="*/ 3161547 h 6507156"/>
              <a:gd name="connsiteX1882" fmla="*/ 4501408 w 9124939"/>
              <a:gd name="connsiteY1882" fmla="*/ 3195397 h 6507156"/>
              <a:gd name="connsiteX1883" fmla="*/ 4502357 w 9124939"/>
              <a:gd name="connsiteY1883" fmla="*/ 3211213 h 6507156"/>
              <a:gd name="connsiteX1884" fmla="*/ 4475148 w 9124939"/>
              <a:gd name="connsiteY1884" fmla="*/ 3217857 h 6507156"/>
              <a:gd name="connsiteX1885" fmla="*/ 4492866 w 9124939"/>
              <a:gd name="connsiteY1885" fmla="*/ 3193815 h 6507156"/>
              <a:gd name="connsiteX1886" fmla="*/ 4499194 w 9124939"/>
              <a:gd name="connsiteY1886" fmla="*/ 3183059 h 6507156"/>
              <a:gd name="connsiteX1887" fmla="*/ 4482425 w 9124939"/>
              <a:gd name="connsiteY1887" fmla="*/ 3191600 h 6507156"/>
              <a:gd name="connsiteX1888" fmla="*/ 4484007 w 9124939"/>
              <a:gd name="connsiteY1888" fmla="*/ 3168189 h 6507156"/>
              <a:gd name="connsiteX1889" fmla="*/ 4478628 w 9124939"/>
              <a:gd name="connsiteY1889" fmla="*/ 3153954 h 6507156"/>
              <a:gd name="connsiteX1890" fmla="*/ 4488436 w 9124939"/>
              <a:gd name="connsiteY1890" fmla="*/ 3140035 h 6507156"/>
              <a:gd name="connsiteX1891" fmla="*/ 4478312 w 9124939"/>
              <a:gd name="connsiteY1891" fmla="*/ 3112829 h 6507156"/>
              <a:gd name="connsiteX1892" fmla="*/ 4506787 w 9124939"/>
              <a:gd name="connsiteY1892" fmla="*/ 3073917 h 6507156"/>
              <a:gd name="connsiteX1893" fmla="*/ 4508369 w 9124939"/>
              <a:gd name="connsiteY1893" fmla="*/ 3056834 h 6507156"/>
              <a:gd name="connsiteX1894" fmla="*/ 4535895 w 9124939"/>
              <a:gd name="connsiteY1894" fmla="*/ 3053354 h 6507156"/>
              <a:gd name="connsiteX1895" fmla="*/ 4542223 w 9124939"/>
              <a:gd name="connsiteY1895" fmla="*/ 3041649 h 6507156"/>
              <a:gd name="connsiteX1896" fmla="*/ 4587225 w 9124939"/>
              <a:gd name="connsiteY1896" fmla="*/ 3024187 h 6507156"/>
              <a:gd name="connsiteX1897" fmla="*/ 4589448 w 9124939"/>
              <a:gd name="connsiteY1897" fmla="*/ 3037672 h 6507156"/>
              <a:gd name="connsiteX1898" fmla="*/ 4577700 w 9124939"/>
              <a:gd name="connsiteY1898" fmla="*/ 3036067 h 6507156"/>
              <a:gd name="connsiteX1899" fmla="*/ 4569128 w 9124939"/>
              <a:gd name="connsiteY1899" fmla="*/ 3052762 h 6507156"/>
              <a:gd name="connsiteX1900" fmla="*/ 4567223 w 9124939"/>
              <a:gd name="connsiteY1900" fmla="*/ 3037993 h 6507156"/>
              <a:gd name="connsiteX1901" fmla="*/ 4587225 w 9124939"/>
              <a:gd name="connsiteY1901" fmla="*/ 3024187 h 6507156"/>
              <a:gd name="connsiteX1902" fmla="*/ 3863657 w 9124939"/>
              <a:gd name="connsiteY1902" fmla="*/ 3022599 h 6507156"/>
              <a:gd name="connsiteX1903" fmla="*/ 3863960 w 9124939"/>
              <a:gd name="connsiteY1903" fmla="*/ 3040724 h 6507156"/>
              <a:gd name="connsiteX1904" fmla="*/ 3855796 w 9124939"/>
              <a:gd name="connsiteY1904" fmla="*/ 3055936 h 6507156"/>
              <a:gd name="connsiteX1905" fmla="*/ 3844910 w 9124939"/>
              <a:gd name="connsiteY1905" fmla="*/ 3033280 h 6507156"/>
              <a:gd name="connsiteX1906" fmla="*/ 3848538 w 9124939"/>
              <a:gd name="connsiteY1906" fmla="*/ 3023894 h 6507156"/>
              <a:gd name="connsiteX1907" fmla="*/ 3863657 w 9124939"/>
              <a:gd name="connsiteY1907" fmla="*/ 3022599 h 6507156"/>
              <a:gd name="connsiteX1908" fmla="*/ 2146924 w 9124939"/>
              <a:gd name="connsiteY1908" fmla="*/ 2957508 h 6507156"/>
              <a:gd name="connsiteX1909" fmla="*/ 2154543 w 9124939"/>
              <a:gd name="connsiteY1909" fmla="*/ 2958464 h 6507156"/>
              <a:gd name="connsiteX1910" fmla="*/ 2160258 w 9124939"/>
              <a:gd name="connsiteY1910" fmla="*/ 2982974 h 6507156"/>
              <a:gd name="connsiteX1911" fmla="*/ 2145337 w 9124939"/>
              <a:gd name="connsiteY1911" fmla="*/ 2995704 h 6507156"/>
              <a:gd name="connsiteX1912" fmla="*/ 2147559 w 9124939"/>
              <a:gd name="connsiteY1912" fmla="*/ 3003027 h 6507156"/>
              <a:gd name="connsiteX1913" fmla="*/ 2162163 w 9124939"/>
              <a:gd name="connsiteY1913" fmla="*/ 2988066 h 6507156"/>
              <a:gd name="connsiteX1914" fmla="*/ 2165338 w 9124939"/>
              <a:gd name="connsiteY1914" fmla="*/ 2993156 h 6507156"/>
              <a:gd name="connsiteX1915" fmla="*/ 2157084 w 9124939"/>
              <a:gd name="connsiteY1915" fmla="*/ 3008121 h 6507156"/>
              <a:gd name="connsiteX1916" fmla="*/ 2145654 w 9124939"/>
              <a:gd name="connsiteY1916" fmla="*/ 3009395 h 6507156"/>
              <a:gd name="connsiteX1917" fmla="*/ 2136128 w 9124939"/>
              <a:gd name="connsiteY1917" fmla="*/ 3019898 h 6507156"/>
              <a:gd name="connsiteX1918" fmla="*/ 2124381 w 9124939"/>
              <a:gd name="connsiteY1918" fmla="*/ 3027538 h 6507156"/>
              <a:gd name="connsiteX1919" fmla="*/ 2135175 w 9124939"/>
              <a:gd name="connsiteY1919" fmla="*/ 3029766 h 6507156"/>
              <a:gd name="connsiteX1920" fmla="*/ 2137081 w 9124939"/>
              <a:gd name="connsiteY1920" fmla="*/ 3038997 h 6507156"/>
              <a:gd name="connsiteX1921" fmla="*/ 2134223 w 9124939"/>
              <a:gd name="connsiteY1921" fmla="*/ 3045363 h 6507156"/>
              <a:gd name="connsiteX1922" fmla="*/ 2122793 w 9124939"/>
              <a:gd name="connsiteY1922" fmla="*/ 3053639 h 6507156"/>
              <a:gd name="connsiteX1923" fmla="*/ 2114223 w 9124939"/>
              <a:gd name="connsiteY1923" fmla="*/ 3053002 h 6507156"/>
              <a:gd name="connsiteX1924" fmla="*/ 2104695 w 9124939"/>
              <a:gd name="connsiteY1924" fmla="*/ 3052047 h 6507156"/>
              <a:gd name="connsiteX1925" fmla="*/ 2103424 w 9124939"/>
              <a:gd name="connsiteY1925" fmla="*/ 3059368 h 6507156"/>
              <a:gd name="connsiteX1926" fmla="*/ 2098663 w 9124939"/>
              <a:gd name="connsiteY1926" fmla="*/ 3075283 h 6507156"/>
              <a:gd name="connsiteX1927" fmla="*/ 2081527 w 9124939"/>
              <a:gd name="connsiteY1927" fmla="*/ 3082923 h 6507156"/>
              <a:gd name="connsiteX1928" fmla="*/ 2070097 w 9124939"/>
              <a:gd name="connsiteY1928" fmla="*/ 3075283 h 6507156"/>
              <a:gd name="connsiteX1929" fmla="*/ 2080575 w 9124939"/>
              <a:gd name="connsiteY1929" fmla="*/ 3067962 h 6507156"/>
              <a:gd name="connsiteX1930" fmla="*/ 2088820 w 9124939"/>
              <a:gd name="connsiteY1930" fmla="*/ 3053002 h 6507156"/>
              <a:gd name="connsiteX1931" fmla="*/ 2080257 w 9124939"/>
              <a:gd name="connsiteY1931" fmla="*/ 3049183 h 6507156"/>
              <a:gd name="connsiteX1932" fmla="*/ 2077082 w 9124939"/>
              <a:gd name="connsiteY1932" fmla="*/ 3042817 h 6507156"/>
              <a:gd name="connsiteX1933" fmla="*/ 2085655 w 9124939"/>
              <a:gd name="connsiteY1933" fmla="*/ 3036451 h 6507156"/>
              <a:gd name="connsiteX1934" fmla="*/ 2073907 w 9124939"/>
              <a:gd name="connsiteY1934" fmla="*/ 3036451 h 6507156"/>
              <a:gd name="connsiteX1935" fmla="*/ 2070415 w 9124939"/>
              <a:gd name="connsiteY1935" fmla="*/ 3017351 h 6507156"/>
              <a:gd name="connsiteX1936" fmla="*/ 2083115 w 9124939"/>
              <a:gd name="connsiteY1936" fmla="*/ 3000161 h 6507156"/>
              <a:gd name="connsiteX1937" fmla="*/ 2089455 w 9124939"/>
              <a:gd name="connsiteY1937" fmla="*/ 3007485 h 6507156"/>
              <a:gd name="connsiteX1938" fmla="*/ 2090407 w 9124939"/>
              <a:gd name="connsiteY1938" fmla="*/ 3002390 h 6507156"/>
              <a:gd name="connsiteX1939" fmla="*/ 2103107 w 9124939"/>
              <a:gd name="connsiteY1939" fmla="*/ 3004301 h 6507156"/>
              <a:gd name="connsiteX1940" fmla="*/ 2106283 w 9124939"/>
              <a:gd name="connsiteY1940" fmla="*/ 3011942 h 6507156"/>
              <a:gd name="connsiteX1941" fmla="*/ 2106283 w 9124939"/>
              <a:gd name="connsiteY1941" fmla="*/ 3001117 h 6507156"/>
              <a:gd name="connsiteX1942" fmla="*/ 2108187 w 9124939"/>
              <a:gd name="connsiteY1942" fmla="*/ 2992838 h 6507156"/>
              <a:gd name="connsiteX1943" fmla="*/ 2135810 w 9124939"/>
              <a:gd name="connsiteY1943" fmla="*/ 2971514 h 6507156"/>
              <a:gd name="connsiteX1944" fmla="*/ 2145019 w 9124939"/>
              <a:gd name="connsiteY1944" fmla="*/ 2966103 h 6507156"/>
              <a:gd name="connsiteX1945" fmla="*/ 2146924 w 9124939"/>
              <a:gd name="connsiteY1945" fmla="*/ 2957508 h 6507156"/>
              <a:gd name="connsiteX1946" fmla="*/ 2443869 w 9124939"/>
              <a:gd name="connsiteY1946" fmla="*/ 2919412 h 6507156"/>
              <a:gd name="connsiteX1947" fmla="*/ 2451484 w 9124939"/>
              <a:gd name="connsiteY1947" fmla="*/ 2926719 h 6507156"/>
              <a:gd name="connsiteX1948" fmla="*/ 2449262 w 9124939"/>
              <a:gd name="connsiteY1948" fmla="*/ 2938156 h 6507156"/>
              <a:gd name="connsiteX1949" fmla="*/ 2453387 w 9124939"/>
              <a:gd name="connsiteY1949" fmla="*/ 2945780 h 6507156"/>
              <a:gd name="connsiteX1950" fmla="*/ 2464175 w 9124939"/>
              <a:gd name="connsiteY1950" fmla="*/ 2947686 h 6507156"/>
              <a:gd name="connsiteX1951" fmla="*/ 2454974 w 9124939"/>
              <a:gd name="connsiteY1951" fmla="*/ 2970879 h 6507156"/>
              <a:gd name="connsiteX1952" fmla="*/ 2433716 w 9124939"/>
              <a:gd name="connsiteY1952" fmla="*/ 2983906 h 6507156"/>
              <a:gd name="connsiteX1953" fmla="*/ 2401361 w 9124939"/>
              <a:gd name="connsiteY1953" fmla="*/ 3012501 h 6507156"/>
              <a:gd name="connsiteX1954" fmla="*/ 2392160 w 9124939"/>
              <a:gd name="connsiteY1954" fmla="*/ 3027434 h 6507156"/>
              <a:gd name="connsiteX1955" fmla="*/ 2378203 w 9124939"/>
              <a:gd name="connsiteY1955" fmla="*/ 3033788 h 6507156"/>
              <a:gd name="connsiteX1956" fmla="*/ 2377251 w 9124939"/>
              <a:gd name="connsiteY1956" fmla="*/ 3041412 h 6507156"/>
              <a:gd name="connsiteX1957" fmla="*/ 2360438 w 9124939"/>
              <a:gd name="connsiteY1957" fmla="*/ 3058251 h 6507156"/>
              <a:gd name="connsiteX1958" fmla="*/ 2353142 w 9124939"/>
              <a:gd name="connsiteY1958" fmla="*/ 3057298 h 6507156"/>
              <a:gd name="connsiteX1959" fmla="*/ 2337279 w 9124939"/>
              <a:gd name="connsiteY1959" fmla="*/ 3061746 h 6507156"/>
              <a:gd name="connsiteX1960" fmla="*/ 2352191 w 9124939"/>
              <a:gd name="connsiteY1960" fmla="*/ 3064605 h 6507156"/>
              <a:gd name="connsiteX1961" fmla="*/ 2355363 w 9124939"/>
              <a:gd name="connsiteY1961" fmla="*/ 3070006 h 6507156"/>
              <a:gd name="connsiteX1962" fmla="*/ 2383913 w 9124939"/>
              <a:gd name="connsiteY1962" fmla="*/ 3061110 h 6507156"/>
              <a:gd name="connsiteX1963" fmla="*/ 2389306 w 9124939"/>
              <a:gd name="connsiteY1963" fmla="*/ 3063334 h 6507156"/>
              <a:gd name="connsiteX1964" fmla="*/ 2372493 w 9124939"/>
              <a:gd name="connsiteY1964" fmla="*/ 3085574 h 6507156"/>
              <a:gd name="connsiteX1965" fmla="*/ 2366783 w 9124939"/>
              <a:gd name="connsiteY1965" fmla="*/ 3078584 h 6507156"/>
              <a:gd name="connsiteX1966" fmla="*/ 2339816 w 9124939"/>
              <a:gd name="connsiteY1966" fmla="*/ 3089069 h 6507156"/>
              <a:gd name="connsiteX1967" fmla="*/ 2326176 w 9124939"/>
              <a:gd name="connsiteY1967" fmla="*/ 3104954 h 6507156"/>
              <a:gd name="connsiteX1968" fmla="*/ 2327445 w 9124939"/>
              <a:gd name="connsiteY1968" fmla="*/ 3109084 h 6507156"/>
              <a:gd name="connsiteX1969" fmla="*/ 2339816 w 9124939"/>
              <a:gd name="connsiteY1969" fmla="*/ 3099553 h 6507156"/>
              <a:gd name="connsiteX1970" fmla="*/ 2355680 w 9124939"/>
              <a:gd name="connsiteY1970" fmla="*/ 3093199 h 6507156"/>
              <a:gd name="connsiteX1971" fmla="*/ 2361072 w 9124939"/>
              <a:gd name="connsiteY1971" fmla="*/ 3092881 h 6507156"/>
              <a:gd name="connsiteX1972" fmla="*/ 2355680 w 9124939"/>
              <a:gd name="connsiteY1972" fmla="*/ 3114168 h 6507156"/>
              <a:gd name="connsiteX1973" fmla="*/ 2345529 w 9124939"/>
              <a:gd name="connsiteY1973" fmla="*/ 3119569 h 6507156"/>
              <a:gd name="connsiteX1974" fmla="*/ 2334741 w 9124939"/>
              <a:gd name="connsiteY1974" fmla="*/ 3122110 h 6507156"/>
              <a:gd name="connsiteX1975" fmla="*/ 2328396 w 9124939"/>
              <a:gd name="connsiteY1975" fmla="*/ 3120840 h 6507156"/>
              <a:gd name="connsiteX1976" fmla="*/ 2325225 w 9124939"/>
              <a:gd name="connsiteY1976" fmla="*/ 3124016 h 6507156"/>
              <a:gd name="connsiteX1977" fmla="*/ 2342037 w 9124939"/>
              <a:gd name="connsiteY1977" fmla="*/ 3134501 h 6507156"/>
              <a:gd name="connsiteX1978" fmla="*/ 2349654 w 9124939"/>
              <a:gd name="connsiteY1978" fmla="*/ 3133230 h 6507156"/>
              <a:gd name="connsiteX1979" fmla="*/ 2366466 w 9124939"/>
              <a:gd name="connsiteY1979" fmla="*/ 3119569 h 6507156"/>
              <a:gd name="connsiteX1980" fmla="*/ 2361072 w 9124939"/>
              <a:gd name="connsiteY1980" fmla="*/ 3113214 h 6507156"/>
              <a:gd name="connsiteX1981" fmla="*/ 2383278 w 9124939"/>
              <a:gd name="connsiteY1981" fmla="*/ 3108766 h 6507156"/>
              <a:gd name="connsiteX1982" fmla="*/ 2387402 w 9124939"/>
              <a:gd name="connsiteY1982" fmla="*/ 3104636 h 6507156"/>
              <a:gd name="connsiteX1983" fmla="*/ 2402312 w 9124939"/>
              <a:gd name="connsiteY1983" fmla="*/ 3103365 h 6507156"/>
              <a:gd name="connsiteX1984" fmla="*/ 2412780 w 9124939"/>
              <a:gd name="connsiteY1984" fmla="*/ 3100188 h 6507156"/>
              <a:gd name="connsiteX1985" fmla="*/ 2421027 w 9124939"/>
              <a:gd name="connsiteY1985" fmla="*/ 3093516 h 6507156"/>
              <a:gd name="connsiteX1986" fmla="*/ 2435936 w 9124939"/>
              <a:gd name="connsiteY1986" fmla="*/ 3087162 h 6507156"/>
              <a:gd name="connsiteX1987" fmla="*/ 2452752 w 9124939"/>
              <a:gd name="connsiteY1987" fmla="*/ 3093199 h 6507156"/>
              <a:gd name="connsiteX1988" fmla="*/ 2465444 w 9124939"/>
              <a:gd name="connsiteY1988" fmla="*/ 3097647 h 6507156"/>
              <a:gd name="connsiteX1989" fmla="*/ 2476231 w 9124939"/>
              <a:gd name="connsiteY1989" fmla="*/ 3091928 h 6507156"/>
              <a:gd name="connsiteX1990" fmla="*/ 2495269 w 9124939"/>
              <a:gd name="connsiteY1990" fmla="*/ 3086527 h 6507156"/>
              <a:gd name="connsiteX1991" fmla="*/ 2507960 w 9124939"/>
              <a:gd name="connsiteY1991" fmla="*/ 3092881 h 6507156"/>
              <a:gd name="connsiteX1992" fmla="*/ 2531115 w 9124939"/>
              <a:gd name="connsiteY1992" fmla="*/ 3090340 h 6507156"/>
              <a:gd name="connsiteX1993" fmla="*/ 2555222 w 9124939"/>
              <a:gd name="connsiteY1993" fmla="*/ 3091292 h 6507156"/>
              <a:gd name="connsiteX1994" fmla="*/ 2567911 w 9124939"/>
              <a:gd name="connsiteY1994" fmla="*/ 3095423 h 6507156"/>
              <a:gd name="connsiteX1995" fmla="*/ 2574890 w 9124939"/>
              <a:gd name="connsiteY1995" fmla="*/ 3114485 h 6507156"/>
              <a:gd name="connsiteX1996" fmla="*/ 2572986 w 9124939"/>
              <a:gd name="connsiteY1996" fmla="*/ 3148162 h 6507156"/>
              <a:gd name="connsiteX1997" fmla="*/ 2553002 w 9124939"/>
              <a:gd name="connsiteY1997" fmla="*/ 3174849 h 6507156"/>
              <a:gd name="connsiteX1998" fmla="*/ 2548879 w 9124939"/>
              <a:gd name="connsiteY1998" fmla="*/ 3204079 h 6507156"/>
              <a:gd name="connsiteX1999" fmla="*/ 2534605 w 9124939"/>
              <a:gd name="connsiteY1999" fmla="*/ 3233943 h 6507156"/>
              <a:gd name="connsiteX2000" fmla="*/ 2531750 w 9124939"/>
              <a:gd name="connsiteY2000" fmla="*/ 3255229 h 6507156"/>
              <a:gd name="connsiteX2001" fmla="*/ 2515890 w 9124939"/>
              <a:gd name="connsiteY2001" fmla="*/ 3265714 h 6507156"/>
              <a:gd name="connsiteX2002" fmla="*/ 2514622 w 9124939"/>
              <a:gd name="connsiteY2002" fmla="*/ 3279377 h 6507156"/>
              <a:gd name="connsiteX2003" fmla="*/ 2500345 w 9124939"/>
              <a:gd name="connsiteY2003" fmla="*/ 3288907 h 6507156"/>
              <a:gd name="connsiteX2004" fmla="*/ 2495902 w 9124939"/>
              <a:gd name="connsiteY2004" fmla="*/ 3300664 h 6507156"/>
              <a:gd name="connsiteX2005" fmla="*/ 2487971 w 9124939"/>
              <a:gd name="connsiteY2005" fmla="*/ 3314644 h 6507156"/>
              <a:gd name="connsiteX2006" fmla="*/ 2465444 w 9124939"/>
              <a:gd name="connsiteY2006" fmla="*/ 3307019 h 6507156"/>
              <a:gd name="connsiteX2007" fmla="*/ 2452752 w 9124939"/>
              <a:gd name="connsiteY2007" fmla="*/ 3319092 h 6507156"/>
              <a:gd name="connsiteX2008" fmla="*/ 2454974 w 9124939"/>
              <a:gd name="connsiteY2008" fmla="*/ 3324177 h 6507156"/>
              <a:gd name="connsiteX2009" fmla="*/ 2464492 w 9124939"/>
              <a:gd name="connsiteY2009" fmla="*/ 3317821 h 6507156"/>
              <a:gd name="connsiteX2010" fmla="*/ 2477183 w 9124939"/>
              <a:gd name="connsiteY2010" fmla="*/ 3316551 h 6507156"/>
              <a:gd name="connsiteX2011" fmla="*/ 2485750 w 9124939"/>
              <a:gd name="connsiteY2011" fmla="*/ 3321952 h 6507156"/>
              <a:gd name="connsiteX2012" fmla="*/ 2483528 w 9124939"/>
              <a:gd name="connsiteY2012" fmla="*/ 3328307 h 6507156"/>
              <a:gd name="connsiteX2013" fmla="*/ 2495269 w 9124939"/>
              <a:gd name="connsiteY2013" fmla="*/ 3332120 h 6507156"/>
              <a:gd name="connsiteX2014" fmla="*/ 2498441 w 9124939"/>
              <a:gd name="connsiteY2014" fmla="*/ 3339744 h 6507156"/>
              <a:gd name="connsiteX2015" fmla="*/ 2497489 w 9124939"/>
              <a:gd name="connsiteY2015" fmla="*/ 3345147 h 6507156"/>
              <a:gd name="connsiteX2016" fmla="*/ 2493047 w 9124939"/>
              <a:gd name="connsiteY2016" fmla="*/ 3351498 h 6507156"/>
              <a:gd name="connsiteX2017" fmla="*/ 2479721 w 9124939"/>
              <a:gd name="connsiteY2017" fmla="*/ 3351498 h 6507156"/>
              <a:gd name="connsiteX2018" fmla="*/ 2467982 w 9124939"/>
              <a:gd name="connsiteY2018" fmla="*/ 3350546 h 6507156"/>
              <a:gd name="connsiteX2019" fmla="*/ 2464810 w 9124939"/>
              <a:gd name="connsiteY2019" fmla="*/ 3359761 h 6507156"/>
              <a:gd name="connsiteX2020" fmla="*/ 2457512 w 9124939"/>
              <a:gd name="connsiteY2020" fmla="*/ 3369291 h 6507156"/>
              <a:gd name="connsiteX2021" fmla="*/ 2442600 w 9124939"/>
              <a:gd name="connsiteY2021" fmla="*/ 3376280 h 6507156"/>
              <a:gd name="connsiteX2022" fmla="*/ 2432446 w 9124939"/>
              <a:gd name="connsiteY2022" fmla="*/ 3374057 h 6507156"/>
              <a:gd name="connsiteX2023" fmla="*/ 2406754 w 9124939"/>
              <a:gd name="connsiteY2023" fmla="*/ 3374374 h 6507156"/>
              <a:gd name="connsiteX2024" fmla="*/ 2382644 w 9124939"/>
              <a:gd name="connsiteY2024" fmla="*/ 3376599 h 6507156"/>
              <a:gd name="connsiteX2025" fmla="*/ 2382644 w 9124939"/>
              <a:gd name="connsiteY2025" fmla="*/ 3381683 h 6507156"/>
              <a:gd name="connsiteX2026" fmla="*/ 2397236 w 9124939"/>
              <a:gd name="connsiteY2026" fmla="*/ 3379776 h 6507156"/>
              <a:gd name="connsiteX2027" fmla="*/ 2413097 w 9124939"/>
              <a:gd name="connsiteY2027" fmla="*/ 3381365 h 6507156"/>
              <a:gd name="connsiteX2028" fmla="*/ 2424832 w 9124939"/>
              <a:gd name="connsiteY2028" fmla="*/ 3385813 h 6507156"/>
              <a:gd name="connsiteX2029" fmla="*/ 2440696 w 9124939"/>
              <a:gd name="connsiteY2029" fmla="*/ 3390580 h 6507156"/>
              <a:gd name="connsiteX2030" fmla="*/ 2463222 w 9124939"/>
              <a:gd name="connsiteY2030" fmla="*/ 3392803 h 6507156"/>
              <a:gd name="connsiteX2031" fmla="*/ 2471472 w 9124939"/>
              <a:gd name="connsiteY2031" fmla="*/ 3390580 h 6507156"/>
              <a:gd name="connsiteX2032" fmla="*/ 2486067 w 9124939"/>
              <a:gd name="connsiteY2032" fmla="*/ 3376917 h 6507156"/>
              <a:gd name="connsiteX2033" fmla="*/ 2497806 w 9124939"/>
              <a:gd name="connsiteY2033" fmla="*/ 3377552 h 6507156"/>
              <a:gd name="connsiteX2034" fmla="*/ 2509546 w 9124939"/>
              <a:gd name="connsiteY2034" fmla="*/ 3383906 h 6507156"/>
              <a:gd name="connsiteX2035" fmla="*/ 2520014 w 9124939"/>
              <a:gd name="connsiteY2035" fmla="*/ 3395344 h 6507156"/>
              <a:gd name="connsiteX2036" fmla="*/ 2534922 w 9124939"/>
              <a:gd name="connsiteY2036" fmla="*/ 3400429 h 6507156"/>
              <a:gd name="connsiteX2037" fmla="*/ 2553002 w 9124939"/>
              <a:gd name="connsiteY2037" fmla="*/ 3407735 h 6507156"/>
              <a:gd name="connsiteX2038" fmla="*/ 2576476 w 9124939"/>
              <a:gd name="connsiteY2038" fmla="*/ 3441409 h 6507156"/>
              <a:gd name="connsiteX2039" fmla="*/ 2578062 w 9124939"/>
              <a:gd name="connsiteY2039" fmla="*/ 3442680 h 6507156"/>
              <a:gd name="connsiteX2040" fmla="*/ 2580284 w 9124939"/>
              <a:gd name="connsiteY2040" fmla="*/ 3443951 h 6507156"/>
              <a:gd name="connsiteX2041" fmla="*/ 2586313 w 9124939"/>
              <a:gd name="connsiteY2041" fmla="*/ 3447764 h 6507156"/>
              <a:gd name="connsiteX2042" fmla="*/ 2594558 w 9124939"/>
              <a:gd name="connsiteY2042" fmla="*/ 3451576 h 6507156"/>
              <a:gd name="connsiteX2043" fmla="*/ 2606619 w 9124939"/>
              <a:gd name="connsiteY2043" fmla="*/ 3476675 h 6507156"/>
              <a:gd name="connsiteX2044" fmla="*/ 2596145 w 9124939"/>
              <a:gd name="connsiteY2044" fmla="*/ 3482394 h 6507156"/>
              <a:gd name="connsiteX2045" fmla="*/ 2591705 w 9124939"/>
              <a:gd name="connsiteY2045" fmla="*/ 3490973 h 6507156"/>
              <a:gd name="connsiteX2046" fmla="*/ 2602489 w 9124939"/>
              <a:gd name="connsiteY2046" fmla="*/ 3495738 h 6507156"/>
              <a:gd name="connsiteX2047" fmla="*/ 2609154 w 9124939"/>
              <a:gd name="connsiteY2047" fmla="*/ 3511624 h 6507156"/>
              <a:gd name="connsiteX2048" fmla="*/ 2613278 w 9124939"/>
              <a:gd name="connsiteY2048" fmla="*/ 3548479 h 6507156"/>
              <a:gd name="connsiteX2049" fmla="*/ 2623110 w 9124939"/>
              <a:gd name="connsiteY2049" fmla="*/ 3570401 h 6507156"/>
              <a:gd name="connsiteX2050" fmla="*/ 2619940 w 9124939"/>
              <a:gd name="connsiteY2050" fmla="*/ 3576755 h 6507156"/>
              <a:gd name="connsiteX2051" fmla="*/ 2632630 w 9124939"/>
              <a:gd name="connsiteY2051" fmla="*/ 3582156 h 6507156"/>
              <a:gd name="connsiteX2052" fmla="*/ 2638023 w 9124939"/>
              <a:gd name="connsiteY2052" fmla="*/ 3589146 h 6507156"/>
              <a:gd name="connsiteX2053" fmla="*/ 2646904 w 9124939"/>
              <a:gd name="connsiteY2053" fmla="*/ 3599948 h 6507156"/>
              <a:gd name="connsiteX2054" fmla="*/ 2640562 w 9124939"/>
              <a:gd name="connsiteY2054" fmla="*/ 3611386 h 6507156"/>
              <a:gd name="connsiteX2055" fmla="*/ 2634216 w 9124939"/>
              <a:gd name="connsiteY2055" fmla="*/ 3627589 h 6507156"/>
              <a:gd name="connsiteX2056" fmla="*/ 2640562 w 9124939"/>
              <a:gd name="connsiteY2056" fmla="*/ 3621235 h 6507156"/>
              <a:gd name="connsiteX2057" fmla="*/ 2651030 w 9124939"/>
              <a:gd name="connsiteY2057" fmla="*/ 3619647 h 6507156"/>
              <a:gd name="connsiteX2058" fmla="*/ 2654203 w 9124939"/>
              <a:gd name="connsiteY2058" fmla="*/ 3614245 h 6507156"/>
              <a:gd name="connsiteX2059" fmla="*/ 2663720 w 9124939"/>
              <a:gd name="connsiteY2059" fmla="*/ 3614245 h 6507156"/>
              <a:gd name="connsiteX2060" fmla="*/ 2672285 w 9124939"/>
              <a:gd name="connsiteY2060" fmla="*/ 3622824 h 6507156"/>
              <a:gd name="connsiteX2061" fmla="*/ 2688147 w 9124939"/>
              <a:gd name="connsiteY2061" fmla="*/ 3634261 h 6507156"/>
              <a:gd name="connsiteX2062" fmla="*/ 2712574 w 9124939"/>
              <a:gd name="connsiteY2062" fmla="*/ 3656184 h 6507156"/>
              <a:gd name="connsiteX2063" fmla="*/ 2723677 w 9124939"/>
              <a:gd name="connsiteY2063" fmla="*/ 3680330 h 6507156"/>
              <a:gd name="connsiteX2064" fmla="*/ 2742711 w 9124939"/>
              <a:gd name="connsiteY2064" fmla="*/ 3693038 h 6507156"/>
              <a:gd name="connsiteX2065" fmla="*/ 2734145 w 9124939"/>
              <a:gd name="connsiteY2065" fmla="*/ 3704476 h 6507156"/>
              <a:gd name="connsiteX2066" fmla="*/ 2749373 w 9124939"/>
              <a:gd name="connsiteY2066" fmla="*/ 3743237 h 6507156"/>
              <a:gd name="connsiteX2067" fmla="*/ 2773165 w 9124939"/>
              <a:gd name="connsiteY2067" fmla="*/ 3766113 h 6507156"/>
              <a:gd name="connsiteX2068" fmla="*/ 2779510 w 9124939"/>
              <a:gd name="connsiteY2068" fmla="*/ 3783269 h 6507156"/>
              <a:gd name="connsiteX2069" fmla="*/ 2768724 w 9124939"/>
              <a:gd name="connsiteY2069" fmla="*/ 3771514 h 6507156"/>
              <a:gd name="connsiteX2070" fmla="*/ 2748738 w 9124939"/>
              <a:gd name="connsiteY2070" fmla="*/ 3775009 h 6507156"/>
              <a:gd name="connsiteX2071" fmla="*/ 2743345 w 9124939"/>
              <a:gd name="connsiteY2071" fmla="*/ 3770878 h 6507156"/>
              <a:gd name="connsiteX2072" fmla="*/ 2729704 w 9124939"/>
              <a:gd name="connsiteY2072" fmla="*/ 3770878 h 6507156"/>
              <a:gd name="connsiteX2073" fmla="*/ 2713842 w 9124939"/>
              <a:gd name="connsiteY2073" fmla="*/ 3761665 h 6507156"/>
              <a:gd name="connsiteX2074" fmla="*/ 2696712 w 9124939"/>
              <a:gd name="connsiteY2074" fmla="*/ 3762618 h 6507156"/>
              <a:gd name="connsiteX2075" fmla="*/ 2683071 w 9124939"/>
              <a:gd name="connsiteY2075" fmla="*/ 3761982 h 6507156"/>
              <a:gd name="connsiteX2076" fmla="*/ 2680216 w 9124939"/>
              <a:gd name="connsiteY2076" fmla="*/ 3768337 h 6507156"/>
              <a:gd name="connsiteX2077" fmla="*/ 2693540 w 9124939"/>
              <a:gd name="connsiteY2077" fmla="*/ 3767066 h 6507156"/>
              <a:gd name="connsiteX2078" fmla="*/ 2706229 w 9124939"/>
              <a:gd name="connsiteY2078" fmla="*/ 3767066 h 6507156"/>
              <a:gd name="connsiteX2079" fmla="*/ 2714794 w 9124939"/>
              <a:gd name="connsiteY2079" fmla="*/ 3774373 h 6507156"/>
              <a:gd name="connsiteX2080" fmla="*/ 2727484 w 9124939"/>
              <a:gd name="connsiteY2080" fmla="*/ 3775009 h 6507156"/>
              <a:gd name="connsiteX2081" fmla="*/ 2740173 w 9124939"/>
              <a:gd name="connsiteY2081" fmla="*/ 3774055 h 6507156"/>
              <a:gd name="connsiteX2082" fmla="*/ 2747786 w 9124939"/>
              <a:gd name="connsiteY2082" fmla="*/ 3784540 h 6507156"/>
              <a:gd name="connsiteX2083" fmla="*/ 2762379 w 9124939"/>
              <a:gd name="connsiteY2083" fmla="*/ 3791847 h 6507156"/>
              <a:gd name="connsiteX2084" fmla="*/ 2777606 w 9124939"/>
              <a:gd name="connsiteY2084" fmla="*/ 3807415 h 6507156"/>
              <a:gd name="connsiteX2085" fmla="*/ 2786171 w 9124939"/>
              <a:gd name="connsiteY2085" fmla="*/ 3822030 h 6507156"/>
              <a:gd name="connsiteX2086" fmla="*/ 2788709 w 9124939"/>
              <a:gd name="connsiteY2086" fmla="*/ 3849353 h 6507156"/>
              <a:gd name="connsiteX2087" fmla="*/ 2781096 w 9124939"/>
              <a:gd name="connsiteY2087" fmla="*/ 3861109 h 6507156"/>
              <a:gd name="connsiteX2088" fmla="*/ 2767772 w 9124939"/>
              <a:gd name="connsiteY2088" fmla="*/ 3873817 h 6507156"/>
              <a:gd name="connsiteX2089" fmla="*/ 2759207 w 9124939"/>
              <a:gd name="connsiteY2089" fmla="*/ 3892880 h 6507156"/>
              <a:gd name="connsiteX2090" fmla="*/ 2767772 w 9124939"/>
              <a:gd name="connsiteY2090" fmla="*/ 3903683 h 6507156"/>
              <a:gd name="connsiteX2091" fmla="*/ 2785854 w 9124939"/>
              <a:gd name="connsiteY2091" fmla="*/ 3910672 h 6507156"/>
              <a:gd name="connsiteX2092" fmla="*/ 2791247 w 9124939"/>
              <a:gd name="connsiteY2092" fmla="*/ 3908448 h 6507156"/>
              <a:gd name="connsiteX2093" fmla="*/ 2795371 w 9124939"/>
              <a:gd name="connsiteY2093" fmla="*/ 3893516 h 6507156"/>
              <a:gd name="connsiteX2094" fmla="*/ 2799178 w 9124939"/>
              <a:gd name="connsiteY2094" fmla="*/ 3882078 h 6507156"/>
              <a:gd name="connsiteX2095" fmla="*/ 2814088 w 9124939"/>
              <a:gd name="connsiteY2095" fmla="*/ 3878901 h 6507156"/>
              <a:gd name="connsiteX2096" fmla="*/ 2827728 w 9124939"/>
              <a:gd name="connsiteY2096" fmla="*/ 3876677 h 6507156"/>
              <a:gd name="connsiteX2097" fmla="*/ 2848983 w 9124939"/>
              <a:gd name="connsiteY2097" fmla="*/ 3880489 h 6507156"/>
              <a:gd name="connsiteX2098" fmla="*/ 2894664 w 9124939"/>
              <a:gd name="connsiteY2098" fmla="*/ 3888750 h 6507156"/>
              <a:gd name="connsiteX2099" fmla="*/ 2906402 w 9124939"/>
              <a:gd name="connsiteY2099" fmla="*/ 3907495 h 6507156"/>
              <a:gd name="connsiteX2100" fmla="*/ 2928925 w 9124939"/>
              <a:gd name="connsiteY2100" fmla="*/ 3949433 h 6507156"/>
              <a:gd name="connsiteX2101" fmla="*/ 2925118 w 9124939"/>
              <a:gd name="connsiteY2101" fmla="*/ 3972626 h 6507156"/>
              <a:gd name="connsiteX2102" fmla="*/ 2918774 w 9124939"/>
              <a:gd name="connsiteY2102" fmla="*/ 3998043 h 6507156"/>
              <a:gd name="connsiteX2103" fmla="*/ 2903229 w 9124939"/>
              <a:gd name="connsiteY2103" fmla="*/ 4024731 h 6507156"/>
              <a:gd name="connsiteX2104" fmla="*/ 2890540 w 9124939"/>
              <a:gd name="connsiteY2104" fmla="*/ 4022507 h 6507156"/>
              <a:gd name="connsiteX2105" fmla="*/ 2879120 w 9124939"/>
              <a:gd name="connsiteY2105" fmla="*/ 4028862 h 6507156"/>
              <a:gd name="connsiteX2106" fmla="*/ 2879120 w 9124939"/>
              <a:gd name="connsiteY2106" fmla="*/ 4042523 h 6507156"/>
              <a:gd name="connsiteX2107" fmla="*/ 2885465 w 9124939"/>
              <a:gd name="connsiteY2107" fmla="*/ 4047924 h 6507156"/>
              <a:gd name="connsiteX2108" fmla="*/ 2882292 w 9124939"/>
              <a:gd name="connsiteY2108" fmla="*/ 4058727 h 6507156"/>
              <a:gd name="connsiteX2109" fmla="*/ 2870555 w 9124939"/>
              <a:gd name="connsiteY2109" fmla="*/ 4061904 h 6507156"/>
              <a:gd name="connsiteX2110" fmla="*/ 2859452 w 9124939"/>
              <a:gd name="connsiteY2110" fmla="*/ 4060633 h 6507156"/>
              <a:gd name="connsiteX2111" fmla="*/ 2853107 w 9124939"/>
              <a:gd name="connsiteY2111" fmla="*/ 4056820 h 6507156"/>
              <a:gd name="connsiteX2112" fmla="*/ 2847714 w 9124939"/>
              <a:gd name="connsiteY2112" fmla="*/ 4065399 h 6507156"/>
              <a:gd name="connsiteX2113" fmla="*/ 2835025 w 9124939"/>
              <a:gd name="connsiteY2113" fmla="*/ 4064128 h 6507156"/>
              <a:gd name="connsiteX2114" fmla="*/ 2828680 w 9124939"/>
              <a:gd name="connsiteY2114" fmla="*/ 4067305 h 6507156"/>
              <a:gd name="connsiteX2115" fmla="*/ 2844542 w 9124939"/>
              <a:gd name="connsiteY2115" fmla="*/ 4076519 h 6507156"/>
              <a:gd name="connsiteX2116" fmla="*/ 2843590 w 9124939"/>
              <a:gd name="connsiteY2116" fmla="*/ 4085097 h 6507156"/>
              <a:gd name="connsiteX2117" fmla="*/ 2835342 w 9124939"/>
              <a:gd name="connsiteY2117" fmla="*/ 4093675 h 6507156"/>
              <a:gd name="connsiteX2118" fmla="*/ 2831218 w 9124939"/>
              <a:gd name="connsiteY2118" fmla="*/ 4108608 h 6507156"/>
              <a:gd name="connsiteX2119" fmla="*/ 2822653 w 9124939"/>
              <a:gd name="connsiteY2119" fmla="*/ 4115915 h 6507156"/>
              <a:gd name="connsiteX2120" fmla="*/ 2806791 w 9124939"/>
              <a:gd name="connsiteY2120" fmla="*/ 4109879 h 6507156"/>
              <a:gd name="connsiteX2121" fmla="*/ 2820432 w 9124939"/>
              <a:gd name="connsiteY2121" fmla="*/ 4120045 h 6507156"/>
              <a:gd name="connsiteX2122" fmla="*/ 2808060 w 9124939"/>
              <a:gd name="connsiteY2122" fmla="*/ 4131801 h 6507156"/>
              <a:gd name="connsiteX2123" fmla="*/ 2813453 w 9124939"/>
              <a:gd name="connsiteY2123" fmla="*/ 4137202 h 6507156"/>
              <a:gd name="connsiteX2124" fmla="*/ 2823922 w 9124939"/>
              <a:gd name="connsiteY2124" fmla="*/ 4125447 h 6507156"/>
              <a:gd name="connsiteX2125" fmla="*/ 2834708 w 9124939"/>
              <a:gd name="connsiteY2125" fmla="*/ 4134660 h 6507156"/>
              <a:gd name="connsiteX2126" fmla="*/ 2855962 w 9124939"/>
              <a:gd name="connsiteY2126" fmla="*/ 4137837 h 6507156"/>
              <a:gd name="connsiteX2127" fmla="*/ 2867065 w 9124939"/>
              <a:gd name="connsiteY2127" fmla="*/ 4132436 h 6507156"/>
              <a:gd name="connsiteX2128" fmla="*/ 2888320 w 9124939"/>
              <a:gd name="connsiteY2128" fmla="*/ 4125764 h 6507156"/>
              <a:gd name="connsiteX2129" fmla="*/ 2897837 w 9124939"/>
              <a:gd name="connsiteY2129" fmla="*/ 4127035 h 6507156"/>
              <a:gd name="connsiteX2130" fmla="*/ 2891492 w 9124939"/>
              <a:gd name="connsiteY2130" fmla="*/ 4136567 h 6507156"/>
              <a:gd name="connsiteX2131" fmla="*/ 2894981 w 9124939"/>
              <a:gd name="connsiteY2131" fmla="*/ 4158489 h 6507156"/>
              <a:gd name="connsiteX2132" fmla="*/ 2887685 w 9124939"/>
              <a:gd name="connsiteY2132" fmla="*/ 4167067 h 6507156"/>
              <a:gd name="connsiteX2133" fmla="*/ 2855010 w 9124939"/>
              <a:gd name="connsiteY2133" fmla="*/ 4175645 h 6507156"/>
              <a:gd name="connsiteX2134" fmla="*/ 2849935 w 9124939"/>
              <a:gd name="connsiteY2134" fmla="*/ 4195979 h 6507156"/>
              <a:gd name="connsiteX2135" fmla="*/ 2820432 w 9124939"/>
              <a:gd name="connsiteY2135" fmla="*/ 4201380 h 6507156"/>
              <a:gd name="connsiteX2136" fmla="*/ 2766820 w 9124939"/>
              <a:gd name="connsiteY2136" fmla="*/ 4220761 h 6507156"/>
              <a:gd name="connsiteX2137" fmla="*/ 2754766 w 9124939"/>
              <a:gd name="connsiteY2137" fmla="*/ 4212500 h 6507156"/>
              <a:gd name="connsiteX2138" fmla="*/ 2705278 w 9124939"/>
              <a:gd name="connsiteY2138" fmla="*/ 4211865 h 6507156"/>
              <a:gd name="connsiteX2139" fmla="*/ 2695760 w 9124939"/>
              <a:gd name="connsiteY2139" fmla="*/ 4227750 h 6507156"/>
              <a:gd name="connsiteX2140" fmla="*/ 2677678 w 9124939"/>
              <a:gd name="connsiteY2140" fmla="*/ 4220761 h 6507156"/>
              <a:gd name="connsiteX2141" fmla="*/ 2673554 w 9124939"/>
              <a:gd name="connsiteY2141" fmla="*/ 4209958 h 6507156"/>
              <a:gd name="connsiteX2142" fmla="*/ 2662768 w 9124939"/>
              <a:gd name="connsiteY2142" fmla="*/ 4209005 h 6507156"/>
              <a:gd name="connsiteX2143" fmla="*/ 2658644 w 9124939"/>
              <a:gd name="connsiteY2143" fmla="*/ 4206146 h 6507156"/>
              <a:gd name="connsiteX2144" fmla="*/ 2651030 w 9124939"/>
              <a:gd name="connsiteY2144" fmla="*/ 4215677 h 6507156"/>
              <a:gd name="connsiteX2145" fmla="*/ 2642782 w 9124939"/>
              <a:gd name="connsiteY2145" fmla="*/ 4211547 h 6507156"/>
              <a:gd name="connsiteX2146" fmla="*/ 2628823 w 9124939"/>
              <a:gd name="connsiteY2146" fmla="*/ 4193755 h 6507156"/>
              <a:gd name="connsiteX2147" fmla="*/ 2613913 w 9124939"/>
              <a:gd name="connsiteY2147" fmla="*/ 4193755 h 6507156"/>
              <a:gd name="connsiteX2148" fmla="*/ 2622478 w 9124939"/>
              <a:gd name="connsiteY2148" fmla="*/ 4201380 h 6507156"/>
              <a:gd name="connsiteX2149" fmla="*/ 2626602 w 9124939"/>
              <a:gd name="connsiteY2149" fmla="*/ 4207417 h 6507156"/>
              <a:gd name="connsiteX2150" fmla="*/ 2624064 w 9124939"/>
              <a:gd name="connsiteY2150" fmla="*/ 4213771 h 6507156"/>
              <a:gd name="connsiteX2151" fmla="*/ 2607885 w 9124939"/>
              <a:gd name="connsiteY2151" fmla="*/ 4224573 h 6507156"/>
              <a:gd name="connsiteX2152" fmla="*/ 2603758 w 9124939"/>
              <a:gd name="connsiteY2152" fmla="*/ 4229974 h 6507156"/>
              <a:gd name="connsiteX2153" fmla="*/ 2587900 w 9124939"/>
              <a:gd name="connsiteY2153" fmla="*/ 4227750 h 6507156"/>
              <a:gd name="connsiteX2154" fmla="*/ 2572034 w 9124939"/>
              <a:gd name="connsiteY2154" fmla="*/ 4221396 h 6507156"/>
              <a:gd name="connsiteX2155" fmla="*/ 2566642 w 9124939"/>
              <a:gd name="connsiteY2155" fmla="*/ 4229974 h 6507156"/>
              <a:gd name="connsiteX2156" fmla="*/ 2579648 w 9124939"/>
              <a:gd name="connsiteY2156" fmla="*/ 4238553 h 6507156"/>
              <a:gd name="connsiteX2157" fmla="*/ 2567911 w 9124939"/>
              <a:gd name="connsiteY2157" fmla="*/ 4253167 h 6507156"/>
              <a:gd name="connsiteX2158" fmla="*/ 2563787 w 9124939"/>
              <a:gd name="connsiteY2158" fmla="*/ 4249037 h 6507156"/>
              <a:gd name="connsiteX2159" fmla="*/ 2544756 w 9124939"/>
              <a:gd name="connsiteY2159" fmla="*/ 4246178 h 6507156"/>
              <a:gd name="connsiteX2160" fmla="*/ 2524455 w 9124939"/>
              <a:gd name="connsiteY2160" fmla="*/ 4253803 h 6507156"/>
              <a:gd name="connsiteX2161" fmla="*/ 2509863 w 9124939"/>
              <a:gd name="connsiteY2161" fmla="*/ 4230610 h 6507156"/>
              <a:gd name="connsiteX2162" fmla="*/ 2469568 w 9124939"/>
              <a:gd name="connsiteY2162" fmla="*/ 4227750 h 6507156"/>
              <a:gd name="connsiteX2163" fmla="*/ 2445455 w 9124939"/>
              <a:gd name="connsiteY2163" fmla="*/ 4245860 h 6507156"/>
              <a:gd name="connsiteX2164" fmla="*/ 2433716 w 9124939"/>
              <a:gd name="connsiteY2164" fmla="*/ 4243954 h 6507156"/>
              <a:gd name="connsiteX2165" fmla="*/ 2429591 w 9124939"/>
              <a:gd name="connsiteY2165" fmla="*/ 4234422 h 6507156"/>
              <a:gd name="connsiteX2166" fmla="*/ 2418807 w 9124939"/>
              <a:gd name="connsiteY2166" fmla="*/ 4258886 h 6507156"/>
              <a:gd name="connsiteX2167" fmla="*/ 2420392 w 9124939"/>
              <a:gd name="connsiteY2167" fmla="*/ 4293517 h 6507156"/>
              <a:gd name="connsiteX2168" fmla="*/ 2405802 w 9124939"/>
              <a:gd name="connsiteY2168" fmla="*/ 4296694 h 6507156"/>
              <a:gd name="connsiteX2169" fmla="*/ 2389940 w 9124939"/>
              <a:gd name="connsiteY2169" fmla="*/ 4289704 h 6507156"/>
              <a:gd name="connsiteX2170" fmla="*/ 2365514 w 9124939"/>
              <a:gd name="connsiteY2170" fmla="*/ 4286845 h 6507156"/>
              <a:gd name="connsiteX2171" fmla="*/ 2336962 w 9124939"/>
              <a:gd name="connsiteY2171" fmla="*/ 4277314 h 6507156"/>
              <a:gd name="connsiteX2172" fmla="*/ 2312535 w 9124939"/>
              <a:gd name="connsiteY2172" fmla="*/ 4279855 h 6507156"/>
              <a:gd name="connsiteX2173" fmla="*/ 2304922 w 9124939"/>
              <a:gd name="connsiteY2173" fmla="*/ 4295741 h 6507156"/>
              <a:gd name="connsiteX2174" fmla="*/ 2275736 w 9124939"/>
              <a:gd name="connsiteY2174" fmla="*/ 4313851 h 6507156"/>
              <a:gd name="connsiteX2175" fmla="*/ 2281129 w 9124939"/>
              <a:gd name="connsiteY2175" fmla="*/ 4328783 h 6507156"/>
              <a:gd name="connsiteX2176" fmla="*/ 2278274 w 9124939"/>
              <a:gd name="connsiteY2176" fmla="*/ 4337044 h 6507156"/>
              <a:gd name="connsiteX2177" fmla="*/ 2265584 w 9124939"/>
              <a:gd name="connsiteY2177" fmla="*/ 4331960 h 6507156"/>
              <a:gd name="connsiteX2178" fmla="*/ 2244329 w 9124939"/>
              <a:gd name="connsiteY2178" fmla="*/ 4319570 h 6507156"/>
              <a:gd name="connsiteX2179" fmla="*/ 2229418 w 9124939"/>
              <a:gd name="connsiteY2179" fmla="*/ 4324653 h 6507156"/>
              <a:gd name="connsiteX2180" fmla="*/ 2228467 w 9124939"/>
              <a:gd name="connsiteY2180" fmla="*/ 4336408 h 6507156"/>
              <a:gd name="connsiteX2181" fmla="*/ 2214508 w 9124939"/>
              <a:gd name="connsiteY2181" fmla="*/ 4325288 h 6507156"/>
              <a:gd name="connsiteX2182" fmla="*/ 2218949 w 9124939"/>
              <a:gd name="connsiteY2182" fmla="*/ 4311309 h 6507156"/>
              <a:gd name="connsiteX2183" fmla="*/ 2231322 w 9124939"/>
              <a:gd name="connsiteY2183" fmla="*/ 4311944 h 6507156"/>
              <a:gd name="connsiteX2184" fmla="*/ 2235446 w 9124939"/>
              <a:gd name="connsiteY2184" fmla="*/ 4304955 h 6507156"/>
              <a:gd name="connsiteX2185" fmla="*/ 2269074 w 9124939"/>
              <a:gd name="connsiteY2185" fmla="*/ 4285574 h 6507156"/>
              <a:gd name="connsiteX2186" fmla="*/ 2294136 w 9124939"/>
              <a:gd name="connsiteY2186" fmla="*/ 4242047 h 6507156"/>
              <a:gd name="connsiteX2187" fmla="*/ 2323956 w 9124939"/>
              <a:gd name="connsiteY2187" fmla="*/ 4231245 h 6507156"/>
              <a:gd name="connsiteX2188" fmla="*/ 2332521 w 9124939"/>
              <a:gd name="connsiteY2188" fmla="*/ 4179458 h 6507156"/>
              <a:gd name="connsiteX2189" fmla="*/ 2343308 w 9124939"/>
              <a:gd name="connsiteY2189" fmla="*/ 4178187 h 6507156"/>
              <a:gd name="connsiteX2190" fmla="*/ 2355997 w 9124939"/>
              <a:gd name="connsiteY2190" fmla="*/ 4185812 h 6507156"/>
              <a:gd name="connsiteX2191" fmla="*/ 2372810 w 9124939"/>
              <a:gd name="connsiteY2191" fmla="*/ 4171833 h 6507156"/>
              <a:gd name="connsiteX2192" fmla="*/ 2356948 w 9124939"/>
              <a:gd name="connsiteY2192" fmla="*/ 4176281 h 6507156"/>
              <a:gd name="connsiteX2193" fmla="*/ 2353777 w 9124939"/>
              <a:gd name="connsiteY2193" fmla="*/ 4169609 h 6507156"/>
              <a:gd name="connsiteX2194" fmla="*/ 2357900 w 9124939"/>
              <a:gd name="connsiteY2194" fmla="*/ 4155947 h 6507156"/>
              <a:gd name="connsiteX2195" fmla="*/ 2400092 w 9124939"/>
              <a:gd name="connsiteY2195" fmla="*/ 4149275 h 6507156"/>
              <a:gd name="connsiteX2196" fmla="*/ 2448945 w 9124939"/>
              <a:gd name="connsiteY2196" fmla="*/ 4157218 h 6507156"/>
              <a:gd name="connsiteX2197" fmla="*/ 2469886 w 9124939"/>
              <a:gd name="connsiteY2197" fmla="*/ 4154994 h 6507156"/>
              <a:gd name="connsiteX2198" fmla="*/ 2476231 w 9124939"/>
              <a:gd name="connsiteY2198" fmla="*/ 4126717 h 6507156"/>
              <a:gd name="connsiteX2199" fmla="*/ 2507642 w 9124939"/>
              <a:gd name="connsiteY2199" fmla="*/ 4107019 h 6507156"/>
              <a:gd name="connsiteX2200" fmla="*/ 2512718 w 9124939"/>
              <a:gd name="connsiteY2200" fmla="*/ 4088274 h 6507156"/>
              <a:gd name="connsiteX2201" fmla="*/ 2538728 w 9124939"/>
              <a:gd name="connsiteY2201" fmla="*/ 4062539 h 6507156"/>
              <a:gd name="connsiteX2202" fmla="*/ 2540949 w 9124939"/>
              <a:gd name="connsiteY2202" fmla="*/ 4053326 h 6507156"/>
              <a:gd name="connsiteX2203" fmla="*/ 2532384 w 9124939"/>
              <a:gd name="connsiteY2203" fmla="*/ 4063810 h 6507156"/>
              <a:gd name="connsiteX2204" fmla="*/ 2512718 w 9124939"/>
              <a:gd name="connsiteY2204" fmla="*/ 4079696 h 6507156"/>
              <a:gd name="connsiteX2205" fmla="*/ 2499710 w 9124939"/>
              <a:gd name="connsiteY2205" fmla="*/ 4086368 h 6507156"/>
              <a:gd name="connsiteX2206" fmla="*/ 2486385 w 9124939"/>
              <a:gd name="connsiteY2206" fmla="*/ 4100983 h 6507156"/>
              <a:gd name="connsiteX2207" fmla="*/ 2470521 w 9124939"/>
              <a:gd name="connsiteY2207" fmla="*/ 4103207 h 6507156"/>
              <a:gd name="connsiteX2208" fmla="*/ 2452752 w 9124939"/>
              <a:gd name="connsiteY2208" fmla="*/ 4121634 h 6507156"/>
              <a:gd name="connsiteX2209" fmla="*/ 2428322 w 9124939"/>
              <a:gd name="connsiteY2209" fmla="*/ 4127035 h 6507156"/>
              <a:gd name="connsiteX2210" fmla="*/ 2408340 w 9124939"/>
              <a:gd name="connsiteY2210" fmla="*/ 4105113 h 6507156"/>
              <a:gd name="connsiteX2211" fmla="*/ 2390892 w 9124939"/>
              <a:gd name="connsiteY2211" fmla="*/ 4087321 h 6507156"/>
              <a:gd name="connsiteX2212" fmla="*/ 2375348 w 9124939"/>
              <a:gd name="connsiteY2212" fmla="*/ 4100983 h 6507156"/>
              <a:gd name="connsiteX2213" fmla="*/ 2350922 w 9124939"/>
              <a:gd name="connsiteY2213" fmla="*/ 4100347 h 6507156"/>
              <a:gd name="connsiteX2214" fmla="*/ 2336327 w 9124939"/>
              <a:gd name="connsiteY2214" fmla="*/ 4093993 h 6507156"/>
              <a:gd name="connsiteX2215" fmla="*/ 2366466 w 9124939"/>
              <a:gd name="connsiteY2215" fmla="*/ 4075883 h 6507156"/>
              <a:gd name="connsiteX2216" fmla="*/ 2336962 w 9124939"/>
              <a:gd name="connsiteY2216" fmla="*/ 4074930 h 6507156"/>
              <a:gd name="connsiteX2217" fmla="*/ 2336962 w 9124939"/>
              <a:gd name="connsiteY2217" fmla="*/ 4064763 h 6507156"/>
              <a:gd name="connsiteX2218" fmla="*/ 2321418 w 9124939"/>
              <a:gd name="connsiteY2218" fmla="*/ 4078425 h 6507156"/>
              <a:gd name="connsiteX2219" fmla="*/ 2300163 w 9124939"/>
              <a:gd name="connsiteY2219" fmla="*/ 4085732 h 6507156"/>
              <a:gd name="connsiteX2220" fmla="*/ 2293818 w 9124939"/>
              <a:gd name="connsiteY2220" fmla="*/ 4096535 h 6507156"/>
              <a:gd name="connsiteX2221" fmla="*/ 2278274 w 9124939"/>
              <a:gd name="connsiteY2221" fmla="*/ 4096852 h 6507156"/>
              <a:gd name="connsiteX2222" fmla="*/ 2272564 w 9124939"/>
              <a:gd name="connsiteY2222" fmla="*/ 4081920 h 6507156"/>
              <a:gd name="connsiteX2223" fmla="*/ 2258922 w 9124939"/>
              <a:gd name="connsiteY2223" fmla="*/ 4075566 h 6507156"/>
              <a:gd name="connsiteX2224" fmla="*/ 2258922 w 9124939"/>
              <a:gd name="connsiteY2224" fmla="*/ 4067305 h 6507156"/>
              <a:gd name="connsiteX2225" fmla="*/ 2269390 w 9124939"/>
              <a:gd name="connsiteY2225" fmla="*/ 4056820 h 6507156"/>
              <a:gd name="connsiteX2226" fmla="*/ 2250356 w 9124939"/>
              <a:gd name="connsiteY2226" fmla="*/ 4053643 h 6507156"/>
              <a:gd name="connsiteX2227" fmla="*/ 2249087 w 9124939"/>
              <a:gd name="connsiteY2227" fmla="*/ 4050466 h 6507156"/>
              <a:gd name="connsiteX2228" fmla="*/ 2259874 w 9124939"/>
              <a:gd name="connsiteY2228" fmla="*/ 4051419 h 6507156"/>
              <a:gd name="connsiteX2229" fmla="*/ 2264633 w 9124939"/>
              <a:gd name="connsiteY2229" fmla="*/ 4044112 h 6507156"/>
              <a:gd name="connsiteX2230" fmla="*/ 2276370 w 9124939"/>
              <a:gd name="connsiteY2230" fmla="*/ 4034580 h 6507156"/>
              <a:gd name="connsiteX2231" fmla="*/ 2298577 w 9124939"/>
              <a:gd name="connsiteY2231" fmla="*/ 4032992 h 6507156"/>
              <a:gd name="connsiteX2232" fmla="*/ 2314122 w 9124939"/>
              <a:gd name="connsiteY2232" fmla="*/ 4020283 h 6507156"/>
              <a:gd name="connsiteX2233" fmla="*/ 2333473 w 9124939"/>
              <a:gd name="connsiteY2233" fmla="*/ 4006622 h 6507156"/>
              <a:gd name="connsiteX2234" fmla="*/ 2355363 w 9124939"/>
              <a:gd name="connsiteY2234" fmla="*/ 3995819 h 6507156"/>
              <a:gd name="connsiteX2235" fmla="*/ 2368052 w 9124939"/>
              <a:gd name="connsiteY2235" fmla="*/ 3973579 h 6507156"/>
              <a:gd name="connsiteX2236" fmla="*/ 2382644 w 9124939"/>
              <a:gd name="connsiteY2236" fmla="*/ 3941808 h 6507156"/>
              <a:gd name="connsiteX2237" fmla="*/ 2369638 w 9124939"/>
              <a:gd name="connsiteY2237" fmla="*/ 3940855 h 6507156"/>
              <a:gd name="connsiteX2238" fmla="*/ 2372493 w 9124939"/>
              <a:gd name="connsiteY2238" fmla="*/ 3920839 h 6507156"/>
              <a:gd name="connsiteX2239" fmla="*/ 2362976 w 9124939"/>
              <a:gd name="connsiteY2239" fmla="*/ 3913532 h 6507156"/>
              <a:gd name="connsiteX2240" fmla="*/ 2361072 w 9124939"/>
              <a:gd name="connsiteY2240" fmla="*/ 3899552 h 6507156"/>
              <a:gd name="connsiteX2241" fmla="*/ 2363611 w 9124939"/>
              <a:gd name="connsiteY2241" fmla="*/ 3890021 h 6507156"/>
              <a:gd name="connsiteX2242" fmla="*/ 2353460 w 9124939"/>
              <a:gd name="connsiteY2242" fmla="*/ 3895740 h 6507156"/>
              <a:gd name="connsiteX2243" fmla="*/ 2331251 w 9124939"/>
              <a:gd name="connsiteY2243" fmla="*/ 3899870 h 6507156"/>
              <a:gd name="connsiteX2244" fmla="*/ 2328079 w 9124939"/>
              <a:gd name="connsiteY2244" fmla="*/ 3910672 h 6507156"/>
              <a:gd name="connsiteX2245" fmla="*/ 2321735 w 9124939"/>
              <a:gd name="connsiteY2245" fmla="*/ 3914802 h 6507156"/>
              <a:gd name="connsiteX2246" fmla="*/ 2307777 w 9124939"/>
              <a:gd name="connsiteY2246" fmla="*/ 3908766 h 6507156"/>
              <a:gd name="connsiteX2247" fmla="*/ 2295404 w 9124939"/>
              <a:gd name="connsiteY2247" fmla="*/ 3919568 h 6507156"/>
              <a:gd name="connsiteX2248" fmla="*/ 2290329 w 9124939"/>
              <a:gd name="connsiteY2248" fmla="*/ 3915120 h 6507156"/>
              <a:gd name="connsiteX2249" fmla="*/ 2315390 w 9124939"/>
              <a:gd name="connsiteY2249" fmla="*/ 3887479 h 6507156"/>
              <a:gd name="connsiteX2250" fmla="*/ 2325859 w 9124939"/>
              <a:gd name="connsiteY2250" fmla="*/ 3885573 h 6507156"/>
              <a:gd name="connsiteX2251" fmla="*/ 2337279 w 9124939"/>
              <a:gd name="connsiteY2251" fmla="*/ 3879854 h 6507156"/>
              <a:gd name="connsiteX2252" fmla="*/ 2349970 w 9124939"/>
              <a:gd name="connsiteY2252" fmla="*/ 3867145 h 6507156"/>
              <a:gd name="connsiteX2253" fmla="*/ 2349020 w 9124939"/>
              <a:gd name="connsiteY2253" fmla="*/ 3850624 h 6507156"/>
              <a:gd name="connsiteX2254" fmla="*/ 2360122 w 9124939"/>
              <a:gd name="connsiteY2254" fmla="*/ 3842046 h 6507156"/>
              <a:gd name="connsiteX2255" fmla="*/ 2390892 w 9124939"/>
              <a:gd name="connsiteY2255" fmla="*/ 3824572 h 6507156"/>
              <a:gd name="connsiteX2256" fmla="*/ 2405802 w 9124939"/>
              <a:gd name="connsiteY2256" fmla="*/ 3830926 h 6507156"/>
              <a:gd name="connsiteX2257" fmla="*/ 2422930 w 9124939"/>
              <a:gd name="connsiteY2257" fmla="*/ 3836010 h 6507156"/>
              <a:gd name="connsiteX2258" fmla="*/ 2436254 w 9124939"/>
              <a:gd name="connsiteY2258" fmla="*/ 3826478 h 6507156"/>
              <a:gd name="connsiteX2259" fmla="*/ 2445772 w 9124939"/>
              <a:gd name="connsiteY2259" fmla="*/ 3831562 h 6507156"/>
              <a:gd name="connsiteX2260" fmla="*/ 2470203 w 9124939"/>
              <a:gd name="connsiteY2260" fmla="*/ 3836645 h 6507156"/>
              <a:gd name="connsiteX2261" fmla="*/ 2448945 w 9124939"/>
              <a:gd name="connsiteY2261" fmla="*/ 3824254 h 6507156"/>
              <a:gd name="connsiteX2262" fmla="*/ 2453070 w 9124939"/>
              <a:gd name="connsiteY2262" fmla="*/ 3816947 h 6507156"/>
              <a:gd name="connsiteX2263" fmla="*/ 2467665 w 9124939"/>
              <a:gd name="connsiteY2263" fmla="*/ 3804874 h 6507156"/>
              <a:gd name="connsiteX2264" fmla="*/ 2471155 w 9124939"/>
              <a:gd name="connsiteY2264" fmla="*/ 3821712 h 6507156"/>
              <a:gd name="connsiteX2265" fmla="*/ 2483846 w 9124939"/>
              <a:gd name="connsiteY2265" fmla="*/ 3828067 h 6507156"/>
              <a:gd name="connsiteX2266" fmla="*/ 2492412 w 9124939"/>
              <a:gd name="connsiteY2266" fmla="*/ 3822348 h 6507156"/>
              <a:gd name="connsiteX2267" fmla="*/ 2477501 w 9124939"/>
              <a:gd name="connsiteY2267" fmla="*/ 3814405 h 6507156"/>
              <a:gd name="connsiteX2268" fmla="*/ 2467665 w 9124939"/>
              <a:gd name="connsiteY2268" fmla="*/ 3799790 h 6507156"/>
              <a:gd name="connsiteX2269" fmla="*/ 2465444 w 9124939"/>
              <a:gd name="connsiteY2269" fmla="*/ 3780727 h 6507156"/>
              <a:gd name="connsiteX2270" fmla="*/ 2473693 w 9124939"/>
              <a:gd name="connsiteY2270" fmla="*/ 3760711 h 6507156"/>
              <a:gd name="connsiteX2271" fmla="*/ 2485432 w 9124939"/>
              <a:gd name="connsiteY2271" fmla="*/ 3756263 h 6507156"/>
              <a:gd name="connsiteX2272" fmla="*/ 2471472 w 9124939"/>
              <a:gd name="connsiteY2272" fmla="*/ 3755310 h 6507156"/>
              <a:gd name="connsiteX2273" fmla="*/ 2469568 w 9124939"/>
              <a:gd name="connsiteY2273" fmla="*/ 3735294 h 6507156"/>
              <a:gd name="connsiteX2274" fmla="*/ 2478770 w 9124939"/>
              <a:gd name="connsiteY2274" fmla="*/ 3727034 h 6507156"/>
              <a:gd name="connsiteX2275" fmla="*/ 2488288 w 9124939"/>
              <a:gd name="connsiteY2275" fmla="*/ 3725763 h 6507156"/>
              <a:gd name="connsiteX2276" fmla="*/ 2490192 w 9124939"/>
              <a:gd name="connsiteY2276" fmla="*/ 3718456 h 6507156"/>
              <a:gd name="connsiteX2277" fmla="*/ 2477501 w 9124939"/>
              <a:gd name="connsiteY2277" fmla="*/ 3702570 h 6507156"/>
              <a:gd name="connsiteX2278" fmla="*/ 2474011 w 9124939"/>
              <a:gd name="connsiteY2278" fmla="*/ 3694309 h 6507156"/>
              <a:gd name="connsiteX2279" fmla="*/ 2486701 w 9124939"/>
              <a:gd name="connsiteY2279" fmla="*/ 3683507 h 6507156"/>
              <a:gd name="connsiteX2280" fmla="*/ 2481625 w 9124939"/>
              <a:gd name="connsiteY2280" fmla="*/ 3676200 h 6507156"/>
              <a:gd name="connsiteX2281" fmla="*/ 2476231 w 9124939"/>
              <a:gd name="connsiteY2281" fmla="*/ 3685731 h 6507156"/>
              <a:gd name="connsiteX2282" fmla="*/ 2466712 w 9124939"/>
              <a:gd name="connsiteY2282" fmla="*/ 3691132 h 6507156"/>
              <a:gd name="connsiteX2283" fmla="*/ 2465444 w 9124939"/>
              <a:gd name="connsiteY2283" fmla="*/ 3685731 h 6507156"/>
              <a:gd name="connsiteX2284" fmla="*/ 2458463 w 9124939"/>
              <a:gd name="connsiteY2284" fmla="*/ 3695580 h 6507156"/>
              <a:gd name="connsiteX2285" fmla="*/ 2454339 w 9124939"/>
              <a:gd name="connsiteY2285" fmla="*/ 3701934 h 6507156"/>
              <a:gd name="connsiteX2286" fmla="*/ 2445455 w 9124939"/>
              <a:gd name="connsiteY2286" fmla="*/ 3684778 h 6507156"/>
              <a:gd name="connsiteX2287" fmla="*/ 2447676 w 9124939"/>
              <a:gd name="connsiteY2287" fmla="*/ 3673340 h 6507156"/>
              <a:gd name="connsiteX2288" fmla="*/ 2436889 w 9124939"/>
              <a:gd name="connsiteY2288" fmla="*/ 3681918 h 6507156"/>
              <a:gd name="connsiteX2289" fmla="*/ 2426419 w 9124939"/>
              <a:gd name="connsiteY2289" fmla="*/ 3677788 h 6507156"/>
              <a:gd name="connsiteX2290" fmla="*/ 2420075 w 9124939"/>
              <a:gd name="connsiteY2290" fmla="*/ 3665397 h 6507156"/>
              <a:gd name="connsiteX2291" fmla="*/ 2411194 w 9124939"/>
              <a:gd name="connsiteY2291" fmla="*/ 3632355 h 6507156"/>
              <a:gd name="connsiteX2292" fmla="*/ 2419758 w 9124939"/>
              <a:gd name="connsiteY2292" fmla="*/ 3603125 h 6507156"/>
              <a:gd name="connsiteX2293" fmla="*/ 2428640 w 9124939"/>
              <a:gd name="connsiteY2293" fmla="*/ 3589146 h 6507156"/>
              <a:gd name="connsiteX2294" fmla="*/ 2435302 w 9124939"/>
              <a:gd name="connsiteY2294" fmla="*/ 3575484 h 6507156"/>
              <a:gd name="connsiteX2295" fmla="*/ 2446407 w 9124939"/>
              <a:gd name="connsiteY2295" fmla="*/ 3566906 h 6507156"/>
              <a:gd name="connsiteX2296" fmla="*/ 2466712 w 9124939"/>
              <a:gd name="connsiteY2296" fmla="*/ 3568812 h 6507156"/>
              <a:gd name="connsiteX2297" fmla="*/ 2474962 w 9124939"/>
              <a:gd name="connsiteY2297" fmla="*/ 3561187 h 6507156"/>
              <a:gd name="connsiteX2298" fmla="*/ 2465444 w 9124939"/>
              <a:gd name="connsiteY2298" fmla="*/ 3564364 h 6507156"/>
              <a:gd name="connsiteX2299" fmla="*/ 2457195 w 9124939"/>
              <a:gd name="connsiteY2299" fmla="*/ 3559599 h 6507156"/>
              <a:gd name="connsiteX2300" fmla="*/ 2445455 w 9124939"/>
              <a:gd name="connsiteY2300" fmla="*/ 3557375 h 6507156"/>
              <a:gd name="connsiteX2301" fmla="*/ 2429591 w 9124939"/>
              <a:gd name="connsiteY2301" fmla="*/ 3554198 h 6507156"/>
              <a:gd name="connsiteX2302" fmla="*/ 2424198 w 9124939"/>
              <a:gd name="connsiteY2302" fmla="*/ 3545937 h 6507156"/>
              <a:gd name="connsiteX2303" fmla="*/ 2417855 w 9124939"/>
              <a:gd name="connsiteY2303" fmla="*/ 3560870 h 6507156"/>
              <a:gd name="connsiteX2304" fmla="*/ 2409609 w 9124939"/>
              <a:gd name="connsiteY2304" fmla="*/ 3574849 h 6507156"/>
              <a:gd name="connsiteX2305" fmla="*/ 2389622 w 9124939"/>
              <a:gd name="connsiteY2305" fmla="*/ 3575802 h 6507156"/>
              <a:gd name="connsiteX2306" fmla="*/ 2386450 w 9124939"/>
              <a:gd name="connsiteY2306" fmla="*/ 3570401 h 6507156"/>
              <a:gd name="connsiteX2307" fmla="*/ 2376934 w 9124939"/>
              <a:gd name="connsiteY2307" fmla="*/ 3582156 h 6507156"/>
              <a:gd name="connsiteX2308" fmla="*/ 2355997 w 9124939"/>
              <a:gd name="connsiteY2308" fmla="*/ 3588828 h 6507156"/>
              <a:gd name="connsiteX2309" fmla="*/ 2345529 w 9124939"/>
              <a:gd name="connsiteY2309" fmla="*/ 3577073 h 6507156"/>
              <a:gd name="connsiteX2310" fmla="*/ 2342990 w 9124939"/>
              <a:gd name="connsiteY2310" fmla="*/ 3568812 h 6507156"/>
              <a:gd name="connsiteX2311" fmla="*/ 2336962 w 9124939"/>
              <a:gd name="connsiteY2311" fmla="*/ 3576120 h 6507156"/>
              <a:gd name="connsiteX2312" fmla="*/ 2347433 w 9124939"/>
              <a:gd name="connsiteY2312" fmla="*/ 3595183 h 6507156"/>
              <a:gd name="connsiteX2313" fmla="*/ 2338864 w 9124939"/>
              <a:gd name="connsiteY2313" fmla="*/ 3606938 h 6507156"/>
              <a:gd name="connsiteX2314" fmla="*/ 2324273 w 9124939"/>
              <a:gd name="connsiteY2314" fmla="*/ 3605985 h 6507156"/>
              <a:gd name="connsiteX2315" fmla="*/ 2315708 w 9124939"/>
              <a:gd name="connsiteY2315" fmla="*/ 3601537 h 6507156"/>
              <a:gd name="connsiteX2316" fmla="*/ 2303970 w 9124939"/>
              <a:gd name="connsiteY2316" fmla="*/ 3577391 h 6507156"/>
              <a:gd name="connsiteX2317" fmla="*/ 2284935 w 9124939"/>
              <a:gd name="connsiteY2317" fmla="*/ 3584380 h 6507156"/>
              <a:gd name="connsiteX2318" fmla="*/ 2287473 w 9124939"/>
              <a:gd name="connsiteY2318" fmla="*/ 3600901 h 6507156"/>
              <a:gd name="connsiteX2319" fmla="*/ 2296991 w 9124939"/>
              <a:gd name="connsiteY2319" fmla="*/ 3609480 h 6507156"/>
              <a:gd name="connsiteX2320" fmla="*/ 2296991 w 9124939"/>
              <a:gd name="connsiteY2320" fmla="*/ 3616787 h 6507156"/>
              <a:gd name="connsiteX2321" fmla="*/ 2283032 w 9124939"/>
              <a:gd name="connsiteY2321" fmla="*/ 3609480 h 6507156"/>
              <a:gd name="connsiteX2322" fmla="*/ 2275419 w 9124939"/>
              <a:gd name="connsiteY2322" fmla="*/ 3588511 h 6507156"/>
              <a:gd name="connsiteX2323" fmla="*/ 2259557 w 9124939"/>
              <a:gd name="connsiteY2323" fmla="*/ 3578026 h 6507156"/>
              <a:gd name="connsiteX2324" fmla="*/ 2256384 w 9124939"/>
              <a:gd name="connsiteY2324" fmla="*/ 3567542 h 6507156"/>
              <a:gd name="connsiteX2325" fmla="*/ 2263681 w 9124939"/>
              <a:gd name="connsiteY2325" fmla="*/ 3557057 h 6507156"/>
              <a:gd name="connsiteX2326" fmla="*/ 2271295 w 9124939"/>
              <a:gd name="connsiteY2326" fmla="*/ 3558646 h 6507156"/>
              <a:gd name="connsiteX2327" fmla="*/ 2277640 w 9124939"/>
              <a:gd name="connsiteY2327" fmla="*/ 3572625 h 6507156"/>
              <a:gd name="connsiteX2328" fmla="*/ 2280812 w 9124939"/>
              <a:gd name="connsiteY2328" fmla="*/ 3569448 h 6507156"/>
              <a:gd name="connsiteX2329" fmla="*/ 2273832 w 9124939"/>
              <a:gd name="connsiteY2329" fmla="*/ 3546255 h 6507156"/>
              <a:gd name="connsiteX2330" fmla="*/ 2280177 w 9124939"/>
              <a:gd name="connsiteY2330" fmla="*/ 3528463 h 6507156"/>
              <a:gd name="connsiteX2331" fmla="*/ 2296039 w 9124939"/>
              <a:gd name="connsiteY2331" fmla="*/ 3488113 h 6507156"/>
              <a:gd name="connsiteX2332" fmla="*/ 2301749 w 9124939"/>
              <a:gd name="connsiteY2332" fmla="*/ 3481759 h 6507156"/>
              <a:gd name="connsiteX2333" fmla="*/ 2306191 w 9124939"/>
              <a:gd name="connsiteY2333" fmla="*/ 3464602 h 6507156"/>
              <a:gd name="connsiteX2334" fmla="*/ 2293501 w 9124939"/>
              <a:gd name="connsiteY2334" fmla="*/ 3458566 h 6507156"/>
              <a:gd name="connsiteX2335" fmla="*/ 2292232 w 9124939"/>
              <a:gd name="connsiteY2335" fmla="*/ 3449988 h 6507156"/>
              <a:gd name="connsiteX2336" fmla="*/ 2284619 w 9124939"/>
              <a:gd name="connsiteY2336" fmla="*/ 3432517 h 6507156"/>
              <a:gd name="connsiteX2337" fmla="*/ 2284619 w 9124939"/>
              <a:gd name="connsiteY2337" fmla="*/ 3416631 h 6507156"/>
              <a:gd name="connsiteX2338" fmla="*/ 2296991 w 9124939"/>
              <a:gd name="connsiteY2338" fmla="*/ 3393120 h 6507156"/>
              <a:gd name="connsiteX2339" fmla="*/ 2306508 w 9124939"/>
              <a:gd name="connsiteY2339" fmla="*/ 3397252 h 6507156"/>
              <a:gd name="connsiteX2340" fmla="*/ 2316976 w 9124939"/>
              <a:gd name="connsiteY2340" fmla="*/ 3392166 h 6507156"/>
              <a:gd name="connsiteX2341" fmla="*/ 2318246 w 9124939"/>
              <a:gd name="connsiteY2341" fmla="*/ 3388990 h 6507156"/>
              <a:gd name="connsiteX2342" fmla="*/ 2292549 w 9124939"/>
              <a:gd name="connsiteY2342" fmla="*/ 3386766 h 6507156"/>
              <a:gd name="connsiteX2343" fmla="*/ 2282715 w 9124939"/>
              <a:gd name="connsiteY2343" fmla="*/ 3359442 h 6507156"/>
              <a:gd name="connsiteX2344" fmla="*/ 2283032 w 9124939"/>
              <a:gd name="connsiteY2344" fmla="*/ 3382954 h 6507156"/>
              <a:gd name="connsiteX2345" fmla="*/ 2281129 w 9124939"/>
              <a:gd name="connsiteY2345" fmla="*/ 3393438 h 6507156"/>
              <a:gd name="connsiteX2346" fmla="*/ 2270660 w 9124939"/>
              <a:gd name="connsiteY2346" fmla="*/ 3396616 h 6507156"/>
              <a:gd name="connsiteX2347" fmla="*/ 2264316 w 9124939"/>
              <a:gd name="connsiteY2347" fmla="*/ 3394391 h 6507156"/>
              <a:gd name="connsiteX2348" fmla="*/ 2260191 w 9124939"/>
              <a:gd name="connsiteY2348" fmla="*/ 3402018 h 6507156"/>
              <a:gd name="connsiteX2349" fmla="*/ 2251626 w 9124939"/>
              <a:gd name="connsiteY2349" fmla="*/ 3393438 h 6507156"/>
              <a:gd name="connsiteX2350" fmla="*/ 2251308 w 9124939"/>
              <a:gd name="connsiteY2350" fmla="*/ 3382954 h 6507156"/>
              <a:gd name="connsiteX2351" fmla="*/ 2267805 w 9124939"/>
              <a:gd name="connsiteY2351" fmla="*/ 3349275 h 6507156"/>
              <a:gd name="connsiteX2352" fmla="*/ 2269074 w 9124939"/>
              <a:gd name="connsiteY2352" fmla="*/ 3339744 h 6507156"/>
              <a:gd name="connsiteX2353" fmla="*/ 2242743 w 9124939"/>
              <a:gd name="connsiteY2353" fmla="*/ 3376917 h 6507156"/>
              <a:gd name="connsiteX2354" fmla="*/ 2238618 w 9124939"/>
              <a:gd name="connsiteY2354" fmla="*/ 3373740 h 6507156"/>
              <a:gd name="connsiteX2355" fmla="*/ 2233543 w 9124939"/>
              <a:gd name="connsiteY2355" fmla="*/ 3388672 h 6507156"/>
              <a:gd name="connsiteX2356" fmla="*/ 2241156 w 9124939"/>
              <a:gd name="connsiteY2356" fmla="*/ 3398840 h 6507156"/>
              <a:gd name="connsiteX2357" fmla="*/ 2248453 w 9124939"/>
              <a:gd name="connsiteY2357" fmla="*/ 3408371 h 6507156"/>
              <a:gd name="connsiteX2358" fmla="*/ 2245281 w 9124939"/>
              <a:gd name="connsiteY2358" fmla="*/ 3424258 h 6507156"/>
              <a:gd name="connsiteX2359" fmla="*/ 2237350 w 9124939"/>
              <a:gd name="connsiteY2359" fmla="*/ 3436013 h 6507156"/>
              <a:gd name="connsiteX2360" fmla="*/ 2231322 w 9124939"/>
              <a:gd name="connsiteY2360" fmla="*/ 3466509 h 6507156"/>
              <a:gd name="connsiteX2361" fmla="*/ 2228150 w 9124939"/>
              <a:gd name="connsiteY2361" fmla="*/ 3483347 h 6507156"/>
              <a:gd name="connsiteX2362" fmla="*/ 2222122 w 9124939"/>
              <a:gd name="connsiteY2362" fmla="*/ 3503681 h 6507156"/>
              <a:gd name="connsiteX2363" fmla="*/ 2211336 w 9124939"/>
              <a:gd name="connsiteY2363" fmla="*/ 3508765 h 6507156"/>
              <a:gd name="connsiteX2364" fmla="*/ 2199597 w 9124939"/>
              <a:gd name="connsiteY2364" fmla="*/ 3508765 h 6507156"/>
              <a:gd name="connsiteX2365" fmla="*/ 2195473 w 9124939"/>
              <a:gd name="connsiteY2365" fmla="*/ 3494467 h 6507156"/>
              <a:gd name="connsiteX2366" fmla="*/ 2201501 w 9124939"/>
              <a:gd name="connsiteY2366" fmla="*/ 3478582 h 6507156"/>
              <a:gd name="connsiteX2367" fmla="*/ 2211970 w 9124939"/>
              <a:gd name="connsiteY2367" fmla="*/ 3457295 h 6507156"/>
              <a:gd name="connsiteX2368" fmla="*/ 2222439 w 9124939"/>
              <a:gd name="connsiteY2368" fmla="*/ 3431564 h 6507156"/>
              <a:gd name="connsiteX2369" fmla="*/ 2222439 w 9124939"/>
              <a:gd name="connsiteY2369" fmla="*/ 3424258 h 6507156"/>
              <a:gd name="connsiteX2370" fmla="*/ 2211652 w 9124939"/>
              <a:gd name="connsiteY2370" fmla="*/ 3427751 h 6507156"/>
              <a:gd name="connsiteX2371" fmla="*/ 2209749 w 9124939"/>
              <a:gd name="connsiteY2371" fmla="*/ 3420444 h 6507156"/>
              <a:gd name="connsiteX2372" fmla="*/ 2216729 w 9124939"/>
              <a:gd name="connsiteY2372" fmla="*/ 3410912 h 6507156"/>
              <a:gd name="connsiteX2373" fmla="*/ 2220853 w 9124939"/>
              <a:gd name="connsiteY2373" fmla="*/ 3390580 h 6507156"/>
              <a:gd name="connsiteX2374" fmla="*/ 2211336 w 9124939"/>
              <a:gd name="connsiteY2374" fmla="*/ 3392803 h 6507156"/>
              <a:gd name="connsiteX2375" fmla="*/ 2218315 w 9124939"/>
              <a:gd name="connsiteY2375" fmla="*/ 3376917 h 6507156"/>
              <a:gd name="connsiteX2376" fmla="*/ 2226880 w 9124939"/>
              <a:gd name="connsiteY2376" fmla="*/ 3364208 h 6507156"/>
              <a:gd name="connsiteX2377" fmla="*/ 2232273 w 9124939"/>
              <a:gd name="connsiteY2377" fmla="*/ 3352769 h 6507156"/>
              <a:gd name="connsiteX2378" fmla="*/ 2220219 w 9124939"/>
              <a:gd name="connsiteY2378" fmla="*/ 3339108 h 6507156"/>
              <a:gd name="connsiteX2379" fmla="*/ 2220219 w 9124939"/>
              <a:gd name="connsiteY2379" fmla="*/ 3327352 h 6507156"/>
              <a:gd name="connsiteX2380" fmla="*/ 2236080 w 9124939"/>
              <a:gd name="connsiteY2380" fmla="*/ 3324177 h 6507156"/>
              <a:gd name="connsiteX2381" fmla="*/ 2235129 w 9124939"/>
              <a:gd name="connsiteY2381" fmla="*/ 3314644 h 6507156"/>
              <a:gd name="connsiteX2382" fmla="*/ 2240522 w 9124939"/>
              <a:gd name="connsiteY2382" fmla="*/ 3316551 h 6507156"/>
              <a:gd name="connsiteX2383" fmla="*/ 2238936 w 9124939"/>
              <a:gd name="connsiteY2383" fmla="*/ 3303841 h 6507156"/>
              <a:gd name="connsiteX2384" fmla="*/ 2256067 w 9124939"/>
              <a:gd name="connsiteY2384" fmla="*/ 3290178 h 6507156"/>
              <a:gd name="connsiteX2385" fmla="*/ 2252895 w 9124939"/>
              <a:gd name="connsiteY2385" fmla="*/ 3283825 h 6507156"/>
              <a:gd name="connsiteX2386" fmla="*/ 2256701 w 9124939"/>
              <a:gd name="connsiteY2386" fmla="*/ 3275246 h 6507156"/>
              <a:gd name="connsiteX2387" fmla="*/ 2252260 w 9124939"/>
              <a:gd name="connsiteY2387" fmla="*/ 3264761 h 6507156"/>
              <a:gd name="connsiteX2388" fmla="*/ 2250356 w 9124939"/>
              <a:gd name="connsiteY2388" fmla="*/ 3263807 h 6507156"/>
              <a:gd name="connsiteX2389" fmla="*/ 2238936 w 9124939"/>
              <a:gd name="connsiteY2389" fmla="*/ 3272386 h 6507156"/>
              <a:gd name="connsiteX2390" fmla="*/ 2238936 w 9124939"/>
              <a:gd name="connsiteY2390" fmla="*/ 3286366 h 6507156"/>
              <a:gd name="connsiteX2391" fmla="*/ 2224025 w 9124939"/>
              <a:gd name="connsiteY2391" fmla="*/ 3296851 h 6507156"/>
              <a:gd name="connsiteX2392" fmla="*/ 2219267 w 9124939"/>
              <a:gd name="connsiteY2392" fmla="*/ 3305430 h 6507156"/>
              <a:gd name="connsiteX2393" fmla="*/ 2207529 w 9124939"/>
              <a:gd name="connsiteY2393" fmla="*/ 3304159 h 6507156"/>
              <a:gd name="connsiteX2394" fmla="*/ 2197694 w 9124939"/>
              <a:gd name="connsiteY2394" fmla="*/ 3293038 h 6507156"/>
              <a:gd name="connsiteX2395" fmla="*/ 2185004 w 9124939"/>
              <a:gd name="connsiteY2395" fmla="*/ 3285413 h 6507156"/>
              <a:gd name="connsiteX2396" fmla="*/ 2186273 w 9124939"/>
              <a:gd name="connsiteY2396" fmla="*/ 3272704 h 6507156"/>
              <a:gd name="connsiteX2397" fmla="*/ 2201818 w 9124939"/>
              <a:gd name="connsiteY2397" fmla="*/ 3267620 h 6507156"/>
              <a:gd name="connsiteX2398" fmla="*/ 2185321 w 9124939"/>
              <a:gd name="connsiteY2398" fmla="*/ 3265397 h 6507156"/>
              <a:gd name="connsiteX2399" fmla="*/ 2184687 w 9124939"/>
              <a:gd name="connsiteY2399" fmla="*/ 3271433 h 6507156"/>
              <a:gd name="connsiteX2400" fmla="*/ 2176438 w 9124939"/>
              <a:gd name="connsiteY2400" fmla="*/ 3274292 h 6507156"/>
              <a:gd name="connsiteX2401" fmla="*/ 2160576 w 9124939"/>
              <a:gd name="connsiteY2401" fmla="*/ 3266667 h 6507156"/>
              <a:gd name="connsiteX2402" fmla="*/ 2161528 w 9124939"/>
              <a:gd name="connsiteY2402" fmla="*/ 3259361 h 6507156"/>
              <a:gd name="connsiteX2403" fmla="*/ 2181832 w 9124939"/>
              <a:gd name="connsiteY2403" fmla="*/ 3255229 h 6507156"/>
              <a:gd name="connsiteX2404" fmla="*/ 2192301 w 9124939"/>
              <a:gd name="connsiteY2404" fmla="*/ 3257771 h 6507156"/>
              <a:gd name="connsiteX2405" fmla="*/ 2200867 w 9124939"/>
              <a:gd name="connsiteY2405" fmla="*/ 3256818 h 6507156"/>
              <a:gd name="connsiteX2406" fmla="*/ 2202453 w 9124939"/>
              <a:gd name="connsiteY2406" fmla="*/ 3245063 h 6507156"/>
              <a:gd name="connsiteX2407" fmla="*/ 2192936 w 9124939"/>
              <a:gd name="connsiteY2407" fmla="*/ 3232672 h 6507156"/>
              <a:gd name="connsiteX2408" fmla="*/ 2197059 w 9124939"/>
              <a:gd name="connsiteY2408" fmla="*/ 3219328 h 6507156"/>
              <a:gd name="connsiteX2409" fmla="*/ 2217046 w 9124939"/>
              <a:gd name="connsiteY2409" fmla="*/ 3216787 h 6507156"/>
              <a:gd name="connsiteX2410" fmla="*/ 2198011 w 9124939"/>
              <a:gd name="connsiteY2410" fmla="*/ 3207255 h 6507156"/>
              <a:gd name="connsiteX2411" fmla="*/ 2212922 w 9124939"/>
              <a:gd name="connsiteY2411" fmla="*/ 3197724 h 6507156"/>
              <a:gd name="connsiteX2412" fmla="*/ 2225612 w 9124939"/>
              <a:gd name="connsiteY2412" fmla="*/ 3204079 h 6507156"/>
              <a:gd name="connsiteX2413" fmla="*/ 2210701 w 9124939"/>
              <a:gd name="connsiteY2413" fmla="*/ 3187240 h 6507156"/>
              <a:gd name="connsiteX2414" fmla="*/ 2216729 w 9124939"/>
              <a:gd name="connsiteY2414" fmla="*/ 3178662 h 6507156"/>
              <a:gd name="connsiteX2415" fmla="*/ 2233543 w 9124939"/>
              <a:gd name="connsiteY2415" fmla="*/ 3175485 h 6507156"/>
              <a:gd name="connsiteX2416" fmla="*/ 2234812 w 9124939"/>
              <a:gd name="connsiteY2416" fmla="*/ 3170084 h 6507156"/>
              <a:gd name="connsiteX2417" fmla="*/ 2217680 w 9124939"/>
              <a:gd name="connsiteY2417" fmla="*/ 3164048 h 6507156"/>
              <a:gd name="connsiteX2418" fmla="*/ 2241791 w 9124939"/>
              <a:gd name="connsiteY2418" fmla="*/ 3148798 h 6507156"/>
              <a:gd name="connsiteX2419" fmla="*/ 2219901 w 9124939"/>
              <a:gd name="connsiteY2419" fmla="*/ 3156740 h 6507156"/>
              <a:gd name="connsiteX2420" fmla="*/ 2219901 w 9124939"/>
              <a:gd name="connsiteY2420" fmla="*/ 3148162 h 6507156"/>
              <a:gd name="connsiteX2421" fmla="*/ 2208163 w 9124939"/>
              <a:gd name="connsiteY2421" fmla="*/ 3164048 h 6507156"/>
              <a:gd name="connsiteX2422" fmla="*/ 2194521 w 9124939"/>
              <a:gd name="connsiteY2422" fmla="*/ 3145302 h 6507156"/>
              <a:gd name="connsiteX2423" fmla="*/ 2189763 w 9124939"/>
              <a:gd name="connsiteY2423" fmla="*/ 3124016 h 6507156"/>
              <a:gd name="connsiteX2424" fmla="*/ 2198328 w 9124939"/>
              <a:gd name="connsiteY2424" fmla="*/ 3119886 h 6507156"/>
              <a:gd name="connsiteX2425" fmla="*/ 2216411 w 9124939"/>
              <a:gd name="connsiteY2425" fmla="*/ 3130053 h 6507156"/>
              <a:gd name="connsiteX2426" fmla="*/ 2228150 w 9124939"/>
              <a:gd name="connsiteY2426" fmla="*/ 3129100 h 6507156"/>
              <a:gd name="connsiteX2427" fmla="*/ 2215142 w 9124939"/>
              <a:gd name="connsiteY2427" fmla="*/ 3124016 h 6507156"/>
              <a:gd name="connsiteX2428" fmla="*/ 2195791 w 9124939"/>
              <a:gd name="connsiteY2428" fmla="*/ 3100188 h 6507156"/>
              <a:gd name="connsiteX2429" fmla="*/ 2200232 w 9124939"/>
              <a:gd name="connsiteY2429" fmla="*/ 3093516 h 6507156"/>
              <a:gd name="connsiteX2430" fmla="*/ 2208480 w 9124939"/>
              <a:gd name="connsiteY2430" fmla="*/ 3092246 h 6507156"/>
              <a:gd name="connsiteX2431" fmla="*/ 2193887 w 9124939"/>
              <a:gd name="connsiteY2431" fmla="*/ 3072548 h 6507156"/>
              <a:gd name="connsiteX2432" fmla="*/ 2202770 w 9124939"/>
              <a:gd name="connsiteY2432" fmla="*/ 3063017 h 6507156"/>
              <a:gd name="connsiteX2433" fmla="*/ 2215777 w 9124939"/>
              <a:gd name="connsiteY2433" fmla="*/ 3063017 h 6507156"/>
              <a:gd name="connsiteX2434" fmla="*/ 2238936 w 9124939"/>
              <a:gd name="connsiteY2434" fmla="*/ 3063652 h 6507156"/>
              <a:gd name="connsiteX2435" fmla="*/ 2234812 w 9124939"/>
              <a:gd name="connsiteY2435" fmla="*/ 3058251 h 6507156"/>
              <a:gd name="connsiteX2436" fmla="*/ 2237984 w 9124939"/>
              <a:gd name="connsiteY2436" fmla="*/ 3054121 h 6507156"/>
              <a:gd name="connsiteX2437" fmla="*/ 2250674 w 9124939"/>
              <a:gd name="connsiteY2437" fmla="*/ 3062381 h 6507156"/>
              <a:gd name="connsiteX2438" fmla="*/ 2254798 w 9124939"/>
              <a:gd name="connsiteY2438" fmla="*/ 3058251 h 6507156"/>
              <a:gd name="connsiteX2439" fmla="*/ 2244329 w 9124939"/>
              <a:gd name="connsiteY2439" fmla="*/ 3040460 h 6507156"/>
              <a:gd name="connsiteX2440" fmla="*/ 2230053 w 9124939"/>
              <a:gd name="connsiteY2440" fmla="*/ 3029022 h 6507156"/>
              <a:gd name="connsiteX2441" fmla="*/ 2230053 w 9124939"/>
              <a:gd name="connsiteY2441" fmla="*/ 3022668 h 6507156"/>
              <a:gd name="connsiteX2442" fmla="*/ 2237667 w 9124939"/>
              <a:gd name="connsiteY2442" fmla="*/ 3020443 h 6507156"/>
              <a:gd name="connsiteX2443" fmla="*/ 2247184 w 9124939"/>
              <a:gd name="connsiteY2443" fmla="*/ 3025845 h 6507156"/>
              <a:gd name="connsiteX2444" fmla="*/ 2249087 w 9124939"/>
              <a:gd name="connsiteY2444" fmla="*/ 3020443 h 6507156"/>
              <a:gd name="connsiteX2445" fmla="*/ 2240839 w 9124939"/>
              <a:gd name="connsiteY2445" fmla="*/ 3005510 h 6507156"/>
              <a:gd name="connsiteX2446" fmla="*/ 2250039 w 9124939"/>
              <a:gd name="connsiteY2446" fmla="*/ 2996929 h 6507156"/>
              <a:gd name="connsiteX2447" fmla="*/ 2260509 w 9124939"/>
              <a:gd name="connsiteY2447" fmla="*/ 2990576 h 6507156"/>
              <a:gd name="connsiteX2448" fmla="*/ 2275419 w 9124939"/>
              <a:gd name="connsiteY2448" fmla="*/ 2999790 h 6507156"/>
              <a:gd name="connsiteX2449" fmla="*/ 2275419 w 9124939"/>
              <a:gd name="connsiteY2449" fmla="*/ 2993751 h 6507156"/>
              <a:gd name="connsiteX2450" fmla="*/ 2257336 w 9124939"/>
              <a:gd name="connsiteY2450" fmla="*/ 2984223 h 6507156"/>
              <a:gd name="connsiteX2451" fmla="*/ 2255115 w 9124939"/>
              <a:gd name="connsiteY2451" fmla="*/ 2973103 h 6507156"/>
              <a:gd name="connsiteX2452" fmla="*/ 2256067 w 9124939"/>
              <a:gd name="connsiteY2452" fmla="*/ 2961347 h 6507156"/>
              <a:gd name="connsiteX2453" fmla="*/ 2268757 w 9124939"/>
              <a:gd name="connsiteY2453" fmla="*/ 2944192 h 6507156"/>
              <a:gd name="connsiteX2454" fmla="*/ 2270660 w 9124939"/>
              <a:gd name="connsiteY2454" fmla="*/ 2931484 h 6507156"/>
              <a:gd name="connsiteX2455" fmla="*/ 2275736 w 9124939"/>
              <a:gd name="connsiteY2455" fmla="*/ 2931484 h 6507156"/>
              <a:gd name="connsiteX2456" fmla="*/ 2286205 w 9124939"/>
              <a:gd name="connsiteY2456" fmla="*/ 2927354 h 6507156"/>
              <a:gd name="connsiteX2457" fmla="*/ 2296039 w 9124939"/>
              <a:gd name="connsiteY2457" fmla="*/ 2933391 h 6507156"/>
              <a:gd name="connsiteX2458" fmla="*/ 2307459 w 9124939"/>
              <a:gd name="connsiteY2458" fmla="*/ 2942920 h 6507156"/>
              <a:gd name="connsiteX2459" fmla="*/ 2310632 w 9124939"/>
              <a:gd name="connsiteY2459" fmla="*/ 2936567 h 6507156"/>
              <a:gd name="connsiteX2460" fmla="*/ 2318246 w 9124939"/>
              <a:gd name="connsiteY2460" fmla="*/ 2936567 h 6507156"/>
              <a:gd name="connsiteX2461" fmla="*/ 2327762 w 9124939"/>
              <a:gd name="connsiteY2461" fmla="*/ 2943556 h 6507156"/>
              <a:gd name="connsiteX2462" fmla="*/ 2335059 w 9124939"/>
              <a:gd name="connsiteY2462" fmla="*/ 2947686 h 6507156"/>
              <a:gd name="connsiteX2463" fmla="*/ 2347751 w 9124939"/>
              <a:gd name="connsiteY2463" fmla="*/ 2941332 h 6507156"/>
              <a:gd name="connsiteX2464" fmla="*/ 2373445 w 9124939"/>
              <a:gd name="connsiteY2464" fmla="*/ 2931484 h 6507156"/>
              <a:gd name="connsiteX2465" fmla="*/ 2389306 w 9124939"/>
              <a:gd name="connsiteY2465" fmla="*/ 2941014 h 6507156"/>
              <a:gd name="connsiteX2466" fmla="*/ 2404850 w 9124939"/>
              <a:gd name="connsiteY2466" fmla="*/ 2930531 h 6507156"/>
              <a:gd name="connsiteX2467" fmla="*/ 2443869 w 9124939"/>
              <a:gd name="connsiteY2467" fmla="*/ 2919412 h 6507156"/>
              <a:gd name="connsiteX2468" fmla="*/ 4948170 w 9124939"/>
              <a:gd name="connsiteY2468" fmla="*/ 2914651 h 6507156"/>
              <a:gd name="connsiteX2469" fmla="*/ 4958990 w 9124939"/>
              <a:gd name="connsiteY2469" fmla="*/ 2924199 h 6507156"/>
              <a:gd name="connsiteX2470" fmla="*/ 4970448 w 9124939"/>
              <a:gd name="connsiteY2470" fmla="*/ 2937566 h 6507156"/>
              <a:gd name="connsiteX2471" fmla="*/ 4969811 w 9124939"/>
              <a:gd name="connsiteY2471" fmla="*/ 2947115 h 6507156"/>
              <a:gd name="connsiteX2472" fmla="*/ 4959309 w 9124939"/>
              <a:gd name="connsiteY2472" fmla="*/ 2944250 h 6507156"/>
              <a:gd name="connsiteX2473" fmla="*/ 4949761 w 9124939"/>
              <a:gd name="connsiteY2473" fmla="*/ 2952844 h 6507156"/>
              <a:gd name="connsiteX2474" fmla="*/ 4941168 w 9124939"/>
              <a:gd name="connsiteY2474" fmla="*/ 2963348 h 6507156"/>
              <a:gd name="connsiteX2475" fmla="*/ 4926528 w 9124939"/>
              <a:gd name="connsiteY2475" fmla="*/ 2970032 h 6507156"/>
              <a:gd name="connsiteX2476" fmla="*/ 4923346 w 9124939"/>
              <a:gd name="connsiteY2476" fmla="*/ 2985948 h 6507156"/>
              <a:gd name="connsiteX2477" fmla="*/ 4891520 w 9124939"/>
              <a:gd name="connsiteY2477" fmla="*/ 2978626 h 6507156"/>
              <a:gd name="connsiteX2478" fmla="*/ 4884200 w 9124939"/>
              <a:gd name="connsiteY2478" fmla="*/ 2984994 h 6507156"/>
              <a:gd name="connsiteX2479" fmla="*/ 4881336 w 9124939"/>
              <a:gd name="connsiteY2479" fmla="*/ 3009186 h 6507156"/>
              <a:gd name="connsiteX2480" fmla="*/ 4858103 w 9124939"/>
              <a:gd name="connsiteY2480" fmla="*/ 3040062 h 6507156"/>
              <a:gd name="connsiteX2481" fmla="*/ 4845372 w 9124939"/>
              <a:gd name="connsiteY2481" fmla="*/ 3022236 h 6507156"/>
              <a:gd name="connsiteX2482" fmla="*/ 4852374 w 9124939"/>
              <a:gd name="connsiteY2482" fmla="*/ 3009505 h 6507156"/>
              <a:gd name="connsiteX2483" fmla="*/ 4871788 w 9124939"/>
              <a:gd name="connsiteY2483" fmla="*/ 3002181 h 6507156"/>
              <a:gd name="connsiteX2484" fmla="*/ 4872743 w 9124939"/>
              <a:gd name="connsiteY2484" fmla="*/ 2995813 h 6507156"/>
              <a:gd name="connsiteX2485" fmla="*/ 4848873 w 9124939"/>
              <a:gd name="connsiteY2485" fmla="*/ 2974807 h 6507156"/>
              <a:gd name="connsiteX2486" fmla="*/ 4837098 w 9124939"/>
              <a:gd name="connsiteY2486" fmla="*/ 2957936 h 6507156"/>
              <a:gd name="connsiteX2487" fmla="*/ 4855238 w 9124939"/>
              <a:gd name="connsiteY2487" fmla="*/ 2956664 h 6507156"/>
              <a:gd name="connsiteX2488" fmla="*/ 4839962 w 9124939"/>
              <a:gd name="connsiteY2488" fmla="*/ 2932792 h 6507156"/>
              <a:gd name="connsiteX2489" fmla="*/ 4845372 w 9124939"/>
              <a:gd name="connsiteY2489" fmla="*/ 2927382 h 6507156"/>
              <a:gd name="connsiteX2490" fmla="*/ 4866696 w 9124939"/>
              <a:gd name="connsiteY2490" fmla="*/ 2941704 h 6507156"/>
              <a:gd name="connsiteX2491" fmla="*/ 4868924 w 9124939"/>
              <a:gd name="connsiteY2491" fmla="*/ 2931201 h 6507156"/>
              <a:gd name="connsiteX2492" fmla="*/ 4883563 w 9124939"/>
              <a:gd name="connsiteY2492" fmla="*/ 2938521 h 6507156"/>
              <a:gd name="connsiteX2493" fmla="*/ 4873061 w 9124939"/>
              <a:gd name="connsiteY2493" fmla="*/ 2931201 h 6507156"/>
              <a:gd name="connsiteX2494" fmla="*/ 4895975 w 9124939"/>
              <a:gd name="connsiteY2494" fmla="*/ 2915287 h 6507156"/>
              <a:gd name="connsiteX2495" fmla="*/ 4912207 w 9124939"/>
              <a:gd name="connsiteY2495" fmla="*/ 2919107 h 6507156"/>
              <a:gd name="connsiteX2496" fmla="*/ 4948170 w 9124939"/>
              <a:gd name="connsiteY2496" fmla="*/ 2914651 h 6507156"/>
              <a:gd name="connsiteX2497" fmla="*/ 4975319 w 9124939"/>
              <a:gd name="connsiteY2497" fmla="*/ 2900364 h 6507156"/>
              <a:gd name="connsiteX2498" fmla="*/ 4983148 w 9124939"/>
              <a:gd name="connsiteY2498" fmla="*/ 2918665 h 6507156"/>
              <a:gd name="connsiteX2499" fmla="*/ 4973362 w 9124939"/>
              <a:gd name="connsiteY2499" fmla="*/ 2927350 h 6507156"/>
              <a:gd name="connsiteX2500" fmla="*/ 4960313 w 9124939"/>
              <a:gd name="connsiteY2500" fmla="*/ 2918975 h 6507156"/>
              <a:gd name="connsiteX2501" fmla="*/ 4959335 w 9124939"/>
              <a:gd name="connsiteY2501" fmla="*/ 2907499 h 6507156"/>
              <a:gd name="connsiteX2502" fmla="*/ 4975319 w 9124939"/>
              <a:gd name="connsiteY2502" fmla="*/ 2900364 h 6507156"/>
              <a:gd name="connsiteX2503" fmla="*/ 2472000 w 9124939"/>
              <a:gd name="connsiteY2503" fmla="*/ 2881314 h 6507156"/>
              <a:gd name="connsiteX2504" fmla="*/ 2478081 w 9124939"/>
              <a:gd name="connsiteY2504" fmla="*/ 2888119 h 6507156"/>
              <a:gd name="connsiteX2505" fmla="*/ 2471324 w 9124939"/>
              <a:gd name="connsiteY2505" fmla="*/ 2900363 h 6507156"/>
              <a:gd name="connsiteX2506" fmla="*/ 2464568 w 9124939"/>
              <a:gd name="connsiteY2506" fmla="*/ 2895941 h 6507156"/>
              <a:gd name="connsiteX2507" fmla="*/ 2462203 w 9124939"/>
              <a:gd name="connsiteY2507" fmla="*/ 2885737 h 6507156"/>
              <a:gd name="connsiteX2508" fmla="*/ 2472000 w 9124939"/>
              <a:gd name="connsiteY2508" fmla="*/ 2881314 h 6507156"/>
              <a:gd name="connsiteX2509" fmla="*/ 2436034 w 9124939"/>
              <a:gd name="connsiteY2509" fmla="*/ 2865435 h 6507156"/>
              <a:gd name="connsiteX2510" fmla="*/ 2451089 w 9124939"/>
              <a:gd name="connsiteY2510" fmla="*/ 2883712 h 6507156"/>
              <a:gd name="connsiteX2511" fmla="*/ 2438544 w 9124939"/>
              <a:gd name="connsiteY2511" fmla="*/ 2890840 h 6507156"/>
              <a:gd name="connsiteX2512" fmla="*/ 2425685 w 9124939"/>
              <a:gd name="connsiteY2512" fmla="*/ 2880927 h 6507156"/>
              <a:gd name="connsiteX2513" fmla="*/ 2425685 w 9124939"/>
              <a:gd name="connsiteY2513" fmla="*/ 2871629 h 6507156"/>
              <a:gd name="connsiteX2514" fmla="*/ 2436034 w 9124939"/>
              <a:gd name="connsiteY2514" fmla="*/ 2865435 h 6507156"/>
              <a:gd name="connsiteX2515" fmla="*/ 4901716 w 9124939"/>
              <a:gd name="connsiteY2515" fmla="*/ 2840036 h 6507156"/>
              <a:gd name="connsiteX2516" fmla="*/ 4927209 w 9124939"/>
              <a:gd name="connsiteY2516" fmla="*/ 2841942 h 6507156"/>
              <a:gd name="connsiteX2517" fmla="*/ 4937088 w 9124939"/>
              <a:gd name="connsiteY2517" fmla="*/ 2855593 h 6507156"/>
              <a:gd name="connsiteX2518" fmla="*/ 4943461 w 9124939"/>
              <a:gd name="connsiteY2518" fmla="*/ 2872421 h 6507156"/>
              <a:gd name="connsiteX2519" fmla="*/ 4938362 w 9124939"/>
              <a:gd name="connsiteY2519" fmla="*/ 2875915 h 6507156"/>
              <a:gd name="connsiteX2520" fmla="*/ 4932945 w 9124939"/>
              <a:gd name="connsiteY2520" fmla="*/ 2870516 h 6507156"/>
              <a:gd name="connsiteX2521" fmla="*/ 4924341 w 9124939"/>
              <a:gd name="connsiteY2521" fmla="*/ 2876867 h 6507156"/>
              <a:gd name="connsiteX2522" fmla="*/ 4917331 w 9124939"/>
              <a:gd name="connsiteY2522" fmla="*/ 2889570 h 6507156"/>
              <a:gd name="connsiteX2523" fmla="*/ 4910957 w 9124939"/>
              <a:gd name="connsiteY2523" fmla="*/ 2900364 h 6507156"/>
              <a:gd name="connsiteX2524" fmla="*/ 4898211 w 9124939"/>
              <a:gd name="connsiteY2524" fmla="*/ 2900364 h 6507156"/>
              <a:gd name="connsiteX2525" fmla="*/ 4887376 w 9124939"/>
              <a:gd name="connsiteY2525" fmla="*/ 2891158 h 6507156"/>
              <a:gd name="connsiteX2526" fmla="*/ 4889288 w 9124939"/>
              <a:gd name="connsiteY2526" fmla="*/ 2875279 h 6507156"/>
              <a:gd name="connsiteX2527" fmla="*/ 4872718 w 9124939"/>
              <a:gd name="connsiteY2527" fmla="*/ 2872104 h 6507156"/>
              <a:gd name="connsiteX2528" fmla="*/ 4859653 w 9124939"/>
              <a:gd name="connsiteY2528" fmla="*/ 2870198 h 6507156"/>
              <a:gd name="connsiteX2529" fmla="*/ 4856148 w 9124939"/>
              <a:gd name="connsiteY2529" fmla="*/ 2862893 h 6507156"/>
              <a:gd name="connsiteX2530" fmla="*/ 4874311 w 9124939"/>
              <a:gd name="connsiteY2530" fmla="*/ 2857496 h 6507156"/>
              <a:gd name="connsiteX2531" fmla="*/ 4887058 w 9124939"/>
              <a:gd name="connsiteY2531" fmla="*/ 2857179 h 6507156"/>
              <a:gd name="connsiteX2532" fmla="*/ 4896618 w 9124939"/>
              <a:gd name="connsiteY2532" fmla="*/ 2848609 h 6507156"/>
              <a:gd name="connsiteX2533" fmla="*/ 4901716 w 9124939"/>
              <a:gd name="connsiteY2533" fmla="*/ 2840036 h 6507156"/>
              <a:gd name="connsiteX2534" fmla="*/ 2490781 w 9124939"/>
              <a:gd name="connsiteY2534" fmla="*/ 2835273 h 6507156"/>
              <a:gd name="connsiteX2535" fmla="*/ 2483139 w 9124939"/>
              <a:gd name="connsiteY2535" fmla="*/ 2843212 h 6507156"/>
              <a:gd name="connsiteX2536" fmla="*/ 2476492 w 9124939"/>
              <a:gd name="connsiteY2536" fmla="*/ 2838506 h 6507156"/>
              <a:gd name="connsiteX2537" fmla="*/ 2490781 w 9124939"/>
              <a:gd name="connsiteY2537" fmla="*/ 2835273 h 6507156"/>
              <a:gd name="connsiteX2538" fmla="*/ 3825906 w 9124939"/>
              <a:gd name="connsiteY2538" fmla="*/ 2835128 h 6507156"/>
              <a:gd name="connsiteX2539" fmla="*/ 3843966 w 9124939"/>
              <a:gd name="connsiteY2539" fmla="*/ 2866495 h 6507156"/>
              <a:gd name="connsiteX2540" fmla="*/ 3844391 w 9124939"/>
              <a:gd name="connsiteY2540" fmla="*/ 2866209 h 6507156"/>
              <a:gd name="connsiteX2541" fmla="*/ 3826590 w 9124939"/>
              <a:gd name="connsiteY2541" fmla="*/ 2835280 h 6507156"/>
              <a:gd name="connsiteX2542" fmla="*/ 3825906 w 9124939"/>
              <a:gd name="connsiteY2542" fmla="*/ 2835128 h 6507156"/>
              <a:gd name="connsiteX2543" fmla="*/ 4978068 w 9124939"/>
              <a:gd name="connsiteY2543" fmla="*/ 2832099 h 6507156"/>
              <a:gd name="connsiteX2544" fmla="*/ 4979973 w 9124939"/>
              <a:gd name="connsiteY2544" fmla="*/ 2845527 h 6507156"/>
              <a:gd name="connsiteX2545" fmla="*/ 4969495 w 9124939"/>
              <a:gd name="connsiteY2545" fmla="*/ 2844590 h 6507156"/>
              <a:gd name="connsiteX2546" fmla="*/ 4969178 w 9124939"/>
              <a:gd name="connsiteY2546" fmla="*/ 2845527 h 6507156"/>
              <a:gd name="connsiteX2547" fmla="*/ 4967908 w 9124939"/>
              <a:gd name="connsiteY2547" fmla="*/ 2847401 h 6507156"/>
              <a:gd name="connsiteX2548" fmla="*/ 4966320 w 9124939"/>
              <a:gd name="connsiteY2548" fmla="*/ 2849275 h 6507156"/>
              <a:gd name="connsiteX2549" fmla="*/ 4965050 w 9124939"/>
              <a:gd name="connsiteY2549" fmla="*/ 2850524 h 6507156"/>
              <a:gd name="connsiteX2550" fmla="*/ 4964098 w 9124939"/>
              <a:gd name="connsiteY2550" fmla="*/ 2850837 h 6507156"/>
              <a:gd name="connsiteX2551" fmla="*/ 4963463 w 9124939"/>
              <a:gd name="connsiteY2551" fmla="*/ 2851149 h 6507156"/>
              <a:gd name="connsiteX2552" fmla="*/ 4963145 w 9124939"/>
              <a:gd name="connsiteY2552" fmla="*/ 2850837 h 6507156"/>
              <a:gd name="connsiteX2553" fmla="*/ 4961875 w 9124939"/>
              <a:gd name="connsiteY2553" fmla="*/ 2849900 h 6507156"/>
              <a:gd name="connsiteX2554" fmla="*/ 4960605 w 9124939"/>
              <a:gd name="connsiteY2554" fmla="*/ 2848338 h 6507156"/>
              <a:gd name="connsiteX2555" fmla="*/ 4959970 w 9124939"/>
              <a:gd name="connsiteY2555" fmla="*/ 2846777 h 6507156"/>
              <a:gd name="connsiteX2556" fmla="*/ 4958383 w 9124939"/>
              <a:gd name="connsiteY2556" fmla="*/ 2843029 h 6507156"/>
              <a:gd name="connsiteX2557" fmla="*/ 4957748 w 9124939"/>
              <a:gd name="connsiteY2557" fmla="*/ 2841780 h 6507156"/>
              <a:gd name="connsiteX2558" fmla="*/ 4959970 w 9124939"/>
              <a:gd name="connsiteY2558" fmla="*/ 2833348 h 6507156"/>
              <a:gd name="connsiteX2559" fmla="*/ 4978068 w 9124939"/>
              <a:gd name="connsiteY2559" fmla="*/ 2832099 h 6507156"/>
              <a:gd name="connsiteX2560" fmla="*/ 2432454 w 9124939"/>
              <a:gd name="connsiteY2560" fmla="*/ 2827338 h 6507156"/>
              <a:gd name="connsiteX2561" fmla="*/ 2448525 w 9124939"/>
              <a:gd name="connsiteY2561" fmla="*/ 2830154 h 6507156"/>
              <a:gd name="connsiteX2562" fmla="*/ 2454309 w 9124939"/>
              <a:gd name="connsiteY2562" fmla="*/ 2838605 h 6507156"/>
              <a:gd name="connsiteX2563" fmla="*/ 2451096 w 9124939"/>
              <a:gd name="connsiteY2563" fmla="*/ 2850187 h 6507156"/>
              <a:gd name="connsiteX2564" fmla="*/ 2457524 w 9124939"/>
              <a:gd name="connsiteY2564" fmla="*/ 2858637 h 6507156"/>
              <a:gd name="connsiteX2565" fmla="*/ 2473593 w 9124939"/>
              <a:gd name="connsiteY2565" fmla="*/ 2845492 h 6507156"/>
              <a:gd name="connsiteX2566" fmla="*/ 2483236 w 9124939"/>
              <a:gd name="connsiteY2566" fmla="*/ 2853944 h 6507156"/>
              <a:gd name="connsiteX2567" fmla="*/ 2489665 w 9124939"/>
              <a:gd name="connsiteY2567" fmla="*/ 2859263 h 6507156"/>
              <a:gd name="connsiteX2568" fmla="*/ 2503484 w 9124939"/>
              <a:gd name="connsiteY2568" fmla="*/ 2854882 h 6507156"/>
              <a:gd name="connsiteX2569" fmla="*/ 2498342 w 9124939"/>
              <a:gd name="connsiteY2569" fmla="*/ 2868339 h 6507156"/>
              <a:gd name="connsiteX2570" fmla="*/ 2483236 w 9124939"/>
              <a:gd name="connsiteY2570" fmla="*/ 2871786 h 6507156"/>
              <a:gd name="connsiteX2571" fmla="*/ 2476808 w 9124939"/>
              <a:gd name="connsiteY2571" fmla="*/ 2853944 h 6507156"/>
              <a:gd name="connsiteX2572" fmla="*/ 2451096 w 9124939"/>
              <a:gd name="connsiteY2572" fmla="*/ 2869907 h 6507156"/>
              <a:gd name="connsiteX2573" fmla="*/ 2443382 w 9124939"/>
              <a:gd name="connsiteY2573" fmla="*/ 2863644 h 6507156"/>
              <a:gd name="connsiteX2574" fmla="*/ 2432775 w 9124939"/>
              <a:gd name="connsiteY2574" fmla="*/ 2862703 h 6507156"/>
              <a:gd name="connsiteX2575" fmla="*/ 2424099 w 9124939"/>
              <a:gd name="connsiteY2575" fmla="*/ 2851439 h 6507156"/>
              <a:gd name="connsiteX2576" fmla="*/ 2432454 w 9124939"/>
              <a:gd name="connsiteY2576" fmla="*/ 2827338 h 6507156"/>
              <a:gd name="connsiteX2577" fmla="*/ 5360338 w 9124939"/>
              <a:gd name="connsiteY2577" fmla="*/ 2826295 h 6507156"/>
              <a:gd name="connsiteX2578" fmla="*/ 5349226 w 9124939"/>
              <a:gd name="connsiteY2578" fmla="*/ 2838666 h 6507156"/>
              <a:gd name="connsiteX2579" fmla="*/ 5340653 w 9124939"/>
              <a:gd name="connsiteY2579" fmla="*/ 2848500 h 6507156"/>
              <a:gd name="connsiteX2580" fmla="*/ 5334303 w 9124939"/>
              <a:gd name="connsiteY2580" fmla="*/ 2856111 h 6507156"/>
              <a:gd name="connsiteX2581" fmla="*/ 5332398 w 9124939"/>
              <a:gd name="connsiteY2581" fmla="*/ 2859282 h 6507156"/>
              <a:gd name="connsiteX2582" fmla="*/ 5330811 w 9124939"/>
              <a:gd name="connsiteY2582" fmla="*/ 2863085 h 6507156"/>
              <a:gd name="connsiteX2583" fmla="*/ 5329858 w 9124939"/>
              <a:gd name="connsiteY2583" fmla="*/ 2867214 h 6507156"/>
              <a:gd name="connsiteX2584" fmla="*/ 5329223 w 9124939"/>
              <a:gd name="connsiteY2584" fmla="*/ 2871652 h 6507156"/>
              <a:gd name="connsiteX2585" fmla="*/ 5328588 w 9124939"/>
              <a:gd name="connsiteY2585" fmla="*/ 2878317 h 6507156"/>
              <a:gd name="connsiteX2586" fmla="*/ 5328271 w 9124939"/>
              <a:gd name="connsiteY2586" fmla="*/ 2881489 h 6507156"/>
              <a:gd name="connsiteX2587" fmla="*/ 5347956 w 9124939"/>
              <a:gd name="connsiteY2587" fmla="*/ 2890376 h 6507156"/>
              <a:gd name="connsiteX2588" fmla="*/ 5345416 w 9124939"/>
              <a:gd name="connsiteY2588" fmla="*/ 2910993 h 6507156"/>
              <a:gd name="connsiteX2589" fmla="*/ 5356211 w 9124939"/>
              <a:gd name="connsiteY2589" fmla="*/ 2953496 h 6507156"/>
              <a:gd name="connsiteX2590" fmla="*/ 5370181 w 9124939"/>
              <a:gd name="connsiteY2590" fmla="*/ 2977289 h 6507156"/>
              <a:gd name="connsiteX2591" fmla="*/ 5379388 w 9124939"/>
              <a:gd name="connsiteY2591" fmla="*/ 2985853 h 6507156"/>
              <a:gd name="connsiteX2592" fmla="*/ 5384468 w 9124939"/>
              <a:gd name="connsiteY2592" fmla="*/ 3002665 h 6507156"/>
              <a:gd name="connsiteX2593" fmla="*/ 5395263 w 9124939"/>
              <a:gd name="connsiteY2593" fmla="*/ 3002982 h 6507156"/>
              <a:gd name="connsiteX2594" fmla="*/ 5395388 w 9124939"/>
              <a:gd name="connsiteY2594" fmla="*/ 3003134 h 6507156"/>
              <a:gd name="connsiteX2595" fmla="*/ 5400031 w 9124939"/>
              <a:gd name="connsiteY2595" fmla="*/ 3003378 h 6507156"/>
              <a:gd name="connsiteX2596" fmla="*/ 5413051 w 9124939"/>
              <a:gd name="connsiteY2596" fmla="*/ 3018297 h 6507156"/>
              <a:gd name="connsiteX2597" fmla="*/ 5417179 w 9124939"/>
              <a:gd name="connsiteY2597" fmla="*/ 3037343 h 6507156"/>
              <a:gd name="connsiteX2598" fmla="*/ 5434009 w 9124939"/>
              <a:gd name="connsiteY2598" fmla="*/ 3039883 h 6507156"/>
              <a:gd name="connsiteX2599" fmla="*/ 5442583 w 9124939"/>
              <a:gd name="connsiteY2599" fmla="*/ 3029724 h 6507156"/>
              <a:gd name="connsiteX2600" fmla="*/ 5442266 w 9124939"/>
              <a:gd name="connsiteY2600" fmla="*/ 3012583 h 6507156"/>
              <a:gd name="connsiteX2601" fmla="*/ 5435597 w 9124939"/>
              <a:gd name="connsiteY2601" fmla="*/ 2986236 h 6507156"/>
              <a:gd name="connsiteX2602" fmla="*/ 5424800 w 9124939"/>
              <a:gd name="connsiteY2602" fmla="*/ 2978618 h 6507156"/>
              <a:gd name="connsiteX2603" fmla="*/ 5408922 w 9124939"/>
              <a:gd name="connsiteY2603" fmla="*/ 2985919 h 6507156"/>
              <a:gd name="connsiteX2604" fmla="*/ 5392092 w 9124939"/>
              <a:gd name="connsiteY2604" fmla="*/ 2986236 h 6507156"/>
              <a:gd name="connsiteX2605" fmla="*/ 5381613 w 9124939"/>
              <a:gd name="connsiteY2605" fmla="*/ 2966873 h 6507156"/>
              <a:gd name="connsiteX2606" fmla="*/ 5385106 w 9124939"/>
              <a:gd name="connsiteY2606" fmla="*/ 2954175 h 6507156"/>
              <a:gd name="connsiteX2607" fmla="*/ 5389869 w 9124939"/>
              <a:gd name="connsiteY2607" fmla="*/ 2943065 h 6507156"/>
              <a:gd name="connsiteX2608" fmla="*/ 5407335 w 9124939"/>
              <a:gd name="connsiteY2608" fmla="*/ 2931636 h 6507156"/>
              <a:gd name="connsiteX2609" fmla="*/ 5406700 w 9124939"/>
              <a:gd name="connsiteY2609" fmla="*/ 2903385 h 6507156"/>
              <a:gd name="connsiteX2610" fmla="*/ 5403206 w 9124939"/>
              <a:gd name="connsiteY2610" fmla="*/ 2873546 h 6507156"/>
              <a:gd name="connsiteX2611" fmla="*/ 5408287 w 9124939"/>
              <a:gd name="connsiteY2611" fmla="*/ 2849739 h 6507156"/>
              <a:gd name="connsiteX2612" fmla="*/ 5407652 w 9124939"/>
              <a:gd name="connsiteY2612" fmla="*/ 2845929 h 6507156"/>
              <a:gd name="connsiteX2613" fmla="*/ 5408557 w 9124939"/>
              <a:gd name="connsiteY2613" fmla="*/ 2844474 h 6507156"/>
              <a:gd name="connsiteX2614" fmla="*/ 5406693 w 9124939"/>
              <a:gd name="connsiteY2614" fmla="*/ 2836762 h 6507156"/>
              <a:gd name="connsiteX2615" fmla="*/ 5389231 w 9124939"/>
              <a:gd name="connsiteY2615" fmla="*/ 2845010 h 6507156"/>
              <a:gd name="connsiteX2616" fmla="*/ 5387643 w 9124939"/>
              <a:gd name="connsiteY2616" fmla="*/ 2834541 h 6507156"/>
              <a:gd name="connsiteX2617" fmla="*/ 5360338 w 9124939"/>
              <a:gd name="connsiteY2617" fmla="*/ 2826295 h 6507156"/>
              <a:gd name="connsiteX2618" fmla="*/ 2454900 w 9124939"/>
              <a:gd name="connsiteY2618" fmla="*/ 2817812 h 6507156"/>
              <a:gd name="connsiteX2619" fmla="*/ 2468555 w 9124939"/>
              <a:gd name="connsiteY2619" fmla="*/ 2820590 h 6507156"/>
              <a:gd name="connsiteX2620" fmla="*/ 2459027 w 9124939"/>
              <a:gd name="connsiteY2620" fmla="*/ 2828926 h 6507156"/>
              <a:gd name="connsiteX2621" fmla="*/ 2452677 w 9124939"/>
              <a:gd name="connsiteY2621" fmla="*/ 2822751 h 6507156"/>
              <a:gd name="connsiteX2622" fmla="*/ 2454900 w 9124939"/>
              <a:gd name="connsiteY2622" fmla="*/ 2817812 h 6507156"/>
              <a:gd name="connsiteX2623" fmla="*/ 2503248 w 9124939"/>
              <a:gd name="connsiteY2623" fmla="*/ 2816223 h 6507156"/>
              <a:gd name="connsiteX2624" fmla="*/ 2505072 w 9124939"/>
              <a:gd name="connsiteY2624" fmla="*/ 2827337 h 6507156"/>
              <a:gd name="connsiteX2625" fmla="*/ 2490781 w 9124939"/>
              <a:gd name="connsiteY2625" fmla="*/ 2823296 h 6507156"/>
              <a:gd name="connsiteX2626" fmla="*/ 2503248 w 9124939"/>
              <a:gd name="connsiteY2626" fmla="*/ 2816223 h 6507156"/>
              <a:gd name="connsiteX2627" fmla="*/ 2517771 w 9124939"/>
              <a:gd name="connsiteY2627" fmla="*/ 2792411 h 6507156"/>
              <a:gd name="connsiteX2628" fmla="*/ 2513426 w 9124939"/>
              <a:gd name="connsiteY2628" fmla="*/ 2799611 h 6507156"/>
              <a:gd name="connsiteX2629" fmla="*/ 2492369 w 9124939"/>
              <a:gd name="connsiteY2629" fmla="*/ 2814636 h 6507156"/>
              <a:gd name="connsiteX2630" fmla="*/ 2493037 w 9124939"/>
              <a:gd name="connsiteY2630" fmla="*/ 2802115 h 6507156"/>
              <a:gd name="connsiteX2631" fmla="*/ 2504402 w 9124939"/>
              <a:gd name="connsiteY2631" fmla="*/ 2792725 h 6507156"/>
              <a:gd name="connsiteX2632" fmla="*/ 2517771 w 9124939"/>
              <a:gd name="connsiteY2632" fmla="*/ 2792411 h 6507156"/>
              <a:gd name="connsiteX2633" fmla="*/ 2470860 w 9124939"/>
              <a:gd name="connsiteY2633" fmla="*/ 2790824 h 6507156"/>
              <a:gd name="connsiteX2634" fmla="*/ 2468577 w 9124939"/>
              <a:gd name="connsiteY2634" fmla="*/ 2796913 h 6507156"/>
              <a:gd name="connsiteX2635" fmla="*/ 2479669 w 9124939"/>
              <a:gd name="connsiteY2635" fmla="*/ 2805742 h 6507156"/>
              <a:gd name="connsiteX2636" fmla="*/ 2476733 w 9124939"/>
              <a:gd name="connsiteY2636" fmla="*/ 2813048 h 6507156"/>
              <a:gd name="connsiteX2637" fmla="*/ 2466293 w 9124939"/>
              <a:gd name="connsiteY2637" fmla="*/ 2803308 h 6507156"/>
              <a:gd name="connsiteX2638" fmla="*/ 2455853 w 9124939"/>
              <a:gd name="connsiteY2638" fmla="*/ 2801177 h 6507156"/>
              <a:gd name="connsiteX2639" fmla="*/ 2462051 w 9124939"/>
              <a:gd name="connsiteY2639" fmla="*/ 2792956 h 6507156"/>
              <a:gd name="connsiteX2640" fmla="*/ 2470860 w 9124939"/>
              <a:gd name="connsiteY2640" fmla="*/ 2790824 h 6507156"/>
              <a:gd name="connsiteX2641" fmla="*/ 3258702 w 9124939"/>
              <a:gd name="connsiteY2641" fmla="*/ 2786068 h 6507156"/>
              <a:gd name="connsiteX2642" fmla="*/ 3262305 w 9124939"/>
              <a:gd name="connsiteY2642" fmla="*/ 2798506 h 6507156"/>
              <a:gd name="connsiteX2643" fmla="*/ 3257199 w 9124939"/>
              <a:gd name="connsiteY2643" fmla="*/ 2816231 h 6507156"/>
              <a:gd name="connsiteX2644" fmla="*/ 3251193 w 9124939"/>
              <a:gd name="connsiteY2644" fmla="*/ 2810945 h 6507156"/>
              <a:gd name="connsiteX2645" fmla="*/ 3254796 w 9124939"/>
              <a:gd name="connsiteY2645" fmla="*/ 2791354 h 6507156"/>
              <a:gd name="connsiteX2646" fmla="*/ 3258702 w 9124939"/>
              <a:gd name="connsiteY2646" fmla="*/ 2786068 h 6507156"/>
              <a:gd name="connsiteX2647" fmla="*/ 5421298 w 9124939"/>
              <a:gd name="connsiteY2647" fmla="*/ 2781883 h 6507156"/>
              <a:gd name="connsiteX2648" fmla="*/ 5418441 w 9124939"/>
              <a:gd name="connsiteY2648" fmla="*/ 2793304 h 6507156"/>
              <a:gd name="connsiteX2649" fmla="*/ 5412091 w 9124939"/>
              <a:gd name="connsiteY2649" fmla="*/ 2800600 h 6507156"/>
              <a:gd name="connsiteX2650" fmla="*/ 5415583 w 9124939"/>
              <a:gd name="connsiteY2650" fmla="*/ 2803455 h 6507156"/>
              <a:gd name="connsiteX2651" fmla="*/ 5422252 w 9124939"/>
              <a:gd name="connsiteY2651" fmla="*/ 2803189 h 6507156"/>
              <a:gd name="connsiteX2652" fmla="*/ 5422260 w 9124939"/>
              <a:gd name="connsiteY2652" fmla="*/ 2803075 h 6507156"/>
              <a:gd name="connsiteX2653" fmla="*/ 5428293 w 9124939"/>
              <a:gd name="connsiteY2653" fmla="*/ 2802440 h 6507156"/>
              <a:gd name="connsiteX2654" fmla="*/ 5431151 w 9124939"/>
              <a:gd name="connsiteY2654" fmla="*/ 2806250 h 6507156"/>
              <a:gd name="connsiteX2655" fmla="*/ 5426388 w 9124939"/>
              <a:gd name="connsiteY2655" fmla="*/ 2820216 h 6507156"/>
              <a:gd name="connsiteX2656" fmla="*/ 5438772 w 9124939"/>
              <a:gd name="connsiteY2656" fmla="*/ 2803393 h 6507156"/>
              <a:gd name="connsiteX2657" fmla="*/ 5433374 w 9124939"/>
              <a:gd name="connsiteY2657" fmla="*/ 2797043 h 6507156"/>
              <a:gd name="connsiteX2658" fmla="*/ 5440043 w 9124939"/>
              <a:gd name="connsiteY2658" fmla="*/ 2794821 h 6507156"/>
              <a:gd name="connsiteX2659" fmla="*/ 5432739 w 9124939"/>
              <a:gd name="connsiteY2659" fmla="*/ 2788791 h 6507156"/>
              <a:gd name="connsiteX2660" fmla="*/ 5424165 w 9124939"/>
              <a:gd name="connsiteY2660" fmla="*/ 2783711 h 6507156"/>
              <a:gd name="connsiteX2661" fmla="*/ 5424214 w 9124939"/>
              <a:gd name="connsiteY2661" fmla="*/ 2783227 h 6507156"/>
              <a:gd name="connsiteX2662" fmla="*/ 5421298 w 9124939"/>
              <a:gd name="connsiteY2662" fmla="*/ 2781883 h 6507156"/>
              <a:gd name="connsiteX2663" fmla="*/ 4514836 w 9124939"/>
              <a:gd name="connsiteY2663" fmla="*/ 2779712 h 6507156"/>
              <a:gd name="connsiteX2664" fmla="*/ 4513312 w 9124939"/>
              <a:gd name="connsiteY2664" fmla="*/ 2795150 h 6507156"/>
              <a:gd name="connsiteX2665" fmla="*/ 4506000 w 9124939"/>
              <a:gd name="connsiteY2665" fmla="*/ 2808288 h 6507156"/>
              <a:gd name="connsiteX2666" fmla="*/ 4496860 w 9124939"/>
              <a:gd name="connsiteY2666" fmla="*/ 2796135 h 6507156"/>
              <a:gd name="connsiteX2667" fmla="*/ 4489852 w 9124939"/>
              <a:gd name="connsiteY2667" fmla="*/ 2797778 h 6507156"/>
              <a:gd name="connsiteX2668" fmla="*/ 4484673 w 9124939"/>
              <a:gd name="connsiteY2668" fmla="*/ 2784641 h 6507156"/>
              <a:gd name="connsiteX2669" fmla="*/ 4496860 w 9124939"/>
              <a:gd name="connsiteY2669" fmla="*/ 2786610 h 6507156"/>
              <a:gd name="connsiteX2670" fmla="*/ 4514836 w 9124939"/>
              <a:gd name="connsiteY2670" fmla="*/ 2779712 h 6507156"/>
              <a:gd name="connsiteX2671" fmla="*/ 4436095 w 9124939"/>
              <a:gd name="connsiteY2671" fmla="*/ 2771775 h 6507156"/>
              <a:gd name="connsiteX2672" fmla="*/ 4443398 w 9124939"/>
              <a:gd name="connsiteY2672" fmla="*/ 2780747 h 6507156"/>
              <a:gd name="connsiteX2673" fmla="*/ 4431650 w 9124939"/>
              <a:gd name="connsiteY2673" fmla="*/ 2787650 h 6507156"/>
              <a:gd name="connsiteX2674" fmla="*/ 4421173 w 9124939"/>
              <a:gd name="connsiteY2674" fmla="*/ 2776604 h 6507156"/>
              <a:gd name="connsiteX2675" fmla="*/ 4436095 w 9124939"/>
              <a:gd name="connsiteY2675" fmla="*/ 2771775 h 6507156"/>
              <a:gd name="connsiteX2676" fmla="*/ 4527535 w 9124939"/>
              <a:gd name="connsiteY2676" fmla="*/ 2741614 h 6507156"/>
              <a:gd name="connsiteX2677" fmla="*/ 4523337 w 9124939"/>
              <a:gd name="connsiteY2677" fmla="*/ 2751091 h 6507156"/>
              <a:gd name="connsiteX2678" fmla="*/ 4520108 w 9124939"/>
              <a:gd name="connsiteY2678" fmla="*/ 2758284 h 6507156"/>
              <a:gd name="connsiteX2679" fmla="*/ 4518171 w 9124939"/>
              <a:gd name="connsiteY2679" fmla="*/ 2763513 h 6507156"/>
              <a:gd name="connsiteX2680" fmla="*/ 4517848 w 9124939"/>
              <a:gd name="connsiteY2680" fmla="*/ 2763839 h 6507156"/>
              <a:gd name="connsiteX2681" fmla="*/ 4517525 w 9124939"/>
              <a:gd name="connsiteY2681" fmla="*/ 2763839 h 6507156"/>
              <a:gd name="connsiteX2682" fmla="*/ 4515911 w 9124939"/>
              <a:gd name="connsiteY2682" fmla="*/ 2763185 h 6507156"/>
              <a:gd name="connsiteX2683" fmla="*/ 4514619 w 9124939"/>
              <a:gd name="connsiteY2683" fmla="*/ 2761223 h 6507156"/>
              <a:gd name="connsiteX2684" fmla="*/ 4512682 w 9124939"/>
              <a:gd name="connsiteY2684" fmla="*/ 2758937 h 6507156"/>
              <a:gd name="connsiteX2685" fmla="*/ 4509453 w 9124939"/>
              <a:gd name="connsiteY2685" fmla="*/ 2754688 h 6507156"/>
              <a:gd name="connsiteX2686" fmla="*/ 4508485 w 9124939"/>
              <a:gd name="connsiteY2686" fmla="*/ 2752400 h 6507156"/>
              <a:gd name="connsiteX2687" fmla="*/ 4527535 w 9124939"/>
              <a:gd name="connsiteY2687" fmla="*/ 2741614 h 6507156"/>
              <a:gd name="connsiteX2688" fmla="*/ 3264846 w 9124939"/>
              <a:gd name="connsiteY2688" fmla="*/ 2740032 h 6507156"/>
              <a:gd name="connsiteX2689" fmla="*/ 3275640 w 9124939"/>
              <a:gd name="connsiteY2689" fmla="*/ 2740032 h 6507156"/>
              <a:gd name="connsiteX2690" fmla="*/ 3268020 w 9124939"/>
              <a:gd name="connsiteY2690" fmla="*/ 2756591 h 6507156"/>
              <a:gd name="connsiteX2691" fmla="*/ 3279768 w 9124939"/>
              <a:gd name="connsiteY2691" fmla="*/ 2762761 h 6507156"/>
              <a:gd name="connsiteX2692" fmla="*/ 3284530 w 9124939"/>
              <a:gd name="connsiteY2692" fmla="*/ 2770229 h 6507156"/>
              <a:gd name="connsiteX2693" fmla="*/ 3275959 w 9124939"/>
              <a:gd name="connsiteY2693" fmla="*/ 2777697 h 6507156"/>
              <a:gd name="connsiteX2694" fmla="*/ 3282308 w 9124939"/>
              <a:gd name="connsiteY2694" fmla="*/ 2797179 h 6507156"/>
              <a:gd name="connsiteX2695" fmla="*/ 3275004 w 9124939"/>
              <a:gd name="connsiteY2695" fmla="*/ 2793932 h 6507156"/>
              <a:gd name="connsiteX2696" fmla="*/ 3260082 w 9124939"/>
              <a:gd name="connsiteY2696" fmla="*/ 2777047 h 6507156"/>
              <a:gd name="connsiteX2697" fmla="*/ 3257543 w 9124939"/>
              <a:gd name="connsiteY2697" fmla="*/ 2754318 h 6507156"/>
              <a:gd name="connsiteX2698" fmla="*/ 3264846 w 9124939"/>
              <a:gd name="connsiteY2698" fmla="*/ 2740032 h 6507156"/>
              <a:gd name="connsiteX2699" fmla="*/ 3258378 w 9124939"/>
              <a:gd name="connsiteY2699" fmla="*/ 2681296 h 6507156"/>
              <a:gd name="connsiteX2700" fmla="*/ 3264059 w 9124939"/>
              <a:gd name="connsiteY2700" fmla="*/ 2681936 h 6507156"/>
              <a:gd name="connsiteX2701" fmla="*/ 3273417 w 9124939"/>
              <a:gd name="connsiteY2701" fmla="*/ 2699239 h 6507156"/>
              <a:gd name="connsiteX2702" fmla="*/ 3269073 w 9124939"/>
              <a:gd name="connsiteY2702" fmla="*/ 2716220 h 6507156"/>
              <a:gd name="connsiteX2703" fmla="*/ 3254368 w 9124939"/>
              <a:gd name="connsiteY2703" fmla="*/ 2692830 h 6507156"/>
              <a:gd name="connsiteX2704" fmla="*/ 3258378 w 9124939"/>
              <a:gd name="connsiteY2704" fmla="*/ 2681296 h 6507156"/>
              <a:gd name="connsiteX2705" fmla="*/ 3295235 w 9124939"/>
              <a:gd name="connsiteY2705" fmla="*/ 2647958 h 6507156"/>
              <a:gd name="connsiteX2706" fmla="*/ 3303581 w 9124939"/>
              <a:gd name="connsiteY2706" fmla="*/ 2647958 h 6507156"/>
              <a:gd name="connsiteX2707" fmla="*/ 3301725 w 9124939"/>
              <a:gd name="connsiteY2707" fmla="*/ 2667469 h 6507156"/>
              <a:gd name="connsiteX2708" fmla="*/ 3275454 w 9124939"/>
              <a:gd name="connsiteY2708" fmla="*/ 2690819 h 6507156"/>
              <a:gd name="connsiteX2709" fmla="*/ 3268654 w 9124939"/>
              <a:gd name="connsiteY2709" fmla="*/ 2673866 h 6507156"/>
              <a:gd name="connsiteX2710" fmla="*/ 3273910 w 9124939"/>
              <a:gd name="connsiteY2710" fmla="*/ 2658193 h 6507156"/>
              <a:gd name="connsiteX2711" fmla="*/ 3295235 w 9124939"/>
              <a:gd name="connsiteY2711" fmla="*/ 2647958 h 6507156"/>
              <a:gd name="connsiteX2712" fmla="*/ 3242236 w 9124939"/>
              <a:gd name="connsiteY2712" fmla="*/ 2647958 h 6507156"/>
              <a:gd name="connsiteX2713" fmla="*/ 3248397 w 9124939"/>
              <a:gd name="connsiteY2713" fmla="*/ 2649546 h 6507156"/>
              <a:gd name="connsiteX2714" fmla="*/ 3260718 w 9124939"/>
              <a:gd name="connsiteY2714" fmla="*/ 2659070 h 6507156"/>
              <a:gd name="connsiteX2715" fmla="*/ 3252403 w 9124939"/>
              <a:gd name="connsiteY2715" fmla="*/ 2671771 h 6507156"/>
              <a:gd name="connsiteX2716" fmla="*/ 3246240 w 9124939"/>
              <a:gd name="connsiteY2716" fmla="*/ 2674945 h 6507156"/>
              <a:gd name="connsiteX2717" fmla="*/ 3240080 w 9124939"/>
              <a:gd name="connsiteY2717" fmla="*/ 2660340 h 6507156"/>
              <a:gd name="connsiteX2718" fmla="*/ 3242236 w 9124939"/>
              <a:gd name="connsiteY2718" fmla="*/ 2647958 h 6507156"/>
              <a:gd name="connsiteX2719" fmla="*/ 4776704 w 9124939"/>
              <a:gd name="connsiteY2719" fmla="*/ 2632074 h 6507156"/>
              <a:gd name="connsiteX2720" fmla="*/ 4787886 w 9124939"/>
              <a:gd name="connsiteY2720" fmla="*/ 2644038 h 6507156"/>
              <a:gd name="connsiteX2721" fmla="*/ 4783227 w 9124939"/>
              <a:gd name="connsiteY2721" fmla="*/ 2649537 h 6507156"/>
              <a:gd name="connsiteX2722" fmla="*/ 4773598 w 9124939"/>
              <a:gd name="connsiteY2722" fmla="*/ 2644038 h 6507156"/>
              <a:gd name="connsiteX2723" fmla="*/ 4776704 w 9124939"/>
              <a:gd name="connsiteY2723" fmla="*/ 2632074 h 6507156"/>
              <a:gd name="connsiteX2724" fmla="*/ 4824715 w 9124939"/>
              <a:gd name="connsiteY2724" fmla="*/ 2620963 h 6507156"/>
              <a:gd name="connsiteX2725" fmla="*/ 4829160 w 9124939"/>
              <a:gd name="connsiteY2725" fmla="*/ 2628900 h 6507156"/>
              <a:gd name="connsiteX2726" fmla="*/ 4827255 w 9124939"/>
              <a:gd name="connsiteY2726" fmla="*/ 2641599 h 6507156"/>
              <a:gd name="connsiteX2727" fmla="*/ 4816460 w 9124939"/>
              <a:gd name="connsiteY2727" fmla="*/ 2624137 h 6507156"/>
              <a:gd name="connsiteX2728" fmla="*/ 4824715 w 9124939"/>
              <a:gd name="connsiteY2728" fmla="*/ 2620963 h 6507156"/>
              <a:gd name="connsiteX2729" fmla="*/ 4807047 w 9124939"/>
              <a:gd name="connsiteY2729" fmla="*/ 2620963 h 6507156"/>
              <a:gd name="connsiteX2730" fmla="*/ 4810111 w 9124939"/>
              <a:gd name="connsiteY2730" fmla="*/ 2633032 h 6507156"/>
              <a:gd name="connsiteX2731" fmla="*/ 4798775 w 9124939"/>
              <a:gd name="connsiteY2731" fmla="*/ 2644773 h 6507156"/>
              <a:gd name="connsiteX2732" fmla="*/ 4792648 w 9124939"/>
              <a:gd name="connsiteY2732" fmla="*/ 2631727 h 6507156"/>
              <a:gd name="connsiteX2733" fmla="*/ 4793567 w 9124939"/>
              <a:gd name="connsiteY2733" fmla="*/ 2626508 h 6507156"/>
              <a:gd name="connsiteX2734" fmla="*/ 4807047 w 9124939"/>
              <a:gd name="connsiteY2734" fmla="*/ 2620963 h 6507156"/>
              <a:gd name="connsiteX2735" fmla="*/ 4845643 w 9124939"/>
              <a:gd name="connsiteY2735" fmla="*/ 2606677 h 6507156"/>
              <a:gd name="connsiteX2736" fmla="*/ 4851385 w 9124939"/>
              <a:gd name="connsiteY2736" fmla="*/ 2613025 h 6507156"/>
              <a:gd name="connsiteX2737" fmla="*/ 4850034 w 9124939"/>
              <a:gd name="connsiteY2737" fmla="*/ 2628898 h 6507156"/>
              <a:gd name="connsiteX2738" fmla="*/ 4842603 w 9124939"/>
              <a:gd name="connsiteY2738" fmla="*/ 2635249 h 6507156"/>
              <a:gd name="connsiteX2739" fmla="*/ 4835510 w 9124939"/>
              <a:gd name="connsiteY2739" fmla="*/ 2624772 h 6507156"/>
              <a:gd name="connsiteX2740" fmla="*/ 4845643 w 9124939"/>
              <a:gd name="connsiteY2740" fmla="*/ 2606677 h 6507156"/>
              <a:gd name="connsiteX2741" fmla="*/ 4920644 w 9124939"/>
              <a:gd name="connsiteY2741" fmla="*/ 2603501 h 6507156"/>
              <a:gd name="connsiteX2742" fmla="*/ 4922823 w 9124939"/>
              <a:gd name="connsiteY2742" fmla="*/ 2612912 h 6507156"/>
              <a:gd name="connsiteX2743" fmla="*/ 4912862 w 9124939"/>
              <a:gd name="connsiteY2743" fmla="*/ 2625458 h 6507156"/>
              <a:gd name="connsiteX2744" fmla="*/ 4907570 w 9124939"/>
              <a:gd name="connsiteY2744" fmla="*/ 2630790 h 6507156"/>
              <a:gd name="connsiteX2745" fmla="*/ 4904458 w 9124939"/>
              <a:gd name="connsiteY2745" fmla="*/ 2644278 h 6507156"/>
              <a:gd name="connsiteX2746" fmla="*/ 4902590 w 9124939"/>
              <a:gd name="connsiteY2746" fmla="*/ 2655887 h 6507156"/>
              <a:gd name="connsiteX2747" fmla="*/ 4889205 w 9124939"/>
              <a:gd name="connsiteY2747" fmla="*/ 2650866 h 6507156"/>
              <a:gd name="connsiteX2748" fmla="*/ 4883913 w 9124939"/>
              <a:gd name="connsiteY2748" fmla="*/ 2644278 h 6507156"/>
              <a:gd name="connsiteX2749" fmla="*/ 4875198 w 9124939"/>
              <a:gd name="connsiteY2749" fmla="*/ 2632045 h 6507156"/>
              <a:gd name="connsiteX2750" fmla="*/ 4881735 w 9124939"/>
              <a:gd name="connsiteY2750" fmla="*/ 2625771 h 6507156"/>
              <a:gd name="connsiteX2751" fmla="*/ 4909749 w 9124939"/>
              <a:gd name="connsiteY2751" fmla="*/ 2612912 h 6507156"/>
              <a:gd name="connsiteX2752" fmla="*/ 4920644 w 9124939"/>
              <a:gd name="connsiteY2752" fmla="*/ 2603501 h 6507156"/>
              <a:gd name="connsiteX2753" fmla="*/ 3231949 w 9124939"/>
              <a:gd name="connsiteY2753" fmla="*/ 2593985 h 6507156"/>
              <a:gd name="connsiteX2754" fmla="*/ 3238706 w 9124939"/>
              <a:gd name="connsiteY2754" fmla="*/ 2610020 h 6507156"/>
              <a:gd name="connsiteX2755" fmla="*/ 3246431 w 9124939"/>
              <a:gd name="connsiteY2755" fmla="*/ 2625735 h 6507156"/>
              <a:gd name="connsiteX2756" fmla="*/ 3225835 w 9124939"/>
              <a:gd name="connsiteY2756" fmla="*/ 2615473 h 6507156"/>
              <a:gd name="connsiteX2757" fmla="*/ 3222616 w 9124939"/>
              <a:gd name="connsiteY2757" fmla="*/ 2601359 h 6507156"/>
              <a:gd name="connsiteX2758" fmla="*/ 3231949 w 9124939"/>
              <a:gd name="connsiteY2758" fmla="*/ 2593985 h 6507156"/>
              <a:gd name="connsiteX2759" fmla="*/ 4863937 w 9124939"/>
              <a:gd name="connsiteY2759" fmla="*/ 2587628 h 6507156"/>
              <a:gd name="connsiteX2760" fmla="*/ 4873611 w 9124939"/>
              <a:gd name="connsiteY2760" fmla="*/ 2592356 h 6507156"/>
              <a:gd name="connsiteX2761" fmla="*/ 4873611 w 9124939"/>
              <a:gd name="connsiteY2761" fmla="*/ 2601137 h 6507156"/>
              <a:gd name="connsiteX2762" fmla="*/ 4863292 w 9124939"/>
              <a:gd name="connsiteY2762" fmla="*/ 2603501 h 6507156"/>
              <a:gd name="connsiteX2763" fmla="*/ 4852973 w 9124939"/>
              <a:gd name="connsiteY2763" fmla="*/ 2592356 h 6507156"/>
              <a:gd name="connsiteX2764" fmla="*/ 4863937 w 9124939"/>
              <a:gd name="connsiteY2764" fmla="*/ 2587628 h 6507156"/>
              <a:gd name="connsiteX2765" fmla="*/ 2619852 w 9124939"/>
              <a:gd name="connsiteY2765" fmla="*/ 2576514 h 6507156"/>
              <a:gd name="connsiteX2766" fmla="*/ 2626234 w 9124939"/>
              <a:gd name="connsiteY2766" fmla="*/ 2582864 h 6507156"/>
              <a:gd name="connsiteX2767" fmla="*/ 2635804 w 9124939"/>
              <a:gd name="connsiteY2767" fmla="*/ 2578420 h 6507156"/>
              <a:gd name="connsiteX2768" fmla="*/ 2643462 w 9124939"/>
              <a:gd name="connsiteY2768" fmla="*/ 2584451 h 6507156"/>
              <a:gd name="connsiteX2769" fmla="*/ 2634209 w 9124939"/>
              <a:gd name="connsiteY2769" fmla="*/ 2590801 h 6507156"/>
              <a:gd name="connsiteX2770" fmla="*/ 2641548 w 9124939"/>
              <a:gd name="connsiteY2770" fmla="*/ 2605723 h 6507156"/>
              <a:gd name="connsiteX2771" fmla="*/ 2634209 w 9124939"/>
              <a:gd name="connsiteY2771" fmla="*/ 2609850 h 6507156"/>
              <a:gd name="connsiteX2772" fmla="*/ 2632933 w 9124939"/>
              <a:gd name="connsiteY2772" fmla="*/ 2617469 h 6507156"/>
              <a:gd name="connsiteX2773" fmla="*/ 2651118 w 9124939"/>
              <a:gd name="connsiteY2773" fmla="*/ 2626676 h 6507156"/>
              <a:gd name="connsiteX2774" fmla="*/ 2648246 w 9124939"/>
              <a:gd name="connsiteY2774" fmla="*/ 2635248 h 6507156"/>
              <a:gd name="connsiteX2775" fmla="*/ 2644099 w 9124939"/>
              <a:gd name="connsiteY2775" fmla="*/ 2629851 h 6507156"/>
              <a:gd name="connsiteX2776" fmla="*/ 2638676 w 9124939"/>
              <a:gd name="connsiteY2776" fmla="*/ 2638422 h 6507156"/>
              <a:gd name="connsiteX2777" fmla="*/ 2638676 w 9124939"/>
              <a:gd name="connsiteY2777" fmla="*/ 2660649 h 6507156"/>
              <a:gd name="connsiteX2778" fmla="*/ 2629424 w 9124939"/>
              <a:gd name="connsiteY2778" fmla="*/ 2674302 h 6507156"/>
              <a:gd name="connsiteX2779" fmla="*/ 2624000 w 9124939"/>
              <a:gd name="connsiteY2779" fmla="*/ 2689226 h 6507156"/>
              <a:gd name="connsiteX2780" fmla="*/ 2612515 w 9124939"/>
              <a:gd name="connsiteY2780" fmla="*/ 2681922 h 6507156"/>
              <a:gd name="connsiteX2781" fmla="*/ 2623680 w 9124939"/>
              <a:gd name="connsiteY2781" fmla="*/ 2657473 h 6507156"/>
              <a:gd name="connsiteX2782" fmla="*/ 2625914 w 9124939"/>
              <a:gd name="connsiteY2782" fmla="*/ 2633343 h 6507156"/>
              <a:gd name="connsiteX2783" fmla="*/ 2624957 w 9124939"/>
              <a:gd name="connsiteY2783" fmla="*/ 2626041 h 6507156"/>
              <a:gd name="connsiteX2784" fmla="*/ 2616344 w 9124939"/>
              <a:gd name="connsiteY2784" fmla="*/ 2624772 h 6507156"/>
              <a:gd name="connsiteX2785" fmla="*/ 2604538 w 9124939"/>
              <a:gd name="connsiteY2785" fmla="*/ 2640645 h 6507156"/>
              <a:gd name="connsiteX2786" fmla="*/ 2584441 w 9124939"/>
              <a:gd name="connsiteY2786" fmla="*/ 2623184 h 6507156"/>
              <a:gd name="connsiteX2787" fmla="*/ 2585397 w 9124939"/>
              <a:gd name="connsiteY2787" fmla="*/ 2612389 h 6507156"/>
              <a:gd name="connsiteX2788" fmla="*/ 2607414 w 9124939"/>
              <a:gd name="connsiteY2788" fmla="*/ 2606040 h 6507156"/>
              <a:gd name="connsiteX2789" fmla="*/ 2612833 w 9124939"/>
              <a:gd name="connsiteY2789" fmla="*/ 2612389 h 6507156"/>
              <a:gd name="connsiteX2790" fmla="*/ 2614748 w 9124939"/>
              <a:gd name="connsiteY2790" fmla="*/ 2606040 h 6507156"/>
              <a:gd name="connsiteX2791" fmla="*/ 2610601 w 9124939"/>
              <a:gd name="connsiteY2791" fmla="*/ 2598739 h 6507156"/>
              <a:gd name="connsiteX2792" fmla="*/ 2614748 w 9124939"/>
              <a:gd name="connsiteY2792" fmla="*/ 2583817 h 6507156"/>
              <a:gd name="connsiteX2793" fmla="*/ 2619852 w 9124939"/>
              <a:gd name="connsiteY2793" fmla="*/ 2576514 h 6507156"/>
              <a:gd name="connsiteX2794" fmla="*/ 4648167 w 9124939"/>
              <a:gd name="connsiteY2794" fmla="*/ 2574928 h 6507156"/>
              <a:gd name="connsiteX2795" fmla="*/ 4675173 w 9124939"/>
              <a:gd name="connsiteY2795" fmla="*/ 2606903 h 6507156"/>
              <a:gd name="connsiteX2796" fmla="*/ 4659652 w 9124939"/>
              <a:gd name="connsiteY2796" fmla="*/ 2605022 h 6507156"/>
              <a:gd name="connsiteX2797" fmla="*/ 4660894 w 9124939"/>
              <a:gd name="connsiteY2797" fmla="*/ 2620696 h 6507156"/>
              <a:gd name="connsiteX2798" fmla="*/ 4652823 w 9124939"/>
              <a:gd name="connsiteY2798" fmla="*/ 2622576 h 6507156"/>
              <a:gd name="connsiteX2799" fmla="*/ 4653755 w 9124939"/>
              <a:gd name="connsiteY2799" fmla="*/ 2631981 h 6507156"/>
              <a:gd name="connsiteX2800" fmla="*/ 4669275 w 9124939"/>
              <a:gd name="connsiteY2800" fmla="*/ 2640131 h 6507156"/>
              <a:gd name="connsiteX2801" fmla="*/ 4662446 w 9124939"/>
              <a:gd name="connsiteY2801" fmla="*/ 2649537 h 6507156"/>
              <a:gd name="connsiteX2802" fmla="*/ 4653755 w 9124939"/>
              <a:gd name="connsiteY2802" fmla="*/ 2636370 h 6507156"/>
              <a:gd name="connsiteX2803" fmla="*/ 4636372 w 9124939"/>
              <a:gd name="connsiteY2803" fmla="*/ 2638564 h 6507156"/>
              <a:gd name="connsiteX2804" fmla="*/ 4627680 w 9124939"/>
              <a:gd name="connsiteY2804" fmla="*/ 2623203 h 6507156"/>
              <a:gd name="connsiteX2805" fmla="*/ 4619610 w 9124939"/>
              <a:gd name="connsiteY2805" fmla="*/ 2607216 h 6507156"/>
              <a:gd name="connsiteX2806" fmla="*/ 4619610 w 9124939"/>
              <a:gd name="connsiteY2806" fmla="*/ 2597812 h 6507156"/>
              <a:gd name="connsiteX2807" fmla="*/ 4632026 w 9124939"/>
              <a:gd name="connsiteY2807" fmla="*/ 2609410 h 6507156"/>
              <a:gd name="connsiteX2808" fmla="*/ 4636061 w 9124939"/>
              <a:gd name="connsiteY2808" fmla="*/ 2600006 h 6507156"/>
              <a:gd name="connsiteX2809" fmla="*/ 4637924 w 9124939"/>
              <a:gd name="connsiteY2809" fmla="*/ 2588408 h 6507156"/>
              <a:gd name="connsiteX2810" fmla="*/ 4647236 w 9124939"/>
              <a:gd name="connsiteY2810" fmla="*/ 2593737 h 6507156"/>
              <a:gd name="connsiteX2811" fmla="*/ 4649409 w 9124939"/>
              <a:gd name="connsiteY2811" fmla="*/ 2583393 h 6507156"/>
              <a:gd name="connsiteX2812" fmla="*/ 4644132 w 9124939"/>
              <a:gd name="connsiteY2812" fmla="*/ 2576809 h 6507156"/>
              <a:gd name="connsiteX2813" fmla="*/ 4648167 w 9124939"/>
              <a:gd name="connsiteY2813" fmla="*/ 2574928 h 6507156"/>
              <a:gd name="connsiteX2814" fmla="*/ 4498960 w 9124939"/>
              <a:gd name="connsiteY2814" fmla="*/ 2570165 h 6507156"/>
              <a:gd name="connsiteX2815" fmla="*/ 4514835 w 9124939"/>
              <a:gd name="connsiteY2815" fmla="*/ 2588651 h 6507156"/>
              <a:gd name="connsiteX2816" fmla="*/ 4511660 w 9124939"/>
              <a:gd name="connsiteY2816" fmla="*/ 2593979 h 6507156"/>
              <a:gd name="connsiteX2817" fmla="*/ 4501182 w 9124939"/>
              <a:gd name="connsiteY2817" fmla="*/ 2585833 h 6507156"/>
              <a:gd name="connsiteX2818" fmla="*/ 4498960 w 9124939"/>
              <a:gd name="connsiteY2818" fmla="*/ 2570165 h 6507156"/>
              <a:gd name="connsiteX2819" fmla="*/ 4823687 w 9124939"/>
              <a:gd name="connsiteY2819" fmla="*/ 2563814 h 6507156"/>
              <a:gd name="connsiteX2820" fmla="*/ 4835960 w 9124939"/>
              <a:gd name="connsiteY2820" fmla="*/ 2567670 h 6507156"/>
              <a:gd name="connsiteX2821" fmla="*/ 4840273 w 9124939"/>
              <a:gd name="connsiteY2821" fmla="*/ 2587253 h 6507156"/>
              <a:gd name="connsiteX2822" fmla="*/ 4825014 w 9124939"/>
              <a:gd name="connsiteY2822" fmla="*/ 2592390 h 6507156"/>
              <a:gd name="connsiteX2823" fmla="*/ 4818379 w 9124939"/>
              <a:gd name="connsiteY2823" fmla="*/ 2585970 h 6507156"/>
              <a:gd name="connsiteX2824" fmla="*/ 4818048 w 9124939"/>
              <a:gd name="connsiteY2824" fmla="*/ 2568311 h 6507156"/>
              <a:gd name="connsiteX2825" fmla="*/ 4823687 w 9124939"/>
              <a:gd name="connsiteY2825" fmla="*/ 2563814 h 6507156"/>
              <a:gd name="connsiteX2826" fmla="*/ 2618081 w 9124939"/>
              <a:gd name="connsiteY2826" fmla="*/ 2551111 h 6507156"/>
              <a:gd name="connsiteX2827" fmla="*/ 2619366 w 9124939"/>
              <a:gd name="connsiteY2827" fmla="*/ 2571399 h 6507156"/>
              <a:gd name="connsiteX2828" fmla="*/ 2610044 w 9124939"/>
              <a:gd name="connsiteY2828" fmla="*/ 2580090 h 6507156"/>
              <a:gd name="connsiteX2829" fmla="*/ 2602321 w 9124939"/>
              <a:gd name="connsiteY2829" fmla="*/ 2597151 h 6507156"/>
              <a:gd name="connsiteX2830" fmla="*/ 2593965 w 9124939"/>
              <a:gd name="connsiteY2830" fmla="*/ 2592966 h 6507156"/>
              <a:gd name="connsiteX2831" fmla="*/ 2606509 w 9124939"/>
              <a:gd name="connsiteY2831" fmla="*/ 2576871 h 6507156"/>
              <a:gd name="connsiteX2832" fmla="*/ 2600072 w 9124939"/>
              <a:gd name="connsiteY2832" fmla="*/ 2566239 h 6507156"/>
              <a:gd name="connsiteX2833" fmla="*/ 2604254 w 9124939"/>
              <a:gd name="connsiteY2833" fmla="*/ 2552400 h 6507156"/>
              <a:gd name="connsiteX2834" fmla="*/ 2618081 w 9124939"/>
              <a:gd name="connsiteY2834" fmla="*/ 2551111 h 6507156"/>
              <a:gd name="connsiteX2835" fmla="*/ 2659056 w 9124939"/>
              <a:gd name="connsiteY2835" fmla="*/ 2533652 h 6507156"/>
              <a:gd name="connsiteX2836" fmla="*/ 2652293 w 9124939"/>
              <a:gd name="connsiteY2836" fmla="*/ 2546349 h 6507156"/>
              <a:gd name="connsiteX2837" fmla="*/ 2651118 w 9124939"/>
              <a:gd name="connsiteY2837" fmla="*/ 2535557 h 6507156"/>
              <a:gd name="connsiteX2838" fmla="*/ 2659056 w 9124939"/>
              <a:gd name="connsiteY2838" fmla="*/ 2533652 h 6507156"/>
              <a:gd name="connsiteX2839" fmla="*/ 3201980 w 9124939"/>
              <a:gd name="connsiteY2839" fmla="*/ 2532072 h 6507156"/>
              <a:gd name="connsiteX2840" fmla="*/ 3221953 w 9124939"/>
              <a:gd name="connsiteY2840" fmla="*/ 2550975 h 6507156"/>
              <a:gd name="connsiteX2841" fmla="*/ 3222617 w 9124939"/>
              <a:gd name="connsiteY2841" fmla="*/ 2566993 h 6507156"/>
              <a:gd name="connsiteX2842" fmla="*/ 3205642 w 9124939"/>
              <a:gd name="connsiteY2842" fmla="*/ 2555455 h 6507156"/>
              <a:gd name="connsiteX2843" fmla="*/ 3201980 w 9124939"/>
              <a:gd name="connsiteY2843" fmla="*/ 2532072 h 6507156"/>
              <a:gd name="connsiteX2844" fmla="*/ 2636008 w 9124939"/>
              <a:gd name="connsiteY2844" fmla="*/ 2532067 h 6507156"/>
              <a:gd name="connsiteX2845" fmla="*/ 2644739 w 9124939"/>
              <a:gd name="connsiteY2845" fmla="*/ 2538993 h 6507156"/>
              <a:gd name="connsiteX2846" fmla="*/ 2646354 w 9124939"/>
              <a:gd name="connsiteY2846" fmla="*/ 2557891 h 6507156"/>
              <a:gd name="connsiteX2847" fmla="*/ 2641830 w 9124939"/>
              <a:gd name="connsiteY2847" fmla="*/ 2566392 h 6507156"/>
              <a:gd name="connsiteX2848" fmla="*/ 2631155 w 9124939"/>
              <a:gd name="connsiteY2848" fmla="*/ 2571753 h 6507156"/>
              <a:gd name="connsiteX2849" fmla="*/ 2628892 w 9124939"/>
              <a:gd name="connsiteY2849" fmla="*/ 2560092 h 6507156"/>
              <a:gd name="connsiteX2850" fmla="*/ 2632773 w 9124939"/>
              <a:gd name="connsiteY2850" fmla="*/ 2539310 h 6507156"/>
              <a:gd name="connsiteX2851" fmla="*/ 2636008 w 9124939"/>
              <a:gd name="connsiteY2851" fmla="*/ 2532067 h 6507156"/>
              <a:gd name="connsiteX2852" fmla="*/ 3216267 w 9124939"/>
              <a:gd name="connsiteY2852" fmla="*/ 2519372 h 6507156"/>
              <a:gd name="connsiteX2853" fmla="*/ 3231963 w 9124939"/>
              <a:gd name="connsiteY2853" fmla="*/ 2527164 h 6507156"/>
              <a:gd name="connsiteX2854" fmla="*/ 3236044 w 9124939"/>
              <a:gd name="connsiteY2854" fmla="*/ 2520929 h 6507156"/>
              <a:gd name="connsiteX2855" fmla="*/ 3248601 w 9124939"/>
              <a:gd name="connsiteY2855" fmla="*/ 2534650 h 6507156"/>
              <a:gd name="connsiteX2856" fmla="*/ 3263355 w 9124939"/>
              <a:gd name="connsiteY2856" fmla="*/ 2536208 h 6507156"/>
              <a:gd name="connsiteX2857" fmla="*/ 3271831 w 9124939"/>
              <a:gd name="connsiteY2857" fmla="*/ 2543689 h 6507156"/>
              <a:gd name="connsiteX2858" fmla="*/ 3242322 w 9124939"/>
              <a:gd name="connsiteY2858" fmla="*/ 2554293 h 6507156"/>
              <a:gd name="connsiteX2859" fmla="*/ 3221291 w 9124939"/>
              <a:gd name="connsiteY2859" fmla="*/ 2537767 h 6507156"/>
              <a:gd name="connsiteX2860" fmla="*/ 3216267 w 9124939"/>
              <a:gd name="connsiteY2860" fmla="*/ 2519372 h 6507156"/>
              <a:gd name="connsiteX2861" fmla="*/ 2644414 w 9124939"/>
              <a:gd name="connsiteY2861" fmla="*/ 2506666 h 6507156"/>
              <a:gd name="connsiteX2862" fmla="*/ 2651118 w 9124939"/>
              <a:gd name="connsiteY2862" fmla="*/ 2515424 h 6507156"/>
              <a:gd name="connsiteX2863" fmla="*/ 2643829 w 9124939"/>
              <a:gd name="connsiteY2863" fmla="*/ 2528892 h 6507156"/>
              <a:gd name="connsiteX2864" fmla="*/ 2636831 w 9124939"/>
              <a:gd name="connsiteY2864" fmla="*/ 2522495 h 6507156"/>
              <a:gd name="connsiteX2865" fmla="*/ 2644414 w 9124939"/>
              <a:gd name="connsiteY2865" fmla="*/ 2506666 h 6507156"/>
              <a:gd name="connsiteX2866" fmla="*/ 3203663 w 9124939"/>
              <a:gd name="connsiteY2866" fmla="*/ 2447936 h 6507156"/>
              <a:gd name="connsiteX2867" fmla="*/ 3214680 w 9124939"/>
              <a:gd name="connsiteY2867" fmla="*/ 2461942 h 6507156"/>
              <a:gd name="connsiteX2868" fmla="*/ 3202746 w 9124939"/>
              <a:gd name="connsiteY2868" fmla="*/ 2479684 h 6507156"/>
              <a:gd name="connsiteX2869" fmla="*/ 3191728 w 9124939"/>
              <a:gd name="connsiteY2869" fmla="*/ 2471592 h 6507156"/>
              <a:gd name="connsiteX2870" fmla="*/ 3189280 w 9124939"/>
              <a:gd name="connsiteY2870" fmla="*/ 2459452 h 6507156"/>
              <a:gd name="connsiteX2871" fmla="*/ 3199380 w 9124939"/>
              <a:gd name="connsiteY2871" fmla="*/ 2457274 h 6507156"/>
              <a:gd name="connsiteX2872" fmla="*/ 3203663 w 9124939"/>
              <a:gd name="connsiteY2872" fmla="*/ 2447936 h 6507156"/>
              <a:gd name="connsiteX2873" fmla="*/ 3246547 w 9124939"/>
              <a:gd name="connsiteY2873" fmla="*/ 2382847 h 6507156"/>
              <a:gd name="connsiteX2874" fmla="*/ 3262305 w 9124939"/>
              <a:gd name="connsiteY2874" fmla="*/ 2388740 h 6507156"/>
              <a:gd name="connsiteX2875" fmla="*/ 3256002 w 9124939"/>
              <a:gd name="connsiteY2875" fmla="*/ 2398048 h 6507156"/>
              <a:gd name="connsiteX2876" fmla="*/ 3239928 w 9124939"/>
              <a:gd name="connsiteY2876" fmla="*/ 2396185 h 6507156"/>
              <a:gd name="connsiteX2877" fmla="*/ 3221334 w 9124939"/>
              <a:gd name="connsiteY2877" fmla="*/ 2409835 h 6507156"/>
              <a:gd name="connsiteX2878" fmla="*/ 3219443 w 9124939"/>
              <a:gd name="connsiteY2878" fmla="*/ 2403630 h 6507156"/>
              <a:gd name="connsiteX2879" fmla="*/ 3246547 w 9124939"/>
              <a:gd name="connsiteY2879" fmla="*/ 2382847 h 6507156"/>
              <a:gd name="connsiteX2880" fmla="*/ 3226122 w 9124939"/>
              <a:gd name="connsiteY2880" fmla="*/ 2301880 h 6507156"/>
              <a:gd name="connsiteX2881" fmla="*/ 3238494 w 9124939"/>
              <a:gd name="connsiteY2881" fmla="*/ 2314262 h 6507156"/>
              <a:gd name="connsiteX2882" fmla="*/ 3217154 w 9124939"/>
              <a:gd name="connsiteY2882" fmla="*/ 2327281 h 6507156"/>
              <a:gd name="connsiteX2883" fmla="*/ 3214680 w 9124939"/>
              <a:gd name="connsiteY2883" fmla="*/ 2313628 h 6507156"/>
              <a:gd name="connsiteX2884" fmla="*/ 3226122 w 9124939"/>
              <a:gd name="connsiteY2884" fmla="*/ 2301880 h 6507156"/>
              <a:gd name="connsiteX2885" fmla="*/ 3257870 w 9124939"/>
              <a:gd name="connsiteY2885" fmla="*/ 2252665 h 6507156"/>
              <a:gd name="connsiteX2886" fmla="*/ 3267067 w 9124939"/>
              <a:gd name="connsiteY2886" fmla="*/ 2267889 h 6507156"/>
              <a:gd name="connsiteX2887" fmla="*/ 3252945 w 9124939"/>
              <a:gd name="connsiteY2887" fmla="*/ 2274893 h 6507156"/>
              <a:gd name="connsiteX2888" fmla="*/ 3244076 w 9124939"/>
              <a:gd name="connsiteY2888" fmla="*/ 2265756 h 6507156"/>
              <a:gd name="connsiteX2889" fmla="*/ 3238493 w 9124939"/>
              <a:gd name="connsiteY2889" fmla="*/ 2252969 h 6507156"/>
              <a:gd name="connsiteX2890" fmla="*/ 3257870 w 9124939"/>
              <a:gd name="connsiteY2890" fmla="*/ 2252665 h 6507156"/>
              <a:gd name="connsiteX2891" fmla="*/ 3274595 w 9124939"/>
              <a:gd name="connsiteY2891" fmla="*/ 2247899 h 6507156"/>
              <a:gd name="connsiteX2892" fmla="*/ 3287391 w 9124939"/>
              <a:gd name="connsiteY2892" fmla="*/ 2257050 h 6507156"/>
              <a:gd name="connsiteX2893" fmla="*/ 3289951 w 9124939"/>
              <a:gd name="connsiteY2893" fmla="*/ 2267775 h 6507156"/>
              <a:gd name="connsiteX2894" fmla="*/ 3309786 w 9124939"/>
              <a:gd name="connsiteY2894" fmla="*/ 2252002 h 6507156"/>
              <a:gd name="connsiteX2895" fmla="*/ 3325782 w 9124939"/>
              <a:gd name="connsiteY2895" fmla="*/ 2257679 h 6507156"/>
              <a:gd name="connsiteX2896" fmla="*/ 3328980 w 9124939"/>
              <a:gd name="connsiteY2896" fmla="*/ 2264305 h 6507156"/>
              <a:gd name="connsiteX2897" fmla="*/ 3312985 w 9124939"/>
              <a:gd name="connsiteY2897" fmla="*/ 2268407 h 6507156"/>
              <a:gd name="connsiteX2898" fmla="*/ 3326741 w 9124939"/>
              <a:gd name="connsiteY2898" fmla="*/ 2274715 h 6507156"/>
              <a:gd name="connsiteX2899" fmla="*/ 3324182 w 9124939"/>
              <a:gd name="connsiteY2899" fmla="*/ 2281971 h 6507156"/>
              <a:gd name="connsiteX2900" fmla="*/ 3275874 w 9124939"/>
              <a:gd name="connsiteY2900" fmla="*/ 2286703 h 6507156"/>
              <a:gd name="connsiteX2901" fmla="*/ 3256040 w 9124939"/>
              <a:gd name="connsiteY2901" fmla="*/ 2297115 h 6507156"/>
              <a:gd name="connsiteX2902" fmla="*/ 3244842 w 9124939"/>
              <a:gd name="connsiteY2902" fmla="*/ 2281655 h 6507156"/>
              <a:gd name="connsiteX2903" fmla="*/ 3259879 w 9124939"/>
              <a:gd name="connsiteY2903" fmla="*/ 2279763 h 6507156"/>
              <a:gd name="connsiteX2904" fmla="*/ 3270436 w 9124939"/>
              <a:gd name="connsiteY2904" fmla="*/ 2269036 h 6507156"/>
              <a:gd name="connsiteX2905" fmla="*/ 3280033 w 9124939"/>
              <a:gd name="connsiteY2905" fmla="*/ 2269667 h 6507156"/>
              <a:gd name="connsiteX2906" fmla="*/ 3274595 w 9124939"/>
              <a:gd name="connsiteY2906" fmla="*/ 2247899 h 6507156"/>
              <a:gd name="connsiteX2907" fmla="*/ 3292151 w 9124939"/>
              <a:gd name="connsiteY2907" fmla="*/ 2219324 h 6507156"/>
              <a:gd name="connsiteX2908" fmla="*/ 3295642 w 9124939"/>
              <a:gd name="connsiteY2908" fmla="*/ 2232923 h 6507156"/>
              <a:gd name="connsiteX2909" fmla="*/ 3279768 w 9124939"/>
              <a:gd name="connsiteY2909" fmla="*/ 2241549 h 6507156"/>
              <a:gd name="connsiteX2910" fmla="*/ 3282625 w 9124939"/>
              <a:gd name="connsiteY2910" fmla="*/ 2222641 h 6507156"/>
              <a:gd name="connsiteX2911" fmla="*/ 3292151 w 9124939"/>
              <a:gd name="connsiteY2911" fmla="*/ 2219324 h 6507156"/>
              <a:gd name="connsiteX2912" fmla="*/ 6118213 w 9124939"/>
              <a:gd name="connsiteY2912" fmla="*/ 2216148 h 6507156"/>
              <a:gd name="connsiteX2913" fmla="*/ 6119801 w 9124939"/>
              <a:gd name="connsiteY2913" fmla="*/ 2234691 h 6507156"/>
              <a:gd name="connsiteX2914" fmla="*/ 6115038 w 9124939"/>
              <a:gd name="connsiteY2914" fmla="*/ 2252909 h 6507156"/>
              <a:gd name="connsiteX2915" fmla="*/ 6105513 w 9124939"/>
              <a:gd name="connsiteY2915" fmla="*/ 2255836 h 6507156"/>
              <a:gd name="connsiteX2916" fmla="*/ 6100751 w 9124939"/>
              <a:gd name="connsiteY2916" fmla="*/ 2232089 h 6507156"/>
              <a:gd name="connsiteX2917" fmla="*/ 6107418 w 9124939"/>
              <a:gd name="connsiteY2917" fmla="*/ 2220377 h 6507156"/>
              <a:gd name="connsiteX2918" fmla="*/ 6118213 w 9124939"/>
              <a:gd name="connsiteY2918" fmla="*/ 2216148 h 6507156"/>
              <a:gd name="connsiteX2919" fmla="*/ 3343269 w 9124939"/>
              <a:gd name="connsiteY2919" fmla="*/ 2187573 h 6507156"/>
              <a:gd name="connsiteX2920" fmla="*/ 3343269 w 9124939"/>
              <a:gd name="connsiteY2920" fmla="*/ 2192539 h 6507156"/>
              <a:gd name="connsiteX2921" fmla="*/ 3322480 w 9124939"/>
              <a:gd name="connsiteY2921" fmla="*/ 2208366 h 6507156"/>
              <a:gd name="connsiteX2922" fmla="*/ 3321535 w 9124939"/>
              <a:gd name="connsiteY2922" fmla="*/ 2218609 h 6507156"/>
              <a:gd name="connsiteX2923" fmla="*/ 3312085 w 9124939"/>
              <a:gd name="connsiteY2923" fmla="*/ 2228849 h 6507156"/>
              <a:gd name="connsiteX2924" fmla="*/ 3304525 w 9124939"/>
              <a:gd name="connsiteY2924" fmla="*/ 2215815 h 6507156"/>
              <a:gd name="connsiteX2925" fmla="*/ 3303581 w 9124939"/>
              <a:gd name="connsiteY2925" fmla="*/ 2197194 h 6507156"/>
              <a:gd name="connsiteX2926" fmla="*/ 3316180 w 9124939"/>
              <a:gd name="connsiteY2926" fmla="*/ 2198126 h 6507156"/>
              <a:gd name="connsiteX2927" fmla="*/ 3343269 w 9124939"/>
              <a:gd name="connsiteY2927" fmla="*/ 2187573 h 6507156"/>
              <a:gd name="connsiteX2928" fmla="*/ 3367715 w 9124939"/>
              <a:gd name="connsiteY2928" fmla="*/ 2181224 h 6507156"/>
              <a:gd name="connsiteX2929" fmla="*/ 3375018 w 9124939"/>
              <a:gd name="connsiteY2929" fmla="*/ 2191562 h 6507156"/>
              <a:gd name="connsiteX2930" fmla="*/ 3356920 w 9124939"/>
              <a:gd name="connsiteY2930" fmla="*/ 2193923 h 6507156"/>
              <a:gd name="connsiteX2931" fmla="*/ 3352793 w 9124939"/>
              <a:gd name="connsiteY2931" fmla="*/ 2182996 h 6507156"/>
              <a:gd name="connsiteX2932" fmla="*/ 3367715 w 9124939"/>
              <a:gd name="connsiteY2932" fmla="*/ 2181224 h 6507156"/>
              <a:gd name="connsiteX2933" fmla="*/ 3374066 w 9124939"/>
              <a:gd name="connsiteY2933" fmla="*/ 2157411 h 6507156"/>
              <a:gd name="connsiteX2934" fmla="*/ 3381369 w 9124939"/>
              <a:gd name="connsiteY2934" fmla="*/ 2159675 h 6507156"/>
              <a:gd name="connsiteX2935" fmla="*/ 3368668 w 9124939"/>
              <a:gd name="connsiteY2935" fmla="*/ 2174874 h 6507156"/>
              <a:gd name="connsiteX2936" fmla="*/ 3352793 w 9124939"/>
              <a:gd name="connsiteY2936" fmla="*/ 2170669 h 6507156"/>
              <a:gd name="connsiteX2937" fmla="*/ 3355015 w 9124939"/>
              <a:gd name="connsiteY2937" fmla="*/ 2159027 h 6507156"/>
              <a:gd name="connsiteX2938" fmla="*/ 3374066 w 9124939"/>
              <a:gd name="connsiteY2938" fmla="*/ 2157411 h 6507156"/>
              <a:gd name="connsiteX2939" fmla="*/ 3385812 w 9124939"/>
              <a:gd name="connsiteY2939" fmla="*/ 2127247 h 6507156"/>
              <a:gd name="connsiteX2940" fmla="*/ 3406769 w 9124939"/>
              <a:gd name="connsiteY2940" fmla="*/ 2138725 h 6507156"/>
              <a:gd name="connsiteX2941" fmla="*/ 3396608 w 9124939"/>
              <a:gd name="connsiteY2941" fmla="*/ 2154235 h 6507156"/>
              <a:gd name="connsiteX2942" fmla="*/ 3379782 w 9124939"/>
              <a:gd name="connsiteY2942" fmla="*/ 2144928 h 6507156"/>
              <a:gd name="connsiteX2943" fmla="*/ 3385812 w 9124939"/>
              <a:gd name="connsiteY2943" fmla="*/ 2127247 h 6507156"/>
              <a:gd name="connsiteX2944" fmla="*/ 4766612 w 9124939"/>
              <a:gd name="connsiteY2944" fmla="*/ 2001849 h 6507156"/>
              <a:gd name="connsiteX2945" fmla="*/ 4789155 w 9124939"/>
              <a:gd name="connsiteY2945" fmla="*/ 2002813 h 6507156"/>
              <a:gd name="connsiteX2946" fmla="*/ 4794235 w 9124939"/>
              <a:gd name="connsiteY2946" fmla="*/ 2014398 h 6507156"/>
              <a:gd name="connsiteX2947" fmla="*/ 4782805 w 9124939"/>
              <a:gd name="connsiteY2947" fmla="*/ 2012788 h 6507156"/>
              <a:gd name="connsiteX2948" fmla="*/ 4785980 w 9124939"/>
              <a:gd name="connsiteY2948" fmla="*/ 2021798 h 6507156"/>
              <a:gd name="connsiteX2949" fmla="*/ 4771057 w 9124939"/>
              <a:gd name="connsiteY2949" fmla="*/ 2025659 h 6507156"/>
              <a:gd name="connsiteX2950" fmla="*/ 4762485 w 9124939"/>
              <a:gd name="connsiteY2950" fmla="*/ 2008283 h 6507156"/>
              <a:gd name="connsiteX2951" fmla="*/ 4766612 w 9124939"/>
              <a:gd name="connsiteY2951" fmla="*/ 2001849 h 6507156"/>
              <a:gd name="connsiteX2952" fmla="*/ 3517283 w 9124939"/>
              <a:gd name="connsiteY2952" fmla="*/ 1955802 h 6507156"/>
              <a:gd name="connsiteX2953" fmla="*/ 3536944 w 9124939"/>
              <a:gd name="connsiteY2953" fmla="*/ 1977709 h 6507156"/>
              <a:gd name="connsiteX2954" fmla="*/ 3536944 w 9124939"/>
              <a:gd name="connsiteY2954" fmla="*/ 1986281 h 6507156"/>
              <a:gd name="connsiteX2955" fmla="*/ 3526646 w 9124939"/>
              <a:gd name="connsiteY2955" fmla="*/ 1990727 h 6507156"/>
              <a:gd name="connsiteX2956" fmla="*/ 3517283 w 9124939"/>
              <a:gd name="connsiteY2956" fmla="*/ 1976121 h 6507156"/>
              <a:gd name="connsiteX2957" fmla="*/ 3500432 w 9124939"/>
              <a:gd name="connsiteY2957" fmla="*/ 1966914 h 6507156"/>
              <a:gd name="connsiteX2958" fmla="*/ 3518220 w 9124939"/>
              <a:gd name="connsiteY2958" fmla="*/ 1966596 h 6507156"/>
              <a:gd name="connsiteX2959" fmla="*/ 3517283 w 9124939"/>
              <a:gd name="connsiteY2959" fmla="*/ 1955802 h 6507156"/>
              <a:gd name="connsiteX2960" fmla="*/ 3580011 w 9124939"/>
              <a:gd name="connsiteY2960" fmla="*/ 1892303 h 6507156"/>
              <a:gd name="connsiteX2961" fmla="*/ 3591080 w 9124939"/>
              <a:gd name="connsiteY2961" fmla="*/ 1917609 h 6507156"/>
              <a:gd name="connsiteX2962" fmla="*/ 3613218 w 9124939"/>
              <a:gd name="connsiteY2962" fmla="*/ 1916648 h 6507156"/>
              <a:gd name="connsiteX2963" fmla="*/ 3613218 w 9124939"/>
              <a:gd name="connsiteY2963" fmla="*/ 1924017 h 6507156"/>
              <a:gd name="connsiteX2964" fmla="*/ 3632194 w 9124939"/>
              <a:gd name="connsiteY2964" fmla="*/ 1933307 h 6507156"/>
              <a:gd name="connsiteX2965" fmla="*/ 3620493 w 9124939"/>
              <a:gd name="connsiteY2965" fmla="*/ 1934268 h 6507156"/>
              <a:gd name="connsiteX2966" fmla="*/ 3609423 w 9124939"/>
              <a:gd name="connsiteY2966" fmla="*/ 1948364 h 6507156"/>
              <a:gd name="connsiteX2967" fmla="*/ 3588234 w 9124939"/>
              <a:gd name="connsiteY2967" fmla="*/ 1946441 h 6507156"/>
              <a:gd name="connsiteX2968" fmla="*/ 3575583 w 9124939"/>
              <a:gd name="connsiteY2968" fmla="*/ 1961498 h 6507156"/>
              <a:gd name="connsiteX2969" fmla="*/ 3560719 w 9124939"/>
              <a:gd name="connsiteY2969" fmla="*/ 1963740 h 6507156"/>
              <a:gd name="connsiteX2970" fmla="*/ 3551231 w 9124939"/>
              <a:gd name="connsiteY2970" fmla="*/ 1948043 h 6507156"/>
              <a:gd name="connsiteX2971" fmla="*/ 3559453 w 9124939"/>
              <a:gd name="connsiteY2971" fmla="*/ 1935229 h 6507156"/>
              <a:gd name="connsiteX2972" fmla="*/ 3583806 w 9124939"/>
              <a:gd name="connsiteY2972" fmla="*/ 1940034 h 6507156"/>
              <a:gd name="connsiteX2973" fmla="*/ 3574002 w 9124939"/>
              <a:gd name="connsiteY2973" fmla="*/ 1923376 h 6507156"/>
              <a:gd name="connsiteX2974" fmla="*/ 3586652 w 9124939"/>
              <a:gd name="connsiteY2974" fmla="*/ 1919852 h 6507156"/>
              <a:gd name="connsiteX2975" fmla="*/ 3552812 w 9124939"/>
              <a:gd name="connsiteY2975" fmla="*/ 1909280 h 6507156"/>
              <a:gd name="connsiteX2976" fmla="*/ 3576217 w 9124939"/>
              <a:gd name="connsiteY2976" fmla="*/ 1905116 h 6507156"/>
              <a:gd name="connsiteX2977" fmla="*/ 3580011 w 9124939"/>
              <a:gd name="connsiteY2977" fmla="*/ 1892303 h 6507156"/>
              <a:gd name="connsiteX2978" fmla="*/ 4931770 w 9124939"/>
              <a:gd name="connsiteY2978" fmla="*/ 1871673 h 6507156"/>
              <a:gd name="connsiteX2979" fmla="*/ 4941873 w 9124939"/>
              <a:gd name="connsiteY2979" fmla="*/ 1886464 h 6507156"/>
              <a:gd name="connsiteX2980" fmla="*/ 4934464 w 9124939"/>
              <a:gd name="connsiteY2980" fmla="*/ 1897074 h 6507156"/>
              <a:gd name="connsiteX2981" fmla="*/ 4919648 w 9124939"/>
              <a:gd name="connsiteY2981" fmla="*/ 1888714 h 6507156"/>
              <a:gd name="connsiteX2982" fmla="*/ 4931770 w 9124939"/>
              <a:gd name="connsiteY2982" fmla="*/ 1871673 h 6507156"/>
              <a:gd name="connsiteX2983" fmla="*/ 5107290 w 9124939"/>
              <a:gd name="connsiteY2983" fmla="*/ 1603385 h 6507156"/>
              <a:gd name="connsiteX2984" fmla="*/ 5124435 w 9124939"/>
              <a:gd name="connsiteY2984" fmla="*/ 1606139 h 6507156"/>
              <a:gd name="connsiteX2985" fmla="*/ 5140310 w 9124939"/>
              <a:gd name="connsiteY2985" fmla="*/ 1608281 h 6507156"/>
              <a:gd name="connsiteX2986" fmla="*/ 5136182 w 9124939"/>
              <a:gd name="connsiteY2986" fmla="*/ 1612260 h 6507156"/>
              <a:gd name="connsiteX2987" fmla="*/ 5124435 w 9124939"/>
              <a:gd name="connsiteY2987" fmla="*/ 1616544 h 6507156"/>
              <a:gd name="connsiteX2988" fmla="*/ 5126657 w 9124939"/>
              <a:gd name="connsiteY2988" fmla="*/ 1626643 h 6507156"/>
              <a:gd name="connsiteX2989" fmla="*/ 5121260 w 9124939"/>
              <a:gd name="connsiteY2989" fmla="*/ 1628785 h 6507156"/>
              <a:gd name="connsiteX2990" fmla="*/ 5112687 w 9124939"/>
              <a:gd name="connsiteY2990" fmla="*/ 1616544 h 6507156"/>
              <a:gd name="connsiteX2991" fmla="*/ 5110465 w 9124939"/>
              <a:gd name="connsiteY2991" fmla="*/ 1625725 h 6507156"/>
              <a:gd name="connsiteX2992" fmla="*/ 5099035 w 9124939"/>
              <a:gd name="connsiteY2992" fmla="*/ 1619604 h 6507156"/>
              <a:gd name="connsiteX2993" fmla="*/ 5099035 w 9124939"/>
              <a:gd name="connsiteY2993" fmla="*/ 1608587 h 6507156"/>
              <a:gd name="connsiteX2994" fmla="*/ 5107290 w 9124939"/>
              <a:gd name="connsiteY2994" fmla="*/ 1603385 h 6507156"/>
              <a:gd name="connsiteX2995" fmla="*/ 6156863 w 9124939"/>
              <a:gd name="connsiteY2995" fmla="*/ 1581149 h 6507156"/>
              <a:gd name="connsiteX2996" fmla="*/ 6164652 w 9124939"/>
              <a:gd name="connsiteY2996" fmla="*/ 1589663 h 6507156"/>
              <a:gd name="connsiteX2997" fmla="*/ 6161224 w 9124939"/>
              <a:gd name="connsiteY2997" fmla="*/ 1599439 h 6507156"/>
              <a:gd name="connsiteX2998" fmla="*/ 6169014 w 9124939"/>
              <a:gd name="connsiteY2998" fmla="*/ 1608268 h 6507156"/>
              <a:gd name="connsiteX2999" fmla="*/ 6162159 w 9124939"/>
              <a:gd name="connsiteY2999" fmla="*/ 1627187 h 6507156"/>
              <a:gd name="connsiteX3000" fmla="*/ 6156551 w 9124939"/>
              <a:gd name="connsiteY3000" fmla="*/ 1610160 h 6507156"/>
              <a:gd name="connsiteX3001" fmla="*/ 6135676 w 9124939"/>
              <a:gd name="connsiteY3001" fmla="*/ 1600069 h 6507156"/>
              <a:gd name="connsiteX3002" fmla="*/ 6142530 w 9124939"/>
              <a:gd name="connsiteY3002" fmla="*/ 1585249 h 6507156"/>
              <a:gd name="connsiteX3003" fmla="*/ 6150008 w 9124939"/>
              <a:gd name="connsiteY3003" fmla="*/ 1592501 h 6507156"/>
              <a:gd name="connsiteX3004" fmla="*/ 6156863 w 9124939"/>
              <a:gd name="connsiteY3004" fmla="*/ 1581149 h 6507156"/>
              <a:gd name="connsiteX3005" fmla="*/ 6164251 w 9124939"/>
              <a:gd name="connsiteY3005" fmla="*/ 1579563 h 6507156"/>
              <a:gd name="connsiteX3006" fmla="*/ 6180126 w 9124939"/>
              <a:gd name="connsiteY3006" fmla="*/ 1583250 h 6507156"/>
              <a:gd name="connsiteX3007" fmla="*/ 6168462 w 9124939"/>
              <a:gd name="connsiteY3007" fmla="*/ 1589088 h 6507156"/>
              <a:gd name="connsiteX3008" fmla="*/ 6164251 w 9124939"/>
              <a:gd name="connsiteY3008" fmla="*/ 1579563 h 6507156"/>
              <a:gd name="connsiteX3009" fmla="*/ 3887464 w 9124939"/>
              <a:gd name="connsiteY3009" fmla="*/ 1465266 h 6507156"/>
              <a:gd name="connsiteX3010" fmla="*/ 3902069 w 9124939"/>
              <a:gd name="connsiteY3010" fmla="*/ 1482345 h 6507156"/>
              <a:gd name="connsiteX3011" fmla="*/ 3890639 w 9124939"/>
              <a:gd name="connsiteY3011" fmla="*/ 1493512 h 6507156"/>
              <a:gd name="connsiteX3012" fmla="*/ 3871906 w 9124939"/>
              <a:gd name="connsiteY3012" fmla="*/ 1493841 h 6507156"/>
              <a:gd name="connsiteX3013" fmla="*/ 3876669 w 9124939"/>
              <a:gd name="connsiteY3013" fmla="*/ 1471835 h 6507156"/>
              <a:gd name="connsiteX3014" fmla="*/ 3887464 w 9124939"/>
              <a:gd name="connsiteY3014" fmla="*/ 1465266 h 6507156"/>
              <a:gd name="connsiteX3015" fmla="*/ 4875198 w 9124939"/>
              <a:gd name="connsiteY3015" fmla="*/ 1458924 h 6507156"/>
              <a:gd name="connsiteX3016" fmla="*/ 4874563 w 9124939"/>
              <a:gd name="connsiteY3016" fmla="*/ 1481916 h 6507156"/>
              <a:gd name="connsiteX3017" fmla="*/ 4869482 w 9124939"/>
              <a:gd name="connsiteY3017" fmla="*/ 1487499 h 6507156"/>
              <a:gd name="connsiteX3018" fmla="*/ 4864085 w 9124939"/>
              <a:gd name="connsiteY3018" fmla="*/ 1475348 h 6507156"/>
              <a:gd name="connsiteX3019" fmla="*/ 4870118 w 9124939"/>
              <a:gd name="connsiteY3019" fmla="*/ 1465494 h 6507156"/>
              <a:gd name="connsiteX3020" fmla="*/ 4875198 w 9124939"/>
              <a:gd name="connsiteY3020" fmla="*/ 1458924 h 6507156"/>
              <a:gd name="connsiteX3021" fmla="*/ 3987794 w 9124939"/>
              <a:gd name="connsiteY3021" fmla="*/ 1274767 h 6507156"/>
              <a:gd name="connsiteX3022" fmla="*/ 4006608 w 9124939"/>
              <a:gd name="connsiteY3022" fmla="*/ 1296674 h 6507156"/>
              <a:gd name="connsiteX3023" fmla="*/ 4013194 w 9124939"/>
              <a:gd name="connsiteY3023" fmla="*/ 1322074 h 6507156"/>
              <a:gd name="connsiteX3024" fmla="*/ 3996573 w 9124939"/>
              <a:gd name="connsiteY3024" fmla="*/ 1322392 h 6507156"/>
              <a:gd name="connsiteX3025" fmla="*/ 3998456 w 9124939"/>
              <a:gd name="connsiteY3025" fmla="*/ 1308421 h 6507156"/>
              <a:gd name="connsiteX3026" fmla="*/ 3988734 w 9124939"/>
              <a:gd name="connsiteY3026" fmla="*/ 1293499 h 6507156"/>
              <a:gd name="connsiteX3027" fmla="*/ 3987794 w 9124939"/>
              <a:gd name="connsiteY3027" fmla="*/ 1274767 h 6507156"/>
              <a:gd name="connsiteX3028" fmla="*/ 1222367 w 9124939"/>
              <a:gd name="connsiteY3028" fmla="*/ 1271588 h 6507156"/>
              <a:gd name="connsiteX3029" fmla="*/ 1244910 w 9124939"/>
              <a:gd name="connsiteY3029" fmla="*/ 1299845 h 6507156"/>
              <a:gd name="connsiteX3030" fmla="*/ 1245863 w 9124939"/>
              <a:gd name="connsiteY3030" fmla="*/ 1317943 h 6507156"/>
              <a:gd name="connsiteX3031" fmla="*/ 1259833 w 9124939"/>
              <a:gd name="connsiteY3031" fmla="*/ 1323023 h 6507156"/>
              <a:gd name="connsiteX3032" fmla="*/ 1250625 w 9124939"/>
              <a:gd name="connsiteY3032" fmla="*/ 1341120 h 6507156"/>
              <a:gd name="connsiteX3033" fmla="*/ 1265230 w 9124939"/>
              <a:gd name="connsiteY3033" fmla="*/ 1351280 h 6507156"/>
              <a:gd name="connsiteX3034" fmla="*/ 1280153 w 9124939"/>
              <a:gd name="connsiteY3034" fmla="*/ 1352233 h 6507156"/>
              <a:gd name="connsiteX3035" fmla="*/ 1285550 w 9124939"/>
              <a:gd name="connsiteY3035" fmla="*/ 1366203 h 6507156"/>
              <a:gd name="connsiteX3036" fmla="*/ 1302378 w 9124939"/>
              <a:gd name="connsiteY3036" fmla="*/ 1372235 h 6507156"/>
              <a:gd name="connsiteX3037" fmla="*/ 1301425 w 9124939"/>
              <a:gd name="connsiteY3037" fmla="*/ 1355090 h 6507156"/>
              <a:gd name="connsiteX3038" fmla="*/ 1307458 w 9124939"/>
              <a:gd name="connsiteY3038" fmla="*/ 1344613 h 6507156"/>
              <a:gd name="connsiteX3039" fmla="*/ 1321428 w 9124939"/>
              <a:gd name="connsiteY3039" fmla="*/ 1350963 h 6507156"/>
              <a:gd name="connsiteX3040" fmla="*/ 1345240 w 9124939"/>
              <a:gd name="connsiteY3040" fmla="*/ 1316038 h 6507156"/>
              <a:gd name="connsiteX3041" fmla="*/ 1374133 w 9124939"/>
              <a:gd name="connsiteY3041" fmla="*/ 1317625 h 6507156"/>
              <a:gd name="connsiteX3042" fmla="*/ 1378260 w 9124939"/>
              <a:gd name="connsiteY3042" fmla="*/ 1329373 h 6507156"/>
              <a:gd name="connsiteX3043" fmla="*/ 1357305 w 9124939"/>
              <a:gd name="connsiteY3043" fmla="*/ 1335723 h 6507156"/>
              <a:gd name="connsiteX3044" fmla="*/ 1340477 w 9124939"/>
              <a:gd name="connsiteY3044" fmla="*/ 1342390 h 6507156"/>
              <a:gd name="connsiteX3045" fmla="*/ 1344923 w 9124939"/>
              <a:gd name="connsiteY3045" fmla="*/ 1362393 h 6507156"/>
              <a:gd name="connsiteX3046" fmla="*/ 1317300 w 9124939"/>
              <a:gd name="connsiteY3046" fmla="*/ 1379220 h 6507156"/>
              <a:gd name="connsiteX3047" fmla="*/ 1329048 w 9124939"/>
              <a:gd name="connsiteY3047" fmla="*/ 1391920 h 6507156"/>
              <a:gd name="connsiteX3048" fmla="*/ 1329365 w 9124939"/>
              <a:gd name="connsiteY3048" fmla="*/ 1401445 h 6507156"/>
              <a:gd name="connsiteX3049" fmla="*/ 1338890 w 9124939"/>
              <a:gd name="connsiteY3049" fmla="*/ 1399540 h 6507156"/>
              <a:gd name="connsiteX3050" fmla="*/ 1345240 w 9124939"/>
              <a:gd name="connsiteY3050" fmla="*/ 1415098 h 6507156"/>
              <a:gd name="connsiteX3051" fmla="*/ 1365243 w 9124939"/>
              <a:gd name="connsiteY3051" fmla="*/ 1398905 h 6507156"/>
              <a:gd name="connsiteX3052" fmla="*/ 1370323 w 9124939"/>
              <a:gd name="connsiteY3052" fmla="*/ 1401128 h 6507156"/>
              <a:gd name="connsiteX3053" fmla="*/ 1374450 w 9124939"/>
              <a:gd name="connsiteY3053" fmla="*/ 1451610 h 6507156"/>
              <a:gd name="connsiteX3054" fmla="*/ 1347780 w 9124939"/>
              <a:gd name="connsiteY3054" fmla="*/ 1467803 h 6507156"/>
              <a:gd name="connsiteX3055" fmla="*/ 1355718 w 9124939"/>
              <a:gd name="connsiteY3055" fmla="*/ 1478915 h 6507156"/>
              <a:gd name="connsiteX3056" fmla="*/ 1366830 w 9124939"/>
              <a:gd name="connsiteY3056" fmla="*/ 1469390 h 6507156"/>
              <a:gd name="connsiteX3057" fmla="*/ 1397628 w 9124939"/>
              <a:gd name="connsiteY3057" fmla="*/ 1459865 h 6507156"/>
              <a:gd name="connsiteX3058" fmla="*/ 1403978 w 9124939"/>
              <a:gd name="connsiteY3058" fmla="*/ 1463993 h 6507156"/>
              <a:gd name="connsiteX3059" fmla="*/ 1398898 w 9124939"/>
              <a:gd name="connsiteY3059" fmla="*/ 1479550 h 6507156"/>
              <a:gd name="connsiteX3060" fmla="*/ 1403025 w 9124939"/>
              <a:gd name="connsiteY3060" fmla="*/ 1493520 h 6507156"/>
              <a:gd name="connsiteX3061" fmla="*/ 1410328 w 9124939"/>
              <a:gd name="connsiteY3061" fmla="*/ 1495743 h 6507156"/>
              <a:gd name="connsiteX3062" fmla="*/ 1409692 w 9124939"/>
              <a:gd name="connsiteY3062" fmla="*/ 1511300 h 6507156"/>
              <a:gd name="connsiteX3063" fmla="*/ 1421440 w 9124939"/>
              <a:gd name="connsiteY3063" fmla="*/ 1510030 h 6507156"/>
              <a:gd name="connsiteX3064" fmla="*/ 1423028 w 9124939"/>
              <a:gd name="connsiteY3064" fmla="*/ 1488123 h 6507156"/>
              <a:gd name="connsiteX3065" fmla="*/ 1430648 w 9124939"/>
              <a:gd name="connsiteY3065" fmla="*/ 1475423 h 6507156"/>
              <a:gd name="connsiteX3066" fmla="*/ 1444300 w 9124939"/>
              <a:gd name="connsiteY3066" fmla="*/ 1494155 h 6507156"/>
              <a:gd name="connsiteX3067" fmla="*/ 1443665 w 9124939"/>
              <a:gd name="connsiteY3067" fmla="*/ 1509078 h 6507156"/>
              <a:gd name="connsiteX3068" fmla="*/ 1461445 w 9124939"/>
              <a:gd name="connsiteY3068" fmla="*/ 1503363 h 6507156"/>
              <a:gd name="connsiteX3069" fmla="*/ 1450968 w 9124939"/>
              <a:gd name="connsiteY3069" fmla="*/ 1518285 h 6507156"/>
              <a:gd name="connsiteX3070" fmla="*/ 1462715 w 9124939"/>
              <a:gd name="connsiteY3070" fmla="*/ 1528762 h 6507156"/>
              <a:gd name="connsiteX3071" fmla="*/ 1458905 w 9124939"/>
              <a:gd name="connsiteY3071" fmla="*/ 1559243 h 6507156"/>
              <a:gd name="connsiteX3072" fmla="*/ 1443983 w 9124939"/>
              <a:gd name="connsiteY3072" fmla="*/ 1573213 h 6507156"/>
              <a:gd name="connsiteX3073" fmla="*/ 1458905 w 9124939"/>
              <a:gd name="connsiteY3073" fmla="*/ 1576388 h 6507156"/>
              <a:gd name="connsiteX3074" fmla="*/ 1462397 w 9124939"/>
              <a:gd name="connsiteY3074" fmla="*/ 1599248 h 6507156"/>
              <a:gd name="connsiteX3075" fmla="*/ 1466207 w 9124939"/>
              <a:gd name="connsiteY3075" fmla="*/ 1587500 h 6507156"/>
              <a:gd name="connsiteX3076" fmla="*/ 1478908 w 9124939"/>
              <a:gd name="connsiteY3076" fmla="*/ 1586547 h 6507156"/>
              <a:gd name="connsiteX3077" fmla="*/ 1484305 w 9124939"/>
              <a:gd name="connsiteY3077" fmla="*/ 1598295 h 6507156"/>
              <a:gd name="connsiteX3078" fmla="*/ 1466525 w 9124939"/>
              <a:gd name="connsiteY3078" fmla="*/ 1607820 h 6507156"/>
              <a:gd name="connsiteX3079" fmla="*/ 1477320 w 9124939"/>
              <a:gd name="connsiteY3079" fmla="*/ 1606550 h 6507156"/>
              <a:gd name="connsiteX3080" fmla="*/ 1476368 w 9124939"/>
              <a:gd name="connsiteY3080" fmla="*/ 1626552 h 6507156"/>
              <a:gd name="connsiteX3081" fmla="*/ 1459223 w 9124939"/>
              <a:gd name="connsiteY3081" fmla="*/ 1627822 h 6507156"/>
              <a:gd name="connsiteX3082" fmla="*/ 1445888 w 9124939"/>
              <a:gd name="connsiteY3082" fmla="*/ 1641792 h 6507156"/>
              <a:gd name="connsiteX3083" fmla="*/ 1455413 w 9124939"/>
              <a:gd name="connsiteY3083" fmla="*/ 1655127 h 6507156"/>
              <a:gd name="connsiteX3084" fmla="*/ 1443030 w 9124939"/>
              <a:gd name="connsiteY3084" fmla="*/ 1670050 h 6507156"/>
              <a:gd name="connsiteX3085" fmla="*/ 1441760 w 9124939"/>
              <a:gd name="connsiteY3085" fmla="*/ 1683702 h 6507156"/>
              <a:gd name="connsiteX3086" fmla="*/ 1430330 w 9124939"/>
              <a:gd name="connsiteY3086" fmla="*/ 1684972 h 6507156"/>
              <a:gd name="connsiteX3087" fmla="*/ 1421123 w 9124939"/>
              <a:gd name="connsiteY3087" fmla="*/ 1696402 h 6507156"/>
              <a:gd name="connsiteX3088" fmla="*/ 1412550 w 9124939"/>
              <a:gd name="connsiteY3088" fmla="*/ 1701165 h 6507156"/>
              <a:gd name="connsiteX3089" fmla="*/ 1406835 w 9124939"/>
              <a:gd name="connsiteY3089" fmla="*/ 1684020 h 6507156"/>
              <a:gd name="connsiteX3090" fmla="*/ 1391913 w 9124939"/>
              <a:gd name="connsiteY3090" fmla="*/ 1664335 h 6507156"/>
              <a:gd name="connsiteX3091" fmla="*/ 1385563 w 9124939"/>
              <a:gd name="connsiteY3091" fmla="*/ 1678305 h 6507156"/>
              <a:gd name="connsiteX3092" fmla="*/ 1394453 w 9124939"/>
              <a:gd name="connsiteY3092" fmla="*/ 1690687 h 6507156"/>
              <a:gd name="connsiteX3093" fmla="*/ 1395723 w 9124939"/>
              <a:gd name="connsiteY3093" fmla="*/ 1698942 h 6507156"/>
              <a:gd name="connsiteX3094" fmla="*/ 1380800 w 9124939"/>
              <a:gd name="connsiteY3094" fmla="*/ 1707515 h 6507156"/>
              <a:gd name="connsiteX3095" fmla="*/ 1378895 w 9124939"/>
              <a:gd name="connsiteY3095" fmla="*/ 1728787 h 6507156"/>
              <a:gd name="connsiteX3096" fmla="*/ 1407153 w 9124939"/>
              <a:gd name="connsiteY3096" fmla="*/ 1713547 h 6507156"/>
              <a:gd name="connsiteX3097" fmla="*/ 1411598 w 9124939"/>
              <a:gd name="connsiteY3097" fmla="*/ 1717675 h 6507156"/>
              <a:gd name="connsiteX3098" fmla="*/ 1389690 w 9124939"/>
              <a:gd name="connsiteY3098" fmla="*/ 1737995 h 6507156"/>
              <a:gd name="connsiteX3099" fmla="*/ 1372863 w 9124939"/>
              <a:gd name="connsiteY3099" fmla="*/ 1770698 h 6507156"/>
              <a:gd name="connsiteX3100" fmla="*/ 1349685 w 9124939"/>
              <a:gd name="connsiteY3100" fmla="*/ 1773237 h 6507156"/>
              <a:gd name="connsiteX3101" fmla="*/ 1336033 w 9124939"/>
              <a:gd name="connsiteY3101" fmla="*/ 1804670 h 6507156"/>
              <a:gd name="connsiteX3102" fmla="*/ 1314760 w 9124939"/>
              <a:gd name="connsiteY3102" fmla="*/ 1810385 h 6507156"/>
              <a:gd name="connsiteX3103" fmla="*/ 1311585 w 9124939"/>
              <a:gd name="connsiteY3103" fmla="*/ 1806257 h 6507156"/>
              <a:gd name="connsiteX3104" fmla="*/ 1322380 w 9124939"/>
              <a:gd name="connsiteY3104" fmla="*/ 1801813 h 6507156"/>
              <a:gd name="connsiteX3105" fmla="*/ 1325555 w 9124939"/>
              <a:gd name="connsiteY3105" fmla="*/ 1792287 h 6507156"/>
              <a:gd name="connsiteX3106" fmla="*/ 1317935 w 9124939"/>
              <a:gd name="connsiteY3106" fmla="*/ 1784032 h 6507156"/>
              <a:gd name="connsiteX3107" fmla="*/ 1316665 w 9124939"/>
              <a:gd name="connsiteY3107" fmla="*/ 1765300 h 6507156"/>
              <a:gd name="connsiteX3108" fmla="*/ 1301743 w 9124939"/>
              <a:gd name="connsiteY3108" fmla="*/ 1763077 h 6507156"/>
              <a:gd name="connsiteX3109" fmla="*/ 1297933 w 9124939"/>
              <a:gd name="connsiteY3109" fmla="*/ 1772602 h 6507156"/>
              <a:gd name="connsiteX3110" fmla="*/ 1301108 w 9124939"/>
              <a:gd name="connsiteY3110" fmla="*/ 1782127 h 6507156"/>
              <a:gd name="connsiteX3111" fmla="*/ 1293805 w 9124939"/>
              <a:gd name="connsiteY3111" fmla="*/ 1791653 h 6507156"/>
              <a:gd name="connsiteX3112" fmla="*/ 1269675 w 9124939"/>
              <a:gd name="connsiteY3112" fmla="*/ 1799272 h 6507156"/>
              <a:gd name="connsiteX3113" fmla="*/ 1256975 w 9124939"/>
              <a:gd name="connsiteY3113" fmla="*/ 1823403 h 6507156"/>
              <a:gd name="connsiteX3114" fmla="*/ 1204588 w 9124939"/>
              <a:gd name="connsiteY3114" fmla="*/ 1877695 h 6507156"/>
              <a:gd name="connsiteX3115" fmla="*/ 1181093 w 9124939"/>
              <a:gd name="connsiteY3115" fmla="*/ 1878965 h 6507156"/>
              <a:gd name="connsiteX3116" fmla="*/ 1157280 w 9124939"/>
              <a:gd name="connsiteY3116" fmla="*/ 1892935 h 6507156"/>
              <a:gd name="connsiteX3117" fmla="*/ 1129658 w 9124939"/>
              <a:gd name="connsiteY3117" fmla="*/ 1887855 h 6507156"/>
              <a:gd name="connsiteX3118" fmla="*/ 1134103 w 9124939"/>
              <a:gd name="connsiteY3118" fmla="*/ 1911350 h 6507156"/>
              <a:gd name="connsiteX3119" fmla="*/ 1083620 w 9124939"/>
              <a:gd name="connsiteY3119" fmla="*/ 1931353 h 6507156"/>
              <a:gd name="connsiteX3120" fmla="*/ 1046790 w 9124939"/>
              <a:gd name="connsiteY3120" fmla="*/ 1985645 h 6507156"/>
              <a:gd name="connsiteX3121" fmla="*/ 949317 w 9124939"/>
              <a:gd name="connsiteY3121" fmla="*/ 1987550 h 6507156"/>
              <a:gd name="connsiteX3122" fmla="*/ 923917 w 9124939"/>
              <a:gd name="connsiteY3122" fmla="*/ 1973263 h 6507156"/>
              <a:gd name="connsiteX3123" fmla="*/ 855972 w 9124939"/>
              <a:gd name="connsiteY3123" fmla="*/ 1961197 h 6507156"/>
              <a:gd name="connsiteX3124" fmla="*/ 829620 w 9124939"/>
              <a:gd name="connsiteY3124" fmla="*/ 1944370 h 6507156"/>
              <a:gd name="connsiteX3125" fmla="*/ 790250 w 9124939"/>
              <a:gd name="connsiteY3125" fmla="*/ 1912938 h 6507156"/>
              <a:gd name="connsiteX3126" fmla="*/ 764850 w 9124939"/>
              <a:gd name="connsiteY3126" fmla="*/ 1909127 h 6507156"/>
              <a:gd name="connsiteX3127" fmla="*/ 745800 w 9124939"/>
              <a:gd name="connsiteY3127" fmla="*/ 1900873 h 6507156"/>
              <a:gd name="connsiteX3128" fmla="*/ 752785 w 9124939"/>
              <a:gd name="connsiteY3128" fmla="*/ 1894523 h 6507156"/>
              <a:gd name="connsiteX3129" fmla="*/ 749610 w 9124939"/>
              <a:gd name="connsiteY3129" fmla="*/ 1874520 h 6507156"/>
              <a:gd name="connsiteX3130" fmla="*/ 722305 w 9124939"/>
              <a:gd name="connsiteY3130" fmla="*/ 1903095 h 6507156"/>
              <a:gd name="connsiteX3131" fmla="*/ 709605 w 9124939"/>
              <a:gd name="connsiteY3131" fmla="*/ 1896111 h 6507156"/>
              <a:gd name="connsiteX3132" fmla="*/ 681030 w 9124939"/>
              <a:gd name="connsiteY3132" fmla="*/ 1896428 h 6507156"/>
              <a:gd name="connsiteX3133" fmla="*/ 659122 w 9124939"/>
              <a:gd name="connsiteY3133" fmla="*/ 1905000 h 6507156"/>
              <a:gd name="connsiteX3134" fmla="*/ 637532 w 9124939"/>
              <a:gd name="connsiteY3134" fmla="*/ 1896745 h 6507156"/>
              <a:gd name="connsiteX3135" fmla="*/ 617530 w 9124939"/>
              <a:gd name="connsiteY3135" fmla="*/ 1905317 h 6507156"/>
              <a:gd name="connsiteX3136" fmla="*/ 603560 w 9124939"/>
              <a:gd name="connsiteY3136" fmla="*/ 1885315 h 6507156"/>
              <a:gd name="connsiteX3137" fmla="*/ 618165 w 9124939"/>
              <a:gd name="connsiteY3137" fmla="*/ 1872615 h 6507156"/>
              <a:gd name="connsiteX3138" fmla="*/ 599115 w 9124939"/>
              <a:gd name="connsiteY3138" fmla="*/ 1858963 h 6507156"/>
              <a:gd name="connsiteX3139" fmla="*/ 602290 w 9124939"/>
              <a:gd name="connsiteY3139" fmla="*/ 1852613 h 6507156"/>
              <a:gd name="connsiteX3140" fmla="*/ 628007 w 9124939"/>
              <a:gd name="connsiteY3140" fmla="*/ 1864360 h 6507156"/>
              <a:gd name="connsiteX3141" fmla="*/ 658170 w 9124939"/>
              <a:gd name="connsiteY3141" fmla="*/ 1859597 h 6507156"/>
              <a:gd name="connsiteX3142" fmla="*/ 688650 w 9124939"/>
              <a:gd name="connsiteY3142" fmla="*/ 1822450 h 6507156"/>
              <a:gd name="connsiteX3143" fmla="*/ 696270 w 9124939"/>
              <a:gd name="connsiteY3143" fmla="*/ 1805622 h 6507156"/>
              <a:gd name="connsiteX3144" fmla="*/ 716907 w 9124939"/>
              <a:gd name="connsiteY3144" fmla="*/ 1781175 h 6507156"/>
              <a:gd name="connsiteX3145" fmla="*/ 702302 w 9124939"/>
              <a:gd name="connsiteY3145" fmla="*/ 1783080 h 6507156"/>
              <a:gd name="connsiteX3146" fmla="*/ 665155 w 9124939"/>
              <a:gd name="connsiteY3146" fmla="*/ 1790065 h 6507156"/>
              <a:gd name="connsiteX3147" fmla="*/ 660710 w 9124939"/>
              <a:gd name="connsiteY3147" fmla="*/ 1781492 h 6507156"/>
              <a:gd name="connsiteX3148" fmla="*/ 671505 w 9124939"/>
              <a:gd name="connsiteY3148" fmla="*/ 1771967 h 6507156"/>
              <a:gd name="connsiteX3149" fmla="*/ 675632 w 9124939"/>
              <a:gd name="connsiteY3149" fmla="*/ 1759267 h 6507156"/>
              <a:gd name="connsiteX3150" fmla="*/ 688015 w 9124939"/>
              <a:gd name="connsiteY3150" fmla="*/ 1737360 h 6507156"/>
              <a:gd name="connsiteX3151" fmla="*/ 668965 w 9124939"/>
              <a:gd name="connsiteY3151" fmla="*/ 1738312 h 6507156"/>
              <a:gd name="connsiteX3152" fmla="*/ 657217 w 9124939"/>
              <a:gd name="connsiteY3152" fmla="*/ 1746885 h 6507156"/>
              <a:gd name="connsiteX3153" fmla="*/ 648645 w 9124939"/>
              <a:gd name="connsiteY3153" fmla="*/ 1739265 h 6507156"/>
              <a:gd name="connsiteX3154" fmla="*/ 636262 w 9124939"/>
              <a:gd name="connsiteY3154" fmla="*/ 1744027 h 6507156"/>
              <a:gd name="connsiteX3155" fmla="*/ 635945 w 9124939"/>
              <a:gd name="connsiteY3155" fmla="*/ 1716405 h 6507156"/>
              <a:gd name="connsiteX3156" fmla="*/ 623880 w 9124939"/>
              <a:gd name="connsiteY3156" fmla="*/ 1684972 h 6507156"/>
              <a:gd name="connsiteX3157" fmla="*/ 605782 w 9124939"/>
              <a:gd name="connsiteY3157" fmla="*/ 1684020 h 6507156"/>
              <a:gd name="connsiteX3158" fmla="*/ 589272 w 9124939"/>
              <a:gd name="connsiteY3158" fmla="*/ 1689417 h 6507156"/>
              <a:gd name="connsiteX3159" fmla="*/ 556252 w 9124939"/>
              <a:gd name="connsiteY3159" fmla="*/ 1677035 h 6507156"/>
              <a:gd name="connsiteX3160" fmla="*/ 529900 w 9124939"/>
              <a:gd name="connsiteY3160" fmla="*/ 1691005 h 6507156"/>
              <a:gd name="connsiteX3161" fmla="*/ 522597 w 9124939"/>
              <a:gd name="connsiteY3161" fmla="*/ 1685925 h 6507156"/>
              <a:gd name="connsiteX3162" fmla="*/ 514025 w 9124939"/>
              <a:gd name="connsiteY3162" fmla="*/ 1698625 h 6507156"/>
              <a:gd name="connsiteX3163" fmla="*/ 492117 w 9124939"/>
              <a:gd name="connsiteY3163" fmla="*/ 1701800 h 6507156"/>
              <a:gd name="connsiteX3164" fmla="*/ 484180 w 9124939"/>
              <a:gd name="connsiteY3164" fmla="*/ 1690687 h 6507156"/>
              <a:gd name="connsiteX3165" fmla="*/ 499102 w 9124939"/>
              <a:gd name="connsiteY3165" fmla="*/ 1671320 h 6507156"/>
              <a:gd name="connsiteX3166" fmla="*/ 541330 w 9124939"/>
              <a:gd name="connsiteY3166" fmla="*/ 1658302 h 6507156"/>
              <a:gd name="connsiteX3167" fmla="*/ 585462 w 9124939"/>
              <a:gd name="connsiteY3167" fmla="*/ 1647507 h 6507156"/>
              <a:gd name="connsiteX3168" fmla="*/ 589590 w 9124939"/>
              <a:gd name="connsiteY3168" fmla="*/ 1633537 h 6507156"/>
              <a:gd name="connsiteX3169" fmla="*/ 597210 w 9124939"/>
              <a:gd name="connsiteY3169" fmla="*/ 1630362 h 6507156"/>
              <a:gd name="connsiteX3170" fmla="*/ 601337 w 9124939"/>
              <a:gd name="connsiteY3170" fmla="*/ 1642110 h 6507156"/>
              <a:gd name="connsiteX3171" fmla="*/ 611815 w 9124939"/>
              <a:gd name="connsiteY3171" fmla="*/ 1630362 h 6507156"/>
              <a:gd name="connsiteX3172" fmla="*/ 623562 w 9124939"/>
              <a:gd name="connsiteY3172" fmla="*/ 1625918 h 6507156"/>
              <a:gd name="connsiteX3173" fmla="*/ 634357 w 9124939"/>
              <a:gd name="connsiteY3173" fmla="*/ 1639570 h 6507156"/>
              <a:gd name="connsiteX3174" fmla="*/ 676585 w 9124939"/>
              <a:gd name="connsiteY3174" fmla="*/ 1640205 h 6507156"/>
              <a:gd name="connsiteX3175" fmla="*/ 696270 w 9124939"/>
              <a:gd name="connsiteY3175" fmla="*/ 1594802 h 6507156"/>
              <a:gd name="connsiteX3176" fmla="*/ 686745 w 9124939"/>
              <a:gd name="connsiteY3176" fmla="*/ 1593533 h 6507156"/>
              <a:gd name="connsiteX3177" fmla="*/ 671187 w 9124939"/>
              <a:gd name="connsiteY3177" fmla="*/ 1613852 h 6507156"/>
              <a:gd name="connsiteX3178" fmla="*/ 644517 w 9124939"/>
              <a:gd name="connsiteY3178" fmla="*/ 1609725 h 6507156"/>
              <a:gd name="connsiteX3179" fmla="*/ 629595 w 9124939"/>
              <a:gd name="connsiteY3179" fmla="*/ 1611312 h 6507156"/>
              <a:gd name="connsiteX3180" fmla="*/ 622292 w 9124939"/>
              <a:gd name="connsiteY3180" fmla="*/ 1599565 h 6507156"/>
              <a:gd name="connsiteX3181" fmla="*/ 687380 w 9124939"/>
              <a:gd name="connsiteY3181" fmla="*/ 1532890 h 6507156"/>
              <a:gd name="connsiteX3182" fmla="*/ 665155 w 9124939"/>
              <a:gd name="connsiteY3182" fmla="*/ 1529715 h 6507156"/>
              <a:gd name="connsiteX3183" fmla="*/ 654360 w 9124939"/>
              <a:gd name="connsiteY3183" fmla="*/ 1539240 h 6507156"/>
              <a:gd name="connsiteX3184" fmla="*/ 641660 w 9124939"/>
              <a:gd name="connsiteY3184" fmla="*/ 1533208 h 6507156"/>
              <a:gd name="connsiteX3185" fmla="*/ 639120 w 9124939"/>
              <a:gd name="connsiteY3185" fmla="*/ 1509713 h 6507156"/>
              <a:gd name="connsiteX3186" fmla="*/ 614990 w 9124939"/>
              <a:gd name="connsiteY3186" fmla="*/ 1517650 h 6507156"/>
              <a:gd name="connsiteX3187" fmla="*/ 603560 w 9124939"/>
              <a:gd name="connsiteY3187" fmla="*/ 1506855 h 6507156"/>
              <a:gd name="connsiteX3188" fmla="*/ 582287 w 9124939"/>
              <a:gd name="connsiteY3188" fmla="*/ 1499870 h 6507156"/>
              <a:gd name="connsiteX3189" fmla="*/ 554030 w 9124939"/>
              <a:gd name="connsiteY3189" fmla="*/ 1528445 h 6507156"/>
              <a:gd name="connsiteX3190" fmla="*/ 491800 w 9124939"/>
              <a:gd name="connsiteY3190" fmla="*/ 1542733 h 6507156"/>
              <a:gd name="connsiteX3191" fmla="*/ 461002 w 9124939"/>
              <a:gd name="connsiteY3191" fmla="*/ 1533525 h 6507156"/>
              <a:gd name="connsiteX3192" fmla="*/ 432110 w 9124939"/>
              <a:gd name="connsiteY3192" fmla="*/ 1541145 h 6507156"/>
              <a:gd name="connsiteX3193" fmla="*/ 423855 w 9124939"/>
              <a:gd name="connsiteY3193" fmla="*/ 1534795 h 6507156"/>
              <a:gd name="connsiteX3194" fmla="*/ 441317 w 9124939"/>
              <a:gd name="connsiteY3194" fmla="*/ 1521143 h 6507156"/>
              <a:gd name="connsiteX3195" fmla="*/ 445762 w 9124939"/>
              <a:gd name="connsiteY3195" fmla="*/ 1496060 h 6507156"/>
              <a:gd name="connsiteX3196" fmla="*/ 490212 w 9124939"/>
              <a:gd name="connsiteY3196" fmla="*/ 1524953 h 6507156"/>
              <a:gd name="connsiteX3197" fmla="*/ 499737 w 9124939"/>
              <a:gd name="connsiteY3197" fmla="*/ 1521777 h 6507156"/>
              <a:gd name="connsiteX3198" fmla="*/ 482910 w 9124939"/>
              <a:gd name="connsiteY3198" fmla="*/ 1508125 h 6507156"/>
              <a:gd name="connsiteX3199" fmla="*/ 495292 w 9124939"/>
              <a:gd name="connsiteY3199" fmla="*/ 1498600 h 6507156"/>
              <a:gd name="connsiteX3200" fmla="*/ 474972 w 9124939"/>
              <a:gd name="connsiteY3200" fmla="*/ 1488123 h 6507156"/>
              <a:gd name="connsiteX3201" fmla="*/ 464495 w 9124939"/>
              <a:gd name="connsiteY3201" fmla="*/ 1471613 h 6507156"/>
              <a:gd name="connsiteX3202" fmla="*/ 464495 w 9124939"/>
              <a:gd name="connsiteY3202" fmla="*/ 1459865 h 6507156"/>
              <a:gd name="connsiteX3203" fmla="*/ 513390 w 9124939"/>
              <a:gd name="connsiteY3203" fmla="*/ 1479233 h 6507156"/>
              <a:gd name="connsiteX3204" fmla="*/ 516565 w 9124939"/>
              <a:gd name="connsiteY3204" fmla="*/ 1500505 h 6507156"/>
              <a:gd name="connsiteX3205" fmla="*/ 553712 w 9124939"/>
              <a:gd name="connsiteY3205" fmla="*/ 1485265 h 6507156"/>
              <a:gd name="connsiteX3206" fmla="*/ 534345 w 9124939"/>
              <a:gd name="connsiteY3206" fmla="*/ 1478280 h 6507156"/>
              <a:gd name="connsiteX3207" fmla="*/ 549902 w 9124939"/>
              <a:gd name="connsiteY3207" fmla="*/ 1462405 h 6507156"/>
              <a:gd name="connsiteX3208" fmla="*/ 520375 w 9124939"/>
              <a:gd name="connsiteY3208" fmla="*/ 1468755 h 6507156"/>
              <a:gd name="connsiteX3209" fmla="*/ 498150 w 9124939"/>
              <a:gd name="connsiteY3209" fmla="*/ 1440498 h 6507156"/>
              <a:gd name="connsiteX3210" fmla="*/ 500055 w 9124939"/>
              <a:gd name="connsiteY3210" fmla="*/ 1434148 h 6507156"/>
              <a:gd name="connsiteX3211" fmla="*/ 524502 w 9124939"/>
              <a:gd name="connsiteY3211" fmla="*/ 1446848 h 6507156"/>
              <a:gd name="connsiteX3212" fmla="*/ 526725 w 9124939"/>
              <a:gd name="connsiteY3212" fmla="*/ 1441450 h 6507156"/>
              <a:gd name="connsiteX3213" fmla="*/ 489260 w 9124939"/>
              <a:gd name="connsiteY3213" fmla="*/ 1400493 h 6507156"/>
              <a:gd name="connsiteX3214" fmla="*/ 518787 w 9124939"/>
              <a:gd name="connsiteY3214" fmla="*/ 1415098 h 6507156"/>
              <a:gd name="connsiteX3215" fmla="*/ 530535 w 9124939"/>
              <a:gd name="connsiteY3215" fmla="*/ 1411923 h 6507156"/>
              <a:gd name="connsiteX3216" fmla="*/ 507357 w 9124939"/>
              <a:gd name="connsiteY3216" fmla="*/ 1394143 h 6507156"/>
              <a:gd name="connsiteX3217" fmla="*/ 516565 w 9124939"/>
              <a:gd name="connsiteY3217" fmla="*/ 1390968 h 6507156"/>
              <a:gd name="connsiteX3218" fmla="*/ 529582 w 9124939"/>
              <a:gd name="connsiteY3218" fmla="*/ 1405573 h 6507156"/>
              <a:gd name="connsiteX3219" fmla="*/ 540695 w 9124939"/>
              <a:gd name="connsiteY3219" fmla="*/ 1397000 h 6507156"/>
              <a:gd name="connsiteX3220" fmla="*/ 515295 w 9124939"/>
              <a:gd name="connsiteY3220" fmla="*/ 1380173 h 6507156"/>
              <a:gd name="connsiteX3221" fmla="*/ 524820 w 9124939"/>
              <a:gd name="connsiteY3221" fmla="*/ 1366520 h 6507156"/>
              <a:gd name="connsiteX3222" fmla="*/ 566412 w 9124939"/>
              <a:gd name="connsiteY3222" fmla="*/ 1392555 h 6507156"/>
              <a:gd name="connsiteX3223" fmla="*/ 564507 w 9124939"/>
              <a:gd name="connsiteY3223" fmla="*/ 1411288 h 6507156"/>
              <a:gd name="connsiteX3224" fmla="*/ 584827 w 9124939"/>
              <a:gd name="connsiteY3224" fmla="*/ 1420495 h 6507156"/>
              <a:gd name="connsiteX3225" fmla="*/ 591812 w 9124939"/>
              <a:gd name="connsiteY3225" fmla="*/ 1410335 h 6507156"/>
              <a:gd name="connsiteX3226" fmla="*/ 602290 w 9124939"/>
              <a:gd name="connsiteY3226" fmla="*/ 1414145 h 6507156"/>
              <a:gd name="connsiteX3227" fmla="*/ 599432 w 9124939"/>
              <a:gd name="connsiteY3227" fmla="*/ 1437640 h 6507156"/>
              <a:gd name="connsiteX3228" fmla="*/ 602607 w 9124939"/>
              <a:gd name="connsiteY3228" fmla="*/ 1450975 h 6507156"/>
              <a:gd name="connsiteX3229" fmla="*/ 612450 w 9124939"/>
              <a:gd name="connsiteY3229" fmla="*/ 1438275 h 6507156"/>
              <a:gd name="connsiteX3230" fmla="*/ 620705 w 9124939"/>
              <a:gd name="connsiteY3230" fmla="*/ 1453198 h 6507156"/>
              <a:gd name="connsiteX3231" fmla="*/ 632452 w 9124939"/>
              <a:gd name="connsiteY3231" fmla="*/ 1440498 h 6507156"/>
              <a:gd name="connsiteX3232" fmla="*/ 624832 w 9124939"/>
              <a:gd name="connsiteY3232" fmla="*/ 1410018 h 6507156"/>
              <a:gd name="connsiteX3233" fmla="*/ 634357 w 9124939"/>
              <a:gd name="connsiteY3233" fmla="*/ 1393190 h 6507156"/>
              <a:gd name="connsiteX3234" fmla="*/ 616260 w 9124939"/>
              <a:gd name="connsiteY3234" fmla="*/ 1390968 h 6507156"/>
              <a:gd name="connsiteX3235" fmla="*/ 578795 w 9124939"/>
              <a:gd name="connsiteY3235" fmla="*/ 1361758 h 6507156"/>
              <a:gd name="connsiteX3236" fmla="*/ 592447 w 9124939"/>
              <a:gd name="connsiteY3236" fmla="*/ 1353503 h 6507156"/>
              <a:gd name="connsiteX3237" fmla="*/ 615942 w 9124939"/>
              <a:gd name="connsiteY3237" fmla="*/ 1357313 h 6507156"/>
              <a:gd name="connsiteX3238" fmla="*/ 624197 w 9124939"/>
              <a:gd name="connsiteY3238" fmla="*/ 1354138 h 6507156"/>
              <a:gd name="connsiteX3239" fmla="*/ 609275 w 9124939"/>
              <a:gd name="connsiteY3239" fmla="*/ 1339215 h 6507156"/>
              <a:gd name="connsiteX3240" fmla="*/ 611180 w 9124939"/>
              <a:gd name="connsiteY3240" fmla="*/ 1331278 h 6507156"/>
              <a:gd name="connsiteX3241" fmla="*/ 575302 w 9124939"/>
              <a:gd name="connsiteY3241" fmla="*/ 1333183 h 6507156"/>
              <a:gd name="connsiteX3242" fmla="*/ 567047 w 9124939"/>
              <a:gd name="connsiteY3242" fmla="*/ 1344930 h 6507156"/>
              <a:gd name="connsiteX3243" fmla="*/ 558475 w 9124939"/>
              <a:gd name="connsiteY3243" fmla="*/ 1334770 h 6507156"/>
              <a:gd name="connsiteX3244" fmla="*/ 563555 w 9124939"/>
              <a:gd name="connsiteY3244" fmla="*/ 1329373 h 6507156"/>
              <a:gd name="connsiteX3245" fmla="*/ 553077 w 9124939"/>
              <a:gd name="connsiteY3245" fmla="*/ 1329373 h 6507156"/>
              <a:gd name="connsiteX3246" fmla="*/ 561332 w 9124939"/>
              <a:gd name="connsiteY3246" fmla="*/ 1316673 h 6507156"/>
              <a:gd name="connsiteX3247" fmla="*/ 592130 w 9124939"/>
              <a:gd name="connsiteY3247" fmla="*/ 1304925 h 6507156"/>
              <a:gd name="connsiteX3248" fmla="*/ 604830 w 9124939"/>
              <a:gd name="connsiteY3248" fmla="*/ 1314133 h 6507156"/>
              <a:gd name="connsiteX3249" fmla="*/ 622610 w 9124939"/>
              <a:gd name="connsiteY3249" fmla="*/ 1310005 h 6507156"/>
              <a:gd name="connsiteX3250" fmla="*/ 641025 w 9124939"/>
              <a:gd name="connsiteY3250" fmla="*/ 1324293 h 6507156"/>
              <a:gd name="connsiteX3251" fmla="*/ 644200 w 9124939"/>
              <a:gd name="connsiteY3251" fmla="*/ 1346200 h 6507156"/>
              <a:gd name="connsiteX3252" fmla="*/ 686745 w 9124939"/>
              <a:gd name="connsiteY3252" fmla="*/ 1363980 h 6507156"/>
              <a:gd name="connsiteX3253" fmla="*/ 693412 w 9124939"/>
              <a:gd name="connsiteY3253" fmla="*/ 1383983 h 6507156"/>
              <a:gd name="connsiteX3254" fmla="*/ 695317 w 9124939"/>
              <a:gd name="connsiteY3254" fmla="*/ 1387158 h 6507156"/>
              <a:gd name="connsiteX3255" fmla="*/ 699762 w 9124939"/>
              <a:gd name="connsiteY3255" fmla="*/ 1395413 h 6507156"/>
              <a:gd name="connsiteX3256" fmla="*/ 714685 w 9124939"/>
              <a:gd name="connsiteY3256" fmla="*/ 1390333 h 6507156"/>
              <a:gd name="connsiteX3257" fmla="*/ 716590 w 9124939"/>
              <a:gd name="connsiteY3257" fmla="*/ 1415415 h 6507156"/>
              <a:gd name="connsiteX3258" fmla="*/ 722940 w 9124939"/>
              <a:gd name="connsiteY3258" fmla="*/ 1406843 h 6507156"/>
              <a:gd name="connsiteX3259" fmla="*/ 734687 w 9124939"/>
              <a:gd name="connsiteY3259" fmla="*/ 1410018 h 6507156"/>
              <a:gd name="connsiteX3260" fmla="*/ 726115 w 9124939"/>
              <a:gd name="connsiteY3260" fmla="*/ 1417320 h 6507156"/>
              <a:gd name="connsiteX3261" fmla="*/ 725480 w 9124939"/>
              <a:gd name="connsiteY3261" fmla="*/ 1424940 h 6507156"/>
              <a:gd name="connsiteX3262" fmla="*/ 736275 w 9124939"/>
              <a:gd name="connsiteY3262" fmla="*/ 1439228 h 6507156"/>
              <a:gd name="connsiteX3263" fmla="*/ 729607 w 9124939"/>
              <a:gd name="connsiteY3263" fmla="*/ 1444625 h 6507156"/>
              <a:gd name="connsiteX3264" fmla="*/ 734052 w 9124939"/>
              <a:gd name="connsiteY3264" fmla="*/ 1461770 h 6507156"/>
              <a:gd name="connsiteX3265" fmla="*/ 722622 w 9124939"/>
              <a:gd name="connsiteY3265" fmla="*/ 1463675 h 6507156"/>
              <a:gd name="connsiteX3266" fmla="*/ 728972 w 9124939"/>
              <a:gd name="connsiteY3266" fmla="*/ 1481773 h 6507156"/>
              <a:gd name="connsiteX3267" fmla="*/ 721670 w 9124939"/>
              <a:gd name="connsiteY3267" fmla="*/ 1494155 h 6507156"/>
              <a:gd name="connsiteX3268" fmla="*/ 695000 w 9124939"/>
              <a:gd name="connsiteY3268" fmla="*/ 1478598 h 6507156"/>
              <a:gd name="connsiteX3269" fmla="*/ 714685 w 9124939"/>
              <a:gd name="connsiteY3269" fmla="*/ 1504950 h 6507156"/>
              <a:gd name="connsiteX3270" fmla="*/ 732465 w 9124939"/>
              <a:gd name="connsiteY3270" fmla="*/ 1505902 h 6507156"/>
              <a:gd name="connsiteX3271" fmla="*/ 732465 w 9124939"/>
              <a:gd name="connsiteY3271" fmla="*/ 1540510 h 6507156"/>
              <a:gd name="connsiteX3272" fmla="*/ 743577 w 9124939"/>
              <a:gd name="connsiteY3272" fmla="*/ 1548130 h 6507156"/>
              <a:gd name="connsiteX3273" fmla="*/ 750880 w 9124939"/>
              <a:gd name="connsiteY3273" fmla="*/ 1576388 h 6507156"/>
              <a:gd name="connsiteX3274" fmla="*/ 756277 w 9124939"/>
              <a:gd name="connsiteY3274" fmla="*/ 1551940 h 6507156"/>
              <a:gd name="connsiteX3275" fmla="*/ 761357 w 9124939"/>
              <a:gd name="connsiteY3275" fmla="*/ 1547495 h 6507156"/>
              <a:gd name="connsiteX3276" fmla="*/ 774375 w 9124939"/>
              <a:gd name="connsiteY3276" fmla="*/ 1563687 h 6507156"/>
              <a:gd name="connsiteX3277" fmla="*/ 772787 w 9124939"/>
              <a:gd name="connsiteY3277" fmla="*/ 1524635 h 6507156"/>
              <a:gd name="connsiteX3278" fmla="*/ 800727 w 9124939"/>
              <a:gd name="connsiteY3278" fmla="*/ 1481138 h 6507156"/>
              <a:gd name="connsiteX3279" fmla="*/ 802315 w 9124939"/>
              <a:gd name="connsiteY3279" fmla="*/ 1499870 h 6507156"/>
              <a:gd name="connsiteX3280" fmla="*/ 812792 w 9124939"/>
              <a:gd name="connsiteY3280" fmla="*/ 1513522 h 6507156"/>
              <a:gd name="connsiteX3281" fmla="*/ 822317 w 9124939"/>
              <a:gd name="connsiteY3281" fmla="*/ 1524953 h 6507156"/>
              <a:gd name="connsiteX3282" fmla="*/ 827715 w 9124939"/>
              <a:gd name="connsiteY3282" fmla="*/ 1510030 h 6507156"/>
              <a:gd name="connsiteX3283" fmla="*/ 842320 w 9124939"/>
              <a:gd name="connsiteY3283" fmla="*/ 1472248 h 6507156"/>
              <a:gd name="connsiteX3284" fmla="*/ 827080 w 9124939"/>
              <a:gd name="connsiteY3284" fmla="*/ 1431290 h 6507156"/>
              <a:gd name="connsiteX3285" fmla="*/ 824540 w 9124939"/>
              <a:gd name="connsiteY3285" fmla="*/ 1395413 h 6507156"/>
              <a:gd name="connsiteX3286" fmla="*/ 848670 w 9124939"/>
              <a:gd name="connsiteY3286" fmla="*/ 1383348 h 6507156"/>
              <a:gd name="connsiteX3287" fmla="*/ 892485 w 9124939"/>
              <a:gd name="connsiteY3287" fmla="*/ 1434783 h 6507156"/>
              <a:gd name="connsiteX3288" fmla="*/ 886452 w 9124939"/>
              <a:gd name="connsiteY3288" fmla="*/ 1447483 h 6507156"/>
              <a:gd name="connsiteX3289" fmla="*/ 891850 w 9124939"/>
              <a:gd name="connsiteY3289" fmla="*/ 1472883 h 6507156"/>
              <a:gd name="connsiteX3290" fmla="*/ 914392 w 9124939"/>
              <a:gd name="connsiteY3290" fmla="*/ 1503045 h 6507156"/>
              <a:gd name="connsiteX3291" fmla="*/ 926457 w 9124939"/>
              <a:gd name="connsiteY3291" fmla="*/ 1448118 h 6507156"/>
              <a:gd name="connsiteX3292" fmla="*/ 911535 w 9124939"/>
              <a:gd name="connsiteY3292" fmla="*/ 1430655 h 6507156"/>
              <a:gd name="connsiteX3293" fmla="*/ 919155 w 9124939"/>
              <a:gd name="connsiteY3293" fmla="*/ 1419860 h 6507156"/>
              <a:gd name="connsiteX3294" fmla="*/ 913440 w 9124939"/>
              <a:gd name="connsiteY3294" fmla="*/ 1401763 h 6507156"/>
              <a:gd name="connsiteX3295" fmla="*/ 936617 w 9124939"/>
              <a:gd name="connsiteY3295" fmla="*/ 1395413 h 6507156"/>
              <a:gd name="connsiteX3296" fmla="*/ 953762 w 9124939"/>
              <a:gd name="connsiteY3296" fmla="*/ 1401445 h 6507156"/>
              <a:gd name="connsiteX3297" fmla="*/ 948365 w 9124939"/>
              <a:gd name="connsiteY3297" fmla="*/ 1382713 h 6507156"/>
              <a:gd name="connsiteX3298" fmla="*/ 952175 w 9124939"/>
              <a:gd name="connsiteY3298" fmla="*/ 1370965 h 6507156"/>
              <a:gd name="connsiteX3299" fmla="*/ 963922 w 9124939"/>
              <a:gd name="connsiteY3299" fmla="*/ 1378585 h 6507156"/>
              <a:gd name="connsiteX3300" fmla="*/ 964875 w 9124939"/>
              <a:gd name="connsiteY3300" fmla="*/ 1372235 h 6507156"/>
              <a:gd name="connsiteX3301" fmla="*/ 975670 w 9124939"/>
              <a:gd name="connsiteY3301" fmla="*/ 1369695 h 6507156"/>
              <a:gd name="connsiteX3302" fmla="*/ 988370 w 9124939"/>
              <a:gd name="connsiteY3302" fmla="*/ 1390968 h 6507156"/>
              <a:gd name="connsiteX3303" fmla="*/ 998847 w 9124939"/>
              <a:gd name="connsiteY3303" fmla="*/ 1390650 h 6507156"/>
              <a:gd name="connsiteX3304" fmla="*/ 1001387 w 9124939"/>
              <a:gd name="connsiteY3304" fmla="*/ 1410653 h 6507156"/>
              <a:gd name="connsiteX3305" fmla="*/ 1020437 w 9124939"/>
              <a:gd name="connsiteY3305" fmla="*/ 1430655 h 6507156"/>
              <a:gd name="connsiteX3306" fmla="*/ 1031550 w 9124939"/>
              <a:gd name="connsiteY3306" fmla="*/ 1462088 h 6507156"/>
              <a:gd name="connsiteX3307" fmla="*/ 1035042 w 9124939"/>
              <a:gd name="connsiteY3307" fmla="*/ 1492568 h 6507156"/>
              <a:gd name="connsiteX3308" fmla="*/ 1052823 w 9124939"/>
              <a:gd name="connsiteY3308" fmla="*/ 1487170 h 6507156"/>
              <a:gd name="connsiteX3309" fmla="*/ 1035677 w 9124939"/>
              <a:gd name="connsiteY3309" fmla="*/ 1454468 h 6507156"/>
              <a:gd name="connsiteX3310" fmla="*/ 1044885 w 9124939"/>
              <a:gd name="connsiteY3310" fmla="*/ 1438593 h 6507156"/>
              <a:gd name="connsiteX3311" fmla="*/ 1024565 w 9124939"/>
              <a:gd name="connsiteY3311" fmla="*/ 1403985 h 6507156"/>
              <a:gd name="connsiteX3312" fmla="*/ 1021390 w 9124939"/>
              <a:gd name="connsiteY3312" fmla="*/ 1371600 h 6507156"/>
              <a:gd name="connsiteX3313" fmla="*/ 1035995 w 9124939"/>
              <a:gd name="connsiteY3313" fmla="*/ 1384300 h 6507156"/>
              <a:gd name="connsiteX3314" fmla="*/ 1055998 w 9124939"/>
              <a:gd name="connsiteY3314" fmla="*/ 1376363 h 6507156"/>
              <a:gd name="connsiteX3315" fmla="*/ 1090288 w 9124939"/>
              <a:gd name="connsiteY3315" fmla="*/ 1406843 h 6507156"/>
              <a:gd name="connsiteX3316" fmla="*/ 1102035 w 9124939"/>
              <a:gd name="connsiteY3316" fmla="*/ 1409700 h 6507156"/>
              <a:gd name="connsiteX3317" fmla="*/ 1105210 w 9124939"/>
              <a:gd name="connsiteY3317" fmla="*/ 1397318 h 6507156"/>
              <a:gd name="connsiteX3318" fmla="*/ 1119498 w 9124939"/>
              <a:gd name="connsiteY3318" fmla="*/ 1386205 h 6507156"/>
              <a:gd name="connsiteX3319" fmla="*/ 1126800 w 9124939"/>
              <a:gd name="connsiteY3319" fmla="*/ 1363345 h 6507156"/>
              <a:gd name="connsiteX3320" fmla="*/ 1141405 w 9124939"/>
              <a:gd name="connsiteY3320" fmla="*/ 1363028 h 6507156"/>
              <a:gd name="connsiteX3321" fmla="*/ 1148390 w 9124939"/>
              <a:gd name="connsiteY3321" fmla="*/ 1385253 h 6507156"/>
              <a:gd name="connsiteX3322" fmla="*/ 1170615 w 9124939"/>
              <a:gd name="connsiteY3322" fmla="*/ 1384935 h 6507156"/>
              <a:gd name="connsiteX3323" fmla="*/ 1178553 w 9124939"/>
              <a:gd name="connsiteY3323" fmla="*/ 1376363 h 6507156"/>
              <a:gd name="connsiteX3324" fmla="*/ 1195698 w 9124939"/>
              <a:gd name="connsiteY3324" fmla="*/ 1375410 h 6507156"/>
              <a:gd name="connsiteX3325" fmla="*/ 1199825 w 9124939"/>
              <a:gd name="connsiteY3325" fmla="*/ 1362710 h 6507156"/>
              <a:gd name="connsiteX3326" fmla="*/ 1185538 w 9124939"/>
              <a:gd name="connsiteY3326" fmla="*/ 1295400 h 6507156"/>
              <a:gd name="connsiteX3327" fmla="*/ 1191888 w 9124939"/>
              <a:gd name="connsiteY3327" fmla="*/ 1290955 h 6507156"/>
              <a:gd name="connsiteX3328" fmla="*/ 1199190 w 9124939"/>
              <a:gd name="connsiteY3328" fmla="*/ 1299210 h 6507156"/>
              <a:gd name="connsiteX3329" fmla="*/ 1216335 w 9124939"/>
              <a:gd name="connsiteY3329" fmla="*/ 1289685 h 6507156"/>
              <a:gd name="connsiteX3330" fmla="*/ 1214113 w 9124939"/>
              <a:gd name="connsiteY3330" fmla="*/ 1280160 h 6507156"/>
              <a:gd name="connsiteX3331" fmla="*/ 1222367 w 9124939"/>
              <a:gd name="connsiteY3331" fmla="*/ 1271588 h 6507156"/>
              <a:gd name="connsiteX3332" fmla="*/ 6804013 w 9124939"/>
              <a:gd name="connsiteY3332" fmla="*/ 1201739 h 6507156"/>
              <a:gd name="connsiteX3333" fmla="*/ 6821476 w 9124939"/>
              <a:gd name="connsiteY3333" fmla="*/ 1214122 h 6507156"/>
              <a:gd name="connsiteX3334" fmla="*/ 6817192 w 9124939"/>
              <a:gd name="connsiteY3334" fmla="*/ 1235077 h 6507156"/>
              <a:gd name="connsiteX3335" fmla="*/ 6805331 w 9124939"/>
              <a:gd name="connsiteY3335" fmla="*/ 1223965 h 6507156"/>
              <a:gd name="connsiteX3336" fmla="*/ 6804013 w 9124939"/>
              <a:gd name="connsiteY3336" fmla="*/ 1201739 h 6507156"/>
              <a:gd name="connsiteX3337" fmla="*/ 4134478 w 9124939"/>
              <a:gd name="connsiteY3337" fmla="*/ 1071569 h 6507156"/>
              <a:gd name="connsiteX3338" fmla="*/ 4146543 w 9124939"/>
              <a:gd name="connsiteY3338" fmla="*/ 1081094 h 6507156"/>
              <a:gd name="connsiteX3339" fmla="*/ 4114793 w 9124939"/>
              <a:gd name="connsiteY3339" fmla="*/ 1090619 h 6507156"/>
              <a:gd name="connsiteX3340" fmla="*/ 4111618 w 9124939"/>
              <a:gd name="connsiteY3340" fmla="*/ 1082682 h 6507156"/>
              <a:gd name="connsiteX3341" fmla="*/ 4134478 w 9124939"/>
              <a:gd name="connsiteY3341" fmla="*/ 1071569 h 6507156"/>
              <a:gd name="connsiteX3342" fmla="*/ 4165949 w 9124939"/>
              <a:gd name="connsiteY3342" fmla="*/ 973143 h 6507156"/>
              <a:gd name="connsiteX3343" fmla="*/ 4167181 w 9124939"/>
              <a:gd name="connsiteY3343" fmla="*/ 988850 h 6507156"/>
              <a:gd name="connsiteX3344" fmla="*/ 4146543 w 9124939"/>
              <a:gd name="connsiteY3344" fmla="*/ 992193 h 6507156"/>
              <a:gd name="connsiteX3345" fmla="*/ 4165949 w 9124939"/>
              <a:gd name="connsiteY3345" fmla="*/ 973143 h 6507156"/>
              <a:gd name="connsiteX3346" fmla="*/ 4200831 w 9124939"/>
              <a:gd name="connsiteY3346" fmla="*/ 963617 h 6507156"/>
              <a:gd name="connsiteX3347" fmla="*/ 4214801 w 9124939"/>
              <a:gd name="connsiteY3347" fmla="*/ 990366 h 6507156"/>
              <a:gd name="connsiteX3348" fmla="*/ 4198926 w 9124939"/>
              <a:gd name="connsiteY3348" fmla="*/ 1006480 h 6507156"/>
              <a:gd name="connsiteX3349" fmla="*/ 4192576 w 9124939"/>
              <a:gd name="connsiteY3349" fmla="*/ 996812 h 6507156"/>
              <a:gd name="connsiteX3350" fmla="*/ 4192576 w 9124939"/>
              <a:gd name="connsiteY3350" fmla="*/ 987143 h 6507156"/>
              <a:gd name="connsiteX3351" fmla="*/ 4199561 w 9124939"/>
              <a:gd name="connsiteY3351" fmla="*/ 978442 h 6507156"/>
              <a:gd name="connsiteX3352" fmla="*/ 4200831 w 9124939"/>
              <a:gd name="connsiteY3352" fmla="*/ 963617 h 6507156"/>
              <a:gd name="connsiteX3353" fmla="*/ 4193170 w 9124939"/>
              <a:gd name="connsiteY3353" fmla="*/ 938217 h 6507156"/>
              <a:gd name="connsiteX3354" fmla="*/ 4198926 w 9124939"/>
              <a:gd name="connsiteY3354" fmla="*/ 946846 h 6507156"/>
              <a:gd name="connsiteX3355" fmla="*/ 4187094 w 9124939"/>
              <a:gd name="connsiteY3355" fmla="*/ 958350 h 6507156"/>
              <a:gd name="connsiteX3356" fmla="*/ 4185175 w 9124939"/>
              <a:gd name="connsiteY3356" fmla="*/ 976565 h 6507156"/>
              <a:gd name="connsiteX3357" fmla="*/ 4173668 w 9124939"/>
              <a:gd name="connsiteY3357" fmla="*/ 987430 h 6507156"/>
              <a:gd name="connsiteX3358" fmla="*/ 4173348 w 9124939"/>
              <a:gd name="connsiteY3358" fmla="*/ 966978 h 6507156"/>
              <a:gd name="connsiteX3359" fmla="*/ 4154481 w 9124939"/>
              <a:gd name="connsiteY3359" fmla="*/ 968576 h 6507156"/>
              <a:gd name="connsiteX3360" fmla="*/ 4156080 w 9124939"/>
              <a:gd name="connsiteY3360" fmla="*/ 955794 h 6507156"/>
              <a:gd name="connsiteX3361" fmla="*/ 4176546 w 9124939"/>
              <a:gd name="connsiteY3361" fmla="*/ 947165 h 6507156"/>
              <a:gd name="connsiteX3362" fmla="*/ 4193170 w 9124939"/>
              <a:gd name="connsiteY3362" fmla="*/ 938217 h 6507156"/>
              <a:gd name="connsiteX3363" fmla="*/ 7802110 w 9124939"/>
              <a:gd name="connsiteY3363" fmla="*/ 908049 h 6507156"/>
              <a:gd name="connsiteX3364" fmla="*/ 7820417 w 9124939"/>
              <a:gd name="connsiteY3364" fmla="*/ 911147 h 6507156"/>
              <a:gd name="connsiteX3365" fmla="*/ 7840651 w 9124939"/>
              <a:gd name="connsiteY3365" fmla="*/ 914864 h 6507156"/>
              <a:gd name="connsiteX3366" fmla="*/ 7823950 w 9124939"/>
              <a:gd name="connsiteY3366" fmla="*/ 933449 h 6507156"/>
              <a:gd name="connsiteX3367" fmla="*/ 7800183 w 9124939"/>
              <a:gd name="connsiteY3367" fmla="*/ 931900 h 6507156"/>
              <a:gd name="connsiteX3368" fmla="*/ 7785088 w 9124939"/>
              <a:gd name="connsiteY3368" fmla="*/ 925705 h 6507156"/>
              <a:gd name="connsiteX3369" fmla="*/ 7802110 w 9124939"/>
              <a:gd name="connsiteY3369" fmla="*/ 908049 h 6507156"/>
              <a:gd name="connsiteX3370" fmla="*/ 3989486 w 9124939"/>
              <a:gd name="connsiteY3370" fmla="*/ 896939 h 6507156"/>
              <a:gd name="connsiteX3371" fmla="*/ 3993890 w 9124939"/>
              <a:gd name="connsiteY3371" fmla="*/ 905284 h 6507156"/>
              <a:gd name="connsiteX3372" fmla="*/ 3993260 w 9124939"/>
              <a:gd name="connsiteY3372" fmla="*/ 917160 h 6507156"/>
              <a:gd name="connsiteX3373" fmla="*/ 4000180 w 9124939"/>
              <a:gd name="connsiteY3373" fmla="*/ 913951 h 6507156"/>
              <a:gd name="connsiteX3374" fmla="*/ 4000494 w 9124939"/>
              <a:gd name="connsiteY3374" fmla="*/ 922617 h 6507156"/>
              <a:gd name="connsiteX3375" fmla="*/ 3986970 w 9124939"/>
              <a:gd name="connsiteY3375" fmla="*/ 925827 h 6507156"/>
              <a:gd name="connsiteX3376" fmla="*/ 3977850 w 9124939"/>
              <a:gd name="connsiteY3376" fmla="*/ 948295 h 6507156"/>
              <a:gd name="connsiteX3377" fmla="*/ 3967156 w 9124939"/>
              <a:gd name="connsiteY3377" fmla="*/ 955677 h 6507156"/>
              <a:gd name="connsiteX3378" fmla="*/ 3973131 w 9124939"/>
              <a:gd name="connsiteY3378" fmla="*/ 938665 h 6507156"/>
              <a:gd name="connsiteX3379" fmla="*/ 3970931 w 9124939"/>
              <a:gd name="connsiteY3379" fmla="*/ 919407 h 6507156"/>
              <a:gd name="connsiteX3380" fmla="*/ 3984769 w 9124939"/>
              <a:gd name="connsiteY3380" fmla="*/ 916197 h 6507156"/>
              <a:gd name="connsiteX3381" fmla="*/ 3989486 w 9124939"/>
              <a:gd name="connsiteY3381" fmla="*/ 896939 h 6507156"/>
              <a:gd name="connsiteX3382" fmla="*/ 4006385 w 9124939"/>
              <a:gd name="connsiteY3382" fmla="*/ 884239 h 6507156"/>
              <a:gd name="connsiteX3383" fmla="*/ 4017706 w 9124939"/>
              <a:gd name="connsiteY3383" fmla="*/ 891771 h 6507156"/>
              <a:gd name="connsiteX3384" fmla="*/ 4019543 w 9124939"/>
              <a:gd name="connsiteY3384" fmla="*/ 898047 h 6507156"/>
              <a:gd name="connsiteX3385" fmla="*/ 4016483 w 9124939"/>
              <a:gd name="connsiteY3385" fmla="*/ 911227 h 6507156"/>
              <a:gd name="connsiteX3386" fmla="*/ 4006385 w 9124939"/>
              <a:gd name="connsiteY3386" fmla="*/ 910599 h 6507156"/>
              <a:gd name="connsiteX3387" fmla="*/ 3998122 w 9124939"/>
              <a:gd name="connsiteY3387" fmla="*/ 903382 h 6507156"/>
              <a:gd name="connsiteX3388" fmla="*/ 3994143 w 9124939"/>
              <a:gd name="connsiteY3388" fmla="*/ 892712 h 6507156"/>
              <a:gd name="connsiteX3389" fmla="*/ 4009444 w 9124939"/>
              <a:gd name="connsiteY3389" fmla="*/ 893967 h 6507156"/>
              <a:gd name="connsiteX3390" fmla="*/ 4006385 w 9124939"/>
              <a:gd name="connsiteY3390" fmla="*/ 884239 h 6507156"/>
              <a:gd name="connsiteX3391" fmla="*/ 4209307 w 9124939"/>
              <a:gd name="connsiteY3391" fmla="*/ 882654 h 6507156"/>
              <a:gd name="connsiteX3392" fmla="*/ 4222780 w 9124939"/>
              <a:gd name="connsiteY3392" fmla="*/ 891617 h 6507156"/>
              <a:gd name="connsiteX3393" fmla="*/ 4225914 w 9124939"/>
              <a:gd name="connsiteY3393" fmla="*/ 902743 h 6507156"/>
              <a:gd name="connsiteX3394" fmla="*/ 4219021 w 9124939"/>
              <a:gd name="connsiteY3394" fmla="*/ 912015 h 6507156"/>
              <a:gd name="connsiteX3395" fmla="*/ 4202101 w 9124939"/>
              <a:gd name="connsiteY3395" fmla="*/ 917579 h 6507156"/>
              <a:gd name="connsiteX3396" fmla="*/ 4206174 w 9124939"/>
              <a:gd name="connsiteY3396" fmla="*/ 903052 h 6507156"/>
              <a:gd name="connsiteX3397" fmla="*/ 4209307 w 9124939"/>
              <a:gd name="connsiteY3397" fmla="*/ 882654 h 6507156"/>
              <a:gd name="connsiteX3398" fmla="*/ 7856129 w 9124939"/>
              <a:gd name="connsiteY3398" fmla="*/ 862012 h 6507156"/>
              <a:gd name="connsiteX3399" fmla="*/ 7864463 w 9124939"/>
              <a:gd name="connsiteY3399" fmla="*/ 876348 h 6507156"/>
              <a:gd name="connsiteX3400" fmla="*/ 7859833 w 9124939"/>
              <a:gd name="connsiteY3400" fmla="*/ 903463 h 6507156"/>
              <a:gd name="connsiteX3401" fmla="*/ 7851499 w 9124939"/>
              <a:gd name="connsiteY3401" fmla="*/ 912812 h 6507156"/>
              <a:gd name="connsiteX3402" fmla="*/ 7842238 w 9124939"/>
              <a:gd name="connsiteY3402" fmla="*/ 909696 h 6507156"/>
              <a:gd name="connsiteX3403" fmla="*/ 7847177 w 9124939"/>
              <a:gd name="connsiteY3403" fmla="*/ 886633 h 6507156"/>
              <a:gd name="connsiteX3404" fmla="*/ 7856129 w 9124939"/>
              <a:gd name="connsiteY3404" fmla="*/ 862012 h 6507156"/>
              <a:gd name="connsiteX3405" fmla="*/ 7837476 w 9124939"/>
              <a:gd name="connsiteY3405" fmla="*/ 849312 h 6507156"/>
              <a:gd name="connsiteX3406" fmla="*/ 7829539 w 9124939"/>
              <a:gd name="connsiteY3406" fmla="*/ 887412 h 6507156"/>
              <a:gd name="connsiteX3407" fmla="*/ 7821601 w 9124939"/>
              <a:gd name="connsiteY3407" fmla="*/ 872490 h 6507156"/>
              <a:gd name="connsiteX3408" fmla="*/ 7821601 w 9124939"/>
              <a:gd name="connsiteY3408" fmla="*/ 856932 h 6507156"/>
              <a:gd name="connsiteX3409" fmla="*/ 7837476 w 9124939"/>
              <a:gd name="connsiteY3409" fmla="*/ 849312 h 6507156"/>
              <a:gd name="connsiteX3410" fmla="*/ 4079889 w 9124939"/>
              <a:gd name="connsiteY3410" fmla="*/ 846139 h 6507156"/>
              <a:gd name="connsiteX3411" fmla="*/ 4083044 w 9124939"/>
              <a:gd name="connsiteY3411" fmla="*/ 854711 h 6507156"/>
              <a:gd name="connsiteX3412" fmla="*/ 4044542 w 9124939"/>
              <a:gd name="connsiteY3412" fmla="*/ 896939 h 6507156"/>
              <a:gd name="connsiteX3413" fmla="*/ 4031918 w 9124939"/>
              <a:gd name="connsiteY3413" fmla="*/ 891859 h 6507156"/>
              <a:gd name="connsiteX3414" fmla="*/ 4030656 w 9124939"/>
              <a:gd name="connsiteY3414" fmla="*/ 877254 h 6507156"/>
              <a:gd name="connsiteX3415" fmla="*/ 4037914 w 9124939"/>
              <a:gd name="connsiteY3415" fmla="*/ 865506 h 6507156"/>
              <a:gd name="connsiteX3416" fmla="*/ 4050538 w 9124939"/>
              <a:gd name="connsiteY3416" fmla="*/ 867411 h 6507156"/>
              <a:gd name="connsiteX3417" fmla="*/ 4056850 w 9124939"/>
              <a:gd name="connsiteY3417" fmla="*/ 858839 h 6507156"/>
              <a:gd name="connsiteX3418" fmla="*/ 4062846 w 9124939"/>
              <a:gd name="connsiteY3418" fmla="*/ 846456 h 6507156"/>
              <a:gd name="connsiteX3419" fmla="*/ 4079889 w 9124939"/>
              <a:gd name="connsiteY3419" fmla="*/ 846139 h 6507156"/>
              <a:gd name="connsiteX3420" fmla="*/ 4275636 w 9124939"/>
              <a:gd name="connsiteY3420" fmla="*/ 839793 h 6507156"/>
              <a:gd name="connsiteX3421" fmla="*/ 4283063 w 9124939"/>
              <a:gd name="connsiteY3421" fmla="*/ 848779 h 6507156"/>
              <a:gd name="connsiteX3422" fmla="*/ 4274991 w 9124939"/>
              <a:gd name="connsiteY3422" fmla="*/ 855668 h 6507156"/>
              <a:gd name="connsiteX3423" fmla="*/ 4264013 w 9124939"/>
              <a:gd name="connsiteY3423" fmla="*/ 849677 h 6507156"/>
              <a:gd name="connsiteX3424" fmla="*/ 4275636 w 9124939"/>
              <a:gd name="connsiteY3424" fmla="*/ 839793 h 6507156"/>
              <a:gd name="connsiteX3425" fmla="*/ 4083044 w 9124939"/>
              <a:gd name="connsiteY3425" fmla="*/ 822327 h 6507156"/>
              <a:gd name="connsiteX3426" fmla="*/ 4094156 w 9124939"/>
              <a:gd name="connsiteY3426" fmla="*/ 832937 h 6507156"/>
              <a:gd name="connsiteX3427" fmla="*/ 4090888 w 9124939"/>
              <a:gd name="connsiteY3427" fmla="*/ 847727 h 6507156"/>
              <a:gd name="connsiteX3428" fmla="*/ 4083369 w 9124939"/>
              <a:gd name="connsiteY3428" fmla="*/ 841297 h 6507156"/>
              <a:gd name="connsiteX3429" fmla="*/ 4083044 w 9124939"/>
              <a:gd name="connsiteY3429" fmla="*/ 822327 h 6507156"/>
              <a:gd name="connsiteX3430" fmla="*/ 7888276 w 9124939"/>
              <a:gd name="connsiteY3430" fmla="*/ 822324 h 6507156"/>
              <a:gd name="connsiteX3431" fmla="*/ 7888276 w 9124939"/>
              <a:gd name="connsiteY3431" fmla="*/ 833540 h 6507156"/>
              <a:gd name="connsiteX3432" fmla="*/ 7865576 w 9124939"/>
              <a:gd name="connsiteY3432" fmla="*/ 855662 h 6507156"/>
              <a:gd name="connsiteX3433" fmla="*/ 7858113 w 9124939"/>
              <a:gd name="connsiteY3433" fmla="*/ 844445 h 6507156"/>
              <a:gd name="connsiteX3434" fmla="*/ 7888276 w 9124939"/>
              <a:gd name="connsiteY3434" fmla="*/ 822324 h 6507156"/>
              <a:gd name="connsiteX3435" fmla="*/ 4178483 w 9124939"/>
              <a:gd name="connsiteY3435" fmla="*/ 795342 h 6507156"/>
              <a:gd name="connsiteX3436" fmla="*/ 4189401 w 9124939"/>
              <a:gd name="connsiteY3436" fmla="*/ 806546 h 6507156"/>
              <a:gd name="connsiteX3437" fmla="*/ 4183301 w 9124939"/>
              <a:gd name="connsiteY3437" fmla="*/ 823832 h 6507156"/>
              <a:gd name="connsiteX3438" fmla="*/ 4172378 w 9124939"/>
              <a:gd name="connsiteY3438" fmla="*/ 840798 h 6507156"/>
              <a:gd name="connsiteX3439" fmla="*/ 4167237 w 9124939"/>
              <a:gd name="connsiteY3439" fmla="*/ 846240 h 6507156"/>
              <a:gd name="connsiteX3440" fmla="*/ 4155351 w 9124939"/>
              <a:gd name="connsiteY3440" fmla="*/ 850722 h 6507156"/>
              <a:gd name="connsiteX3441" fmla="*/ 4156635 w 9124939"/>
              <a:gd name="connsiteY3441" fmla="*/ 861286 h 6507156"/>
              <a:gd name="connsiteX3442" fmla="*/ 4158884 w 9124939"/>
              <a:gd name="connsiteY3442" fmla="*/ 873130 h 6507156"/>
              <a:gd name="connsiteX3443" fmla="*/ 4150210 w 9124939"/>
              <a:gd name="connsiteY3443" fmla="*/ 870889 h 6507156"/>
              <a:gd name="connsiteX3444" fmla="*/ 4148282 w 9124939"/>
              <a:gd name="connsiteY3444" fmla="*/ 850722 h 6507156"/>
              <a:gd name="connsiteX3445" fmla="*/ 4157599 w 9124939"/>
              <a:gd name="connsiteY3445" fmla="*/ 827994 h 6507156"/>
              <a:gd name="connsiteX3446" fmla="*/ 4139287 w 9124939"/>
              <a:gd name="connsiteY3446" fmla="*/ 835036 h 6507156"/>
              <a:gd name="connsiteX3447" fmla="*/ 4122258 w 9124939"/>
              <a:gd name="connsiteY3447" fmla="*/ 864807 h 6507156"/>
              <a:gd name="connsiteX3448" fmla="*/ 4110692 w 9124939"/>
              <a:gd name="connsiteY3448" fmla="*/ 857444 h 6507156"/>
              <a:gd name="connsiteX3449" fmla="*/ 4108443 w 9124939"/>
              <a:gd name="connsiteY3449" fmla="*/ 846560 h 6507156"/>
              <a:gd name="connsiteX3450" fmla="*/ 4121937 w 9124939"/>
              <a:gd name="connsiteY3450" fmla="*/ 828314 h 6507156"/>
              <a:gd name="connsiteX3451" fmla="*/ 4139287 w 9124939"/>
              <a:gd name="connsiteY3451" fmla="*/ 811348 h 6507156"/>
              <a:gd name="connsiteX3452" fmla="*/ 4159206 w 9124939"/>
              <a:gd name="connsiteY3452" fmla="*/ 805906 h 6507156"/>
              <a:gd name="connsiteX3453" fmla="*/ 4178483 w 9124939"/>
              <a:gd name="connsiteY3453" fmla="*/ 795342 h 6507156"/>
              <a:gd name="connsiteX3454" fmla="*/ 4298939 w 9124939"/>
              <a:gd name="connsiteY3454" fmla="*/ 781055 h 6507156"/>
              <a:gd name="connsiteX3455" fmla="*/ 4297063 w 9124939"/>
              <a:gd name="connsiteY3455" fmla="*/ 798304 h 6507156"/>
              <a:gd name="connsiteX3456" fmla="*/ 4283617 w 9124939"/>
              <a:gd name="connsiteY3456" fmla="*/ 801693 h 6507156"/>
              <a:gd name="connsiteX3457" fmla="*/ 4278301 w 9124939"/>
              <a:gd name="connsiteY3457" fmla="*/ 788139 h 6507156"/>
              <a:gd name="connsiteX3458" fmla="*/ 4298939 w 9124939"/>
              <a:gd name="connsiteY3458" fmla="*/ 781055 h 6507156"/>
              <a:gd name="connsiteX3459" fmla="*/ 7658089 w 9124939"/>
              <a:gd name="connsiteY3459" fmla="*/ 765175 h 6507156"/>
              <a:gd name="connsiteX3460" fmla="*/ 7647678 w 9124939"/>
              <a:gd name="connsiteY3460" fmla="*/ 772177 h 6507156"/>
              <a:gd name="connsiteX3461" fmla="*/ 7610138 w 9124939"/>
              <a:gd name="connsiteY3461" fmla="*/ 787400 h 6507156"/>
              <a:gd name="connsiteX3462" fmla="*/ 7608876 w 9124939"/>
              <a:gd name="connsiteY3462" fmla="*/ 779789 h 6507156"/>
              <a:gd name="connsiteX3463" fmla="*/ 7627488 w 9124939"/>
              <a:gd name="connsiteY3463" fmla="*/ 767002 h 6507156"/>
              <a:gd name="connsiteX3464" fmla="*/ 7658089 w 9124939"/>
              <a:gd name="connsiteY3464" fmla="*/ 765175 h 6507156"/>
              <a:gd name="connsiteX3465" fmla="*/ 4141812 w 9124939"/>
              <a:gd name="connsiteY3465" fmla="*/ 762004 h 6507156"/>
              <a:gd name="connsiteX3466" fmla="*/ 4149536 w 9124939"/>
              <a:gd name="connsiteY3466" fmla="*/ 765179 h 6507156"/>
              <a:gd name="connsiteX3467" fmla="*/ 4152894 w 9124939"/>
              <a:gd name="connsiteY3467" fmla="*/ 773434 h 6507156"/>
              <a:gd name="connsiteX3468" fmla="*/ 4150879 w 9124939"/>
              <a:gd name="connsiteY3468" fmla="*/ 787087 h 6507156"/>
              <a:gd name="connsiteX3469" fmla="*/ 4138790 w 9124939"/>
              <a:gd name="connsiteY3469" fmla="*/ 787404 h 6507156"/>
              <a:gd name="connsiteX3470" fmla="*/ 4135431 w 9124939"/>
              <a:gd name="connsiteY3470" fmla="*/ 771529 h 6507156"/>
              <a:gd name="connsiteX3471" fmla="*/ 4141812 w 9124939"/>
              <a:gd name="connsiteY3471" fmla="*/ 762004 h 6507156"/>
              <a:gd name="connsiteX3472" fmla="*/ 4241401 w 9124939"/>
              <a:gd name="connsiteY3472" fmla="*/ 669928 h 6507156"/>
              <a:gd name="connsiteX3473" fmla="*/ 4250857 w 9124939"/>
              <a:gd name="connsiteY3473" fmla="*/ 671208 h 6507156"/>
              <a:gd name="connsiteX3474" fmla="*/ 4257477 w 9124939"/>
              <a:gd name="connsiteY3474" fmla="*/ 694568 h 6507156"/>
              <a:gd name="connsiteX3475" fmla="*/ 4248020 w 9124939"/>
              <a:gd name="connsiteY3475" fmla="*/ 710249 h 6507156"/>
              <a:gd name="connsiteX3476" fmla="*/ 4259683 w 9124939"/>
              <a:gd name="connsiteY3476" fmla="*/ 721129 h 6507156"/>
              <a:gd name="connsiteX3477" fmla="*/ 4259683 w 9124939"/>
              <a:gd name="connsiteY3477" fmla="*/ 728489 h 6507156"/>
              <a:gd name="connsiteX3478" fmla="*/ 4244238 w 9124939"/>
              <a:gd name="connsiteY3478" fmla="*/ 748970 h 6507156"/>
              <a:gd name="connsiteX3479" fmla="*/ 4246129 w 9124939"/>
              <a:gd name="connsiteY3479" fmla="*/ 761450 h 6507156"/>
              <a:gd name="connsiteX3480" fmla="*/ 4260944 w 9124939"/>
              <a:gd name="connsiteY3480" fmla="*/ 758250 h 6507156"/>
              <a:gd name="connsiteX3481" fmla="*/ 4267249 w 9124939"/>
              <a:gd name="connsiteY3481" fmla="*/ 737770 h 6507156"/>
              <a:gd name="connsiteX3482" fmla="*/ 4272292 w 9124939"/>
              <a:gd name="connsiteY3482" fmla="*/ 719849 h 6507156"/>
              <a:gd name="connsiteX3483" fmla="*/ 4287108 w 9124939"/>
              <a:gd name="connsiteY3483" fmla="*/ 713129 h 6507156"/>
              <a:gd name="connsiteX3484" fmla="*/ 4277021 w 9124939"/>
              <a:gd name="connsiteY3484" fmla="*/ 696488 h 6507156"/>
              <a:gd name="connsiteX3485" fmla="*/ 4286793 w 9124939"/>
              <a:gd name="connsiteY3485" fmla="*/ 683688 h 6507156"/>
              <a:gd name="connsiteX3486" fmla="*/ 4290575 w 9124939"/>
              <a:gd name="connsiteY3486" fmla="*/ 687528 h 6507156"/>
              <a:gd name="connsiteX3487" fmla="*/ 4293412 w 9124939"/>
              <a:gd name="connsiteY3487" fmla="*/ 691048 h 6507156"/>
              <a:gd name="connsiteX3488" fmla="*/ 4294358 w 9124939"/>
              <a:gd name="connsiteY3488" fmla="*/ 692968 h 6507156"/>
              <a:gd name="connsiteX3489" fmla="*/ 4294988 w 9124939"/>
              <a:gd name="connsiteY3489" fmla="*/ 694248 h 6507156"/>
              <a:gd name="connsiteX3490" fmla="*/ 4295934 w 9124939"/>
              <a:gd name="connsiteY3490" fmla="*/ 694888 h 6507156"/>
              <a:gd name="connsiteX3491" fmla="*/ 4296880 w 9124939"/>
              <a:gd name="connsiteY3491" fmla="*/ 695528 h 6507156"/>
              <a:gd name="connsiteX3492" fmla="*/ 4297825 w 9124939"/>
              <a:gd name="connsiteY3492" fmla="*/ 694888 h 6507156"/>
              <a:gd name="connsiteX3493" fmla="*/ 4299402 w 9124939"/>
              <a:gd name="connsiteY3493" fmla="*/ 694568 h 6507156"/>
              <a:gd name="connsiteX3494" fmla="*/ 4301293 w 9124939"/>
              <a:gd name="connsiteY3494" fmla="*/ 693608 h 6507156"/>
              <a:gd name="connsiteX3495" fmla="*/ 4302554 w 9124939"/>
              <a:gd name="connsiteY3495" fmla="*/ 692968 h 6507156"/>
              <a:gd name="connsiteX3496" fmla="*/ 4313902 w 9124939"/>
              <a:gd name="connsiteY3496" fmla="*/ 704489 h 6507156"/>
              <a:gd name="connsiteX3497" fmla="*/ 4319576 w 9124939"/>
              <a:gd name="connsiteY3497" fmla="*/ 716009 h 6507156"/>
              <a:gd name="connsiteX3498" fmla="*/ 4300662 w 9124939"/>
              <a:gd name="connsiteY3498" fmla="*/ 740010 h 6507156"/>
              <a:gd name="connsiteX3499" fmla="*/ 4299086 w 9124939"/>
              <a:gd name="connsiteY3499" fmla="*/ 762090 h 6507156"/>
              <a:gd name="connsiteX3500" fmla="*/ 4278912 w 9124939"/>
              <a:gd name="connsiteY3500" fmla="*/ 760170 h 6507156"/>
              <a:gd name="connsiteX3501" fmla="*/ 4275129 w 9124939"/>
              <a:gd name="connsiteY3501" fmla="*/ 778091 h 6507156"/>
              <a:gd name="connsiteX3502" fmla="*/ 4267564 w 9124939"/>
              <a:gd name="connsiteY3502" fmla="*/ 788651 h 6507156"/>
              <a:gd name="connsiteX3503" fmla="*/ 4278282 w 9124939"/>
              <a:gd name="connsiteY3503" fmla="*/ 804972 h 6507156"/>
              <a:gd name="connsiteX3504" fmla="*/ 4267564 w 9124939"/>
              <a:gd name="connsiteY3504" fmla="*/ 808172 h 6507156"/>
              <a:gd name="connsiteX3505" fmla="*/ 4254009 w 9124939"/>
              <a:gd name="connsiteY3505" fmla="*/ 800812 h 6507156"/>
              <a:gd name="connsiteX3506" fmla="*/ 4250857 w 9124939"/>
              <a:gd name="connsiteY3506" fmla="*/ 784811 h 6507156"/>
              <a:gd name="connsiteX3507" fmla="*/ 4248335 w 9124939"/>
              <a:gd name="connsiteY3507" fmla="*/ 792811 h 6507156"/>
              <a:gd name="connsiteX3508" fmla="*/ 4246759 w 9124939"/>
              <a:gd name="connsiteY3508" fmla="*/ 798891 h 6507156"/>
              <a:gd name="connsiteX3509" fmla="*/ 4245814 w 9124939"/>
              <a:gd name="connsiteY3509" fmla="*/ 801132 h 6507156"/>
              <a:gd name="connsiteX3510" fmla="*/ 4245498 w 9124939"/>
              <a:gd name="connsiteY3510" fmla="*/ 803052 h 6507156"/>
              <a:gd name="connsiteX3511" fmla="*/ 4245183 w 9124939"/>
              <a:gd name="connsiteY3511" fmla="*/ 805292 h 6507156"/>
              <a:gd name="connsiteX3512" fmla="*/ 4243292 w 9124939"/>
              <a:gd name="connsiteY3512" fmla="*/ 808812 h 6507156"/>
              <a:gd name="connsiteX3513" fmla="*/ 4237933 w 9124939"/>
              <a:gd name="connsiteY3513" fmla="*/ 818412 h 6507156"/>
              <a:gd name="connsiteX3514" fmla="*/ 4230053 w 9124939"/>
              <a:gd name="connsiteY3514" fmla="*/ 831852 h 6507156"/>
              <a:gd name="connsiteX3515" fmla="*/ 4220596 w 9124939"/>
              <a:gd name="connsiteY3515" fmla="*/ 822252 h 6507156"/>
              <a:gd name="connsiteX3516" fmla="*/ 4223433 w 9124939"/>
              <a:gd name="connsiteY3516" fmla="*/ 789611 h 6507156"/>
              <a:gd name="connsiteX3517" fmla="*/ 4210194 w 9124939"/>
              <a:gd name="connsiteY3517" fmla="*/ 802412 h 6507156"/>
              <a:gd name="connsiteX3518" fmla="*/ 4198846 w 9124939"/>
              <a:gd name="connsiteY3518" fmla="*/ 830892 h 6507156"/>
              <a:gd name="connsiteX3519" fmla="*/ 4191595 w 9124939"/>
              <a:gd name="connsiteY3519" fmla="*/ 828972 h 6507156"/>
              <a:gd name="connsiteX3520" fmla="*/ 4201683 w 9124939"/>
              <a:gd name="connsiteY3520" fmla="*/ 804332 h 6507156"/>
              <a:gd name="connsiteX3521" fmla="*/ 4190019 w 9124939"/>
              <a:gd name="connsiteY3521" fmla="*/ 802412 h 6507156"/>
              <a:gd name="connsiteX3522" fmla="*/ 4187813 w 9124939"/>
              <a:gd name="connsiteY3522" fmla="*/ 796011 h 6507156"/>
              <a:gd name="connsiteX3523" fmla="*/ 4201367 w 9124939"/>
              <a:gd name="connsiteY3523" fmla="*/ 789611 h 6507156"/>
              <a:gd name="connsiteX3524" fmla="*/ 4193802 w 9124939"/>
              <a:gd name="connsiteY3524" fmla="*/ 779051 h 6507156"/>
              <a:gd name="connsiteX3525" fmla="*/ 4220911 w 9124939"/>
              <a:gd name="connsiteY3525" fmla="*/ 748970 h 6507156"/>
              <a:gd name="connsiteX3526" fmla="*/ 4220911 w 9124939"/>
              <a:gd name="connsiteY3526" fmla="*/ 730089 h 6507156"/>
              <a:gd name="connsiteX3527" fmla="*/ 4229107 w 9124939"/>
              <a:gd name="connsiteY3527" fmla="*/ 718249 h 6507156"/>
              <a:gd name="connsiteX3528" fmla="*/ 4222802 w 9124939"/>
              <a:gd name="connsiteY3528" fmla="*/ 708649 h 6507156"/>
              <a:gd name="connsiteX3529" fmla="*/ 4241401 w 9124939"/>
              <a:gd name="connsiteY3529" fmla="*/ 669928 h 6507156"/>
              <a:gd name="connsiteX3530" fmla="*/ 4180619 w 9124939"/>
              <a:gd name="connsiteY3530" fmla="*/ 663579 h 6507156"/>
              <a:gd name="connsiteX3531" fmla="*/ 4194710 w 9124939"/>
              <a:gd name="connsiteY3531" fmla="*/ 680407 h 6507156"/>
              <a:gd name="connsiteX3532" fmla="*/ 4189385 w 9124939"/>
              <a:gd name="connsiteY3532" fmla="*/ 690884 h 6507156"/>
              <a:gd name="connsiteX3533" fmla="*/ 4194084 w 9124939"/>
              <a:gd name="connsiteY3533" fmla="*/ 711204 h 6507156"/>
              <a:gd name="connsiteX3534" fmla="*/ 4189698 w 9124939"/>
              <a:gd name="connsiteY3534" fmla="*/ 720729 h 6507156"/>
              <a:gd name="connsiteX3535" fmla="*/ 4211626 w 9124939"/>
              <a:gd name="connsiteY3535" fmla="*/ 725492 h 6507156"/>
              <a:gd name="connsiteX3536" fmla="*/ 4201288 w 9124939"/>
              <a:gd name="connsiteY3536" fmla="*/ 742637 h 6507156"/>
              <a:gd name="connsiteX3537" fmla="*/ 4186565 w 9124939"/>
              <a:gd name="connsiteY3537" fmla="*/ 744542 h 6507156"/>
              <a:gd name="connsiteX3538" fmla="*/ 4160883 w 9124939"/>
              <a:gd name="connsiteY3538" fmla="*/ 762004 h 6507156"/>
              <a:gd name="connsiteX3539" fmla="*/ 4148354 w 9124939"/>
              <a:gd name="connsiteY3539" fmla="*/ 758829 h 6507156"/>
              <a:gd name="connsiteX3540" fmla="*/ 4176233 w 9124939"/>
              <a:gd name="connsiteY3540" fmla="*/ 723904 h 6507156"/>
              <a:gd name="connsiteX3541" fmla="*/ 4146161 w 9124939"/>
              <a:gd name="connsiteY3541" fmla="*/ 741684 h 6507156"/>
              <a:gd name="connsiteX3542" fmla="*/ 4136763 w 9124939"/>
              <a:gd name="connsiteY3542" fmla="*/ 741049 h 6507156"/>
              <a:gd name="connsiteX3543" fmla="*/ 4122980 w 9124939"/>
              <a:gd name="connsiteY3543" fmla="*/ 759147 h 6507156"/>
              <a:gd name="connsiteX3544" fmla="*/ 4117968 w 9124939"/>
              <a:gd name="connsiteY3544" fmla="*/ 745494 h 6507156"/>
              <a:gd name="connsiteX3545" fmla="*/ 4128305 w 9124939"/>
              <a:gd name="connsiteY3545" fmla="*/ 737874 h 6507156"/>
              <a:gd name="connsiteX3546" fmla="*/ 4124860 w 9124939"/>
              <a:gd name="connsiteY3546" fmla="*/ 724222 h 6507156"/>
              <a:gd name="connsiteX3547" fmla="*/ 4136450 w 9124939"/>
              <a:gd name="connsiteY3547" fmla="*/ 714697 h 6507156"/>
              <a:gd name="connsiteX3548" fmla="*/ 4151173 w 9124939"/>
              <a:gd name="connsiteY3548" fmla="*/ 711522 h 6507156"/>
              <a:gd name="connsiteX3549" fmla="*/ 4165270 w 9124939"/>
              <a:gd name="connsiteY3549" fmla="*/ 691202 h 6507156"/>
              <a:gd name="connsiteX3550" fmla="*/ 4177800 w 9124939"/>
              <a:gd name="connsiteY3550" fmla="*/ 690249 h 6507156"/>
              <a:gd name="connsiteX3551" fmla="*/ 4173727 w 9124939"/>
              <a:gd name="connsiteY3551" fmla="*/ 673104 h 6507156"/>
              <a:gd name="connsiteX3552" fmla="*/ 4180619 w 9124939"/>
              <a:gd name="connsiteY3552" fmla="*/ 663579 h 6507156"/>
              <a:gd name="connsiteX3553" fmla="*/ 4292588 w 9124939"/>
              <a:gd name="connsiteY3553" fmla="*/ 658818 h 6507156"/>
              <a:gd name="connsiteX3554" fmla="*/ 4302770 w 9124939"/>
              <a:gd name="connsiteY3554" fmla="*/ 659781 h 6507156"/>
              <a:gd name="connsiteX3555" fmla="*/ 4308025 w 9124939"/>
              <a:gd name="connsiteY3555" fmla="*/ 665239 h 6507156"/>
              <a:gd name="connsiteX3556" fmla="*/ 4313608 w 9124939"/>
              <a:gd name="connsiteY3556" fmla="*/ 662991 h 6507156"/>
              <a:gd name="connsiteX3557" fmla="*/ 4321163 w 9124939"/>
              <a:gd name="connsiteY3557" fmla="*/ 673266 h 6507156"/>
              <a:gd name="connsiteX3558" fmla="*/ 4311638 w 9124939"/>
              <a:gd name="connsiteY3558" fmla="*/ 687393 h 6507156"/>
              <a:gd name="connsiteX3559" fmla="*/ 4295215 w 9124939"/>
              <a:gd name="connsiteY3559" fmla="*/ 671660 h 6507156"/>
              <a:gd name="connsiteX3560" fmla="*/ 4292588 w 9124939"/>
              <a:gd name="connsiteY3560" fmla="*/ 658818 h 6507156"/>
              <a:gd name="connsiteX3561" fmla="*/ 8002576 w 9124939"/>
              <a:gd name="connsiteY3561" fmla="*/ 657224 h 6507156"/>
              <a:gd name="connsiteX3562" fmla="*/ 8033574 w 9124939"/>
              <a:gd name="connsiteY3562" fmla="*/ 658177 h 6507156"/>
              <a:gd name="connsiteX3563" fmla="*/ 8050511 w 9124939"/>
              <a:gd name="connsiteY3563" fmla="*/ 674687 h 6507156"/>
              <a:gd name="connsiteX3564" fmla="*/ 8051789 w 9124939"/>
              <a:gd name="connsiteY3564" fmla="*/ 684212 h 6507156"/>
              <a:gd name="connsiteX3565" fmla="*/ 8025904 w 9124939"/>
              <a:gd name="connsiteY3565" fmla="*/ 666432 h 6507156"/>
              <a:gd name="connsiteX3566" fmla="*/ 8002576 w 9124939"/>
              <a:gd name="connsiteY3566" fmla="*/ 657224 h 6507156"/>
              <a:gd name="connsiteX3567" fmla="*/ 4258717 w 9124939"/>
              <a:gd name="connsiteY3567" fmla="*/ 566742 h 6507156"/>
              <a:gd name="connsiteX3568" fmla="*/ 4282121 w 9124939"/>
              <a:gd name="connsiteY3568" fmla="*/ 571822 h 6507156"/>
              <a:gd name="connsiteX3569" fmla="*/ 4284651 w 9124939"/>
              <a:gd name="connsiteY3569" fmla="*/ 585475 h 6507156"/>
              <a:gd name="connsiteX3570" fmla="*/ 4276112 w 9124939"/>
              <a:gd name="connsiteY3570" fmla="*/ 597222 h 6507156"/>
              <a:gd name="connsiteX3571" fmla="*/ 4278326 w 9124939"/>
              <a:gd name="connsiteY3571" fmla="*/ 616272 h 6507156"/>
              <a:gd name="connsiteX3572" fmla="*/ 4265991 w 9124939"/>
              <a:gd name="connsiteY3572" fmla="*/ 628020 h 6507156"/>
              <a:gd name="connsiteX3573" fmla="*/ 4258401 w 9124939"/>
              <a:gd name="connsiteY3573" fmla="*/ 644847 h 6507156"/>
              <a:gd name="connsiteX3574" fmla="*/ 4230254 w 9124939"/>
              <a:gd name="connsiteY3574" fmla="*/ 654372 h 6507156"/>
              <a:gd name="connsiteX3575" fmla="*/ 4217920 w 9124939"/>
              <a:gd name="connsiteY3575" fmla="*/ 684217 h 6507156"/>
              <a:gd name="connsiteX3576" fmla="*/ 4213808 w 9124939"/>
              <a:gd name="connsiteY3576" fmla="*/ 681042 h 6507156"/>
              <a:gd name="connsiteX3577" fmla="*/ 4214441 w 9124939"/>
              <a:gd name="connsiteY3577" fmla="*/ 673740 h 6507156"/>
              <a:gd name="connsiteX3578" fmla="*/ 4203688 w 9124939"/>
              <a:gd name="connsiteY3578" fmla="*/ 664532 h 6507156"/>
              <a:gd name="connsiteX3579" fmla="*/ 4226775 w 9124939"/>
              <a:gd name="connsiteY3579" fmla="*/ 640720 h 6507156"/>
              <a:gd name="connsiteX3580" fmla="*/ 4229937 w 9124939"/>
              <a:gd name="connsiteY3580" fmla="*/ 617860 h 6507156"/>
              <a:gd name="connsiteX3581" fmla="*/ 4245751 w 9124939"/>
              <a:gd name="connsiteY3581" fmla="*/ 615320 h 6507156"/>
              <a:gd name="connsiteX3582" fmla="*/ 4249546 w 9124939"/>
              <a:gd name="connsiteY3582" fmla="*/ 604842 h 6507156"/>
              <a:gd name="connsiteX3583" fmla="*/ 4245434 w 9124939"/>
              <a:gd name="connsiteY3583" fmla="*/ 593412 h 6507156"/>
              <a:gd name="connsiteX3584" fmla="*/ 4251760 w 9124939"/>
              <a:gd name="connsiteY3584" fmla="*/ 585792 h 6507156"/>
              <a:gd name="connsiteX3585" fmla="*/ 4258717 w 9124939"/>
              <a:gd name="connsiteY3585" fmla="*/ 566742 h 6507156"/>
              <a:gd name="connsiteX3586" fmla="*/ 5458581 w 9124939"/>
              <a:gd name="connsiteY3586" fmla="*/ 533341 h 6507156"/>
              <a:gd name="connsiteX3587" fmla="*/ 5445873 w 9124939"/>
              <a:gd name="connsiteY3587" fmla="*/ 535245 h 6507156"/>
              <a:gd name="connsiteX3588" fmla="*/ 5443014 w 9124939"/>
              <a:gd name="connsiteY3588" fmla="*/ 554287 h 6507156"/>
              <a:gd name="connsiteX3589" fmla="*/ 5447144 w 9124939"/>
              <a:gd name="connsiteY3589" fmla="*/ 566982 h 6507156"/>
              <a:gd name="connsiteX3590" fmla="*/ 5439519 w 9124939"/>
              <a:gd name="connsiteY3590" fmla="*/ 576186 h 6507156"/>
              <a:gd name="connsiteX3591" fmla="*/ 5432212 w 9124939"/>
              <a:gd name="connsiteY3591" fmla="*/ 567300 h 6507156"/>
              <a:gd name="connsiteX3592" fmla="*/ 5435389 w 9124939"/>
              <a:gd name="connsiteY3592" fmla="*/ 554922 h 6507156"/>
              <a:gd name="connsiteX3593" fmla="*/ 5430941 w 9124939"/>
              <a:gd name="connsiteY3593" fmla="*/ 541275 h 6507156"/>
              <a:gd name="connsiteX3594" fmla="*/ 5416645 w 9124939"/>
              <a:gd name="connsiteY3594" fmla="*/ 551431 h 6507156"/>
              <a:gd name="connsiteX3595" fmla="*/ 5409020 w 9124939"/>
              <a:gd name="connsiteY3595" fmla="*/ 563809 h 6507156"/>
              <a:gd name="connsiteX3596" fmla="*/ 5413786 w 9124939"/>
              <a:gd name="connsiteY3596" fmla="*/ 577455 h 6507156"/>
              <a:gd name="connsiteX3597" fmla="*/ 5420457 w 9124939"/>
              <a:gd name="connsiteY3597" fmla="*/ 577455 h 6507156"/>
              <a:gd name="connsiteX3598" fmla="*/ 5428400 w 9124939"/>
              <a:gd name="connsiteY3598" fmla="*/ 584120 h 6507156"/>
              <a:gd name="connsiteX3599" fmla="*/ 5427129 w 9124939"/>
              <a:gd name="connsiteY3599" fmla="*/ 598084 h 6507156"/>
              <a:gd name="connsiteX3600" fmla="*/ 5415692 w 9124939"/>
              <a:gd name="connsiteY3600" fmla="*/ 592372 h 6507156"/>
              <a:gd name="connsiteX3601" fmla="*/ 5409020 w 9124939"/>
              <a:gd name="connsiteY3601" fmla="*/ 601575 h 6507156"/>
              <a:gd name="connsiteX3602" fmla="*/ 5391229 w 9124939"/>
              <a:gd name="connsiteY3602" fmla="*/ 599036 h 6507156"/>
              <a:gd name="connsiteX3603" fmla="*/ 5386781 w 9124939"/>
              <a:gd name="connsiteY3603" fmla="*/ 612683 h 6507156"/>
              <a:gd name="connsiteX3604" fmla="*/ 5376615 w 9124939"/>
              <a:gd name="connsiteY3604" fmla="*/ 615857 h 6507156"/>
              <a:gd name="connsiteX3605" fmla="*/ 5368672 w 9124939"/>
              <a:gd name="connsiteY3605" fmla="*/ 614270 h 6507156"/>
              <a:gd name="connsiteX3606" fmla="*/ 5354376 w 9124939"/>
              <a:gd name="connsiteY3606" fmla="*/ 625695 h 6507156"/>
              <a:gd name="connsiteX3607" fmla="*/ 5357235 w 9124939"/>
              <a:gd name="connsiteY3607" fmla="*/ 641564 h 6507156"/>
              <a:gd name="connsiteX3608" fmla="*/ 5350564 w 9124939"/>
              <a:gd name="connsiteY3608" fmla="*/ 647594 h 6507156"/>
              <a:gd name="connsiteX3609" fmla="*/ 5340080 w 9124939"/>
              <a:gd name="connsiteY3609" fmla="*/ 648229 h 6507156"/>
              <a:gd name="connsiteX3610" fmla="*/ 5327054 w 9124939"/>
              <a:gd name="connsiteY3610" fmla="*/ 648863 h 6507156"/>
              <a:gd name="connsiteX3611" fmla="*/ 5321653 w 9124939"/>
              <a:gd name="connsiteY3611" fmla="*/ 663780 h 6507156"/>
              <a:gd name="connsiteX3612" fmla="*/ 5326736 w 9124939"/>
              <a:gd name="connsiteY3612" fmla="*/ 670127 h 6507156"/>
              <a:gd name="connsiteX3613" fmla="*/ 5335314 w 9124939"/>
              <a:gd name="connsiteY3613" fmla="*/ 666953 h 6507156"/>
              <a:gd name="connsiteX3614" fmla="*/ 5341668 w 9124939"/>
              <a:gd name="connsiteY3614" fmla="*/ 671714 h 6507156"/>
              <a:gd name="connsiteX3615" fmla="*/ 5333090 w 9124939"/>
              <a:gd name="connsiteY3615" fmla="*/ 674570 h 6507156"/>
              <a:gd name="connsiteX3616" fmla="*/ 5338173 w 9124939"/>
              <a:gd name="connsiteY3616" fmla="*/ 684091 h 6507156"/>
              <a:gd name="connsiteX3617" fmla="*/ 5348340 w 9124939"/>
              <a:gd name="connsiteY3617" fmla="*/ 686313 h 6507156"/>
              <a:gd name="connsiteX3618" fmla="*/ 5353105 w 9124939"/>
              <a:gd name="connsiteY3618" fmla="*/ 675205 h 6507156"/>
              <a:gd name="connsiteX3619" fmla="*/ 5354058 w 9124939"/>
              <a:gd name="connsiteY3619" fmla="*/ 681552 h 6507156"/>
              <a:gd name="connsiteX3620" fmla="*/ 5363272 w 9124939"/>
              <a:gd name="connsiteY3620" fmla="*/ 690121 h 6507156"/>
              <a:gd name="connsiteX3621" fmla="*/ 5356918 w 9124939"/>
              <a:gd name="connsiteY3621" fmla="*/ 693295 h 6507156"/>
              <a:gd name="connsiteX3622" fmla="*/ 5346434 w 9124939"/>
              <a:gd name="connsiteY3622" fmla="*/ 691708 h 6507156"/>
              <a:gd name="connsiteX3623" fmla="*/ 5354376 w 9124939"/>
              <a:gd name="connsiteY3623" fmla="*/ 705672 h 6507156"/>
              <a:gd name="connsiteX3624" fmla="*/ 5368990 w 9124939"/>
              <a:gd name="connsiteY3624" fmla="*/ 715511 h 6507156"/>
              <a:gd name="connsiteX3625" fmla="*/ 5383287 w 9124939"/>
              <a:gd name="connsiteY3625" fmla="*/ 708529 h 6507156"/>
              <a:gd name="connsiteX3626" fmla="*/ 5381380 w 9124939"/>
              <a:gd name="connsiteY3626" fmla="*/ 695516 h 6507156"/>
              <a:gd name="connsiteX3627" fmla="*/ 5390911 w 9124939"/>
              <a:gd name="connsiteY3627" fmla="*/ 690756 h 6507156"/>
              <a:gd name="connsiteX3628" fmla="*/ 5395995 w 9124939"/>
              <a:gd name="connsiteY3628" fmla="*/ 700277 h 6507156"/>
              <a:gd name="connsiteX3629" fmla="*/ 5406479 w 9124939"/>
              <a:gd name="connsiteY3629" fmla="*/ 699642 h 6507156"/>
              <a:gd name="connsiteX3630" fmla="*/ 5405843 w 9124939"/>
              <a:gd name="connsiteY3630" fmla="*/ 690121 h 6507156"/>
              <a:gd name="connsiteX3631" fmla="*/ 5402031 w 9124939"/>
              <a:gd name="connsiteY3631" fmla="*/ 678379 h 6507156"/>
              <a:gd name="connsiteX3632" fmla="*/ 5411562 w 9124939"/>
              <a:gd name="connsiteY3632" fmla="*/ 677744 h 6507156"/>
              <a:gd name="connsiteX3633" fmla="*/ 5425858 w 9124939"/>
              <a:gd name="connsiteY3633" fmla="*/ 686313 h 6507156"/>
              <a:gd name="connsiteX3634" fmla="*/ 5433483 w 9124939"/>
              <a:gd name="connsiteY3634" fmla="*/ 686313 h 6507156"/>
              <a:gd name="connsiteX3635" fmla="*/ 5433357 w 9124939"/>
              <a:gd name="connsiteY3635" fmla="*/ 686378 h 6507156"/>
              <a:gd name="connsiteX3636" fmla="*/ 5433692 w 9124939"/>
              <a:gd name="connsiteY3636" fmla="*/ 686378 h 6507156"/>
              <a:gd name="connsiteX3637" fmla="*/ 5434009 w 9124939"/>
              <a:gd name="connsiteY3637" fmla="*/ 685743 h 6507156"/>
              <a:gd name="connsiteX3638" fmla="*/ 5434982 w 9124939"/>
              <a:gd name="connsiteY3638" fmla="*/ 685257 h 6507156"/>
              <a:gd name="connsiteX3639" fmla="*/ 5441108 w 9124939"/>
              <a:gd name="connsiteY3639" fmla="*/ 673935 h 6507156"/>
              <a:gd name="connsiteX3640" fmla="*/ 5426176 w 9124939"/>
              <a:gd name="connsiteY3640" fmla="*/ 666319 h 6507156"/>
              <a:gd name="connsiteX3641" fmla="*/ 5422046 w 9124939"/>
              <a:gd name="connsiteY3641" fmla="*/ 667271 h 6507156"/>
              <a:gd name="connsiteX3642" fmla="*/ 5411244 w 9124939"/>
              <a:gd name="connsiteY3642" fmla="*/ 650133 h 6507156"/>
              <a:gd name="connsiteX3643" fmla="*/ 5422999 w 9124939"/>
              <a:gd name="connsiteY3643" fmla="*/ 629504 h 6507156"/>
              <a:gd name="connsiteX3644" fmla="*/ 5437931 w 9124939"/>
              <a:gd name="connsiteY3644" fmla="*/ 626648 h 6507156"/>
              <a:gd name="connsiteX3645" fmla="*/ 5444603 w 9124939"/>
              <a:gd name="connsiteY3645" fmla="*/ 617127 h 6507156"/>
              <a:gd name="connsiteX3646" fmla="*/ 5442696 w 9124939"/>
              <a:gd name="connsiteY3646" fmla="*/ 611731 h 6507156"/>
              <a:gd name="connsiteX3647" fmla="*/ 5455722 w 9124939"/>
              <a:gd name="connsiteY3647" fmla="*/ 601893 h 6507156"/>
              <a:gd name="connsiteX3648" fmla="*/ 5452863 w 9124939"/>
              <a:gd name="connsiteY3648" fmla="*/ 586976 h 6507156"/>
              <a:gd name="connsiteX3649" fmla="*/ 5449686 w 9124939"/>
              <a:gd name="connsiteY3649" fmla="*/ 584755 h 6507156"/>
              <a:gd name="connsiteX3650" fmla="*/ 5449050 w 9124939"/>
              <a:gd name="connsiteY3650" fmla="*/ 575551 h 6507156"/>
              <a:gd name="connsiteX3651" fmla="*/ 5473831 w 9124939"/>
              <a:gd name="connsiteY3651" fmla="*/ 564443 h 6507156"/>
              <a:gd name="connsiteX3652" fmla="*/ 5477961 w 9124939"/>
              <a:gd name="connsiteY3652" fmla="*/ 550796 h 6507156"/>
              <a:gd name="connsiteX3653" fmla="*/ 5474149 w 9124939"/>
              <a:gd name="connsiteY3653" fmla="*/ 538102 h 6507156"/>
              <a:gd name="connsiteX3654" fmla="*/ 5463347 w 9124939"/>
              <a:gd name="connsiteY3654" fmla="*/ 551431 h 6507156"/>
              <a:gd name="connsiteX3655" fmla="*/ 5454769 w 9124939"/>
              <a:gd name="connsiteY3655" fmla="*/ 563809 h 6507156"/>
              <a:gd name="connsiteX3656" fmla="*/ 5452863 w 9124939"/>
              <a:gd name="connsiteY3656" fmla="*/ 547940 h 6507156"/>
              <a:gd name="connsiteX3657" fmla="*/ 5460170 w 9124939"/>
              <a:gd name="connsiteY3657" fmla="*/ 540641 h 6507156"/>
              <a:gd name="connsiteX3658" fmla="*/ 5458581 w 9124939"/>
              <a:gd name="connsiteY3658" fmla="*/ 533341 h 6507156"/>
              <a:gd name="connsiteX3659" fmla="*/ 8356588 w 9124939"/>
              <a:gd name="connsiteY3659" fmla="*/ 517525 h 6507156"/>
              <a:gd name="connsiteX3660" fmla="*/ 8397909 w 9124939"/>
              <a:gd name="connsiteY3660" fmla="*/ 569482 h 6507156"/>
              <a:gd name="connsiteX3661" fmla="*/ 8399451 w 9124939"/>
              <a:gd name="connsiteY3661" fmla="*/ 598169 h 6507156"/>
              <a:gd name="connsiteX3662" fmla="*/ 8396676 w 9124939"/>
              <a:gd name="connsiteY3662" fmla="*/ 598488 h 6507156"/>
              <a:gd name="connsiteX3663" fmla="*/ 8394517 w 9124939"/>
              <a:gd name="connsiteY3663" fmla="*/ 598488 h 6507156"/>
              <a:gd name="connsiteX3664" fmla="*/ 8393900 w 9124939"/>
              <a:gd name="connsiteY3664" fmla="*/ 598169 h 6507156"/>
              <a:gd name="connsiteX3665" fmla="*/ 8393284 w 9124939"/>
              <a:gd name="connsiteY3665" fmla="*/ 597532 h 6507156"/>
              <a:gd name="connsiteX3666" fmla="*/ 8384341 w 9124939"/>
              <a:gd name="connsiteY3666" fmla="*/ 572988 h 6507156"/>
              <a:gd name="connsiteX3667" fmla="*/ 8359364 w 9124939"/>
              <a:gd name="connsiteY3667" fmla="*/ 539200 h 6507156"/>
              <a:gd name="connsiteX3668" fmla="*/ 8356588 w 9124939"/>
              <a:gd name="connsiteY3668" fmla="*/ 517525 h 6507156"/>
              <a:gd name="connsiteX3669" fmla="*/ 4398159 w 9124939"/>
              <a:gd name="connsiteY3669" fmla="*/ 493718 h 6507156"/>
              <a:gd name="connsiteX3670" fmla="*/ 4412726 w 9124939"/>
              <a:gd name="connsiteY3670" fmla="*/ 499712 h 6507156"/>
              <a:gd name="connsiteX3671" fmla="*/ 4421593 w 9124939"/>
              <a:gd name="connsiteY3671" fmla="*/ 515487 h 6507156"/>
              <a:gd name="connsiteX3672" fmla="*/ 4428561 w 9124939"/>
              <a:gd name="connsiteY3672" fmla="*/ 494349 h 6507156"/>
              <a:gd name="connsiteX3673" fmla="*/ 4438378 w 9124939"/>
              <a:gd name="connsiteY3673" fmla="*/ 502867 h 6507156"/>
              <a:gd name="connsiteX3674" fmla="*/ 4434261 w 9124939"/>
              <a:gd name="connsiteY3674" fmla="*/ 524636 h 6507156"/>
              <a:gd name="connsiteX3675" fmla="*/ 4438695 w 9124939"/>
              <a:gd name="connsiteY3675" fmla="*/ 534100 h 6507156"/>
              <a:gd name="connsiteX3676" fmla="*/ 4447879 w 9124939"/>
              <a:gd name="connsiteY3676" fmla="*/ 518326 h 6507156"/>
              <a:gd name="connsiteX3677" fmla="*/ 4460863 w 9124939"/>
              <a:gd name="connsiteY3677" fmla="*/ 532207 h 6507156"/>
              <a:gd name="connsiteX3678" fmla="*/ 4449145 w 9124939"/>
              <a:gd name="connsiteY3678" fmla="*/ 537255 h 6507156"/>
              <a:gd name="connsiteX3679" fmla="*/ 4454529 w 9124939"/>
              <a:gd name="connsiteY3679" fmla="*/ 550821 h 6507156"/>
              <a:gd name="connsiteX3680" fmla="*/ 4440911 w 9124939"/>
              <a:gd name="connsiteY3680" fmla="*/ 572905 h 6507156"/>
              <a:gd name="connsiteX3681" fmla="*/ 4439961 w 9124939"/>
              <a:gd name="connsiteY3681" fmla="*/ 591834 h 6507156"/>
              <a:gd name="connsiteX3682" fmla="*/ 4451995 w 9124939"/>
              <a:gd name="connsiteY3682" fmla="*/ 611394 h 6507156"/>
              <a:gd name="connsiteX3683" fmla="*/ 4413993 w 9124939"/>
              <a:gd name="connsiteY3683" fmla="*/ 612972 h 6507156"/>
              <a:gd name="connsiteX3684" fmla="*/ 4410826 w 9124939"/>
              <a:gd name="connsiteY3684" fmla="*/ 596566 h 6507156"/>
              <a:gd name="connsiteX3685" fmla="*/ 4390558 w 9124939"/>
              <a:gd name="connsiteY3685" fmla="*/ 618650 h 6507156"/>
              <a:gd name="connsiteX3686" fmla="*/ 4368707 w 9124939"/>
              <a:gd name="connsiteY3686" fmla="*/ 617388 h 6507156"/>
              <a:gd name="connsiteX3687" fmla="*/ 4350655 w 9124939"/>
              <a:gd name="connsiteY3687" fmla="*/ 642943 h 6507156"/>
              <a:gd name="connsiteX3688" fmla="*/ 4337038 w 9124939"/>
              <a:gd name="connsiteY3688" fmla="*/ 628430 h 6507156"/>
              <a:gd name="connsiteX3689" fmla="*/ 4343372 w 9124939"/>
              <a:gd name="connsiteY3689" fmla="*/ 618019 h 6507156"/>
              <a:gd name="connsiteX3690" fmla="*/ 4364590 w 9124939"/>
              <a:gd name="connsiteY3690" fmla="*/ 614234 h 6507156"/>
              <a:gd name="connsiteX3691" fmla="*/ 4365223 w 9124939"/>
              <a:gd name="connsiteY3691" fmla="*/ 600983 h 6507156"/>
              <a:gd name="connsiteX3692" fmla="*/ 4349389 w 9124939"/>
              <a:gd name="connsiteY3692" fmla="*/ 595620 h 6507156"/>
              <a:gd name="connsiteX3693" fmla="*/ 4346222 w 9124939"/>
              <a:gd name="connsiteY3693" fmla="*/ 585209 h 6507156"/>
              <a:gd name="connsiteX3694" fmla="*/ 4361106 w 9124939"/>
              <a:gd name="connsiteY3694" fmla="*/ 577953 h 6507156"/>
              <a:gd name="connsiteX3695" fmla="*/ 4344638 w 9124939"/>
              <a:gd name="connsiteY3695" fmla="*/ 562178 h 6507156"/>
              <a:gd name="connsiteX3696" fmla="*/ 4358573 w 9124939"/>
              <a:gd name="connsiteY3696" fmla="*/ 543249 h 6507156"/>
              <a:gd name="connsiteX3697" fmla="*/ 4394358 w 9124939"/>
              <a:gd name="connsiteY3697" fmla="*/ 550505 h 6507156"/>
              <a:gd name="connsiteX3698" fmla="*/ 4402592 w 9124939"/>
              <a:gd name="connsiteY3698" fmla="*/ 541987 h 6507156"/>
              <a:gd name="connsiteX3699" fmla="*/ 4380424 w 9124939"/>
              <a:gd name="connsiteY3699" fmla="*/ 531892 h 6507156"/>
              <a:gd name="connsiteX3700" fmla="*/ 4382641 w 9124939"/>
              <a:gd name="connsiteY3700" fmla="*/ 518010 h 6507156"/>
              <a:gd name="connsiteX3701" fmla="*/ 4404809 w 9124939"/>
              <a:gd name="connsiteY3701" fmla="*/ 524005 h 6507156"/>
              <a:gd name="connsiteX3702" fmla="*/ 4398159 w 9124939"/>
              <a:gd name="connsiteY3702" fmla="*/ 493718 h 6507156"/>
              <a:gd name="connsiteX3703" fmla="*/ 7440615 w 9124939"/>
              <a:gd name="connsiteY3703" fmla="*/ 492125 h 6507156"/>
              <a:gd name="connsiteX3704" fmla="*/ 7461765 w 9124939"/>
              <a:gd name="connsiteY3704" fmla="*/ 518197 h 6507156"/>
              <a:gd name="connsiteX3705" fmla="*/ 7474393 w 9124939"/>
              <a:gd name="connsiteY3705" fmla="*/ 514700 h 6507156"/>
              <a:gd name="connsiteX3706" fmla="*/ 7515747 w 9124939"/>
              <a:gd name="connsiteY3706" fmla="*/ 550628 h 6507156"/>
              <a:gd name="connsiteX3707" fmla="*/ 7512591 w 9124939"/>
              <a:gd name="connsiteY3707" fmla="*/ 560803 h 6507156"/>
              <a:gd name="connsiteX3708" fmla="*/ 7519220 w 9124939"/>
              <a:gd name="connsiteY3708" fmla="*/ 573521 h 6507156"/>
              <a:gd name="connsiteX3709" fmla="*/ 7521114 w 9124939"/>
              <a:gd name="connsiteY3709" fmla="*/ 555397 h 6507156"/>
              <a:gd name="connsiteX3710" fmla="*/ 7526481 w 9124939"/>
              <a:gd name="connsiteY3710" fmla="*/ 553490 h 6507156"/>
              <a:gd name="connsiteX3711" fmla="*/ 7533741 w 9124939"/>
              <a:gd name="connsiteY3711" fmla="*/ 576700 h 6507156"/>
              <a:gd name="connsiteX3712" fmla="*/ 7553314 w 9124939"/>
              <a:gd name="connsiteY3712" fmla="*/ 597685 h 6507156"/>
              <a:gd name="connsiteX3713" fmla="*/ 7541633 w 9124939"/>
              <a:gd name="connsiteY3713" fmla="*/ 625983 h 6507156"/>
              <a:gd name="connsiteX3714" fmla="*/ 7533110 w 9124939"/>
              <a:gd name="connsiteY3714" fmla="*/ 614536 h 6507156"/>
              <a:gd name="connsiteX3715" fmla="*/ 7537214 w 9124939"/>
              <a:gd name="connsiteY3715" fmla="*/ 595459 h 6507156"/>
              <a:gd name="connsiteX3716" fmla="*/ 7526796 w 9124939"/>
              <a:gd name="connsiteY3716" fmla="*/ 597685 h 6507156"/>
              <a:gd name="connsiteX3717" fmla="*/ 7522692 w 9124939"/>
              <a:gd name="connsiteY3717" fmla="*/ 612629 h 6507156"/>
              <a:gd name="connsiteX3718" fmla="*/ 7503436 w 9124939"/>
              <a:gd name="connsiteY3718" fmla="*/ 613901 h 6507156"/>
              <a:gd name="connsiteX3719" fmla="*/ 7501857 w 9124939"/>
              <a:gd name="connsiteY3719" fmla="*/ 639019 h 6507156"/>
              <a:gd name="connsiteX3720" fmla="*/ 7447560 w 9124939"/>
              <a:gd name="connsiteY3720" fmla="*/ 692752 h 6507156"/>
              <a:gd name="connsiteX3721" fmla="*/ 7433985 w 9124939"/>
              <a:gd name="connsiteY3721" fmla="*/ 687347 h 6507156"/>
              <a:gd name="connsiteX3722" fmla="*/ 7426409 w 9124939"/>
              <a:gd name="connsiteY3722" fmla="*/ 704199 h 6507156"/>
              <a:gd name="connsiteX3723" fmla="*/ 7404627 w 9124939"/>
              <a:gd name="connsiteY3723" fmla="*/ 715963 h 6507156"/>
              <a:gd name="connsiteX3724" fmla="*/ 7391999 w 9124939"/>
              <a:gd name="connsiteY3724" fmla="*/ 703563 h 6507156"/>
              <a:gd name="connsiteX3725" fmla="*/ 7384739 w 9124939"/>
              <a:gd name="connsiteY3725" fmla="*/ 708968 h 6507156"/>
              <a:gd name="connsiteX3726" fmla="*/ 7369901 w 9124939"/>
              <a:gd name="connsiteY3726" fmla="*/ 687029 h 6507156"/>
              <a:gd name="connsiteX3727" fmla="*/ 7352539 w 9124939"/>
              <a:gd name="connsiteY3727" fmla="*/ 680670 h 6507156"/>
              <a:gd name="connsiteX3728" fmla="*/ 7355064 w 9124939"/>
              <a:gd name="connsiteY3728" fmla="*/ 704835 h 6507156"/>
              <a:gd name="connsiteX3729" fmla="*/ 7345594 w 9124939"/>
              <a:gd name="connsiteY3729" fmla="*/ 713419 h 6507156"/>
              <a:gd name="connsiteX3730" fmla="*/ 7343384 w 9124939"/>
              <a:gd name="connsiteY3730" fmla="*/ 709286 h 6507156"/>
              <a:gd name="connsiteX3731" fmla="*/ 7338649 w 9124939"/>
              <a:gd name="connsiteY3731" fmla="*/ 699747 h 6507156"/>
              <a:gd name="connsiteX3732" fmla="*/ 7336123 w 9124939"/>
              <a:gd name="connsiteY3732" fmla="*/ 694342 h 6507156"/>
              <a:gd name="connsiteX3733" fmla="*/ 7333913 w 9124939"/>
              <a:gd name="connsiteY3733" fmla="*/ 689255 h 6507156"/>
              <a:gd name="connsiteX3734" fmla="*/ 7332966 w 9124939"/>
              <a:gd name="connsiteY3734" fmla="*/ 685440 h 6507156"/>
              <a:gd name="connsiteX3735" fmla="*/ 7332651 w 9124939"/>
              <a:gd name="connsiteY3735" fmla="*/ 684168 h 6507156"/>
              <a:gd name="connsiteX3736" fmla="*/ 7332966 w 9124939"/>
              <a:gd name="connsiteY3736" fmla="*/ 682896 h 6507156"/>
              <a:gd name="connsiteX3737" fmla="*/ 7333913 w 9124939"/>
              <a:gd name="connsiteY3737" fmla="*/ 680988 h 6507156"/>
              <a:gd name="connsiteX3738" fmla="*/ 7336123 w 9124939"/>
              <a:gd name="connsiteY3738" fmla="*/ 678127 h 6507156"/>
              <a:gd name="connsiteX3739" fmla="*/ 7341174 w 9124939"/>
              <a:gd name="connsiteY3739" fmla="*/ 671768 h 6507156"/>
              <a:gd name="connsiteX3740" fmla="*/ 7347488 w 9124939"/>
              <a:gd name="connsiteY3740" fmla="*/ 663819 h 6507156"/>
              <a:gd name="connsiteX3741" fmla="*/ 7350013 w 9124939"/>
              <a:gd name="connsiteY3741" fmla="*/ 587828 h 6507156"/>
              <a:gd name="connsiteX3742" fmla="*/ 7350645 w 9124939"/>
              <a:gd name="connsiteY3742" fmla="*/ 584967 h 6507156"/>
              <a:gd name="connsiteX3743" fmla="*/ 7351907 w 9124939"/>
              <a:gd name="connsiteY3743" fmla="*/ 578926 h 6507156"/>
              <a:gd name="connsiteX3744" fmla="*/ 7356643 w 9124939"/>
              <a:gd name="connsiteY3744" fmla="*/ 563028 h 6507156"/>
              <a:gd name="connsiteX3745" fmla="*/ 7363272 w 9124939"/>
              <a:gd name="connsiteY3745" fmla="*/ 540136 h 6507156"/>
              <a:gd name="connsiteX3746" fmla="*/ 7402733 w 9124939"/>
              <a:gd name="connsiteY3746" fmla="*/ 502617 h 6507156"/>
              <a:gd name="connsiteX3747" fmla="*/ 7421042 w 9124939"/>
              <a:gd name="connsiteY3747" fmla="*/ 514382 h 6507156"/>
              <a:gd name="connsiteX3748" fmla="*/ 7424830 w 9124939"/>
              <a:gd name="connsiteY3748" fmla="*/ 494351 h 6507156"/>
              <a:gd name="connsiteX3749" fmla="*/ 7440615 w 9124939"/>
              <a:gd name="connsiteY3749" fmla="*/ 492125 h 6507156"/>
              <a:gd name="connsiteX3750" fmla="*/ 4529761 w 9124939"/>
              <a:gd name="connsiteY3750" fmla="*/ 423868 h 6507156"/>
              <a:gd name="connsiteX3751" fmla="*/ 4552939 w 9124939"/>
              <a:gd name="connsiteY3751" fmla="*/ 441269 h 6507156"/>
              <a:gd name="connsiteX3752" fmla="*/ 4552304 w 9124939"/>
              <a:gd name="connsiteY3752" fmla="*/ 455191 h 6507156"/>
              <a:gd name="connsiteX3753" fmla="*/ 4532301 w 9124939"/>
              <a:gd name="connsiteY3753" fmla="*/ 466897 h 6507156"/>
              <a:gd name="connsiteX3754" fmla="*/ 4534524 w 9124939"/>
              <a:gd name="connsiteY3754" fmla="*/ 486830 h 6507156"/>
              <a:gd name="connsiteX3755" fmla="*/ 4488168 w 9124939"/>
              <a:gd name="connsiteY3755" fmla="*/ 514356 h 6507156"/>
              <a:gd name="connsiteX3756" fmla="*/ 4476738 w 9124939"/>
              <a:gd name="connsiteY3756" fmla="*/ 504231 h 6507156"/>
              <a:gd name="connsiteX3757" fmla="*/ 4465626 w 9124939"/>
              <a:gd name="connsiteY3757" fmla="*/ 489361 h 6507156"/>
              <a:gd name="connsiteX3758" fmla="*/ 4486898 w 9124939"/>
              <a:gd name="connsiteY3758" fmla="*/ 489361 h 6507156"/>
              <a:gd name="connsiteX3759" fmla="*/ 4479278 w 9124939"/>
              <a:gd name="connsiteY3759" fmla="*/ 465948 h 6507156"/>
              <a:gd name="connsiteX3760" fmla="*/ 4505631 w 9124939"/>
              <a:gd name="connsiteY3760" fmla="*/ 462784 h 6507156"/>
              <a:gd name="connsiteX3761" fmla="*/ 4511981 w 9124939"/>
              <a:gd name="connsiteY3761" fmla="*/ 446015 h 6507156"/>
              <a:gd name="connsiteX3762" fmla="*/ 4518331 w 9124939"/>
              <a:gd name="connsiteY3762" fmla="*/ 457722 h 6507156"/>
              <a:gd name="connsiteX3763" fmla="*/ 4523729 w 9124939"/>
              <a:gd name="connsiteY3763" fmla="*/ 457405 h 6507156"/>
              <a:gd name="connsiteX3764" fmla="*/ 4518331 w 9124939"/>
              <a:gd name="connsiteY3764" fmla="*/ 435574 h 6507156"/>
              <a:gd name="connsiteX3765" fmla="*/ 4529761 w 9124939"/>
              <a:gd name="connsiteY3765" fmla="*/ 423868 h 6507156"/>
              <a:gd name="connsiteX3766" fmla="*/ 4622471 w 9124939"/>
              <a:gd name="connsiteY3766" fmla="*/ 396878 h 6507156"/>
              <a:gd name="connsiteX3767" fmla="*/ 4630726 w 9124939"/>
              <a:gd name="connsiteY3767" fmla="*/ 399169 h 6507156"/>
              <a:gd name="connsiteX3768" fmla="*/ 4623423 w 9124939"/>
              <a:gd name="connsiteY3768" fmla="*/ 426010 h 6507156"/>
              <a:gd name="connsiteX3769" fmla="*/ 4603738 w 9124939"/>
              <a:gd name="connsiteY3769" fmla="*/ 428628 h 6507156"/>
              <a:gd name="connsiteX3770" fmla="*/ 4598976 w 9124939"/>
              <a:gd name="connsiteY3770" fmla="*/ 416517 h 6507156"/>
              <a:gd name="connsiteX3771" fmla="*/ 4617073 w 9124939"/>
              <a:gd name="connsiteY3771" fmla="*/ 408989 h 6507156"/>
              <a:gd name="connsiteX3772" fmla="*/ 4622471 w 9124939"/>
              <a:gd name="connsiteY3772" fmla="*/ 396878 h 6507156"/>
              <a:gd name="connsiteX3773" fmla="*/ 5369999 w 9124939"/>
              <a:gd name="connsiteY3773" fmla="*/ 370087 h 6507156"/>
              <a:gd name="connsiteX3774" fmla="*/ 5365735 w 9124939"/>
              <a:gd name="connsiteY3774" fmla="*/ 372765 h 6507156"/>
              <a:gd name="connsiteX3775" fmla="*/ 5365850 w 9124939"/>
              <a:gd name="connsiteY3775" fmla="*/ 373109 h 6507156"/>
              <a:gd name="connsiteX3776" fmla="*/ 5369999 w 9124939"/>
              <a:gd name="connsiteY3776" fmla="*/ 370087 h 6507156"/>
              <a:gd name="connsiteX3777" fmla="*/ 4582465 w 9124939"/>
              <a:gd name="connsiteY3777" fmla="*/ 341317 h 6507156"/>
              <a:gd name="connsiteX3778" fmla="*/ 4595165 w 9124939"/>
              <a:gd name="connsiteY3778" fmla="*/ 349799 h 6507156"/>
              <a:gd name="connsiteX3779" fmla="*/ 4589768 w 9124939"/>
              <a:gd name="connsiteY3779" fmla="*/ 360165 h 6507156"/>
              <a:gd name="connsiteX3780" fmla="*/ 4591990 w 9124939"/>
              <a:gd name="connsiteY3780" fmla="*/ 371474 h 6507156"/>
              <a:gd name="connsiteX3781" fmla="*/ 4610088 w 9124939"/>
              <a:gd name="connsiteY3781" fmla="*/ 384040 h 6507156"/>
              <a:gd name="connsiteX3782" fmla="*/ 4591355 w 9124939"/>
              <a:gd name="connsiteY3782" fmla="*/ 406971 h 6507156"/>
              <a:gd name="connsiteX3783" fmla="*/ 4584370 w 9124939"/>
              <a:gd name="connsiteY3783" fmla="*/ 426762 h 6507156"/>
              <a:gd name="connsiteX3784" fmla="*/ 4567225 w 9124939"/>
              <a:gd name="connsiteY3784" fmla="*/ 430217 h 6507156"/>
              <a:gd name="connsiteX3785" fmla="*/ 4541825 w 9124939"/>
              <a:gd name="connsiteY3785" fmla="*/ 404458 h 6507156"/>
              <a:gd name="connsiteX3786" fmla="*/ 4539285 w 9124939"/>
              <a:gd name="connsiteY3786" fmla="*/ 378385 h 6507156"/>
              <a:gd name="connsiteX3787" fmla="*/ 4527538 w 9124939"/>
              <a:gd name="connsiteY3787" fmla="*/ 376186 h 6507156"/>
              <a:gd name="connsiteX3788" fmla="*/ 4527538 w 9124939"/>
              <a:gd name="connsiteY3788" fmla="*/ 364877 h 6507156"/>
              <a:gd name="connsiteX3789" fmla="*/ 4532618 w 9124939"/>
              <a:gd name="connsiteY3789" fmla="*/ 351055 h 6507156"/>
              <a:gd name="connsiteX3790" fmla="*/ 4548493 w 9124939"/>
              <a:gd name="connsiteY3790" fmla="*/ 358595 h 6507156"/>
              <a:gd name="connsiteX3791" fmla="*/ 4572940 w 9124939"/>
              <a:gd name="connsiteY3791" fmla="*/ 358281 h 6507156"/>
              <a:gd name="connsiteX3792" fmla="*/ 4560558 w 9124939"/>
              <a:gd name="connsiteY3792" fmla="*/ 379013 h 6507156"/>
              <a:gd name="connsiteX3793" fmla="*/ 4572305 w 9124939"/>
              <a:gd name="connsiteY3793" fmla="*/ 401945 h 6507156"/>
              <a:gd name="connsiteX3794" fmla="*/ 4572305 w 9124939"/>
              <a:gd name="connsiteY3794" fmla="*/ 390636 h 6507156"/>
              <a:gd name="connsiteX3795" fmla="*/ 4587863 w 9124939"/>
              <a:gd name="connsiteY3795" fmla="*/ 371474 h 6507156"/>
              <a:gd name="connsiteX3796" fmla="*/ 4582465 w 9124939"/>
              <a:gd name="connsiteY3796" fmla="*/ 341317 h 6507156"/>
              <a:gd name="connsiteX3797" fmla="*/ 4714863 w 9124939"/>
              <a:gd name="connsiteY3797" fmla="*/ 312741 h 6507156"/>
              <a:gd name="connsiteX3798" fmla="*/ 4727563 w 9124939"/>
              <a:gd name="connsiteY3798" fmla="*/ 321270 h 6507156"/>
              <a:gd name="connsiteX3799" fmla="*/ 4712005 w 9124939"/>
              <a:gd name="connsiteY3799" fmla="*/ 342118 h 6507156"/>
              <a:gd name="connsiteX3800" fmla="*/ 4721530 w 9124939"/>
              <a:gd name="connsiteY3800" fmla="*/ 366125 h 6507156"/>
              <a:gd name="connsiteX3801" fmla="*/ 4709783 w 9124939"/>
              <a:gd name="connsiteY3801" fmla="*/ 374654 h 6507156"/>
              <a:gd name="connsiteX3802" fmla="*/ 4694860 w 9124939"/>
              <a:gd name="connsiteY3802" fmla="*/ 365494 h 6507156"/>
              <a:gd name="connsiteX3803" fmla="*/ 4697083 w 9124939"/>
              <a:gd name="connsiteY3803" fmla="*/ 354754 h 6507156"/>
              <a:gd name="connsiteX3804" fmla="*/ 4689463 w 9124939"/>
              <a:gd name="connsiteY3804" fmla="*/ 336116 h 6507156"/>
              <a:gd name="connsiteX3805" fmla="*/ 4698670 w 9124939"/>
              <a:gd name="connsiteY3805" fmla="*/ 330747 h 6507156"/>
              <a:gd name="connsiteX3806" fmla="*/ 4704068 w 9124939"/>
              <a:gd name="connsiteY3806" fmla="*/ 320322 h 6507156"/>
              <a:gd name="connsiteX3807" fmla="*/ 4714863 w 9124939"/>
              <a:gd name="connsiteY3807" fmla="*/ 312741 h 6507156"/>
              <a:gd name="connsiteX3808" fmla="*/ 4557507 w 9124939"/>
              <a:gd name="connsiteY3808" fmla="*/ 309566 h 6507156"/>
              <a:gd name="connsiteX3809" fmla="*/ 4562464 w 9124939"/>
              <a:gd name="connsiteY3809" fmla="*/ 314729 h 6507156"/>
              <a:gd name="connsiteX3810" fmla="*/ 4560714 w 9124939"/>
              <a:gd name="connsiteY3810" fmla="*/ 335057 h 6507156"/>
              <a:gd name="connsiteX3811" fmla="*/ 4557798 w 9124939"/>
              <a:gd name="connsiteY3811" fmla="*/ 349254 h 6507156"/>
              <a:gd name="connsiteX3812" fmla="*/ 4548176 w 9124939"/>
              <a:gd name="connsiteY3812" fmla="*/ 335057 h 6507156"/>
              <a:gd name="connsiteX3813" fmla="*/ 4557507 w 9124939"/>
              <a:gd name="connsiteY3813" fmla="*/ 309566 h 6507156"/>
              <a:gd name="connsiteX3814" fmla="*/ 4608053 w 9124939"/>
              <a:gd name="connsiteY3814" fmla="*/ 306392 h 6507156"/>
              <a:gd name="connsiteX3815" fmla="*/ 4617750 w 9124939"/>
              <a:gd name="connsiteY3815" fmla="*/ 318305 h 6507156"/>
              <a:gd name="connsiteX3816" fmla="*/ 4619042 w 9124939"/>
              <a:gd name="connsiteY3816" fmla="*/ 330863 h 6507156"/>
              <a:gd name="connsiteX3817" fmla="*/ 4637465 w 9124939"/>
              <a:gd name="connsiteY3817" fmla="*/ 333117 h 6507156"/>
              <a:gd name="connsiteX3818" fmla="*/ 4640697 w 9124939"/>
              <a:gd name="connsiteY3818" fmla="*/ 345997 h 6507156"/>
              <a:gd name="connsiteX3819" fmla="*/ 4651363 w 9124939"/>
              <a:gd name="connsiteY3819" fmla="*/ 349861 h 6507156"/>
              <a:gd name="connsiteX3820" fmla="*/ 4648454 w 9124939"/>
              <a:gd name="connsiteY3820" fmla="*/ 365961 h 6507156"/>
              <a:gd name="connsiteX3821" fmla="*/ 4634556 w 9124939"/>
              <a:gd name="connsiteY3821" fmla="*/ 374654 h 6507156"/>
              <a:gd name="connsiteX3822" fmla="*/ 4618396 w 9124939"/>
              <a:gd name="connsiteY3822" fmla="*/ 356623 h 6507156"/>
              <a:gd name="connsiteX3823" fmla="*/ 4608700 w 9124939"/>
              <a:gd name="connsiteY3823" fmla="*/ 346963 h 6507156"/>
              <a:gd name="connsiteX3824" fmla="*/ 4611286 w 9124939"/>
              <a:gd name="connsiteY3824" fmla="*/ 331185 h 6507156"/>
              <a:gd name="connsiteX3825" fmla="*/ 4597388 w 9124939"/>
              <a:gd name="connsiteY3825" fmla="*/ 315085 h 6507156"/>
              <a:gd name="connsiteX3826" fmla="*/ 4608053 w 9124939"/>
              <a:gd name="connsiteY3826" fmla="*/ 306392 h 6507156"/>
              <a:gd name="connsiteX3827" fmla="*/ 4664063 w 9124939"/>
              <a:gd name="connsiteY3827" fmla="*/ 296866 h 6507156"/>
              <a:gd name="connsiteX3828" fmla="*/ 4673588 w 9124939"/>
              <a:gd name="connsiteY3828" fmla="*/ 313120 h 6507156"/>
              <a:gd name="connsiteX3829" fmla="*/ 4665015 w 9124939"/>
              <a:gd name="connsiteY3829" fmla="*/ 319091 h 6507156"/>
              <a:gd name="connsiteX3830" fmla="*/ 4657713 w 9124939"/>
              <a:gd name="connsiteY3830" fmla="*/ 311130 h 6507156"/>
              <a:gd name="connsiteX3831" fmla="*/ 4658665 w 9124939"/>
              <a:gd name="connsiteY3831" fmla="*/ 301178 h 6507156"/>
              <a:gd name="connsiteX3832" fmla="*/ 4664063 w 9124939"/>
              <a:gd name="connsiteY3832" fmla="*/ 296866 h 6507156"/>
              <a:gd name="connsiteX3833" fmla="*/ 4899029 w 9124939"/>
              <a:gd name="connsiteY3833" fmla="*/ 273054 h 6507156"/>
              <a:gd name="connsiteX3834" fmla="*/ 4929328 w 9124939"/>
              <a:gd name="connsiteY3834" fmla="*/ 286707 h 6507156"/>
              <a:gd name="connsiteX3835" fmla="*/ 4940288 w 9124939"/>
              <a:gd name="connsiteY3835" fmla="*/ 306709 h 6507156"/>
              <a:gd name="connsiteX3836" fmla="*/ 4937064 w 9124939"/>
              <a:gd name="connsiteY3836" fmla="*/ 314329 h 6507156"/>
              <a:gd name="connsiteX3837" fmla="*/ 4912245 w 9124939"/>
              <a:gd name="connsiteY3837" fmla="*/ 312107 h 6507156"/>
              <a:gd name="connsiteX3838" fmla="*/ 4876788 w 9124939"/>
              <a:gd name="connsiteY3838" fmla="*/ 291469 h 6507156"/>
              <a:gd name="connsiteX3839" fmla="*/ 4899029 w 9124939"/>
              <a:gd name="connsiteY3839" fmla="*/ 273054 h 6507156"/>
              <a:gd name="connsiteX3840" fmla="*/ 4810309 w 9124939"/>
              <a:gd name="connsiteY3840" fmla="*/ 268292 h 6507156"/>
              <a:gd name="connsiteX3841" fmla="*/ 4825988 w 9124939"/>
              <a:gd name="connsiteY3841" fmla="*/ 279404 h 6507156"/>
              <a:gd name="connsiteX3842" fmla="*/ 4815326 w 9124939"/>
              <a:gd name="connsiteY3842" fmla="*/ 295280 h 6507156"/>
              <a:gd name="connsiteX3843" fmla="*/ 4800588 w 9124939"/>
              <a:gd name="connsiteY3843" fmla="*/ 270197 h 6507156"/>
              <a:gd name="connsiteX3844" fmla="*/ 4810309 w 9124939"/>
              <a:gd name="connsiteY3844" fmla="*/ 268292 h 6507156"/>
              <a:gd name="connsiteX3845" fmla="*/ 8377226 w 9124939"/>
              <a:gd name="connsiteY3845" fmla="*/ 233363 h 6507156"/>
              <a:gd name="connsiteX3846" fmla="*/ 8420089 w 9124939"/>
              <a:gd name="connsiteY3846" fmla="*/ 284876 h 6507156"/>
              <a:gd name="connsiteX3847" fmla="*/ 8426439 w 9124939"/>
              <a:gd name="connsiteY3847" fmla="*/ 303637 h 6507156"/>
              <a:gd name="connsiteX3848" fmla="*/ 8440409 w 9124939"/>
              <a:gd name="connsiteY3848" fmla="*/ 305862 h 6507156"/>
              <a:gd name="connsiteX3849" fmla="*/ 8449299 w 9124939"/>
              <a:gd name="connsiteY3849" fmla="*/ 324623 h 6507156"/>
              <a:gd name="connsiteX3850" fmla="*/ 8484224 w 9124939"/>
              <a:gd name="connsiteY3850" fmla="*/ 340204 h 6507156"/>
              <a:gd name="connsiteX3851" fmla="*/ 8495971 w 9124939"/>
              <a:gd name="connsiteY3851" fmla="*/ 360873 h 6507156"/>
              <a:gd name="connsiteX3852" fmla="*/ 8508671 w 9124939"/>
              <a:gd name="connsiteY3852" fmla="*/ 366278 h 6507156"/>
              <a:gd name="connsiteX3853" fmla="*/ 8528039 w 9124939"/>
              <a:gd name="connsiteY3853" fmla="*/ 413339 h 6507156"/>
              <a:gd name="connsiteX3854" fmla="*/ 8496606 w 9124939"/>
              <a:gd name="connsiteY3854" fmla="*/ 439414 h 6507156"/>
              <a:gd name="connsiteX3855" fmla="*/ 8488034 w 9124939"/>
              <a:gd name="connsiteY3855" fmla="*/ 426376 h 6507156"/>
              <a:gd name="connsiteX3856" fmla="*/ 8469301 w 9124939"/>
              <a:gd name="connsiteY3856" fmla="*/ 444501 h 6507156"/>
              <a:gd name="connsiteX3857" fmla="*/ 8435329 w 9124939"/>
              <a:gd name="connsiteY3857" fmla="*/ 439732 h 6507156"/>
              <a:gd name="connsiteX3858" fmla="*/ 8437234 w 9124939"/>
              <a:gd name="connsiteY3858" fmla="*/ 409206 h 6507156"/>
              <a:gd name="connsiteX3859" fmla="*/ 8417866 w 9124939"/>
              <a:gd name="connsiteY3859" fmla="*/ 388219 h 6507156"/>
              <a:gd name="connsiteX3860" fmla="*/ 8398816 w 9124939"/>
              <a:gd name="connsiteY3860" fmla="*/ 385993 h 6507156"/>
              <a:gd name="connsiteX3861" fmla="*/ 8391196 w 9124939"/>
              <a:gd name="connsiteY3861" fmla="*/ 363099 h 6507156"/>
              <a:gd name="connsiteX3862" fmla="*/ 8377226 w 9124939"/>
              <a:gd name="connsiteY3862" fmla="*/ 357693 h 6507156"/>
              <a:gd name="connsiteX3863" fmla="*/ 8375639 w 9124939"/>
              <a:gd name="connsiteY3863" fmla="*/ 375818 h 6507156"/>
              <a:gd name="connsiteX3864" fmla="*/ 8397864 w 9124939"/>
              <a:gd name="connsiteY3864" fmla="*/ 399030 h 6507156"/>
              <a:gd name="connsiteX3865" fmla="*/ 8394054 w 9124939"/>
              <a:gd name="connsiteY3865" fmla="*/ 414929 h 6507156"/>
              <a:gd name="connsiteX3866" fmla="*/ 8370241 w 9124939"/>
              <a:gd name="connsiteY3866" fmla="*/ 397122 h 6507156"/>
              <a:gd name="connsiteX3867" fmla="*/ 8356589 w 9124939"/>
              <a:gd name="connsiteY3867" fmla="*/ 371048 h 6507156"/>
              <a:gd name="connsiteX3868" fmla="*/ 8341984 w 9124939"/>
              <a:gd name="connsiteY3868" fmla="*/ 312858 h 6507156"/>
              <a:gd name="connsiteX3869" fmla="*/ 8326426 w 9124939"/>
              <a:gd name="connsiteY3869" fmla="*/ 309996 h 6507156"/>
              <a:gd name="connsiteX3870" fmla="*/ 8329284 w 9124939"/>
              <a:gd name="connsiteY3870" fmla="*/ 287738 h 6507156"/>
              <a:gd name="connsiteX3871" fmla="*/ 8361986 w 9124939"/>
              <a:gd name="connsiteY3871" fmla="*/ 300139 h 6507156"/>
              <a:gd name="connsiteX3872" fmla="*/ 8361986 w 9124939"/>
              <a:gd name="connsiteY3872" fmla="*/ 288374 h 6507156"/>
              <a:gd name="connsiteX3873" fmla="*/ 8337221 w 9124939"/>
              <a:gd name="connsiteY3873" fmla="*/ 265161 h 6507156"/>
              <a:gd name="connsiteX3874" fmla="*/ 8350239 w 9124939"/>
              <a:gd name="connsiteY3874" fmla="*/ 255622 h 6507156"/>
              <a:gd name="connsiteX3875" fmla="*/ 8359446 w 9124939"/>
              <a:gd name="connsiteY3875" fmla="*/ 237815 h 6507156"/>
              <a:gd name="connsiteX3876" fmla="*/ 8377226 w 9124939"/>
              <a:gd name="connsiteY3876" fmla="*/ 233363 h 6507156"/>
              <a:gd name="connsiteX3877" fmla="*/ 4986365 w 9124939"/>
              <a:gd name="connsiteY3877" fmla="*/ 214317 h 6507156"/>
              <a:gd name="connsiteX3878" fmla="*/ 4985417 w 9124939"/>
              <a:gd name="connsiteY3878" fmla="*/ 232681 h 6507156"/>
              <a:gd name="connsiteX3879" fmla="*/ 4994264 w 9124939"/>
              <a:gd name="connsiteY3879" fmla="*/ 245569 h 6507156"/>
              <a:gd name="connsiteX3880" fmla="*/ 4986997 w 9124939"/>
              <a:gd name="connsiteY3880" fmla="*/ 257490 h 6507156"/>
              <a:gd name="connsiteX3881" fmla="*/ 4974042 w 9124939"/>
              <a:gd name="connsiteY3881" fmla="*/ 273599 h 6507156"/>
              <a:gd name="connsiteX3882" fmla="*/ 4952241 w 9124939"/>
              <a:gd name="connsiteY3882" fmla="*/ 301630 h 6507156"/>
              <a:gd name="connsiteX3883" fmla="*/ 4940866 w 9124939"/>
              <a:gd name="connsiteY3883" fmla="*/ 298408 h 6507156"/>
              <a:gd name="connsiteX3884" fmla="*/ 4940866 w 9124939"/>
              <a:gd name="connsiteY3884" fmla="*/ 271666 h 6507156"/>
              <a:gd name="connsiteX3885" fmla="*/ 4929176 w 9124939"/>
              <a:gd name="connsiteY3885" fmla="*/ 259101 h 6507156"/>
              <a:gd name="connsiteX3886" fmla="*/ 4939287 w 9124939"/>
              <a:gd name="connsiteY3886" fmla="*/ 237514 h 6507156"/>
              <a:gd name="connsiteX3887" fmla="*/ 4953189 w 9124939"/>
              <a:gd name="connsiteY3887" fmla="*/ 248147 h 6507156"/>
              <a:gd name="connsiteX3888" fmla="*/ 4956348 w 9124939"/>
              <a:gd name="connsiteY3888" fmla="*/ 234293 h 6507156"/>
              <a:gd name="connsiteX3889" fmla="*/ 4976886 w 9124939"/>
              <a:gd name="connsiteY3889" fmla="*/ 220116 h 6507156"/>
              <a:gd name="connsiteX3890" fmla="*/ 4986365 w 9124939"/>
              <a:gd name="connsiteY3890" fmla="*/ 214317 h 6507156"/>
              <a:gd name="connsiteX3891" fmla="*/ 5005376 w 9124939"/>
              <a:gd name="connsiteY3891" fmla="*/ 179393 h 6507156"/>
              <a:gd name="connsiteX3892" fmla="*/ 5021390 w 9124939"/>
              <a:gd name="connsiteY3892" fmla="*/ 184155 h 6507156"/>
              <a:gd name="connsiteX3893" fmla="*/ 5033951 w 9124939"/>
              <a:gd name="connsiteY3893" fmla="*/ 210508 h 6507156"/>
              <a:gd name="connsiteX3894" fmla="*/ 5026728 w 9124939"/>
              <a:gd name="connsiteY3894" fmla="*/ 224160 h 6507156"/>
              <a:gd name="connsiteX3895" fmla="*/ 5012284 w 9124939"/>
              <a:gd name="connsiteY3895" fmla="*/ 231781 h 6507156"/>
              <a:gd name="connsiteX3896" fmla="*/ 5006632 w 9124939"/>
              <a:gd name="connsiteY3896" fmla="*/ 204475 h 6507156"/>
              <a:gd name="connsiteX3897" fmla="*/ 5005376 w 9124939"/>
              <a:gd name="connsiteY3897" fmla="*/ 179393 h 6507156"/>
              <a:gd name="connsiteX3898" fmla="*/ 4976433 w 9124939"/>
              <a:gd name="connsiteY3898" fmla="*/ 144467 h 6507156"/>
              <a:gd name="connsiteX3899" fmla="*/ 4983151 w 9124939"/>
              <a:gd name="connsiteY3899" fmla="*/ 163260 h 6507156"/>
              <a:gd name="connsiteX3900" fmla="*/ 4966198 w 9124939"/>
              <a:gd name="connsiteY3900" fmla="*/ 173133 h 6507156"/>
              <a:gd name="connsiteX3901" fmla="*/ 4946046 w 9124939"/>
              <a:gd name="connsiteY3901" fmla="*/ 186829 h 6507156"/>
              <a:gd name="connsiteX3902" fmla="*/ 4936450 w 9124939"/>
              <a:gd name="connsiteY3902" fmla="*/ 209444 h 6507156"/>
              <a:gd name="connsiteX3903" fmla="*/ 4905742 w 9124939"/>
              <a:gd name="connsiteY3903" fmla="*/ 229510 h 6507156"/>
              <a:gd name="connsiteX3904" fmla="*/ 4894227 w 9124939"/>
              <a:gd name="connsiteY3904" fmla="*/ 244480 h 6507156"/>
              <a:gd name="connsiteX3905" fmla="*/ 4886550 w 9124939"/>
              <a:gd name="connsiteY3905" fmla="*/ 225688 h 6507156"/>
              <a:gd name="connsiteX3906" fmla="*/ 4875994 w 9124939"/>
              <a:gd name="connsiteY3906" fmla="*/ 236199 h 6507156"/>
              <a:gd name="connsiteX3907" fmla="*/ 4856162 w 9124939"/>
              <a:gd name="connsiteY3907" fmla="*/ 240658 h 6507156"/>
              <a:gd name="connsiteX3908" fmla="*/ 4857761 w 9124939"/>
              <a:gd name="connsiteY3908" fmla="*/ 225688 h 6507156"/>
              <a:gd name="connsiteX3909" fmla="*/ 4854563 w 9124939"/>
              <a:gd name="connsiteY3909" fmla="*/ 206896 h 6507156"/>
              <a:gd name="connsiteX3910" fmla="*/ 4877593 w 9124939"/>
              <a:gd name="connsiteY3910" fmla="*/ 200207 h 6507156"/>
              <a:gd name="connsiteX3911" fmla="*/ 4888469 w 9124939"/>
              <a:gd name="connsiteY3911" fmla="*/ 183326 h 6507156"/>
              <a:gd name="connsiteX3912" fmla="*/ 4902223 w 9124939"/>
              <a:gd name="connsiteY3912" fmla="*/ 190652 h 6507156"/>
              <a:gd name="connsiteX3913" fmla="*/ 4900304 w 9124939"/>
              <a:gd name="connsiteY3913" fmla="*/ 204348 h 6507156"/>
              <a:gd name="connsiteX3914" fmla="*/ 4920456 w 9124939"/>
              <a:gd name="connsiteY3914" fmla="*/ 196385 h 6507156"/>
              <a:gd name="connsiteX3915" fmla="*/ 4917257 w 9124939"/>
              <a:gd name="connsiteY3915" fmla="*/ 180778 h 6507156"/>
              <a:gd name="connsiteX3916" fmla="*/ 4952123 w 9124939"/>
              <a:gd name="connsiteY3916" fmla="*/ 162623 h 6507156"/>
              <a:gd name="connsiteX3917" fmla="*/ 4961719 w 9124939"/>
              <a:gd name="connsiteY3917" fmla="*/ 166763 h 6507156"/>
              <a:gd name="connsiteX3918" fmla="*/ 4967797 w 9124939"/>
              <a:gd name="connsiteY3918" fmla="*/ 150838 h 6507156"/>
              <a:gd name="connsiteX3919" fmla="*/ 4976433 w 9124939"/>
              <a:gd name="connsiteY3919" fmla="*/ 144467 h 6507156"/>
              <a:gd name="connsiteX3920" fmla="*/ 5047988 w 9124939"/>
              <a:gd name="connsiteY3920" fmla="*/ 107954 h 6507156"/>
              <a:gd name="connsiteX3921" fmla="*/ 5059351 w 9124939"/>
              <a:gd name="connsiteY3921" fmla="*/ 115571 h 6507156"/>
              <a:gd name="connsiteX3922" fmla="*/ 5058014 w 9124939"/>
              <a:gd name="connsiteY3922" fmla="*/ 135984 h 6507156"/>
              <a:gd name="connsiteX3923" fmla="*/ 5046985 w 9124939"/>
              <a:gd name="connsiteY3923" fmla="*/ 138117 h 6507156"/>
              <a:gd name="connsiteX3924" fmla="*/ 5049324 w 9124939"/>
              <a:gd name="connsiteY3924" fmla="*/ 129891 h 6507156"/>
              <a:gd name="connsiteX3925" fmla="*/ 5040301 w 9124939"/>
              <a:gd name="connsiteY3925" fmla="*/ 126235 h 6507156"/>
              <a:gd name="connsiteX3926" fmla="*/ 5047988 w 9124939"/>
              <a:gd name="connsiteY3926" fmla="*/ 107954 h 6507156"/>
              <a:gd name="connsiteX3927" fmla="*/ 5333988 w 9124939"/>
              <a:gd name="connsiteY3927" fmla="*/ 104779 h 6507156"/>
              <a:gd name="connsiteX3928" fmla="*/ 5347279 w 9124939"/>
              <a:gd name="connsiteY3928" fmla="*/ 105405 h 6507156"/>
              <a:gd name="connsiteX3929" fmla="*/ 5348276 w 9124939"/>
              <a:gd name="connsiteY3929" fmla="*/ 125417 h 6507156"/>
              <a:gd name="connsiteX3930" fmla="*/ 5333988 w 9124939"/>
              <a:gd name="connsiteY3930" fmla="*/ 104779 h 6507156"/>
              <a:gd name="connsiteX3931" fmla="*/ 7831712 w 9124939"/>
              <a:gd name="connsiteY3931" fmla="*/ 65088 h 6507156"/>
              <a:gd name="connsiteX3932" fmla="*/ 7852522 w 9124939"/>
              <a:gd name="connsiteY3932" fmla="*/ 68872 h 6507156"/>
              <a:gd name="connsiteX3933" fmla="*/ 7852522 w 9124939"/>
              <a:gd name="connsiteY3933" fmla="*/ 86846 h 6507156"/>
              <a:gd name="connsiteX3934" fmla="*/ 7858113 w 9124939"/>
              <a:gd name="connsiteY3934" fmla="*/ 105765 h 6507156"/>
              <a:gd name="connsiteX3935" fmla="*/ 7840409 w 9124939"/>
              <a:gd name="connsiteY3935" fmla="*/ 111126 h 6507156"/>
              <a:gd name="connsiteX3936" fmla="*/ 7848795 w 9124939"/>
              <a:gd name="connsiteY3936" fmla="*/ 90945 h 6507156"/>
              <a:gd name="connsiteX3937" fmla="*/ 7829538 w 9124939"/>
              <a:gd name="connsiteY3937" fmla="*/ 75494 h 6507156"/>
              <a:gd name="connsiteX3938" fmla="*/ 7831712 w 9124939"/>
              <a:gd name="connsiteY3938" fmla="*/ 65088 h 6507156"/>
              <a:gd name="connsiteX3939" fmla="*/ 5199021 w 9124939"/>
              <a:gd name="connsiteY3939" fmla="*/ 61917 h 6507156"/>
              <a:gd name="connsiteX3940" fmla="*/ 5226214 w 9124939"/>
              <a:gd name="connsiteY3940" fmla="*/ 91127 h 6507156"/>
              <a:gd name="connsiteX3941" fmla="*/ 5245089 w 9124939"/>
              <a:gd name="connsiteY3941" fmla="*/ 82237 h 6507156"/>
              <a:gd name="connsiteX3942" fmla="*/ 5235811 w 9124939"/>
              <a:gd name="connsiteY3942" fmla="*/ 99382 h 6507156"/>
              <a:gd name="connsiteX3943" fmla="*/ 5212137 w 9124939"/>
              <a:gd name="connsiteY3943" fmla="*/ 105097 h 6507156"/>
              <a:gd name="connsiteX3944" fmla="*/ 5186544 w 9124939"/>
              <a:gd name="connsiteY3944" fmla="*/ 106050 h 6507156"/>
              <a:gd name="connsiteX3945" fmla="*/ 5164470 w 9124939"/>
              <a:gd name="connsiteY3945" fmla="*/ 119067 h 6507156"/>
              <a:gd name="connsiteX3946" fmla="*/ 5160951 w 9124939"/>
              <a:gd name="connsiteY3946" fmla="*/ 103192 h 6507156"/>
              <a:gd name="connsiteX3947" fmla="*/ 5182385 w 9124939"/>
              <a:gd name="connsiteY3947" fmla="*/ 101287 h 6507156"/>
              <a:gd name="connsiteX3948" fmla="*/ 5181105 w 9124939"/>
              <a:gd name="connsiteY3948" fmla="*/ 91445 h 6507156"/>
              <a:gd name="connsiteX3949" fmla="*/ 5161910 w 9124939"/>
              <a:gd name="connsiteY3949" fmla="*/ 88270 h 6507156"/>
              <a:gd name="connsiteX3950" fmla="*/ 5166069 w 9124939"/>
              <a:gd name="connsiteY3950" fmla="*/ 73982 h 6507156"/>
              <a:gd name="connsiteX3951" fmla="*/ 5192622 w 9124939"/>
              <a:gd name="connsiteY3951" fmla="*/ 72395 h 6507156"/>
              <a:gd name="connsiteX3952" fmla="*/ 5199021 w 9124939"/>
              <a:gd name="connsiteY3952" fmla="*/ 61917 h 6507156"/>
              <a:gd name="connsiteX3953" fmla="*/ 5415061 w 9124939"/>
              <a:gd name="connsiteY3953" fmla="*/ 58740 h 6507156"/>
              <a:gd name="connsiteX3954" fmla="*/ 5438864 w 9124939"/>
              <a:gd name="connsiteY3954" fmla="*/ 81600 h 6507156"/>
              <a:gd name="connsiteX3955" fmla="*/ 5424900 w 9124939"/>
              <a:gd name="connsiteY3955" fmla="*/ 102873 h 6507156"/>
              <a:gd name="connsiteX3956" fmla="*/ 5456955 w 9124939"/>
              <a:gd name="connsiteY3956" fmla="*/ 91125 h 6507156"/>
              <a:gd name="connsiteX3957" fmla="*/ 5460129 w 9124939"/>
              <a:gd name="connsiteY3957" fmla="*/ 116208 h 6507156"/>
              <a:gd name="connsiteX3958" fmla="*/ 5425217 w 9124939"/>
              <a:gd name="connsiteY3958" fmla="*/ 151450 h 6507156"/>
              <a:gd name="connsiteX3959" fmla="*/ 5398240 w 9124939"/>
              <a:gd name="connsiteY3959" fmla="*/ 146370 h 6507156"/>
              <a:gd name="connsiteX3960" fmla="*/ 5416013 w 9124939"/>
              <a:gd name="connsiteY3960" fmla="*/ 165103 h 6507156"/>
              <a:gd name="connsiteX3961" fmla="*/ 5411887 w 9124939"/>
              <a:gd name="connsiteY3961" fmla="*/ 174628 h 6507156"/>
              <a:gd name="connsiteX3962" fmla="*/ 5389988 w 9124939"/>
              <a:gd name="connsiteY3962" fmla="*/ 190503 h 6507156"/>
              <a:gd name="connsiteX3963" fmla="*/ 5383640 w 9124939"/>
              <a:gd name="connsiteY3963" fmla="*/ 203520 h 6507156"/>
              <a:gd name="connsiteX3964" fmla="*/ 5424582 w 9124939"/>
              <a:gd name="connsiteY3964" fmla="*/ 182248 h 6507156"/>
              <a:gd name="connsiteX3965" fmla="*/ 5438547 w 9124939"/>
              <a:gd name="connsiteY3965" fmla="*/ 178755 h 6507156"/>
              <a:gd name="connsiteX3966" fmla="*/ 5428073 w 9124939"/>
              <a:gd name="connsiteY3966" fmla="*/ 224158 h 6507156"/>
              <a:gd name="connsiteX3967" fmla="*/ 5405222 w 9124939"/>
              <a:gd name="connsiteY3967" fmla="*/ 246383 h 6507156"/>
              <a:gd name="connsiteX3968" fmla="*/ 5409348 w 9124939"/>
              <a:gd name="connsiteY3968" fmla="*/ 254003 h 6507156"/>
              <a:gd name="connsiteX3969" fmla="*/ 5425217 w 9124939"/>
              <a:gd name="connsiteY3969" fmla="*/ 242255 h 6507156"/>
              <a:gd name="connsiteX3970" fmla="*/ 5431565 w 9124939"/>
              <a:gd name="connsiteY3970" fmla="*/ 245113 h 6507156"/>
              <a:gd name="connsiteX3971" fmla="*/ 5429978 w 9124939"/>
              <a:gd name="connsiteY3971" fmla="*/ 281308 h 6507156"/>
              <a:gd name="connsiteX3972" fmla="*/ 5412522 w 9124939"/>
              <a:gd name="connsiteY3972" fmla="*/ 347665 h 6507156"/>
              <a:gd name="connsiteX3973" fmla="*/ 5372215 w 9124939"/>
              <a:gd name="connsiteY3973" fmla="*/ 360683 h 6507156"/>
              <a:gd name="connsiteX3974" fmla="*/ 5398240 w 9124939"/>
              <a:gd name="connsiteY3974" fmla="*/ 357508 h 6507156"/>
              <a:gd name="connsiteX3975" fmla="*/ 5420139 w 9124939"/>
              <a:gd name="connsiteY3975" fmla="*/ 350523 h 6507156"/>
              <a:gd name="connsiteX3976" fmla="*/ 5427756 w 9124939"/>
              <a:gd name="connsiteY3976" fmla="*/ 313375 h 6507156"/>
              <a:gd name="connsiteX3977" fmla="*/ 5453464 w 9124939"/>
              <a:gd name="connsiteY3977" fmla="*/ 244478 h 6507156"/>
              <a:gd name="connsiteX3978" fmla="*/ 5470919 w 9124939"/>
              <a:gd name="connsiteY3978" fmla="*/ 247970 h 6507156"/>
              <a:gd name="connsiteX3979" fmla="*/ 5451559 w 9124939"/>
              <a:gd name="connsiteY3979" fmla="*/ 219713 h 6507156"/>
              <a:gd name="connsiteX3980" fmla="*/ 5473141 w 9124939"/>
              <a:gd name="connsiteY3980" fmla="*/ 160658 h 6507156"/>
              <a:gd name="connsiteX3981" fmla="*/ 5488058 w 9124939"/>
              <a:gd name="connsiteY3981" fmla="*/ 154308 h 6507156"/>
              <a:gd name="connsiteX3982" fmla="*/ 5488693 w 9124939"/>
              <a:gd name="connsiteY3982" fmla="*/ 124463 h 6507156"/>
              <a:gd name="connsiteX3983" fmla="*/ 5513131 w 9124939"/>
              <a:gd name="connsiteY3983" fmla="*/ 143195 h 6507156"/>
              <a:gd name="connsiteX3984" fmla="*/ 5528999 w 9124939"/>
              <a:gd name="connsiteY3984" fmla="*/ 140973 h 6507156"/>
              <a:gd name="connsiteX3985" fmla="*/ 5542964 w 9124939"/>
              <a:gd name="connsiteY3985" fmla="*/ 161928 h 6507156"/>
              <a:gd name="connsiteX3986" fmla="*/ 5531539 w 9124939"/>
              <a:gd name="connsiteY3986" fmla="*/ 179073 h 6507156"/>
              <a:gd name="connsiteX3987" fmla="*/ 5545186 w 9124939"/>
              <a:gd name="connsiteY3987" fmla="*/ 188598 h 6507156"/>
              <a:gd name="connsiteX3988" fmla="*/ 5552485 w 9124939"/>
              <a:gd name="connsiteY3988" fmla="*/ 181930 h 6507156"/>
              <a:gd name="connsiteX3989" fmla="*/ 5575971 w 9124939"/>
              <a:gd name="connsiteY3989" fmla="*/ 173358 h 6507156"/>
              <a:gd name="connsiteX3990" fmla="*/ 5582319 w 9124939"/>
              <a:gd name="connsiteY3990" fmla="*/ 204790 h 6507156"/>
              <a:gd name="connsiteX3991" fmla="*/ 5599457 w 9124939"/>
              <a:gd name="connsiteY3991" fmla="*/ 189868 h 6507156"/>
              <a:gd name="connsiteX3992" fmla="*/ 5600092 w 9124939"/>
              <a:gd name="connsiteY3992" fmla="*/ 173040 h 6507156"/>
              <a:gd name="connsiteX3993" fmla="*/ 5615326 w 9124939"/>
              <a:gd name="connsiteY3993" fmla="*/ 198440 h 6507156"/>
              <a:gd name="connsiteX3994" fmla="*/ 5634369 w 9124939"/>
              <a:gd name="connsiteY3994" fmla="*/ 201298 h 6507156"/>
              <a:gd name="connsiteX3995" fmla="*/ 5633417 w 9124939"/>
              <a:gd name="connsiteY3995" fmla="*/ 211775 h 6507156"/>
              <a:gd name="connsiteX3996" fmla="*/ 5608027 w 9124939"/>
              <a:gd name="connsiteY3996" fmla="*/ 223523 h 6507156"/>
              <a:gd name="connsiteX3997" fmla="*/ 5622943 w 9124939"/>
              <a:gd name="connsiteY3997" fmla="*/ 235270 h 6507156"/>
              <a:gd name="connsiteX3998" fmla="*/ 5644842 w 9124939"/>
              <a:gd name="connsiteY3998" fmla="*/ 222253 h 6507156"/>
              <a:gd name="connsiteX3999" fmla="*/ 5672454 w 9124939"/>
              <a:gd name="connsiteY3999" fmla="*/ 225428 h 6507156"/>
              <a:gd name="connsiteX4000" fmla="*/ 5678167 w 9124939"/>
              <a:gd name="connsiteY4000" fmla="*/ 248288 h 6507156"/>
              <a:gd name="connsiteX4001" fmla="*/ 5694036 w 9124939"/>
              <a:gd name="connsiteY4001" fmla="*/ 245113 h 6507156"/>
              <a:gd name="connsiteX4002" fmla="*/ 5700701 w 9124939"/>
              <a:gd name="connsiteY4002" fmla="*/ 288293 h 6507156"/>
              <a:gd name="connsiteX4003" fmla="*/ 5668011 w 9124939"/>
              <a:gd name="connsiteY4003" fmla="*/ 295595 h 6507156"/>
              <a:gd name="connsiteX4004" fmla="*/ 5629926 w 9124939"/>
              <a:gd name="connsiteY4004" fmla="*/ 332743 h 6507156"/>
              <a:gd name="connsiteX4005" fmla="*/ 5611200 w 9124939"/>
              <a:gd name="connsiteY4005" fmla="*/ 336235 h 6507156"/>
              <a:gd name="connsiteX4006" fmla="*/ 5588032 w 9124939"/>
              <a:gd name="connsiteY4006" fmla="*/ 349253 h 6507156"/>
              <a:gd name="connsiteX4007" fmla="*/ 5545503 w 9124939"/>
              <a:gd name="connsiteY4007" fmla="*/ 338140 h 6507156"/>
              <a:gd name="connsiteX4008" fmla="*/ 5506466 w 9124939"/>
              <a:gd name="connsiteY4008" fmla="*/ 334330 h 6507156"/>
              <a:gd name="connsiteX4009" fmla="*/ 5470285 w 9124939"/>
              <a:gd name="connsiteY4009" fmla="*/ 321948 h 6507156"/>
              <a:gd name="connsiteX4010" fmla="*/ 5476950 w 9124939"/>
              <a:gd name="connsiteY4010" fmla="*/ 338458 h 6507156"/>
              <a:gd name="connsiteX4011" fmla="*/ 5468380 w 9124939"/>
              <a:gd name="connsiteY4011" fmla="*/ 350205 h 6507156"/>
              <a:gd name="connsiteX4012" fmla="*/ 5495992 w 9124939"/>
              <a:gd name="connsiteY4012" fmla="*/ 349253 h 6507156"/>
              <a:gd name="connsiteX4013" fmla="*/ 5528999 w 9124939"/>
              <a:gd name="connsiteY4013" fmla="*/ 360048 h 6507156"/>
              <a:gd name="connsiteX4014" fmla="*/ 5558516 w 9124939"/>
              <a:gd name="connsiteY4014" fmla="*/ 383225 h 6507156"/>
              <a:gd name="connsiteX4015" fmla="*/ 5553755 w 9124939"/>
              <a:gd name="connsiteY4015" fmla="*/ 400052 h 6507156"/>
              <a:gd name="connsiteX4016" fmla="*/ 5592475 w 9124939"/>
              <a:gd name="connsiteY4016" fmla="*/ 401957 h 6507156"/>
              <a:gd name="connsiteX4017" fmla="*/ 5601362 w 9124939"/>
              <a:gd name="connsiteY4017" fmla="*/ 425770 h 6507156"/>
              <a:gd name="connsiteX4018" fmla="*/ 5584858 w 9124939"/>
              <a:gd name="connsiteY4018" fmla="*/ 441645 h 6507156"/>
              <a:gd name="connsiteX4019" fmla="*/ 5604853 w 9124939"/>
              <a:gd name="connsiteY4019" fmla="*/ 457837 h 6507156"/>
              <a:gd name="connsiteX4020" fmla="*/ 5607392 w 9124939"/>
              <a:gd name="connsiteY4020" fmla="*/ 486095 h 6507156"/>
              <a:gd name="connsiteX4021" fmla="*/ 5596284 w 9124939"/>
              <a:gd name="connsiteY4021" fmla="*/ 523242 h 6507156"/>
              <a:gd name="connsiteX4022" fmla="*/ 5538521 w 9124939"/>
              <a:gd name="connsiteY4022" fmla="*/ 556262 h 6507156"/>
              <a:gd name="connsiteX4023" fmla="*/ 5526460 w 9124939"/>
              <a:gd name="connsiteY4023" fmla="*/ 544832 h 6507156"/>
              <a:gd name="connsiteX4024" fmla="*/ 5535030 w 9124939"/>
              <a:gd name="connsiteY4024" fmla="*/ 563565 h 6507156"/>
              <a:gd name="connsiteX4025" fmla="*/ 5529634 w 9124939"/>
              <a:gd name="connsiteY4025" fmla="*/ 574995 h 6507156"/>
              <a:gd name="connsiteX4026" fmla="*/ 5539156 w 9124939"/>
              <a:gd name="connsiteY4026" fmla="*/ 563247 h 6507156"/>
              <a:gd name="connsiteX4027" fmla="*/ 5600727 w 9124939"/>
              <a:gd name="connsiteY4027" fmla="*/ 532450 h 6507156"/>
              <a:gd name="connsiteX4028" fmla="*/ 5618183 w 9124939"/>
              <a:gd name="connsiteY4028" fmla="*/ 498477 h 6507156"/>
              <a:gd name="connsiteX4029" fmla="*/ 5622943 w 9124939"/>
              <a:gd name="connsiteY4029" fmla="*/ 462600 h 6507156"/>
              <a:gd name="connsiteX4030" fmla="*/ 5643255 w 9124939"/>
              <a:gd name="connsiteY4030" fmla="*/ 474030 h 6507156"/>
              <a:gd name="connsiteX4031" fmla="*/ 5646112 w 9124939"/>
              <a:gd name="connsiteY4031" fmla="*/ 452122 h 6507156"/>
              <a:gd name="connsiteX4032" fmla="*/ 5635321 w 9124939"/>
              <a:gd name="connsiteY4032" fmla="*/ 441327 h 6507156"/>
              <a:gd name="connsiteX4033" fmla="*/ 5626752 w 9124939"/>
              <a:gd name="connsiteY4033" fmla="*/ 442597 h 6507156"/>
              <a:gd name="connsiteX4034" fmla="*/ 5628021 w 9124939"/>
              <a:gd name="connsiteY4034" fmla="*/ 417515 h 6507156"/>
              <a:gd name="connsiteX4035" fmla="*/ 5649286 w 9124939"/>
              <a:gd name="connsiteY4035" fmla="*/ 441327 h 6507156"/>
              <a:gd name="connsiteX4036" fmla="*/ 5671502 w 9124939"/>
              <a:gd name="connsiteY4036" fmla="*/ 437835 h 6507156"/>
              <a:gd name="connsiteX4037" fmla="*/ 5678802 w 9124939"/>
              <a:gd name="connsiteY4037" fmla="*/ 450535 h 6507156"/>
              <a:gd name="connsiteX4038" fmla="*/ 5680706 w 9124939"/>
              <a:gd name="connsiteY4038" fmla="*/ 510860 h 6507156"/>
              <a:gd name="connsiteX4039" fmla="*/ 5678843 w 9124939"/>
              <a:gd name="connsiteY4039" fmla="*/ 450520 h 6507156"/>
              <a:gd name="connsiteX4040" fmla="*/ 5703295 w 9124939"/>
              <a:gd name="connsiteY4040" fmla="*/ 448298 h 6507156"/>
              <a:gd name="connsiteX4041" fmla="*/ 5735050 w 9124939"/>
              <a:gd name="connsiteY4041" fmla="*/ 455281 h 6507156"/>
              <a:gd name="connsiteX4042" fmla="*/ 5741401 w 9124939"/>
              <a:gd name="connsiteY4042" fmla="*/ 473375 h 6507156"/>
              <a:gd name="connsiteX4043" fmla="*/ 5724888 w 9124939"/>
              <a:gd name="connsiteY4043" fmla="*/ 491152 h 6507156"/>
              <a:gd name="connsiteX4044" fmla="*/ 5729017 w 9124939"/>
              <a:gd name="connsiteY4044" fmla="*/ 496548 h 6507156"/>
              <a:gd name="connsiteX4045" fmla="*/ 5754421 w 9124939"/>
              <a:gd name="connsiteY4045" fmla="*/ 471788 h 6507156"/>
              <a:gd name="connsiteX4046" fmla="*/ 5775380 w 9124939"/>
              <a:gd name="connsiteY4046" fmla="*/ 469566 h 6507156"/>
              <a:gd name="connsiteX4047" fmla="*/ 5763630 w 9124939"/>
              <a:gd name="connsiteY4047" fmla="*/ 459090 h 6507156"/>
              <a:gd name="connsiteX4048" fmla="*/ 5769981 w 9124939"/>
              <a:gd name="connsiteY4048" fmla="*/ 429886 h 6507156"/>
              <a:gd name="connsiteX4049" fmla="*/ 5785859 w 9124939"/>
              <a:gd name="connsiteY4049" fmla="*/ 435917 h 6507156"/>
              <a:gd name="connsiteX4050" fmla="*/ 5796021 w 9124939"/>
              <a:gd name="connsiteY4050" fmla="*/ 415919 h 6507156"/>
              <a:gd name="connsiteX4051" fmla="*/ 5788717 w 9124939"/>
              <a:gd name="connsiteY4051" fmla="*/ 400047 h 6507156"/>
              <a:gd name="connsiteX4052" fmla="*/ 5790305 w 9124939"/>
              <a:gd name="connsiteY4052" fmla="*/ 387349 h 6507156"/>
              <a:gd name="connsiteX4053" fmla="*/ 5835080 w 9124939"/>
              <a:gd name="connsiteY4053" fmla="*/ 406078 h 6507156"/>
              <a:gd name="connsiteX4054" fmla="*/ 5858579 w 9124939"/>
              <a:gd name="connsiteY4054" fmla="*/ 436235 h 6507156"/>
              <a:gd name="connsiteX4055" fmla="*/ 5874456 w 9124939"/>
              <a:gd name="connsiteY4055" fmla="*/ 436235 h 6507156"/>
              <a:gd name="connsiteX4056" fmla="*/ 5883030 w 9124939"/>
              <a:gd name="connsiteY4056" fmla="*/ 449885 h 6507156"/>
              <a:gd name="connsiteX4057" fmla="*/ 5897955 w 9124939"/>
              <a:gd name="connsiteY4057" fmla="*/ 449567 h 6507156"/>
              <a:gd name="connsiteX4058" fmla="*/ 5871916 w 9124939"/>
              <a:gd name="connsiteY4058" fmla="*/ 492104 h 6507156"/>
              <a:gd name="connsiteX4059" fmla="*/ 5833809 w 9124939"/>
              <a:gd name="connsiteY4059" fmla="*/ 486073 h 6507156"/>
              <a:gd name="connsiteX4060" fmla="*/ 5804912 w 9124939"/>
              <a:gd name="connsiteY4060" fmla="*/ 460995 h 6507156"/>
              <a:gd name="connsiteX4061" fmla="*/ 5787129 w 9124939"/>
              <a:gd name="connsiteY4061" fmla="*/ 484168 h 6507156"/>
              <a:gd name="connsiteX4062" fmla="*/ 5793480 w 9124939"/>
              <a:gd name="connsiteY4062" fmla="*/ 506389 h 6507156"/>
              <a:gd name="connsiteX4063" fmla="*/ 5811581 w 9124939"/>
              <a:gd name="connsiteY4063" fmla="*/ 491787 h 6507156"/>
              <a:gd name="connsiteX4064" fmla="*/ 5819202 w 9124939"/>
              <a:gd name="connsiteY4064" fmla="*/ 501945 h 6507156"/>
              <a:gd name="connsiteX4065" fmla="*/ 5832857 w 9124939"/>
              <a:gd name="connsiteY4065" fmla="*/ 506072 h 6507156"/>
              <a:gd name="connsiteX4066" fmla="*/ 5811898 w 9124939"/>
              <a:gd name="connsiteY4066" fmla="*/ 525118 h 6507156"/>
              <a:gd name="connsiteX4067" fmla="*/ 5821425 w 9124939"/>
              <a:gd name="connsiteY4067" fmla="*/ 536546 h 6507156"/>
              <a:gd name="connsiteX4068" fmla="*/ 5845559 w 9124939"/>
              <a:gd name="connsiteY4068" fmla="*/ 520674 h 6507156"/>
              <a:gd name="connsiteX4069" fmla="*/ 5893510 w 9124939"/>
              <a:gd name="connsiteY4069" fmla="*/ 524483 h 6507156"/>
              <a:gd name="connsiteX4070" fmla="*/ 5876679 w 9124939"/>
              <a:gd name="connsiteY4070" fmla="*/ 555275 h 6507156"/>
              <a:gd name="connsiteX4071" fmla="*/ 5881125 w 9124939"/>
              <a:gd name="connsiteY4071" fmla="*/ 564481 h 6507156"/>
              <a:gd name="connsiteX4072" fmla="*/ 5909387 w 9124939"/>
              <a:gd name="connsiteY4072" fmla="*/ 536863 h 6507156"/>
              <a:gd name="connsiteX4073" fmla="*/ 5911610 w 9124939"/>
              <a:gd name="connsiteY4073" fmla="*/ 564481 h 6507156"/>
              <a:gd name="connsiteX4074" fmla="*/ 5932886 w 9124939"/>
              <a:gd name="connsiteY4074" fmla="*/ 587337 h 6507156"/>
              <a:gd name="connsiteX4075" fmla="*/ 5923677 w 9124939"/>
              <a:gd name="connsiteY4075" fmla="*/ 613684 h 6507156"/>
              <a:gd name="connsiteX4076" fmla="*/ 5902401 w 9124939"/>
              <a:gd name="connsiteY4076" fmla="*/ 621303 h 6507156"/>
              <a:gd name="connsiteX4077" fmla="*/ 5890017 w 9124939"/>
              <a:gd name="connsiteY4077" fmla="*/ 634318 h 6507156"/>
              <a:gd name="connsiteX4078" fmla="*/ 5889381 w 9124939"/>
              <a:gd name="connsiteY4078" fmla="*/ 678442 h 6507156"/>
              <a:gd name="connsiteX4079" fmla="*/ 5864295 w 9124939"/>
              <a:gd name="connsiteY4079" fmla="*/ 701615 h 6507156"/>
              <a:gd name="connsiteX4080" fmla="*/ 5872869 w 9124939"/>
              <a:gd name="connsiteY4080" fmla="*/ 718440 h 6507156"/>
              <a:gd name="connsiteX4081" fmla="*/ 5896050 w 9124939"/>
              <a:gd name="connsiteY4081" fmla="*/ 705742 h 6507156"/>
              <a:gd name="connsiteX4082" fmla="*/ 5906212 w 9124939"/>
              <a:gd name="connsiteY4082" fmla="*/ 639079 h 6507156"/>
              <a:gd name="connsiteX4083" fmla="*/ 5942730 w 9124939"/>
              <a:gd name="connsiteY4083" fmla="*/ 625429 h 6507156"/>
              <a:gd name="connsiteX4084" fmla="*/ 5951940 w 9124939"/>
              <a:gd name="connsiteY4084" fmla="*/ 578766 h 6507156"/>
              <a:gd name="connsiteX4085" fmla="*/ 5970040 w 9124939"/>
              <a:gd name="connsiteY4085" fmla="*/ 576544 h 6507156"/>
              <a:gd name="connsiteX4086" fmla="*/ 5981472 w 9124939"/>
              <a:gd name="connsiteY4086" fmla="*/ 567973 h 6507156"/>
              <a:gd name="connsiteX4087" fmla="*/ 6033551 w 9124939"/>
              <a:gd name="connsiteY4087" fmla="*/ 580988 h 6507156"/>
              <a:gd name="connsiteX4088" fmla="*/ 6077056 w 9124939"/>
              <a:gd name="connsiteY4088" fmla="*/ 589241 h 6507156"/>
              <a:gd name="connsiteX4089" fmla="*/ 6086900 w 9124939"/>
              <a:gd name="connsiteY4089" fmla="*/ 608922 h 6507156"/>
              <a:gd name="connsiteX4090" fmla="*/ 6097062 w 9124939"/>
              <a:gd name="connsiteY4090" fmla="*/ 599399 h 6507156"/>
              <a:gd name="connsiteX4091" fmla="*/ 6101507 w 9124939"/>
              <a:gd name="connsiteY4091" fmla="*/ 581623 h 6507156"/>
              <a:gd name="connsiteX4092" fmla="*/ 6138661 w 9124939"/>
              <a:gd name="connsiteY4092" fmla="*/ 592733 h 6507156"/>
              <a:gd name="connsiteX4093" fmla="*/ 6157714 w 9124939"/>
              <a:gd name="connsiteY4093" fmla="*/ 607335 h 6507156"/>
              <a:gd name="connsiteX4094" fmla="*/ 6164066 w 9124939"/>
              <a:gd name="connsiteY4094" fmla="*/ 598764 h 6507156"/>
              <a:gd name="connsiteX4095" fmla="*/ 6171369 w 9124939"/>
              <a:gd name="connsiteY4095" fmla="*/ 619081 h 6507156"/>
              <a:gd name="connsiteX4096" fmla="*/ 6198996 w 9124939"/>
              <a:gd name="connsiteY4096" fmla="*/ 617493 h 6507156"/>
              <a:gd name="connsiteX4097" fmla="*/ 6219320 w 9124939"/>
              <a:gd name="connsiteY4097" fmla="*/ 629874 h 6507156"/>
              <a:gd name="connsiteX4098" fmla="*/ 6238373 w 9124939"/>
              <a:gd name="connsiteY4098" fmla="*/ 649872 h 6507156"/>
              <a:gd name="connsiteX4099" fmla="*/ 6258379 w 9124939"/>
              <a:gd name="connsiteY4099" fmla="*/ 658126 h 6507156"/>
              <a:gd name="connsiteX4100" fmla="*/ 6274892 w 9124939"/>
              <a:gd name="connsiteY4100" fmla="*/ 679077 h 6507156"/>
              <a:gd name="connsiteX4101" fmla="*/ 6300296 w 9124939"/>
              <a:gd name="connsiteY4101" fmla="*/ 688283 h 6507156"/>
              <a:gd name="connsiteX4102" fmla="*/ 6306647 w 9124939"/>
              <a:gd name="connsiteY4102" fmla="*/ 703202 h 6507156"/>
              <a:gd name="connsiteX4103" fmla="*/ 6335227 w 9124939"/>
              <a:gd name="connsiteY4103" fmla="*/ 723519 h 6507156"/>
              <a:gd name="connsiteX4104" fmla="*/ 6405089 w 9124939"/>
              <a:gd name="connsiteY4104" fmla="*/ 796847 h 6507156"/>
              <a:gd name="connsiteX4105" fmla="*/ 6412393 w 9124939"/>
              <a:gd name="connsiteY4105" fmla="*/ 818116 h 6507156"/>
              <a:gd name="connsiteX4106" fmla="*/ 6426365 w 9124939"/>
              <a:gd name="connsiteY4106" fmla="*/ 823195 h 6507156"/>
              <a:gd name="connsiteX4107" fmla="*/ 6440020 w 9124939"/>
              <a:gd name="connsiteY4107" fmla="*/ 837797 h 6507156"/>
              <a:gd name="connsiteX4108" fmla="*/ 6446371 w 9124939"/>
              <a:gd name="connsiteY4108" fmla="*/ 833353 h 6507156"/>
              <a:gd name="connsiteX4109" fmla="*/ 6431446 w 9124939"/>
              <a:gd name="connsiteY4109" fmla="*/ 817798 h 6507156"/>
              <a:gd name="connsiteX4110" fmla="*/ 6431446 w 9124939"/>
              <a:gd name="connsiteY4110" fmla="*/ 801926 h 6507156"/>
              <a:gd name="connsiteX4111" fmla="*/ 6460343 w 9124939"/>
              <a:gd name="connsiteY4111" fmla="*/ 827004 h 6507156"/>
              <a:gd name="connsiteX4112" fmla="*/ 6460343 w 9124939"/>
              <a:gd name="connsiteY4112" fmla="*/ 838749 h 6507156"/>
              <a:gd name="connsiteX4113" fmla="*/ 6473363 w 9124939"/>
              <a:gd name="connsiteY4113" fmla="*/ 857478 h 6507156"/>
              <a:gd name="connsiteX4114" fmla="*/ 6525442 w 9124939"/>
              <a:gd name="connsiteY4114" fmla="*/ 878112 h 6507156"/>
              <a:gd name="connsiteX4115" fmla="*/ 6542272 w 9124939"/>
              <a:gd name="connsiteY4115" fmla="*/ 892714 h 6507156"/>
              <a:gd name="connsiteX4116" fmla="*/ 6538779 w 9124939"/>
              <a:gd name="connsiteY4116" fmla="*/ 868271 h 6507156"/>
              <a:gd name="connsiteX4117" fmla="*/ 6584824 w 9124939"/>
              <a:gd name="connsiteY4117" fmla="*/ 914300 h 6507156"/>
              <a:gd name="connsiteX4118" fmla="*/ 6588000 w 9124939"/>
              <a:gd name="connsiteY4118" fmla="*/ 926046 h 6507156"/>
              <a:gd name="connsiteX4119" fmla="*/ 6600067 w 9124939"/>
              <a:gd name="connsiteY4119" fmla="*/ 935251 h 6507156"/>
              <a:gd name="connsiteX4120" fmla="*/ 6596891 w 9124939"/>
              <a:gd name="connsiteY4120" fmla="*/ 953346 h 6507156"/>
              <a:gd name="connsiteX4121" fmla="*/ 6608323 w 9124939"/>
              <a:gd name="connsiteY4121" fmla="*/ 967948 h 6507156"/>
              <a:gd name="connsiteX4122" fmla="*/ 6620073 w 9124939"/>
              <a:gd name="connsiteY4122" fmla="*/ 954298 h 6507156"/>
              <a:gd name="connsiteX4123" fmla="*/ 6641349 w 9124939"/>
              <a:gd name="connsiteY4123" fmla="*/ 972075 h 6507156"/>
              <a:gd name="connsiteX4124" fmla="*/ 6666753 w 9124939"/>
              <a:gd name="connsiteY4124" fmla="*/ 981280 h 6507156"/>
              <a:gd name="connsiteX4125" fmla="*/ 6657544 w 9124939"/>
              <a:gd name="connsiteY4125" fmla="*/ 1025405 h 6507156"/>
              <a:gd name="connsiteX4126" fmla="*/ 6672787 w 9124939"/>
              <a:gd name="connsiteY4126" fmla="*/ 1043181 h 6507156"/>
              <a:gd name="connsiteX4127" fmla="*/ 6668976 w 9124939"/>
              <a:gd name="connsiteY4127" fmla="*/ 1093973 h 6507156"/>
              <a:gd name="connsiteX4128" fmla="*/ 6674375 w 9124939"/>
              <a:gd name="connsiteY4128" fmla="*/ 1109527 h 6507156"/>
              <a:gd name="connsiteX4129" fmla="*/ 6692158 w 9124939"/>
              <a:gd name="connsiteY4129" fmla="*/ 1099052 h 6507156"/>
              <a:gd name="connsiteX4130" fmla="*/ 6695968 w 9124939"/>
              <a:gd name="connsiteY4130" fmla="*/ 1130478 h 6507156"/>
              <a:gd name="connsiteX4131" fmla="*/ 6654051 w 9124939"/>
              <a:gd name="connsiteY4131" fmla="*/ 1214283 h 6507156"/>
              <a:gd name="connsiteX4132" fmla="*/ 6592446 w 9124939"/>
              <a:gd name="connsiteY4132" fmla="*/ 1307293 h 6507156"/>
              <a:gd name="connsiteX4133" fmla="*/ 6520996 w 9124939"/>
              <a:gd name="connsiteY4133" fmla="*/ 1341577 h 6507156"/>
              <a:gd name="connsiteX4134" fmla="*/ 6451452 w 9124939"/>
              <a:gd name="connsiteY4134" fmla="*/ 1367607 h 6507156"/>
              <a:gd name="connsiteX4135" fmla="*/ 6362537 w 9124939"/>
              <a:gd name="connsiteY4135" fmla="*/ 1357766 h 6507156"/>
              <a:gd name="connsiteX4136" fmla="*/ 6291087 w 9124939"/>
              <a:gd name="connsiteY4136" fmla="*/ 1321578 h 6507156"/>
              <a:gd name="connsiteX4137" fmla="*/ 6228847 w 9124939"/>
              <a:gd name="connsiteY4137" fmla="*/ 1316817 h 6507156"/>
              <a:gd name="connsiteX4138" fmla="*/ 6186929 w 9124939"/>
              <a:gd name="connsiteY4138" fmla="*/ 1298405 h 6507156"/>
              <a:gd name="connsiteX4139" fmla="*/ 6174545 w 9124939"/>
              <a:gd name="connsiteY4139" fmla="*/ 1304754 h 6507156"/>
              <a:gd name="connsiteX4140" fmla="*/ 6139614 w 9124939"/>
              <a:gd name="connsiteY4140" fmla="*/ 1283803 h 6507156"/>
              <a:gd name="connsiteX4141" fmla="*/ 6130087 w 9124939"/>
              <a:gd name="connsiteY4141" fmla="*/ 1293326 h 6507156"/>
              <a:gd name="connsiteX4142" fmla="*/ 6120243 w 9124939"/>
              <a:gd name="connsiteY4142" fmla="*/ 1268248 h 6507156"/>
              <a:gd name="connsiteX4143" fmla="*/ 6095156 w 9124939"/>
              <a:gd name="connsiteY4143" fmla="*/ 1269835 h 6507156"/>
              <a:gd name="connsiteX4144" fmla="*/ 6065941 w 9124939"/>
              <a:gd name="connsiteY4144" fmla="*/ 1242535 h 6507156"/>
              <a:gd name="connsiteX4145" fmla="*/ 6048476 w 9124939"/>
              <a:gd name="connsiteY4145" fmla="*/ 1268883 h 6507156"/>
              <a:gd name="connsiteX4146" fmla="*/ 6024024 w 9124939"/>
              <a:gd name="connsiteY4146" fmla="*/ 1246980 h 6507156"/>
              <a:gd name="connsiteX4147" fmla="*/ 6033233 w 9124939"/>
              <a:gd name="connsiteY4147" fmla="*/ 1223806 h 6507156"/>
              <a:gd name="connsiteX4148" fmla="*/ 6013863 w 9124939"/>
              <a:gd name="connsiteY4148" fmla="*/ 1218727 h 6507156"/>
              <a:gd name="connsiteX4149" fmla="*/ 6009734 w 9124939"/>
              <a:gd name="connsiteY4149" fmla="*/ 1206030 h 6507156"/>
              <a:gd name="connsiteX4150" fmla="*/ 5993857 w 9124939"/>
              <a:gd name="connsiteY4150" fmla="*/ 1209521 h 6507156"/>
              <a:gd name="connsiteX4151" fmla="*/ 5979884 w 9124939"/>
              <a:gd name="connsiteY4151" fmla="*/ 1228568 h 6507156"/>
              <a:gd name="connsiteX4152" fmla="*/ 5950352 w 9124939"/>
              <a:gd name="connsiteY4152" fmla="*/ 1205712 h 6507156"/>
              <a:gd name="connsiteX4153" fmla="*/ 5946224 w 9124939"/>
              <a:gd name="connsiteY4153" fmla="*/ 1213013 h 6507156"/>
              <a:gd name="connsiteX4154" fmla="*/ 5914151 w 9124939"/>
              <a:gd name="connsiteY4154" fmla="*/ 1201903 h 6507156"/>
              <a:gd name="connsiteX4155" fmla="*/ 5909070 w 9124939"/>
              <a:gd name="connsiteY4155" fmla="*/ 1189205 h 6507156"/>
              <a:gd name="connsiteX4156" fmla="*/ 5888746 w 9124939"/>
              <a:gd name="connsiteY4156" fmla="*/ 1185078 h 6507156"/>
              <a:gd name="connsiteX4157" fmla="*/ 5876679 w 9124939"/>
              <a:gd name="connsiteY4157" fmla="*/ 1136827 h 6507156"/>
              <a:gd name="connsiteX4158" fmla="*/ 5852228 w 9124939"/>
              <a:gd name="connsiteY4158" fmla="*/ 1119051 h 6507156"/>
              <a:gd name="connsiteX4159" fmla="*/ 5804595 w 9124939"/>
              <a:gd name="connsiteY4159" fmla="*/ 1117146 h 6507156"/>
              <a:gd name="connsiteX4160" fmla="*/ 5800149 w 9124939"/>
              <a:gd name="connsiteY4160" fmla="*/ 1122543 h 6507156"/>
              <a:gd name="connsiteX4161" fmla="*/ 5811898 w 9124939"/>
              <a:gd name="connsiteY4161" fmla="*/ 1127939 h 6507156"/>
              <a:gd name="connsiteX4162" fmla="*/ 5830316 w 9124939"/>
              <a:gd name="connsiteY4162" fmla="*/ 1149843 h 6507156"/>
              <a:gd name="connsiteX4163" fmla="*/ 5845877 w 9124939"/>
              <a:gd name="connsiteY4163" fmla="*/ 1145716 h 6507156"/>
              <a:gd name="connsiteX4164" fmla="*/ 5839843 w 9124939"/>
              <a:gd name="connsiteY4164" fmla="*/ 1170794 h 6507156"/>
              <a:gd name="connsiteX4165" fmla="*/ 5852863 w 9124939"/>
              <a:gd name="connsiteY4165" fmla="*/ 1199998 h 6507156"/>
              <a:gd name="connsiteX4166" fmla="*/ 5864612 w 9124939"/>
              <a:gd name="connsiteY4166" fmla="*/ 1204443 h 6507156"/>
              <a:gd name="connsiteX4167" fmla="*/ 5881760 w 9124939"/>
              <a:gd name="connsiteY4167" fmla="*/ 1228251 h 6507156"/>
              <a:gd name="connsiteX4168" fmla="*/ 5906212 w 9124939"/>
              <a:gd name="connsiteY4168" fmla="*/ 1238726 h 6507156"/>
              <a:gd name="connsiteX4169" fmla="*/ 5892557 w 9124939"/>
              <a:gd name="connsiteY4169" fmla="*/ 1250154 h 6507156"/>
              <a:gd name="connsiteX4170" fmla="*/ 5893827 w 9124939"/>
              <a:gd name="connsiteY4170" fmla="*/ 1266344 h 6507156"/>
              <a:gd name="connsiteX4171" fmla="*/ 5914786 w 9124939"/>
              <a:gd name="connsiteY4171" fmla="*/ 1265074 h 6507156"/>
              <a:gd name="connsiteX4172" fmla="*/ 5955115 w 9124939"/>
              <a:gd name="connsiteY4172" fmla="*/ 1293009 h 6507156"/>
              <a:gd name="connsiteX4173" fmla="*/ 5951304 w 9124939"/>
              <a:gd name="connsiteY4173" fmla="*/ 1306976 h 6507156"/>
              <a:gd name="connsiteX4174" fmla="*/ 5923677 w 9124939"/>
              <a:gd name="connsiteY4174" fmla="*/ 1312055 h 6507156"/>
              <a:gd name="connsiteX4175" fmla="*/ 5936379 w 9124939"/>
              <a:gd name="connsiteY4175" fmla="*/ 1324753 h 6507156"/>
              <a:gd name="connsiteX4176" fmla="*/ 5959878 w 9124939"/>
              <a:gd name="connsiteY4176" fmla="*/ 1321261 h 6507156"/>
              <a:gd name="connsiteX4177" fmla="*/ 5993857 w 9124939"/>
              <a:gd name="connsiteY4177" fmla="*/ 1329514 h 6507156"/>
              <a:gd name="connsiteX4178" fmla="*/ 6005606 w 9124939"/>
              <a:gd name="connsiteY4178" fmla="*/ 1343164 h 6507156"/>
              <a:gd name="connsiteX4179" fmla="*/ 6001478 w 9124939"/>
              <a:gd name="connsiteY4179" fmla="*/ 1361893 h 6507156"/>
              <a:gd name="connsiteX4180" fmla="*/ 6019579 w 9124939"/>
              <a:gd name="connsiteY4180" fmla="*/ 1358719 h 6507156"/>
              <a:gd name="connsiteX4181" fmla="*/ 6049429 w 9124939"/>
              <a:gd name="connsiteY4181" fmla="*/ 1374273 h 6507156"/>
              <a:gd name="connsiteX4182" fmla="*/ 6058955 w 9124939"/>
              <a:gd name="connsiteY4182" fmla="*/ 1403795 h 6507156"/>
              <a:gd name="connsiteX4183" fmla="*/ 6068799 w 9124939"/>
              <a:gd name="connsiteY4183" fmla="*/ 1414271 h 6507156"/>
              <a:gd name="connsiteX4184" fmla="*/ 6046888 w 9124939"/>
              <a:gd name="connsiteY4184" fmla="*/ 1446967 h 6507156"/>
              <a:gd name="connsiteX4185" fmla="*/ 6058638 w 9124939"/>
              <a:gd name="connsiteY4185" fmla="*/ 1475537 h 6507156"/>
              <a:gd name="connsiteX4186" fmla="*/ 6049111 w 9124939"/>
              <a:gd name="connsiteY4186" fmla="*/ 1484108 h 6507156"/>
              <a:gd name="connsiteX4187" fmla="*/ 6047206 w 9124939"/>
              <a:gd name="connsiteY4187" fmla="*/ 1521883 h 6507156"/>
              <a:gd name="connsiteX4188" fmla="*/ 6022119 w 9124939"/>
              <a:gd name="connsiteY4188" fmla="*/ 1519978 h 6507156"/>
              <a:gd name="connsiteX4189" fmla="*/ 6013545 w 9124939"/>
              <a:gd name="connsiteY4189" fmla="*/ 1538072 h 6507156"/>
              <a:gd name="connsiteX4190" fmla="*/ 6031646 w 9124939"/>
              <a:gd name="connsiteY4190" fmla="*/ 1547278 h 6507156"/>
              <a:gd name="connsiteX4191" fmla="*/ 6031963 w 9124939"/>
              <a:gd name="connsiteY4191" fmla="*/ 1563150 h 6507156"/>
              <a:gd name="connsiteX4192" fmla="*/ 6043713 w 9124939"/>
              <a:gd name="connsiteY4192" fmla="*/ 1570451 h 6507156"/>
              <a:gd name="connsiteX4193" fmla="*/ 6060225 w 9124939"/>
              <a:gd name="connsiteY4193" fmla="*/ 1643780 h 6507156"/>
              <a:gd name="connsiteX4194" fmla="*/ 6078008 w 9124939"/>
              <a:gd name="connsiteY4194" fmla="*/ 1637431 h 6507156"/>
              <a:gd name="connsiteX4195" fmla="*/ 6081502 w 9124939"/>
              <a:gd name="connsiteY4195" fmla="*/ 1663779 h 6507156"/>
              <a:gd name="connsiteX4196" fmla="*/ 6070070 w 9124939"/>
              <a:gd name="connsiteY4196" fmla="*/ 1681873 h 6507156"/>
              <a:gd name="connsiteX4197" fmla="*/ 6090393 w 9124939"/>
              <a:gd name="connsiteY4197" fmla="*/ 1705681 h 6507156"/>
              <a:gd name="connsiteX4198" fmla="*/ 6077691 w 9124939"/>
              <a:gd name="connsiteY4198" fmla="*/ 1716474 h 6507156"/>
              <a:gd name="connsiteX4199" fmla="*/ 6043077 w 9124939"/>
              <a:gd name="connsiteY4199" fmla="*/ 1734885 h 6507156"/>
              <a:gd name="connsiteX4200" fmla="*/ 6018308 w 9124939"/>
              <a:gd name="connsiteY4200" fmla="*/ 1798056 h 6507156"/>
              <a:gd name="connsiteX4201" fmla="*/ 6021801 w 9124939"/>
              <a:gd name="connsiteY4201" fmla="*/ 1852021 h 6507156"/>
              <a:gd name="connsiteX4202" fmla="*/ 6022119 w 9124939"/>
              <a:gd name="connsiteY4202" fmla="*/ 1891702 h 6507156"/>
              <a:gd name="connsiteX4203" fmla="*/ 6013863 w 9124939"/>
              <a:gd name="connsiteY4203" fmla="*/ 1907890 h 6507156"/>
              <a:gd name="connsiteX4204" fmla="*/ 6033233 w 9124939"/>
              <a:gd name="connsiteY4204" fmla="*/ 1924398 h 6507156"/>
              <a:gd name="connsiteX4205" fmla="*/ 6032916 w 9124939"/>
              <a:gd name="connsiteY4205" fmla="*/ 1904717 h 6507156"/>
              <a:gd name="connsiteX4206" fmla="*/ 6040220 w 9124939"/>
              <a:gd name="connsiteY4206" fmla="*/ 1900271 h 6507156"/>
              <a:gd name="connsiteX4207" fmla="*/ 6058955 w 9124939"/>
              <a:gd name="connsiteY4207" fmla="*/ 1964395 h 6507156"/>
              <a:gd name="connsiteX4208" fmla="*/ 6073880 w 9124939"/>
              <a:gd name="connsiteY4208" fmla="*/ 1965030 h 6507156"/>
              <a:gd name="connsiteX4209" fmla="*/ 6079596 w 9124939"/>
              <a:gd name="connsiteY4209" fmla="*/ 2017725 h 6507156"/>
              <a:gd name="connsiteX4210" fmla="*/ 6087853 w 9124939"/>
              <a:gd name="connsiteY4210" fmla="*/ 2029470 h 6507156"/>
              <a:gd name="connsiteX4211" fmla="*/ 6078961 w 9124939"/>
              <a:gd name="connsiteY4211" fmla="*/ 2045977 h 6507156"/>
              <a:gd name="connsiteX4212" fmla="*/ 6081819 w 9124939"/>
              <a:gd name="connsiteY4212" fmla="*/ 2059945 h 6507156"/>
              <a:gd name="connsiteX4213" fmla="*/ 6070705 w 9124939"/>
              <a:gd name="connsiteY4213" fmla="*/ 2049787 h 6507156"/>
              <a:gd name="connsiteX4214" fmla="*/ 6059590 w 9124939"/>
              <a:gd name="connsiteY4214" fmla="*/ 2061214 h 6507156"/>
              <a:gd name="connsiteX4215" fmla="*/ 6051016 w 9124939"/>
              <a:gd name="connsiteY4215" fmla="*/ 2059945 h 6507156"/>
              <a:gd name="connsiteX4216" fmla="*/ 6040537 w 9124939"/>
              <a:gd name="connsiteY4216" fmla="*/ 2056770 h 6507156"/>
              <a:gd name="connsiteX4217" fmla="*/ 6033233 w 9124939"/>
              <a:gd name="connsiteY4217" fmla="*/ 2066928 h 6507156"/>
              <a:gd name="connsiteX4218" fmla="*/ 6049746 w 9124939"/>
              <a:gd name="connsiteY4218" fmla="*/ 2071372 h 6507156"/>
              <a:gd name="connsiteX4219" fmla="*/ 6052287 w 9124939"/>
              <a:gd name="connsiteY4219" fmla="*/ 2095815 h 6507156"/>
              <a:gd name="connsiteX4220" fmla="*/ 6065941 w 9124939"/>
              <a:gd name="connsiteY4220" fmla="*/ 2104702 h 6507156"/>
              <a:gd name="connsiteX4221" fmla="*/ 6077691 w 9124939"/>
              <a:gd name="connsiteY4221" fmla="*/ 2096768 h 6507156"/>
              <a:gd name="connsiteX4222" fmla="*/ 6091028 w 9124939"/>
              <a:gd name="connsiteY4222" fmla="*/ 2111369 h 6507156"/>
              <a:gd name="connsiteX4223" fmla="*/ 6109129 w 9124939"/>
              <a:gd name="connsiteY4223" fmla="*/ 2105971 h 6507156"/>
              <a:gd name="connsiteX4224" fmla="*/ 6124054 w 9124939"/>
              <a:gd name="connsiteY4224" fmla="*/ 2110416 h 6507156"/>
              <a:gd name="connsiteX4225" fmla="*/ 6119608 w 9124939"/>
              <a:gd name="connsiteY4225" fmla="*/ 2125969 h 6507156"/>
              <a:gd name="connsiteX4226" fmla="*/ 6137391 w 9124939"/>
              <a:gd name="connsiteY4226" fmla="*/ 2164380 h 6507156"/>
              <a:gd name="connsiteX4227" fmla="*/ 6138979 w 9124939"/>
              <a:gd name="connsiteY4227" fmla="*/ 2179935 h 6507156"/>
              <a:gd name="connsiteX4228" fmla="*/ 6134215 w 9124939"/>
              <a:gd name="connsiteY4228" fmla="*/ 2194854 h 6507156"/>
              <a:gd name="connsiteX4229" fmla="*/ 6122784 w 9124939"/>
              <a:gd name="connsiteY4229" fmla="*/ 2195807 h 6507156"/>
              <a:gd name="connsiteX4230" fmla="*/ 6120561 w 9124939"/>
              <a:gd name="connsiteY4230" fmla="*/ 2203108 h 6507156"/>
              <a:gd name="connsiteX4231" fmla="*/ 6111987 w 9124939"/>
              <a:gd name="connsiteY4231" fmla="*/ 2200569 h 6507156"/>
              <a:gd name="connsiteX4232" fmla="*/ 6105953 w 9124939"/>
              <a:gd name="connsiteY4232" fmla="*/ 2187872 h 6507156"/>
              <a:gd name="connsiteX4233" fmla="*/ 6098014 w 9124939"/>
              <a:gd name="connsiteY4233" fmla="*/ 2178982 h 6507156"/>
              <a:gd name="connsiteX4234" fmla="*/ 6090393 w 9124939"/>
              <a:gd name="connsiteY4234" fmla="*/ 2179935 h 6507156"/>
              <a:gd name="connsiteX4235" fmla="*/ 6092298 w 9124939"/>
              <a:gd name="connsiteY4235" fmla="*/ 2194854 h 6507156"/>
              <a:gd name="connsiteX4236" fmla="*/ 6100237 w 9124939"/>
              <a:gd name="connsiteY4236" fmla="*/ 2198030 h 6507156"/>
              <a:gd name="connsiteX4237" fmla="*/ 6098014 w 9124939"/>
              <a:gd name="connsiteY4237" fmla="*/ 2212949 h 6507156"/>
              <a:gd name="connsiteX4238" fmla="*/ 6095791 w 9124939"/>
              <a:gd name="connsiteY4238" fmla="*/ 2222155 h 6507156"/>
              <a:gd name="connsiteX4239" fmla="*/ 6099602 w 9124939"/>
              <a:gd name="connsiteY4239" fmla="*/ 2231997 h 6507156"/>
              <a:gd name="connsiteX4240" fmla="*/ 6089123 w 9124939"/>
              <a:gd name="connsiteY4240" fmla="*/ 2227552 h 6507156"/>
              <a:gd name="connsiteX4241" fmla="*/ 6081819 w 9124939"/>
              <a:gd name="connsiteY4241" fmla="*/ 2220886 h 6507156"/>
              <a:gd name="connsiteX4242" fmla="*/ 6075786 w 9124939"/>
              <a:gd name="connsiteY4242" fmla="*/ 2200569 h 6507156"/>
              <a:gd name="connsiteX4243" fmla="*/ 6070070 w 9124939"/>
              <a:gd name="connsiteY4243" fmla="*/ 2186919 h 6507156"/>
              <a:gd name="connsiteX4244" fmla="*/ 6060861 w 9124939"/>
              <a:gd name="connsiteY4244" fmla="*/ 2177396 h 6507156"/>
              <a:gd name="connsiteX4245" fmla="*/ 6061496 w 9124939"/>
              <a:gd name="connsiteY4245" fmla="*/ 2156126 h 6507156"/>
              <a:gd name="connsiteX4246" fmla="*/ 6052287 w 9124939"/>
              <a:gd name="connsiteY4246" fmla="*/ 2134858 h 6507156"/>
              <a:gd name="connsiteX4247" fmla="*/ 6041172 w 9124939"/>
              <a:gd name="connsiteY4247" fmla="*/ 2112637 h 6507156"/>
              <a:gd name="connsiteX4248" fmla="*/ 6038632 w 9124939"/>
              <a:gd name="connsiteY4248" fmla="*/ 2132319 h 6507156"/>
              <a:gd name="connsiteX4249" fmla="*/ 6037362 w 9124939"/>
              <a:gd name="connsiteY4249" fmla="*/ 2144064 h 6507156"/>
              <a:gd name="connsiteX4250" fmla="*/ 6058955 w 9124939"/>
              <a:gd name="connsiteY4250" fmla="*/ 2166602 h 6507156"/>
              <a:gd name="connsiteX4251" fmla="*/ 6060861 w 9124939"/>
              <a:gd name="connsiteY4251" fmla="*/ 2177396 h 6507156"/>
              <a:gd name="connsiteX4252" fmla="*/ 6061496 w 9124939"/>
              <a:gd name="connsiteY4252" fmla="*/ 2194220 h 6507156"/>
              <a:gd name="connsiteX4253" fmla="*/ 6051016 w 9124939"/>
              <a:gd name="connsiteY4253" fmla="*/ 2187554 h 6507156"/>
              <a:gd name="connsiteX4254" fmla="*/ 6046253 w 9124939"/>
              <a:gd name="connsiteY4254" fmla="*/ 2170412 h 6507156"/>
              <a:gd name="connsiteX4255" fmla="*/ 6033868 w 9124939"/>
              <a:gd name="connsiteY4255" fmla="*/ 2158665 h 6507156"/>
              <a:gd name="connsiteX4256" fmla="*/ 6031328 w 9124939"/>
              <a:gd name="connsiteY4256" fmla="*/ 2172316 h 6507156"/>
              <a:gd name="connsiteX4257" fmla="*/ 6050699 w 9124939"/>
              <a:gd name="connsiteY4257" fmla="*/ 2192950 h 6507156"/>
              <a:gd name="connsiteX4258" fmla="*/ 6058955 w 9124939"/>
              <a:gd name="connsiteY4258" fmla="*/ 2208822 h 6507156"/>
              <a:gd name="connsiteX4259" fmla="*/ 6043077 w 9124939"/>
              <a:gd name="connsiteY4259" fmla="*/ 2205330 h 6507156"/>
              <a:gd name="connsiteX4260" fmla="*/ 6043713 w 9124939"/>
              <a:gd name="connsiteY4260" fmla="*/ 2216759 h 6507156"/>
              <a:gd name="connsiteX4261" fmla="*/ 6057050 w 9124939"/>
              <a:gd name="connsiteY4261" fmla="*/ 2231044 h 6507156"/>
              <a:gd name="connsiteX4262" fmla="*/ 6067212 w 9124939"/>
              <a:gd name="connsiteY4262" fmla="*/ 2258662 h 6507156"/>
              <a:gd name="connsiteX4263" fmla="*/ 6060861 w 9124939"/>
              <a:gd name="connsiteY4263" fmla="*/ 2258345 h 6507156"/>
              <a:gd name="connsiteX4264" fmla="*/ 6047206 w 9124939"/>
              <a:gd name="connsiteY4264" fmla="*/ 2244377 h 6507156"/>
              <a:gd name="connsiteX4265" fmla="*/ 6039267 w 9124939"/>
              <a:gd name="connsiteY4265" fmla="*/ 2243107 h 6507156"/>
              <a:gd name="connsiteX4266" fmla="*/ 6031963 w 9124939"/>
              <a:gd name="connsiteY4266" fmla="*/ 2229139 h 6507156"/>
              <a:gd name="connsiteX4267" fmla="*/ 6022436 w 9124939"/>
              <a:gd name="connsiteY4267" fmla="*/ 2223743 h 6507156"/>
              <a:gd name="connsiteX4268" fmla="*/ 6021166 w 9124939"/>
              <a:gd name="connsiteY4268" fmla="*/ 2242789 h 6507156"/>
              <a:gd name="connsiteX4269" fmla="*/ 6037679 w 9124939"/>
              <a:gd name="connsiteY4269" fmla="*/ 2246281 h 6507156"/>
              <a:gd name="connsiteX4270" fmla="*/ 6044665 w 9124939"/>
              <a:gd name="connsiteY4270" fmla="*/ 2258027 h 6507156"/>
              <a:gd name="connsiteX4271" fmla="*/ 6047523 w 9124939"/>
              <a:gd name="connsiteY4271" fmla="*/ 2274852 h 6507156"/>
              <a:gd name="connsiteX4272" fmla="*/ 6036409 w 9124939"/>
              <a:gd name="connsiteY4272" fmla="*/ 2265011 h 6507156"/>
              <a:gd name="connsiteX4273" fmla="*/ 6031646 w 9124939"/>
              <a:gd name="connsiteY4273" fmla="*/ 2272311 h 6507156"/>
              <a:gd name="connsiteX4274" fmla="*/ 6037044 w 9124939"/>
              <a:gd name="connsiteY4274" fmla="*/ 2278662 h 6507156"/>
              <a:gd name="connsiteX4275" fmla="*/ 6023072 w 9124939"/>
              <a:gd name="connsiteY4275" fmla="*/ 2279613 h 6507156"/>
              <a:gd name="connsiteX4276" fmla="*/ 6022754 w 9124939"/>
              <a:gd name="connsiteY4276" fmla="*/ 2287867 h 6507156"/>
              <a:gd name="connsiteX4277" fmla="*/ 6058320 w 9124939"/>
              <a:gd name="connsiteY4277" fmla="*/ 2316119 h 6507156"/>
              <a:gd name="connsiteX4278" fmla="*/ 6117703 w 9124939"/>
              <a:gd name="connsiteY4278" fmla="*/ 2347230 h 6507156"/>
              <a:gd name="connsiteX4279" fmla="*/ 6133580 w 9124939"/>
              <a:gd name="connsiteY4279" fmla="*/ 2356117 h 6507156"/>
              <a:gd name="connsiteX4280" fmla="*/ 6143107 w 9124939"/>
              <a:gd name="connsiteY4280" fmla="*/ 2394529 h 6507156"/>
              <a:gd name="connsiteX4281" fmla="*/ 6142789 w 9124939"/>
              <a:gd name="connsiteY4281" fmla="*/ 2407862 h 6507156"/>
              <a:gd name="connsiteX4282" fmla="*/ 6133580 w 9124939"/>
              <a:gd name="connsiteY4282" fmla="*/ 2430718 h 6507156"/>
              <a:gd name="connsiteX4283" fmla="*/ 6138661 w 9124939"/>
              <a:gd name="connsiteY4283" fmla="*/ 2448813 h 6507156"/>
              <a:gd name="connsiteX4284" fmla="*/ 6159302 w 9124939"/>
              <a:gd name="connsiteY4284" fmla="*/ 2460242 h 6507156"/>
              <a:gd name="connsiteX4285" fmla="*/ 6190422 w 9124939"/>
              <a:gd name="connsiteY4285" fmla="*/ 2441829 h 6507156"/>
              <a:gd name="connsiteX4286" fmla="*/ 6199632 w 9124939"/>
              <a:gd name="connsiteY4286" fmla="*/ 2415799 h 6507156"/>
              <a:gd name="connsiteX4287" fmla="*/ 6217732 w 9124939"/>
              <a:gd name="connsiteY4287" fmla="*/ 2406911 h 6507156"/>
              <a:gd name="connsiteX4288" fmla="*/ 6228529 w 9124939"/>
              <a:gd name="connsiteY4288" fmla="*/ 2365642 h 6507156"/>
              <a:gd name="connsiteX4289" fmla="*/ 6219320 w 9124939"/>
              <a:gd name="connsiteY4289" fmla="*/ 2351039 h 6507156"/>
              <a:gd name="connsiteX4290" fmla="*/ 6228847 w 9124939"/>
              <a:gd name="connsiteY4290" fmla="*/ 2349135 h 6507156"/>
              <a:gd name="connsiteX4291" fmla="*/ 6230117 w 9124939"/>
              <a:gd name="connsiteY4291" fmla="*/ 2337389 h 6507156"/>
              <a:gd name="connsiteX4292" fmla="*/ 6202172 w 9124939"/>
              <a:gd name="connsiteY4292" fmla="*/ 2315485 h 6507156"/>
              <a:gd name="connsiteX4293" fmla="*/ 6195821 w 9124939"/>
              <a:gd name="connsiteY4293" fmla="*/ 2277709 h 6507156"/>
              <a:gd name="connsiteX4294" fmla="*/ 6183436 w 9124939"/>
              <a:gd name="connsiteY4294" fmla="*/ 2264694 h 6507156"/>
              <a:gd name="connsiteX4295" fmla="*/ 6147553 w 9124939"/>
              <a:gd name="connsiteY4295" fmla="*/ 2231044 h 6507156"/>
              <a:gd name="connsiteX4296" fmla="*/ 6144695 w 9124939"/>
              <a:gd name="connsiteY4296" fmla="*/ 2213902 h 6507156"/>
              <a:gd name="connsiteX4297" fmla="*/ 6148188 w 9124939"/>
              <a:gd name="connsiteY4297" fmla="*/ 2198347 h 6507156"/>
              <a:gd name="connsiteX4298" fmla="*/ 6157079 w 9124939"/>
              <a:gd name="connsiteY4298" fmla="*/ 2181839 h 6507156"/>
              <a:gd name="connsiteX4299" fmla="*/ 6156127 w 9124939"/>
              <a:gd name="connsiteY4299" fmla="*/ 2170094 h 6507156"/>
              <a:gd name="connsiteX4300" fmla="*/ 6146918 w 9124939"/>
              <a:gd name="connsiteY4300" fmla="*/ 2162475 h 6507156"/>
              <a:gd name="connsiteX4301" fmla="*/ 6148188 w 9124939"/>
              <a:gd name="connsiteY4301" fmla="*/ 2151048 h 6507156"/>
              <a:gd name="connsiteX4302" fmla="*/ 6154856 w 9124939"/>
              <a:gd name="connsiteY4302" fmla="*/ 2140572 h 6507156"/>
              <a:gd name="connsiteX4303" fmla="*/ 6152316 w 9124939"/>
              <a:gd name="connsiteY4303" fmla="*/ 2116447 h 6507156"/>
              <a:gd name="connsiteX4304" fmla="*/ 6135803 w 9124939"/>
              <a:gd name="connsiteY4304" fmla="*/ 2098987 h 6507156"/>
              <a:gd name="connsiteX4305" fmla="*/ 6123101 w 9124939"/>
              <a:gd name="connsiteY4305" fmla="*/ 2099940 h 6507156"/>
              <a:gd name="connsiteX4306" fmla="*/ 6117385 w 9124939"/>
              <a:gd name="connsiteY4306" fmla="*/ 2085022 h 6507156"/>
              <a:gd name="connsiteX4307" fmla="*/ 6101507 w 9124939"/>
              <a:gd name="connsiteY4307" fmla="*/ 2080261 h 6507156"/>
              <a:gd name="connsiteX4308" fmla="*/ 6092933 w 9124939"/>
              <a:gd name="connsiteY4308" fmla="*/ 2082165 h 6507156"/>
              <a:gd name="connsiteX4309" fmla="*/ 6077056 w 9124939"/>
              <a:gd name="connsiteY4309" fmla="*/ 2077404 h 6507156"/>
              <a:gd name="connsiteX4310" fmla="*/ 6076421 w 9124939"/>
              <a:gd name="connsiteY4310" fmla="*/ 2070103 h 6507156"/>
              <a:gd name="connsiteX4311" fmla="*/ 6081819 w 9124939"/>
              <a:gd name="connsiteY4311" fmla="*/ 2059945 h 6507156"/>
              <a:gd name="connsiteX4312" fmla="*/ 6093886 w 9124939"/>
              <a:gd name="connsiteY4312" fmla="*/ 2043120 h 6507156"/>
              <a:gd name="connsiteX4313" fmla="*/ 6087853 w 9124939"/>
              <a:gd name="connsiteY4313" fmla="*/ 2029470 h 6507156"/>
              <a:gd name="connsiteX4314" fmla="*/ 6096427 w 9124939"/>
              <a:gd name="connsiteY4314" fmla="*/ 2013599 h 6507156"/>
              <a:gd name="connsiteX4315" fmla="*/ 6092933 w 9124939"/>
              <a:gd name="connsiteY4315" fmla="*/ 1991378 h 6507156"/>
              <a:gd name="connsiteX4316" fmla="*/ 6089440 w 9124939"/>
              <a:gd name="connsiteY4316" fmla="*/ 1956459 h 6507156"/>
              <a:gd name="connsiteX4317" fmla="*/ 6103095 w 9124939"/>
              <a:gd name="connsiteY4317" fmla="*/ 1964078 h 6507156"/>
              <a:gd name="connsiteX4318" fmla="*/ 6141519 w 9124939"/>
              <a:gd name="connsiteY4318" fmla="*/ 1955190 h 6507156"/>
              <a:gd name="connsiteX4319" fmla="*/ 6132945 w 9124939"/>
              <a:gd name="connsiteY4319" fmla="*/ 1943444 h 6507156"/>
              <a:gd name="connsiteX4320" fmla="*/ 6098967 w 9124939"/>
              <a:gd name="connsiteY4320" fmla="*/ 1938683 h 6507156"/>
              <a:gd name="connsiteX4321" fmla="*/ 6096427 w 9124939"/>
              <a:gd name="connsiteY4321" fmla="*/ 1912335 h 6507156"/>
              <a:gd name="connsiteX4322" fmla="*/ 6085947 w 9124939"/>
              <a:gd name="connsiteY4322" fmla="*/ 1910112 h 6507156"/>
              <a:gd name="connsiteX4323" fmla="*/ 6077373 w 9124939"/>
              <a:gd name="connsiteY4323" fmla="*/ 1895828 h 6507156"/>
              <a:gd name="connsiteX4324" fmla="*/ 6039902 w 9124939"/>
              <a:gd name="connsiteY4324" fmla="*/ 1855830 h 6507156"/>
              <a:gd name="connsiteX4325" fmla="*/ 6029105 w 9124939"/>
              <a:gd name="connsiteY4325" fmla="*/ 1849799 h 6507156"/>
              <a:gd name="connsiteX4326" fmla="*/ 6024977 w 9124939"/>
              <a:gd name="connsiteY4326" fmla="*/ 1838688 h 6507156"/>
              <a:gd name="connsiteX4327" fmla="*/ 6021484 w 9124939"/>
              <a:gd name="connsiteY4327" fmla="*/ 1798691 h 6507156"/>
              <a:gd name="connsiteX4328" fmla="*/ 6045935 w 9124939"/>
              <a:gd name="connsiteY4328" fmla="*/ 1738377 h 6507156"/>
              <a:gd name="connsiteX4329" fmla="*/ 6085630 w 9124939"/>
              <a:gd name="connsiteY4329" fmla="*/ 1739647 h 6507156"/>
              <a:gd name="connsiteX4330" fmla="*/ 6090711 w 9124939"/>
              <a:gd name="connsiteY4330" fmla="*/ 1754249 h 6507156"/>
              <a:gd name="connsiteX4331" fmla="*/ 6103413 w 9124939"/>
              <a:gd name="connsiteY4331" fmla="*/ 1763772 h 6507156"/>
              <a:gd name="connsiteX4332" fmla="*/ 6123736 w 9124939"/>
              <a:gd name="connsiteY4332" fmla="*/ 1780597 h 6507156"/>
              <a:gd name="connsiteX4333" fmla="*/ 6140567 w 9124939"/>
              <a:gd name="connsiteY4333" fmla="*/ 1775200 h 6507156"/>
              <a:gd name="connsiteX4334" fmla="*/ 6150093 w 9124939"/>
              <a:gd name="connsiteY4334" fmla="*/ 1759328 h 6507156"/>
              <a:gd name="connsiteX4335" fmla="*/ 6165018 w 9124939"/>
              <a:gd name="connsiteY4335" fmla="*/ 1771708 h 6507156"/>
              <a:gd name="connsiteX4336" fmla="*/ 6177720 w 9124939"/>
              <a:gd name="connsiteY4336" fmla="*/ 1798691 h 6507156"/>
              <a:gd name="connsiteX4337" fmla="*/ 6199314 w 9124939"/>
              <a:gd name="connsiteY4337" fmla="*/ 1805992 h 6507156"/>
              <a:gd name="connsiteX4338" fmla="*/ 6205665 w 9124939"/>
              <a:gd name="connsiteY4338" fmla="*/ 1839958 h 6507156"/>
              <a:gd name="connsiteX4339" fmla="*/ 6230117 w 9124939"/>
              <a:gd name="connsiteY4339" fmla="*/ 1845989 h 6507156"/>
              <a:gd name="connsiteX4340" fmla="*/ 6241866 w 9124939"/>
              <a:gd name="connsiteY4340" fmla="*/ 1856147 h 6507156"/>
              <a:gd name="connsiteX4341" fmla="*/ 6273939 w 9124939"/>
              <a:gd name="connsiteY4341" fmla="*/ 1868528 h 6507156"/>
              <a:gd name="connsiteX4342" fmla="*/ 6302519 w 9124939"/>
              <a:gd name="connsiteY4342" fmla="*/ 1868210 h 6507156"/>
              <a:gd name="connsiteX4343" fmla="*/ 6316174 w 9124939"/>
              <a:gd name="connsiteY4343" fmla="*/ 1881861 h 6507156"/>
              <a:gd name="connsiteX4344" fmla="*/ 6329829 w 9124939"/>
              <a:gd name="connsiteY4344" fmla="*/ 1877734 h 6507156"/>
              <a:gd name="connsiteX4345" fmla="*/ 6340625 w 9124939"/>
              <a:gd name="connsiteY4345" fmla="*/ 1859640 h 6507156"/>
              <a:gd name="connsiteX4346" fmla="*/ 6376191 w 9124939"/>
              <a:gd name="connsiteY4346" fmla="*/ 1855195 h 6507156"/>
              <a:gd name="connsiteX4347" fmla="*/ 6390481 w 9124939"/>
              <a:gd name="connsiteY4347" fmla="*/ 1871702 h 6507156"/>
              <a:gd name="connsiteX4348" fmla="*/ 6406994 w 9124939"/>
              <a:gd name="connsiteY4348" fmla="*/ 1859957 h 6507156"/>
              <a:gd name="connsiteX4349" fmla="*/ 6386036 w 9124939"/>
              <a:gd name="connsiteY4349" fmla="*/ 1846624 h 6507156"/>
              <a:gd name="connsiteX4350" fmla="*/ 6368570 w 9124939"/>
              <a:gd name="connsiteY4350" fmla="*/ 1800278 h 6507156"/>
              <a:gd name="connsiteX4351" fmla="*/ 6377779 w 9124939"/>
              <a:gd name="connsiteY4351" fmla="*/ 1782184 h 6507156"/>
              <a:gd name="connsiteX4352" fmla="*/ 6360631 w 9124939"/>
              <a:gd name="connsiteY4352" fmla="*/ 1762502 h 6507156"/>
              <a:gd name="connsiteX4353" fmla="*/ 6358408 w 9124939"/>
              <a:gd name="connsiteY4353" fmla="*/ 1740599 h 6507156"/>
              <a:gd name="connsiteX4354" fmla="*/ 6342848 w 9124939"/>
              <a:gd name="connsiteY4354" fmla="*/ 1740599 h 6507156"/>
              <a:gd name="connsiteX4355" fmla="*/ 6309823 w 9124939"/>
              <a:gd name="connsiteY4355" fmla="*/ 1756788 h 6507156"/>
              <a:gd name="connsiteX4356" fmla="*/ 6289499 w 9124939"/>
              <a:gd name="connsiteY4356" fmla="*/ 1749170 h 6507156"/>
              <a:gd name="connsiteX4357" fmla="*/ 6256156 w 9124939"/>
              <a:gd name="connsiteY4357" fmla="*/ 1689809 h 6507156"/>
              <a:gd name="connsiteX4358" fmla="*/ 6233292 w 9124939"/>
              <a:gd name="connsiteY4358" fmla="*/ 1679651 h 6507156"/>
              <a:gd name="connsiteX4359" fmla="*/ 6230117 w 9124939"/>
              <a:gd name="connsiteY4359" fmla="*/ 1646002 h 6507156"/>
              <a:gd name="connsiteX4360" fmla="*/ 6261555 w 9124939"/>
              <a:gd name="connsiteY4360" fmla="*/ 1623146 h 6507156"/>
              <a:gd name="connsiteX4361" fmla="*/ 6264730 w 9124939"/>
              <a:gd name="connsiteY4361" fmla="*/ 1589498 h 6507156"/>
              <a:gd name="connsiteX4362" fmla="*/ 6282831 w 9124939"/>
              <a:gd name="connsiteY4362" fmla="*/ 1579974 h 6507156"/>
              <a:gd name="connsiteX4363" fmla="*/ 6343483 w 9124939"/>
              <a:gd name="connsiteY4363" fmla="*/ 1608861 h 6507156"/>
              <a:gd name="connsiteX4364" fmla="*/ 6346024 w 9124939"/>
              <a:gd name="connsiteY4364" fmla="*/ 1625686 h 6507156"/>
              <a:gd name="connsiteX4365" fmla="*/ 6360631 w 9124939"/>
              <a:gd name="connsiteY4365" fmla="*/ 1646319 h 6507156"/>
              <a:gd name="connsiteX4366" fmla="*/ 6375556 w 9124939"/>
              <a:gd name="connsiteY4366" fmla="*/ 1641240 h 6507156"/>
              <a:gd name="connsiteX4367" fmla="*/ 6404136 w 9124939"/>
              <a:gd name="connsiteY4367" fmla="*/ 1652351 h 6507156"/>
              <a:gd name="connsiteX4368" fmla="*/ 6408582 w 9124939"/>
              <a:gd name="connsiteY4368" fmla="*/ 1663144 h 6507156"/>
              <a:gd name="connsiteX4369" fmla="*/ 6374604 w 9124939"/>
              <a:gd name="connsiteY4369" fmla="*/ 1669810 h 6507156"/>
              <a:gd name="connsiteX4370" fmla="*/ 6380320 w 9124939"/>
              <a:gd name="connsiteY4370" fmla="*/ 1680920 h 6507156"/>
              <a:gd name="connsiteX4371" fmla="*/ 6378097 w 9124939"/>
              <a:gd name="connsiteY4371" fmla="*/ 1694888 h 6507156"/>
              <a:gd name="connsiteX4372" fmla="*/ 6389846 w 9124939"/>
              <a:gd name="connsiteY4372" fmla="*/ 1694888 h 6507156"/>
              <a:gd name="connsiteX4373" fmla="*/ 6402231 w 9124939"/>
              <a:gd name="connsiteY4373" fmla="*/ 1675841 h 6507156"/>
              <a:gd name="connsiteX4374" fmla="*/ 6419061 w 9124939"/>
              <a:gd name="connsiteY4374" fmla="*/ 1671080 h 6507156"/>
              <a:gd name="connsiteX4375" fmla="*/ 6420331 w 9124939"/>
              <a:gd name="connsiteY4375" fmla="*/ 1657747 h 6507156"/>
              <a:gd name="connsiteX4376" fmla="*/ 6429858 w 9124939"/>
              <a:gd name="connsiteY4376" fmla="*/ 1667905 h 6507156"/>
              <a:gd name="connsiteX4377" fmla="*/ 6457485 w 9124939"/>
              <a:gd name="connsiteY4377" fmla="*/ 1670762 h 6507156"/>
              <a:gd name="connsiteX4378" fmla="*/ 6492416 w 9124939"/>
              <a:gd name="connsiteY4378" fmla="*/ 1694888 h 6507156"/>
              <a:gd name="connsiteX4379" fmla="*/ 6509247 w 9124939"/>
              <a:gd name="connsiteY4379" fmla="*/ 1694888 h 6507156"/>
              <a:gd name="connsiteX4380" fmla="*/ 6528617 w 9124939"/>
              <a:gd name="connsiteY4380" fmla="*/ 1708220 h 6507156"/>
              <a:gd name="connsiteX4381" fmla="*/ 6543225 w 9124939"/>
              <a:gd name="connsiteY4381" fmla="*/ 1707268 h 6507156"/>
              <a:gd name="connsiteX4382" fmla="*/ 6550846 w 9124939"/>
              <a:gd name="connsiteY4382" fmla="*/ 1692348 h 6507156"/>
              <a:gd name="connsiteX4383" fmla="*/ 6573075 w 9124939"/>
              <a:gd name="connsiteY4383" fmla="*/ 1712029 h 6507156"/>
              <a:gd name="connsiteX4384" fmla="*/ 6626106 w 9124939"/>
              <a:gd name="connsiteY4384" fmla="*/ 1719013 h 6507156"/>
              <a:gd name="connsiteX4385" fmla="*/ 6655639 w 9124939"/>
              <a:gd name="connsiteY4385" fmla="*/ 1748535 h 6507156"/>
              <a:gd name="connsiteX4386" fmla="*/ 6674057 w 9124939"/>
              <a:gd name="connsiteY4386" fmla="*/ 1768216 h 6507156"/>
              <a:gd name="connsiteX4387" fmla="*/ 6698826 w 9124939"/>
              <a:gd name="connsiteY4387" fmla="*/ 1779327 h 6507156"/>
              <a:gd name="connsiteX4388" fmla="*/ 6719785 w 9124939"/>
              <a:gd name="connsiteY4388" fmla="*/ 1806627 h 6507156"/>
              <a:gd name="connsiteX4389" fmla="*/ 6716927 w 9124939"/>
              <a:gd name="connsiteY4389" fmla="*/ 1839006 h 6507156"/>
              <a:gd name="connsiteX4390" fmla="*/ 6734075 w 9124939"/>
              <a:gd name="connsiteY4390" fmla="*/ 1830753 h 6507156"/>
              <a:gd name="connsiteX4391" fmla="*/ 6737885 w 9124939"/>
              <a:gd name="connsiteY4391" fmla="*/ 1815832 h 6507156"/>
              <a:gd name="connsiteX4392" fmla="*/ 6752810 w 9124939"/>
              <a:gd name="connsiteY4392" fmla="*/ 1814880 h 6507156"/>
              <a:gd name="connsiteX4393" fmla="*/ 6752493 w 9124939"/>
              <a:gd name="connsiteY4393" fmla="*/ 1762185 h 6507156"/>
              <a:gd name="connsiteX4394" fmla="*/ 6736615 w 9124939"/>
              <a:gd name="connsiteY4394" fmla="*/ 1754884 h 6507156"/>
              <a:gd name="connsiteX4395" fmla="*/ 6719467 w 9124939"/>
              <a:gd name="connsiteY4395" fmla="*/ 1764407 h 6507156"/>
              <a:gd name="connsiteX4396" fmla="*/ 6706765 w 9124939"/>
              <a:gd name="connsiteY4396" fmla="*/ 1760281 h 6507156"/>
              <a:gd name="connsiteX4397" fmla="*/ 6680408 w 9124939"/>
              <a:gd name="connsiteY4397" fmla="*/ 1743773 h 6507156"/>
              <a:gd name="connsiteX4398" fmla="*/ 6656909 w 9124939"/>
              <a:gd name="connsiteY4398" fmla="*/ 1735520 h 6507156"/>
              <a:gd name="connsiteX4399" fmla="*/ 6629917 w 9124939"/>
              <a:gd name="connsiteY4399" fmla="*/ 1701871 h 6507156"/>
              <a:gd name="connsiteX4400" fmla="*/ 6627694 w 9124939"/>
              <a:gd name="connsiteY4400" fmla="*/ 1676794 h 6507156"/>
              <a:gd name="connsiteX4401" fmla="*/ 6619120 w 9124939"/>
              <a:gd name="connsiteY4401" fmla="*/ 1668223 h 6507156"/>
              <a:gd name="connsiteX4402" fmla="*/ 6614674 w 9124939"/>
              <a:gd name="connsiteY4402" fmla="*/ 1649494 h 6507156"/>
              <a:gd name="connsiteX4403" fmla="*/ 6600702 w 9124939"/>
              <a:gd name="connsiteY4403" fmla="*/ 1615845 h 6507156"/>
              <a:gd name="connsiteX4404" fmla="*/ 6581649 w 9124939"/>
              <a:gd name="connsiteY4404" fmla="*/ 1610766 h 6507156"/>
              <a:gd name="connsiteX4405" fmla="*/ 6573075 w 9124939"/>
              <a:gd name="connsiteY4405" fmla="*/ 1598386 h 6507156"/>
              <a:gd name="connsiteX4406" fmla="*/ 6541320 w 9124939"/>
              <a:gd name="connsiteY4406" fmla="*/ 1484742 h 6507156"/>
              <a:gd name="connsiteX4407" fmla="*/ 6611499 w 9124939"/>
              <a:gd name="connsiteY4407" fmla="*/ 1430460 h 6507156"/>
              <a:gd name="connsiteX4408" fmla="*/ 6616897 w 9124939"/>
              <a:gd name="connsiteY4408" fmla="*/ 1412683 h 6507156"/>
              <a:gd name="connsiteX4409" fmla="*/ 6644207 w 9124939"/>
              <a:gd name="connsiteY4409" fmla="*/ 1388875 h 6507156"/>
              <a:gd name="connsiteX4410" fmla="*/ 6688347 w 9124939"/>
              <a:gd name="connsiteY4410" fmla="*/ 1379987 h 6507156"/>
              <a:gd name="connsiteX4411" fmla="*/ 6762019 w 9124939"/>
              <a:gd name="connsiteY4411" fmla="*/ 1305706 h 6507156"/>
              <a:gd name="connsiteX4412" fmla="*/ 6757891 w 9124939"/>
              <a:gd name="connsiteY4412" fmla="*/ 1295231 h 6507156"/>
              <a:gd name="connsiteX4413" fmla="*/ 6776627 w 9124939"/>
              <a:gd name="connsiteY4413" fmla="*/ 1285707 h 6507156"/>
              <a:gd name="connsiteX4414" fmla="*/ 6779802 w 9124939"/>
              <a:gd name="connsiteY4414" fmla="*/ 1265391 h 6507156"/>
              <a:gd name="connsiteX4415" fmla="*/ 6800443 w 9124939"/>
              <a:gd name="connsiteY4415" fmla="*/ 1268566 h 6507156"/>
              <a:gd name="connsiteX4416" fmla="*/ 6813781 w 9124939"/>
              <a:gd name="connsiteY4416" fmla="*/ 1293643 h 6507156"/>
              <a:gd name="connsiteX4417" fmla="*/ 6846171 w 9124939"/>
              <a:gd name="connsiteY4417" fmla="*/ 1285073 h 6507156"/>
              <a:gd name="connsiteX4418" fmla="*/ 6863637 w 9124939"/>
              <a:gd name="connsiteY4418" fmla="*/ 1301579 h 6507156"/>
              <a:gd name="connsiteX4419" fmla="*/ 6876021 w 9124939"/>
              <a:gd name="connsiteY4419" fmla="*/ 1293009 h 6507156"/>
              <a:gd name="connsiteX4420" fmla="*/ 6884913 w 9124939"/>
              <a:gd name="connsiteY4420" fmla="*/ 1310150 h 6507156"/>
              <a:gd name="connsiteX4421" fmla="*/ 6915716 w 9124939"/>
              <a:gd name="connsiteY4421" fmla="*/ 1333641 h 6507156"/>
              <a:gd name="connsiteX4422" fmla="*/ 6880785 w 9124939"/>
              <a:gd name="connsiteY4422" fmla="*/ 1348878 h 6507156"/>
              <a:gd name="connsiteX4423" fmla="*/ 6885548 w 9124939"/>
              <a:gd name="connsiteY4423" fmla="*/ 1379352 h 6507156"/>
              <a:gd name="connsiteX4424" fmla="*/ 6893804 w 9124939"/>
              <a:gd name="connsiteY4424" fmla="*/ 1363480 h 6507156"/>
              <a:gd name="connsiteX4425" fmla="*/ 6923972 w 9124939"/>
              <a:gd name="connsiteY4425" fmla="*/ 1348561 h 6507156"/>
              <a:gd name="connsiteX4426" fmla="*/ 6945566 w 9124939"/>
              <a:gd name="connsiteY4426" fmla="*/ 1364115 h 6507156"/>
              <a:gd name="connsiteX4427" fmla="*/ 6938262 w 9124939"/>
              <a:gd name="connsiteY4427" fmla="*/ 1382209 h 6507156"/>
              <a:gd name="connsiteX4428" fmla="*/ 6956680 w 9124939"/>
              <a:gd name="connsiteY4428" fmla="*/ 1423159 h 6507156"/>
              <a:gd name="connsiteX4429" fmla="*/ 6988753 w 9124939"/>
              <a:gd name="connsiteY4429" fmla="*/ 1477759 h 6507156"/>
              <a:gd name="connsiteX4430" fmla="*/ 6997327 w 9124939"/>
              <a:gd name="connsiteY4430" fmla="*/ 1468236 h 6507156"/>
              <a:gd name="connsiteX4431" fmla="*/ 6966207 w 9124939"/>
              <a:gd name="connsiteY4431" fmla="*/ 1426968 h 6507156"/>
              <a:gd name="connsiteX4432" fmla="*/ 6970652 w 9124939"/>
              <a:gd name="connsiteY4432" fmla="*/ 1353640 h 6507156"/>
              <a:gd name="connsiteX4433" fmla="*/ 6954775 w 9124939"/>
              <a:gd name="connsiteY4433" fmla="*/ 1333323 h 6507156"/>
              <a:gd name="connsiteX4434" fmla="*/ 6963984 w 9124939"/>
              <a:gd name="connsiteY4434" fmla="*/ 1312372 h 6507156"/>
              <a:gd name="connsiteX4435" fmla="*/ 6976368 w 9124939"/>
              <a:gd name="connsiteY4435" fmla="*/ 1266978 h 6507156"/>
              <a:gd name="connsiteX4436" fmla="*/ 6990976 w 9124939"/>
              <a:gd name="connsiteY4436" fmla="*/ 1254281 h 6507156"/>
              <a:gd name="connsiteX4437" fmla="*/ 6996692 w 9124939"/>
              <a:gd name="connsiteY4437" fmla="*/ 1156191 h 6507156"/>
              <a:gd name="connsiteX4438" fmla="*/ 6964301 w 9124939"/>
              <a:gd name="connsiteY4438" fmla="*/ 1104766 h 6507156"/>
              <a:gd name="connsiteX4439" fmla="*/ 6952869 w 9124939"/>
              <a:gd name="connsiteY4439" fmla="*/ 1114606 h 6507156"/>
              <a:gd name="connsiteX4440" fmla="*/ 6927147 w 9124939"/>
              <a:gd name="connsiteY4440" fmla="*/ 1109527 h 6507156"/>
              <a:gd name="connsiteX4441" fmla="*/ 6929688 w 9124939"/>
              <a:gd name="connsiteY4441" fmla="*/ 1040959 h 6507156"/>
              <a:gd name="connsiteX4442" fmla="*/ 6949694 w 9124939"/>
              <a:gd name="connsiteY4442" fmla="*/ 1006041 h 6507156"/>
              <a:gd name="connsiteX4443" fmla="*/ 6951917 w 9124939"/>
              <a:gd name="connsiteY4443" fmla="*/ 932077 h 6507156"/>
              <a:gd name="connsiteX4444" fmla="*/ 6963349 w 9124939"/>
              <a:gd name="connsiteY4444" fmla="*/ 893984 h 6507156"/>
              <a:gd name="connsiteX4445" fmla="*/ 6956998 w 9124939"/>
              <a:gd name="connsiteY4445" fmla="*/ 876207 h 6507156"/>
              <a:gd name="connsiteX4446" fmla="*/ 6966524 w 9124939"/>
              <a:gd name="connsiteY4446" fmla="*/ 865414 h 6507156"/>
              <a:gd name="connsiteX4447" fmla="*/ 6955410 w 9124939"/>
              <a:gd name="connsiteY4447" fmla="*/ 848908 h 6507156"/>
              <a:gd name="connsiteX4448" fmla="*/ 6960491 w 9124939"/>
              <a:gd name="connsiteY4448" fmla="*/ 815259 h 6507156"/>
              <a:gd name="connsiteX4449" fmla="*/ 6945566 w 9124939"/>
              <a:gd name="connsiteY4449" fmla="*/ 791768 h 6507156"/>
              <a:gd name="connsiteX4450" fmla="*/ 6926512 w 9124939"/>
              <a:gd name="connsiteY4450" fmla="*/ 792403 h 6507156"/>
              <a:gd name="connsiteX4451" fmla="*/ 6862367 w 9124939"/>
              <a:gd name="connsiteY4451" fmla="*/ 734946 h 6507156"/>
              <a:gd name="connsiteX4452" fmla="*/ 6860461 w 9124939"/>
              <a:gd name="connsiteY4452" fmla="*/ 726376 h 6507156"/>
              <a:gd name="connsiteX4453" fmla="*/ 6895392 w 9124939"/>
              <a:gd name="connsiteY4453" fmla="*/ 726058 h 6507156"/>
              <a:gd name="connsiteX4454" fmla="*/ 6951599 w 9124939"/>
              <a:gd name="connsiteY4454" fmla="*/ 764786 h 6507156"/>
              <a:gd name="connsiteX4455" fmla="*/ 7020191 w 9124939"/>
              <a:gd name="connsiteY4455" fmla="*/ 756532 h 6507156"/>
              <a:gd name="connsiteX4456" fmla="*/ 7066871 w 9124939"/>
              <a:gd name="connsiteY4456" fmla="*/ 763516 h 6507156"/>
              <a:gd name="connsiteX4457" fmla="*/ 7124348 w 9124939"/>
              <a:gd name="connsiteY4457" fmla="*/ 778753 h 6507156"/>
              <a:gd name="connsiteX4458" fmla="*/ 7127842 w 9124939"/>
              <a:gd name="connsiteY4458" fmla="*/ 814624 h 6507156"/>
              <a:gd name="connsiteX4459" fmla="*/ 7146895 w 9124939"/>
              <a:gd name="connsiteY4459" fmla="*/ 825099 h 6507156"/>
              <a:gd name="connsiteX4460" fmla="*/ 7152611 w 9124939"/>
              <a:gd name="connsiteY4460" fmla="*/ 852399 h 6507156"/>
              <a:gd name="connsiteX4461" fmla="*/ 7176745 w 9124939"/>
              <a:gd name="connsiteY4461" fmla="*/ 852082 h 6507156"/>
              <a:gd name="connsiteX4462" fmla="*/ 7185636 w 9124939"/>
              <a:gd name="connsiteY4462" fmla="*/ 876525 h 6507156"/>
              <a:gd name="connsiteX4463" fmla="*/ 7179285 w 9124939"/>
              <a:gd name="connsiteY4463" fmla="*/ 892079 h 6507156"/>
              <a:gd name="connsiteX4464" fmla="*/ 7196433 w 9124939"/>
              <a:gd name="connsiteY4464" fmla="*/ 908904 h 6507156"/>
              <a:gd name="connsiteX4465" fmla="*/ 7198974 w 9124939"/>
              <a:gd name="connsiteY4465" fmla="*/ 941600 h 6507156"/>
              <a:gd name="connsiteX4466" fmla="*/ 7171346 w 9124939"/>
              <a:gd name="connsiteY4466" fmla="*/ 940965 h 6507156"/>
              <a:gd name="connsiteX4467" fmla="*/ 7156421 w 9124939"/>
              <a:gd name="connsiteY4467" fmla="*/ 953663 h 6507156"/>
              <a:gd name="connsiteX4468" fmla="*/ 7137368 w 9124939"/>
              <a:gd name="connsiteY4468" fmla="*/ 947314 h 6507156"/>
              <a:gd name="connsiteX4469" fmla="*/ 7123078 w 9124939"/>
              <a:gd name="connsiteY4469" fmla="*/ 957155 h 6507156"/>
              <a:gd name="connsiteX4470" fmla="*/ 7093228 w 9124939"/>
              <a:gd name="connsiteY4470" fmla="*/ 952711 h 6507156"/>
              <a:gd name="connsiteX4471" fmla="*/ 7081479 w 9124939"/>
              <a:gd name="connsiteY4471" fmla="*/ 966678 h 6507156"/>
              <a:gd name="connsiteX4472" fmla="*/ 7066554 w 9124939"/>
              <a:gd name="connsiteY4472" fmla="*/ 969218 h 6507156"/>
              <a:gd name="connsiteX4473" fmla="*/ 7064966 w 9124939"/>
              <a:gd name="connsiteY4473" fmla="*/ 1004771 h 6507156"/>
              <a:gd name="connsiteX4474" fmla="*/ 7037656 w 9124939"/>
              <a:gd name="connsiteY4474" fmla="*/ 1010485 h 6507156"/>
              <a:gd name="connsiteX4475" fmla="*/ 7046230 w 9124939"/>
              <a:gd name="connsiteY4475" fmla="*/ 1029214 h 6507156"/>
              <a:gd name="connsiteX4476" fmla="*/ 7035751 w 9124939"/>
              <a:gd name="connsiteY4476" fmla="*/ 1043181 h 6507156"/>
              <a:gd name="connsiteX4477" fmla="*/ 7057027 w 9124939"/>
              <a:gd name="connsiteY4477" fmla="*/ 1050166 h 6507156"/>
              <a:gd name="connsiteX4478" fmla="*/ 7085924 w 9124939"/>
              <a:gd name="connsiteY4478" fmla="*/ 1086989 h 6507156"/>
              <a:gd name="connsiteX4479" fmla="*/ 7092593 w 9124939"/>
              <a:gd name="connsiteY4479" fmla="*/ 1125717 h 6507156"/>
              <a:gd name="connsiteX4480" fmla="*/ 7108471 w 9124939"/>
              <a:gd name="connsiteY4480" fmla="*/ 1128892 h 6507156"/>
              <a:gd name="connsiteX4481" fmla="*/ 7121490 w 9124939"/>
              <a:gd name="connsiteY4481" fmla="*/ 1158413 h 6507156"/>
              <a:gd name="connsiteX4482" fmla="*/ 7135463 w 9124939"/>
              <a:gd name="connsiteY4482" fmla="*/ 1182221 h 6507156"/>
              <a:gd name="connsiteX4483" fmla="*/ 7189447 w 9124939"/>
              <a:gd name="connsiteY4483" fmla="*/ 1175555 h 6507156"/>
              <a:gd name="connsiteX4484" fmla="*/ 7186271 w 9124939"/>
              <a:gd name="connsiteY4484" fmla="*/ 1192380 h 6507156"/>
              <a:gd name="connsiteX4485" fmla="*/ 7191987 w 9124939"/>
              <a:gd name="connsiteY4485" fmla="*/ 1223806 h 6507156"/>
              <a:gd name="connsiteX4486" fmla="*/ 7200561 w 9124939"/>
              <a:gd name="connsiteY4486" fmla="*/ 1215235 h 6507156"/>
              <a:gd name="connsiteX4487" fmla="*/ 7209770 w 9124939"/>
              <a:gd name="connsiteY4487" fmla="*/ 1182857 h 6507156"/>
              <a:gd name="connsiteX4488" fmla="*/ 7240256 w 9124939"/>
              <a:gd name="connsiteY4488" fmla="*/ 1186666 h 6507156"/>
              <a:gd name="connsiteX4489" fmla="*/ 7245336 w 9124939"/>
              <a:gd name="connsiteY4489" fmla="*/ 1175873 h 6507156"/>
              <a:gd name="connsiteX4490" fmla="*/ 7268835 w 9124939"/>
              <a:gd name="connsiteY4490" fmla="*/ 1172698 h 6507156"/>
              <a:gd name="connsiteX4491" fmla="*/ 7288524 w 9124939"/>
              <a:gd name="connsiteY4491" fmla="*/ 1160953 h 6507156"/>
              <a:gd name="connsiteX4492" fmla="*/ 7299956 w 9124939"/>
              <a:gd name="connsiteY4492" fmla="*/ 1115559 h 6507156"/>
              <a:gd name="connsiteX4493" fmla="*/ 7292334 w 9124939"/>
              <a:gd name="connsiteY4493" fmla="*/ 1102861 h 6507156"/>
              <a:gd name="connsiteX4494" fmla="*/ 7309165 w 9124939"/>
              <a:gd name="connsiteY4494" fmla="*/ 1085719 h 6507156"/>
              <a:gd name="connsiteX4495" fmla="*/ 7298368 w 9124939"/>
              <a:gd name="connsiteY4495" fmla="*/ 1066038 h 6507156"/>
              <a:gd name="connsiteX4496" fmla="*/ 7315198 w 9124939"/>
              <a:gd name="connsiteY4496" fmla="*/ 1046990 h 6507156"/>
              <a:gd name="connsiteX4497" fmla="*/ 7316786 w 9124939"/>
              <a:gd name="connsiteY4497" fmla="*/ 1013024 h 6507156"/>
              <a:gd name="connsiteX4498" fmla="*/ 7326313 w 9124939"/>
              <a:gd name="connsiteY4498" fmla="*/ 997470 h 6507156"/>
              <a:gd name="connsiteX4499" fmla="*/ 7341238 w 9124939"/>
              <a:gd name="connsiteY4499" fmla="*/ 1002231 h 6507156"/>
              <a:gd name="connsiteX4500" fmla="*/ 7352670 w 9124939"/>
              <a:gd name="connsiteY4500" fmla="*/ 986359 h 6507156"/>
              <a:gd name="connsiteX4501" fmla="*/ 7386648 w 9124939"/>
              <a:gd name="connsiteY4501" fmla="*/ 981915 h 6507156"/>
              <a:gd name="connsiteX4502" fmla="*/ 7389823 w 9124939"/>
              <a:gd name="connsiteY4502" fmla="*/ 970170 h 6507156"/>
              <a:gd name="connsiteX4503" fmla="*/ 7407924 w 9124939"/>
              <a:gd name="connsiteY4503" fmla="*/ 983820 h 6507156"/>
              <a:gd name="connsiteX4504" fmla="*/ 7410464 w 9124939"/>
              <a:gd name="connsiteY4504" fmla="*/ 970170 h 6507156"/>
              <a:gd name="connsiteX4505" fmla="*/ 7397762 w 9124939"/>
              <a:gd name="connsiteY4505" fmla="*/ 948266 h 6507156"/>
              <a:gd name="connsiteX4506" fmla="*/ 7399985 w 9124939"/>
              <a:gd name="connsiteY4506" fmla="*/ 937473 h 6507156"/>
              <a:gd name="connsiteX4507" fmla="*/ 7421261 w 9124939"/>
              <a:gd name="connsiteY4507" fmla="*/ 939378 h 6507156"/>
              <a:gd name="connsiteX4508" fmla="*/ 7533675 w 9124939"/>
              <a:gd name="connsiteY4508" fmla="*/ 858431 h 6507156"/>
              <a:gd name="connsiteX4509" fmla="*/ 7547330 w 9124939"/>
              <a:gd name="connsiteY4509" fmla="*/ 855256 h 6507156"/>
              <a:gd name="connsiteX4510" fmla="*/ 7546060 w 9124939"/>
              <a:gd name="connsiteY4510" fmla="*/ 842559 h 6507156"/>
              <a:gd name="connsiteX4511" fmla="*/ 7637833 w 9124939"/>
              <a:gd name="connsiteY4511" fmla="*/ 787959 h 6507156"/>
              <a:gd name="connsiteX4512" fmla="*/ 7678798 w 9124939"/>
              <a:gd name="connsiteY4512" fmla="*/ 778118 h 6507156"/>
              <a:gd name="connsiteX4513" fmla="*/ 7669271 w 9124939"/>
              <a:gd name="connsiteY4513" fmla="*/ 767643 h 6507156"/>
              <a:gd name="connsiteX4514" fmla="*/ 7719762 w 9124939"/>
              <a:gd name="connsiteY4514" fmla="*/ 757485 h 6507156"/>
              <a:gd name="connsiteX4515" fmla="*/ 7735640 w 9124939"/>
              <a:gd name="connsiteY4515" fmla="*/ 769230 h 6507156"/>
              <a:gd name="connsiteX4516" fmla="*/ 7733099 w 9124939"/>
              <a:gd name="connsiteY4516" fmla="*/ 784785 h 6507156"/>
              <a:gd name="connsiteX4517" fmla="*/ 7750882 w 9124939"/>
              <a:gd name="connsiteY4517" fmla="*/ 798752 h 6507156"/>
              <a:gd name="connsiteX4518" fmla="*/ 7772794 w 9124939"/>
              <a:gd name="connsiteY4518" fmla="*/ 767960 h 6507156"/>
              <a:gd name="connsiteX4519" fmla="*/ 7763267 w 9124939"/>
              <a:gd name="connsiteY4519" fmla="*/ 757167 h 6507156"/>
              <a:gd name="connsiteX4520" fmla="*/ 7766125 w 9124939"/>
              <a:gd name="connsiteY4520" fmla="*/ 738121 h 6507156"/>
              <a:gd name="connsiteX4521" fmla="*/ 7744214 w 9124939"/>
              <a:gd name="connsiteY4521" fmla="*/ 742882 h 6507156"/>
              <a:gd name="connsiteX4522" fmla="*/ 7736910 w 9124939"/>
              <a:gd name="connsiteY4522" fmla="*/ 738438 h 6507156"/>
              <a:gd name="connsiteX4523" fmla="*/ 7796610 w 9124939"/>
              <a:gd name="connsiteY4523" fmla="*/ 690822 h 6507156"/>
              <a:gd name="connsiteX4524" fmla="*/ 7786449 w 9124939"/>
              <a:gd name="connsiteY4524" fmla="*/ 711773 h 6507156"/>
              <a:gd name="connsiteX4525" fmla="*/ 7802009 w 9124939"/>
              <a:gd name="connsiteY4525" fmla="*/ 712726 h 6507156"/>
              <a:gd name="connsiteX4526" fmla="*/ 7802326 w 9124939"/>
              <a:gd name="connsiteY4526" fmla="*/ 741930 h 6507156"/>
              <a:gd name="connsiteX4527" fmla="*/ 7838527 w 9124939"/>
              <a:gd name="connsiteY4527" fmla="*/ 734629 h 6507156"/>
              <a:gd name="connsiteX4528" fmla="*/ 7835987 w 9124939"/>
              <a:gd name="connsiteY4528" fmla="*/ 710186 h 6507156"/>
              <a:gd name="connsiteX4529" fmla="*/ 7839163 w 9124939"/>
              <a:gd name="connsiteY4529" fmla="*/ 700663 h 6507156"/>
              <a:gd name="connsiteX4530" fmla="*/ 7822967 w 9124939"/>
              <a:gd name="connsiteY4530" fmla="*/ 679712 h 6507156"/>
              <a:gd name="connsiteX4531" fmla="*/ 7842020 w 9124939"/>
              <a:gd name="connsiteY4531" fmla="*/ 680981 h 6507156"/>
              <a:gd name="connsiteX4532" fmla="*/ 7842973 w 9124939"/>
              <a:gd name="connsiteY4532" fmla="*/ 663840 h 6507156"/>
              <a:gd name="connsiteX4533" fmla="*/ 7877587 w 9124939"/>
              <a:gd name="connsiteY4533" fmla="*/ 641301 h 6507156"/>
              <a:gd name="connsiteX4534" fmla="*/ 7933476 w 9124939"/>
              <a:gd name="connsiteY4534" fmla="*/ 636540 h 6507156"/>
              <a:gd name="connsiteX4535" fmla="*/ 7944273 w 9124939"/>
              <a:gd name="connsiteY4535" fmla="*/ 634635 h 6507156"/>
              <a:gd name="connsiteX4536" fmla="*/ 7948401 w 9124939"/>
              <a:gd name="connsiteY4536" fmla="*/ 645111 h 6507156"/>
              <a:gd name="connsiteX4537" fmla="*/ 7936652 w 9124939"/>
              <a:gd name="connsiteY4537" fmla="*/ 641936 h 6507156"/>
              <a:gd name="connsiteX4538" fmla="*/ 7906484 w 9124939"/>
              <a:gd name="connsiteY4538" fmla="*/ 651777 h 6507156"/>
              <a:gd name="connsiteX4539" fmla="*/ 7877587 w 9124939"/>
              <a:gd name="connsiteY4539" fmla="*/ 648603 h 6507156"/>
              <a:gd name="connsiteX4540" fmla="*/ 7867425 w 9124939"/>
              <a:gd name="connsiteY4540" fmla="*/ 663522 h 6507156"/>
              <a:gd name="connsiteX4541" fmla="*/ 7874729 w 9124939"/>
              <a:gd name="connsiteY4541" fmla="*/ 683838 h 6507156"/>
              <a:gd name="connsiteX4542" fmla="*/ 7883302 w 9124939"/>
              <a:gd name="connsiteY4542" fmla="*/ 683204 h 6507156"/>
              <a:gd name="connsiteX4543" fmla="*/ 7887431 w 9124939"/>
              <a:gd name="connsiteY4543" fmla="*/ 673998 h 6507156"/>
              <a:gd name="connsiteX4544" fmla="*/ 7900450 w 9124939"/>
              <a:gd name="connsiteY4544" fmla="*/ 680029 h 6507156"/>
              <a:gd name="connsiteX4545" fmla="*/ 7890606 w 9124939"/>
              <a:gd name="connsiteY4545" fmla="*/ 684473 h 6507156"/>
              <a:gd name="connsiteX4546" fmla="*/ 7894099 w 9124939"/>
              <a:gd name="connsiteY4546" fmla="*/ 694949 h 6507156"/>
              <a:gd name="connsiteX4547" fmla="*/ 7903944 w 9124939"/>
              <a:gd name="connsiteY4547" fmla="*/ 723201 h 6507156"/>
              <a:gd name="connsiteX4548" fmla="*/ 7884890 w 9124939"/>
              <a:gd name="connsiteY4548" fmla="*/ 738121 h 6507156"/>
              <a:gd name="connsiteX4549" fmla="*/ 7882032 w 9124939"/>
              <a:gd name="connsiteY4549" fmla="*/ 753040 h 6507156"/>
              <a:gd name="connsiteX4550" fmla="*/ 7893464 w 9124939"/>
              <a:gd name="connsiteY4550" fmla="*/ 758437 h 6507156"/>
              <a:gd name="connsiteX4551" fmla="*/ 7892512 w 9124939"/>
              <a:gd name="connsiteY4551" fmla="*/ 775896 h 6507156"/>
              <a:gd name="connsiteX4552" fmla="*/ 7908389 w 9124939"/>
              <a:gd name="connsiteY4552" fmla="*/ 786689 h 6507156"/>
              <a:gd name="connsiteX4553" fmla="*/ 7885525 w 9124939"/>
              <a:gd name="connsiteY4553" fmla="*/ 794943 h 6507156"/>
              <a:gd name="connsiteX4554" fmla="*/ 7870600 w 9124939"/>
              <a:gd name="connsiteY4554" fmla="*/ 782562 h 6507156"/>
              <a:gd name="connsiteX4555" fmla="*/ 7860121 w 9124939"/>
              <a:gd name="connsiteY4555" fmla="*/ 798752 h 6507156"/>
              <a:gd name="connsiteX4556" fmla="*/ 7834399 w 9124939"/>
              <a:gd name="connsiteY4556" fmla="*/ 803831 h 6507156"/>
              <a:gd name="connsiteX4557" fmla="*/ 7833764 w 9124939"/>
              <a:gd name="connsiteY4557" fmla="*/ 819703 h 6507156"/>
              <a:gd name="connsiteX4558" fmla="*/ 7824237 w 9124939"/>
              <a:gd name="connsiteY4558" fmla="*/ 829544 h 6507156"/>
              <a:gd name="connsiteX4559" fmla="*/ 7833129 w 9124939"/>
              <a:gd name="connsiteY4559" fmla="*/ 845416 h 6507156"/>
              <a:gd name="connsiteX4560" fmla="*/ 7818204 w 9124939"/>
              <a:gd name="connsiteY4560" fmla="*/ 845416 h 6507156"/>
              <a:gd name="connsiteX4561" fmla="*/ 7803279 w 9124939"/>
              <a:gd name="connsiteY4561" fmla="*/ 860018 h 6507156"/>
              <a:gd name="connsiteX4562" fmla="*/ 7806772 w 9124939"/>
              <a:gd name="connsiteY4562" fmla="*/ 879382 h 6507156"/>
              <a:gd name="connsiteX4563" fmla="*/ 7766760 w 9124939"/>
              <a:gd name="connsiteY4563" fmla="*/ 918427 h 6507156"/>
              <a:gd name="connsiteX4564" fmla="*/ 7761679 w 9124939"/>
              <a:gd name="connsiteY4564" fmla="*/ 932394 h 6507156"/>
              <a:gd name="connsiteX4565" fmla="*/ 7788036 w 9124939"/>
              <a:gd name="connsiteY4565" fmla="*/ 935251 h 6507156"/>
              <a:gd name="connsiteX4566" fmla="*/ 7774699 w 9124939"/>
              <a:gd name="connsiteY4566" fmla="*/ 946679 h 6507156"/>
              <a:gd name="connsiteX4567" fmla="*/ 7769301 w 9124939"/>
              <a:gd name="connsiteY4567" fmla="*/ 970170 h 6507156"/>
              <a:gd name="connsiteX4568" fmla="*/ 7726431 w 9124939"/>
              <a:gd name="connsiteY4568" fmla="*/ 1000962 h 6507156"/>
              <a:gd name="connsiteX4569" fmla="*/ 7709918 w 9124939"/>
              <a:gd name="connsiteY4569" fmla="*/ 1053975 h 6507156"/>
              <a:gd name="connsiteX4570" fmla="*/ 7721985 w 9124939"/>
              <a:gd name="connsiteY4570" fmla="*/ 1080006 h 6507156"/>
              <a:gd name="connsiteX4571" fmla="*/ 7717857 w 9124939"/>
              <a:gd name="connsiteY4571" fmla="*/ 1087624 h 6507156"/>
              <a:gd name="connsiteX4572" fmla="*/ 7732464 w 9124939"/>
              <a:gd name="connsiteY4572" fmla="*/ 1106353 h 6507156"/>
              <a:gd name="connsiteX4573" fmla="*/ 7733099 w 9124939"/>
              <a:gd name="connsiteY4573" fmla="*/ 1145081 h 6507156"/>
              <a:gd name="connsiteX4574" fmla="*/ 7741038 w 9124939"/>
              <a:gd name="connsiteY4574" fmla="*/ 1157144 h 6507156"/>
              <a:gd name="connsiteX4575" fmla="*/ 7743579 w 9124939"/>
              <a:gd name="connsiteY4575" fmla="*/ 1227616 h 6507156"/>
              <a:gd name="connsiteX4576" fmla="*/ 7745484 w 9124939"/>
              <a:gd name="connsiteY4576" fmla="*/ 1264439 h 6507156"/>
              <a:gd name="connsiteX4577" fmla="*/ 7746754 w 9124939"/>
              <a:gd name="connsiteY4577" fmla="*/ 1290469 h 6507156"/>
              <a:gd name="connsiteX4578" fmla="*/ 7747072 w 9124939"/>
              <a:gd name="connsiteY4578" fmla="*/ 1305071 h 6507156"/>
              <a:gd name="connsiteX4579" fmla="*/ 7747389 w 9124939"/>
              <a:gd name="connsiteY4579" fmla="*/ 1308246 h 6507156"/>
              <a:gd name="connsiteX4580" fmla="*/ 7748977 w 9124939"/>
              <a:gd name="connsiteY4580" fmla="*/ 1313325 h 6507156"/>
              <a:gd name="connsiteX4581" fmla="*/ 7752470 w 9124939"/>
              <a:gd name="connsiteY4581" fmla="*/ 1325705 h 6507156"/>
              <a:gd name="connsiteX4582" fmla="*/ 7757233 w 9124939"/>
              <a:gd name="connsiteY4582" fmla="*/ 1341894 h 6507156"/>
              <a:gd name="connsiteX4583" fmla="*/ 7756598 w 9124939"/>
              <a:gd name="connsiteY4583" fmla="*/ 1317769 h 6507156"/>
              <a:gd name="connsiteX4584" fmla="*/ 7752470 w 9124939"/>
              <a:gd name="connsiteY4584" fmla="*/ 1267296 h 6507156"/>
              <a:gd name="connsiteX4585" fmla="*/ 7752153 w 9124939"/>
              <a:gd name="connsiteY4585" fmla="*/ 1232377 h 6507156"/>
              <a:gd name="connsiteX4586" fmla="*/ 7744849 w 9124939"/>
              <a:gd name="connsiteY4586" fmla="*/ 1174286 h 6507156"/>
              <a:gd name="connsiteX4587" fmla="*/ 7751200 w 9124939"/>
              <a:gd name="connsiteY4587" fmla="*/ 1141907 h 6507156"/>
              <a:gd name="connsiteX4588" fmla="*/ 7748659 w 9124939"/>
              <a:gd name="connsiteY4588" fmla="*/ 1114606 h 6507156"/>
              <a:gd name="connsiteX4589" fmla="*/ 7736910 w 9124939"/>
              <a:gd name="connsiteY4589" fmla="*/ 1089211 h 6507156"/>
              <a:gd name="connsiteX4590" fmla="*/ 7728971 w 9124939"/>
              <a:gd name="connsiteY4590" fmla="*/ 1055880 h 6507156"/>
              <a:gd name="connsiteX4591" fmla="*/ 7742626 w 9124939"/>
              <a:gd name="connsiteY4591" fmla="*/ 1009533 h 6507156"/>
              <a:gd name="connsiteX4592" fmla="*/ 7794070 w 9124939"/>
              <a:gd name="connsiteY4592" fmla="*/ 989851 h 6507156"/>
              <a:gd name="connsiteX4593" fmla="*/ 7801374 w 9124939"/>
              <a:gd name="connsiteY4593" fmla="*/ 973027 h 6507156"/>
              <a:gd name="connsiteX4594" fmla="*/ 7820427 w 9124939"/>
              <a:gd name="connsiteY4594" fmla="*/ 955885 h 6507156"/>
              <a:gd name="connsiteX4595" fmla="*/ 7837257 w 9124939"/>
              <a:gd name="connsiteY4595" fmla="*/ 968265 h 6507156"/>
              <a:gd name="connsiteX4596" fmla="*/ 7890289 w 9124939"/>
              <a:gd name="connsiteY4596" fmla="*/ 893032 h 6507156"/>
              <a:gd name="connsiteX4597" fmla="*/ 7879809 w 9124939"/>
              <a:gd name="connsiteY4597" fmla="*/ 893032 h 6507156"/>
              <a:gd name="connsiteX4598" fmla="*/ 7875681 w 9124939"/>
              <a:gd name="connsiteY4598" fmla="*/ 888270 h 6507156"/>
              <a:gd name="connsiteX4599" fmla="*/ 7919504 w 9124939"/>
              <a:gd name="connsiteY4599" fmla="*/ 815894 h 6507156"/>
              <a:gd name="connsiteX4600" fmla="*/ 7933158 w 9124939"/>
              <a:gd name="connsiteY4600" fmla="*/ 828274 h 6507156"/>
              <a:gd name="connsiteX4601" fmla="*/ 7947131 w 9124939"/>
              <a:gd name="connsiteY4601" fmla="*/ 817798 h 6507156"/>
              <a:gd name="connsiteX4602" fmla="*/ 7951577 w 9124939"/>
              <a:gd name="connsiteY4602" fmla="*/ 827956 h 6507156"/>
              <a:gd name="connsiteX4603" fmla="*/ 7955070 w 9124939"/>
              <a:gd name="connsiteY4603" fmla="*/ 835892 h 6507156"/>
              <a:gd name="connsiteX4604" fmla="*/ 7957610 w 9124939"/>
              <a:gd name="connsiteY4604" fmla="*/ 840654 h 6507156"/>
              <a:gd name="connsiteX4605" fmla="*/ 7960468 w 9124939"/>
              <a:gd name="connsiteY4605" fmla="*/ 843828 h 6507156"/>
              <a:gd name="connsiteX4606" fmla="*/ 7963961 w 9124939"/>
              <a:gd name="connsiteY4606" fmla="*/ 847320 h 6507156"/>
              <a:gd name="connsiteX4607" fmla="*/ 7968724 w 9124939"/>
              <a:gd name="connsiteY4607" fmla="*/ 851447 h 6507156"/>
              <a:gd name="connsiteX4608" fmla="*/ 7989365 w 9124939"/>
              <a:gd name="connsiteY4608" fmla="*/ 840654 h 6507156"/>
              <a:gd name="connsiteX4609" fmla="*/ 7997304 w 9124939"/>
              <a:gd name="connsiteY4609" fmla="*/ 779388 h 6507156"/>
              <a:gd name="connsiteX4610" fmla="*/ 8037316 w 9124939"/>
              <a:gd name="connsiteY4610" fmla="*/ 745104 h 6507156"/>
              <a:gd name="connsiteX4611" fmla="*/ 8053194 w 9124939"/>
              <a:gd name="connsiteY4611" fmla="*/ 746374 h 6507156"/>
              <a:gd name="connsiteX4612" fmla="*/ 8093206 w 9124939"/>
              <a:gd name="connsiteY4612" fmla="*/ 720344 h 6507156"/>
              <a:gd name="connsiteX4613" fmla="*/ 8112259 w 9124939"/>
              <a:gd name="connsiteY4613" fmla="*/ 732089 h 6507156"/>
              <a:gd name="connsiteX4614" fmla="*/ 8155764 w 9124939"/>
              <a:gd name="connsiteY4614" fmla="*/ 728598 h 6507156"/>
              <a:gd name="connsiteX4615" fmla="*/ 8177040 w 9124939"/>
              <a:gd name="connsiteY4615" fmla="*/ 740025 h 6507156"/>
              <a:gd name="connsiteX4616" fmla="*/ 8189742 w 9124939"/>
              <a:gd name="connsiteY4616" fmla="*/ 737803 h 6507156"/>
              <a:gd name="connsiteX4617" fmla="*/ 8204667 w 9124939"/>
              <a:gd name="connsiteY4617" fmla="*/ 760659 h 6507156"/>
              <a:gd name="connsiteX4618" fmla="*/ 8243409 w 9124939"/>
              <a:gd name="connsiteY4618" fmla="*/ 731772 h 6507156"/>
              <a:gd name="connsiteX4619" fmla="*/ 8241186 w 9124939"/>
              <a:gd name="connsiteY4619" fmla="*/ 693044 h 6507156"/>
              <a:gd name="connsiteX4620" fmla="*/ 8230389 w 9124939"/>
              <a:gd name="connsiteY4620" fmla="*/ 693044 h 6507156"/>
              <a:gd name="connsiteX4621" fmla="*/ 8227213 w 9124939"/>
              <a:gd name="connsiteY4621" fmla="*/ 688918 h 6507156"/>
              <a:gd name="connsiteX4622" fmla="*/ 8254841 w 9124939"/>
              <a:gd name="connsiteY4622" fmla="*/ 674950 h 6507156"/>
              <a:gd name="connsiteX4623" fmla="*/ 8275164 w 9124939"/>
              <a:gd name="connsiteY4623" fmla="*/ 691457 h 6507156"/>
              <a:gd name="connsiteX4624" fmla="*/ 8283103 w 9124939"/>
              <a:gd name="connsiteY4624" fmla="*/ 665427 h 6507156"/>
              <a:gd name="connsiteX4625" fmla="*/ 8307554 w 9124939"/>
              <a:gd name="connsiteY4625" fmla="*/ 662887 h 6507156"/>
              <a:gd name="connsiteX4626" fmla="*/ 8316128 w 9124939"/>
              <a:gd name="connsiteY4626" fmla="*/ 683838 h 6507156"/>
              <a:gd name="connsiteX4627" fmla="*/ 8286596 w 9124939"/>
              <a:gd name="connsiteY4627" fmla="*/ 696854 h 6507156"/>
              <a:gd name="connsiteX4628" fmla="*/ 8310095 w 9124939"/>
              <a:gd name="connsiteY4628" fmla="*/ 706059 h 6507156"/>
              <a:gd name="connsiteX4629" fmla="*/ 8327878 w 9124939"/>
              <a:gd name="connsiteY4629" fmla="*/ 687013 h 6507156"/>
              <a:gd name="connsiteX4630" fmla="*/ 8313906 w 9124939"/>
              <a:gd name="connsiteY4630" fmla="*/ 661618 h 6507156"/>
              <a:gd name="connsiteX4631" fmla="*/ 8315811 w 9124939"/>
              <a:gd name="connsiteY4631" fmla="*/ 647968 h 6507156"/>
              <a:gd name="connsiteX4632" fmla="*/ 8363126 w 9124939"/>
              <a:gd name="connsiteY4632" fmla="*/ 623207 h 6507156"/>
              <a:gd name="connsiteX4633" fmla="*/ 8384403 w 9124939"/>
              <a:gd name="connsiteY4633" fmla="*/ 633683 h 6507156"/>
              <a:gd name="connsiteX4634" fmla="*/ 8375193 w 9124939"/>
              <a:gd name="connsiteY4634" fmla="*/ 646698 h 6507156"/>
              <a:gd name="connsiteX4635" fmla="*/ 8419016 w 9124939"/>
              <a:gd name="connsiteY4635" fmla="*/ 692409 h 6507156"/>
              <a:gd name="connsiteX4636" fmla="*/ 8413617 w 9124939"/>
              <a:gd name="connsiteY4636" fmla="*/ 703837 h 6507156"/>
              <a:gd name="connsiteX4637" fmla="*/ 8397740 w 9124939"/>
              <a:gd name="connsiteY4637" fmla="*/ 705107 h 6507156"/>
              <a:gd name="connsiteX4638" fmla="*/ 8396152 w 9124939"/>
              <a:gd name="connsiteY4638" fmla="*/ 725106 h 6507156"/>
              <a:gd name="connsiteX4639" fmla="*/ 8382179 w 9124939"/>
              <a:gd name="connsiteY4639" fmla="*/ 723201 h 6507156"/>
              <a:gd name="connsiteX4640" fmla="*/ 8388531 w 9124939"/>
              <a:gd name="connsiteY4640" fmla="*/ 738756 h 6507156"/>
              <a:gd name="connsiteX4641" fmla="*/ 8392024 w 9124939"/>
              <a:gd name="connsiteY4641" fmla="*/ 783197 h 6507156"/>
              <a:gd name="connsiteX4642" fmla="*/ 8434576 w 9124939"/>
              <a:gd name="connsiteY4642" fmla="*/ 799704 h 6507156"/>
              <a:gd name="connsiteX4643" fmla="*/ 8470459 w 9124939"/>
              <a:gd name="connsiteY4643" fmla="*/ 763516 h 6507156"/>
              <a:gd name="connsiteX4644" fmla="*/ 8467919 w 9124939"/>
              <a:gd name="connsiteY4644" fmla="*/ 743517 h 6507156"/>
              <a:gd name="connsiteX4645" fmla="*/ 8456169 w 9124939"/>
              <a:gd name="connsiteY4645" fmla="*/ 725741 h 6507156"/>
              <a:gd name="connsiteX4646" fmla="*/ 8464426 w 9124939"/>
              <a:gd name="connsiteY4646" fmla="*/ 697171 h 6507156"/>
              <a:gd name="connsiteX4647" fmla="*/ 8485702 w 9124939"/>
              <a:gd name="connsiteY4647" fmla="*/ 704472 h 6507156"/>
              <a:gd name="connsiteX4648" fmla="*/ 8501580 w 9124939"/>
              <a:gd name="connsiteY4648" fmla="*/ 697806 h 6507156"/>
              <a:gd name="connsiteX4649" fmla="*/ 8517457 w 9124939"/>
              <a:gd name="connsiteY4649" fmla="*/ 700980 h 6507156"/>
              <a:gd name="connsiteX4650" fmla="*/ 8557152 w 9124939"/>
              <a:gd name="connsiteY4650" fmla="*/ 643841 h 6507156"/>
              <a:gd name="connsiteX4651" fmla="*/ 8558739 w 9124939"/>
              <a:gd name="connsiteY4651" fmla="*/ 611145 h 6507156"/>
              <a:gd name="connsiteX4652" fmla="*/ 8570489 w 9124939"/>
              <a:gd name="connsiteY4652" fmla="*/ 604478 h 6507156"/>
              <a:gd name="connsiteX4653" fmla="*/ 8568266 w 9124939"/>
              <a:gd name="connsiteY4653" fmla="*/ 584797 h 6507156"/>
              <a:gd name="connsiteX4654" fmla="*/ 8556199 w 9124939"/>
              <a:gd name="connsiteY4654" fmla="*/ 577178 h 6507156"/>
              <a:gd name="connsiteX4655" fmla="*/ 8551436 w 9124939"/>
              <a:gd name="connsiteY4655" fmla="*/ 596225 h 6507156"/>
              <a:gd name="connsiteX4656" fmla="*/ 8538733 w 9124939"/>
              <a:gd name="connsiteY4656" fmla="*/ 583845 h 6507156"/>
              <a:gd name="connsiteX4657" fmla="*/ 8540321 w 9124939"/>
              <a:gd name="connsiteY4657" fmla="*/ 556227 h 6507156"/>
              <a:gd name="connsiteX4658" fmla="*/ 8498404 w 9124939"/>
              <a:gd name="connsiteY4658" fmla="*/ 459725 h 6507156"/>
              <a:gd name="connsiteX4659" fmla="*/ 8537146 w 9124939"/>
              <a:gd name="connsiteY4659" fmla="*/ 447663 h 6507156"/>
              <a:gd name="connsiteX4660" fmla="*/ 8558739 w 9124939"/>
              <a:gd name="connsiteY4660" fmla="*/ 483533 h 6507156"/>
              <a:gd name="connsiteX4661" fmla="*/ 8560962 w 9124939"/>
              <a:gd name="connsiteY4661" fmla="*/ 474010 h 6507156"/>
              <a:gd name="connsiteX4662" fmla="*/ 8541591 w 9124939"/>
              <a:gd name="connsiteY4662" fmla="*/ 439409 h 6507156"/>
              <a:gd name="connsiteX4663" fmla="*/ 8554294 w 9124939"/>
              <a:gd name="connsiteY4663" fmla="*/ 425442 h 6507156"/>
              <a:gd name="connsiteX4664" fmla="*/ 8554929 w 9124939"/>
              <a:gd name="connsiteY4664" fmla="*/ 393063 h 6507156"/>
              <a:gd name="connsiteX4665" fmla="*/ 8610183 w 9124939"/>
              <a:gd name="connsiteY4665" fmla="*/ 408300 h 6507156"/>
              <a:gd name="connsiteX4666" fmla="*/ 8615264 w 9124939"/>
              <a:gd name="connsiteY4666" fmla="*/ 415601 h 6507156"/>
              <a:gd name="connsiteX4667" fmla="*/ 8694653 w 9124939"/>
              <a:gd name="connsiteY4667" fmla="*/ 427664 h 6507156"/>
              <a:gd name="connsiteX4668" fmla="*/ 8743556 w 9124939"/>
              <a:gd name="connsiteY4668" fmla="*/ 427029 h 6507156"/>
              <a:gd name="connsiteX4669" fmla="*/ 8762609 w 9124939"/>
              <a:gd name="connsiteY4669" fmla="*/ 450202 h 6507156"/>
              <a:gd name="connsiteX4670" fmla="*/ 8774359 w 9124939"/>
              <a:gd name="connsiteY4670" fmla="*/ 442584 h 6507156"/>
              <a:gd name="connsiteX4671" fmla="*/ 8821991 w 9124939"/>
              <a:gd name="connsiteY4671" fmla="*/ 453694 h 6507156"/>
              <a:gd name="connsiteX4672" fmla="*/ 8846443 w 9124939"/>
              <a:gd name="connsiteY4672" fmla="*/ 473693 h 6507156"/>
              <a:gd name="connsiteX4673" fmla="*/ 8868672 w 9124939"/>
              <a:gd name="connsiteY4673" fmla="*/ 474328 h 6507156"/>
              <a:gd name="connsiteX4674" fmla="*/ 8893441 w 9124939"/>
              <a:gd name="connsiteY4674" fmla="*/ 512103 h 6507156"/>
              <a:gd name="connsiteX4675" fmla="*/ 8927419 w 9124939"/>
              <a:gd name="connsiteY4675" fmla="*/ 529880 h 6507156"/>
              <a:gd name="connsiteX4676" fmla="*/ 8947743 w 9124939"/>
              <a:gd name="connsiteY4676" fmla="*/ 535911 h 6507156"/>
              <a:gd name="connsiteX4677" fmla="*/ 8955047 w 9124939"/>
              <a:gd name="connsiteY4677" fmla="*/ 548609 h 6507156"/>
              <a:gd name="connsiteX4678" fmla="*/ 8943932 w 9124939"/>
              <a:gd name="connsiteY4678" fmla="*/ 554958 h 6507156"/>
              <a:gd name="connsiteX4679" fmla="*/ 8958540 w 9124939"/>
              <a:gd name="connsiteY4679" fmla="*/ 567338 h 6507156"/>
              <a:gd name="connsiteX4680" fmla="*/ 8976323 w 9124939"/>
              <a:gd name="connsiteY4680" fmla="*/ 553688 h 6507156"/>
              <a:gd name="connsiteX4681" fmla="*/ 8987437 w 9124939"/>
              <a:gd name="connsiteY4681" fmla="*/ 570195 h 6507156"/>
              <a:gd name="connsiteX4682" fmla="*/ 9056981 w 9124939"/>
              <a:gd name="connsiteY4682" fmla="*/ 569877 h 6507156"/>
              <a:gd name="connsiteX4683" fmla="*/ 9056981 w 9124939"/>
              <a:gd name="connsiteY4683" fmla="*/ 579400 h 6507156"/>
              <a:gd name="connsiteX4684" fmla="*/ 9047455 w 9124939"/>
              <a:gd name="connsiteY4684" fmla="*/ 588924 h 6507156"/>
              <a:gd name="connsiteX4685" fmla="*/ 9075082 w 9124939"/>
              <a:gd name="connsiteY4685" fmla="*/ 605431 h 6507156"/>
              <a:gd name="connsiteX4686" fmla="*/ 9091277 w 9124939"/>
              <a:gd name="connsiteY4686" fmla="*/ 623525 h 6507156"/>
              <a:gd name="connsiteX4687" fmla="*/ 9124938 w 9124939"/>
              <a:gd name="connsiteY4687" fmla="*/ 639714 h 6507156"/>
              <a:gd name="connsiteX4688" fmla="*/ 9124939 w 9124939"/>
              <a:gd name="connsiteY4688" fmla="*/ 5195624 h 6507156"/>
              <a:gd name="connsiteX4689" fmla="*/ 9123986 w 9124939"/>
              <a:gd name="connsiteY4689" fmla="*/ 5195941 h 6507156"/>
              <a:gd name="connsiteX4690" fmla="*/ 9122716 w 9124939"/>
              <a:gd name="connsiteY4690" fmla="*/ 5195941 h 6507156"/>
              <a:gd name="connsiteX4691" fmla="*/ 9120493 w 9124939"/>
              <a:gd name="connsiteY4691" fmla="*/ 5195624 h 6507156"/>
              <a:gd name="connsiteX4692" fmla="*/ 9117953 w 9124939"/>
              <a:gd name="connsiteY4692" fmla="*/ 5194354 h 6507156"/>
              <a:gd name="connsiteX4693" fmla="*/ 9115730 w 9124939"/>
              <a:gd name="connsiteY4693" fmla="*/ 5193084 h 6507156"/>
              <a:gd name="connsiteX4694" fmla="*/ 9112237 w 9124939"/>
              <a:gd name="connsiteY4694" fmla="*/ 5190227 h 6507156"/>
              <a:gd name="connsiteX4695" fmla="*/ 9110649 w 9124939"/>
              <a:gd name="connsiteY4695" fmla="*/ 5188640 h 6507156"/>
              <a:gd name="connsiteX4696" fmla="*/ 9109379 w 9124939"/>
              <a:gd name="connsiteY4696" fmla="*/ 5186418 h 6507156"/>
              <a:gd name="connsiteX4697" fmla="*/ 9108426 w 9124939"/>
              <a:gd name="connsiteY4697" fmla="*/ 5183878 h 6507156"/>
              <a:gd name="connsiteX4698" fmla="*/ 9106521 w 9124939"/>
              <a:gd name="connsiteY4698" fmla="*/ 5180704 h 6507156"/>
              <a:gd name="connsiteX4699" fmla="*/ 9104298 w 9124939"/>
              <a:gd name="connsiteY4699" fmla="*/ 5177529 h 6507156"/>
              <a:gd name="connsiteX4700" fmla="*/ 9102075 w 9124939"/>
              <a:gd name="connsiteY4700" fmla="*/ 5174672 h 6507156"/>
              <a:gd name="connsiteX4701" fmla="*/ 9099217 w 9124939"/>
              <a:gd name="connsiteY4701" fmla="*/ 5172133 h 6507156"/>
              <a:gd name="connsiteX4702" fmla="*/ 9097629 w 9124939"/>
              <a:gd name="connsiteY4702" fmla="*/ 5171180 h 6507156"/>
              <a:gd name="connsiteX4703" fmla="*/ 9096042 w 9124939"/>
              <a:gd name="connsiteY4703" fmla="*/ 5170863 h 6507156"/>
              <a:gd name="connsiteX4704" fmla="*/ 9092866 w 9124939"/>
              <a:gd name="connsiteY4704" fmla="*/ 5169593 h 6507156"/>
              <a:gd name="connsiteX4705" fmla="*/ 9090008 w 9124939"/>
              <a:gd name="connsiteY4705" fmla="*/ 5168323 h 6507156"/>
              <a:gd name="connsiteX4706" fmla="*/ 9087468 w 9124939"/>
              <a:gd name="connsiteY4706" fmla="*/ 5166419 h 6507156"/>
              <a:gd name="connsiteX4707" fmla="*/ 9085245 w 9124939"/>
              <a:gd name="connsiteY4707" fmla="*/ 5164831 h 6507156"/>
              <a:gd name="connsiteX4708" fmla="*/ 9082387 w 9124939"/>
              <a:gd name="connsiteY4708" fmla="*/ 5161974 h 6507156"/>
              <a:gd name="connsiteX4709" fmla="*/ 9081434 w 9124939"/>
              <a:gd name="connsiteY4709" fmla="*/ 5160704 h 6507156"/>
              <a:gd name="connsiteX4710" fmla="*/ 9068097 w 9124939"/>
              <a:gd name="connsiteY4710" fmla="*/ 5148959 h 6507156"/>
              <a:gd name="connsiteX4711" fmla="*/ 9065239 w 9124939"/>
              <a:gd name="connsiteY4711" fmla="*/ 5153086 h 6507156"/>
              <a:gd name="connsiteX4712" fmla="*/ 9060476 w 9124939"/>
              <a:gd name="connsiteY4712" fmla="*/ 5159752 h 6507156"/>
              <a:gd name="connsiteX4713" fmla="*/ 9044598 w 9124939"/>
              <a:gd name="connsiteY4713" fmla="*/ 5164514 h 6507156"/>
              <a:gd name="connsiteX4714" fmla="*/ 9032531 w 9124939"/>
              <a:gd name="connsiteY4714" fmla="*/ 5175625 h 6507156"/>
              <a:gd name="connsiteX4715" fmla="*/ 9015383 w 9124939"/>
              <a:gd name="connsiteY4715" fmla="*/ 5180386 h 6507156"/>
              <a:gd name="connsiteX4716" fmla="*/ 8997283 w 9124939"/>
              <a:gd name="connsiteY4716" fmla="*/ 5182926 h 6507156"/>
              <a:gd name="connsiteX4717" fmla="*/ 8979817 w 9124939"/>
              <a:gd name="connsiteY4717" fmla="*/ 5179117 h 6507156"/>
              <a:gd name="connsiteX4718" fmla="*/ 8953461 w 9124939"/>
              <a:gd name="connsiteY4718" fmla="*/ 5181656 h 6507156"/>
              <a:gd name="connsiteX4719" fmla="*/ 8953461 w 9124939"/>
              <a:gd name="connsiteY4719" fmla="*/ 5174355 h 6507156"/>
              <a:gd name="connsiteX4720" fmla="*/ 8933455 w 9124939"/>
              <a:gd name="connsiteY4720" fmla="*/ 5179117 h 6507156"/>
              <a:gd name="connsiteX4721" fmla="*/ 8908051 w 9124939"/>
              <a:gd name="connsiteY4721" fmla="*/ 5181656 h 6507156"/>
              <a:gd name="connsiteX4722" fmla="*/ 8908051 w 9124939"/>
              <a:gd name="connsiteY4722" fmla="*/ 5173085 h 6507156"/>
              <a:gd name="connsiteX4723" fmla="*/ 8901065 w 9124939"/>
              <a:gd name="connsiteY4723" fmla="*/ 5174990 h 6507156"/>
              <a:gd name="connsiteX4724" fmla="*/ 8895349 w 9124939"/>
              <a:gd name="connsiteY4724" fmla="*/ 5175942 h 6507156"/>
              <a:gd name="connsiteX4725" fmla="*/ 8890903 w 9124939"/>
              <a:gd name="connsiteY4725" fmla="*/ 5176894 h 6507156"/>
              <a:gd name="connsiteX4726" fmla="*/ 8881059 w 9124939"/>
              <a:gd name="connsiteY4726" fmla="*/ 5177529 h 6507156"/>
              <a:gd name="connsiteX4727" fmla="*/ 8873755 w 9124939"/>
              <a:gd name="connsiteY4727" fmla="*/ 5177847 h 6507156"/>
              <a:gd name="connsiteX4728" fmla="*/ 8859147 w 9124939"/>
              <a:gd name="connsiteY4728" fmla="*/ 5190227 h 6507156"/>
              <a:gd name="connsiteX4729" fmla="*/ 8856607 w 9124939"/>
              <a:gd name="connsiteY4729" fmla="*/ 5190227 h 6507156"/>
              <a:gd name="connsiteX4730" fmla="*/ 8850256 w 9124939"/>
              <a:gd name="connsiteY4730" fmla="*/ 5190862 h 6507156"/>
              <a:gd name="connsiteX4731" fmla="*/ 8846128 w 9124939"/>
              <a:gd name="connsiteY4731" fmla="*/ 5191497 h 6507156"/>
              <a:gd name="connsiteX4732" fmla="*/ 8842000 w 9124939"/>
              <a:gd name="connsiteY4732" fmla="*/ 5192449 h 6507156"/>
              <a:gd name="connsiteX4733" fmla="*/ 8836919 w 9124939"/>
              <a:gd name="connsiteY4733" fmla="*/ 5193719 h 6507156"/>
              <a:gd name="connsiteX4734" fmla="*/ 8832473 w 9124939"/>
              <a:gd name="connsiteY4734" fmla="*/ 5195624 h 6507156"/>
              <a:gd name="connsiteX4735" fmla="*/ 8828027 w 9124939"/>
              <a:gd name="connsiteY4735" fmla="*/ 5197211 h 6507156"/>
              <a:gd name="connsiteX4736" fmla="*/ 8824852 w 9124939"/>
              <a:gd name="connsiteY4736" fmla="*/ 5197846 h 6507156"/>
              <a:gd name="connsiteX4737" fmla="*/ 8821994 w 9124939"/>
              <a:gd name="connsiteY4737" fmla="*/ 5197846 h 6507156"/>
              <a:gd name="connsiteX4738" fmla="*/ 8820089 w 9124939"/>
              <a:gd name="connsiteY4738" fmla="*/ 5197529 h 6507156"/>
              <a:gd name="connsiteX4739" fmla="*/ 8818183 w 9124939"/>
              <a:gd name="connsiteY4739" fmla="*/ 5197211 h 6507156"/>
              <a:gd name="connsiteX4740" fmla="*/ 8817231 w 9124939"/>
              <a:gd name="connsiteY4740" fmla="*/ 5196576 h 6507156"/>
              <a:gd name="connsiteX4741" fmla="*/ 8816278 w 9124939"/>
              <a:gd name="connsiteY4741" fmla="*/ 5195624 h 6507156"/>
              <a:gd name="connsiteX4742" fmla="*/ 8815008 w 9124939"/>
              <a:gd name="connsiteY4742" fmla="*/ 5195941 h 6507156"/>
              <a:gd name="connsiteX4743" fmla="*/ 8813102 w 9124939"/>
              <a:gd name="connsiteY4743" fmla="*/ 5196259 h 6507156"/>
              <a:gd name="connsiteX4744" fmla="*/ 8811515 w 9124939"/>
              <a:gd name="connsiteY4744" fmla="*/ 5197211 h 6507156"/>
              <a:gd name="connsiteX4745" fmla="*/ 8809609 w 9124939"/>
              <a:gd name="connsiteY4745" fmla="*/ 5198481 h 6507156"/>
              <a:gd name="connsiteX4746" fmla="*/ 8808022 w 9124939"/>
              <a:gd name="connsiteY4746" fmla="*/ 5200068 h 6507156"/>
              <a:gd name="connsiteX4747" fmla="*/ 8806434 w 9124939"/>
              <a:gd name="connsiteY4747" fmla="*/ 5202608 h 6507156"/>
              <a:gd name="connsiteX4748" fmla="*/ 8805799 w 9124939"/>
              <a:gd name="connsiteY4748" fmla="*/ 5204195 h 6507156"/>
              <a:gd name="connsiteX4749" fmla="*/ 8805481 w 9124939"/>
              <a:gd name="connsiteY4749" fmla="*/ 5205782 h 6507156"/>
              <a:gd name="connsiteX4750" fmla="*/ 8805164 w 9124939"/>
              <a:gd name="connsiteY4750" fmla="*/ 5207370 h 6507156"/>
              <a:gd name="connsiteX4751" fmla="*/ 8803893 w 9124939"/>
              <a:gd name="connsiteY4751" fmla="*/ 5208639 h 6507156"/>
              <a:gd name="connsiteX4752" fmla="*/ 8802623 w 9124939"/>
              <a:gd name="connsiteY4752" fmla="*/ 5209274 h 6507156"/>
              <a:gd name="connsiteX4753" fmla="*/ 8800718 w 9124939"/>
              <a:gd name="connsiteY4753" fmla="*/ 5209909 h 6507156"/>
              <a:gd name="connsiteX4754" fmla="*/ 8799130 w 9124939"/>
              <a:gd name="connsiteY4754" fmla="*/ 5209909 h 6507156"/>
              <a:gd name="connsiteX4755" fmla="*/ 8796907 w 9124939"/>
              <a:gd name="connsiteY4755" fmla="*/ 5209909 h 6507156"/>
              <a:gd name="connsiteX4756" fmla="*/ 8792461 w 9124939"/>
              <a:gd name="connsiteY4756" fmla="*/ 5209592 h 6507156"/>
              <a:gd name="connsiteX4757" fmla="*/ 8787698 w 9124939"/>
              <a:gd name="connsiteY4757" fmla="*/ 5208639 h 6507156"/>
              <a:gd name="connsiteX4758" fmla="*/ 8783888 w 9124939"/>
              <a:gd name="connsiteY4758" fmla="*/ 5207052 h 6507156"/>
              <a:gd name="connsiteX4759" fmla="*/ 8780077 w 9124939"/>
              <a:gd name="connsiteY4759" fmla="*/ 5205782 h 6507156"/>
              <a:gd name="connsiteX4760" fmla="*/ 8761659 w 9124939"/>
              <a:gd name="connsiteY4760" fmla="*/ 5205782 h 6507156"/>
              <a:gd name="connsiteX4761" fmla="*/ 8759754 w 9124939"/>
              <a:gd name="connsiteY4761" fmla="*/ 5205465 h 6507156"/>
              <a:gd name="connsiteX4762" fmla="*/ 8757531 w 9124939"/>
              <a:gd name="connsiteY4762" fmla="*/ 5204195 h 6507156"/>
              <a:gd name="connsiteX4763" fmla="*/ 8755943 w 9124939"/>
              <a:gd name="connsiteY4763" fmla="*/ 5202608 h 6507156"/>
              <a:gd name="connsiteX4764" fmla="*/ 8754038 w 9124939"/>
              <a:gd name="connsiteY4764" fmla="*/ 5200703 h 6507156"/>
              <a:gd name="connsiteX4765" fmla="*/ 8751497 w 9124939"/>
              <a:gd name="connsiteY4765" fmla="*/ 5197211 h 6507156"/>
              <a:gd name="connsiteX4766" fmla="*/ 8750545 w 9124939"/>
              <a:gd name="connsiteY4766" fmla="*/ 5195624 h 6507156"/>
              <a:gd name="connsiteX4767" fmla="*/ 8749274 w 9124939"/>
              <a:gd name="connsiteY4767" fmla="*/ 5193402 h 6507156"/>
              <a:gd name="connsiteX4768" fmla="*/ 8746099 w 9124939"/>
              <a:gd name="connsiteY4768" fmla="*/ 5188323 h 6507156"/>
              <a:gd name="connsiteX4769" fmla="*/ 8741653 w 9124939"/>
              <a:gd name="connsiteY4769" fmla="*/ 5183561 h 6507156"/>
              <a:gd name="connsiteX4770" fmla="*/ 8740065 w 9124939"/>
              <a:gd name="connsiteY4770" fmla="*/ 5181339 h 6507156"/>
              <a:gd name="connsiteX4771" fmla="*/ 8738478 w 9124939"/>
              <a:gd name="connsiteY4771" fmla="*/ 5180386 h 6507156"/>
              <a:gd name="connsiteX4772" fmla="*/ 8736572 w 9124939"/>
              <a:gd name="connsiteY4772" fmla="*/ 5179117 h 6507156"/>
              <a:gd name="connsiteX4773" fmla="*/ 8733397 w 9124939"/>
              <a:gd name="connsiteY4773" fmla="*/ 5177212 h 6507156"/>
              <a:gd name="connsiteX4774" fmla="*/ 8725458 w 9124939"/>
              <a:gd name="connsiteY4774" fmla="*/ 5171498 h 6507156"/>
              <a:gd name="connsiteX4775" fmla="*/ 8715296 w 9124939"/>
              <a:gd name="connsiteY4775" fmla="*/ 5163244 h 6507156"/>
              <a:gd name="connsiteX4776" fmla="*/ 8699419 w 9124939"/>
              <a:gd name="connsiteY4776" fmla="*/ 5148959 h 6507156"/>
              <a:gd name="connsiteX4777" fmla="*/ 8699419 w 9124939"/>
              <a:gd name="connsiteY4777" fmla="*/ 5140388 h 6507156"/>
              <a:gd name="connsiteX4778" fmla="*/ 8696878 w 9124939"/>
              <a:gd name="connsiteY4778" fmla="*/ 5139753 h 6507156"/>
              <a:gd name="connsiteX4779" fmla="*/ 8690527 w 9124939"/>
              <a:gd name="connsiteY4779" fmla="*/ 5138166 h 6507156"/>
              <a:gd name="connsiteX4780" fmla="*/ 8687034 w 9124939"/>
              <a:gd name="connsiteY4780" fmla="*/ 5137213 h 6507156"/>
              <a:gd name="connsiteX4781" fmla="*/ 8684176 w 9124939"/>
              <a:gd name="connsiteY4781" fmla="*/ 5135943 h 6507156"/>
              <a:gd name="connsiteX4782" fmla="*/ 8681318 w 9124939"/>
              <a:gd name="connsiteY4782" fmla="*/ 5134674 h 6507156"/>
              <a:gd name="connsiteX4783" fmla="*/ 8680365 w 9124939"/>
              <a:gd name="connsiteY4783" fmla="*/ 5133721 h 6507156"/>
              <a:gd name="connsiteX4784" fmla="*/ 8679730 w 9124939"/>
              <a:gd name="connsiteY4784" fmla="*/ 5132769 h 6507156"/>
              <a:gd name="connsiteX4785" fmla="*/ 8677825 w 9124939"/>
              <a:gd name="connsiteY4785" fmla="*/ 5128642 h 6507156"/>
              <a:gd name="connsiteX4786" fmla="*/ 8674967 w 9124939"/>
              <a:gd name="connsiteY4786" fmla="*/ 5124198 h 6507156"/>
              <a:gd name="connsiteX4787" fmla="*/ 8671791 w 9124939"/>
              <a:gd name="connsiteY4787" fmla="*/ 5119753 h 6507156"/>
              <a:gd name="connsiteX4788" fmla="*/ 8670204 w 9124939"/>
              <a:gd name="connsiteY4788" fmla="*/ 5118166 h 6507156"/>
              <a:gd name="connsiteX4789" fmla="*/ 8668934 w 9124939"/>
              <a:gd name="connsiteY4789" fmla="*/ 5116896 h 6507156"/>
              <a:gd name="connsiteX4790" fmla="*/ 8666076 w 9124939"/>
              <a:gd name="connsiteY4790" fmla="*/ 5115309 h 6507156"/>
              <a:gd name="connsiteX4791" fmla="*/ 8663535 w 9124939"/>
              <a:gd name="connsiteY4791" fmla="*/ 5114039 h 6507156"/>
              <a:gd name="connsiteX4792" fmla="*/ 8660677 w 9124939"/>
              <a:gd name="connsiteY4792" fmla="*/ 5113404 h 6507156"/>
              <a:gd name="connsiteX4793" fmla="*/ 8659089 w 9124939"/>
              <a:gd name="connsiteY4793" fmla="*/ 5107055 h 6507156"/>
              <a:gd name="connsiteX4794" fmla="*/ 8659725 w 9124939"/>
              <a:gd name="connsiteY4794" fmla="*/ 5106421 h 6507156"/>
              <a:gd name="connsiteX4795" fmla="*/ 8660360 w 9124939"/>
              <a:gd name="connsiteY4795" fmla="*/ 5103563 h 6507156"/>
              <a:gd name="connsiteX4796" fmla="*/ 8660677 w 9124939"/>
              <a:gd name="connsiteY4796" fmla="*/ 5101976 h 6507156"/>
              <a:gd name="connsiteX4797" fmla="*/ 8660677 w 9124939"/>
              <a:gd name="connsiteY4797" fmla="*/ 5100389 h 6507156"/>
              <a:gd name="connsiteX4798" fmla="*/ 8660042 w 9124939"/>
              <a:gd name="connsiteY4798" fmla="*/ 5098802 h 6507156"/>
              <a:gd name="connsiteX4799" fmla="*/ 8659089 w 9124939"/>
              <a:gd name="connsiteY4799" fmla="*/ 5097532 h 6507156"/>
              <a:gd name="connsiteX4800" fmla="*/ 8650515 w 9124939"/>
              <a:gd name="connsiteY4800" fmla="*/ 5088961 h 6507156"/>
              <a:gd name="connsiteX4801" fmla="*/ 8646070 w 9124939"/>
              <a:gd name="connsiteY4801" fmla="*/ 5084517 h 6507156"/>
              <a:gd name="connsiteX4802" fmla="*/ 8642577 w 9124939"/>
              <a:gd name="connsiteY4802" fmla="*/ 5080707 h 6507156"/>
              <a:gd name="connsiteX4803" fmla="*/ 8639719 w 9124939"/>
              <a:gd name="connsiteY4803" fmla="*/ 5077215 h 6507156"/>
              <a:gd name="connsiteX4804" fmla="*/ 8635273 w 9124939"/>
              <a:gd name="connsiteY4804" fmla="*/ 5075945 h 6507156"/>
              <a:gd name="connsiteX4805" fmla="*/ 8629557 w 9124939"/>
              <a:gd name="connsiteY4805" fmla="*/ 5074041 h 6507156"/>
              <a:gd name="connsiteX4806" fmla="*/ 8622889 w 9124939"/>
              <a:gd name="connsiteY4806" fmla="*/ 5071819 h 6507156"/>
              <a:gd name="connsiteX4807" fmla="*/ 8622889 w 9124939"/>
              <a:gd name="connsiteY4807" fmla="*/ 5060708 h 6507156"/>
              <a:gd name="connsiteX4808" fmla="*/ 8602565 w 9124939"/>
              <a:gd name="connsiteY4808" fmla="*/ 5059121 h 6507156"/>
              <a:gd name="connsiteX4809" fmla="*/ 8588275 w 9124939"/>
              <a:gd name="connsiteY4809" fmla="*/ 5044518 h 6507156"/>
              <a:gd name="connsiteX4810" fmla="*/ 8564459 w 9124939"/>
              <a:gd name="connsiteY4810" fmla="*/ 5038804 h 6507156"/>
              <a:gd name="connsiteX4811" fmla="*/ 8561601 w 9124939"/>
              <a:gd name="connsiteY4811" fmla="*/ 5038169 h 6507156"/>
              <a:gd name="connsiteX4812" fmla="*/ 8558425 w 9124939"/>
              <a:gd name="connsiteY4812" fmla="*/ 5036582 h 6507156"/>
              <a:gd name="connsiteX4813" fmla="*/ 8552392 w 9124939"/>
              <a:gd name="connsiteY4813" fmla="*/ 5033407 h 6507156"/>
              <a:gd name="connsiteX4814" fmla="*/ 8546041 w 9124939"/>
              <a:gd name="connsiteY4814" fmla="*/ 5029598 h 6507156"/>
              <a:gd name="connsiteX4815" fmla="*/ 8544771 w 9124939"/>
              <a:gd name="connsiteY4815" fmla="*/ 5028328 h 6507156"/>
              <a:gd name="connsiteX4816" fmla="*/ 8540642 w 9124939"/>
              <a:gd name="connsiteY4816" fmla="*/ 5025471 h 6507156"/>
              <a:gd name="connsiteX4817" fmla="*/ 8538737 w 9124939"/>
              <a:gd name="connsiteY4817" fmla="*/ 5023566 h 6507156"/>
              <a:gd name="connsiteX4818" fmla="*/ 8536197 w 9124939"/>
              <a:gd name="connsiteY4818" fmla="*/ 5022296 h 6507156"/>
              <a:gd name="connsiteX4819" fmla="*/ 8533656 w 9124939"/>
              <a:gd name="connsiteY4819" fmla="*/ 5021027 h 6507156"/>
              <a:gd name="connsiteX4820" fmla="*/ 8531433 w 9124939"/>
              <a:gd name="connsiteY4820" fmla="*/ 5020709 h 6507156"/>
              <a:gd name="connsiteX4821" fmla="*/ 8529211 w 9124939"/>
              <a:gd name="connsiteY4821" fmla="*/ 5020709 h 6507156"/>
              <a:gd name="connsiteX4822" fmla="*/ 8526988 w 9124939"/>
              <a:gd name="connsiteY4822" fmla="*/ 5021027 h 6507156"/>
              <a:gd name="connsiteX4823" fmla="*/ 8521907 w 9124939"/>
              <a:gd name="connsiteY4823" fmla="*/ 5022614 h 6507156"/>
              <a:gd name="connsiteX4824" fmla="*/ 8516826 w 9124939"/>
              <a:gd name="connsiteY4824" fmla="*/ 5024201 h 6507156"/>
              <a:gd name="connsiteX4825" fmla="*/ 8500313 w 9124939"/>
              <a:gd name="connsiteY4825" fmla="*/ 4996583 h 6507156"/>
              <a:gd name="connsiteX4826" fmla="*/ 8488246 w 9124939"/>
              <a:gd name="connsiteY4826" fmla="*/ 4991821 h 6507156"/>
              <a:gd name="connsiteX4827" fmla="*/ 8478720 w 9124939"/>
              <a:gd name="connsiteY4827" fmla="*/ 4987377 h 6507156"/>
              <a:gd name="connsiteX4828" fmla="*/ 8471098 w 9124939"/>
              <a:gd name="connsiteY4828" fmla="*/ 4983885 h 6507156"/>
              <a:gd name="connsiteX4829" fmla="*/ 8469511 w 9124939"/>
              <a:gd name="connsiteY4829" fmla="*/ 4983250 h 6507156"/>
              <a:gd name="connsiteX4830" fmla="*/ 8468558 w 9124939"/>
              <a:gd name="connsiteY4830" fmla="*/ 4982298 h 6507156"/>
              <a:gd name="connsiteX4831" fmla="*/ 8466653 w 9124939"/>
              <a:gd name="connsiteY4831" fmla="*/ 4980076 h 6507156"/>
              <a:gd name="connsiteX4832" fmla="*/ 8464430 w 9124939"/>
              <a:gd name="connsiteY4832" fmla="*/ 4975631 h 6507156"/>
              <a:gd name="connsiteX4833" fmla="*/ 8462524 w 9124939"/>
              <a:gd name="connsiteY4833" fmla="*/ 4973092 h 6507156"/>
              <a:gd name="connsiteX4834" fmla="*/ 8460937 w 9124939"/>
              <a:gd name="connsiteY4834" fmla="*/ 4971187 h 6507156"/>
              <a:gd name="connsiteX4835" fmla="*/ 8459349 w 9124939"/>
              <a:gd name="connsiteY4835" fmla="*/ 4970552 h 6507156"/>
              <a:gd name="connsiteX4836" fmla="*/ 8458079 w 9124939"/>
              <a:gd name="connsiteY4836" fmla="*/ 4969917 h 6507156"/>
              <a:gd name="connsiteX4837" fmla="*/ 8456491 w 9124939"/>
              <a:gd name="connsiteY4837" fmla="*/ 4969600 h 6507156"/>
              <a:gd name="connsiteX4838" fmla="*/ 8454268 w 9124939"/>
              <a:gd name="connsiteY4838" fmla="*/ 4969600 h 6507156"/>
              <a:gd name="connsiteX4839" fmla="*/ 8452680 w 9124939"/>
              <a:gd name="connsiteY4839" fmla="*/ 4969282 h 6507156"/>
              <a:gd name="connsiteX4840" fmla="*/ 8450775 w 9124939"/>
              <a:gd name="connsiteY4840" fmla="*/ 4968647 h 6507156"/>
              <a:gd name="connsiteX4841" fmla="*/ 8449187 w 9124939"/>
              <a:gd name="connsiteY4841" fmla="*/ 4968012 h 6507156"/>
              <a:gd name="connsiteX4842" fmla="*/ 8447599 w 9124939"/>
              <a:gd name="connsiteY4842" fmla="*/ 4967378 h 6507156"/>
              <a:gd name="connsiteX4843" fmla="*/ 8444741 w 9124939"/>
              <a:gd name="connsiteY4843" fmla="*/ 4964838 h 6507156"/>
              <a:gd name="connsiteX4844" fmla="*/ 8442519 w 9124939"/>
              <a:gd name="connsiteY4844" fmla="*/ 4962298 h 6507156"/>
              <a:gd name="connsiteX4845" fmla="*/ 8438390 w 9124939"/>
              <a:gd name="connsiteY4845" fmla="*/ 4956267 h 6507156"/>
              <a:gd name="connsiteX4846" fmla="*/ 8436485 w 9124939"/>
              <a:gd name="connsiteY4846" fmla="*/ 4953727 h 6507156"/>
              <a:gd name="connsiteX4847" fmla="*/ 8434262 w 9124939"/>
              <a:gd name="connsiteY4847" fmla="*/ 4951188 h 6507156"/>
              <a:gd name="connsiteX4848" fmla="*/ 8433310 w 9124939"/>
              <a:gd name="connsiteY4848" fmla="*/ 4949918 h 6507156"/>
              <a:gd name="connsiteX4849" fmla="*/ 8431722 w 9124939"/>
              <a:gd name="connsiteY4849" fmla="*/ 4949283 h 6507156"/>
              <a:gd name="connsiteX4850" fmla="*/ 8428546 w 9124939"/>
              <a:gd name="connsiteY4850" fmla="*/ 4948648 h 6507156"/>
              <a:gd name="connsiteX4851" fmla="*/ 8425053 w 9124939"/>
              <a:gd name="connsiteY4851" fmla="*/ 4948331 h 6507156"/>
              <a:gd name="connsiteX4852" fmla="*/ 8421560 w 9124939"/>
              <a:gd name="connsiteY4852" fmla="*/ 4948331 h 6507156"/>
              <a:gd name="connsiteX4853" fmla="*/ 8415209 w 9124939"/>
              <a:gd name="connsiteY4853" fmla="*/ 4948648 h 6507156"/>
              <a:gd name="connsiteX4854" fmla="*/ 8412351 w 9124939"/>
              <a:gd name="connsiteY4854" fmla="*/ 4949283 h 6507156"/>
              <a:gd name="connsiteX4855" fmla="*/ 8409493 w 9124939"/>
              <a:gd name="connsiteY4855" fmla="*/ 4948331 h 6507156"/>
              <a:gd name="connsiteX4856" fmla="*/ 8406318 w 9124939"/>
              <a:gd name="connsiteY4856" fmla="*/ 4946743 h 6507156"/>
              <a:gd name="connsiteX4857" fmla="*/ 8402825 w 9124939"/>
              <a:gd name="connsiteY4857" fmla="*/ 4945156 h 6507156"/>
              <a:gd name="connsiteX4858" fmla="*/ 8399014 w 9124939"/>
              <a:gd name="connsiteY4858" fmla="*/ 4942934 h 6507156"/>
              <a:gd name="connsiteX4859" fmla="*/ 8395203 w 9124939"/>
              <a:gd name="connsiteY4859" fmla="*/ 4940077 h 6507156"/>
              <a:gd name="connsiteX4860" fmla="*/ 8393933 w 9124939"/>
              <a:gd name="connsiteY4860" fmla="*/ 4938490 h 6507156"/>
              <a:gd name="connsiteX4861" fmla="*/ 8392345 w 9124939"/>
              <a:gd name="connsiteY4861" fmla="*/ 4936585 h 6507156"/>
              <a:gd name="connsiteX4862" fmla="*/ 8391393 w 9124939"/>
              <a:gd name="connsiteY4862" fmla="*/ 4934680 h 6507156"/>
              <a:gd name="connsiteX4863" fmla="*/ 8390440 w 9124939"/>
              <a:gd name="connsiteY4863" fmla="*/ 4932776 h 6507156"/>
              <a:gd name="connsiteX4864" fmla="*/ 8389805 w 9124939"/>
              <a:gd name="connsiteY4864" fmla="*/ 4930871 h 6507156"/>
              <a:gd name="connsiteX4865" fmla="*/ 8388535 w 9124939"/>
              <a:gd name="connsiteY4865" fmla="*/ 4929601 h 6507156"/>
              <a:gd name="connsiteX4866" fmla="*/ 8387265 w 9124939"/>
              <a:gd name="connsiteY4866" fmla="*/ 4928966 h 6507156"/>
              <a:gd name="connsiteX4867" fmla="*/ 8385677 w 9124939"/>
              <a:gd name="connsiteY4867" fmla="*/ 4928014 h 6507156"/>
              <a:gd name="connsiteX4868" fmla="*/ 8384407 w 9124939"/>
              <a:gd name="connsiteY4868" fmla="*/ 4928014 h 6507156"/>
              <a:gd name="connsiteX4869" fmla="*/ 8382501 w 9124939"/>
              <a:gd name="connsiteY4869" fmla="*/ 4928014 h 6507156"/>
              <a:gd name="connsiteX4870" fmla="*/ 8379008 w 9124939"/>
              <a:gd name="connsiteY4870" fmla="*/ 4928966 h 6507156"/>
              <a:gd name="connsiteX4871" fmla="*/ 8375833 w 9124939"/>
              <a:gd name="connsiteY4871" fmla="*/ 4929918 h 6507156"/>
              <a:gd name="connsiteX4872" fmla="*/ 8372975 w 9124939"/>
              <a:gd name="connsiteY4872" fmla="*/ 4931188 h 6507156"/>
              <a:gd name="connsiteX4873" fmla="*/ 8370117 w 9124939"/>
              <a:gd name="connsiteY4873" fmla="*/ 4932776 h 6507156"/>
              <a:gd name="connsiteX4874" fmla="*/ 8363448 w 9124939"/>
              <a:gd name="connsiteY4874" fmla="*/ 4935633 h 6507156"/>
              <a:gd name="connsiteX4875" fmla="*/ 8347571 w 9124939"/>
              <a:gd name="connsiteY4875" fmla="*/ 4941664 h 6507156"/>
              <a:gd name="connsiteX4876" fmla="*/ 8330105 w 9124939"/>
              <a:gd name="connsiteY4876" fmla="*/ 4948965 h 6507156"/>
              <a:gd name="connsiteX4877" fmla="*/ 8323437 w 9124939"/>
              <a:gd name="connsiteY4877" fmla="*/ 4952140 h 6507156"/>
              <a:gd name="connsiteX4878" fmla="*/ 8319308 w 9124939"/>
              <a:gd name="connsiteY4878" fmla="*/ 4954680 h 6507156"/>
              <a:gd name="connsiteX4879" fmla="*/ 8316450 w 9124939"/>
              <a:gd name="connsiteY4879" fmla="*/ 4955949 h 6507156"/>
              <a:gd name="connsiteX4880" fmla="*/ 8311052 w 9124939"/>
              <a:gd name="connsiteY4880" fmla="*/ 4958489 h 6507156"/>
              <a:gd name="connsiteX4881" fmla="*/ 8294222 w 9124939"/>
              <a:gd name="connsiteY4881" fmla="*/ 4964521 h 6507156"/>
              <a:gd name="connsiteX4882" fmla="*/ 8271993 w 9124939"/>
              <a:gd name="connsiteY4882" fmla="*/ 4972457 h 6507156"/>
              <a:gd name="connsiteX4883" fmla="*/ 8246589 w 9124939"/>
              <a:gd name="connsiteY4883" fmla="*/ 4980393 h 6507156"/>
              <a:gd name="connsiteX4884" fmla="*/ 8200861 w 9124939"/>
              <a:gd name="connsiteY4884" fmla="*/ 4995631 h 6507156"/>
              <a:gd name="connsiteX4885" fmla="*/ 8179903 w 9124939"/>
              <a:gd name="connsiteY4885" fmla="*/ 5002297 h 6507156"/>
              <a:gd name="connsiteX4886" fmla="*/ 8161802 w 9124939"/>
              <a:gd name="connsiteY4886" fmla="*/ 5002297 h 6507156"/>
              <a:gd name="connsiteX4887" fmla="*/ 8158944 w 9124939"/>
              <a:gd name="connsiteY4887" fmla="*/ 5004519 h 6507156"/>
              <a:gd name="connsiteX4888" fmla="*/ 8156086 w 9124939"/>
              <a:gd name="connsiteY4888" fmla="*/ 5006424 h 6507156"/>
              <a:gd name="connsiteX4889" fmla="*/ 8152276 w 9124939"/>
              <a:gd name="connsiteY4889" fmla="*/ 5008646 h 6507156"/>
              <a:gd name="connsiteX4890" fmla="*/ 8147513 w 9124939"/>
              <a:gd name="connsiteY4890" fmla="*/ 5011186 h 6507156"/>
              <a:gd name="connsiteX4891" fmla="*/ 8142749 w 9124939"/>
              <a:gd name="connsiteY4891" fmla="*/ 5013090 h 6507156"/>
              <a:gd name="connsiteX4892" fmla="*/ 8139891 w 9124939"/>
              <a:gd name="connsiteY4892" fmla="*/ 5014043 h 6507156"/>
              <a:gd name="connsiteX4893" fmla="*/ 8137033 w 9124939"/>
              <a:gd name="connsiteY4893" fmla="*/ 5014678 h 6507156"/>
              <a:gd name="connsiteX4894" fmla="*/ 8134175 w 9124939"/>
              <a:gd name="connsiteY4894" fmla="*/ 5014995 h 6507156"/>
              <a:gd name="connsiteX4895" fmla="*/ 8131000 w 9124939"/>
              <a:gd name="connsiteY4895" fmla="*/ 5014995 h 6507156"/>
              <a:gd name="connsiteX4896" fmla="*/ 8128142 w 9124939"/>
              <a:gd name="connsiteY4896" fmla="*/ 5015630 h 6507156"/>
              <a:gd name="connsiteX4897" fmla="*/ 8125919 w 9124939"/>
              <a:gd name="connsiteY4897" fmla="*/ 5015947 h 6507156"/>
              <a:gd name="connsiteX4898" fmla="*/ 8124014 w 9124939"/>
              <a:gd name="connsiteY4898" fmla="*/ 5016900 h 6507156"/>
              <a:gd name="connsiteX4899" fmla="*/ 8122426 w 9124939"/>
              <a:gd name="connsiteY4899" fmla="*/ 5018170 h 6507156"/>
              <a:gd name="connsiteX4900" fmla="*/ 8121473 w 9124939"/>
              <a:gd name="connsiteY4900" fmla="*/ 5019757 h 6507156"/>
              <a:gd name="connsiteX4901" fmla="*/ 8120838 w 9124939"/>
              <a:gd name="connsiteY4901" fmla="*/ 5021344 h 6507156"/>
              <a:gd name="connsiteX4902" fmla="*/ 8120203 w 9124939"/>
              <a:gd name="connsiteY4902" fmla="*/ 5023566 h 6507156"/>
              <a:gd name="connsiteX4903" fmla="*/ 8119568 w 9124939"/>
              <a:gd name="connsiteY4903" fmla="*/ 5025788 h 6507156"/>
              <a:gd name="connsiteX4904" fmla="*/ 8120203 w 9124939"/>
              <a:gd name="connsiteY4904" fmla="*/ 5030233 h 6507156"/>
              <a:gd name="connsiteX4905" fmla="*/ 8120838 w 9124939"/>
              <a:gd name="connsiteY4905" fmla="*/ 5035312 h 6507156"/>
              <a:gd name="connsiteX4906" fmla="*/ 8121791 w 9124939"/>
              <a:gd name="connsiteY4906" fmla="*/ 5039756 h 6507156"/>
              <a:gd name="connsiteX4907" fmla="*/ 8123379 w 9124939"/>
              <a:gd name="connsiteY4907" fmla="*/ 5044518 h 6507156"/>
              <a:gd name="connsiteX4908" fmla="*/ 8124014 w 9124939"/>
              <a:gd name="connsiteY4908" fmla="*/ 5047057 h 6507156"/>
              <a:gd name="connsiteX4909" fmla="*/ 8124331 w 9124939"/>
              <a:gd name="connsiteY4909" fmla="*/ 5050867 h 6507156"/>
              <a:gd name="connsiteX4910" fmla="*/ 8124966 w 9124939"/>
              <a:gd name="connsiteY4910" fmla="*/ 5061343 h 6507156"/>
              <a:gd name="connsiteX4911" fmla="*/ 8125284 w 9124939"/>
              <a:gd name="connsiteY4911" fmla="*/ 5089596 h 6507156"/>
              <a:gd name="connsiteX4912" fmla="*/ 8125601 w 9124939"/>
              <a:gd name="connsiteY4912" fmla="*/ 5104516 h 6507156"/>
              <a:gd name="connsiteX4913" fmla="*/ 8125919 w 9124939"/>
              <a:gd name="connsiteY4913" fmla="*/ 5118484 h 6507156"/>
              <a:gd name="connsiteX4914" fmla="*/ 8126872 w 9124939"/>
              <a:gd name="connsiteY4914" fmla="*/ 5124833 h 6507156"/>
              <a:gd name="connsiteX4915" fmla="*/ 8127189 w 9124939"/>
              <a:gd name="connsiteY4915" fmla="*/ 5129912 h 6507156"/>
              <a:gd name="connsiteX4916" fmla="*/ 8127824 w 9124939"/>
              <a:gd name="connsiteY4916" fmla="*/ 5134356 h 6507156"/>
              <a:gd name="connsiteX4917" fmla="*/ 8128777 w 9124939"/>
              <a:gd name="connsiteY4917" fmla="*/ 5137848 h 6507156"/>
              <a:gd name="connsiteX4918" fmla="*/ 8130047 w 9124939"/>
              <a:gd name="connsiteY4918" fmla="*/ 5141340 h 6507156"/>
              <a:gd name="connsiteX4919" fmla="*/ 8130365 w 9124939"/>
              <a:gd name="connsiteY4919" fmla="*/ 5146102 h 6507156"/>
              <a:gd name="connsiteX4920" fmla="*/ 8131000 w 9124939"/>
              <a:gd name="connsiteY4920" fmla="*/ 5152133 h 6507156"/>
              <a:gd name="connsiteX4921" fmla="*/ 8131000 w 9124939"/>
              <a:gd name="connsiteY4921" fmla="*/ 5159117 h 6507156"/>
              <a:gd name="connsiteX4922" fmla="*/ 8131000 w 9124939"/>
              <a:gd name="connsiteY4922" fmla="*/ 5175307 h 6507156"/>
              <a:gd name="connsiteX4923" fmla="*/ 8130365 w 9124939"/>
              <a:gd name="connsiteY4923" fmla="*/ 5193402 h 6507156"/>
              <a:gd name="connsiteX4924" fmla="*/ 8128777 w 9124939"/>
              <a:gd name="connsiteY4924" fmla="*/ 5228321 h 6507156"/>
              <a:gd name="connsiteX4925" fmla="*/ 8128459 w 9124939"/>
              <a:gd name="connsiteY4925" fmla="*/ 5242924 h 6507156"/>
              <a:gd name="connsiteX4926" fmla="*/ 8128459 w 9124939"/>
              <a:gd name="connsiteY4926" fmla="*/ 5248638 h 6507156"/>
              <a:gd name="connsiteX4927" fmla="*/ 8128777 w 9124939"/>
              <a:gd name="connsiteY4927" fmla="*/ 5253082 h 6507156"/>
              <a:gd name="connsiteX4928" fmla="*/ 8128777 w 9124939"/>
              <a:gd name="connsiteY4928" fmla="*/ 5256892 h 6507156"/>
              <a:gd name="connsiteX4929" fmla="*/ 8128777 w 9124939"/>
              <a:gd name="connsiteY4929" fmla="*/ 5261019 h 6507156"/>
              <a:gd name="connsiteX4930" fmla="*/ 8128142 w 9124939"/>
              <a:gd name="connsiteY4930" fmla="*/ 5269272 h 6507156"/>
              <a:gd name="connsiteX4931" fmla="*/ 8126554 w 9124939"/>
              <a:gd name="connsiteY4931" fmla="*/ 5278161 h 6507156"/>
              <a:gd name="connsiteX4932" fmla="*/ 8124649 w 9124939"/>
              <a:gd name="connsiteY4932" fmla="*/ 5287367 h 6507156"/>
              <a:gd name="connsiteX4933" fmla="*/ 8120521 w 9124939"/>
              <a:gd name="connsiteY4933" fmla="*/ 5304509 h 6507156"/>
              <a:gd name="connsiteX4934" fmla="*/ 8118615 w 9124939"/>
              <a:gd name="connsiteY4934" fmla="*/ 5312128 h 6507156"/>
              <a:gd name="connsiteX4935" fmla="*/ 8117663 w 9124939"/>
              <a:gd name="connsiteY4935" fmla="*/ 5318794 h 6507156"/>
              <a:gd name="connsiteX4936" fmla="*/ 8117345 w 9124939"/>
              <a:gd name="connsiteY4936" fmla="*/ 5327683 h 6507156"/>
              <a:gd name="connsiteX4937" fmla="*/ 8116392 w 9124939"/>
              <a:gd name="connsiteY4937" fmla="*/ 5341333 h 6507156"/>
              <a:gd name="connsiteX4938" fmla="*/ 8116075 w 9124939"/>
              <a:gd name="connsiteY4938" fmla="*/ 5374348 h 6507156"/>
              <a:gd name="connsiteX4939" fmla="*/ 8115757 w 9124939"/>
              <a:gd name="connsiteY4939" fmla="*/ 5417522 h 6507156"/>
              <a:gd name="connsiteX4940" fmla="*/ 8128777 w 9124939"/>
              <a:gd name="connsiteY4940" fmla="*/ 5478155 h 6507156"/>
              <a:gd name="connsiteX4941" fmla="*/ 8122743 w 9124939"/>
              <a:gd name="connsiteY4941" fmla="*/ 5498471 h 6507156"/>
              <a:gd name="connsiteX4942" fmla="*/ 8118615 w 9124939"/>
              <a:gd name="connsiteY4942" fmla="*/ 5513074 h 6507156"/>
              <a:gd name="connsiteX4943" fmla="*/ 8116710 w 9124939"/>
              <a:gd name="connsiteY4943" fmla="*/ 5518153 h 6507156"/>
              <a:gd name="connsiteX4944" fmla="*/ 8115757 w 9124939"/>
              <a:gd name="connsiteY4944" fmla="*/ 5520693 h 6507156"/>
              <a:gd name="connsiteX4945" fmla="*/ 8115757 w 9124939"/>
              <a:gd name="connsiteY4945" fmla="*/ 5521328 h 6507156"/>
              <a:gd name="connsiteX4946" fmla="*/ 8115440 w 9124939"/>
              <a:gd name="connsiteY4946" fmla="*/ 5522598 h 6507156"/>
              <a:gd name="connsiteX4947" fmla="*/ 8115757 w 9124939"/>
              <a:gd name="connsiteY4947" fmla="*/ 5525772 h 6507156"/>
              <a:gd name="connsiteX4948" fmla="*/ 8117345 w 9124939"/>
              <a:gd name="connsiteY4948" fmla="*/ 5534978 h 6507156"/>
              <a:gd name="connsiteX4949" fmla="*/ 8117980 w 9124939"/>
              <a:gd name="connsiteY4949" fmla="*/ 5539740 h 6507156"/>
              <a:gd name="connsiteX4950" fmla="*/ 8117980 w 9124939"/>
              <a:gd name="connsiteY4950" fmla="*/ 5543867 h 6507156"/>
              <a:gd name="connsiteX4951" fmla="*/ 8117980 w 9124939"/>
              <a:gd name="connsiteY4951" fmla="*/ 5545454 h 6507156"/>
              <a:gd name="connsiteX4952" fmla="*/ 8117663 w 9124939"/>
              <a:gd name="connsiteY4952" fmla="*/ 5546724 h 6507156"/>
              <a:gd name="connsiteX4953" fmla="*/ 8116710 w 9124939"/>
              <a:gd name="connsiteY4953" fmla="*/ 5547359 h 6507156"/>
              <a:gd name="connsiteX4954" fmla="*/ 8115757 w 9124939"/>
              <a:gd name="connsiteY4954" fmla="*/ 5547676 h 6507156"/>
              <a:gd name="connsiteX4955" fmla="*/ 8111312 w 9124939"/>
              <a:gd name="connsiteY4955" fmla="*/ 5547359 h 6507156"/>
              <a:gd name="connsiteX4956" fmla="*/ 8108454 w 9124939"/>
              <a:gd name="connsiteY4956" fmla="*/ 5547359 h 6507156"/>
              <a:gd name="connsiteX4957" fmla="*/ 8105596 w 9124939"/>
              <a:gd name="connsiteY4957" fmla="*/ 5547676 h 6507156"/>
              <a:gd name="connsiteX4958" fmla="*/ 8102420 w 9124939"/>
              <a:gd name="connsiteY4958" fmla="*/ 5547993 h 6507156"/>
              <a:gd name="connsiteX4959" fmla="*/ 8098927 w 9124939"/>
              <a:gd name="connsiteY4959" fmla="*/ 5549263 h 6507156"/>
              <a:gd name="connsiteX4960" fmla="*/ 8095751 w 9124939"/>
              <a:gd name="connsiteY4960" fmla="*/ 5550533 h 6507156"/>
              <a:gd name="connsiteX4961" fmla="*/ 8091941 w 9124939"/>
              <a:gd name="connsiteY4961" fmla="*/ 5553073 h 6507156"/>
              <a:gd name="connsiteX4962" fmla="*/ 8090353 w 9124939"/>
              <a:gd name="connsiteY4962" fmla="*/ 5554025 h 6507156"/>
              <a:gd name="connsiteX4963" fmla="*/ 8088448 w 9124939"/>
              <a:gd name="connsiteY4963" fmla="*/ 5555295 h 6507156"/>
              <a:gd name="connsiteX4964" fmla="*/ 8086860 w 9124939"/>
              <a:gd name="connsiteY4964" fmla="*/ 5555930 h 6507156"/>
              <a:gd name="connsiteX4965" fmla="*/ 8084637 w 9124939"/>
              <a:gd name="connsiteY4965" fmla="*/ 5556247 h 6507156"/>
              <a:gd name="connsiteX4966" fmla="*/ 8081144 w 9124939"/>
              <a:gd name="connsiteY4966" fmla="*/ 5556247 h 6507156"/>
              <a:gd name="connsiteX4967" fmla="*/ 8077651 w 9124939"/>
              <a:gd name="connsiteY4967" fmla="*/ 5555930 h 6507156"/>
              <a:gd name="connsiteX4968" fmla="*/ 8074793 w 9124939"/>
              <a:gd name="connsiteY4968" fmla="*/ 5554977 h 6507156"/>
              <a:gd name="connsiteX4969" fmla="*/ 8072253 w 9124939"/>
              <a:gd name="connsiteY4969" fmla="*/ 5554025 h 6507156"/>
              <a:gd name="connsiteX4970" fmla="*/ 8070030 w 9124939"/>
              <a:gd name="connsiteY4970" fmla="*/ 5553073 h 6507156"/>
              <a:gd name="connsiteX4971" fmla="*/ 8068124 w 9124939"/>
              <a:gd name="connsiteY4971" fmla="*/ 5550533 h 6507156"/>
              <a:gd name="connsiteX4972" fmla="*/ 8062726 w 9124939"/>
              <a:gd name="connsiteY4972" fmla="*/ 5544502 h 6507156"/>
              <a:gd name="connsiteX4973" fmla="*/ 8059233 w 9124939"/>
              <a:gd name="connsiteY4973" fmla="*/ 5541327 h 6507156"/>
              <a:gd name="connsiteX4974" fmla="*/ 8055422 w 9124939"/>
              <a:gd name="connsiteY4974" fmla="*/ 5538470 h 6507156"/>
              <a:gd name="connsiteX4975" fmla="*/ 8051612 w 9124939"/>
              <a:gd name="connsiteY4975" fmla="*/ 5536248 h 6507156"/>
              <a:gd name="connsiteX4976" fmla="*/ 8050024 w 9124939"/>
              <a:gd name="connsiteY4976" fmla="*/ 5535296 h 6507156"/>
              <a:gd name="connsiteX4977" fmla="*/ 8048119 w 9124939"/>
              <a:gd name="connsiteY4977" fmla="*/ 5534661 h 6507156"/>
              <a:gd name="connsiteX4978" fmla="*/ 8046531 w 9124939"/>
              <a:gd name="connsiteY4978" fmla="*/ 5534343 h 6507156"/>
              <a:gd name="connsiteX4979" fmla="*/ 8044943 w 9124939"/>
              <a:gd name="connsiteY4979" fmla="*/ 5533391 h 6507156"/>
              <a:gd name="connsiteX4980" fmla="*/ 8043673 w 9124939"/>
              <a:gd name="connsiteY4980" fmla="*/ 5531804 h 6507156"/>
              <a:gd name="connsiteX4981" fmla="*/ 8042085 w 9124939"/>
              <a:gd name="connsiteY4981" fmla="*/ 5530216 h 6507156"/>
              <a:gd name="connsiteX4982" fmla="*/ 8040180 w 9124939"/>
              <a:gd name="connsiteY4982" fmla="*/ 5525772 h 6507156"/>
              <a:gd name="connsiteX4983" fmla="*/ 8038274 w 9124939"/>
              <a:gd name="connsiteY4983" fmla="*/ 5521328 h 6507156"/>
              <a:gd name="connsiteX4984" fmla="*/ 8037004 w 9124939"/>
              <a:gd name="connsiteY4984" fmla="*/ 5516566 h 6507156"/>
              <a:gd name="connsiteX4985" fmla="*/ 8036052 w 9124939"/>
              <a:gd name="connsiteY4985" fmla="*/ 5512757 h 6507156"/>
              <a:gd name="connsiteX4986" fmla="*/ 8035416 w 9124939"/>
              <a:gd name="connsiteY4986" fmla="*/ 5509265 h 6507156"/>
              <a:gd name="connsiteX4987" fmla="*/ 8033829 w 9124939"/>
              <a:gd name="connsiteY4987" fmla="*/ 5506090 h 6507156"/>
              <a:gd name="connsiteX4988" fmla="*/ 8029701 w 9124939"/>
              <a:gd name="connsiteY4988" fmla="*/ 5497836 h 6507156"/>
              <a:gd name="connsiteX4989" fmla="*/ 8027795 w 9124939"/>
              <a:gd name="connsiteY4989" fmla="*/ 5493392 h 6507156"/>
              <a:gd name="connsiteX4990" fmla="*/ 8025890 w 9124939"/>
              <a:gd name="connsiteY4990" fmla="*/ 5488313 h 6507156"/>
              <a:gd name="connsiteX4991" fmla="*/ 8024937 w 9124939"/>
              <a:gd name="connsiteY4991" fmla="*/ 5483869 h 6507156"/>
              <a:gd name="connsiteX4992" fmla="*/ 8024620 w 9124939"/>
              <a:gd name="connsiteY4992" fmla="*/ 5479742 h 6507156"/>
              <a:gd name="connsiteX4993" fmla="*/ 8024302 w 9124939"/>
              <a:gd name="connsiteY4993" fmla="*/ 5478155 h 6507156"/>
              <a:gd name="connsiteX4994" fmla="*/ 8023350 w 9124939"/>
              <a:gd name="connsiteY4994" fmla="*/ 5476567 h 6507156"/>
              <a:gd name="connsiteX4995" fmla="*/ 8022397 w 9124939"/>
              <a:gd name="connsiteY4995" fmla="*/ 5475298 h 6507156"/>
              <a:gd name="connsiteX4996" fmla="*/ 8021127 w 9124939"/>
              <a:gd name="connsiteY4996" fmla="*/ 5473393 h 6507156"/>
              <a:gd name="connsiteX4997" fmla="*/ 8017634 w 9124939"/>
              <a:gd name="connsiteY4997" fmla="*/ 5471171 h 6507156"/>
              <a:gd name="connsiteX4998" fmla="*/ 8013505 w 9124939"/>
              <a:gd name="connsiteY4998" fmla="*/ 5468631 h 6507156"/>
              <a:gd name="connsiteX4999" fmla="*/ 8004296 w 9124939"/>
              <a:gd name="connsiteY4999" fmla="*/ 5463869 h 6507156"/>
              <a:gd name="connsiteX5000" fmla="*/ 8000168 w 9124939"/>
              <a:gd name="connsiteY5000" fmla="*/ 5461965 h 6507156"/>
              <a:gd name="connsiteX5001" fmla="*/ 7996993 w 9124939"/>
              <a:gd name="connsiteY5001" fmla="*/ 5459742 h 6507156"/>
              <a:gd name="connsiteX5002" fmla="*/ 7995722 w 9124939"/>
              <a:gd name="connsiteY5002" fmla="*/ 5458790 h 6507156"/>
              <a:gd name="connsiteX5003" fmla="*/ 7994770 w 9124939"/>
              <a:gd name="connsiteY5003" fmla="*/ 5457203 h 6507156"/>
              <a:gd name="connsiteX5004" fmla="*/ 7994135 w 9124939"/>
              <a:gd name="connsiteY5004" fmla="*/ 5455616 h 6507156"/>
              <a:gd name="connsiteX5005" fmla="*/ 7993817 w 9124939"/>
              <a:gd name="connsiteY5005" fmla="*/ 5453711 h 6507156"/>
              <a:gd name="connsiteX5006" fmla="*/ 7993817 w 9124939"/>
              <a:gd name="connsiteY5006" fmla="*/ 5450219 h 6507156"/>
              <a:gd name="connsiteX5007" fmla="*/ 7994135 w 9124939"/>
              <a:gd name="connsiteY5007" fmla="*/ 5446410 h 6507156"/>
              <a:gd name="connsiteX5008" fmla="*/ 7995087 w 9124939"/>
              <a:gd name="connsiteY5008" fmla="*/ 5442283 h 6507156"/>
              <a:gd name="connsiteX5009" fmla="*/ 7995722 w 9124939"/>
              <a:gd name="connsiteY5009" fmla="*/ 5439426 h 6507156"/>
              <a:gd name="connsiteX5010" fmla="*/ 7996993 w 9124939"/>
              <a:gd name="connsiteY5010" fmla="*/ 5436569 h 6507156"/>
              <a:gd name="connsiteX5011" fmla="*/ 7963967 w 9124939"/>
              <a:gd name="connsiteY5011" fmla="*/ 5423236 h 6507156"/>
              <a:gd name="connsiteX5012" fmla="*/ 7962379 w 9124939"/>
              <a:gd name="connsiteY5012" fmla="*/ 5420696 h 6507156"/>
              <a:gd name="connsiteX5013" fmla="*/ 7957299 w 9124939"/>
              <a:gd name="connsiteY5013" fmla="*/ 5415617 h 6507156"/>
              <a:gd name="connsiteX5014" fmla="*/ 7954123 w 9124939"/>
              <a:gd name="connsiteY5014" fmla="*/ 5412760 h 6507156"/>
              <a:gd name="connsiteX5015" fmla="*/ 7950948 w 9124939"/>
              <a:gd name="connsiteY5015" fmla="*/ 5409903 h 6507156"/>
              <a:gd name="connsiteX5016" fmla="*/ 7947454 w 9124939"/>
              <a:gd name="connsiteY5016" fmla="*/ 5407681 h 6507156"/>
              <a:gd name="connsiteX5017" fmla="*/ 7945549 w 9124939"/>
              <a:gd name="connsiteY5017" fmla="*/ 5406728 h 6507156"/>
              <a:gd name="connsiteX5018" fmla="*/ 7943961 w 9124939"/>
              <a:gd name="connsiteY5018" fmla="*/ 5406411 h 6507156"/>
              <a:gd name="connsiteX5019" fmla="*/ 7940786 w 9124939"/>
              <a:gd name="connsiteY5019" fmla="*/ 5405459 h 6507156"/>
              <a:gd name="connsiteX5020" fmla="*/ 7937610 w 9124939"/>
              <a:gd name="connsiteY5020" fmla="*/ 5405141 h 6507156"/>
              <a:gd name="connsiteX5021" fmla="*/ 7934752 w 9124939"/>
              <a:gd name="connsiteY5021" fmla="*/ 5405141 h 6507156"/>
              <a:gd name="connsiteX5022" fmla="*/ 7932212 w 9124939"/>
              <a:gd name="connsiteY5022" fmla="*/ 5405141 h 6507156"/>
              <a:gd name="connsiteX5023" fmla="*/ 7928719 w 9124939"/>
              <a:gd name="connsiteY5023" fmla="*/ 5406093 h 6507156"/>
              <a:gd name="connsiteX5024" fmla="*/ 7927131 w 9124939"/>
              <a:gd name="connsiteY5024" fmla="*/ 5406411 h 6507156"/>
              <a:gd name="connsiteX5025" fmla="*/ 7926496 w 9124939"/>
              <a:gd name="connsiteY5025" fmla="*/ 5402919 h 6507156"/>
              <a:gd name="connsiteX5026" fmla="*/ 7923956 w 9124939"/>
              <a:gd name="connsiteY5026" fmla="*/ 5395300 h 6507156"/>
              <a:gd name="connsiteX5027" fmla="*/ 7922368 w 9124939"/>
              <a:gd name="connsiteY5027" fmla="*/ 5391490 h 6507156"/>
              <a:gd name="connsiteX5028" fmla="*/ 7920462 w 9124939"/>
              <a:gd name="connsiteY5028" fmla="*/ 5388316 h 6507156"/>
              <a:gd name="connsiteX5029" fmla="*/ 7919510 w 9124939"/>
              <a:gd name="connsiteY5029" fmla="*/ 5386729 h 6507156"/>
              <a:gd name="connsiteX5030" fmla="*/ 7918240 w 9124939"/>
              <a:gd name="connsiteY5030" fmla="*/ 5385776 h 6507156"/>
              <a:gd name="connsiteX5031" fmla="*/ 7917287 w 9124939"/>
              <a:gd name="connsiteY5031" fmla="*/ 5385141 h 6507156"/>
              <a:gd name="connsiteX5032" fmla="*/ 7916334 w 9124939"/>
              <a:gd name="connsiteY5032" fmla="*/ 5384824 h 6507156"/>
              <a:gd name="connsiteX5033" fmla="*/ 7913794 w 9124939"/>
              <a:gd name="connsiteY5033" fmla="*/ 5385141 h 6507156"/>
              <a:gd name="connsiteX5034" fmla="*/ 7910301 w 9124939"/>
              <a:gd name="connsiteY5034" fmla="*/ 5386411 h 6507156"/>
              <a:gd name="connsiteX5035" fmla="*/ 7901409 w 9124939"/>
              <a:gd name="connsiteY5035" fmla="*/ 5389903 h 6507156"/>
              <a:gd name="connsiteX5036" fmla="*/ 7894106 w 9124939"/>
              <a:gd name="connsiteY5036" fmla="*/ 5394030 h 6507156"/>
              <a:gd name="connsiteX5037" fmla="*/ 7890613 w 9124939"/>
              <a:gd name="connsiteY5037" fmla="*/ 5395617 h 6507156"/>
              <a:gd name="connsiteX5038" fmla="*/ 7878863 w 9124939"/>
              <a:gd name="connsiteY5038" fmla="*/ 5395617 h 6507156"/>
              <a:gd name="connsiteX5039" fmla="*/ 7878228 w 9124939"/>
              <a:gd name="connsiteY5039" fmla="*/ 5395300 h 6507156"/>
              <a:gd name="connsiteX5040" fmla="*/ 7877910 w 9124939"/>
              <a:gd name="connsiteY5040" fmla="*/ 5395617 h 6507156"/>
              <a:gd name="connsiteX5041" fmla="*/ 7870099 w 9124939"/>
              <a:gd name="connsiteY5041" fmla="*/ 5395617 h 6507156"/>
              <a:gd name="connsiteX5042" fmla="*/ 7878000 w 9124939"/>
              <a:gd name="connsiteY5042" fmla="*/ 5392732 h 6507156"/>
              <a:gd name="connsiteX5043" fmla="*/ 7853979 w 9124939"/>
              <a:gd name="connsiteY5043" fmla="*/ 5392732 h 6507156"/>
              <a:gd name="connsiteX5044" fmla="*/ 7838925 w 9124939"/>
              <a:gd name="connsiteY5044" fmla="*/ 5407376 h 6507156"/>
              <a:gd name="connsiteX5045" fmla="*/ 7835722 w 9124939"/>
              <a:gd name="connsiteY5045" fmla="*/ 5405466 h 6507156"/>
              <a:gd name="connsiteX5046" fmla="*/ 7832199 w 9124939"/>
              <a:gd name="connsiteY5046" fmla="*/ 5403874 h 6507156"/>
              <a:gd name="connsiteX5047" fmla="*/ 7827715 w 9124939"/>
              <a:gd name="connsiteY5047" fmla="*/ 5401964 h 6507156"/>
              <a:gd name="connsiteX5048" fmla="*/ 7822591 w 9124939"/>
              <a:gd name="connsiteY5048" fmla="*/ 5400691 h 6507156"/>
              <a:gd name="connsiteX5049" fmla="*/ 7816826 w 9124939"/>
              <a:gd name="connsiteY5049" fmla="*/ 5399099 h 6507156"/>
              <a:gd name="connsiteX5050" fmla="*/ 7813943 w 9124939"/>
              <a:gd name="connsiteY5050" fmla="*/ 5398781 h 6507156"/>
              <a:gd name="connsiteX5051" fmla="*/ 7811060 w 9124939"/>
              <a:gd name="connsiteY5051" fmla="*/ 5398781 h 6507156"/>
              <a:gd name="connsiteX5052" fmla="*/ 7808178 w 9124939"/>
              <a:gd name="connsiteY5052" fmla="*/ 5399099 h 6507156"/>
              <a:gd name="connsiteX5053" fmla="*/ 7805295 w 9124939"/>
              <a:gd name="connsiteY5053" fmla="*/ 5399417 h 6507156"/>
              <a:gd name="connsiteX5054" fmla="*/ 7802733 w 9124939"/>
              <a:gd name="connsiteY5054" fmla="*/ 5400691 h 6507156"/>
              <a:gd name="connsiteX5055" fmla="*/ 7800811 w 9124939"/>
              <a:gd name="connsiteY5055" fmla="*/ 5401646 h 6507156"/>
              <a:gd name="connsiteX5056" fmla="*/ 7798889 w 9124939"/>
              <a:gd name="connsiteY5056" fmla="*/ 5402601 h 6507156"/>
              <a:gd name="connsiteX5057" fmla="*/ 7797929 w 9124939"/>
              <a:gd name="connsiteY5057" fmla="*/ 5404192 h 6507156"/>
              <a:gd name="connsiteX5058" fmla="*/ 7796647 w 9124939"/>
              <a:gd name="connsiteY5058" fmla="*/ 5405466 h 6507156"/>
              <a:gd name="connsiteX5059" fmla="*/ 7795687 w 9124939"/>
              <a:gd name="connsiteY5059" fmla="*/ 5407057 h 6507156"/>
              <a:gd name="connsiteX5060" fmla="*/ 7795366 w 9124939"/>
              <a:gd name="connsiteY5060" fmla="*/ 5408649 h 6507156"/>
              <a:gd name="connsiteX5061" fmla="*/ 7795046 w 9124939"/>
              <a:gd name="connsiteY5061" fmla="*/ 5410241 h 6507156"/>
              <a:gd name="connsiteX5062" fmla="*/ 7795046 w 9124939"/>
              <a:gd name="connsiteY5062" fmla="*/ 5413106 h 6507156"/>
              <a:gd name="connsiteX5063" fmla="*/ 7795046 w 9124939"/>
              <a:gd name="connsiteY5063" fmla="*/ 5415653 h 6507156"/>
              <a:gd name="connsiteX5064" fmla="*/ 7795664 w 9124939"/>
              <a:gd name="connsiteY5064" fmla="*/ 5417802 h 6507156"/>
              <a:gd name="connsiteX5065" fmla="*/ 7795664 w 9124939"/>
              <a:gd name="connsiteY5065" fmla="*/ 5417881 h 6507156"/>
              <a:gd name="connsiteX5066" fmla="*/ 7773587 w 9124939"/>
              <a:gd name="connsiteY5066" fmla="*/ 5417881 h 6507156"/>
              <a:gd name="connsiteX5067" fmla="*/ 7772946 w 9124939"/>
              <a:gd name="connsiteY5067" fmla="*/ 5419473 h 6507156"/>
              <a:gd name="connsiteX5068" fmla="*/ 7771254 w 9124939"/>
              <a:gd name="connsiteY5068" fmla="*/ 5423397 h 6507156"/>
              <a:gd name="connsiteX5069" fmla="*/ 7774388 w 9124939"/>
              <a:gd name="connsiteY5069" fmla="*/ 5411490 h 6507156"/>
              <a:gd name="connsiteX5070" fmla="*/ 7773753 w 9124939"/>
              <a:gd name="connsiteY5070" fmla="*/ 5402284 h 6507156"/>
              <a:gd name="connsiteX5071" fmla="*/ 7759145 w 9124939"/>
              <a:gd name="connsiteY5071" fmla="*/ 5389268 h 6507156"/>
              <a:gd name="connsiteX5072" fmla="*/ 7753747 w 9124939"/>
              <a:gd name="connsiteY5072" fmla="*/ 5379745 h 6507156"/>
              <a:gd name="connsiteX5073" fmla="*/ 7773753 w 9124939"/>
              <a:gd name="connsiteY5073" fmla="*/ 5360063 h 6507156"/>
              <a:gd name="connsiteX5074" fmla="*/ 7794077 w 9124939"/>
              <a:gd name="connsiteY5074" fmla="*/ 5343555 h 6507156"/>
              <a:gd name="connsiteX5075" fmla="*/ 7790266 w 9124939"/>
              <a:gd name="connsiteY5075" fmla="*/ 5329905 h 6507156"/>
              <a:gd name="connsiteX5076" fmla="*/ 7792489 w 9124939"/>
              <a:gd name="connsiteY5076" fmla="*/ 5321334 h 6507156"/>
              <a:gd name="connsiteX5077" fmla="*/ 7798840 w 9124939"/>
              <a:gd name="connsiteY5077" fmla="*/ 5333397 h 6507156"/>
              <a:gd name="connsiteX5078" fmla="*/ 7798840 w 9124939"/>
              <a:gd name="connsiteY5078" fmla="*/ 5323874 h 6507156"/>
              <a:gd name="connsiteX5079" fmla="*/ 7793124 w 9124939"/>
              <a:gd name="connsiteY5079" fmla="*/ 5307049 h 6507156"/>
              <a:gd name="connsiteX5080" fmla="*/ 7775023 w 9124939"/>
              <a:gd name="connsiteY5080" fmla="*/ 5298160 h 6507156"/>
              <a:gd name="connsiteX5081" fmla="*/ 7747713 w 9124939"/>
              <a:gd name="connsiteY5081" fmla="*/ 5297208 h 6507156"/>
              <a:gd name="connsiteX5082" fmla="*/ 7735011 w 9124939"/>
              <a:gd name="connsiteY5082" fmla="*/ 5299113 h 6507156"/>
              <a:gd name="connsiteX5083" fmla="*/ 7720086 w 9124939"/>
              <a:gd name="connsiteY5083" fmla="*/ 5301017 h 6507156"/>
              <a:gd name="connsiteX5084" fmla="*/ 7700398 w 9124939"/>
              <a:gd name="connsiteY5084" fmla="*/ 5283240 h 6507156"/>
              <a:gd name="connsiteX5085" fmla="*/ 7697540 w 9124939"/>
              <a:gd name="connsiteY5085" fmla="*/ 5270542 h 6507156"/>
              <a:gd name="connsiteX5086" fmla="*/ 7693730 w 9124939"/>
              <a:gd name="connsiteY5086" fmla="*/ 5251813 h 6507156"/>
              <a:gd name="connsiteX5087" fmla="*/ 7685473 w 9124939"/>
              <a:gd name="connsiteY5087" fmla="*/ 5245146 h 6507156"/>
              <a:gd name="connsiteX5088" fmla="*/ 7675629 w 9124939"/>
              <a:gd name="connsiteY5088" fmla="*/ 5255304 h 6507156"/>
              <a:gd name="connsiteX5089" fmla="*/ 7654353 w 9124939"/>
              <a:gd name="connsiteY5089" fmla="*/ 5259114 h 6507156"/>
              <a:gd name="connsiteX5090" fmla="*/ 7653718 w 9124939"/>
              <a:gd name="connsiteY5090" fmla="*/ 5248638 h 6507156"/>
              <a:gd name="connsiteX5091" fmla="*/ 7667690 w 9124939"/>
              <a:gd name="connsiteY5091" fmla="*/ 5227686 h 6507156"/>
              <a:gd name="connsiteX5092" fmla="*/ 7669596 w 9124939"/>
              <a:gd name="connsiteY5092" fmla="*/ 5209909 h 6507156"/>
              <a:gd name="connsiteX5093" fmla="*/ 7644191 w 9124939"/>
              <a:gd name="connsiteY5093" fmla="*/ 5169910 h 6507156"/>
              <a:gd name="connsiteX5094" fmla="*/ 7635935 w 9124939"/>
              <a:gd name="connsiteY5094" fmla="*/ 5148959 h 6507156"/>
              <a:gd name="connsiteX5095" fmla="*/ 7618787 w 9124939"/>
              <a:gd name="connsiteY5095" fmla="*/ 5131499 h 6507156"/>
              <a:gd name="connsiteX5096" fmla="*/ 7608625 w 9124939"/>
              <a:gd name="connsiteY5096" fmla="*/ 5103881 h 6507156"/>
              <a:gd name="connsiteX5097" fmla="*/ 7598146 w 9124939"/>
              <a:gd name="connsiteY5097" fmla="*/ 5101341 h 6507156"/>
              <a:gd name="connsiteX5098" fmla="*/ 7589572 w 9124939"/>
              <a:gd name="connsiteY5098" fmla="*/ 5106738 h 6507156"/>
              <a:gd name="connsiteX5099" fmla="*/ 7581316 w 9124939"/>
              <a:gd name="connsiteY5099" fmla="*/ 5103246 h 6507156"/>
              <a:gd name="connsiteX5100" fmla="*/ 7580363 w 9124939"/>
              <a:gd name="connsiteY5100" fmla="*/ 5092453 h 6507156"/>
              <a:gd name="connsiteX5101" fmla="*/ 7564803 w 9124939"/>
              <a:gd name="connsiteY5101" fmla="*/ 5079437 h 6507156"/>
              <a:gd name="connsiteX5102" fmla="*/ 7567344 w 9124939"/>
              <a:gd name="connsiteY5102" fmla="*/ 5060708 h 6507156"/>
              <a:gd name="connsiteX5103" fmla="*/ 7578458 w 9124939"/>
              <a:gd name="connsiteY5103" fmla="*/ 5056898 h 6507156"/>
              <a:gd name="connsiteX5104" fmla="*/ 7588937 w 9124939"/>
              <a:gd name="connsiteY5104" fmla="*/ 5048645 h 6507156"/>
              <a:gd name="connsiteX5105" fmla="*/ 7600369 w 9124939"/>
              <a:gd name="connsiteY5105" fmla="*/ 5057216 h 6507156"/>
              <a:gd name="connsiteX5106" fmla="*/ 7611801 w 9124939"/>
              <a:gd name="connsiteY5106" fmla="*/ 5054359 h 6507156"/>
              <a:gd name="connsiteX5107" fmla="*/ 7619422 w 9124939"/>
              <a:gd name="connsiteY5107" fmla="*/ 5059121 h 6507156"/>
              <a:gd name="connsiteX5108" fmla="*/ 7634347 w 9124939"/>
              <a:gd name="connsiteY5108" fmla="*/ 5061343 h 6507156"/>
              <a:gd name="connsiteX5109" fmla="*/ 7650860 w 9124939"/>
              <a:gd name="connsiteY5109" fmla="*/ 5064835 h 6507156"/>
              <a:gd name="connsiteX5110" fmla="*/ 7661974 w 9124939"/>
              <a:gd name="connsiteY5110" fmla="*/ 5060073 h 6507156"/>
              <a:gd name="connsiteX5111" fmla="*/ 7669278 w 9124939"/>
              <a:gd name="connsiteY5111" fmla="*/ 5050867 h 6507156"/>
              <a:gd name="connsiteX5112" fmla="*/ 7676264 w 9124939"/>
              <a:gd name="connsiteY5112" fmla="*/ 5061343 h 6507156"/>
              <a:gd name="connsiteX5113" fmla="*/ 7681980 w 9124939"/>
              <a:gd name="connsiteY5113" fmla="*/ 5059438 h 6507156"/>
              <a:gd name="connsiteX5114" fmla="*/ 7679757 w 9124939"/>
              <a:gd name="connsiteY5114" fmla="*/ 5051819 h 6507156"/>
              <a:gd name="connsiteX5115" fmla="*/ 7670548 w 9124939"/>
              <a:gd name="connsiteY5115" fmla="*/ 5045470 h 6507156"/>
              <a:gd name="connsiteX5116" fmla="*/ 7663244 w 9124939"/>
              <a:gd name="connsiteY5116" fmla="*/ 5044200 h 6507156"/>
              <a:gd name="connsiteX5117" fmla="*/ 7657846 w 9124939"/>
              <a:gd name="connsiteY5117" fmla="*/ 5039756 h 6507156"/>
              <a:gd name="connsiteX5118" fmla="*/ 7658164 w 9124939"/>
              <a:gd name="connsiteY5118" fmla="*/ 5029280 h 6507156"/>
              <a:gd name="connsiteX5119" fmla="*/ 7663562 w 9124939"/>
              <a:gd name="connsiteY5119" fmla="*/ 5023249 h 6507156"/>
              <a:gd name="connsiteX5120" fmla="*/ 7667373 w 9124939"/>
              <a:gd name="connsiteY5120" fmla="*/ 5005154 h 6507156"/>
              <a:gd name="connsiteX5121" fmla="*/ 7661022 w 9124939"/>
              <a:gd name="connsiteY5121" fmla="*/ 4997853 h 6507156"/>
              <a:gd name="connsiteX5122" fmla="*/ 7662609 w 9124939"/>
              <a:gd name="connsiteY5122" fmla="*/ 4986107 h 6507156"/>
              <a:gd name="connsiteX5123" fmla="*/ 7676582 w 9124939"/>
              <a:gd name="connsiteY5123" fmla="*/ 4971822 h 6507156"/>
              <a:gd name="connsiteX5124" fmla="*/ 7694682 w 9124939"/>
              <a:gd name="connsiteY5124" fmla="*/ 4968012 h 6507156"/>
              <a:gd name="connsiteX5125" fmla="*/ 7692459 w 9124939"/>
              <a:gd name="connsiteY5125" fmla="*/ 4973409 h 6507156"/>
              <a:gd name="connsiteX5126" fmla="*/ 7696587 w 9124939"/>
              <a:gd name="connsiteY5126" fmla="*/ 4979758 h 6507156"/>
              <a:gd name="connsiteX5127" fmla="*/ 7708337 w 9124939"/>
              <a:gd name="connsiteY5127" fmla="*/ 4984202 h 6507156"/>
              <a:gd name="connsiteX5128" fmla="*/ 7715958 w 9124939"/>
              <a:gd name="connsiteY5128" fmla="*/ 4974679 h 6507156"/>
              <a:gd name="connsiteX5129" fmla="*/ 7715958 w 9124939"/>
              <a:gd name="connsiteY5129" fmla="*/ 4962298 h 6507156"/>
              <a:gd name="connsiteX5130" fmla="*/ 7720721 w 9124939"/>
              <a:gd name="connsiteY5130" fmla="*/ 4948648 h 6507156"/>
              <a:gd name="connsiteX5131" fmla="*/ 7731201 w 9124939"/>
              <a:gd name="connsiteY5131" fmla="*/ 4948013 h 6507156"/>
              <a:gd name="connsiteX5132" fmla="*/ 7731201 w 9124939"/>
              <a:gd name="connsiteY5132" fmla="*/ 4958489 h 6507156"/>
              <a:gd name="connsiteX5133" fmla="*/ 7737234 w 9124939"/>
              <a:gd name="connsiteY5133" fmla="*/ 4966108 h 6507156"/>
              <a:gd name="connsiteX5134" fmla="*/ 7742633 w 9124939"/>
              <a:gd name="connsiteY5134" fmla="*/ 4961981 h 6507156"/>
              <a:gd name="connsiteX5135" fmla="*/ 7744855 w 9124939"/>
              <a:gd name="connsiteY5135" fmla="*/ 4948331 h 6507156"/>
              <a:gd name="connsiteX5136" fmla="*/ 7755970 w 9124939"/>
              <a:gd name="connsiteY5136" fmla="*/ 4943251 h 6507156"/>
              <a:gd name="connsiteX5137" fmla="*/ 7771530 w 9124939"/>
              <a:gd name="connsiteY5137" fmla="*/ 4949918 h 6507156"/>
              <a:gd name="connsiteX5138" fmla="*/ 7788361 w 9124939"/>
              <a:gd name="connsiteY5138" fmla="*/ 4942934 h 6507156"/>
              <a:gd name="connsiteX5139" fmla="*/ 7802333 w 9124939"/>
              <a:gd name="connsiteY5139" fmla="*/ 4941347 h 6507156"/>
              <a:gd name="connsiteX5140" fmla="*/ 7815035 w 9124939"/>
              <a:gd name="connsiteY5140" fmla="*/ 4945791 h 6507156"/>
              <a:gd name="connsiteX5141" fmla="*/ 7817893 w 9124939"/>
              <a:gd name="connsiteY5141" fmla="*/ 4951188 h 6507156"/>
              <a:gd name="connsiteX5142" fmla="*/ 7822021 w 9124939"/>
              <a:gd name="connsiteY5142" fmla="*/ 4960076 h 6507156"/>
              <a:gd name="connsiteX5143" fmla="*/ 7822974 w 9124939"/>
              <a:gd name="connsiteY5143" fmla="*/ 4961029 h 6507156"/>
              <a:gd name="connsiteX5144" fmla="*/ 7824244 w 9124939"/>
              <a:gd name="connsiteY5144" fmla="*/ 4961981 h 6507156"/>
              <a:gd name="connsiteX5145" fmla="*/ 7825514 w 9124939"/>
              <a:gd name="connsiteY5145" fmla="*/ 4962298 h 6507156"/>
              <a:gd name="connsiteX5146" fmla="*/ 7827102 w 9124939"/>
              <a:gd name="connsiteY5146" fmla="*/ 4962298 h 6507156"/>
              <a:gd name="connsiteX5147" fmla="*/ 7829642 w 9124939"/>
              <a:gd name="connsiteY5147" fmla="*/ 4962298 h 6507156"/>
              <a:gd name="connsiteX5148" fmla="*/ 7830595 w 9124939"/>
              <a:gd name="connsiteY5148" fmla="*/ 4961981 h 6507156"/>
              <a:gd name="connsiteX5149" fmla="*/ 7832500 w 9124939"/>
              <a:gd name="connsiteY5149" fmla="*/ 4972774 h 6507156"/>
              <a:gd name="connsiteX5150" fmla="*/ 7839487 w 9124939"/>
              <a:gd name="connsiteY5150" fmla="*/ 4984202 h 6507156"/>
              <a:gd name="connsiteX5151" fmla="*/ 7845203 w 9124939"/>
              <a:gd name="connsiteY5151" fmla="*/ 4968647 h 6507156"/>
              <a:gd name="connsiteX5152" fmla="*/ 7835994 w 9124939"/>
              <a:gd name="connsiteY5152" fmla="*/ 4960394 h 6507156"/>
              <a:gd name="connsiteX5153" fmla="*/ 7836946 w 9124939"/>
              <a:gd name="connsiteY5153" fmla="*/ 4951823 h 6507156"/>
              <a:gd name="connsiteX5154" fmla="*/ 7828690 w 9124939"/>
              <a:gd name="connsiteY5154" fmla="*/ 4943886 h 6507156"/>
              <a:gd name="connsiteX5155" fmla="*/ 7822974 w 9124939"/>
              <a:gd name="connsiteY5155" fmla="*/ 4930236 h 6507156"/>
              <a:gd name="connsiteX5156" fmla="*/ 7826467 w 9124939"/>
              <a:gd name="connsiteY5156" fmla="*/ 4920078 h 6507156"/>
              <a:gd name="connsiteX5157" fmla="*/ 7835994 w 9124939"/>
              <a:gd name="connsiteY5157" fmla="*/ 4913729 h 6507156"/>
              <a:gd name="connsiteX5158" fmla="*/ 7848378 w 9124939"/>
              <a:gd name="connsiteY5158" fmla="*/ 4882618 h 6507156"/>
              <a:gd name="connsiteX5159" fmla="*/ 7860763 w 9124939"/>
              <a:gd name="connsiteY5159" fmla="*/ 4859445 h 6507156"/>
              <a:gd name="connsiteX5160" fmla="*/ 7873147 w 9124939"/>
              <a:gd name="connsiteY5160" fmla="*/ 4832461 h 6507156"/>
              <a:gd name="connsiteX5161" fmla="*/ 7868066 w 9124939"/>
              <a:gd name="connsiteY5161" fmla="*/ 4821986 h 6507156"/>
              <a:gd name="connsiteX5162" fmla="*/ 7871242 w 9124939"/>
              <a:gd name="connsiteY5162" fmla="*/ 4812462 h 6507156"/>
              <a:gd name="connsiteX5163" fmla="*/ 7876640 w 9124939"/>
              <a:gd name="connsiteY5163" fmla="*/ 4814684 h 6507156"/>
              <a:gd name="connsiteX5164" fmla="*/ 7876005 w 9124939"/>
              <a:gd name="connsiteY5164" fmla="*/ 4805161 h 6507156"/>
              <a:gd name="connsiteX5165" fmla="*/ 7856952 w 9124939"/>
              <a:gd name="connsiteY5165" fmla="*/ 4768971 h 6507156"/>
              <a:gd name="connsiteX5166" fmla="*/ 7850918 w 9124939"/>
              <a:gd name="connsiteY5166" fmla="*/ 4751829 h 6507156"/>
              <a:gd name="connsiteX5167" fmla="*/ 7827102 w 9124939"/>
              <a:gd name="connsiteY5167" fmla="*/ 4725798 h 6507156"/>
              <a:gd name="connsiteX5168" fmla="*/ 7809954 w 9124939"/>
              <a:gd name="connsiteY5168" fmla="*/ 4731830 h 6507156"/>
              <a:gd name="connsiteX5169" fmla="*/ 7797252 w 9124939"/>
              <a:gd name="connsiteY5169" fmla="*/ 4728338 h 6507156"/>
              <a:gd name="connsiteX5170" fmla="*/ 7796617 w 9124939"/>
              <a:gd name="connsiteY5170" fmla="*/ 4714370 h 6507156"/>
              <a:gd name="connsiteX5171" fmla="*/ 7770578 w 9124939"/>
              <a:gd name="connsiteY5171" fmla="*/ 4709926 h 6507156"/>
              <a:gd name="connsiteX5172" fmla="*/ 7755335 w 9124939"/>
              <a:gd name="connsiteY5172" fmla="*/ 4718814 h 6507156"/>
              <a:gd name="connsiteX5173" fmla="*/ 7736282 w 9124939"/>
              <a:gd name="connsiteY5173" fmla="*/ 4728973 h 6507156"/>
              <a:gd name="connsiteX5174" fmla="*/ 7724215 w 9124939"/>
              <a:gd name="connsiteY5174" fmla="*/ 4734052 h 6507156"/>
              <a:gd name="connsiteX5175" fmla="*/ 7716911 w 9124939"/>
              <a:gd name="connsiteY5175" fmla="*/ 4728338 h 6507156"/>
              <a:gd name="connsiteX5176" fmla="*/ 7706432 w 9124939"/>
              <a:gd name="connsiteY5176" fmla="*/ 4727068 h 6507156"/>
              <a:gd name="connsiteX5177" fmla="*/ 7708972 w 9124939"/>
              <a:gd name="connsiteY5177" fmla="*/ 4712465 h 6507156"/>
              <a:gd name="connsiteX5178" fmla="*/ 7701351 w 9124939"/>
              <a:gd name="connsiteY5178" fmla="*/ 4708021 h 6507156"/>
              <a:gd name="connsiteX5179" fmla="*/ 7687061 w 9124939"/>
              <a:gd name="connsiteY5179" fmla="*/ 4706434 h 6507156"/>
              <a:gd name="connsiteX5180" fmla="*/ 7656258 w 9124939"/>
              <a:gd name="connsiteY5180" fmla="*/ 4707704 h 6507156"/>
              <a:gd name="connsiteX5181" fmla="*/ 7634982 w 9124939"/>
              <a:gd name="connsiteY5181" fmla="*/ 4704212 h 6507156"/>
              <a:gd name="connsiteX5182" fmla="*/ 7621010 w 9124939"/>
              <a:gd name="connsiteY5182" fmla="*/ 4712465 h 6507156"/>
              <a:gd name="connsiteX5183" fmla="*/ 7594971 w 9124939"/>
              <a:gd name="connsiteY5183" fmla="*/ 4733735 h 6507156"/>
              <a:gd name="connsiteX5184" fmla="*/ 7576553 w 9124939"/>
              <a:gd name="connsiteY5184" fmla="*/ 4749290 h 6507156"/>
              <a:gd name="connsiteX5185" fmla="*/ 7576235 w 9124939"/>
              <a:gd name="connsiteY5185" fmla="*/ 4761670 h 6507156"/>
              <a:gd name="connsiteX5186" fmla="*/ 7559087 w 9124939"/>
              <a:gd name="connsiteY5186" fmla="*/ 4771829 h 6507156"/>
              <a:gd name="connsiteX5187" fmla="*/ 7552736 w 9124939"/>
              <a:gd name="connsiteY5187" fmla="*/ 4768654 h 6507156"/>
              <a:gd name="connsiteX5188" fmla="*/ 7542257 w 9124939"/>
              <a:gd name="connsiteY5188" fmla="*/ 4768337 h 6507156"/>
              <a:gd name="connsiteX5189" fmla="*/ 7532730 w 9124939"/>
              <a:gd name="connsiteY5189" fmla="*/ 4772146 h 6507156"/>
              <a:gd name="connsiteX5190" fmla="*/ 7524156 w 9124939"/>
              <a:gd name="connsiteY5190" fmla="*/ 4769606 h 6507156"/>
              <a:gd name="connsiteX5191" fmla="*/ 7499705 w 9124939"/>
              <a:gd name="connsiteY5191" fmla="*/ 4775320 h 6507156"/>
              <a:gd name="connsiteX5192" fmla="*/ 7492401 w 9124939"/>
              <a:gd name="connsiteY5192" fmla="*/ 4772146 h 6507156"/>
              <a:gd name="connsiteX5193" fmla="*/ 7476524 w 9124939"/>
              <a:gd name="connsiteY5193" fmla="*/ 4777225 h 6507156"/>
              <a:gd name="connsiteX5194" fmla="*/ 7458106 w 9124939"/>
              <a:gd name="connsiteY5194" fmla="*/ 4790241 h 6507156"/>
              <a:gd name="connsiteX5195" fmla="*/ 7452707 w 9124939"/>
              <a:gd name="connsiteY5195" fmla="*/ 4787066 h 6507156"/>
              <a:gd name="connsiteX5196" fmla="*/ 7442228 w 9124939"/>
              <a:gd name="connsiteY5196" fmla="*/ 4793098 h 6507156"/>
              <a:gd name="connsiteX5197" fmla="*/ 7455565 w 9124939"/>
              <a:gd name="connsiteY5197" fmla="*/ 4802939 h 6507156"/>
              <a:gd name="connsiteX5198" fmla="*/ 7452390 w 9124939"/>
              <a:gd name="connsiteY5198" fmla="*/ 4811192 h 6507156"/>
              <a:gd name="connsiteX5199" fmla="*/ 7441593 w 9124939"/>
              <a:gd name="connsiteY5199" fmla="*/ 4802621 h 6507156"/>
              <a:gd name="connsiteX5200" fmla="*/ 7436512 w 9124939"/>
              <a:gd name="connsiteY5200" fmla="*/ 4802304 h 6507156"/>
              <a:gd name="connsiteX5201" fmla="*/ 7441593 w 9124939"/>
              <a:gd name="connsiteY5201" fmla="*/ 4812780 h 6507156"/>
              <a:gd name="connsiteX5202" fmla="*/ 7442521 w 9124939"/>
              <a:gd name="connsiteY5202" fmla="*/ 4825159 h 6507156"/>
              <a:gd name="connsiteX5203" fmla="*/ 7442537 w 9124939"/>
              <a:gd name="connsiteY5203" fmla="*/ 4825167 h 6507156"/>
              <a:gd name="connsiteX5204" fmla="*/ 7442523 w 9124939"/>
              <a:gd name="connsiteY5204" fmla="*/ 4825183 h 6507156"/>
              <a:gd name="connsiteX5205" fmla="*/ 7442545 w 9124939"/>
              <a:gd name="connsiteY5205" fmla="*/ 4825478 h 6507156"/>
              <a:gd name="connsiteX5206" fmla="*/ 7442355 w 9124939"/>
              <a:gd name="connsiteY5206" fmla="*/ 4825375 h 6507156"/>
              <a:gd name="connsiteX5207" fmla="*/ 7435869 w 9124939"/>
              <a:gd name="connsiteY5207" fmla="*/ 4832786 h 6507156"/>
              <a:gd name="connsiteX5208" fmla="*/ 7424119 w 9124939"/>
              <a:gd name="connsiteY5208" fmla="*/ 4831199 h 6507156"/>
              <a:gd name="connsiteX5209" fmla="*/ 7417768 w 9124939"/>
              <a:gd name="connsiteY5209" fmla="*/ 4839452 h 6507156"/>
              <a:gd name="connsiteX5210" fmla="*/ 7410147 w 9124939"/>
              <a:gd name="connsiteY5210" fmla="*/ 4840405 h 6507156"/>
              <a:gd name="connsiteX5211" fmla="*/ 7411735 w 9124939"/>
              <a:gd name="connsiteY5211" fmla="*/ 4830881 h 6507156"/>
              <a:gd name="connsiteX5212" fmla="*/ 7399668 w 9124939"/>
              <a:gd name="connsiteY5212" fmla="*/ 4835960 h 6507156"/>
              <a:gd name="connsiteX5213" fmla="*/ 7394904 w 9124939"/>
              <a:gd name="connsiteY5213" fmla="*/ 4848341 h 6507156"/>
              <a:gd name="connsiteX5214" fmla="*/ 7389823 w 9124939"/>
              <a:gd name="connsiteY5214" fmla="*/ 4850245 h 6507156"/>
              <a:gd name="connsiteX5215" fmla="*/ 7392999 w 9124939"/>
              <a:gd name="connsiteY5215" fmla="*/ 4859769 h 6507156"/>
              <a:gd name="connsiteX5216" fmla="*/ 7389506 w 9124939"/>
              <a:gd name="connsiteY5216" fmla="*/ 4871514 h 6507156"/>
              <a:gd name="connsiteX5217" fmla="*/ 7377756 w 9124939"/>
              <a:gd name="connsiteY5217" fmla="*/ 4868974 h 6507156"/>
              <a:gd name="connsiteX5218" fmla="*/ 7374581 w 9124939"/>
              <a:gd name="connsiteY5218" fmla="*/ 4873101 h 6507156"/>
              <a:gd name="connsiteX5219" fmla="*/ 7377439 w 9124939"/>
              <a:gd name="connsiteY5219" fmla="*/ 4882624 h 6507156"/>
              <a:gd name="connsiteX5220" fmla="*/ 7369818 w 9124939"/>
              <a:gd name="connsiteY5220" fmla="*/ 4886751 h 6507156"/>
              <a:gd name="connsiteX5221" fmla="*/ 7356163 w 9124939"/>
              <a:gd name="connsiteY5221" fmla="*/ 4884211 h 6507156"/>
              <a:gd name="connsiteX5222" fmla="*/ 7346636 w 9124939"/>
              <a:gd name="connsiteY5222" fmla="*/ 4879767 h 6507156"/>
              <a:gd name="connsiteX5223" fmla="*/ 7332029 w 9124939"/>
              <a:gd name="connsiteY5223" fmla="*/ 4867705 h 6507156"/>
              <a:gd name="connsiteX5224" fmla="*/ 7323455 w 9124939"/>
              <a:gd name="connsiteY5224" fmla="*/ 4868657 h 6507156"/>
              <a:gd name="connsiteX5225" fmla="*/ 7327900 w 9124939"/>
              <a:gd name="connsiteY5225" fmla="*/ 4878180 h 6507156"/>
              <a:gd name="connsiteX5226" fmla="*/ 7334887 w 9124939"/>
              <a:gd name="connsiteY5226" fmla="*/ 4881354 h 6507156"/>
              <a:gd name="connsiteX5227" fmla="*/ 7329488 w 9124939"/>
              <a:gd name="connsiteY5227" fmla="*/ 4892147 h 6507156"/>
              <a:gd name="connsiteX5228" fmla="*/ 7315833 w 9124939"/>
              <a:gd name="connsiteY5228" fmla="*/ 4891830 h 6507156"/>
              <a:gd name="connsiteX5229" fmla="*/ 7308212 w 9124939"/>
              <a:gd name="connsiteY5229" fmla="*/ 4886116 h 6507156"/>
              <a:gd name="connsiteX5230" fmla="*/ 7304084 w 9124939"/>
              <a:gd name="connsiteY5230" fmla="*/ 4894687 h 6507156"/>
              <a:gd name="connsiteX5231" fmla="*/ 7316469 w 9124939"/>
              <a:gd name="connsiteY5231" fmla="*/ 4902306 h 6507156"/>
              <a:gd name="connsiteX5232" fmla="*/ 7309800 w 9124939"/>
              <a:gd name="connsiteY5232" fmla="*/ 4911511 h 6507156"/>
              <a:gd name="connsiteX5233" fmla="*/ 7304401 w 9124939"/>
              <a:gd name="connsiteY5233" fmla="*/ 4914686 h 6507156"/>
              <a:gd name="connsiteX5234" fmla="*/ 7307577 w 9124939"/>
              <a:gd name="connsiteY5234" fmla="*/ 4923257 h 6507156"/>
              <a:gd name="connsiteX5235" fmla="*/ 7298368 w 9124939"/>
              <a:gd name="connsiteY5235" fmla="*/ 4939764 h 6507156"/>
              <a:gd name="connsiteX5236" fmla="*/ 7294557 w 9124939"/>
              <a:gd name="connsiteY5236" fmla="*/ 4934050 h 6507156"/>
              <a:gd name="connsiteX5237" fmla="*/ 7289476 w 9124939"/>
              <a:gd name="connsiteY5237" fmla="*/ 4914051 h 6507156"/>
              <a:gd name="connsiteX5238" fmla="*/ 7281220 w 9124939"/>
              <a:gd name="connsiteY5238" fmla="*/ 4923574 h 6507156"/>
              <a:gd name="connsiteX5239" fmla="*/ 7272964 w 9124939"/>
              <a:gd name="connsiteY5239" fmla="*/ 4942303 h 6507156"/>
              <a:gd name="connsiteX5240" fmla="*/ 7285348 w 9124939"/>
              <a:gd name="connsiteY5240" fmla="*/ 4965794 h 6507156"/>
              <a:gd name="connsiteX5241" fmla="*/ 7284078 w 9124939"/>
              <a:gd name="connsiteY5241" fmla="*/ 4977222 h 6507156"/>
              <a:gd name="connsiteX5242" fmla="*/ 7272011 w 9124939"/>
              <a:gd name="connsiteY5242" fmla="*/ 4986427 h 6507156"/>
              <a:gd name="connsiteX5243" fmla="*/ 7272329 w 9124939"/>
              <a:gd name="connsiteY5243" fmla="*/ 4975952 h 6507156"/>
              <a:gd name="connsiteX5244" fmla="*/ 7270106 w 9124939"/>
              <a:gd name="connsiteY5244" fmla="*/ 4971508 h 6507156"/>
              <a:gd name="connsiteX5245" fmla="*/ 7254228 w 9124939"/>
              <a:gd name="connsiteY5245" fmla="*/ 4979761 h 6507156"/>
              <a:gd name="connsiteX5246" fmla="*/ 7252640 w 9124939"/>
              <a:gd name="connsiteY5246" fmla="*/ 4988967 h 6507156"/>
              <a:gd name="connsiteX5247" fmla="*/ 7252323 w 9124939"/>
              <a:gd name="connsiteY5247" fmla="*/ 4995951 h 6507156"/>
              <a:gd name="connsiteX5248" fmla="*/ 7252323 w 9124939"/>
              <a:gd name="connsiteY5248" fmla="*/ 4998808 h 6507156"/>
              <a:gd name="connsiteX5249" fmla="*/ 7252323 w 9124939"/>
              <a:gd name="connsiteY5249" fmla="*/ 5000712 h 6507156"/>
              <a:gd name="connsiteX5250" fmla="*/ 7255498 w 9124939"/>
              <a:gd name="connsiteY5250" fmla="*/ 5009283 h 6507156"/>
              <a:gd name="connsiteX5251" fmla="*/ 7247877 w 9124939"/>
              <a:gd name="connsiteY5251" fmla="*/ 5018489 h 6507156"/>
              <a:gd name="connsiteX5252" fmla="*/ 7235175 w 9124939"/>
              <a:gd name="connsiteY5252" fmla="*/ 5025473 h 6507156"/>
              <a:gd name="connsiteX5253" fmla="*/ 7229459 w 9124939"/>
              <a:gd name="connsiteY5253" fmla="*/ 5040392 h 6507156"/>
              <a:gd name="connsiteX5254" fmla="*/ 7216122 w 9124939"/>
              <a:gd name="connsiteY5254" fmla="*/ 5055629 h 6507156"/>
              <a:gd name="connsiteX5255" fmla="*/ 7223743 w 9124939"/>
              <a:gd name="connsiteY5255" fmla="*/ 5086104 h 6507156"/>
              <a:gd name="connsiteX5256" fmla="*/ 7230729 w 9124939"/>
              <a:gd name="connsiteY5256" fmla="*/ 5100389 h 6507156"/>
              <a:gd name="connsiteX5257" fmla="*/ 7242478 w 9124939"/>
              <a:gd name="connsiteY5257" fmla="*/ 5098167 h 6507156"/>
              <a:gd name="connsiteX5258" fmla="*/ 7248194 w 9124939"/>
              <a:gd name="connsiteY5258" fmla="*/ 5088961 h 6507156"/>
              <a:gd name="connsiteX5259" fmla="*/ 7264707 w 9124939"/>
              <a:gd name="connsiteY5259" fmla="*/ 5092770 h 6507156"/>
              <a:gd name="connsiteX5260" fmla="*/ 7269471 w 9124939"/>
              <a:gd name="connsiteY5260" fmla="*/ 5121340 h 6507156"/>
              <a:gd name="connsiteX5261" fmla="*/ 7271058 w 9124939"/>
              <a:gd name="connsiteY5261" fmla="*/ 5131815 h 6507156"/>
              <a:gd name="connsiteX5262" fmla="*/ 7284078 w 9124939"/>
              <a:gd name="connsiteY5262" fmla="*/ 5141656 h 6507156"/>
              <a:gd name="connsiteX5263" fmla="*/ 7288206 w 9124939"/>
              <a:gd name="connsiteY5263" fmla="*/ 5141656 h 6507156"/>
              <a:gd name="connsiteX5264" fmla="*/ 7291064 w 9124939"/>
              <a:gd name="connsiteY5264" fmla="*/ 5151179 h 6507156"/>
              <a:gd name="connsiteX5265" fmla="*/ 7284396 w 9124939"/>
              <a:gd name="connsiteY5265" fmla="*/ 5165781 h 6507156"/>
              <a:gd name="connsiteX5266" fmla="*/ 7282490 w 9124939"/>
              <a:gd name="connsiteY5266" fmla="*/ 5190224 h 6507156"/>
              <a:gd name="connsiteX5267" fmla="*/ 7288841 w 9124939"/>
              <a:gd name="connsiteY5267" fmla="*/ 5194351 h 6507156"/>
              <a:gd name="connsiteX5268" fmla="*/ 7299956 w 9124939"/>
              <a:gd name="connsiteY5268" fmla="*/ 5175622 h 6507156"/>
              <a:gd name="connsiteX5269" fmla="*/ 7306624 w 9124939"/>
              <a:gd name="connsiteY5269" fmla="*/ 5163242 h 6507156"/>
              <a:gd name="connsiteX5270" fmla="*/ 7307895 w 9124939"/>
              <a:gd name="connsiteY5270" fmla="*/ 5151814 h 6507156"/>
              <a:gd name="connsiteX5271" fmla="*/ 7312023 w 9124939"/>
              <a:gd name="connsiteY5271" fmla="*/ 5165464 h 6507156"/>
              <a:gd name="connsiteX5272" fmla="*/ 7305989 w 9124939"/>
              <a:gd name="connsiteY5272" fmla="*/ 5188320 h 6507156"/>
              <a:gd name="connsiteX5273" fmla="*/ 7298050 w 9124939"/>
              <a:gd name="connsiteY5273" fmla="*/ 5203874 h 6507156"/>
              <a:gd name="connsiteX5274" fmla="*/ 7299956 w 9124939"/>
              <a:gd name="connsiteY5274" fmla="*/ 5216889 h 6507156"/>
              <a:gd name="connsiteX5275" fmla="*/ 7306624 w 9124939"/>
              <a:gd name="connsiteY5275" fmla="*/ 5207684 h 6507156"/>
              <a:gd name="connsiteX5276" fmla="*/ 7307259 w 9124939"/>
              <a:gd name="connsiteY5276" fmla="*/ 5220381 h 6507156"/>
              <a:gd name="connsiteX5277" fmla="*/ 7297415 w 9124939"/>
              <a:gd name="connsiteY5277" fmla="*/ 5231492 h 6507156"/>
              <a:gd name="connsiteX5278" fmla="*/ 7291699 w 9124939"/>
              <a:gd name="connsiteY5278" fmla="*/ 5246094 h 6507156"/>
              <a:gd name="connsiteX5279" fmla="*/ 7296780 w 9124939"/>
              <a:gd name="connsiteY5279" fmla="*/ 5263236 h 6507156"/>
              <a:gd name="connsiteX5280" fmla="*/ 7329488 w 9124939"/>
              <a:gd name="connsiteY5280" fmla="*/ 5295615 h 6507156"/>
              <a:gd name="connsiteX5281" fmla="*/ 7343143 w 9124939"/>
              <a:gd name="connsiteY5281" fmla="*/ 5313074 h 6507156"/>
              <a:gd name="connsiteX5282" fmla="*/ 7353940 w 9124939"/>
              <a:gd name="connsiteY5282" fmla="*/ 5336247 h 6507156"/>
              <a:gd name="connsiteX5283" fmla="*/ 7369500 w 9124939"/>
              <a:gd name="connsiteY5283" fmla="*/ 5386085 h 6507156"/>
              <a:gd name="connsiteX5284" fmla="*/ 7385060 w 9124939"/>
              <a:gd name="connsiteY5284" fmla="*/ 5398149 h 6507156"/>
              <a:gd name="connsiteX5285" fmla="*/ 7397762 w 9124939"/>
              <a:gd name="connsiteY5285" fmla="*/ 5409894 h 6507156"/>
              <a:gd name="connsiteX5286" fmla="*/ 7391000 w 9124939"/>
              <a:gd name="connsiteY5286" fmla="*/ 5422770 h 6507156"/>
              <a:gd name="connsiteX5287" fmla="*/ 7391258 w 9124939"/>
              <a:gd name="connsiteY5287" fmla="*/ 5422857 h 6507156"/>
              <a:gd name="connsiteX5288" fmla="*/ 7397738 w 9124939"/>
              <a:gd name="connsiteY5288" fmla="*/ 5410514 h 6507156"/>
              <a:gd name="connsiteX5289" fmla="*/ 7420281 w 9124939"/>
              <a:gd name="connsiteY5289" fmla="*/ 5430199 h 6507156"/>
              <a:gd name="connsiteX5290" fmla="*/ 7437108 w 9124939"/>
              <a:gd name="connsiteY5290" fmla="*/ 5439089 h 6507156"/>
              <a:gd name="connsiteX5291" fmla="*/ 7451396 w 9124939"/>
              <a:gd name="connsiteY5291" fmla="*/ 5460679 h 6507156"/>
              <a:gd name="connsiteX5292" fmla="*/ 7459968 w 9124939"/>
              <a:gd name="connsiteY5292" fmla="*/ 5491477 h 6507156"/>
              <a:gd name="connsiteX5293" fmla="*/ 7467588 w 9124939"/>
              <a:gd name="connsiteY5293" fmla="*/ 5528624 h 6507156"/>
              <a:gd name="connsiteX5294" fmla="*/ 7489496 w 9124939"/>
              <a:gd name="connsiteY5294" fmla="*/ 5541642 h 6507156"/>
              <a:gd name="connsiteX5295" fmla="*/ 7506323 w 9124939"/>
              <a:gd name="connsiteY5295" fmla="*/ 5570852 h 6507156"/>
              <a:gd name="connsiteX5296" fmla="*/ 7516801 w 9124939"/>
              <a:gd name="connsiteY5296" fmla="*/ 5586727 h 6507156"/>
              <a:gd name="connsiteX5297" fmla="*/ 7524103 w 9124939"/>
              <a:gd name="connsiteY5297" fmla="*/ 5587044 h 6507156"/>
              <a:gd name="connsiteX5298" fmla="*/ 7539978 w 9124939"/>
              <a:gd name="connsiteY5298" fmla="*/ 5581964 h 6507156"/>
              <a:gd name="connsiteX5299" fmla="*/ 7560933 w 9124939"/>
              <a:gd name="connsiteY5299" fmla="*/ 5599427 h 6507156"/>
              <a:gd name="connsiteX5300" fmla="*/ 7565061 w 9124939"/>
              <a:gd name="connsiteY5300" fmla="*/ 5602602 h 6507156"/>
              <a:gd name="connsiteX5301" fmla="*/ 7577126 w 9124939"/>
              <a:gd name="connsiteY5301" fmla="*/ 5625144 h 6507156"/>
              <a:gd name="connsiteX5302" fmla="*/ 7574586 w 9124939"/>
              <a:gd name="connsiteY5302" fmla="*/ 5630542 h 6507156"/>
              <a:gd name="connsiteX5303" fmla="*/ 7568871 w 9124939"/>
              <a:gd name="connsiteY5303" fmla="*/ 5630224 h 6507156"/>
              <a:gd name="connsiteX5304" fmla="*/ 7570776 w 9124939"/>
              <a:gd name="connsiteY5304" fmla="*/ 5621652 h 6507156"/>
              <a:gd name="connsiteX5305" fmla="*/ 7561568 w 9124939"/>
              <a:gd name="connsiteY5305" fmla="*/ 5613079 h 6507156"/>
              <a:gd name="connsiteX5306" fmla="*/ 7546646 w 9124939"/>
              <a:gd name="connsiteY5306" fmla="*/ 5610857 h 6507156"/>
              <a:gd name="connsiteX5307" fmla="*/ 7538708 w 9124939"/>
              <a:gd name="connsiteY5307" fmla="*/ 5605142 h 6507156"/>
              <a:gd name="connsiteX5308" fmla="*/ 7517436 w 9124939"/>
              <a:gd name="connsiteY5308" fmla="*/ 5607999 h 6507156"/>
              <a:gd name="connsiteX5309" fmla="*/ 7505371 w 9124939"/>
              <a:gd name="connsiteY5309" fmla="*/ 5620382 h 6507156"/>
              <a:gd name="connsiteX5310" fmla="*/ 7500926 w 9124939"/>
              <a:gd name="connsiteY5310" fmla="*/ 5630542 h 6507156"/>
              <a:gd name="connsiteX5311" fmla="*/ 7482193 w 9124939"/>
              <a:gd name="connsiteY5311" fmla="*/ 5661657 h 6507156"/>
              <a:gd name="connsiteX5312" fmla="*/ 7478066 w 9124939"/>
              <a:gd name="connsiteY5312" fmla="*/ 5690867 h 6507156"/>
              <a:gd name="connsiteX5313" fmla="*/ 7484733 w 9124939"/>
              <a:gd name="connsiteY5313" fmla="*/ 5709282 h 6507156"/>
              <a:gd name="connsiteX5314" fmla="*/ 7481558 w 9124939"/>
              <a:gd name="connsiteY5314" fmla="*/ 5718489 h 6507156"/>
              <a:gd name="connsiteX5315" fmla="*/ 7475208 w 9124939"/>
              <a:gd name="connsiteY5315" fmla="*/ 5710234 h 6507156"/>
              <a:gd name="connsiteX5316" fmla="*/ 7472033 w 9124939"/>
              <a:gd name="connsiteY5316" fmla="*/ 5716267 h 6507156"/>
              <a:gd name="connsiteX5317" fmla="*/ 7461238 w 9124939"/>
              <a:gd name="connsiteY5317" fmla="*/ 5731824 h 6507156"/>
              <a:gd name="connsiteX5318" fmla="*/ 7468541 w 9124939"/>
              <a:gd name="connsiteY5318" fmla="*/ 5766749 h 6507156"/>
              <a:gd name="connsiteX5319" fmla="*/ 7465683 w 9124939"/>
              <a:gd name="connsiteY5319" fmla="*/ 5791197 h 6507156"/>
              <a:gd name="connsiteX5320" fmla="*/ 7452348 w 9124939"/>
              <a:gd name="connsiteY5320" fmla="*/ 5784529 h 6507156"/>
              <a:gd name="connsiteX5321" fmla="*/ 7452666 w 9124939"/>
              <a:gd name="connsiteY5321" fmla="*/ 5767384 h 6507156"/>
              <a:gd name="connsiteX5322" fmla="*/ 7442506 w 9124939"/>
              <a:gd name="connsiteY5322" fmla="*/ 5768019 h 6507156"/>
              <a:gd name="connsiteX5323" fmla="*/ 7442823 w 9124939"/>
              <a:gd name="connsiteY5323" fmla="*/ 5833424 h 6507156"/>
              <a:gd name="connsiteX5324" fmla="*/ 7419011 w 9124939"/>
              <a:gd name="connsiteY5324" fmla="*/ 5840409 h 6507156"/>
              <a:gd name="connsiteX5325" fmla="*/ 7403453 w 9124939"/>
              <a:gd name="connsiteY5325" fmla="*/ 5829297 h 6507156"/>
              <a:gd name="connsiteX5326" fmla="*/ 7387896 w 9124939"/>
              <a:gd name="connsiteY5326" fmla="*/ 5839139 h 6507156"/>
              <a:gd name="connsiteX5327" fmla="*/ 7351066 w 9124939"/>
              <a:gd name="connsiteY5327" fmla="*/ 5794689 h 6507156"/>
              <a:gd name="connsiteX5328" fmla="*/ 7378688 w 9124939"/>
              <a:gd name="connsiteY5328" fmla="*/ 5759129 h 6507156"/>
              <a:gd name="connsiteX5329" fmla="*/ 7364718 w 9124939"/>
              <a:gd name="connsiteY5329" fmla="*/ 5738492 h 6507156"/>
              <a:gd name="connsiteX5330" fmla="*/ 7382498 w 9124939"/>
              <a:gd name="connsiteY5330" fmla="*/ 5708647 h 6507156"/>
              <a:gd name="connsiteX5331" fmla="*/ 7359638 w 9124939"/>
              <a:gd name="connsiteY5331" fmla="*/ 5674992 h 6507156"/>
              <a:gd name="connsiteX5332" fmla="*/ 7327571 w 9124939"/>
              <a:gd name="connsiteY5332" fmla="*/ 5678167 h 6507156"/>
              <a:gd name="connsiteX5333" fmla="*/ 7278675 w 9124939"/>
              <a:gd name="connsiteY5333" fmla="*/ 5729284 h 6507156"/>
              <a:gd name="connsiteX5334" fmla="*/ 7244838 w 9124939"/>
              <a:gd name="connsiteY5334" fmla="*/ 5742250 h 6507156"/>
              <a:gd name="connsiteX5335" fmla="*/ 7245338 w 9124939"/>
              <a:gd name="connsiteY5335" fmla="*/ 5742815 h 6507156"/>
              <a:gd name="connsiteX5336" fmla="*/ 7218600 w 9124939"/>
              <a:gd name="connsiteY5336" fmla="*/ 5764152 h 6507156"/>
              <a:gd name="connsiteX5337" fmla="*/ 7202684 w 9124939"/>
              <a:gd name="connsiteY5337" fmla="*/ 5783259 h 6507156"/>
              <a:gd name="connsiteX5338" fmla="*/ 7202474 w 9124939"/>
              <a:gd name="connsiteY5338" fmla="*/ 5782304 h 6507156"/>
              <a:gd name="connsiteX5339" fmla="*/ 7165088 w 9124939"/>
              <a:gd name="connsiteY5339" fmla="*/ 5783259 h 6507156"/>
              <a:gd name="connsiteX5340" fmla="*/ 7104253 w 9124939"/>
              <a:gd name="connsiteY5340" fmla="*/ 5767022 h 6507156"/>
              <a:gd name="connsiteX5341" fmla="*/ 7058944 w 9124939"/>
              <a:gd name="connsiteY5341" fmla="*/ 5719585 h 6507156"/>
              <a:gd name="connsiteX5342" fmla="*/ 7048631 w 9124939"/>
              <a:gd name="connsiteY5342" fmla="*/ 5679391 h 6507156"/>
              <a:gd name="connsiteX5343" fmla="*/ 7048441 w 9124939"/>
              <a:gd name="connsiteY5343" fmla="*/ 5679500 h 6507156"/>
              <a:gd name="connsiteX5344" fmla="*/ 7048488 w 9124939"/>
              <a:gd name="connsiteY5344" fmla="*/ 5679521 h 6507156"/>
              <a:gd name="connsiteX5345" fmla="*/ 7048360 w 9124939"/>
              <a:gd name="connsiteY5345" fmla="*/ 5679546 h 6507156"/>
              <a:gd name="connsiteX5346" fmla="*/ 7047986 w 9124939"/>
              <a:gd name="connsiteY5346" fmla="*/ 5679760 h 6507156"/>
              <a:gd name="connsiteX5347" fmla="*/ 7047769 w 9124939"/>
              <a:gd name="connsiteY5347" fmla="*/ 5679663 h 6507156"/>
              <a:gd name="connsiteX5348" fmla="*/ 6997044 w 9124939"/>
              <a:gd name="connsiteY5348" fmla="*/ 5689672 h 6507156"/>
              <a:gd name="connsiteX5349" fmla="*/ 6997679 w 9124939"/>
              <a:gd name="connsiteY5349" fmla="*/ 5695700 h 6507156"/>
              <a:gd name="connsiteX5350" fmla="*/ 6999902 w 9124939"/>
              <a:gd name="connsiteY5350" fmla="*/ 5710292 h 6507156"/>
              <a:gd name="connsiteX5351" fmla="*/ 7000854 w 9124939"/>
              <a:gd name="connsiteY5351" fmla="*/ 5718540 h 6507156"/>
              <a:gd name="connsiteX5352" fmla="*/ 7002442 w 9124939"/>
              <a:gd name="connsiteY5352" fmla="*/ 5726788 h 6507156"/>
              <a:gd name="connsiteX5353" fmla="*/ 7004030 w 9124939"/>
              <a:gd name="connsiteY5353" fmla="*/ 5733767 h 6507156"/>
              <a:gd name="connsiteX5354" fmla="*/ 7005618 w 9124939"/>
              <a:gd name="connsiteY5354" fmla="*/ 5739160 h 6507156"/>
              <a:gd name="connsiteX5355" fmla="*/ 7007841 w 9124939"/>
              <a:gd name="connsiteY5355" fmla="*/ 5745187 h 6507156"/>
              <a:gd name="connsiteX5356" fmla="*/ 7010063 w 9124939"/>
              <a:gd name="connsiteY5356" fmla="*/ 5753752 h 6507156"/>
              <a:gd name="connsiteX5357" fmla="*/ 7012921 w 9124939"/>
              <a:gd name="connsiteY5357" fmla="*/ 5763904 h 6507156"/>
              <a:gd name="connsiteX5358" fmla="*/ 7014827 w 9124939"/>
              <a:gd name="connsiteY5358" fmla="*/ 5774689 h 6507156"/>
              <a:gd name="connsiteX5359" fmla="*/ 7017050 w 9124939"/>
              <a:gd name="connsiteY5359" fmla="*/ 5785475 h 6507156"/>
              <a:gd name="connsiteX5360" fmla="*/ 7018955 w 9124939"/>
              <a:gd name="connsiteY5360" fmla="*/ 5794992 h 6507156"/>
              <a:gd name="connsiteX5361" fmla="*/ 7019590 w 9124939"/>
              <a:gd name="connsiteY5361" fmla="*/ 5802288 h 6507156"/>
              <a:gd name="connsiteX5362" fmla="*/ 7019590 w 9124939"/>
              <a:gd name="connsiteY5362" fmla="*/ 5805143 h 6507156"/>
              <a:gd name="connsiteX5363" fmla="*/ 7019273 w 9124939"/>
              <a:gd name="connsiteY5363" fmla="*/ 5807047 h 6507156"/>
              <a:gd name="connsiteX5364" fmla="*/ 7018638 w 9124939"/>
              <a:gd name="connsiteY5364" fmla="*/ 5811805 h 6507156"/>
              <a:gd name="connsiteX5365" fmla="*/ 7017685 w 9124939"/>
              <a:gd name="connsiteY5365" fmla="*/ 5820370 h 6507156"/>
              <a:gd name="connsiteX5366" fmla="*/ 7017050 w 9124939"/>
              <a:gd name="connsiteY5366" fmla="*/ 5831791 h 6507156"/>
              <a:gd name="connsiteX5367" fmla="*/ 7016415 w 9124939"/>
              <a:gd name="connsiteY5367" fmla="*/ 5844480 h 6507156"/>
              <a:gd name="connsiteX5368" fmla="*/ 7016415 w 9124939"/>
              <a:gd name="connsiteY5368" fmla="*/ 5857169 h 6507156"/>
              <a:gd name="connsiteX5369" fmla="*/ 7016097 w 9124939"/>
              <a:gd name="connsiteY5369" fmla="*/ 5868906 h 6507156"/>
              <a:gd name="connsiteX5370" fmla="*/ 7016415 w 9124939"/>
              <a:gd name="connsiteY5370" fmla="*/ 5878106 h 6507156"/>
              <a:gd name="connsiteX5371" fmla="*/ 7016732 w 9124939"/>
              <a:gd name="connsiteY5371" fmla="*/ 5881278 h 6507156"/>
              <a:gd name="connsiteX5372" fmla="*/ 7017050 w 9124939"/>
              <a:gd name="connsiteY5372" fmla="*/ 5883816 h 6507156"/>
              <a:gd name="connsiteX5373" fmla="*/ 7018002 w 9124939"/>
              <a:gd name="connsiteY5373" fmla="*/ 5888892 h 6507156"/>
              <a:gd name="connsiteX5374" fmla="*/ 7019273 w 9124939"/>
              <a:gd name="connsiteY5374" fmla="*/ 5898092 h 6507156"/>
              <a:gd name="connsiteX5375" fmla="*/ 7022131 w 9124939"/>
              <a:gd name="connsiteY5375" fmla="*/ 5920932 h 6507156"/>
              <a:gd name="connsiteX5376" fmla="*/ 7025306 w 9124939"/>
              <a:gd name="connsiteY5376" fmla="*/ 5951703 h 6507156"/>
              <a:gd name="connsiteX5377" fmla="*/ 6985612 w 9124939"/>
              <a:gd name="connsiteY5377" fmla="*/ 5973592 h 6507156"/>
              <a:gd name="connsiteX5378" fmla="*/ 6961795 w 9124939"/>
              <a:gd name="connsiteY5378" fmla="*/ 5953924 h 6507156"/>
              <a:gd name="connsiteX5379" fmla="*/ 6927816 w 9124939"/>
              <a:gd name="connsiteY5379" fmla="*/ 5958048 h 6507156"/>
              <a:gd name="connsiteX5380" fmla="*/ 6900824 w 9124939"/>
              <a:gd name="connsiteY5380" fmla="*/ 5968199 h 6507156"/>
              <a:gd name="connsiteX5381" fmla="*/ 6873197 w 9124939"/>
              <a:gd name="connsiteY5381" fmla="*/ 5962489 h 6507156"/>
              <a:gd name="connsiteX5382" fmla="*/ 6814766 w 9124939"/>
              <a:gd name="connsiteY5382" fmla="*/ 5997384 h 6507156"/>
              <a:gd name="connsiteX5383" fmla="*/ 6791902 w 9124939"/>
              <a:gd name="connsiteY5383" fmla="*/ 5977081 h 6507156"/>
              <a:gd name="connsiteX5384" fmla="*/ 6745857 w 9124939"/>
              <a:gd name="connsiteY5384" fmla="*/ 5991357 h 6507156"/>
              <a:gd name="connsiteX5385" fmla="*/ 6679170 w 9124939"/>
              <a:gd name="connsiteY5385" fmla="*/ 6000239 h 6507156"/>
              <a:gd name="connsiteX5386" fmla="*/ 6568025 w 9124939"/>
              <a:gd name="connsiteY5386" fmla="*/ 6047189 h 6507156"/>
              <a:gd name="connsiteX5387" fmla="*/ 6524837 w 9124939"/>
              <a:gd name="connsiteY5387" fmla="*/ 6057658 h 6507156"/>
              <a:gd name="connsiteX5388" fmla="*/ 6473393 w 9124939"/>
              <a:gd name="connsiteY5388" fmla="*/ 6018638 h 6507156"/>
              <a:gd name="connsiteX5389" fmla="*/ 6431793 w 9124939"/>
              <a:gd name="connsiteY5389" fmla="*/ 6016735 h 6507156"/>
              <a:gd name="connsiteX5390" fmla="*/ 6355262 w 9124939"/>
              <a:gd name="connsiteY5390" fmla="*/ 6047824 h 6507156"/>
              <a:gd name="connsiteX5391" fmla="*/ 6327952 w 9124939"/>
              <a:gd name="connsiteY5391" fmla="*/ 6045286 h 6507156"/>
              <a:gd name="connsiteX5392" fmla="*/ 6304771 w 9124939"/>
              <a:gd name="connsiteY5392" fmla="*/ 6019273 h 6507156"/>
              <a:gd name="connsiteX5393" fmla="*/ 6291433 w 9124939"/>
              <a:gd name="connsiteY5393" fmla="*/ 6029741 h 6507156"/>
              <a:gd name="connsiteX5394" fmla="*/ 6267299 w 9124939"/>
              <a:gd name="connsiteY5394" fmla="*/ 6056071 h 6507156"/>
              <a:gd name="connsiteX5395" fmla="*/ 6268569 w 9124939"/>
              <a:gd name="connsiteY5395" fmla="*/ 6092870 h 6507156"/>
              <a:gd name="connsiteX5396" fmla="*/ 6244435 w 9124939"/>
              <a:gd name="connsiteY5396" fmla="*/ 6111904 h 6507156"/>
              <a:gd name="connsiteX5397" fmla="*/ 6242530 w 9124939"/>
              <a:gd name="connsiteY5397" fmla="*/ 6137599 h 6507156"/>
              <a:gd name="connsiteX5398" fmla="*/ 6224429 w 9124939"/>
              <a:gd name="connsiteY5398" fmla="*/ 6140772 h 6507156"/>
              <a:gd name="connsiteX5399" fmla="*/ 6217443 w 9124939"/>
              <a:gd name="connsiteY5399" fmla="*/ 6149971 h 6507156"/>
              <a:gd name="connsiteX5400" fmla="*/ 6202518 w 9124939"/>
              <a:gd name="connsiteY5400" fmla="*/ 6147751 h 6507156"/>
              <a:gd name="connsiteX5401" fmla="*/ 6206328 w 9124939"/>
              <a:gd name="connsiteY5401" fmla="*/ 6139820 h 6507156"/>
              <a:gd name="connsiteX5402" fmla="*/ 6199024 w 9124939"/>
              <a:gd name="connsiteY5402" fmla="*/ 6128400 h 6507156"/>
              <a:gd name="connsiteX5403" fmla="*/ 6191721 w 9124939"/>
              <a:gd name="connsiteY5403" fmla="*/ 6114759 h 6507156"/>
              <a:gd name="connsiteX5404" fmla="*/ 6198707 w 9124939"/>
              <a:gd name="connsiteY5404" fmla="*/ 6090332 h 6507156"/>
              <a:gd name="connsiteX5405" fmla="*/ 6226969 w 9124939"/>
              <a:gd name="connsiteY5405" fmla="*/ 6067174 h 6507156"/>
              <a:gd name="connsiteX5406" fmla="*/ 6227922 w 9124939"/>
              <a:gd name="connsiteY5406" fmla="*/ 6048141 h 6507156"/>
              <a:gd name="connsiteX5407" fmla="*/ 6210139 w 9124939"/>
              <a:gd name="connsiteY5407" fmla="*/ 6035769 h 6507156"/>
              <a:gd name="connsiteX5408" fmla="*/ 6187592 w 9124939"/>
              <a:gd name="connsiteY5408" fmla="*/ 6051630 h 6507156"/>
              <a:gd name="connsiteX5409" fmla="*/ 6178383 w 9124939"/>
              <a:gd name="connsiteY5409" fmla="*/ 6067492 h 6507156"/>
              <a:gd name="connsiteX5410" fmla="*/ 6166951 w 9124939"/>
              <a:gd name="connsiteY5410" fmla="*/ 6077960 h 6507156"/>
              <a:gd name="connsiteX5411" fmla="*/ 6129797 w 9124939"/>
              <a:gd name="connsiteY5411" fmla="*/ 6075422 h 6507156"/>
              <a:gd name="connsiteX5412" fmla="*/ 6114872 w 9124939"/>
              <a:gd name="connsiteY5412" fmla="*/ 6059561 h 6507156"/>
              <a:gd name="connsiteX5413" fmla="*/ 6081846 w 9124939"/>
              <a:gd name="connsiteY5413" fmla="*/ 6051630 h 6507156"/>
              <a:gd name="connsiteX5414" fmla="*/ 6059935 w 9124939"/>
              <a:gd name="connsiteY5414" fmla="*/ 6069712 h 6507156"/>
              <a:gd name="connsiteX5415" fmla="*/ 6038658 w 9124939"/>
              <a:gd name="connsiteY5415" fmla="*/ 6080181 h 6507156"/>
              <a:gd name="connsiteX5416" fmla="*/ 6028497 w 9124939"/>
              <a:gd name="connsiteY5416" fmla="*/ 6105559 h 6507156"/>
              <a:gd name="connsiteX5417" fmla="*/ 6007220 w 9124939"/>
              <a:gd name="connsiteY5417" fmla="*/ 6110952 h 6507156"/>
              <a:gd name="connsiteX5418" fmla="*/ 5997059 w 9124939"/>
              <a:gd name="connsiteY5418" fmla="*/ 6129034 h 6507156"/>
              <a:gd name="connsiteX5419" fmla="*/ 5951330 w 9124939"/>
              <a:gd name="connsiteY5419" fmla="*/ 6132524 h 6507156"/>
              <a:gd name="connsiteX5420" fmla="*/ 5930372 w 9124939"/>
              <a:gd name="connsiteY5420" fmla="*/ 6130620 h 6507156"/>
              <a:gd name="connsiteX5421" fmla="*/ 5917669 w 9124939"/>
              <a:gd name="connsiteY5421" fmla="*/ 6139185 h 6507156"/>
              <a:gd name="connsiteX5422" fmla="*/ 5895440 w 9124939"/>
              <a:gd name="connsiteY5422" fmla="*/ 6147116 h 6507156"/>
              <a:gd name="connsiteX5423" fmla="*/ 5867813 w 9124939"/>
              <a:gd name="connsiteY5423" fmla="*/ 6130303 h 6507156"/>
              <a:gd name="connsiteX5424" fmla="*/ 5844631 w 9124939"/>
              <a:gd name="connsiteY5424" fmla="*/ 6099849 h 6507156"/>
              <a:gd name="connsiteX5425" fmla="*/ 5821767 w 9124939"/>
              <a:gd name="connsiteY5425" fmla="*/ 6089698 h 6507156"/>
              <a:gd name="connsiteX5426" fmla="*/ 5801761 w 9124939"/>
              <a:gd name="connsiteY5426" fmla="*/ 6072885 h 6507156"/>
              <a:gd name="connsiteX5427" fmla="*/ 5783661 w 9124939"/>
              <a:gd name="connsiteY5427" fmla="*/ 6068761 h 6507156"/>
              <a:gd name="connsiteX5428" fmla="*/ 5759209 w 9124939"/>
              <a:gd name="connsiteY5428" fmla="*/ 6054485 h 6507156"/>
              <a:gd name="connsiteX5429" fmla="*/ 5721102 w 9124939"/>
              <a:gd name="connsiteY5429" fmla="*/ 6051630 h 6507156"/>
              <a:gd name="connsiteX5430" fmla="*/ 5704272 w 9124939"/>
              <a:gd name="connsiteY5430" fmla="*/ 6064319 h 6507156"/>
              <a:gd name="connsiteX5431" fmla="*/ 5700143 w 9124939"/>
              <a:gd name="connsiteY5431" fmla="*/ 6082401 h 6507156"/>
              <a:gd name="connsiteX5432" fmla="*/ 5699508 w 9124939"/>
              <a:gd name="connsiteY5432" fmla="*/ 6096042 h 6507156"/>
              <a:gd name="connsiteX5433" fmla="*/ 5676327 w 9124939"/>
              <a:gd name="connsiteY5433" fmla="*/ 6120469 h 6507156"/>
              <a:gd name="connsiteX5434" fmla="*/ 5662672 w 9124939"/>
              <a:gd name="connsiteY5434" fmla="*/ 6120469 h 6507156"/>
              <a:gd name="connsiteX5435" fmla="*/ 5663307 w 9124939"/>
              <a:gd name="connsiteY5435" fmla="*/ 6113173 h 6507156"/>
              <a:gd name="connsiteX5436" fmla="*/ 5657273 w 9124939"/>
              <a:gd name="connsiteY5436" fmla="*/ 6113173 h 6507156"/>
              <a:gd name="connsiteX5437" fmla="*/ 5650922 w 9124939"/>
              <a:gd name="connsiteY5437" fmla="*/ 6128082 h 6507156"/>
              <a:gd name="connsiteX5438" fmla="*/ 5638220 w 9124939"/>
              <a:gd name="connsiteY5438" fmla="*/ 6133158 h 6507156"/>
              <a:gd name="connsiteX5439" fmla="*/ 5620119 w 9124939"/>
              <a:gd name="connsiteY5439" fmla="*/ 6138868 h 6507156"/>
              <a:gd name="connsiteX5440" fmla="*/ 5595032 w 9124939"/>
              <a:gd name="connsiteY5440" fmla="*/ 6135061 h 6507156"/>
              <a:gd name="connsiteX5441" fmla="*/ 5574391 w 9124939"/>
              <a:gd name="connsiteY5441" fmla="*/ 6120152 h 6507156"/>
              <a:gd name="connsiteX5442" fmla="*/ 5548986 w 9124939"/>
              <a:gd name="connsiteY5442" fmla="*/ 6092236 h 6507156"/>
              <a:gd name="connsiteX5443" fmla="*/ 5546446 w 9124939"/>
              <a:gd name="connsiteY5443" fmla="*/ 6073202 h 6507156"/>
              <a:gd name="connsiteX5444" fmla="*/ 5529615 w 9124939"/>
              <a:gd name="connsiteY5444" fmla="*/ 6068126 h 6507156"/>
              <a:gd name="connsiteX5445" fmla="*/ 5534061 w 9124939"/>
              <a:gd name="connsiteY5445" fmla="*/ 6085891 h 6507156"/>
              <a:gd name="connsiteX5446" fmla="*/ 5515961 w 9124939"/>
              <a:gd name="connsiteY5446" fmla="*/ 6087160 h 6507156"/>
              <a:gd name="connsiteX5447" fmla="*/ 5503258 w 9124939"/>
              <a:gd name="connsiteY5447" fmla="*/ 6074471 h 6507156"/>
              <a:gd name="connsiteX5448" fmla="*/ 5495954 w 9124939"/>
              <a:gd name="connsiteY5448" fmla="*/ 6061147 h 6507156"/>
              <a:gd name="connsiteX5449" fmla="*/ 5488651 w 9124939"/>
              <a:gd name="connsiteY5449" fmla="*/ 6062099 h 6507156"/>
              <a:gd name="connsiteX5450" fmla="*/ 5476901 w 9124939"/>
              <a:gd name="connsiteY5450" fmla="*/ 6054803 h 6507156"/>
              <a:gd name="connsiteX5451" fmla="*/ 5468327 w 9124939"/>
              <a:gd name="connsiteY5451" fmla="*/ 6066540 h 6507156"/>
              <a:gd name="connsiteX5452" fmla="*/ 5471503 w 9124939"/>
              <a:gd name="connsiteY5452" fmla="*/ 6083353 h 6507156"/>
              <a:gd name="connsiteX5453" fmla="*/ 5459118 w 9124939"/>
              <a:gd name="connsiteY5453" fmla="*/ 6097311 h 6507156"/>
              <a:gd name="connsiteX5454" fmla="*/ 5452767 w 9124939"/>
              <a:gd name="connsiteY5454" fmla="*/ 6103656 h 6507156"/>
              <a:gd name="connsiteX5455" fmla="*/ 5446416 w 9124939"/>
              <a:gd name="connsiteY5455" fmla="*/ 6102387 h 6507156"/>
              <a:gd name="connsiteX5456" fmla="*/ 5454990 w 9124939"/>
              <a:gd name="connsiteY5456" fmla="*/ 6090967 h 6507156"/>
              <a:gd name="connsiteX5457" fmla="*/ 5449591 w 9124939"/>
              <a:gd name="connsiteY5457" fmla="*/ 6088746 h 6507156"/>
              <a:gd name="connsiteX5458" fmla="*/ 5441017 w 9124939"/>
              <a:gd name="connsiteY5458" fmla="*/ 6095091 h 6507156"/>
              <a:gd name="connsiteX5459" fmla="*/ 5441017 w 9124939"/>
              <a:gd name="connsiteY5459" fmla="*/ 6081767 h 6507156"/>
              <a:gd name="connsiteX5460" fmla="*/ 5450226 w 9124939"/>
              <a:gd name="connsiteY5460" fmla="*/ 6071933 h 6507156"/>
              <a:gd name="connsiteX5461" fmla="*/ 5447051 w 9124939"/>
              <a:gd name="connsiteY5461" fmla="*/ 6070030 h 6507156"/>
              <a:gd name="connsiteX5462" fmla="*/ 5427997 w 9124939"/>
              <a:gd name="connsiteY5462" fmla="*/ 6070981 h 6507156"/>
              <a:gd name="connsiteX5463" fmla="*/ 5413390 w 9124939"/>
              <a:gd name="connsiteY5463" fmla="*/ 6082719 h 6507156"/>
              <a:gd name="connsiteX5464" fmla="*/ 5397512 w 9124939"/>
              <a:gd name="connsiteY5464" fmla="*/ 6078912 h 6507156"/>
              <a:gd name="connsiteX5465" fmla="*/ 5392114 w 9124939"/>
              <a:gd name="connsiteY5465" fmla="*/ 6083988 h 6507156"/>
              <a:gd name="connsiteX5466" fmla="*/ 5387033 w 9124939"/>
              <a:gd name="connsiteY5466" fmla="*/ 6080815 h 6507156"/>
              <a:gd name="connsiteX5467" fmla="*/ 5387033 w 9124939"/>
              <a:gd name="connsiteY5467" fmla="*/ 6072567 h 6507156"/>
              <a:gd name="connsiteX5468" fmla="*/ 5397194 w 9124939"/>
              <a:gd name="connsiteY5468" fmla="*/ 6064002 h 6507156"/>
              <a:gd name="connsiteX5469" fmla="*/ 5412120 w 9124939"/>
              <a:gd name="connsiteY5469" fmla="*/ 6063051 h 6507156"/>
              <a:gd name="connsiteX5470" fmla="*/ 5425775 w 9124939"/>
              <a:gd name="connsiteY5470" fmla="*/ 6063685 h 6507156"/>
              <a:gd name="connsiteX5471" fmla="*/ 5442923 w 9124939"/>
              <a:gd name="connsiteY5471" fmla="*/ 6065588 h 6507156"/>
              <a:gd name="connsiteX5472" fmla="*/ 5448321 w 9124939"/>
              <a:gd name="connsiteY5472" fmla="*/ 6055120 h 6507156"/>
              <a:gd name="connsiteX5473" fmla="*/ 5442923 w 9124939"/>
              <a:gd name="connsiteY5473" fmla="*/ 6045603 h 6507156"/>
              <a:gd name="connsiteX5474" fmla="*/ 5449909 w 9124939"/>
              <a:gd name="connsiteY5474" fmla="*/ 6040210 h 6507156"/>
              <a:gd name="connsiteX5475" fmla="*/ 5457530 w 9124939"/>
              <a:gd name="connsiteY5475" fmla="*/ 6044651 h 6507156"/>
              <a:gd name="connsiteX5476" fmla="*/ 5465787 w 9124939"/>
              <a:gd name="connsiteY5476" fmla="*/ 6036086 h 6507156"/>
              <a:gd name="connsiteX5477" fmla="*/ 5481664 w 9124939"/>
              <a:gd name="connsiteY5477" fmla="*/ 6030693 h 6507156"/>
              <a:gd name="connsiteX5478" fmla="*/ 5480712 w 9124939"/>
              <a:gd name="connsiteY5478" fmla="*/ 6027521 h 6507156"/>
              <a:gd name="connsiteX5479" fmla="*/ 5449909 w 9124939"/>
              <a:gd name="connsiteY5479" fmla="*/ 6028473 h 6507156"/>
              <a:gd name="connsiteX5480" fmla="*/ 5437207 w 9124939"/>
              <a:gd name="connsiteY5480" fmla="*/ 6027838 h 6507156"/>
              <a:gd name="connsiteX5481" fmla="*/ 5428633 w 9124939"/>
              <a:gd name="connsiteY5481" fmla="*/ 6037355 h 6507156"/>
              <a:gd name="connsiteX5482" fmla="*/ 5424822 w 9124939"/>
              <a:gd name="connsiteY5482" fmla="*/ 6038624 h 6507156"/>
              <a:gd name="connsiteX5483" fmla="*/ 5416248 w 9124939"/>
              <a:gd name="connsiteY5483" fmla="*/ 6038624 h 6507156"/>
              <a:gd name="connsiteX5484" fmla="*/ 5406721 w 9124939"/>
              <a:gd name="connsiteY5484" fmla="*/ 6034183 h 6507156"/>
              <a:gd name="connsiteX5485" fmla="*/ 5397194 w 9124939"/>
              <a:gd name="connsiteY5485" fmla="*/ 6035769 h 6507156"/>
              <a:gd name="connsiteX5486" fmla="*/ 5386715 w 9124939"/>
              <a:gd name="connsiteY5486" fmla="*/ 6048458 h 6507156"/>
              <a:gd name="connsiteX5487" fmla="*/ 5379094 w 9124939"/>
              <a:gd name="connsiteY5487" fmla="*/ 6045286 h 6507156"/>
              <a:gd name="connsiteX5488" fmla="*/ 5374966 w 9124939"/>
              <a:gd name="connsiteY5488" fmla="*/ 6031328 h 6507156"/>
              <a:gd name="connsiteX5489" fmla="*/ 5379729 w 9124939"/>
              <a:gd name="connsiteY5489" fmla="*/ 6020859 h 6507156"/>
              <a:gd name="connsiteX5490" fmla="*/ 5396877 w 9124939"/>
              <a:gd name="connsiteY5490" fmla="*/ 6018638 h 6507156"/>
              <a:gd name="connsiteX5491" fmla="*/ 5402275 w 9124939"/>
              <a:gd name="connsiteY5491" fmla="*/ 6017687 h 6507156"/>
              <a:gd name="connsiteX5492" fmla="*/ 5402275 w 9124939"/>
              <a:gd name="connsiteY5492" fmla="*/ 6009122 h 6507156"/>
              <a:gd name="connsiteX5493" fmla="*/ 5403228 w 9124939"/>
              <a:gd name="connsiteY5493" fmla="*/ 5999605 h 6507156"/>
              <a:gd name="connsiteX5494" fmla="*/ 5392749 w 9124939"/>
              <a:gd name="connsiteY5494" fmla="*/ 5999605 h 6507156"/>
              <a:gd name="connsiteX5495" fmla="*/ 5387350 w 9124939"/>
              <a:gd name="connsiteY5495" fmla="*/ 6001191 h 6507156"/>
              <a:gd name="connsiteX5496" fmla="*/ 5375601 w 9124939"/>
              <a:gd name="connsiteY5496" fmla="*/ 5990405 h 6507156"/>
              <a:gd name="connsiteX5497" fmla="*/ 5374648 w 9124939"/>
              <a:gd name="connsiteY5497" fmla="*/ 5980888 h 6507156"/>
              <a:gd name="connsiteX5498" fmla="*/ 5371155 w 9124939"/>
              <a:gd name="connsiteY5498" fmla="*/ 5971689 h 6507156"/>
              <a:gd name="connsiteX5499" fmla="*/ 5356230 w 9124939"/>
              <a:gd name="connsiteY5499" fmla="*/ 5958999 h 6507156"/>
              <a:gd name="connsiteX5500" fmla="*/ 5361628 w 9124939"/>
              <a:gd name="connsiteY5500" fmla="*/ 5953607 h 6507156"/>
              <a:gd name="connsiteX5501" fmla="*/ 5369885 w 9124939"/>
              <a:gd name="connsiteY5501" fmla="*/ 5958048 h 6507156"/>
              <a:gd name="connsiteX5502" fmla="*/ 5375283 w 9124939"/>
              <a:gd name="connsiteY5502" fmla="*/ 5946310 h 6507156"/>
              <a:gd name="connsiteX5503" fmla="*/ 5370837 w 9124939"/>
              <a:gd name="connsiteY5503" fmla="*/ 5932352 h 6507156"/>
              <a:gd name="connsiteX5504" fmla="*/ 5364169 w 9124939"/>
              <a:gd name="connsiteY5504" fmla="*/ 5925373 h 6507156"/>
              <a:gd name="connsiteX5505" fmla="*/ 5347338 w 9124939"/>
              <a:gd name="connsiteY5505" fmla="*/ 5915856 h 6507156"/>
              <a:gd name="connsiteX5506" fmla="*/ 5330190 w 9124939"/>
              <a:gd name="connsiteY5506" fmla="*/ 5890795 h 6507156"/>
              <a:gd name="connsiteX5507" fmla="*/ 5317488 w 9124939"/>
              <a:gd name="connsiteY5507" fmla="*/ 5891112 h 6507156"/>
              <a:gd name="connsiteX5508" fmla="*/ 5313360 w 9124939"/>
              <a:gd name="connsiteY5508" fmla="*/ 5905705 h 6507156"/>
              <a:gd name="connsiteX5509" fmla="*/ 5306056 w 9124939"/>
              <a:gd name="connsiteY5509" fmla="*/ 5902850 h 6507156"/>
              <a:gd name="connsiteX5510" fmla="*/ 5291131 w 9124939"/>
              <a:gd name="connsiteY5510" fmla="*/ 5888892 h 6507156"/>
              <a:gd name="connsiteX5511" fmla="*/ 5276205 w 9124939"/>
              <a:gd name="connsiteY5511" fmla="*/ 5885085 h 6507156"/>
              <a:gd name="connsiteX5512" fmla="*/ 5281286 w 9124939"/>
              <a:gd name="connsiteY5512" fmla="*/ 5868272 h 6507156"/>
              <a:gd name="connsiteX5513" fmla="*/ 5289543 w 9124939"/>
              <a:gd name="connsiteY5513" fmla="*/ 5870175 h 6507156"/>
              <a:gd name="connsiteX5514" fmla="*/ 5287955 w 9124939"/>
              <a:gd name="connsiteY5514" fmla="*/ 5876520 h 6507156"/>
              <a:gd name="connsiteX5515" fmla="*/ 5293036 w 9124939"/>
              <a:gd name="connsiteY5515" fmla="*/ 5878423 h 6507156"/>
              <a:gd name="connsiteX5516" fmla="*/ 5302245 w 9124939"/>
              <a:gd name="connsiteY5516" fmla="*/ 5867638 h 6507156"/>
              <a:gd name="connsiteX5517" fmla="*/ 5297164 w 9124939"/>
              <a:gd name="connsiteY5517" fmla="*/ 5860659 h 6507156"/>
              <a:gd name="connsiteX5518" fmla="*/ 5288590 w 9124939"/>
              <a:gd name="connsiteY5518" fmla="*/ 5856535 h 6507156"/>
              <a:gd name="connsiteX5519" fmla="*/ 5284462 w 9124939"/>
              <a:gd name="connsiteY5519" fmla="*/ 5839404 h 6507156"/>
              <a:gd name="connsiteX5520" fmla="*/ 5291766 w 9124939"/>
              <a:gd name="connsiteY5520" fmla="*/ 5837501 h 6507156"/>
              <a:gd name="connsiteX5521" fmla="*/ 5303198 w 9124939"/>
              <a:gd name="connsiteY5521" fmla="*/ 5840673 h 6507156"/>
              <a:gd name="connsiteX5522" fmla="*/ 5306691 w 9124939"/>
              <a:gd name="connsiteY5522" fmla="*/ 5852093 h 6507156"/>
              <a:gd name="connsiteX5523" fmla="*/ 5305421 w 9124939"/>
              <a:gd name="connsiteY5523" fmla="*/ 5862562 h 6507156"/>
              <a:gd name="connsiteX5524" fmla="*/ 5309866 w 9124939"/>
              <a:gd name="connsiteY5524" fmla="*/ 5871127 h 6507156"/>
              <a:gd name="connsiteX5525" fmla="*/ 5320346 w 9124939"/>
              <a:gd name="connsiteY5525" fmla="*/ 5874299 h 6507156"/>
              <a:gd name="connsiteX5526" fmla="*/ 5317170 w 9124939"/>
              <a:gd name="connsiteY5526" fmla="*/ 5862562 h 6507156"/>
              <a:gd name="connsiteX5527" fmla="*/ 5319393 w 9124939"/>
              <a:gd name="connsiteY5527" fmla="*/ 5857169 h 6507156"/>
              <a:gd name="connsiteX5528" fmla="*/ 5323521 w 9124939"/>
              <a:gd name="connsiteY5528" fmla="*/ 5860341 h 6507156"/>
              <a:gd name="connsiteX5529" fmla="*/ 5324792 w 9124939"/>
              <a:gd name="connsiteY5529" fmla="*/ 5874299 h 6507156"/>
              <a:gd name="connsiteX5530" fmla="*/ 5336224 w 9124939"/>
              <a:gd name="connsiteY5530" fmla="*/ 5867320 h 6507156"/>
              <a:gd name="connsiteX5531" fmla="*/ 5350196 w 9124939"/>
              <a:gd name="connsiteY5531" fmla="*/ 5869541 h 6507156"/>
              <a:gd name="connsiteX5532" fmla="*/ 5367027 w 9124939"/>
              <a:gd name="connsiteY5532" fmla="*/ 5869541 h 6507156"/>
              <a:gd name="connsiteX5533" fmla="*/ 5360675 w 9124939"/>
              <a:gd name="connsiteY5533" fmla="*/ 5860976 h 6507156"/>
              <a:gd name="connsiteX5534" fmla="*/ 5346068 w 9124939"/>
              <a:gd name="connsiteY5534" fmla="*/ 5860024 h 6507156"/>
              <a:gd name="connsiteX5535" fmla="*/ 5338447 w 9124939"/>
              <a:gd name="connsiteY5535" fmla="*/ 5859390 h 6507156"/>
              <a:gd name="connsiteX5536" fmla="*/ 5332095 w 9124939"/>
              <a:gd name="connsiteY5536" fmla="*/ 5851776 h 6507156"/>
              <a:gd name="connsiteX5537" fmla="*/ 5321298 w 9124939"/>
              <a:gd name="connsiteY5537" fmla="*/ 5834329 h 6507156"/>
              <a:gd name="connsiteX5538" fmla="*/ 5327650 w 9124939"/>
              <a:gd name="connsiteY5538" fmla="*/ 5825763 h 6507156"/>
              <a:gd name="connsiteX5539" fmla="*/ 5334953 w 9124939"/>
              <a:gd name="connsiteY5539" fmla="*/ 5829570 h 6507156"/>
              <a:gd name="connsiteX5540" fmla="*/ 5345433 w 9124939"/>
              <a:gd name="connsiteY5540" fmla="*/ 5816881 h 6507156"/>
              <a:gd name="connsiteX5541" fmla="*/ 5349561 w 9124939"/>
              <a:gd name="connsiteY5541" fmla="*/ 5806412 h 6507156"/>
              <a:gd name="connsiteX5542" fmla="*/ 5346385 w 9124939"/>
              <a:gd name="connsiteY5542" fmla="*/ 5802288 h 6507156"/>
              <a:gd name="connsiteX5543" fmla="*/ 5332413 w 9124939"/>
              <a:gd name="connsiteY5543" fmla="*/ 5808633 h 6507156"/>
              <a:gd name="connsiteX5544" fmla="*/ 5328285 w 9124939"/>
              <a:gd name="connsiteY5544" fmla="*/ 5804509 h 6507156"/>
              <a:gd name="connsiteX5545" fmla="*/ 5327014 w 9124939"/>
              <a:gd name="connsiteY5545" fmla="*/ 5789599 h 6507156"/>
              <a:gd name="connsiteX5546" fmla="*/ 5333683 w 9124939"/>
              <a:gd name="connsiteY5546" fmla="*/ 5782303 h 6507156"/>
              <a:gd name="connsiteX5547" fmla="*/ 5327014 w 9124939"/>
              <a:gd name="connsiteY5547" fmla="*/ 5775324 h 6507156"/>
              <a:gd name="connsiteX5548" fmla="*/ 5316535 w 9124939"/>
              <a:gd name="connsiteY5548" fmla="*/ 5768979 h 6507156"/>
              <a:gd name="connsiteX5549" fmla="*/ 5313042 w 9124939"/>
              <a:gd name="connsiteY5549" fmla="*/ 5761366 h 6507156"/>
              <a:gd name="connsiteX5550" fmla="*/ 5306691 w 9124939"/>
              <a:gd name="connsiteY5550" fmla="*/ 5761366 h 6507156"/>
              <a:gd name="connsiteX5551" fmla="*/ 5306691 w 9124939"/>
              <a:gd name="connsiteY5551" fmla="*/ 5752166 h 6507156"/>
              <a:gd name="connsiteX5552" fmla="*/ 5313995 w 9124939"/>
              <a:gd name="connsiteY5552" fmla="*/ 5752801 h 6507156"/>
              <a:gd name="connsiteX5553" fmla="*/ 5328920 w 9124939"/>
              <a:gd name="connsiteY5553" fmla="*/ 5748677 h 6507156"/>
              <a:gd name="connsiteX5554" fmla="*/ 5328920 w 9124939"/>
              <a:gd name="connsiteY5554" fmla="*/ 5744553 h 6507156"/>
              <a:gd name="connsiteX5555" fmla="*/ 5340669 w 9124939"/>
              <a:gd name="connsiteY5555" fmla="*/ 5743284 h 6507156"/>
              <a:gd name="connsiteX5556" fmla="*/ 5345433 w 9124939"/>
              <a:gd name="connsiteY5556" fmla="*/ 5735036 h 6507156"/>
              <a:gd name="connsiteX5557" fmla="*/ 5342257 w 9124939"/>
              <a:gd name="connsiteY5557" fmla="*/ 5725202 h 6507156"/>
              <a:gd name="connsiteX5558" fmla="*/ 5315265 w 9124939"/>
              <a:gd name="connsiteY5558" fmla="*/ 5734084 h 6507156"/>
              <a:gd name="connsiteX5559" fmla="*/ 5302245 w 9124939"/>
              <a:gd name="connsiteY5559" fmla="*/ 5734084 h 6507156"/>
              <a:gd name="connsiteX5560" fmla="*/ 5287637 w 9124939"/>
              <a:gd name="connsiteY5560" fmla="*/ 5733133 h 6507156"/>
              <a:gd name="connsiteX5561" fmla="*/ 5275888 w 9124939"/>
              <a:gd name="connsiteY5561" fmla="*/ 5746773 h 6507156"/>
              <a:gd name="connsiteX5562" fmla="*/ 5260963 w 9124939"/>
              <a:gd name="connsiteY5562" fmla="*/ 5747408 h 6507156"/>
              <a:gd name="connsiteX5563" fmla="*/ 5261915 w 9124939"/>
              <a:gd name="connsiteY5563" fmla="*/ 5734401 h 6507156"/>
              <a:gd name="connsiteX5564" fmla="*/ 5266361 w 9124939"/>
              <a:gd name="connsiteY5564" fmla="*/ 5727105 h 6507156"/>
              <a:gd name="connsiteX5565" fmla="*/ 5267314 w 9124939"/>
              <a:gd name="connsiteY5565" fmla="*/ 5713464 h 6507156"/>
              <a:gd name="connsiteX5566" fmla="*/ 5262868 w 9124939"/>
              <a:gd name="connsiteY5566" fmla="*/ 5699823 h 6507156"/>
              <a:gd name="connsiteX5567" fmla="*/ 5270172 w 9124939"/>
              <a:gd name="connsiteY5567" fmla="*/ 5680790 h 6507156"/>
              <a:gd name="connsiteX5568" fmla="*/ 5288908 w 9124939"/>
              <a:gd name="connsiteY5568" fmla="*/ 5664928 h 6507156"/>
              <a:gd name="connsiteX5569" fmla="*/ 5289860 w 9124939"/>
              <a:gd name="connsiteY5569" fmla="*/ 5657632 h 6507156"/>
              <a:gd name="connsiteX5570" fmla="*/ 5299070 w 9124939"/>
              <a:gd name="connsiteY5570" fmla="*/ 5645895 h 6507156"/>
              <a:gd name="connsiteX5571" fmla="*/ 5313042 w 9124939"/>
              <a:gd name="connsiteY5571" fmla="*/ 5642722 h 6507156"/>
              <a:gd name="connsiteX5572" fmla="*/ 5324792 w 9124939"/>
              <a:gd name="connsiteY5572" fmla="*/ 5627813 h 6507156"/>
              <a:gd name="connsiteX5573" fmla="*/ 5338447 w 9124939"/>
              <a:gd name="connsiteY5573" fmla="*/ 5625275 h 6507156"/>
              <a:gd name="connsiteX5574" fmla="*/ 5350831 w 9124939"/>
              <a:gd name="connsiteY5574" fmla="*/ 5623371 h 6507156"/>
              <a:gd name="connsiteX5575" fmla="*/ 5358453 w 9124939"/>
              <a:gd name="connsiteY5575" fmla="*/ 5615758 h 6507156"/>
              <a:gd name="connsiteX5576" fmla="*/ 5374330 w 9124939"/>
              <a:gd name="connsiteY5576" fmla="*/ 5618930 h 6507156"/>
              <a:gd name="connsiteX5577" fmla="*/ 5380682 w 9124939"/>
              <a:gd name="connsiteY5577" fmla="*/ 5632254 h 6507156"/>
              <a:gd name="connsiteX5578" fmla="*/ 5388938 w 9124939"/>
              <a:gd name="connsiteY5578" fmla="*/ 5637647 h 6507156"/>
              <a:gd name="connsiteX5579" fmla="*/ 5412437 w 9124939"/>
              <a:gd name="connsiteY5579" fmla="*/ 5637329 h 6507156"/>
              <a:gd name="connsiteX5580" fmla="*/ 5421011 w 9124939"/>
              <a:gd name="connsiteY5580" fmla="*/ 5628764 h 6507156"/>
              <a:gd name="connsiteX5581" fmla="*/ 5403863 w 9124939"/>
              <a:gd name="connsiteY5581" fmla="*/ 5618613 h 6507156"/>
              <a:gd name="connsiteX5582" fmla="*/ 5405133 w 9124939"/>
              <a:gd name="connsiteY5582" fmla="*/ 5612268 h 6507156"/>
              <a:gd name="connsiteX5583" fmla="*/ 5420694 w 9124939"/>
              <a:gd name="connsiteY5583" fmla="*/ 5609730 h 6507156"/>
              <a:gd name="connsiteX5584" fmla="*/ 5439747 w 9124939"/>
              <a:gd name="connsiteY5584" fmla="*/ 5611951 h 6507156"/>
              <a:gd name="connsiteX5585" fmla="*/ 5439112 w 9124939"/>
              <a:gd name="connsiteY5585" fmla="*/ 5620516 h 6507156"/>
              <a:gd name="connsiteX5586" fmla="*/ 5428315 w 9124939"/>
              <a:gd name="connsiteY5586" fmla="*/ 5622420 h 6507156"/>
              <a:gd name="connsiteX5587" fmla="*/ 5452767 w 9124939"/>
              <a:gd name="connsiteY5587" fmla="*/ 5634792 h 6507156"/>
              <a:gd name="connsiteX5588" fmla="*/ 5478171 w 9124939"/>
              <a:gd name="connsiteY5588" fmla="*/ 5632888 h 6507156"/>
              <a:gd name="connsiteX5589" fmla="*/ 5508657 w 9124939"/>
              <a:gd name="connsiteY5589" fmla="*/ 5624006 h 6507156"/>
              <a:gd name="connsiteX5590" fmla="*/ 5530886 w 9124939"/>
              <a:gd name="connsiteY5590" fmla="*/ 5621468 h 6507156"/>
              <a:gd name="connsiteX5591" fmla="*/ 5540412 w 9124939"/>
              <a:gd name="connsiteY5591" fmla="*/ 5624640 h 6507156"/>
              <a:gd name="connsiteX5592" fmla="*/ 5552162 w 9124939"/>
              <a:gd name="connsiteY5592" fmla="*/ 5624640 h 6507156"/>
              <a:gd name="connsiteX5593" fmla="*/ 5551844 w 9124939"/>
              <a:gd name="connsiteY5593" fmla="*/ 5611951 h 6507156"/>
              <a:gd name="connsiteX5594" fmla="*/ 5546446 w 9124939"/>
              <a:gd name="connsiteY5594" fmla="*/ 5608779 h 6507156"/>
              <a:gd name="connsiteX5595" fmla="*/ 5532156 w 9124939"/>
              <a:gd name="connsiteY5595" fmla="*/ 5613220 h 6507156"/>
              <a:gd name="connsiteX5596" fmla="*/ 5524535 w 9124939"/>
              <a:gd name="connsiteY5596" fmla="*/ 5609096 h 6507156"/>
              <a:gd name="connsiteX5597" fmla="*/ 5515008 w 9124939"/>
              <a:gd name="connsiteY5597" fmla="*/ 5602751 h 6507156"/>
              <a:gd name="connsiteX5598" fmla="*/ 5532791 w 9124939"/>
              <a:gd name="connsiteY5598" fmla="*/ 5595138 h 6507156"/>
              <a:gd name="connsiteX5599" fmla="*/ 5535967 w 9124939"/>
              <a:gd name="connsiteY5599" fmla="*/ 5590062 h 6507156"/>
              <a:gd name="connsiteX5600" fmla="*/ 5563594 w 9124939"/>
              <a:gd name="connsiteY5600" fmla="*/ 5590697 h 6507156"/>
              <a:gd name="connsiteX5601" fmla="*/ 5575344 w 9124939"/>
              <a:gd name="connsiteY5601" fmla="*/ 5589745 h 6507156"/>
              <a:gd name="connsiteX5602" fmla="*/ 5577884 w 9124939"/>
              <a:gd name="connsiteY5602" fmla="*/ 5583400 h 6507156"/>
              <a:gd name="connsiteX5603" fmla="*/ 5597255 w 9124939"/>
              <a:gd name="connsiteY5603" fmla="*/ 5584035 h 6507156"/>
              <a:gd name="connsiteX5604" fmla="*/ 5619484 w 9124939"/>
              <a:gd name="connsiteY5604" fmla="*/ 5584987 h 6507156"/>
              <a:gd name="connsiteX5605" fmla="*/ 5611863 w 9124939"/>
              <a:gd name="connsiteY5605" fmla="*/ 5579594 h 6507156"/>
              <a:gd name="connsiteX5606" fmla="*/ 5597255 w 9124939"/>
              <a:gd name="connsiteY5606" fmla="*/ 5578008 h 6507156"/>
              <a:gd name="connsiteX5607" fmla="*/ 5583283 w 9124939"/>
              <a:gd name="connsiteY5607" fmla="*/ 5578008 h 6507156"/>
              <a:gd name="connsiteX5608" fmla="*/ 5577884 w 9124939"/>
              <a:gd name="connsiteY5608" fmla="*/ 5583400 h 6507156"/>
              <a:gd name="connsiteX5609" fmla="*/ 5565182 w 9124939"/>
              <a:gd name="connsiteY5609" fmla="*/ 5580228 h 6507156"/>
              <a:gd name="connsiteX5610" fmla="*/ 5560101 w 9124939"/>
              <a:gd name="connsiteY5610" fmla="*/ 5575153 h 6507156"/>
              <a:gd name="connsiteX5611" fmla="*/ 5561054 w 9124939"/>
              <a:gd name="connsiteY5611" fmla="*/ 5564684 h 6507156"/>
              <a:gd name="connsiteX5612" fmla="*/ 5551527 w 9124939"/>
              <a:gd name="connsiteY5612" fmla="*/ 5560243 h 6507156"/>
              <a:gd name="connsiteX5613" fmla="*/ 5542953 w 9124939"/>
              <a:gd name="connsiteY5613" fmla="*/ 5552947 h 6507156"/>
              <a:gd name="connsiteX5614" fmla="*/ 5545176 w 9124939"/>
              <a:gd name="connsiteY5614" fmla="*/ 5550091 h 6507156"/>
              <a:gd name="connsiteX5615" fmla="*/ 5539777 w 9124939"/>
              <a:gd name="connsiteY5615" fmla="*/ 5545967 h 6507156"/>
              <a:gd name="connsiteX5616" fmla="*/ 5544223 w 9124939"/>
              <a:gd name="connsiteY5616" fmla="*/ 5536133 h 6507156"/>
              <a:gd name="connsiteX5617" fmla="*/ 5548034 w 9124939"/>
              <a:gd name="connsiteY5617" fmla="*/ 5524713 h 6507156"/>
              <a:gd name="connsiteX5618" fmla="*/ 5564864 w 9124939"/>
              <a:gd name="connsiteY5618" fmla="*/ 5522493 h 6507156"/>
              <a:gd name="connsiteX5619" fmla="*/ 5579789 w 9124939"/>
              <a:gd name="connsiteY5619" fmla="*/ 5532644 h 6507156"/>
              <a:gd name="connsiteX5620" fmla="*/ 5591539 w 9124939"/>
              <a:gd name="connsiteY5620" fmla="*/ 5528520 h 6507156"/>
              <a:gd name="connsiteX5621" fmla="*/ 5612815 w 9124939"/>
              <a:gd name="connsiteY5621" fmla="*/ 5534547 h 6507156"/>
              <a:gd name="connsiteX5622" fmla="*/ 5634092 w 9124939"/>
              <a:gd name="connsiteY5622" fmla="*/ 5536133 h 6507156"/>
              <a:gd name="connsiteX5623" fmla="*/ 5670611 w 9124939"/>
              <a:gd name="connsiteY5623" fmla="*/ 5524713 h 6507156"/>
              <a:gd name="connsiteX5624" fmla="*/ 5709035 w 9124939"/>
              <a:gd name="connsiteY5624" fmla="*/ 5535816 h 6507156"/>
              <a:gd name="connsiteX5625" fmla="*/ 5725865 w 9124939"/>
              <a:gd name="connsiteY5625" fmla="*/ 5534547 h 6507156"/>
              <a:gd name="connsiteX5626" fmla="*/ 5754445 w 9124939"/>
              <a:gd name="connsiteY5626" fmla="*/ 5531058 h 6507156"/>
              <a:gd name="connsiteX5627" fmla="*/ 5761749 w 9124939"/>
              <a:gd name="connsiteY5627" fmla="*/ 5509169 h 6507156"/>
              <a:gd name="connsiteX5628" fmla="*/ 5815416 w 9124939"/>
              <a:gd name="connsiteY5628" fmla="*/ 5479032 h 6507156"/>
              <a:gd name="connsiteX5629" fmla="*/ 5870989 w 9124939"/>
              <a:gd name="connsiteY5629" fmla="*/ 5446992 h 6507156"/>
              <a:gd name="connsiteX5630" fmla="*/ 5902744 w 9124939"/>
              <a:gd name="connsiteY5630" fmla="*/ 5439061 h 6507156"/>
              <a:gd name="connsiteX5631" fmla="*/ 5931007 w 9124939"/>
              <a:gd name="connsiteY5631" fmla="*/ 5425421 h 6507156"/>
              <a:gd name="connsiteX5632" fmla="*/ 5941804 w 9124939"/>
              <a:gd name="connsiteY5632" fmla="*/ 5416855 h 6507156"/>
              <a:gd name="connsiteX5633" fmla="*/ 6023098 w 9124939"/>
              <a:gd name="connsiteY5633" fmla="*/ 5419393 h 6507156"/>
              <a:gd name="connsiteX5634" fmla="*/ 6078353 w 9124939"/>
              <a:gd name="connsiteY5634" fmla="*/ 5426055 h 6507156"/>
              <a:gd name="connsiteX5635" fmla="*/ 6096454 w 9124939"/>
              <a:gd name="connsiteY5635" fmla="*/ 5421614 h 6507156"/>
              <a:gd name="connsiteX5636" fmla="*/ 6107886 w 9124939"/>
              <a:gd name="connsiteY5636" fmla="*/ 5408925 h 6507156"/>
              <a:gd name="connsiteX5637" fmla="*/ 6120588 w 9124939"/>
              <a:gd name="connsiteY5637" fmla="*/ 5407021 h 6507156"/>
              <a:gd name="connsiteX5638" fmla="*/ 6135831 w 9124939"/>
              <a:gd name="connsiteY5638" fmla="*/ 5445406 h 6507156"/>
              <a:gd name="connsiteX5639" fmla="*/ 6152661 w 9124939"/>
              <a:gd name="connsiteY5639" fmla="*/ 5449530 h 6507156"/>
              <a:gd name="connsiteX5640" fmla="*/ 6165363 w 9124939"/>
              <a:gd name="connsiteY5640" fmla="*/ 5460950 h 6507156"/>
              <a:gd name="connsiteX5641" fmla="*/ 6183464 w 9124939"/>
              <a:gd name="connsiteY5641" fmla="*/ 5464122 h 6507156"/>
              <a:gd name="connsiteX5642" fmla="*/ 6205693 w 9124939"/>
              <a:gd name="connsiteY5642" fmla="*/ 5453337 h 6507156"/>
              <a:gd name="connsiteX5643" fmla="*/ 6213314 w 9124939"/>
              <a:gd name="connsiteY5643" fmla="*/ 5456509 h 6507156"/>
              <a:gd name="connsiteX5644" fmla="*/ 6222841 w 9124939"/>
              <a:gd name="connsiteY5644" fmla="*/ 5463805 h 6507156"/>
              <a:gd name="connsiteX5645" fmla="*/ 6239037 w 9124939"/>
              <a:gd name="connsiteY5645" fmla="*/ 5500604 h 6507156"/>
              <a:gd name="connsiteX5646" fmla="*/ 6255867 w 9124939"/>
              <a:gd name="connsiteY5646" fmla="*/ 5505362 h 6507156"/>
              <a:gd name="connsiteX5647" fmla="*/ 6264123 w 9124939"/>
              <a:gd name="connsiteY5647" fmla="*/ 5501238 h 6507156"/>
              <a:gd name="connsiteX5648" fmla="*/ 6272380 w 9124939"/>
              <a:gd name="connsiteY5648" fmla="*/ 5500604 h 6507156"/>
              <a:gd name="connsiteX5649" fmla="*/ 6282859 w 9124939"/>
              <a:gd name="connsiteY5649" fmla="*/ 5510121 h 6507156"/>
              <a:gd name="connsiteX5650" fmla="*/ 6293021 w 9124939"/>
              <a:gd name="connsiteY5650" fmla="*/ 5516465 h 6507156"/>
              <a:gd name="connsiteX5651" fmla="*/ 6317155 w 9124939"/>
              <a:gd name="connsiteY5651" fmla="*/ 5522493 h 6507156"/>
              <a:gd name="connsiteX5652" fmla="*/ 6334939 w 9124939"/>
              <a:gd name="connsiteY5652" fmla="*/ 5537085 h 6507156"/>
              <a:gd name="connsiteX5653" fmla="*/ 6345418 w 9124939"/>
              <a:gd name="connsiteY5653" fmla="*/ 5542478 h 6507156"/>
              <a:gd name="connsiteX5654" fmla="*/ 6347641 w 9124939"/>
              <a:gd name="connsiteY5654" fmla="*/ 5532644 h 6507156"/>
              <a:gd name="connsiteX5655" fmla="*/ 6355897 w 9124939"/>
              <a:gd name="connsiteY5655" fmla="*/ 5532644 h 6507156"/>
              <a:gd name="connsiteX5656" fmla="*/ 6383842 w 9124939"/>
              <a:gd name="connsiteY5656" fmla="*/ 5547871 h 6507156"/>
              <a:gd name="connsiteX5657" fmla="*/ 6412740 w 9124939"/>
              <a:gd name="connsiteY5657" fmla="*/ 5557388 h 6507156"/>
              <a:gd name="connsiteX5658" fmla="*/ 6449894 w 9124939"/>
              <a:gd name="connsiteY5658" fmla="*/ 5544381 h 6507156"/>
              <a:gd name="connsiteX5659" fmla="*/ 6515311 w 9124939"/>
              <a:gd name="connsiteY5659" fmla="*/ 5530741 h 6507156"/>
              <a:gd name="connsiteX5660" fmla="*/ 6588984 w 9124939"/>
              <a:gd name="connsiteY5660" fmla="*/ 5541844 h 6507156"/>
              <a:gd name="connsiteX5661" fmla="*/ 6611530 w 9124939"/>
              <a:gd name="connsiteY5661" fmla="*/ 5543747 h 6507156"/>
              <a:gd name="connsiteX5662" fmla="*/ 6658211 w 9124939"/>
              <a:gd name="connsiteY5662" fmla="*/ 5514562 h 6507156"/>
              <a:gd name="connsiteX5663" fmla="*/ 6673771 w 9124939"/>
              <a:gd name="connsiteY5663" fmla="*/ 5512341 h 6507156"/>
              <a:gd name="connsiteX5664" fmla="*/ 6691872 w 9124939"/>
              <a:gd name="connsiteY5664" fmla="*/ 5499652 h 6507156"/>
              <a:gd name="connsiteX5665" fmla="*/ 6744269 w 9124939"/>
              <a:gd name="connsiteY5665" fmla="*/ 5439061 h 6507156"/>
              <a:gd name="connsiteX5666" fmla="*/ 6754431 w 9124939"/>
              <a:gd name="connsiteY5666" fmla="*/ 5444771 h 6507156"/>
              <a:gd name="connsiteX5667" fmla="*/ 6754676 w 9124939"/>
              <a:gd name="connsiteY5667" fmla="*/ 5444713 h 6507156"/>
              <a:gd name="connsiteX5668" fmla="*/ 6744550 w 9124939"/>
              <a:gd name="connsiteY5668" fmla="*/ 5439009 h 6507156"/>
              <a:gd name="connsiteX5669" fmla="*/ 6745185 w 9124939"/>
              <a:gd name="connsiteY5669" fmla="*/ 5410406 h 6507156"/>
              <a:gd name="connsiteX5670" fmla="*/ 6730270 w 9124939"/>
              <a:gd name="connsiteY5670" fmla="*/ 5390384 h 6507156"/>
              <a:gd name="connsiteX5671" fmla="*/ 6723289 w 9124939"/>
              <a:gd name="connsiteY5671" fmla="*/ 5333814 h 6507156"/>
              <a:gd name="connsiteX5672" fmla="*/ 6697902 w 9124939"/>
              <a:gd name="connsiteY5672" fmla="*/ 5305528 h 6507156"/>
              <a:gd name="connsiteX5673" fmla="*/ 6692190 w 9124939"/>
              <a:gd name="connsiteY5673" fmla="*/ 5286460 h 6507156"/>
              <a:gd name="connsiteX5674" fmla="*/ 6679496 w 9124939"/>
              <a:gd name="connsiteY5674" fmla="*/ 5276290 h 6507156"/>
              <a:gd name="connsiteX5675" fmla="*/ 6639194 w 9124939"/>
              <a:gd name="connsiteY5675" fmla="*/ 5273430 h 6507156"/>
              <a:gd name="connsiteX5676" fmla="*/ 6614759 w 9124939"/>
              <a:gd name="connsiteY5676" fmla="*/ 5264213 h 6507156"/>
              <a:gd name="connsiteX5677" fmla="*/ 6605239 w 9124939"/>
              <a:gd name="connsiteY5677" fmla="*/ 5243873 h 6507156"/>
              <a:gd name="connsiteX5678" fmla="*/ 6606191 w 9124939"/>
              <a:gd name="connsiteY5678" fmla="*/ 5237517 h 6507156"/>
              <a:gd name="connsiteX5679" fmla="*/ 6596671 w 9124939"/>
              <a:gd name="connsiteY5679" fmla="*/ 5240059 h 6507156"/>
              <a:gd name="connsiteX5680" fmla="*/ 6576679 w 9124939"/>
              <a:gd name="connsiteY5680" fmla="*/ 5227347 h 6507156"/>
              <a:gd name="connsiteX5681" fmla="*/ 6569063 w 9124939"/>
              <a:gd name="connsiteY5681" fmla="*/ 5208914 h 6507156"/>
              <a:gd name="connsiteX5682" fmla="*/ 6567994 w 9124939"/>
              <a:gd name="connsiteY5682" fmla="*/ 5208318 h 6507156"/>
              <a:gd name="connsiteX5683" fmla="*/ 6545448 w 9124939"/>
              <a:gd name="connsiteY5683" fmla="*/ 5190224 h 6507156"/>
              <a:gd name="connsiteX5684" fmla="*/ 6511152 w 9124939"/>
              <a:gd name="connsiteY5684" fmla="*/ 5145465 h 6507156"/>
              <a:gd name="connsiteX5685" fmla="*/ 6467647 w 9124939"/>
              <a:gd name="connsiteY5685" fmla="*/ 5115943 h 6507156"/>
              <a:gd name="connsiteX5686" fmla="*/ 6439067 w 9124939"/>
              <a:gd name="connsiteY5686" fmla="*/ 5104515 h 6507156"/>
              <a:gd name="connsiteX5687" fmla="*/ 6414616 w 9124939"/>
              <a:gd name="connsiteY5687" fmla="*/ 5099754 h 6507156"/>
              <a:gd name="connsiteX5688" fmla="*/ 6394292 w 9124939"/>
              <a:gd name="connsiteY5688" fmla="*/ 5088326 h 6507156"/>
              <a:gd name="connsiteX5689" fmla="*/ 6393975 w 9124939"/>
              <a:gd name="connsiteY5689" fmla="*/ 5078803 h 6507156"/>
              <a:gd name="connsiteX5690" fmla="*/ 6380320 w 9124939"/>
              <a:gd name="connsiteY5690" fmla="*/ 5070549 h 6507156"/>
              <a:gd name="connsiteX5691" fmla="*/ 6376191 w 9124939"/>
              <a:gd name="connsiteY5691" fmla="*/ 5078803 h 6507156"/>
              <a:gd name="connsiteX5692" fmla="*/ 6364760 w 9124939"/>
              <a:gd name="connsiteY5692" fmla="*/ 5075946 h 6507156"/>
              <a:gd name="connsiteX5693" fmla="*/ 6348882 w 9124939"/>
              <a:gd name="connsiteY5693" fmla="*/ 5072771 h 6507156"/>
              <a:gd name="connsiteX5694" fmla="*/ 6339038 w 9124939"/>
              <a:gd name="connsiteY5694" fmla="*/ 5071184 h 6507156"/>
              <a:gd name="connsiteX5695" fmla="*/ 6322842 w 9124939"/>
              <a:gd name="connsiteY5695" fmla="*/ 5042614 h 6507156"/>
              <a:gd name="connsiteX5696" fmla="*/ 6305695 w 9124939"/>
              <a:gd name="connsiteY5696" fmla="*/ 5006109 h 6507156"/>
              <a:gd name="connsiteX5697" fmla="*/ 6287594 w 9124939"/>
              <a:gd name="connsiteY5697" fmla="*/ 5000712 h 6507156"/>
              <a:gd name="connsiteX5698" fmla="*/ 6270446 w 9124939"/>
              <a:gd name="connsiteY5698" fmla="*/ 5000077 h 6507156"/>
              <a:gd name="connsiteX5699" fmla="*/ 6265365 w 9124939"/>
              <a:gd name="connsiteY5699" fmla="*/ 4987062 h 6507156"/>
              <a:gd name="connsiteX5700" fmla="*/ 6296168 w 9124939"/>
              <a:gd name="connsiteY5700" fmla="*/ 4979761 h 6507156"/>
              <a:gd name="connsiteX5701" fmla="*/ 6293627 w 9124939"/>
              <a:gd name="connsiteY5701" fmla="*/ 4969286 h 6507156"/>
              <a:gd name="connsiteX5702" fmla="*/ 6284101 w 9124939"/>
              <a:gd name="connsiteY5702" fmla="*/ 4968016 h 6507156"/>
              <a:gd name="connsiteX5703" fmla="*/ 6279020 w 9124939"/>
              <a:gd name="connsiteY5703" fmla="*/ 4973412 h 6507156"/>
              <a:gd name="connsiteX5704" fmla="*/ 6281878 w 9124939"/>
              <a:gd name="connsiteY5704" fmla="*/ 4956588 h 6507156"/>
              <a:gd name="connsiteX5705" fmla="*/ 6300931 w 9124939"/>
              <a:gd name="connsiteY5705" fmla="*/ 4960715 h 6507156"/>
              <a:gd name="connsiteX5706" fmla="*/ 6311728 w 9124939"/>
              <a:gd name="connsiteY5706" fmla="*/ 4968968 h 6507156"/>
              <a:gd name="connsiteX5707" fmla="*/ 6310775 w 9124939"/>
              <a:gd name="connsiteY5707" fmla="*/ 4977222 h 6507156"/>
              <a:gd name="connsiteX5708" fmla="*/ 6328558 w 9124939"/>
              <a:gd name="connsiteY5708" fmla="*/ 4979444 h 6507156"/>
              <a:gd name="connsiteX5709" fmla="*/ 6319032 w 9124939"/>
              <a:gd name="connsiteY5709" fmla="*/ 4968968 h 6507156"/>
              <a:gd name="connsiteX5710" fmla="*/ 6337132 w 9124939"/>
              <a:gd name="connsiteY5710" fmla="*/ 4970873 h 6507156"/>
              <a:gd name="connsiteX5711" fmla="*/ 6343483 w 9124939"/>
              <a:gd name="connsiteY5711" fmla="*/ 4963572 h 6507156"/>
              <a:gd name="connsiteX5712" fmla="*/ 6346341 w 9124939"/>
              <a:gd name="connsiteY5712" fmla="*/ 4943255 h 6507156"/>
              <a:gd name="connsiteX5713" fmla="*/ 6355868 w 9124939"/>
              <a:gd name="connsiteY5713" fmla="*/ 4930558 h 6507156"/>
              <a:gd name="connsiteX5714" fmla="*/ 6370793 w 9124939"/>
              <a:gd name="connsiteY5714" fmla="*/ 4924209 h 6507156"/>
              <a:gd name="connsiteX5715" fmla="*/ 6373651 w 9124939"/>
              <a:gd name="connsiteY5715" fmla="*/ 4904210 h 6507156"/>
              <a:gd name="connsiteX5716" fmla="*/ 6394292 w 9124939"/>
              <a:gd name="connsiteY5716" fmla="*/ 4871196 h 6507156"/>
              <a:gd name="connsiteX5717" fmla="*/ 6402866 w 9124939"/>
              <a:gd name="connsiteY5717" fmla="*/ 4872149 h 6507156"/>
              <a:gd name="connsiteX5718" fmla="*/ 6396515 w 9124939"/>
              <a:gd name="connsiteY5718" fmla="*/ 4881672 h 6507156"/>
              <a:gd name="connsiteX5719" fmla="*/ 6399055 w 9124939"/>
              <a:gd name="connsiteY5719" fmla="*/ 4893417 h 6507156"/>
              <a:gd name="connsiteX5720" fmla="*/ 6412710 w 9124939"/>
              <a:gd name="connsiteY5720" fmla="*/ 4902623 h 6507156"/>
              <a:gd name="connsiteX5721" fmla="*/ 6421919 w 9124939"/>
              <a:gd name="connsiteY5721" fmla="*/ 4894052 h 6507156"/>
              <a:gd name="connsiteX5722" fmla="*/ 6420967 w 9124939"/>
              <a:gd name="connsiteY5722" fmla="*/ 4888973 h 6507156"/>
              <a:gd name="connsiteX5723" fmla="*/ 6416521 w 9124939"/>
              <a:gd name="connsiteY5723" fmla="*/ 4883577 h 6507156"/>
              <a:gd name="connsiteX5724" fmla="*/ 6417791 w 9124939"/>
              <a:gd name="connsiteY5724" fmla="*/ 4893100 h 6507156"/>
              <a:gd name="connsiteX5725" fmla="*/ 6410170 w 9124939"/>
              <a:gd name="connsiteY5725" fmla="*/ 4885799 h 6507156"/>
              <a:gd name="connsiteX5726" fmla="*/ 6408264 w 9124939"/>
              <a:gd name="connsiteY5726" fmla="*/ 4877545 h 6507156"/>
              <a:gd name="connsiteX5727" fmla="*/ 6411440 w 9124939"/>
              <a:gd name="connsiteY5727" fmla="*/ 4873418 h 6507156"/>
              <a:gd name="connsiteX5728" fmla="*/ 6420967 w 9124939"/>
              <a:gd name="connsiteY5728" fmla="*/ 4863895 h 6507156"/>
              <a:gd name="connsiteX5729" fmla="*/ 6427318 w 9124939"/>
              <a:gd name="connsiteY5729" fmla="*/ 4863578 h 6507156"/>
              <a:gd name="connsiteX5730" fmla="*/ 6435892 w 9124939"/>
              <a:gd name="connsiteY5730" fmla="*/ 4875006 h 6507156"/>
              <a:gd name="connsiteX5731" fmla="*/ 6445418 w 9124939"/>
              <a:gd name="connsiteY5731" fmla="*/ 4877228 h 6507156"/>
              <a:gd name="connsiteX5732" fmla="*/ 6453357 w 9124939"/>
              <a:gd name="connsiteY5732" fmla="*/ 4869927 h 6507156"/>
              <a:gd name="connsiteX5733" fmla="*/ 6436527 w 9124939"/>
              <a:gd name="connsiteY5733" fmla="*/ 4858181 h 6507156"/>
              <a:gd name="connsiteX5734" fmla="*/ 6434304 w 9124939"/>
              <a:gd name="connsiteY5734" fmla="*/ 4852785 h 6507156"/>
              <a:gd name="connsiteX5735" fmla="*/ 6403501 w 9124939"/>
              <a:gd name="connsiteY5735" fmla="*/ 4828977 h 6507156"/>
              <a:gd name="connsiteX5736" fmla="*/ 6399373 w 9124939"/>
              <a:gd name="connsiteY5736" fmla="*/ 4834373 h 6507156"/>
              <a:gd name="connsiteX5737" fmla="*/ 6386671 w 9124939"/>
              <a:gd name="connsiteY5737" fmla="*/ 4820723 h 6507156"/>
              <a:gd name="connsiteX5738" fmla="*/ 6377779 w 9124939"/>
              <a:gd name="connsiteY5738" fmla="*/ 4802947 h 6507156"/>
              <a:gd name="connsiteX5739" fmla="*/ 6374604 w 9124939"/>
              <a:gd name="connsiteY5739" fmla="*/ 4783900 h 6507156"/>
              <a:gd name="connsiteX5740" fmla="*/ 6392704 w 9124939"/>
              <a:gd name="connsiteY5740" fmla="*/ 4794376 h 6507156"/>
              <a:gd name="connsiteX5741" fmla="*/ 6409535 w 9124939"/>
              <a:gd name="connsiteY5741" fmla="*/ 4787709 h 6507156"/>
              <a:gd name="connsiteX5742" fmla="*/ 6412710 w 9124939"/>
              <a:gd name="connsiteY5742" fmla="*/ 4781361 h 6507156"/>
              <a:gd name="connsiteX5743" fmla="*/ 6422237 w 9124939"/>
              <a:gd name="connsiteY5743" fmla="*/ 4783583 h 6507156"/>
              <a:gd name="connsiteX5744" fmla="*/ 6429858 w 9124939"/>
              <a:gd name="connsiteY5744" fmla="*/ 4790884 h 6507156"/>
              <a:gd name="connsiteX5745" fmla="*/ 6450499 w 9124939"/>
              <a:gd name="connsiteY5745" fmla="*/ 4790566 h 6507156"/>
              <a:gd name="connsiteX5746" fmla="*/ 6450499 w 9124939"/>
              <a:gd name="connsiteY5746" fmla="*/ 4780408 h 6507156"/>
              <a:gd name="connsiteX5747" fmla="*/ 6437797 w 9124939"/>
              <a:gd name="connsiteY5747" fmla="*/ 4771837 h 6507156"/>
              <a:gd name="connsiteX5748" fmla="*/ 6431446 w 9124939"/>
              <a:gd name="connsiteY5748" fmla="*/ 4780408 h 6507156"/>
              <a:gd name="connsiteX5749" fmla="*/ 6425095 w 9124939"/>
              <a:gd name="connsiteY5749" fmla="*/ 4770885 h 6507156"/>
              <a:gd name="connsiteX5750" fmla="*/ 6428270 w 9124939"/>
              <a:gd name="connsiteY5750" fmla="*/ 4762314 h 6507156"/>
              <a:gd name="connsiteX5751" fmla="*/ 6433669 w 9124939"/>
              <a:gd name="connsiteY5751" fmla="*/ 4758187 h 6507156"/>
              <a:gd name="connsiteX5752" fmla="*/ 6457168 w 9124939"/>
              <a:gd name="connsiteY5752" fmla="*/ 4759140 h 6507156"/>
              <a:gd name="connsiteX5753" fmla="*/ 6469552 w 9124939"/>
              <a:gd name="connsiteY5753" fmla="*/ 4748347 h 6507156"/>
              <a:gd name="connsiteX5754" fmla="*/ 6480032 w 9124939"/>
              <a:gd name="connsiteY5754" fmla="*/ 4743903 h 6507156"/>
              <a:gd name="connsiteX5755" fmla="*/ 6524172 w 9124939"/>
              <a:gd name="connsiteY5755" fmla="*/ 4734379 h 6507156"/>
              <a:gd name="connsiteX5756" fmla="*/ 6524172 w 9124939"/>
              <a:gd name="connsiteY5756" fmla="*/ 4725809 h 6507156"/>
              <a:gd name="connsiteX5757" fmla="*/ 6512422 w 9124939"/>
              <a:gd name="connsiteY5757" fmla="*/ 4719460 h 6507156"/>
              <a:gd name="connsiteX5758" fmla="*/ 6514645 w 9124939"/>
              <a:gd name="connsiteY5758" fmla="*/ 4709936 h 6507156"/>
              <a:gd name="connsiteX5759" fmla="*/ 6510517 w 9124939"/>
              <a:gd name="connsiteY5759" fmla="*/ 4702953 h 6507156"/>
              <a:gd name="connsiteX5760" fmla="*/ 6487018 w 9124939"/>
              <a:gd name="connsiteY5760" fmla="*/ 4707080 h 6507156"/>
              <a:gd name="connsiteX5761" fmla="*/ 6473363 w 9124939"/>
              <a:gd name="connsiteY5761" fmla="*/ 4716603 h 6507156"/>
              <a:gd name="connsiteX5762" fmla="*/ 6446053 w 9124939"/>
              <a:gd name="connsiteY5762" fmla="*/ 4719142 h 6507156"/>
              <a:gd name="connsiteX5763" fmla="*/ 6425040 w 9124939"/>
              <a:gd name="connsiteY5763" fmla="*/ 4722278 h 6507156"/>
              <a:gd name="connsiteX5764" fmla="*/ 6424919 w 9124939"/>
              <a:gd name="connsiteY5764" fmla="*/ 4723011 h 6507156"/>
              <a:gd name="connsiteX5765" fmla="*/ 6409044 w 9124939"/>
              <a:gd name="connsiteY5765" fmla="*/ 4737950 h 6507156"/>
              <a:gd name="connsiteX5766" fmla="*/ 6403646 w 9124939"/>
              <a:gd name="connsiteY5766" fmla="*/ 4738268 h 6507156"/>
              <a:gd name="connsiteX5767" fmla="*/ 6408091 w 9124939"/>
              <a:gd name="connsiteY5767" fmla="*/ 4728733 h 6507156"/>
              <a:gd name="connsiteX5768" fmla="*/ 6379199 w 9124939"/>
              <a:gd name="connsiteY5768" fmla="*/ 4724283 h 6507156"/>
              <a:gd name="connsiteX5769" fmla="*/ 6352211 w 9124939"/>
              <a:gd name="connsiteY5769" fmla="*/ 4738586 h 6507156"/>
              <a:gd name="connsiteX5770" fmla="*/ 6343639 w 9124939"/>
              <a:gd name="connsiteY5770" fmla="*/ 4752254 h 6507156"/>
              <a:gd name="connsiteX5771" fmla="*/ 6336654 w 9124939"/>
              <a:gd name="connsiteY5771" fmla="*/ 4756704 h 6507156"/>
              <a:gd name="connsiteX5772" fmla="*/ 6332209 w 9124939"/>
              <a:gd name="connsiteY5772" fmla="*/ 4754479 h 6507156"/>
              <a:gd name="connsiteX5773" fmla="*/ 6300459 w 9124939"/>
              <a:gd name="connsiteY5773" fmla="*/ 4766557 h 6507156"/>
              <a:gd name="connsiteX5774" fmla="*/ 6289029 w 9124939"/>
              <a:gd name="connsiteY5774" fmla="*/ 4787853 h 6507156"/>
              <a:gd name="connsiteX5775" fmla="*/ 6278551 w 9124939"/>
              <a:gd name="connsiteY5775" fmla="*/ 4794210 h 6507156"/>
              <a:gd name="connsiteX5776" fmla="*/ 6272201 w 9124939"/>
              <a:gd name="connsiteY5776" fmla="*/ 4781496 h 6507156"/>
              <a:gd name="connsiteX5777" fmla="*/ 6258231 w 9124939"/>
              <a:gd name="connsiteY5777" fmla="*/ 4779589 h 6507156"/>
              <a:gd name="connsiteX5778" fmla="*/ 6245531 w 9124939"/>
              <a:gd name="connsiteY5778" fmla="*/ 4781814 h 6507156"/>
              <a:gd name="connsiteX5779" fmla="*/ 6241404 w 9124939"/>
              <a:gd name="connsiteY5779" fmla="*/ 4793574 h 6507156"/>
              <a:gd name="connsiteX5780" fmla="*/ 6238546 w 9124939"/>
              <a:gd name="connsiteY5780" fmla="*/ 4805970 h 6507156"/>
              <a:gd name="connsiteX5781" fmla="*/ 6225846 w 9124939"/>
              <a:gd name="connsiteY5781" fmla="*/ 4808513 h 6507156"/>
              <a:gd name="connsiteX5782" fmla="*/ 6225846 w 9124939"/>
              <a:gd name="connsiteY5782" fmla="*/ 4801838 h 6507156"/>
              <a:gd name="connsiteX5783" fmla="*/ 6209971 w 9124939"/>
              <a:gd name="connsiteY5783" fmla="*/ 4794528 h 6507156"/>
              <a:gd name="connsiteX5784" fmla="*/ 6195049 w 9124939"/>
              <a:gd name="connsiteY5784" fmla="*/ 4812645 h 6507156"/>
              <a:gd name="connsiteX5785" fmla="*/ 6174094 w 9124939"/>
              <a:gd name="connsiteY5785" fmla="*/ 4823452 h 6507156"/>
              <a:gd name="connsiteX5786" fmla="*/ 6149646 w 9124939"/>
              <a:gd name="connsiteY5786" fmla="*/ 4831081 h 6507156"/>
              <a:gd name="connsiteX5787" fmla="*/ 6144566 w 9124939"/>
              <a:gd name="connsiteY5787" fmla="*/ 4825041 h 6507156"/>
              <a:gd name="connsiteX5788" fmla="*/ 6139804 w 9124939"/>
              <a:gd name="connsiteY5788" fmla="*/ 4798342 h 6507156"/>
              <a:gd name="connsiteX5789" fmla="*/ 6134724 w 9124939"/>
              <a:gd name="connsiteY5789" fmla="*/ 4807877 h 6507156"/>
              <a:gd name="connsiteX5790" fmla="*/ 6139169 w 9124939"/>
              <a:gd name="connsiteY5790" fmla="*/ 4835213 h 6507156"/>
              <a:gd name="connsiteX5791" fmla="*/ 6145519 w 9124939"/>
              <a:gd name="connsiteY5791" fmla="*/ 4836484 h 6507156"/>
              <a:gd name="connsiteX5792" fmla="*/ 6136311 w 9124939"/>
              <a:gd name="connsiteY5792" fmla="*/ 4842841 h 6507156"/>
              <a:gd name="connsiteX5793" fmla="*/ 6133771 w 9124939"/>
              <a:gd name="connsiteY5793" fmla="*/ 4837755 h 6507156"/>
              <a:gd name="connsiteX5794" fmla="*/ 6132819 w 9124939"/>
              <a:gd name="connsiteY5794" fmla="*/ 4828220 h 6507156"/>
              <a:gd name="connsiteX5795" fmla="*/ 6127421 w 9124939"/>
              <a:gd name="connsiteY5795" fmla="*/ 4820909 h 6507156"/>
              <a:gd name="connsiteX5796" fmla="*/ 6122341 w 9124939"/>
              <a:gd name="connsiteY5796" fmla="*/ 4838709 h 6507156"/>
              <a:gd name="connsiteX5797" fmla="*/ 6126786 w 9124939"/>
              <a:gd name="connsiteY5797" fmla="*/ 4840934 h 6507156"/>
              <a:gd name="connsiteX5798" fmla="*/ 6112816 w 9124939"/>
              <a:gd name="connsiteY5798" fmla="*/ 4854601 h 6507156"/>
              <a:gd name="connsiteX5799" fmla="*/ 6098211 w 9124939"/>
              <a:gd name="connsiteY5799" fmla="*/ 4861276 h 6507156"/>
              <a:gd name="connsiteX5800" fmla="*/ 6092814 w 9124939"/>
              <a:gd name="connsiteY5800" fmla="*/ 4865408 h 6507156"/>
              <a:gd name="connsiteX5801" fmla="*/ 6081384 w 9124939"/>
              <a:gd name="connsiteY5801" fmla="*/ 4867633 h 6507156"/>
              <a:gd name="connsiteX5802" fmla="*/ 6077256 w 9124939"/>
              <a:gd name="connsiteY5802" fmla="*/ 4886704 h 6507156"/>
              <a:gd name="connsiteX5803" fmla="*/ 6068684 w 9124939"/>
              <a:gd name="connsiteY5803" fmla="*/ 4891790 h 6507156"/>
              <a:gd name="connsiteX5804" fmla="*/ 6062334 w 9124939"/>
              <a:gd name="connsiteY5804" fmla="*/ 4888611 h 6507156"/>
              <a:gd name="connsiteX5805" fmla="*/ 6059159 w 9124939"/>
              <a:gd name="connsiteY5805" fmla="*/ 4880665 h 6507156"/>
              <a:gd name="connsiteX5806" fmla="*/ 6068684 w 9124939"/>
              <a:gd name="connsiteY5806" fmla="*/ 4875897 h 6507156"/>
              <a:gd name="connsiteX5807" fmla="*/ 6068684 w 9124939"/>
              <a:gd name="connsiteY5807" fmla="*/ 4872083 h 6507156"/>
              <a:gd name="connsiteX5808" fmla="*/ 6059159 w 9124939"/>
              <a:gd name="connsiteY5808" fmla="*/ 4877487 h 6507156"/>
              <a:gd name="connsiteX5809" fmla="*/ 6046459 w 9124939"/>
              <a:gd name="connsiteY5809" fmla="*/ 4862548 h 6507156"/>
              <a:gd name="connsiteX5810" fmla="*/ 6035664 w 9124939"/>
              <a:gd name="connsiteY5810" fmla="*/ 4863819 h 6507156"/>
              <a:gd name="connsiteX5811" fmla="*/ 6032489 w 9124939"/>
              <a:gd name="connsiteY5811" fmla="*/ 4872083 h 6507156"/>
              <a:gd name="connsiteX5812" fmla="*/ 6024234 w 9124939"/>
              <a:gd name="connsiteY5812" fmla="*/ 4865090 h 6507156"/>
              <a:gd name="connsiteX5813" fmla="*/ 6016614 w 9124939"/>
              <a:gd name="connsiteY5813" fmla="*/ 4876851 h 6507156"/>
              <a:gd name="connsiteX5814" fmla="*/ 6011534 w 9124939"/>
              <a:gd name="connsiteY5814" fmla="*/ 4863819 h 6507156"/>
              <a:gd name="connsiteX5815" fmla="*/ 6003914 w 9124939"/>
              <a:gd name="connsiteY5815" fmla="*/ 4854601 h 6507156"/>
              <a:gd name="connsiteX5816" fmla="*/ 5990261 w 9124939"/>
              <a:gd name="connsiteY5816" fmla="*/ 4846337 h 6507156"/>
              <a:gd name="connsiteX5817" fmla="*/ 5987086 w 9124939"/>
              <a:gd name="connsiteY5817" fmla="*/ 4865408 h 6507156"/>
              <a:gd name="connsiteX5818" fmla="*/ 5994706 w 9124939"/>
              <a:gd name="connsiteY5818" fmla="*/ 4874626 h 6507156"/>
              <a:gd name="connsiteX5819" fmla="*/ 6001056 w 9124939"/>
              <a:gd name="connsiteY5819" fmla="*/ 4880983 h 6507156"/>
              <a:gd name="connsiteX5820" fmla="*/ 6010581 w 9124939"/>
              <a:gd name="connsiteY5820" fmla="*/ 4881937 h 6507156"/>
              <a:gd name="connsiteX5821" fmla="*/ 6023281 w 9124939"/>
              <a:gd name="connsiteY5821" fmla="*/ 4889247 h 6507156"/>
              <a:gd name="connsiteX5822" fmla="*/ 6026456 w 9124939"/>
              <a:gd name="connsiteY5822" fmla="*/ 4901961 h 6507156"/>
              <a:gd name="connsiteX5823" fmla="*/ 6033124 w 9124939"/>
              <a:gd name="connsiteY5823" fmla="*/ 4903868 h 6507156"/>
              <a:gd name="connsiteX5824" fmla="*/ 6030901 w 9124939"/>
              <a:gd name="connsiteY5824" fmla="*/ 4887976 h 6507156"/>
              <a:gd name="connsiteX5825" fmla="*/ 6032489 w 9124939"/>
              <a:gd name="connsiteY5825" fmla="*/ 4881619 h 6507156"/>
              <a:gd name="connsiteX5826" fmla="*/ 6054079 w 9124939"/>
              <a:gd name="connsiteY5826" fmla="*/ 4894968 h 6507156"/>
              <a:gd name="connsiteX5827" fmla="*/ 6063604 w 9124939"/>
              <a:gd name="connsiteY5827" fmla="*/ 4898465 h 6507156"/>
              <a:gd name="connsiteX5828" fmla="*/ 6071224 w 9124939"/>
              <a:gd name="connsiteY5828" fmla="*/ 4903550 h 6507156"/>
              <a:gd name="connsiteX5829" fmla="*/ 6058524 w 9124939"/>
              <a:gd name="connsiteY5829" fmla="*/ 4916264 h 6507156"/>
              <a:gd name="connsiteX5830" fmla="*/ 6057254 w 9124939"/>
              <a:gd name="connsiteY5830" fmla="*/ 4919443 h 6507156"/>
              <a:gd name="connsiteX5831" fmla="*/ 6076621 w 9124939"/>
              <a:gd name="connsiteY5831" fmla="*/ 4917218 h 6507156"/>
              <a:gd name="connsiteX5832" fmla="*/ 6083924 w 9124939"/>
              <a:gd name="connsiteY5832" fmla="*/ 4921350 h 6507156"/>
              <a:gd name="connsiteX5833" fmla="*/ 6077574 w 9124939"/>
              <a:gd name="connsiteY5833" fmla="*/ 4927707 h 6507156"/>
              <a:gd name="connsiteX5834" fmla="*/ 6093449 w 9124939"/>
              <a:gd name="connsiteY5834" fmla="*/ 4927707 h 6507156"/>
              <a:gd name="connsiteX5835" fmla="*/ 6105196 w 9124939"/>
              <a:gd name="connsiteY5835" fmla="*/ 4932793 h 6507156"/>
              <a:gd name="connsiteX5836" fmla="*/ 6115674 w 9124939"/>
              <a:gd name="connsiteY5836" fmla="*/ 4945507 h 6507156"/>
              <a:gd name="connsiteX5837" fmla="*/ 6109641 w 9124939"/>
              <a:gd name="connsiteY5837" fmla="*/ 4971570 h 6507156"/>
              <a:gd name="connsiteX5838" fmla="*/ 6129961 w 9124939"/>
              <a:gd name="connsiteY5838" fmla="*/ 4972524 h 6507156"/>
              <a:gd name="connsiteX5839" fmla="*/ 6170284 w 9124939"/>
              <a:gd name="connsiteY5839" fmla="*/ 4987145 h 6507156"/>
              <a:gd name="connsiteX5840" fmla="*/ 6173459 w 9124939"/>
              <a:gd name="connsiteY5840" fmla="*/ 4979834 h 6507156"/>
              <a:gd name="connsiteX5841" fmla="*/ 6146789 w 9124939"/>
              <a:gd name="connsiteY5841" fmla="*/ 4962988 h 6507156"/>
              <a:gd name="connsiteX5842" fmla="*/ 6125199 w 9124939"/>
              <a:gd name="connsiteY5842" fmla="*/ 4931521 h 6507156"/>
              <a:gd name="connsiteX5843" fmla="*/ 6106784 w 9124939"/>
              <a:gd name="connsiteY5843" fmla="*/ 4895922 h 6507156"/>
              <a:gd name="connsiteX5844" fmla="*/ 6098529 w 9124939"/>
              <a:gd name="connsiteY5844" fmla="*/ 4904186 h 6507156"/>
              <a:gd name="connsiteX5845" fmla="*/ 6093131 w 9124939"/>
              <a:gd name="connsiteY5845" fmla="*/ 4895922 h 6507156"/>
              <a:gd name="connsiteX5846" fmla="*/ 6089004 w 9124939"/>
              <a:gd name="connsiteY5846" fmla="*/ 4881301 h 6507156"/>
              <a:gd name="connsiteX5847" fmla="*/ 6096306 w 9124939"/>
              <a:gd name="connsiteY5847" fmla="*/ 4878122 h 6507156"/>
              <a:gd name="connsiteX5848" fmla="*/ 6095354 w 9124939"/>
              <a:gd name="connsiteY5848" fmla="*/ 4871765 h 6507156"/>
              <a:gd name="connsiteX5849" fmla="*/ 6098529 w 9124939"/>
              <a:gd name="connsiteY5849" fmla="*/ 4869540 h 6507156"/>
              <a:gd name="connsiteX5850" fmla="*/ 6130596 w 9124939"/>
              <a:gd name="connsiteY5850" fmla="*/ 4931521 h 6507156"/>
              <a:gd name="connsiteX5851" fmla="*/ 6150916 w 9124939"/>
              <a:gd name="connsiteY5851" fmla="*/ 4961081 h 6507156"/>
              <a:gd name="connsiteX5852" fmla="*/ 6172506 w 9124939"/>
              <a:gd name="connsiteY5852" fmla="*/ 4971252 h 6507156"/>
              <a:gd name="connsiteX5853" fmla="*/ 6179809 w 9124939"/>
              <a:gd name="connsiteY5853" fmla="*/ 4973477 h 6507156"/>
              <a:gd name="connsiteX5854" fmla="*/ 6188064 w 9124939"/>
              <a:gd name="connsiteY5854" fmla="*/ 4974113 h 6507156"/>
              <a:gd name="connsiteX5855" fmla="*/ 6192191 w 9124939"/>
              <a:gd name="connsiteY5855" fmla="*/ 4967756 h 6507156"/>
              <a:gd name="connsiteX5856" fmla="*/ 6200764 w 9124939"/>
              <a:gd name="connsiteY5856" fmla="*/ 4958221 h 6507156"/>
              <a:gd name="connsiteX5857" fmla="*/ 6210289 w 9124939"/>
              <a:gd name="connsiteY5857" fmla="*/ 4973160 h 6507156"/>
              <a:gd name="connsiteX5858" fmla="*/ 6219814 w 9124939"/>
              <a:gd name="connsiteY5858" fmla="*/ 4966803 h 6507156"/>
              <a:gd name="connsiteX5859" fmla="*/ 6223941 w 9124939"/>
              <a:gd name="connsiteY5859" fmla="*/ 4960128 h 6507156"/>
              <a:gd name="connsiteX5860" fmla="*/ 6242674 w 9124939"/>
              <a:gd name="connsiteY5860" fmla="*/ 4955678 h 6507156"/>
              <a:gd name="connsiteX5861" fmla="*/ 6256644 w 9124939"/>
              <a:gd name="connsiteY5861" fmla="*/ 4957903 h 6507156"/>
              <a:gd name="connsiteX5862" fmla="*/ 6275059 w 9124939"/>
              <a:gd name="connsiteY5862" fmla="*/ 4971252 h 6507156"/>
              <a:gd name="connsiteX5863" fmla="*/ 6269344 w 9124939"/>
              <a:gd name="connsiteY5863" fmla="*/ 4976656 h 6507156"/>
              <a:gd name="connsiteX5864" fmla="*/ 6254739 w 9124939"/>
              <a:gd name="connsiteY5864" fmla="*/ 4974749 h 6507156"/>
              <a:gd name="connsiteX5865" fmla="*/ 6250611 w 9124939"/>
              <a:gd name="connsiteY5865" fmla="*/ 4976974 h 6507156"/>
              <a:gd name="connsiteX5866" fmla="*/ 6249976 w 9124939"/>
              <a:gd name="connsiteY5866" fmla="*/ 4996680 h 6507156"/>
              <a:gd name="connsiteX5867" fmla="*/ 6245531 w 9124939"/>
              <a:gd name="connsiteY5867" fmla="*/ 5009394 h 6507156"/>
              <a:gd name="connsiteX5868" fmla="*/ 6238229 w 9124939"/>
              <a:gd name="connsiteY5868" fmla="*/ 5010666 h 6507156"/>
              <a:gd name="connsiteX5869" fmla="*/ 6225529 w 9124939"/>
              <a:gd name="connsiteY5869" fmla="*/ 5012891 h 6507156"/>
              <a:gd name="connsiteX5870" fmla="*/ 6210924 w 9124939"/>
              <a:gd name="connsiteY5870" fmla="*/ 5022744 h 6507156"/>
              <a:gd name="connsiteX5871" fmla="*/ 6188381 w 9124939"/>
              <a:gd name="connsiteY5871" fmla="*/ 5004945 h 6507156"/>
              <a:gd name="connsiteX5872" fmla="*/ 6164886 w 9124939"/>
              <a:gd name="connsiteY5872" fmla="*/ 5005898 h 6507156"/>
              <a:gd name="connsiteX5873" fmla="*/ 6155679 w 9124939"/>
              <a:gd name="connsiteY5873" fmla="*/ 5017659 h 6507156"/>
              <a:gd name="connsiteX5874" fmla="*/ 6149329 w 9124939"/>
              <a:gd name="connsiteY5874" fmla="*/ 5031326 h 6507156"/>
              <a:gd name="connsiteX5875" fmla="*/ 6127421 w 9124939"/>
              <a:gd name="connsiteY5875" fmla="*/ 5038319 h 6507156"/>
              <a:gd name="connsiteX5876" fmla="*/ 6118849 w 9124939"/>
              <a:gd name="connsiteY5876" fmla="*/ 5048808 h 6507156"/>
              <a:gd name="connsiteX5877" fmla="*/ 6106149 w 9124939"/>
              <a:gd name="connsiteY5877" fmla="*/ 5049762 h 6507156"/>
              <a:gd name="connsiteX5878" fmla="*/ 6096624 w 9124939"/>
              <a:gd name="connsiteY5878" fmla="*/ 5043405 h 6507156"/>
              <a:gd name="connsiteX5879" fmla="*/ 6088051 w 9124939"/>
              <a:gd name="connsiteY5879" fmla="*/ 5048172 h 6507156"/>
              <a:gd name="connsiteX5880" fmla="*/ 6066144 w 9124939"/>
              <a:gd name="connsiteY5880" fmla="*/ 5070422 h 6507156"/>
              <a:gd name="connsiteX5881" fmla="*/ 6035664 w 9124939"/>
              <a:gd name="connsiteY5881" fmla="*/ 5095850 h 6507156"/>
              <a:gd name="connsiteX5882" fmla="*/ 6008676 w 9124939"/>
              <a:gd name="connsiteY5882" fmla="*/ 5114921 h 6507156"/>
              <a:gd name="connsiteX5883" fmla="*/ 5981689 w 9124939"/>
              <a:gd name="connsiteY5883" fmla="*/ 5099346 h 6507156"/>
              <a:gd name="connsiteX5884" fmla="*/ 5955336 w 9124939"/>
              <a:gd name="connsiteY5884" fmla="*/ 5096485 h 6507156"/>
              <a:gd name="connsiteX5885" fmla="*/ 5953114 w 9124939"/>
              <a:gd name="connsiteY5885" fmla="*/ 5089175 h 6507156"/>
              <a:gd name="connsiteX5886" fmla="*/ 5971211 w 9124939"/>
              <a:gd name="connsiteY5886" fmla="*/ 5075507 h 6507156"/>
              <a:gd name="connsiteX5887" fmla="*/ 5967719 w 9124939"/>
              <a:gd name="connsiteY5887" fmla="*/ 5057390 h 6507156"/>
              <a:gd name="connsiteX5888" fmla="*/ 5975021 w 9124939"/>
              <a:gd name="connsiteY5888" fmla="*/ 5054211 h 6507156"/>
              <a:gd name="connsiteX5889" fmla="*/ 5979149 w 9124939"/>
              <a:gd name="connsiteY5889" fmla="*/ 5024651 h 6507156"/>
              <a:gd name="connsiteX5890" fmla="*/ 5963909 w 9124939"/>
              <a:gd name="connsiteY5890" fmla="*/ 5001766 h 6507156"/>
              <a:gd name="connsiteX5891" fmla="*/ 5948034 w 9124939"/>
              <a:gd name="connsiteY5891" fmla="*/ 5007170 h 6507156"/>
              <a:gd name="connsiteX5892" fmla="*/ 5944859 w 9124939"/>
              <a:gd name="connsiteY5892" fmla="*/ 4998588 h 6507156"/>
              <a:gd name="connsiteX5893" fmla="*/ 5924856 w 9124939"/>
              <a:gd name="connsiteY5893" fmla="*/ 4981742 h 6507156"/>
              <a:gd name="connsiteX5894" fmla="*/ 5911839 w 9124939"/>
              <a:gd name="connsiteY5894" fmla="*/ 4980788 h 6507156"/>
              <a:gd name="connsiteX5895" fmla="*/ 5904536 w 9124939"/>
              <a:gd name="connsiteY5895" fmla="*/ 4991595 h 6507156"/>
              <a:gd name="connsiteX5896" fmla="*/ 5890884 w 9124939"/>
              <a:gd name="connsiteY5896" fmla="*/ 4986509 h 6507156"/>
              <a:gd name="connsiteX5897" fmla="*/ 5877866 w 9124939"/>
              <a:gd name="connsiteY5897" fmla="*/ 4979199 h 6507156"/>
              <a:gd name="connsiteX5898" fmla="*/ 5874691 w 9124939"/>
              <a:gd name="connsiteY5898" fmla="*/ 4970935 h 6507156"/>
              <a:gd name="connsiteX5899" fmla="*/ 5881359 w 9124939"/>
              <a:gd name="connsiteY5899" fmla="*/ 4966167 h 6507156"/>
              <a:gd name="connsiteX5900" fmla="*/ 5901996 w 9124939"/>
              <a:gd name="connsiteY5900" fmla="*/ 4950274 h 6507156"/>
              <a:gd name="connsiteX5901" fmla="*/ 5930254 w 9124939"/>
              <a:gd name="connsiteY5901" fmla="*/ 4927071 h 6507156"/>
              <a:gd name="connsiteX5902" fmla="*/ 5933429 w 9124939"/>
              <a:gd name="connsiteY5902" fmla="*/ 4917536 h 6507156"/>
              <a:gd name="connsiteX5903" fmla="*/ 5937874 w 9124939"/>
              <a:gd name="connsiteY5903" fmla="*/ 4924846 h 6507156"/>
              <a:gd name="connsiteX5904" fmla="*/ 5960099 w 9124939"/>
              <a:gd name="connsiteY5904" fmla="*/ 4915947 h 6507156"/>
              <a:gd name="connsiteX5905" fmla="*/ 5988356 w 9124939"/>
              <a:gd name="connsiteY5905" fmla="*/ 4908636 h 6507156"/>
              <a:gd name="connsiteX5906" fmla="*/ 5999151 w 9124939"/>
              <a:gd name="connsiteY5906" fmla="*/ 4911814 h 6507156"/>
              <a:gd name="connsiteX5907" fmla="*/ 5993754 w 9124939"/>
              <a:gd name="connsiteY5907" fmla="*/ 4901008 h 6507156"/>
              <a:gd name="connsiteX5908" fmla="*/ 6003279 w 9124939"/>
              <a:gd name="connsiteY5908" fmla="*/ 4891472 h 6507156"/>
              <a:gd name="connsiteX5909" fmla="*/ 5985181 w 9124939"/>
              <a:gd name="connsiteY5909" fmla="*/ 4897829 h 6507156"/>
              <a:gd name="connsiteX5910" fmla="*/ 5984229 w 9124939"/>
              <a:gd name="connsiteY5910" fmla="*/ 4886386 h 6507156"/>
              <a:gd name="connsiteX5911" fmla="*/ 5978831 w 9124939"/>
              <a:gd name="connsiteY5911" fmla="*/ 4879076 h 6507156"/>
              <a:gd name="connsiteX5912" fmla="*/ 5976291 w 9124939"/>
              <a:gd name="connsiteY5912" fmla="*/ 4857780 h 6507156"/>
              <a:gd name="connsiteX5913" fmla="*/ 5971529 w 9124939"/>
              <a:gd name="connsiteY5913" fmla="*/ 4871765 h 6507156"/>
              <a:gd name="connsiteX5914" fmla="*/ 5963909 w 9124939"/>
              <a:gd name="connsiteY5914" fmla="*/ 4873990 h 6507156"/>
              <a:gd name="connsiteX5915" fmla="*/ 5969306 w 9124939"/>
              <a:gd name="connsiteY5915" fmla="*/ 4887658 h 6507156"/>
              <a:gd name="connsiteX5916" fmla="*/ 5965179 w 9124939"/>
              <a:gd name="connsiteY5916" fmla="*/ 4886704 h 6507156"/>
              <a:gd name="connsiteX5917" fmla="*/ 5955336 w 9124939"/>
              <a:gd name="connsiteY5917" fmla="*/ 4880347 h 6507156"/>
              <a:gd name="connsiteX5918" fmla="*/ 5948986 w 9124939"/>
              <a:gd name="connsiteY5918" fmla="*/ 4881301 h 6507156"/>
              <a:gd name="connsiteX5919" fmla="*/ 5941684 w 9124939"/>
              <a:gd name="connsiteY5919" fmla="*/ 4877487 h 6507156"/>
              <a:gd name="connsiteX5920" fmla="*/ 5940731 w 9124939"/>
              <a:gd name="connsiteY5920" fmla="*/ 4865726 h 6507156"/>
              <a:gd name="connsiteX5921" fmla="*/ 5933111 w 9124939"/>
              <a:gd name="connsiteY5921" fmla="*/ 4871130 h 6507156"/>
              <a:gd name="connsiteX5922" fmla="*/ 5923586 w 9124939"/>
              <a:gd name="connsiteY5922" fmla="*/ 4863501 h 6507156"/>
              <a:gd name="connsiteX5923" fmla="*/ 5920411 w 9124939"/>
              <a:gd name="connsiteY5923" fmla="*/ 4869858 h 6507156"/>
              <a:gd name="connsiteX5924" fmla="*/ 5915014 w 9124939"/>
              <a:gd name="connsiteY5924" fmla="*/ 4871130 h 6507156"/>
              <a:gd name="connsiteX5925" fmla="*/ 5902314 w 9124939"/>
              <a:gd name="connsiteY5925" fmla="*/ 4873672 h 6507156"/>
              <a:gd name="connsiteX5926" fmla="*/ 5888979 w 9124939"/>
              <a:gd name="connsiteY5926" fmla="*/ 4878758 h 6507156"/>
              <a:gd name="connsiteX5927" fmla="*/ 5888026 w 9124939"/>
              <a:gd name="connsiteY5927" fmla="*/ 4886386 h 6507156"/>
              <a:gd name="connsiteX5928" fmla="*/ 5910251 w 9124939"/>
              <a:gd name="connsiteY5928" fmla="*/ 4890201 h 6507156"/>
              <a:gd name="connsiteX5929" fmla="*/ 5902631 w 9124939"/>
              <a:gd name="connsiteY5929" fmla="*/ 4892426 h 6507156"/>
              <a:gd name="connsiteX5930" fmla="*/ 5879454 w 9124939"/>
              <a:gd name="connsiteY5930" fmla="*/ 4888294 h 6507156"/>
              <a:gd name="connsiteX5931" fmla="*/ 5868976 w 9124939"/>
              <a:gd name="connsiteY5931" fmla="*/ 4890519 h 6507156"/>
              <a:gd name="connsiteX5932" fmla="*/ 5795634 w 9124939"/>
              <a:gd name="connsiteY5932" fmla="*/ 4871447 h 6507156"/>
              <a:gd name="connsiteX5933" fmla="*/ 5793411 w 9124939"/>
              <a:gd name="connsiteY5933" fmla="*/ 4859687 h 6507156"/>
              <a:gd name="connsiteX5934" fmla="*/ 5798809 w 9124939"/>
              <a:gd name="connsiteY5934" fmla="*/ 4870176 h 6507156"/>
              <a:gd name="connsiteX5935" fmla="*/ 5859134 w 9124939"/>
              <a:gd name="connsiteY5935" fmla="*/ 4884479 h 6507156"/>
              <a:gd name="connsiteX5936" fmla="*/ 5869929 w 9124939"/>
              <a:gd name="connsiteY5936" fmla="*/ 4885115 h 6507156"/>
              <a:gd name="connsiteX5937" fmla="*/ 5840084 w 9124939"/>
              <a:gd name="connsiteY5937" fmla="*/ 4861594 h 6507156"/>
              <a:gd name="connsiteX5938" fmla="*/ 5823256 w 9124939"/>
              <a:gd name="connsiteY5938" fmla="*/ 4861594 h 6507156"/>
              <a:gd name="connsiteX5939" fmla="*/ 5820081 w 9124939"/>
              <a:gd name="connsiteY5939" fmla="*/ 4869858 h 6507156"/>
              <a:gd name="connsiteX5940" fmla="*/ 5807381 w 9124939"/>
              <a:gd name="connsiteY5940" fmla="*/ 4864773 h 6507156"/>
              <a:gd name="connsiteX5941" fmla="*/ 5806111 w 9124939"/>
              <a:gd name="connsiteY5941" fmla="*/ 4854284 h 6507156"/>
              <a:gd name="connsiteX5942" fmla="*/ 5834369 w 9124939"/>
              <a:gd name="connsiteY5942" fmla="*/ 4847609 h 6507156"/>
              <a:gd name="connsiteX5943" fmla="*/ 5840719 w 9124939"/>
              <a:gd name="connsiteY5943" fmla="*/ 4846655 h 6507156"/>
              <a:gd name="connsiteX5944" fmla="*/ 5831194 w 9124939"/>
              <a:gd name="connsiteY5944" fmla="*/ 4830763 h 6507156"/>
              <a:gd name="connsiteX5945" fmla="*/ 5811191 w 9124939"/>
              <a:gd name="connsiteY5945" fmla="*/ 4826631 h 6507156"/>
              <a:gd name="connsiteX5946" fmla="*/ 5800396 w 9124939"/>
              <a:gd name="connsiteY5946" fmla="*/ 4832034 h 6507156"/>
              <a:gd name="connsiteX5947" fmla="*/ 5783569 w 9124939"/>
              <a:gd name="connsiteY5947" fmla="*/ 4818684 h 6507156"/>
              <a:gd name="connsiteX5948" fmla="*/ 5781346 w 9124939"/>
              <a:gd name="connsiteY5948" fmla="*/ 4814234 h 6507156"/>
              <a:gd name="connsiteX5949" fmla="*/ 5798491 w 9124939"/>
              <a:gd name="connsiteY5949" fmla="*/ 4819638 h 6507156"/>
              <a:gd name="connsiteX5950" fmla="*/ 5803571 w 9124939"/>
              <a:gd name="connsiteY5950" fmla="*/ 4816142 h 6507156"/>
              <a:gd name="connsiteX5951" fmla="*/ 5822939 w 9124939"/>
              <a:gd name="connsiteY5951" fmla="*/ 4821545 h 6507156"/>
              <a:gd name="connsiteX5952" fmla="*/ 5841989 w 9124939"/>
              <a:gd name="connsiteY5952" fmla="*/ 4825359 h 6507156"/>
              <a:gd name="connsiteX5953" fmla="*/ 5857864 w 9124939"/>
              <a:gd name="connsiteY5953" fmla="*/ 4831716 h 6507156"/>
              <a:gd name="connsiteX5954" fmla="*/ 5902631 w 9124939"/>
              <a:gd name="connsiteY5954" fmla="*/ 4786899 h 6507156"/>
              <a:gd name="connsiteX5955" fmla="*/ 5861674 w 9124939"/>
              <a:gd name="connsiteY5955" fmla="*/ 4814870 h 6507156"/>
              <a:gd name="connsiteX5956" fmla="*/ 5839766 w 9124939"/>
              <a:gd name="connsiteY5956" fmla="*/ 4821227 h 6507156"/>
              <a:gd name="connsiteX5957" fmla="*/ 5828971 w 9124939"/>
              <a:gd name="connsiteY5957" fmla="*/ 4809785 h 6507156"/>
              <a:gd name="connsiteX5958" fmla="*/ 5821351 w 9124939"/>
              <a:gd name="connsiteY5958" fmla="*/ 4800249 h 6507156"/>
              <a:gd name="connsiteX5959" fmla="*/ 5819446 w 9124939"/>
              <a:gd name="connsiteY5959" fmla="*/ 4793256 h 6507156"/>
              <a:gd name="connsiteX5960" fmla="*/ 5817224 w 9124939"/>
              <a:gd name="connsiteY5960" fmla="*/ 4779271 h 6507156"/>
              <a:gd name="connsiteX5961" fmla="*/ 5825161 w 9124939"/>
              <a:gd name="connsiteY5961" fmla="*/ 4771960 h 6507156"/>
              <a:gd name="connsiteX5962" fmla="*/ 5820081 w 9124939"/>
              <a:gd name="connsiteY5962" fmla="*/ 4761153 h 6507156"/>
              <a:gd name="connsiteX5963" fmla="*/ 5818811 w 9124939"/>
              <a:gd name="connsiteY5963" fmla="*/ 4750664 h 6507156"/>
              <a:gd name="connsiteX5964" fmla="*/ 5814684 w 9124939"/>
              <a:gd name="connsiteY5964" fmla="*/ 4765603 h 6507156"/>
              <a:gd name="connsiteX5965" fmla="*/ 5818811 w 9124939"/>
              <a:gd name="connsiteY5965" fmla="*/ 4770689 h 6507156"/>
              <a:gd name="connsiteX5966" fmla="*/ 5808651 w 9124939"/>
              <a:gd name="connsiteY5966" fmla="*/ 4779271 h 6507156"/>
              <a:gd name="connsiteX5967" fmla="*/ 5810874 w 9124939"/>
              <a:gd name="connsiteY5967" fmla="*/ 4791031 h 6507156"/>
              <a:gd name="connsiteX5968" fmla="*/ 5815954 w 9124939"/>
              <a:gd name="connsiteY5968" fmla="*/ 4799295 h 6507156"/>
              <a:gd name="connsiteX5969" fmla="*/ 5814049 w 9124939"/>
              <a:gd name="connsiteY5969" fmla="*/ 4806606 h 6507156"/>
              <a:gd name="connsiteX5970" fmla="*/ 5802619 w 9124939"/>
              <a:gd name="connsiteY5970" fmla="*/ 4811056 h 6507156"/>
              <a:gd name="connsiteX5971" fmla="*/ 5794999 w 9124939"/>
              <a:gd name="connsiteY5971" fmla="*/ 4804699 h 6507156"/>
              <a:gd name="connsiteX5972" fmla="*/ 5789919 w 9124939"/>
              <a:gd name="connsiteY5972" fmla="*/ 4809149 h 6507156"/>
              <a:gd name="connsiteX5973" fmla="*/ 5777219 w 9124939"/>
              <a:gd name="connsiteY5973" fmla="*/ 4809149 h 6507156"/>
              <a:gd name="connsiteX5974" fmla="*/ 5789601 w 9124939"/>
              <a:gd name="connsiteY5974" fmla="*/ 4787853 h 6507156"/>
              <a:gd name="connsiteX5975" fmla="*/ 5777854 w 9124939"/>
              <a:gd name="connsiteY5975" fmla="*/ 4788171 h 6507156"/>
              <a:gd name="connsiteX5976" fmla="*/ 5773726 w 9124939"/>
              <a:gd name="connsiteY5976" fmla="*/ 4780860 h 6507156"/>
              <a:gd name="connsiteX5977" fmla="*/ 5776266 w 9124939"/>
              <a:gd name="connsiteY5977" fmla="*/ 4800567 h 6507156"/>
              <a:gd name="connsiteX5978" fmla="*/ 5769916 w 9124939"/>
              <a:gd name="connsiteY5978" fmla="*/ 4806288 h 6507156"/>
              <a:gd name="connsiteX5979" fmla="*/ 5753724 w 9124939"/>
              <a:gd name="connsiteY5979" fmla="*/ 4808513 h 6507156"/>
              <a:gd name="connsiteX5980" fmla="*/ 5743246 w 9124939"/>
              <a:gd name="connsiteY5980" fmla="*/ 4813599 h 6507156"/>
              <a:gd name="connsiteX5981" fmla="*/ 5713401 w 9124939"/>
              <a:gd name="connsiteY5981" fmla="*/ 4815188 h 6507156"/>
              <a:gd name="connsiteX5982" fmla="*/ 5708639 w 9124939"/>
              <a:gd name="connsiteY5982" fmla="*/ 4821545 h 6507156"/>
              <a:gd name="connsiteX5983" fmla="*/ 5712766 w 9124939"/>
              <a:gd name="connsiteY5983" fmla="*/ 4831716 h 6507156"/>
              <a:gd name="connsiteX5984" fmla="*/ 5705464 w 9124939"/>
              <a:gd name="connsiteY5984" fmla="*/ 4843477 h 6507156"/>
              <a:gd name="connsiteX5985" fmla="*/ 5703559 w 9124939"/>
              <a:gd name="connsiteY5985" fmla="*/ 4859369 h 6507156"/>
              <a:gd name="connsiteX5986" fmla="*/ 5690859 w 9124939"/>
              <a:gd name="connsiteY5986" fmla="*/ 4871130 h 6507156"/>
              <a:gd name="connsiteX5987" fmla="*/ 5681334 w 9124939"/>
              <a:gd name="connsiteY5987" fmla="*/ 4882572 h 6507156"/>
              <a:gd name="connsiteX5988" fmla="*/ 5681334 w 9124939"/>
              <a:gd name="connsiteY5988" fmla="*/ 4878440 h 6507156"/>
              <a:gd name="connsiteX5989" fmla="*/ 5686731 w 9124939"/>
              <a:gd name="connsiteY5989" fmla="*/ 4869858 h 6507156"/>
              <a:gd name="connsiteX5990" fmla="*/ 5677206 w 9124939"/>
              <a:gd name="connsiteY5990" fmla="*/ 4866998 h 6507156"/>
              <a:gd name="connsiteX5991" fmla="*/ 5669586 w 9124939"/>
              <a:gd name="connsiteY5991" fmla="*/ 4861912 h 6507156"/>
              <a:gd name="connsiteX5992" fmla="*/ 5666411 w 9124939"/>
              <a:gd name="connsiteY5992" fmla="*/ 4850152 h 6507156"/>
              <a:gd name="connsiteX5993" fmla="*/ 5662284 w 9124939"/>
              <a:gd name="connsiteY5993" fmla="*/ 4858733 h 6507156"/>
              <a:gd name="connsiteX5994" fmla="*/ 5659109 w 9124939"/>
              <a:gd name="connsiteY5994" fmla="*/ 4849516 h 6507156"/>
              <a:gd name="connsiteX5995" fmla="*/ 5650536 w 9124939"/>
              <a:gd name="connsiteY5995" fmla="*/ 4846337 h 6507156"/>
              <a:gd name="connsiteX5996" fmla="*/ 5647361 w 9124939"/>
              <a:gd name="connsiteY5996" fmla="*/ 4860005 h 6507156"/>
              <a:gd name="connsiteX5997" fmla="*/ 5660061 w 9124939"/>
              <a:gd name="connsiteY5997" fmla="*/ 4873672 h 6507156"/>
              <a:gd name="connsiteX5998" fmla="*/ 5668634 w 9124939"/>
              <a:gd name="connsiteY5998" fmla="*/ 4877804 h 6507156"/>
              <a:gd name="connsiteX5999" fmla="*/ 5674349 w 9124939"/>
              <a:gd name="connsiteY5999" fmla="*/ 4881937 h 6507156"/>
              <a:gd name="connsiteX6000" fmla="*/ 5675301 w 9124939"/>
              <a:gd name="connsiteY6000" fmla="*/ 4894333 h 6507156"/>
              <a:gd name="connsiteX6001" fmla="*/ 5669904 w 9124939"/>
              <a:gd name="connsiteY6001" fmla="*/ 4907047 h 6507156"/>
              <a:gd name="connsiteX6002" fmla="*/ 5658474 w 9124939"/>
              <a:gd name="connsiteY6002" fmla="*/ 4910225 h 6507156"/>
              <a:gd name="connsiteX6003" fmla="*/ 5651171 w 9124939"/>
              <a:gd name="connsiteY6003" fmla="*/ 4918807 h 6507156"/>
              <a:gd name="connsiteX6004" fmla="*/ 5646091 w 9124939"/>
              <a:gd name="connsiteY6004" fmla="*/ 4919761 h 6507156"/>
              <a:gd name="connsiteX6005" fmla="*/ 5633074 w 9124939"/>
              <a:gd name="connsiteY6005" fmla="*/ 4920396 h 6507156"/>
              <a:gd name="connsiteX6006" fmla="*/ 5617198 w 9124939"/>
              <a:gd name="connsiteY6006" fmla="*/ 4924528 h 6507156"/>
              <a:gd name="connsiteX6007" fmla="*/ 5625771 w 9124939"/>
              <a:gd name="connsiteY6007" fmla="*/ 4933110 h 6507156"/>
              <a:gd name="connsiteX6008" fmla="*/ 5607038 w 9124939"/>
              <a:gd name="connsiteY6008" fmla="*/ 4944553 h 6507156"/>
              <a:gd name="connsiteX6009" fmla="*/ 5601641 w 9124939"/>
              <a:gd name="connsiteY6009" fmla="*/ 4937242 h 6507156"/>
              <a:gd name="connsiteX6010" fmla="*/ 5598148 w 9124939"/>
              <a:gd name="connsiteY6010" fmla="*/ 4927071 h 6507156"/>
              <a:gd name="connsiteX6011" fmla="*/ 5602276 w 9124939"/>
              <a:gd name="connsiteY6011" fmla="*/ 4921668 h 6507156"/>
              <a:gd name="connsiteX6012" fmla="*/ 5602276 w 9124939"/>
              <a:gd name="connsiteY6012" fmla="*/ 4911179 h 6507156"/>
              <a:gd name="connsiteX6013" fmla="*/ 5595926 w 9124939"/>
              <a:gd name="connsiteY6013" fmla="*/ 4905775 h 6507156"/>
              <a:gd name="connsiteX6014" fmla="*/ 5587671 w 9124939"/>
              <a:gd name="connsiteY6014" fmla="*/ 4930250 h 6507156"/>
              <a:gd name="connsiteX6015" fmla="*/ 5586718 w 9124939"/>
              <a:gd name="connsiteY6015" fmla="*/ 4946778 h 6507156"/>
              <a:gd name="connsiteX6016" fmla="*/ 5597513 w 9124939"/>
              <a:gd name="connsiteY6016" fmla="*/ 4953135 h 6507156"/>
              <a:gd name="connsiteX6017" fmla="*/ 5599736 w 9124939"/>
              <a:gd name="connsiteY6017" fmla="*/ 4967120 h 6507156"/>
              <a:gd name="connsiteX6018" fmla="*/ 5591481 w 9124939"/>
              <a:gd name="connsiteY6018" fmla="*/ 4972206 h 6507156"/>
              <a:gd name="connsiteX6019" fmla="*/ 5593678 w 9124939"/>
              <a:gd name="connsiteY6019" fmla="*/ 4981277 h 6507156"/>
              <a:gd name="connsiteX6020" fmla="*/ 5594650 w 9124939"/>
              <a:gd name="connsiteY6020" fmla="*/ 4982203 h 6507156"/>
              <a:gd name="connsiteX6021" fmla="*/ 5600685 w 9124939"/>
              <a:gd name="connsiteY6021" fmla="*/ 5005381 h 6507156"/>
              <a:gd name="connsiteX6022" fmla="*/ 5599732 w 9124939"/>
              <a:gd name="connsiteY6022" fmla="*/ 5029511 h 6507156"/>
              <a:gd name="connsiteX6023" fmla="*/ 5593380 w 9124939"/>
              <a:gd name="connsiteY6023" fmla="*/ 5026653 h 6507156"/>
              <a:gd name="connsiteX6024" fmla="*/ 5599732 w 9124939"/>
              <a:gd name="connsiteY6024" fmla="*/ 5038083 h 6507156"/>
              <a:gd name="connsiteX6025" fmla="*/ 5598779 w 9124939"/>
              <a:gd name="connsiteY6025" fmla="*/ 5049513 h 6507156"/>
              <a:gd name="connsiteX6026" fmla="*/ 5580993 w 9124939"/>
              <a:gd name="connsiteY6026" fmla="*/ 5057133 h 6507156"/>
              <a:gd name="connsiteX6027" fmla="*/ 5569559 w 9124939"/>
              <a:gd name="connsiteY6027" fmla="*/ 5063801 h 6507156"/>
              <a:gd name="connsiteX6028" fmla="*/ 5554631 w 9124939"/>
              <a:gd name="connsiteY6028" fmla="*/ 5066976 h 6507156"/>
              <a:gd name="connsiteX6029" fmla="*/ 5540974 w 9124939"/>
              <a:gd name="connsiteY6029" fmla="*/ 5084121 h 6507156"/>
              <a:gd name="connsiteX6030" fmla="*/ 5524140 w 9124939"/>
              <a:gd name="connsiteY6030" fmla="*/ 5099996 h 6507156"/>
              <a:gd name="connsiteX6031" fmla="*/ 5527316 w 9124939"/>
              <a:gd name="connsiteY6031" fmla="*/ 5091423 h 6507156"/>
              <a:gd name="connsiteX6032" fmla="*/ 5537798 w 9124939"/>
              <a:gd name="connsiteY6032" fmla="*/ 5079676 h 6507156"/>
              <a:gd name="connsiteX6033" fmla="*/ 5537798 w 9124939"/>
              <a:gd name="connsiteY6033" fmla="*/ 5070151 h 6507156"/>
              <a:gd name="connsiteX6034" fmla="*/ 5548279 w 9124939"/>
              <a:gd name="connsiteY6034" fmla="*/ 5062848 h 6507156"/>
              <a:gd name="connsiteX6035" fmla="*/ 5558760 w 9124939"/>
              <a:gd name="connsiteY6035" fmla="*/ 5054276 h 6507156"/>
              <a:gd name="connsiteX6036" fmla="*/ 5557807 w 9124939"/>
              <a:gd name="connsiteY6036" fmla="*/ 5048878 h 6507156"/>
              <a:gd name="connsiteX6037" fmla="*/ 5542879 w 9124939"/>
              <a:gd name="connsiteY6037" fmla="*/ 5052053 h 6507156"/>
              <a:gd name="connsiteX6038" fmla="*/ 5546055 w 9124939"/>
              <a:gd name="connsiteY6038" fmla="*/ 5042846 h 6507156"/>
              <a:gd name="connsiteX6039" fmla="*/ 5542879 w 9124939"/>
              <a:gd name="connsiteY6039" fmla="*/ 5033321 h 6507156"/>
              <a:gd name="connsiteX6040" fmla="*/ 5533033 w 9124939"/>
              <a:gd name="connsiteY6040" fmla="*/ 5026018 h 6507156"/>
              <a:gd name="connsiteX6041" fmla="*/ 5522870 w 9124939"/>
              <a:gd name="connsiteY6041" fmla="*/ 5030146 h 6507156"/>
              <a:gd name="connsiteX6042" fmla="*/ 5518423 w 9124939"/>
              <a:gd name="connsiteY6042" fmla="*/ 5038718 h 6507156"/>
              <a:gd name="connsiteX6043" fmla="*/ 5505719 w 9124939"/>
              <a:gd name="connsiteY6043" fmla="*/ 5034908 h 6507156"/>
              <a:gd name="connsiteX6044" fmla="*/ 5504766 w 9124939"/>
              <a:gd name="connsiteY6044" fmla="*/ 5043163 h 6507156"/>
              <a:gd name="connsiteX6045" fmla="*/ 5526046 w 9124939"/>
              <a:gd name="connsiteY6045" fmla="*/ 5045068 h 6507156"/>
              <a:gd name="connsiteX6046" fmla="*/ 5529222 w 9124939"/>
              <a:gd name="connsiteY6046" fmla="*/ 5047291 h 6507156"/>
              <a:gd name="connsiteX6047" fmla="*/ 5532398 w 9124939"/>
              <a:gd name="connsiteY6047" fmla="*/ 5053641 h 6507156"/>
              <a:gd name="connsiteX6048" fmla="*/ 5521917 w 9124939"/>
              <a:gd name="connsiteY6048" fmla="*/ 5066341 h 6507156"/>
              <a:gd name="connsiteX6049" fmla="*/ 5520011 w 9124939"/>
              <a:gd name="connsiteY6049" fmla="*/ 5071738 h 6507156"/>
              <a:gd name="connsiteX6050" fmla="*/ 5514612 w 9124939"/>
              <a:gd name="connsiteY6050" fmla="*/ 5073643 h 6507156"/>
              <a:gd name="connsiteX6051" fmla="*/ 5511436 w 9124939"/>
              <a:gd name="connsiteY6051" fmla="*/ 5069516 h 6507156"/>
              <a:gd name="connsiteX6052" fmla="*/ 5507307 w 9124939"/>
              <a:gd name="connsiteY6052" fmla="*/ 5073643 h 6507156"/>
              <a:gd name="connsiteX6053" fmla="*/ 5514612 w 9124939"/>
              <a:gd name="connsiteY6053" fmla="*/ 5083168 h 6507156"/>
              <a:gd name="connsiteX6054" fmla="*/ 5514612 w 9124939"/>
              <a:gd name="connsiteY6054" fmla="*/ 5090471 h 6507156"/>
              <a:gd name="connsiteX6055" fmla="*/ 5504448 w 9124939"/>
              <a:gd name="connsiteY6055" fmla="*/ 5097138 h 6507156"/>
              <a:gd name="connsiteX6056" fmla="*/ 5505401 w 9124939"/>
              <a:gd name="connsiteY6056" fmla="*/ 5108251 h 6507156"/>
              <a:gd name="connsiteX6057" fmla="*/ 5510483 w 9124939"/>
              <a:gd name="connsiteY6057" fmla="*/ 5096821 h 6507156"/>
              <a:gd name="connsiteX6058" fmla="*/ 5524140 w 9124939"/>
              <a:gd name="connsiteY6058" fmla="*/ 5093646 h 6507156"/>
              <a:gd name="connsiteX6059" fmla="*/ 5524140 w 9124939"/>
              <a:gd name="connsiteY6059" fmla="*/ 5099996 h 6507156"/>
              <a:gd name="connsiteX6060" fmla="*/ 5502225 w 9124939"/>
              <a:gd name="connsiteY6060" fmla="*/ 5121268 h 6507156"/>
              <a:gd name="connsiteX6061" fmla="*/ 5503178 w 9124939"/>
              <a:gd name="connsiteY6061" fmla="*/ 5128571 h 6507156"/>
              <a:gd name="connsiteX6062" fmla="*/ 5504766 w 9124939"/>
              <a:gd name="connsiteY6062" fmla="*/ 5144446 h 6507156"/>
              <a:gd name="connsiteX6063" fmla="*/ 5502860 w 9124939"/>
              <a:gd name="connsiteY6063" fmla="*/ 5178101 h 6507156"/>
              <a:gd name="connsiteX6064" fmla="*/ 5510483 w 9124939"/>
              <a:gd name="connsiteY6064" fmla="*/ 5200008 h 6507156"/>
              <a:gd name="connsiteX6065" fmla="*/ 5510198 w 9124939"/>
              <a:gd name="connsiteY6065" fmla="*/ 5199880 h 6507156"/>
              <a:gd name="connsiteX6066" fmla="*/ 5507342 w 9124939"/>
              <a:gd name="connsiteY6066" fmla="*/ 5218977 h 6507156"/>
              <a:gd name="connsiteX6067" fmla="*/ 5493379 w 9124939"/>
              <a:gd name="connsiteY6067" fmla="*/ 5239347 h 6507156"/>
              <a:gd name="connsiteX6068" fmla="*/ 5492427 w 9124939"/>
              <a:gd name="connsiteY6068" fmla="*/ 5245713 h 6507156"/>
              <a:gd name="connsiteX6069" fmla="*/ 5470531 w 9124939"/>
              <a:gd name="connsiteY6069" fmla="*/ 5243803 h 6507156"/>
              <a:gd name="connsiteX6070" fmla="*/ 5459742 w 9124939"/>
              <a:gd name="connsiteY6070" fmla="*/ 5250169 h 6507156"/>
              <a:gd name="connsiteX6071" fmla="*/ 5439116 w 9124939"/>
              <a:gd name="connsiteY6071" fmla="*/ 5281042 h 6507156"/>
              <a:gd name="connsiteX6072" fmla="*/ 5426740 w 9124939"/>
              <a:gd name="connsiteY6072" fmla="*/ 5321146 h 6507156"/>
              <a:gd name="connsiteX6073" fmla="*/ 5424519 w 9124939"/>
              <a:gd name="connsiteY6073" fmla="*/ 5333877 h 6507156"/>
              <a:gd name="connsiteX6074" fmla="*/ 5416903 w 9124939"/>
              <a:gd name="connsiteY6074" fmla="*/ 5336105 h 6507156"/>
              <a:gd name="connsiteX6075" fmla="*/ 5408017 w 9124939"/>
              <a:gd name="connsiteY6075" fmla="*/ 5344699 h 6507156"/>
              <a:gd name="connsiteX6076" fmla="*/ 5408017 w 9124939"/>
              <a:gd name="connsiteY6076" fmla="*/ 5352974 h 6507156"/>
              <a:gd name="connsiteX6077" fmla="*/ 5400401 w 9124939"/>
              <a:gd name="connsiteY6077" fmla="*/ 5349791 h 6507156"/>
              <a:gd name="connsiteX6078" fmla="*/ 5391834 w 9124939"/>
              <a:gd name="connsiteY6078" fmla="*/ 5352019 h 6507156"/>
              <a:gd name="connsiteX6079" fmla="*/ 5390882 w 9124939"/>
              <a:gd name="connsiteY6079" fmla="*/ 5360613 h 6507156"/>
              <a:gd name="connsiteX6080" fmla="*/ 5384535 w 9124939"/>
              <a:gd name="connsiteY6080" fmla="*/ 5364751 h 6507156"/>
              <a:gd name="connsiteX6081" fmla="*/ 5390247 w 9124939"/>
              <a:gd name="connsiteY6081" fmla="*/ 5367933 h 6507156"/>
              <a:gd name="connsiteX6082" fmla="*/ 5398180 w 9124939"/>
              <a:gd name="connsiteY6082" fmla="*/ 5362523 h 6507156"/>
              <a:gd name="connsiteX6083" fmla="*/ 5411191 w 9124939"/>
              <a:gd name="connsiteY6083" fmla="*/ 5363796 h 6507156"/>
              <a:gd name="connsiteX6084" fmla="*/ 5418489 w 9124939"/>
              <a:gd name="connsiteY6084" fmla="*/ 5366660 h 6507156"/>
              <a:gd name="connsiteX6085" fmla="*/ 5421663 w 9124939"/>
              <a:gd name="connsiteY6085" fmla="*/ 5373981 h 6507156"/>
              <a:gd name="connsiteX6086" fmla="*/ 5422932 w 9124939"/>
              <a:gd name="connsiteY6086" fmla="*/ 5383529 h 6507156"/>
              <a:gd name="connsiteX6087" fmla="*/ 5425153 w 9124939"/>
              <a:gd name="connsiteY6087" fmla="*/ 5388940 h 6507156"/>
              <a:gd name="connsiteX6088" fmla="*/ 5436894 w 9124939"/>
              <a:gd name="connsiteY6088" fmla="*/ 5400080 h 6507156"/>
              <a:gd name="connsiteX6089" fmla="*/ 5442289 w 9124939"/>
              <a:gd name="connsiteY6089" fmla="*/ 5411856 h 6507156"/>
              <a:gd name="connsiteX6090" fmla="*/ 5441759 w 9124939"/>
              <a:gd name="connsiteY6090" fmla="*/ 5411939 h 6507156"/>
              <a:gd name="connsiteX6091" fmla="*/ 5448288 w 9124939"/>
              <a:gd name="connsiteY6091" fmla="*/ 5448090 h 6507156"/>
              <a:gd name="connsiteX6092" fmla="*/ 5461305 w 9124939"/>
              <a:gd name="connsiteY6092" fmla="*/ 5478645 h 6507156"/>
              <a:gd name="connsiteX6093" fmla="*/ 5487975 w 9124939"/>
              <a:gd name="connsiteY6093" fmla="*/ 5497423 h 6507156"/>
              <a:gd name="connsiteX6094" fmla="*/ 5520678 w 9124939"/>
              <a:gd name="connsiteY6094" fmla="*/ 5513973 h 6507156"/>
              <a:gd name="connsiteX6095" fmla="*/ 5534648 w 9124939"/>
              <a:gd name="connsiteY6095" fmla="*/ 5516837 h 6507156"/>
              <a:gd name="connsiteX6096" fmla="*/ 5540998 w 9124939"/>
              <a:gd name="connsiteY6096" fmla="*/ 5513655 h 6507156"/>
              <a:gd name="connsiteX6097" fmla="*/ 5546713 w 9124939"/>
              <a:gd name="connsiteY6097" fmla="*/ 5523521 h 6507156"/>
              <a:gd name="connsiteX6098" fmla="*/ 5544490 w 9124939"/>
              <a:gd name="connsiteY6098" fmla="*/ 5529886 h 6507156"/>
              <a:gd name="connsiteX6099" fmla="*/ 5541315 w 9124939"/>
              <a:gd name="connsiteY6099" fmla="*/ 5533387 h 6507156"/>
              <a:gd name="connsiteX6100" fmla="*/ 5542903 w 9124939"/>
              <a:gd name="connsiteY6100" fmla="*/ 5535297 h 6507156"/>
              <a:gd name="connsiteX6101" fmla="*/ 5538140 w 9124939"/>
              <a:gd name="connsiteY6101" fmla="*/ 5545800 h 6507156"/>
              <a:gd name="connsiteX6102" fmla="*/ 5535918 w 9124939"/>
              <a:gd name="connsiteY6102" fmla="*/ 5552165 h 6507156"/>
              <a:gd name="connsiteX6103" fmla="*/ 5520043 w 9124939"/>
              <a:gd name="connsiteY6103" fmla="*/ 5549938 h 6507156"/>
              <a:gd name="connsiteX6104" fmla="*/ 5510518 w 9124939"/>
              <a:gd name="connsiteY6104" fmla="*/ 5548983 h 6507156"/>
              <a:gd name="connsiteX6105" fmla="*/ 5492420 w 9124939"/>
              <a:gd name="connsiteY6105" fmla="*/ 5548028 h 6507156"/>
              <a:gd name="connsiteX6106" fmla="*/ 5467973 w 9124939"/>
              <a:gd name="connsiteY6106" fmla="*/ 5544209 h 6507156"/>
              <a:gd name="connsiteX6107" fmla="*/ 5455273 w 9124939"/>
              <a:gd name="connsiteY6107" fmla="*/ 5543254 h 6507156"/>
              <a:gd name="connsiteX6108" fmla="*/ 5430190 w 9124939"/>
              <a:gd name="connsiteY6108" fmla="*/ 5551529 h 6507156"/>
              <a:gd name="connsiteX6109" fmla="*/ 5405743 w 9124939"/>
              <a:gd name="connsiteY6109" fmla="*/ 5545800 h 6507156"/>
              <a:gd name="connsiteX6110" fmla="*/ 5392090 w 9124939"/>
              <a:gd name="connsiteY6110" fmla="*/ 5549938 h 6507156"/>
              <a:gd name="connsiteX6111" fmla="*/ 5382883 w 9124939"/>
              <a:gd name="connsiteY6111" fmla="*/ 5572217 h 6507156"/>
              <a:gd name="connsiteX6112" fmla="*/ 5372088 w 9124939"/>
              <a:gd name="connsiteY6112" fmla="*/ 5583993 h 6507156"/>
              <a:gd name="connsiteX6113" fmla="*/ 5347005 w 9124939"/>
              <a:gd name="connsiteY6113" fmla="*/ 5597997 h 6507156"/>
              <a:gd name="connsiteX6114" fmla="*/ 5318430 w 9124939"/>
              <a:gd name="connsiteY6114" fmla="*/ 5612001 h 6507156"/>
              <a:gd name="connsiteX6115" fmla="*/ 5302873 w 9124939"/>
              <a:gd name="connsiteY6115" fmla="*/ 5630142 h 6507156"/>
              <a:gd name="connsiteX6116" fmla="*/ 5285093 w 9124939"/>
              <a:gd name="connsiteY6116" fmla="*/ 5644783 h 6507156"/>
              <a:gd name="connsiteX6117" fmla="*/ 5285093 w 9124939"/>
              <a:gd name="connsiteY6117" fmla="*/ 5654649 h 6507156"/>
              <a:gd name="connsiteX6118" fmla="*/ 5266043 w 9124939"/>
              <a:gd name="connsiteY6118" fmla="*/ 5664197 h 6507156"/>
              <a:gd name="connsiteX6119" fmla="*/ 5262868 w 9124939"/>
              <a:gd name="connsiteY6119" fmla="*/ 5662924 h 6507156"/>
              <a:gd name="connsiteX6120" fmla="*/ 5266995 w 9124939"/>
              <a:gd name="connsiteY6120" fmla="*/ 5656559 h 6507156"/>
              <a:gd name="connsiteX6121" fmla="*/ 5269218 w 9124939"/>
              <a:gd name="connsiteY6121" fmla="*/ 5647329 h 6507156"/>
              <a:gd name="connsiteX6122" fmla="*/ 5261915 w 9124939"/>
              <a:gd name="connsiteY6122" fmla="*/ 5640009 h 6507156"/>
              <a:gd name="connsiteX6123" fmla="*/ 5267630 w 9124939"/>
              <a:gd name="connsiteY6123" fmla="*/ 5631415 h 6507156"/>
              <a:gd name="connsiteX6124" fmla="*/ 5279378 w 9124939"/>
              <a:gd name="connsiteY6124" fmla="*/ 5626005 h 6507156"/>
              <a:gd name="connsiteX6125" fmla="*/ 5298428 w 9124939"/>
              <a:gd name="connsiteY6125" fmla="*/ 5613274 h 6507156"/>
              <a:gd name="connsiteX6126" fmla="*/ 5320653 w 9124939"/>
              <a:gd name="connsiteY6126" fmla="*/ 5599270 h 6507156"/>
              <a:gd name="connsiteX6127" fmla="*/ 5328908 w 9124939"/>
              <a:gd name="connsiteY6127" fmla="*/ 5596087 h 6507156"/>
              <a:gd name="connsiteX6128" fmla="*/ 5328908 w 9124939"/>
              <a:gd name="connsiteY6128" fmla="*/ 5586539 h 6507156"/>
              <a:gd name="connsiteX6129" fmla="*/ 5318430 w 9124939"/>
              <a:gd name="connsiteY6129" fmla="*/ 5590040 h 6507156"/>
              <a:gd name="connsiteX6130" fmla="*/ 5296205 w 9124939"/>
              <a:gd name="connsiteY6130" fmla="*/ 5595132 h 6507156"/>
              <a:gd name="connsiteX6131" fmla="*/ 5278425 w 9124939"/>
              <a:gd name="connsiteY6131" fmla="*/ 5605953 h 6507156"/>
              <a:gd name="connsiteX6132" fmla="*/ 5261280 w 9124939"/>
              <a:gd name="connsiteY6132" fmla="*/ 5599906 h 6507156"/>
              <a:gd name="connsiteX6133" fmla="*/ 5256835 w 9124939"/>
              <a:gd name="connsiteY6133" fmla="*/ 5583993 h 6507156"/>
              <a:gd name="connsiteX6134" fmla="*/ 5254738 w 9124939"/>
              <a:gd name="connsiteY6134" fmla="*/ 5574981 h 6507156"/>
              <a:gd name="connsiteX6135" fmla="*/ 5244450 w 9124939"/>
              <a:gd name="connsiteY6135" fmla="*/ 5575293 h 6507156"/>
              <a:gd name="connsiteX6136" fmla="*/ 5229528 w 9124939"/>
              <a:gd name="connsiteY6136" fmla="*/ 5574340 h 6507156"/>
              <a:gd name="connsiteX6137" fmla="*/ 5217780 w 9124939"/>
              <a:gd name="connsiteY6137" fmla="*/ 5566085 h 6507156"/>
              <a:gd name="connsiteX6138" fmla="*/ 5192380 w 9124939"/>
              <a:gd name="connsiteY6138" fmla="*/ 5555290 h 6507156"/>
              <a:gd name="connsiteX6139" fmla="*/ 5174283 w 9124939"/>
              <a:gd name="connsiteY6139" fmla="*/ 5553703 h 6507156"/>
              <a:gd name="connsiteX6140" fmla="*/ 5165710 w 9124939"/>
              <a:gd name="connsiteY6140" fmla="*/ 5557830 h 6507156"/>
              <a:gd name="connsiteX6141" fmla="*/ 5160630 w 9124939"/>
              <a:gd name="connsiteY6141" fmla="*/ 5547353 h 6507156"/>
              <a:gd name="connsiteX6142" fmla="*/ 5166980 w 9124939"/>
              <a:gd name="connsiteY6142" fmla="*/ 5536558 h 6507156"/>
              <a:gd name="connsiteX6143" fmla="*/ 5153010 w 9124939"/>
              <a:gd name="connsiteY6143" fmla="*/ 5539098 h 6507156"/>
              <a:gd name="connsiteX6144" fmla="*/ 5154280 w 9124939"/>
              <a:gd name="connsiteY6144" fmla="*/ 5548623 h 6507156"/>
              <a:gd name="connsiteX6145" fmla="*/ 5148883 w 9124939"/>
              <a:gd name="connsiteY6145" fmla="*/ 5556243 h 6507156"/>
              <a:gd name="connsiteX6146" fmla="*/ 5138723 w 9124939"/>
              <a:gd name="connsiteY6146" fmla="*/ 5559418 h 6507156"/>
              <a:gd name="connsiteX6147" fmla="*/ 5126975 w 9124939"/>
              <a:gd name="connsiteY6147" fmla="*/ 5560370 h 6507156"/>
              <a:gd name="connsiteX6148" fmla="*/ 5121578 w 9124939"/>
              <a:gd name="connsiteY6148" fmla="*/ 5554973 h 6507156"/>
              <a:gd name="connsiteX6149" fmla="*/ 5093003 w 9124939"/>
              <a:gd name="connsiteY6149" fmla="*/ 5556560 h 6507156"/>
              <a:gd name="connsiteX6150" fmla="*/ 5093003 w 9124939"/>
              <a:gd name="connsiteY6150" fmla="*/ 5563863 h 6507156"/>
              <a:gd name="connsiteX6151" fmla="*/ 5083478 w 9124939"/>
              <a:gd name="connsiteY6151" fmla="*/ 5574658 h 6507156"/>
              <a:gd name="connsiteX6152" fmla="*/ 5067920 w 9124939"/>
              <a:gd name="connsiteY6152" fmla="*/ 5578785 h 6507156"/>
              <a:gd name="connsiteX6153" fmla="*/ 5062523 w 9124939"/>
              <a:gd name="connsiteY6153" fmla="*/ 5578785 h 6507156"/>
              <a:gd name="connsiteX6154" fmla="*/ 5045695 w 9124939"/>
              <a:gd name="connsiteY6154" fmla="*/ 5568625 h 6507156"/>
              <a:gd name="connsiteX6155" fmla="*/ 5033948 w 9124939"/>
              <a:gd name="connsiteY6155" fmla="*/ 5582278 h 6507156"/>
              <a:gd name="connsiteX6156" fmla="*/ 5034900 w 9124939"/>
              <a:gd name="connsiteY6156" fmla="*/ 5594025 h 6507156"/>
              <a:gd name="connsiteX6157" fmla="*/ 5047600 w 9124939"/>
              <a:gd name="connsiteY6157" fmla="*/ 5599105 h 6507156"/>
              <a:gd name="connsiteX6158" fmla="*/ 5040615 w 9124939"/>
              <a:gd name="connsiteY6158" fmla="*/ 5606408 h 6507156"/>
              <a:gd name="connsiteX6159" fmla="*/ 5044743 w 9124939"/>
              <a:gd name="connsiteY6159" fmla="*/ 5613710 h 6507156"/>
              <a:gd name="connsiteX6160" fmla="*/ 5057760 w 9124939"/>
              <a:gd name="connsiteY6160" fmla="*/ 5615933 h 6507156"/>
              <a:gd name="connsiteX6161" fmla="*/ 5058713 w 9124939"/>
              <a:gd name="connsiteY6161" fmla="*/ 5607360 h 6507156"/>
              <a:gd name="connsiteX6162" fmla="*/ 5070460 w 9124939"/>
              <a:gd name="connsiteY6162" fmla="*/ 5624188 h 6507156"/>
              <a:gd name="connsiteX6163" fmla="*/ 5085065 w 9124939"/>
              <a:gd name="connsiteY6163" fmla="*/ 5632443 h 6507156"/>
              <a:gd name="connsiteX6164" fmla="*/ 5094908 w 9124939"/>
              <a:gd name="connsiteY6164" fmla="*/ 5641650 h 6507156"/>
              <a:gd name="connsiteX6165" fmla="*/ 5083160 w 9124939"/>
              <a:gd name="connsiteY6165" fmla="*/ 5651175 h 6507156"/>
              <a:gd name="connsiteX6166" fmla="*/ 5065063 w 9124939"/>
              <a:gd name="connsiteY6166" fmla="*/ 5631490 h 6507156"/>
              <a:gd name="connsiteX6167" fmla="*/ 5057760 w 9124939"/>
              <a:gd name="connsiteY6167" fmla="*/ 5631490 h 6507156"/>
              <a:gd name="connsiteX6168" fmla="*/ 5049188 w 9124939"/>
              <a:gd name="connsiteY6168" fmla="*/ 5623235 h 6507156"/>
              <a:gd name="connsiteX6169" fmla="*/ 5027915 w 9124939"/>
              <a:gd name="connsiteY6169" fmla="*/ 5630855 h 6507156"/>
              <a:gd name="connsiteX6170" fmla="*/ 5029185 w 9124939"/>
              <a:gd name="connsiteY6170" fmla="*/ 5644508 h 6507156"/>
              <a:gd name="connsiteX6171" fmla="*/ 5055855 w 9124939"/>
              <a:gd name="connsiteY6171" fmla="*/ 5660065 h 6507156"/>
              <a:gd name="connsiteX6172" fmla="*/ 5055855 w 9124939"/>
              <a:gd name="connsiteY6172" fmla="*/ 5672765 h 6507156"/>
              <a:gd name="connsiteX6173" fmla="*/ 5040933 w 9124939"/>
              <a:gd name="connsiteY6173" fmla="*/ 5674988 h 6507156"/>
              <a:gd name="connsiteX6174" fmla="*/ 5026010 w 9124939"/>
              <a:gd name="connsiteY6174" fmla="*/ 5661653 h 6507156"/>
              <a:gd name="connsiteX6175" fmla="*/ 5025058 w 9124939"/>
              <a:gd name="connsiteY6175" fmla="*/ 5648953 h 6507156"/>
              <a:gd name="connsiteX6176" fmla="*/ 5014580 w 9124939"/>
              <a:gd name="connsiteY6176" fmla="*/ 5642603 h 6507156"/>
              <a:gd name="connsiteX6177" fmla="*/ 5004738 w 9124939"/>
              <a:gd name="connsiteY6177" fmla="*/ 5646730 h 6507156"/>
              <a:gd name="connsiteX6178" fmla="*/ 5001563 w 9124939"/>
              <a:gd name="connsiteY6178" fmla="*/ 5657208 h 6507156"/>
              <a:gd name="connsiteX6179" fmla="*/ 5032995 w 9124939"/>
              <a:gd name="connsiteY6179" fmla="*/ 5682290 h 6507156"/>
              <a:gd name="connsiteX6180" fmla="*/ 5019978 w 9124939"/>
              <a:gd name="connsiteY6180" fmla="*/ 5688958 h 6507156"/>
              <a:gd name="connsiteX6181" fmla="*/ 5005373 w 9124939"/>
              <a:gd name="connsiteY6181" fmla="*/ 5678480 h 6507156"/>
              <a:gd name="connsiteX6182" fmla="*/ 5002198 w 9124939"/>
              <a:gd name="connsiteY6182" fmla="*/ 5683878 h 6507156"/>
              <a:gd name="connsiteX6183" fmla="*/ 4993625 w 9124939"/>
              <a:gd name="connsiteY6183" fmla="*/ 5676575 h 6507156"/>
              <a:gd name="connsiteX6184" fmla="*/ 4997435 w 9124939"/>
              <a:gd name="connsiteY6184" fmla="*/ 5660383 h 6507156"/>
              <a:gd name="connsiteX6185" fmla="*/ 4993308 w 9124939"/>
              <a:gd name="connsiteY6185" fmla="*/ 5649270 h 6507156"/>
              <a:gd name="connsiteX6186" fmla="*/ 4974258 w 9124939"/>
              <a:gd name="connsiteY6186" fmla="*/ 5644825 h 6507156"/>
              <a:gd name="connsiteX6187" fmla="*/ 4969813 w 9124939"/>
              <a:gd name="connsiteY6187" fmla="*/ 5630538 h 6507156"/>
              <a:gd name="connsiteX6188" fmla="*/ 4957113 w 9124939"/>
              <a:gd name="connsiteY6188" fmla="*/ 5632443 h 6507156"/>
              <a:gd name="connsiteX6189" fmla="*/ 4953938 w 9124939"/>
              <a:gd name="connsiteY6189" fmla="*/ 5624188 h 6507156"/>
              <a:gd name="connsiteX6190" fmla="*/ 4950763 w 9124939"/>
              <a:gd name="connsiteY6190" fmla="*/ 5613710 h 6507156"/>
              <a:gd name="connsiteX6191" fmla="*/ 4955843 w 9124939"/>
              <a:gd name="connsiteY6191" fmla="*/ 5605455 h 6507156"/>
              <a:gd name="connsiteX6192" fmla="*/ 4959018 w 9124939"/>
              <a:gd name="connsiteY6192" fmla="*/ 5593708 h 6507156"/>
              <a:gd name="connsiteX6193" fmla="*/ 4942825 w 9124939"/>
              <a:gd name="connsiteY6193" fmla="*/ 5589263 h 6507156"/>
              <a:gd name="connsiteX6194" fmla="*/ 4940920 w 9124939"/>
              <a:gd name="connsiteY6194" fmla="*/ 5601010 h 6507156"/>
              <a:gd name="connsiteX6195" fmla="*/ 4930443 w 9124939"/>
              <a:gd name="connsiteY6195" fmla="*/ 5607360 h 6507156"/>
              <a:gd name="connsiteX6196" fmla="*/ 4920918 w 9124939"/>
              <a:gd name="connsiteY6196" fmla="*/ 5622283 h 6507156"/>
              <a:gd name="connsiteX6197" fmla="*/ 4926315 w 9124939"/>
              <a:gd name="connsiteY6197" fmla="*/ 5639428 h 6507156"/>
              <a:gd name="connsiteX6198" fmla="*/ 4921553 w 9124939"/>
              <a:gd name="connsiteY6198" fmla="*/ 5654985 h 6507156"/>
              <a:gd name="connsiteX6199" fmla="*/ 4928220 w 9124939"/>
              <a:gd name="connsiteY6199" fmla="*/ 5679115 h 6507156"/>
              <a:gd name="connsiteX6200" fmla="*/ 4951398 w 9124939"/>
              <a:gd name="connsiteY6200" fmla="*/ 5701340 h 6507156"/>
              <a:gd name="connsiteX6201" fmla="*/ 4954890 w 9124939"/>
              <a:gd name="connsiteY6201" fmla="*/ 5728328 h 6507156"/>
              <a:gd name="connsiteX6202" fmla="*/ 4968860 w 9124939"/>
              <a:gd name="connsiteY6202" fmla="*/ 5733725 h 6507156"/>
              <a:gd name="connsiteX6203" fmla="*/ 4997435 w 9124939"/>
              <a:gd name="connsiteY6203" fmla="*/ 5762618 h 6507156"/>
              <a:gd name="connsiteX6204" fmla="*/ 4994578 w 9124939"/>
              <a:gd name="connsiteY6204" fmla="*/ 5792463 h 6507156"/>
              <a:gd name="connsiteX6205" fmla="*/ 4975528 w 9124939"/>
              <a:gd name="connsiteY6205" fmla="*/ 5788335 h 6507156"/>
              <a:gd name="connsiteX6206" fmla="*/ 4975528 w 9124939"/>
              <a:gd name="connsiteY6206" fmla="*/ 5781033 h 6507156"/>
              <a:gd name="connsiteX6207" fmla="*/ 4987275 w 9124939"/>
              <a:gd name="connsiteY6207" fmla="*/ 5778810 h 6507156"/>
              <a:gd name="connsiteX6208" fmla="*/ 4978385 w 9124939"/>
              <a:gd name="connsiteY6208" fmla="*/ 5768333 h 6507156"/>
              <a:gd name="connsiteX6209" fmla="*/ 4962510 w 9124939"/>
              <a:gd name="connsiteY6209" fmla="*/ 5750235 h 6507156"/>
              <a:gd name="connsiteX6210" fmla="*/ 4950763 w 9124939"/>
              <a:gd name="connsiteY6210" fmla="*/ 5762300 h 6507156"/>
              <a:gd name="connsiteX6211" fmla="*/ 4956478 w 9124939"/>
              <a:gd name="connsiteY6211" fmla="*/ 5771508 h 6507156"/>
              <a:gd name="connsiteX6212" fmla="*/ 4952033 w 9124939"/>
              <a:gd name="connsiteY6212" fmla="*/ 5776905 h 6507156"/>
              <a:gd name="connsiteX6213" fmla="*/ 4957430 w 9124939"/>
              <a:gd name="connsiteY6213" fmla="*/ 5783255 h 6507156"/>
              <a:gd name="connsiteX6214" fmla="*/ 4971400 w 9124939"/>
              <a:gd name="connsiteY6214" fmla="*/ 5786430 h 6507156"/>
              <a:gd name="connsiteX6215" fmla="*/ 4960605 w 9124939"/>
              <a:gd name="connsiteY6215" fmla="*/ 5804210 h 6507156"/>
              <a:gd name="connsiteX6216" fmla="*/ 4950445 w 9124939"/>
              <a:gd name="connsiteY6216" fmla="*/ 5809925 h 6507156"/>
              <a:gd name="connsiteX6217" fmla="*/ 4936475 w 9124939"/>
              <a:gd name="connsiteY6217" fmla="*/ 5806750 h 6507156"/>
              <a:gd name="connsiteX6218" fmla="*/ 4920600 w 9124939"/>
              <a:gd name="connsiteY6218" fmla="*/ 5803258 h 6507156"/>
              <a:gd name="connsiteX6219" fmla="*/ 4918695 w 9124939"/>
              <a:gd name="connsiteY6219" fmla="*/ 5815005 h 6507156"/>
              <a:gd name="connsiteX6220" fmla="*/ 4937745 w 9124939"/>
              <a:gd name="connsiteY6220" fmla="*/ 5816275 h 6507156"/>
              <a:gd name="connsiteX6221" fmla="*/ 4953620 w 9124939"/>
              <a:gd name="connsiteY6221" fmla="*/ 5823260 h 6507156"/>
              <a:gd name="connsiteX6222" fmla="*/ 4953620 w 9124939"/>
              <a:gd name="connsiteY6222" fmla="*/ 5832785 h 6507156"/>
              <a:gd name="connsiteX6223" fmla="*/ 4967273 w 9124939"/>
              <a:gd name="connsiteY6223" fmla="*/ 5835008 h 6507156"/>
              <a:gd name="connsiteX6224" fmla="*/ 4967273 w 9124939"/>
              <a:gd name="connsiteY6224" fmla="*/ 5827388 h 6507156"/>
              <a:gd name="connsiteX6225" fmla="*/ 4990768 w 9124939"/>
              <a:gd name="connsiteY6225" fmla="*/ 5841040 h 6507156"/>
              <a:gd name="connsiteX6226" fmla="*/ 4996483 w 9124939"/>
              <a:gd name="connsiteY6226" fmla="*/ 5856598 h 6507156"/>
              <a:gd name="connsiteX6227" fmla="*/ 5004738 w 9124939"/>
              <a:gd name="connsiteY6227" fmla="*/ 5862948 h 6507156"/>
              <a:gd name="connsiteX6228" fmla="*/ 5020613 w 9124939"/>
              <a:gd name="connsiteY6228" fmla="*/ 5863900 h 6507156"/>
              <a:gd name="connsiteX6229" fmla="*/ 5028233 w 9124939"/>
              <a:gd name="connsiteY6229" fmla="*/ 5876283 h 6507156"/>
              <a:gd name="connsiteX6230" fmla="*/ 5052680 w 9124939"/>
              <a:gd name="connsiteY6230" fmla="*/ 5887713 h 6507156"/>
              <a:gd name="connsiteX6231" fmla="*/ 5061253 w 9124939"/>
              <a:gd name="connsiteY6231" fmla="*/ 5897238 h 6507156"/>
              <a:gd name="connsiteX6232" fmla="*/ 5055855 w 9124939"/>
              <a:gd name="connsiteY6232" fmla="*/ 5914065 h 6507156"/>
              <a:gd name="connsiteX6233" fmla="*/ 5059348 w 9124939"/>
              <a:gd name="connsiteY6233" fmla="*/ 5919463 h 6507156"/>
              <a:gd name="connsiteX6234" fmla="*/ 5055220 w 9124939"/>
              <a:gd name="connsiteY6234" fmla="*/ 5925813 h 6507156"/>
              <a:gd name="connsiteX6235" fmla="*/ 5065698 w 9124939"/>
              <a:gd name="connsiteY6235" fmla="*/ 5939148 h 6507156"/>
              <a:gd name="connsiteX6236" fmla="*/ 5073318 w 9124939"/>
              <a:gd name="connsiteY6236" fmla="*/ 5953118 h 6507156"/>
              <a:gd name="connsiteX6237" fmla="*/ 5056490 w 9124939"/>
              <a:gd name="connsiteY6237" fmla="*/ 5956293 h 6507156"/>
              <a:gd name="connsiteX6238" fmla="*/ 5047600 w 9124939"/>
              <a:gd name="connsiteY6238" fmla="*/ 5945498 h 6507156"/>
              <a:gd name="connsiteX6239" fmla="*/ 5037123 w 9124939"/>
              <a:gd name="connsiteY6239" fmla="*/ 5945815 h 6507156"/>
              <a:gd name="connsiteX6240" fmla="*/ 5025375 w 9124939"/>
              <a:gd name="connsiteY6240" fmla="*/ 5931210 h 6507156"/>
              <a:gd name="connsiteX6241" fmla="*/ 5016803 w 9124939"/>
              <a:gd name="connsiteY6241" fmla="*/ 5926130 h 6507156"/>
              <a:gd name="connsiteX6242" fmla="*/ 5019978 w 9124939"/>
              <a:gd name="connsiteY6242" fmla="*/ 5915653 h 6507156"/>
              <a:gd name="connsiteX6243" fmla="*/ 5006325 w 9124939"/>
              <a:gd name="connsiteY6243" fmla="*/ 5913430 h 6507156"/>
              <a:gd name="connsiteX6244" fmla="*/ 4990450 w 9124939"/>
              <a:gd name="connsiteY6244" fmla="*/ 5919780 h 6507156"/>
              <a:gd name="connsiteX6245" fmla="*/ 4995848 w 9124939"/>
              <a:gd name="connsiteY6245" fmla="*/ 5926130 h 6507156"/>
              <a:gd name="connsiteX6246" fmla="*/ 4970448 w 9124939"/>
              <a:gd name="connsiteY6246" fmla="*/ 5927718 h 6507156"/>
              <a:gd name="connsiteX6247" fmla="*/ 4963486 w 9124939"/>
              <a:gd name="connsiteY6247" fmla="*/ 5921916 h 6507156"/>
              <a:gd name="connsiteX6248" fmla="*/ 4966699 w 9124939"/>
              <a:gd name="connsiteY6248" fmla="*/ 5934529 h 6507156"/>
              <a:gd name="connsiteX6249" fmla="*/ 4976212 w 9124939"/>
              <a:gd name="connsiteY6249" fmla="*/ 5938349 h 6507156"/>
              <a:gd name="connsiteX6250" fmla="*/ 4969870 w 9124939"/>
              <a:gd name="connsiteY6250" fmla="*/ 5945990 h 6507156"/>
              <a:gd name="connsiteX6251" fmla="*/ 4979382 w 9124939"/>
              <a:gd name="connsiteY6251" fmla="*/ 5947900 h 6507156"/>
              <a:gd name="connsiteX6252" fmla="*/ 4983822 w 9124939"/>
              <a:gd name="connsiteY6252" fmla="*/ 5962863 h 6507156"/>
              <a:gd name="connsiteX6253" fmla="*/ 4993334 w 9124939"/>
              <a:gd name="connsiteY6253" fmla="*/ 5966683 h 6507156"/>
              <a:gd name="connsiteX6254" fmla="*/ 4998407 w 9124939"/>
              <a:gd name="connsiteY6254" fmla="*/ 5967956 h 6507156"/>
              <a:gd name="connsiteX6255" fmla="*/ 4994285 w 9124939"/>
              <a:gd name="connsiteY6255" fmla="*/ 5955540 h 6507156"/>
              <a:gd name="connsiteX6256" fmla="*/ 4999675 w 9124939"/>
              <a:gd name="connsiteY6256" fmla="*/ 5952993 h 6507156"/>
              <a:gd name="connsiteX6257" fmla="*/ 5007919 w 9124939"/>
              <a:gd name="connsiteY6257" fmla="*/ 5959361 h 6507156"/>
              <a:gd name="connsiteX6258" fmla="*/ 5009188 w 9124939"/>
              <a:gd name="connsiteY6258" fmla="*/ 5972095 h 6507156"/>
              <a:gd name="connsiteX6259" fmla="*/ 5013310 w 9124939"/>
              <a:gd name="connsiteY6259" fmla="*/ 5973050 h 6507156"/>
              <a:gd name="connsiteX6260" fmla="*/ 5011724 w 9124939"/>
              <a:gd name="connsiteY6260" fmla="*/ 5979417 h 6507156"/>
              <a:gd name="connsiteX6261" fmla="*/ 5003163 w 9124939"/>
              <a:gd name="connsiteY6261" fmla="*/ 5990242 h 6507156"/>
              <a:gd name="connsiteX6262" fmla="*/ 4994602 w 9124939"/>
              <a:gd name="connsiteY6262" fmla="*/ 5989287 h 6507156"/>
              <a:gd name="connsiteX6263" fmla="*/ 4990480 w 9124939"/>
              <a:gd name="connsiteY6263" fmla="*/ 5996609 h 6507156"/>
              <a:gd name="connsiteX6264" fmla="*/ 4981919 w 9124939"/>
              <a:gd name="connsiteY6264" fmla="*/ 6005205 h 6507156"/>
              <a:gd name="connsiteX6265" fmla="*/ 4979065 w 9124939"/>
              <a:gd name="connsiteY6265" fmla="*/ 6005205 h 6507156"/>
              <a:gd name="connsiteX6266" fmla="*/ 4971456 w 9124939"/>
              <a:gd name="connsiteY6266" fmla="*/ 5993425 h 6507156"/>
              <a:gd name="connsiteX6267" fmla="*/ 4979700 w 9124939"/>
              <a:gd name="connsiteY6267" fmla="*/ 5990242 h 6507156"/>
              <a:gd name="connsiteX6268" fmla="*/ 4962894 w 9124939"/>
              <a:gd name="connsiteY6268" fmla="*/ 5984193 h 6507156"/>
              <a:gd name="connsiteX6269" fmla="*/ 4961626 w 9124939"/>
              <a:gd name="connsiteY6269" fmla="*/ 5977826 h 6507156"/>
              <a:gd name="connsiteX6270" fmla="*/ 4948943 w 9124939"/>
              <a:gd name="connsiteY6270" fmla="*/ 5980054 h 6507156"/>
              <a:gd name="connsiteX6271" fmla="*/ 4947992 w 9124939"/>
              <a:gd name="connsiteY6271" fmla="*/ 5986421 h 6507156"/>
              <a:gd name="connsiteX6272" fmla="*/ 4956870 w 9124939"/>
              <a:gd name="connsiteY6272" fmla="*/ 5996927 h 6507156"/>
              <a:gd name="connsiteX6273" fmla="*/ 4954650 w 9124939"/>
              <a:gd name="connsiteY6273" fmla="*/ 6015711 h 6507156"/>
              <a:gd name="connsiteX6274" fmla="*/ 4964163 w 9124939"/>
              <a:gd name="connsiteY6274" fmla="*/ 6029718 h 6507156"/>
              <a:gd name="connsiteX6275" fmla="*/ 4968919 w 9124939"/>
              <a:gd name="connsiteY6275" fmla="*/ 6044045 h 6507156"/>
              <a:gd name="connsiteX6276" fmla="*/ 4970821 w 9124939"/>
              <a:gd name="connsiteY6276" fmla="*/ 6062191 h 6507156"/>
              <a:gd name="connsiteX6277" fmla="*/ 4966065 w 9124939"/>
              <a:gd name="connsiteY6277" fmla="*/ 6077154 h 6507156"/>
              <a:gd name="connsiteX6278" fmla="*/ 4976529 w 9124939"/>
              <a:gd name="connsiteY6278" fmla="*/ 6086387 h 6507156"/>
              <a:gd name="connsiteX6279" fmla="*/ 4973358 w 9124939"/>
              <a:gd name="connsiteY6279" fmla="*/ 6093709 h 6507156"/>
              <a:gd name="connsiteX6280" fmla="*/ 4989212 w 9124939"/>
              <a:gd name="connsiteY6280" fmla="*/ 6105488 h 6507156"/>
              <a:gd name="connsiteX6281" fmla="*/ 4977797 w 9124939"/>
              <a:gd name="connsiteY6281" fmla="*/ 6111855 h 6507156"/>
              <a:gd name="connsiteX6282" fmla="*/ 4970187 w 9124939"/>
              <a:gd name="connsiteY6282" fmla="*/ 6096892 h 6507156"/>
              <a:gd name="connsiteX6283" fmla="*/ 4962894 w 9124939"/>
              <a:gd name="connsiteY6283" fmla="*/ 6095301 h 6507156"/>
              <a:gd name="connsiteX6284" fmla="*/ 4964797 w 9124939"/>
              <a:gd name="connsiteY6284" fmla="*/ 6105488 h 6507156"/>
              <a:gd name="connsiteX6285" fmla="*/ 4955285 w 9124939"/>
              <a:gd name="connsiteY6285" fmla="*/ 6105807 h 6507156"/>
              <a:gd name="connsiteX6286" fmla="*/ 4956553 w 9124939"/>
              <a:gd name="connsiteY6286" fmla="*/ 6100394 h 6507156"/>
              <a:gd name="connsiteX6287" fmla="*/ 4948943 w 9124939"/>
              <a:gd name="connsiteY6287" fmla="*/ 6083521 h 6507156"/>
              <a:gd name="connsiteX6288" fmla="*/ 4938162 w 9124939"/>
              <a:gd name="connsiteY6288" fmla="*/ 6063783 h 6507156"/>
              <a:gd name="connsiteX6289" fmla="*/ 4923577 w 9124939"/>
              <a:gd name="connsiteY6289" fmla="*/ 6068877 h 6507156"/>
              <a:gd name="connsiteX6290" fmla="*/ 4913113 w 9124939"/>
              <a:gd name="connsiteY6290" fmla="*/ 6095619 h 6507156"/>
              <a:gd name="connsiteX6291" fmla="*/ 4916601 w 9124939"/>
              <a:gd name="connsiteY6291" fmla="*/ 6116631 h 6507156"/>
              <a:gd name="connsiteX6292" fmla="*/ 4912162 w 9124939"/>
              <a:gd name="connsiteY6292" fmla="*/ 6110582 h 6507156"/>
              <a:gd name="connsiteX6293" fmla="*/ 4907089 w 9124939"/>
              <a:gd name="connsiteY6293" fmla="*/ 6113766 h 6507156"/>
              <a:gd name="connsiteX6294" fmla="*/ 4901699 w 9124939"/>
              <a:gd name="connsiteY6294" fmla="*/ 6100713 h 6507156"/>
              <a:gd name="connsiteX6295" fmla="*/ 4894089 w 9124939"/>
              <a:gd name="connsiteY6295" fmla="*/ 6061873 h 6507156"/>
              <a:gd name="connsiteX6296" fmla="*/ 4886479 w 9124939"/>
              <a:gd name="connsiteY6296" fmla="*/ 6057734 h 6507156"/>
              <a:gd name="connsiteX6297" fmla="*/ 4883942 w 9124939"/>
              <a:gd name="connsiteY6297" fmla="*/ 6049457 h 6507156"/>
              <a:gd name="connsiteX6298" fmla="*/ 4873796 w 9124939"/>
              <a:gd name="connsiteY6298" fmla="*/ 6048502 h 6507156"/>
              <a:gd name="connsiteX6299" fmla="*/ 4871259 w 9124939"/>
              <a:gd name="connsiteY6299" fmla="*/ 6033539 h 6507156"/>
              <a:gd name="connsiteX6300" fmla="*/ 4857942 w 9124939"/>
              <a:gd name="connsiteY6300" fmla="*/ 6040861 h 6507156"/>
              <a:gd name="connsiteX6301" fmla="*/ 4852552 w 9124939"/>
              <a:gd name="connsiteY6301" fmla="*/ 6068558 h 6507156"/>
              <a:gd name="connsiteX6302" fmla="*/ 4847161 w 9124939"/>
              <a:gd name="connsiteY6302" fmla="*/ 6059963 h 6507156"/>
              <a:gd name="connsiteX6303" fmla="*/ 4838917 w 9124939"/>
              <a:gd name="connsiteY6303" fmla="*/ 6064420 h 6507156"/>
              <a:gd name="connsiteX6304" fmla="*/ 4828137 w 9124939"/>
              <a:gd name="connsiteY6304" fmla="*/ 6044363 h 6507156"/>
              <a:gd name="connsiteX6305" fmla="*/ 4826868 w 9124939"/>
              <a:gd name="connsiteY6305" fmla="*/ 6022396 h 6507156"/>
              <a:gd name="connsiteX6306" fmla="*/ 4836381 w 9124939"/>
              <a:gd name="connsiteY6306" fmla="*/ 6011890 h 6507156"/>
              <a:gd name="connsiteX6307" fmla="*/ 4831624 w 9124939"/>
              <a:gd name="connsiteY6307" fmla="*/ 5989605 h 6507156"/>
              <a:gd name="connsiteX6308" fmla="*/ 4815771 w 9124939"/>
              <a:gd name="connsiteY6308" fmla="*/ 5965410 h 6507156"/>
              <a:gd name="connsiteX6309" fmla="*/ 4802136 w 9124939"/>
              <a:gd name="connsiteY6309" fmla="*/ 5959997 h 6507156"/>
              <a:gd name="connsiteX6310" fmla="*/ 4795795 w 9124939"/>
              <a:gd name="connsiteY6310" fmla="*/ 5965410 h 6507156"/>
              <a:gd name="connsiteX6311" fmla="*/ 4788185 w 9124939"/>
              <a:gd name="connsiteY6311" fmla="*/ 5941214 h 6507156"/>
              <a:gd name="connsiteX6312" fmla="*/ 4775502 w 9124939"/>
              <a:gd name="connsiteY6312" fmla="*/ 5938349 h 6507156"/>
              <a:gd name="connsiteX6313" fmla="*/ 4775185 w 9124939"/>
              <a:gd name="connsiteY6313" fmla="*/ 5924659 h 6507156"/>
              <a:gd name="connsiteX6314" fmla="*/ 4784697 w 9124939"/>
              <a:gd name="connsiteY6314" fmla="*/ 5924659 h 6507156"/>
              <a:gd name="connsiteX6315" fmla="*/ 4805624 w 9124939"/>
              <a:gd name="connsiteY6315" fmla="*/ 5901737 h 6507156"/>
              <a:gd name="connsiteX6316" fmla="*/ 4803405 w 9124939"/>
              <a:gd name="connsiteY6316" fmla="*/ 5886138 h 6507156"/>
              <a:gd name="connsiteX6317" fmla="*/ 4804673 w 9124939"/>
              <a:gd name="connsiteY6317" fmla="*/ 5881999 h 6507156"/>
              <a:gd name="connsiteX6318" fmla="*/ 4819258 w 9124939"/>
              <a:gd name="connsiteY6318" fmla="*/ 5897599 h 6507156"/>
              <a:gd name="connsiteX6319" fmla="*/ 4834161 w 9124939"/>
              <a:gd name="connsiteY6319" fmla="*/ 5898554 h 6507156"/>
              <a:gd name="connsiteX6320" fmla="*/ 4840503 w 9124939"/>
              <a:gd name="connsiteY6320" fmla="*/ 5888048 h 6507156"/>
              <a:gd name="connsiteX6321" fmla="*/ 4856357 w 9124939"/>
              <a:gd name="connsiteY6321" fmla="*/ 5881681 h 6507156"/>
              <a:gd name="connsiteX6322" fmla="*/ 4882040 w 9124939"/>
              <a:gd name="connsiteY6322" fmla="*/ 5900464 h 6507156"/>
              <a:gd name="connsiteX6323" fmla="*/ 4906138 w 9124939"/>
              <a:gd name="connsiteY6323" fmla="*/ 5908741 h 6507156"/>
              <a:gd name="connsiteX6324" fmla="*/ 4930236 w 9124939"/>
              <a:gd name="connsiteY6324" fmla="*/ 5908423 h 6507156"/>
              <a:gd name="connsiteX6325" fmla="*/ 4943236 w 9124939"/>
              <a:gd name="connsiteY6325" fmla="*/ 5922113 h 6507156"/>
              <a:gd name="connsiteX6326" fmla="*/ 4950846 w 9124939"/>
              <a:gd name="connsiteY6326" fmla="*/ 5922749 h 6507156"/>
              <a:gd name="connsiteX6327" fmla="*/ 4962177 w 9124939"/>
              <a:gd name="connsiteY6327" fmla="*/ 5920999 h 6507156"/>
              <a:gd name="connsiteX6328" fmla="*/ 4953303 w 9124939"/>
              <a:gd name="connsiteY6328" fmla="*/ 5915970 h 6507156"/>
              <a:gd name="connsiteX6329" fmla="*/ 4966003 w 9124939"/>
              <a:gd name="connsiteY6329" fmla="*/ 5909620 h 6507156"/>
              <a:gd name="connsiteX6330" fmla="*/ 4977750 w 9124939"/>
              <a:gd name="connsiteY6330" fmla="*/ 5912795 h 6507156"/>
              <a:gd name="connsiteX6331" fmla="*/ 4987275 w 9124939"/>
              <a:gd name="connsiteY6331" fmla="*/ 5911525 h 6507156"/>
              <a:gd name="connsiteX6332" fmla="*/ 4982830 w 9124939"/>
              <a:gd name="connsiteY6332" fmla="*/ 5902000 h 6507156"/>
              <a:gd name="connsiteX6333" fmla="*/ 4970130 w 9124939"/>
              <a:gd name="connsiteY6333" fmla="*/ 5896920 h 6507156"/>
              <a:gd name="connsiteX6334" fmla="*/ 4961875 w 9124939"/>
              <a:gd name="connsiteY6334" fmla="*/ 5899143 h 6507156"/>
              <a:gd name="connsiteX6335" fmla="*/ 4953303 w 9124939"/>
              <a:gd name="connsiteY6335" fmla="*/ 5895015 h 6507156"/>
              <a:gd name="connsiteX6336" fmla="*/ 4937428 w 9124939"/>
              <a:gd name="connsiteY6336" fmla="*/ 5877235 h 6507156"/>
              <a:gd name="connsiteX6337" fmla="*/ 4939333 w 9124939"/>
              <a:gd name="connsiteY6337" fmla="*/ 5890888 h 6507156"/>
              <a:gd name="connsiteX6338" fmla="*/ 4924728 w 9124939"/>
              <a:gd name="connsiteY6338" fmla="*/ 5889935 h 6507156"/>
              <a:gd name="connsiteX6339" fmla="*/ 4921553 w 9124939"/>
              <a:gd name="connsiteY6339" fmla="*/ 5876283 h 6507156"/>
              <a:gd name="connsiteX6340" fmla="*/ 4917108 w 9124939"/>
              <a:gd name="connsiteY6340" fmla="*/ 5879458 h 6507156"/>
              <a:gd name="connsiteX6341" fmla="*/ 4905360 w 9124939"/>
              <a:gd name="connsiteY6341" fmla="*/ 5872473 h 6507156"/>
              <a:gd name="connsiteX6342" fmla="*/ 4891708 w 9124939"/>
              <a:gd name="connsiteY6342" fmla="*/ 5879775 h 6507156"/>
              <a:gd name="connsiteX6343" fmla="*/ 4881230 w 9124939"/>
              <a:gd name="connsiteY6343" fmla="*/ 5871203 h 6507156"/>
              <a:gd name="connsiteX6344" fmla="*/ 4855513 w 9124939"/>
              <a:gd name="connsiteY6344" fmla="*/ 5875013 h 6507156"/>
              <a:gd name="connsiteX6345" fmla="*/ 4847575 w 9124939"/>
              <a:gd name="connsiteY6345" fmla="*/ 5873743 h 6507156"/>
              <a:gd name="connsiteX6346" fmla="*/ 4841225 w 9124939"/>
              <a:gd name="connsiteY6346" fmla="*/ 5873108 h 6507156"/>
              <a:gd name="connsiteX6347" fmla="*/ 4836463 w 9124939"/>
              <a:gd name="connsiteY6347" fmla="*/ 5872790 h 6507156"/>
              <a:gd name="connsiteX6348" fmla="*/ 4835193 w 9124939"/>
              <a:gd name="connsiteY6348" fmla="*/ 5873108 h 6507156"/>
              <a:gd name="connsiteX6349" fmla="*/ 4833288 w 9124939"/>
              <a:gd name="connsiteY6349" fmla="*/ 5874378 h 6507156"/>
              <a:gd name="connsiteX6350" fmla="*/ 4829795 w 9124939"/>
              <a:gd name="connsiteY6350" fmla="*/ 5877553 h 6507156"/>
              <a:gd name="connsiteX6351" fmla="*/ 4826620 w 9124939"/>
              <a:gd name="connsiteY6351" fmla="*/ 5880728 h 6507156"/>
              <a:gd name="connsiteX6352" fmla="*/ 4825033 w 9124939"/>
              <a:gd name="connsiteY6352" fmla="*/ 5882315 h 6507156"/>
              <a:gd name="connsiteX6353" fmla="*/ 4809158 w 9124939"/>
              <a:gd name="connsiteY6353" fmla="*/ 5878505 h 6507156"/>
              <a:gd name="connsiteX6354" fmla="*/ 4798363 w 9124939"/>
              <a:gd name="connsiteY6354" fmla="*/ 5862630 h 6507156"/>
              <a:gd name="connsiteX6355" fmla="*/ 4791060 w 9124939"/>
              <a:gd name="connsiteY6355" fmla="*/ 5870885 h 6507156"/>
              <a:gd name="connsiteX6356" fmla="*/ 4789155 w 9124939"/>
              <a:gd name="connsiteY6356" fmla="*/ 5878505 h 6507156"/>
              <a:gd name="connsiteX6357" fmla="*/ 4781535 w 9124939"/>
              <a:gd name="connsiteY6357" fmla="*/ 5874378 h 6507156"/>
              <a:gd name="connsiteX6358" fmla="*/ 4778360 w 9124939"/>
              <a:gd name="connsiteY6358" fmla="*/ 5862948 h 6507156"/>
              <a:gd name="connsiteX6359" fmla="*/ 4769788 w 9124939"/>
              <a:gd name="connsiteY6359" fmla="*/ 5851200 h 6507156"/>
              <a:gd name="connsiteX6360" fmla="*/ 4770740 w 9124939"/>
              <a:gd name="connsiteY6360" fmla="*/ 5841040 h 6507156"/>
              <a:gd name="connsiteX6361" fmla="*/ 4762168 w 9124939"/>
              <a:gd name="connsiteY6361" fmla="*/ 5842945 h 6507156"/>
              <a:gd name="connsiteX6362" fmla="*/ 4758993 w 9124939"/>
              <a:gd name="connsiteY6362" fmla="*/ 5826118 h 6507156"/>
              <a:gd name="connsiteX6363" fmla="*/ 4744070 w 9124939"/>
              <a:gd name="connsiteY6363" fmla="*/ 5823260 h 6507156"/>
              <a:gd name="connsiteX6364" fmla="*/ 4739943 w 9124939"/>
              <a:gd name="connsiteY6364" fmla="*/ 5812465 h 6507156"/>
              <a:gd name="connsiteX6365" fmla="*/ 4745975 w 9124939"/>
              <a:gd name="connsiteY6365" fmla="*/ 5801988 h 6507156"/>
              <a:gd name="connsiteX6366" fmla="*/ 4760898 w 9124939"/>
              <a:gd name="connsiteY6366" fmla="*/ 5797860 h 6507156"/>
              <a:gd name="connsiteX6367" fmla="*/ 4769153 w 9124939"/>
              <a:gd name="connsiteY6367" fmla="*/ 5805798 h 6507156"/>
              <a:gd name="connsiteX6368" fmla="*/ 4777725 w 9124939"/>
              <a:gd name="connsiteY6368" fmla="*/ 5808973 h 6507156"/>
              <a:gd name="connsiteX6369" fmla="*/ 4775503 w 9124939"/>
              <a:gd name="connsiteY6369" fmla="*/ 5795320 h 6507156"/>
              <a:gd name="connsiteX6370" fmla="*/ 4770423 w 9124939"/>
              <a:gd name="connsiteY6370" fmla="*/ 5789288 h 6507156"/>
              <a:gd name="connsiteX6371" fmla="*/ 4754548 w 9124939"/>
              <a:gd name="connsiteY6371" fmla="*/ 5790240 h 6507156"/>
              <a:gd name="connsiteX6372" fmla="*/ 4748198 w 9124939"/>
              <a:gd name="connsiteY6372" fmla="*/ 5781985 h 6507156"/>
              <a:gd name="connsiteX6373" fmla="*/ 4742800 w 9124939"/>
              <a:gd name="connsiteY6373" fmla="*/ 5792463 h 6507156"/>
              <a:gd name="connsiteX6374" fmla="*/ 4739625 w 9124939"/>
              <a:gd name="connsiteY6374" fmla="*/ 5801035 h 6507156"/>
              <a:gd name="connsiteX6375" fmla="*/ 4735180 w 9124939"/>
              <a:gd name="connsiteY6375" fmla="*/ 5795638 h 6507156"/>
              <a:gd name="connsiteX6376" fmla="*/ 4733275 w 9124939"/>
              <a:gd name="connsiteY6376" fmla="*/ 5784208 h 6507156"/>
              <a:gd name="connsiteX6377" fmla="*/ 4725655 w 9124939"/>
              <a:gd name="connsiteY6377" fmla="*/ 5771508 h 6507156"/>
              <a:gd name="connsiteX6378" fmla="*/ 4708828 w 9124939"/>
              <a:gd name="connsiteY6378" fmla="*/ 5770873 h 6507156"/>
              <a:gd name="connsiteX6379" fmla="*/ 4695810 w 9124939"/>
              <a:gd name="connsiteY6379" fmla="*/ 5751823 h 6507156"/>
              <a:gd name="connsiteX6380" fmla="*/ 4699938 w 9124939"/>
              <a:gd name="connsiteY6380" fmla="*/ 5745473 h 6507156"/>
              <a:gd name="connsiteX6381" fmla="*/ 4689778 w 9124939"/>
              <a:gd name="connsiteY6381" fmla="*/ 5744203 h 6507156"/>
              <a:gd name="connsiteX6382" fmla="*/ 4688825 w 9124939"/>
              <a:gd name="connsiteY6382" fmla="*/ 5728010 h 6507156"/>
              <a:gd name="connsiteX6383" fmla="*/ 4682475 w 9124939"/>
              <a:gd name="connsiteY6383" fmla="*/ 5718803 h 6507156"/>
              <a:gd name="connsiteX6384" fmla="*/ 4683428 w 9124939"/>
              <a:gd name="connsiteY6384" fmla="*/ 5712453 h 6507156"/>
              <a:gd name="connsiteX6385" fmla="*/ 4676125 w 9124939"/>
              <a:gd name="connsiteY6385" fmla="*/ 5711500 h 6507156"/>
              <a:gd name="connsiteX6386" fmla="*/ 4671998 w 9124939"/>
              <a:gd name="connsiteY6386" fmla="*/ 5703880 h 6507156"/>
              <a:gd name="connsiteX6387" fmla="*/ 4672188 w 9124939"/>
              <a:gd name="connsiteY6387" fmla="*/ 5703846 h 6507156"/>
              <a:gd name="connsiteX6388" fmla="*/ 4668466 w 9124939"/>
              <a:gd name="connsiteY6388" fmla="*/ 5701662 h 6507156"/>
              <a:gd name="connsiteX6389" fmla="*/ 4671306 w 9124939"/>
              <a:gd name="connsiteY6389" fmla="*/ 5694359 h 6507156"/>
              <a:gd name="connsiteX6390" fmla="*/ 4665626 w 9124939"/>
              <a:gd name="connsiteY6390" fmla="*/ 5680072 h 6507156"/>
              <a:gd name="connsiteX6391" fmla="*/ 4651423 w 9124939"/>
              <a:gd name="connsiteY6391" fmla="*/ 5668007 h 6507156"/>
              <a:gd name="connsiteX6392" fmla="*/ 4631224 w 9124939"/>
              <a:gd name="connsiteY6392" fmla="*/ 5659117 h 6507156"/>
              <a:gd name="connsiteX6393" fmla="*/ 4620809 w 9124939"/>
              <a:gd name="connsiteY6393" fmla="*/ 5641337 h 6507156"/>
              <a:gd name="connsiteX6394" fmla="*/ 4619547 w 9124939"/>
              <a:gd name="connsiteY6394" fmla="*/ 5635304 h 6507156"/>
              <a:gd name="connsiteX6395" fmla="*/ 4608816 w 9124939"/>
              <a:gd name="connsiteY6395" fmla="*/ 5619747 h 6507156"/>
              <a:gd name="connsiteX6396" fmla="*/ 4611657 w 9124939"/>
              <a:gd name="connsiteY6396" fmla="*/ 5614984 h 6507156"/>
              <a:gd name="connsiteX6397" fmla="*/ 4621756 w 9124939"/>
              <a:gd name="connsiteY6397" fmla="*/ 5621969 h 6507156"/>
              <a:gd name="connsiteX6398" fmla="*/ 4620494 w 9124939"/>
              <a:gd name="connsiteY6398" fmla="*/ 5612762 h 6507156"/>
              <a:gd name="connsiteX6399" fmla="*/ 4621125 w 9124939"/>
              <a:gd name="connsiteY6399" fmla="*/ 5608634 h 6507156"/>
              <a:gd name="connsiteX6400" fmla="*/ 4614182 w 9124939"/>
              <a:gd name="connsiteY6400" fmla="*/ 5605777 h 6507156"/>
              <a:gd name="connsiteX6401" fmla="*/ 4608501 w 9124939"/>
              <a:gd name="connsiteY6401" fmla="*/ 5596887 h 6507156"/>
              <a:gd name="connsiteX6402" fmla="*/ 4608501 w 9124939"/>
              <a:gd name="connsiteY6402" fmla="*/ 5585457 h 6507156"/>
              <a:gd name="connsiteX6403" fmla="*/ 4616391 w 9124939"/>
              <a:gd name="connsiteY6403" fmla="*/ 5574979 h 6507156"/>
              <a:gd name="connsiteX6404" fmla="*/ 4621756 w 9124939"/>
              <a:gd name="connsiteY6404" fmla="*/ 5566407 h 6507156"/>
              <a:gd name="connsiteX6405" fmla="*/ 4623650 w 9124939"/>
              <a:gd name="connsiteY6405" fmla="*/ 5552119 h 6507156"/>
              <a:gd name="connsiteX6406" fmla="*/ 4625228 w 9124939"/>
              <a:gd name="connsiteY6406" fmla="*/ 5542912 h 6507156"/>
              <a:gd name="connsiteX6407" fmla="*/ 4617653 w 9124939"/>
              <a:gd name="connsiteY6407" fmla="*/ 5534974 h 6507156"/>
              <a:gd name="connsiteX6408" fmla="*/ 4626175 w 9124939"/>
              <a:gd name="connsiteY6408" fmla="*/ 5526402 h 6507156"/>
              <a:gd name="connsiteX6409" fmla="*/ 4619863 w 9124939"/>
              <a:gd name="connsiteY6409" fmla="*/ 5513701 h 6507156"/>
              <a:gd name="connsiteX6410" fmla="*/ 4617022 w 9124939"/>
              <a:gd name="connsiteY6410" fmla="*/ 5507351 h 6507156"/>
              <a:gd name="connsiteX6411" fmla="*/ 4623334 w 9124939"/>
              <a:gd name="connsiteY6411" fmla="*/ 5503224 h 6507156"/>
              <a:gd name="connsiteX6412" fmla="*/ 4617969 w 9124939"/>
              <a:gd name="connsiteY6412" fmla="*/ 5489254 h 6507156"/>
              <a:gd name="connsiteX6413" fmla="*/ 4621756 w 9124939"/>
              <a:gd name="connsiteY6413" fmla="*/ 5482269 h 6507156"/>
              <a:gd name="connsiteX6414" fmla="*/ 4634380 w 9124939"/>
              <a:gd name="connsiteY6414" fmla="*/ 5466711 h 6507156"/>
              <a:gd name="connsiteX6415" fmla="*/ 4629646 w 9124939"/>
              <a:gd name="connsiteY6415" fmla="*/ 5459726 h 6507156"/>
              <a:gd name="connsiteX6416" fmla="*/ 4619863 w 9124939"/>
              <a:gd name="connsiteY6416" fmla="*/ 5456869 h 6507156"/>
              <a:gd name="connsiteX6417" fmla="*/ 4619453 w 9124939"/>
              <a:gd name="connsiteY6417" fmla="*/ 5456234 h 6507156"/>
              <a:gd name="connsiteX6418" fmla="*/ 4609911 w 9124939"/>
              <a:gd name="connsiteY6418" fmla="*/ 5456234 h 6507156"/>
              <a:gd name="connsiteX6419" fmla="*/ 4606094 w 9124939"/>
              <a:gd name="connsiteY6419" fmla="*/ 5448633 h 6507156"/>
              <a:gd name="connsiteX6420" fmla="*/ 4604504 w 9124939"/>
              <a:gd name="connsiteY6420" fmla="*/ 5435965 h 6507156"/>
              <a:gd name="connsiteX6421" fmla="*/ 4586692 w 9124939"/>
              <a:gd name="connsiteY6421" fmla="*/ 5414428 h 6507156"/>
              <a:gd name="connsiteX6422" fmla="*/ 4563473 w 9124939"/>
              <a:gd name="connsiteY6422" fmla="*/ 5402076 h 6507156"/>
              <a:gd name="connsiteX6423" fmla="*/ 4553931 w 9124939"/>
              <a:gd name="connsiteY6423" fmla="*/ 5391624 h 6507156"/>
              <a:gd name="connsiteX6424" fmla="*/ 4539619 w 9124939"/>
              <a:gd name="connsiteY6424" fmla="*/ 5389724 h 6507156"/>
              <a:gd name="connsiteX6425" fmla="*/ 4535484 w 9124939"/>
              <a:gd name="connsiteY6425" fmla="*/ 5380539 h 6507156"/>
              <a:gd name="connsiteX6426" fmla="*/ 4542481 w 9124939"/>
              <a:gd name="connsiteY6426" fmla="*/ 5382756 h 6507156"/>
              <a:gd name="connsiteX6427" fmla="*/ 4548206 w 9124939"/>
              <a:gd name="connsiteY6427" fmla="*/ 5380856 h 6507156"/>
              <a:gd name="connsiteX6428" fmla="*/ 4548842 w 9124939"/>
              <a:gd name="connsiteY6428" fmla="*/ 5371988 h 6507156"/>
              <a:gd name="connsiteX6429" fmla="*/ 4539406 w 9124939"/>
              <a:gd name="connsiteY6429" fmla="*/ 5366996 h 6507156"/>
              <a:gd name="connsiteX6430" fmla="*/ 4541823 w 9124939"/>
              <a:gd name="connsiteY6430" fmla="*/ 5376856 h 6507156"/>
              <a:gd name="connsiteX6431" fmla="*/ 4535446 w 9124939"/>
              <a:gd name="connsiteY6431" fmla="*/ 5374649 h 6507156"/>
              <a:gd name="connsiteX6432" fmla="*/ 4530027 w 9124939"/>
              <a:gd name="connsiteY6432" fmla="*/ 5370866 h 6507156"/>
              <a:gd name="connsiteX6433" fmla="*/ 4525244 w 9124939"/>
              <a:gd name="connsiteY6433" fmla="*/ 5367083 h 6507156"/>
              <a:gd name="connsiteX6434" fmla="*/ 4521737 w 9124939"/>
              <a:gd name="connsiteY6434" fmla="*/ 5363931 h 6507156"/>
              <a:gd name="connsiteX6435" fmla="*/ 4519506 w 9124939"/>
              <a:gd name="connsiteY6435" fmla="*/ 5360778 h 6507156"/>
              <a:gd name="connsiteX6436" fmla="*/ 4516955 w 9124939"/>
              <a:gd name="connsiteY6436" fmla="*/ 5358571 h 6507156"/>
              <a:gd name="connsiteX6437" fmla="*/ 4514723 w 9124939"/>
              <a:gd name="connsiteY6437" fmla="*/ 5356995 h 6507156"/>
              <a:gd name="connsiteX6438" fmla="*/ 4487624 w 9124939"/>
              <a:gd name="connsiteY6438" fmla="*/ 5340917 h 6507156"/>
              <a:gd name="connsiteX6439" fmla="*/ 4473915 w 9124939"/>
              <a:gd name="connsiteY6439" fmla="*/ 5325155 h 6507156"/>
              <a:gd name="connsiteX6440" fmla="*/ 4459568 w 9124939"/>
              <a:gd name="connsiteY6440" fmla="*/ 5318220 h 6507156"/>
              <a:gd name="connsiteX6441" fmla="*/ 4464988 w 9124939"/>
              <a:gd name="connsiteY6441" fmla="*/ 5330830 h 6507156"/>
              <a:gd name="connsiteX6442" fmla="*/ 4449685 w 9124939"/>
              <a:gd name="connsiteY6442" fmla="*/ 5320426 h 6507156"/>
              <a:gd name="connsiteX6443" fmla="*/ 4426411 w 9124939"/>
              <a:gd name="connsiteY6443" fmla="*/ 5309393 h 6507156"/>
              <a:gd name="connsiteX6444" fmla="*/ 4414296 w 9124939"/>
              <a:gd name="connsiteY6444" fmla="*/ 5307186 h 6507156"/>
              <a:gd name="connsiteX6445" fmla="*/ 4395805 w 9124939"/>
              <a:gd name="connsiteY6445" fmla="*/ 5302772 h 6507156"/>
              <a:gd name="connsiteX6446" fmla="*/ 4387835 w 9124939"/>
              <a:gd name="connsiteY6446" fmla="*/ 5291423 h 6507156"/>
              <a:gd name="connsiteX6447" fmla="*/ 4414934 w 9124939"/>
              <a:gd name="connsiteY6447" fmla="*/ 5294891 h 6507156"/>
              <a:gd name="connsiteX6448" fmla="*/ 4427687 w 9124939"/>
              <a:gd name="connsiteY6448" fmla="*/ 5298989 h 6507156"/>
              <a:gd name="connsiteX6449" fmla="*/ 4446178 w 9124939"/>
              <a:gd name="connsiteY6449" fmla="*/ 5303088 h 6507156"/>
              <a:gd name="connsiteX6450" fmla="*/ 4451279 w 9124939"/>
              <a:gd name="connsiteY6450" fmla="*/ 5306871 h 6507156"/>
              <a:gd name="connsiteX6451" fmla="*/ 4449047 w 9124939"/>
              <a:gd name="connsiteY6451" fmla="*/ 5297413 h 6507156"/>
              <a:gd name="connsiteX6452" fmla="*/ 4451571 w 9124939"/>
              <a:gd name="connsiteY6452" fmla="*/ 5295771 h 6507156"/>
              <a:gd name="connsiteX6453" fmla="*/ 4468061 w 9124939"/>
              <a:gd name="connsiteY6453" fmla="*/ 5288807 h 6507156"/>
              <a:gd name="connsiteX6454" fmla="*/ 4470348 w 9124939"/>
              <a:gd name="connsiteY6454" fmla="*/ 5288566 h 6507156"/>
              <a:gd name="connsiteX6455" fmla="*/ 4470200 w 9124939"/>
              <a:gd name="connsiteY6455" fmla="*/ 5287903 h 6507156"/>
              <a:gd name="connsiteX6456" fmla="*/ 4468061 w 9124939"/>
              <a:gd name="connsiteY6456" fmla="*/ 5288807 h 6507156"/>
              <a:gd name="connsiteX6457" fmla="*/ 4461162 w 9124939"/>
              <a:gd name="connsiteY6457" fmla="*/ 5289532 h 6507156"/>
              <a:gd name="connsiteX6458" fmla="*/ 4451571 w 9124939"/>
              <a:gd name="connsiteY6458" fmla="*/ 5295771 h 6507156"/>
              <a:gd name="connsiteX6459" fmla="*/ 4449116 w 9124939"/>
              <a:gd name="connsiteY6459" fmla="*/ 5296808 h 6507156"/>
              <a:gd name="connsiteX6460" fmla="*/ 4440543 w 9124939"/>
              <a:gd name="connsiteY6460" fmla="*/ 5292041 h 6507156"/>
              <a:gd name="connsiteX6461" fmla="*/ 4448481 w 9124939"/>
              <a:gd name="connsiteY6461" fmla="*/ 5284732 h 6507156"/>
              <a:gd name="connsiteX6462" fmla="*/ 4452608 w 9124939"/>
              <a:gd name="connsiteY6462" fmla="*/ 5280283 h 6507156"/>
              <a:gd name="connsiteX6463" fmla="*/ 4452246 w 9124939"/>
              <a:gd name="connsiteY6463" fmla="*/ 5279701 h 6507156"/>
              <a:gd name="connsiteX6464" fmla="*/ 4448125 w 9124939"/>
              <a:gd name="connsiteY6464" fmla="*/ 5284146 h 6507156"/>
              <a:gd name="connsiteX6465" fmla="*/ 4433862 w 9124939"/>
              <a:gd name="connsiteY6465" fmla="*/ 5286369 h 6507156"/>
              <a:gd name="connsiteX6466" fmla="*/ 4421184 w 9124939"/>
              <a:gd name="connsiteY6466" fmla="*/ 5284464 h 6507156"/>
              <a:gd name="connsiteX6467" fmla="*/ 4385368 w 9124939"/>
              <a:gd name="connsiteY6467" fmla="*/ 5259381 h 6507156"/>
              <a:gd name="connsiteX6468" fmla="*/ 4378395 w 9124939"/>
              <a:gd name="connsiteY6468" fmla="*/ 5245094 h 6507156"/>
              <a:gd name="connsiteX6469" fmla="*/ 4356525 w 9124939"/>
              <a:gd name="connsiteY6469" fmla="*/ 5229536 h 6507156"/>
              <a:gd name="connsiteX6470" fmla="*/ 4330534 w 9124939"/>
              <a:gd name="connsiteY6470" fmla="*/ 5225409 h 6507156"/>
              <a:gd name="connsiteX6471" fmla="*/ 4316905 w 9124939"/>
              <a:gd name="connsiteY6471" fmla="*/ 5231759 h 6507156"/>
              <a:gd name="connsiteX6472" fmla="*/ 4290915 w 9124939"/>
              <a:gd name="connsiteY6472" fmla="*/ 5230806 h 6507156"/>
              <a:gd name="connsiteX6473" fmla="*/ 4279504 w 9124939"/>
              <a:gd name="connsiteY6473" fmla="*/ 5213661 h 6507156"/>
              <a:gd name="connsiteX6474" fmla="*/ 4281723 w 9124939"/>
              <a:gd name="connsiteY6474" fmla="*/ 5206359 h 6507156"/>
              <a:gd name="connsiteX6475" fmla="*/ 4254148 w 9124939"/>
              <a:gd name="connsiteY6475" fmla="*/ 5185721 h 6507156"/>
              <a:gd name="connsiteX6476" fmla="*/ 4210408 w 9124939"/>
              <a:gd name="connsiteY6476" fmla="*/ 5130159 h 6507156"/>
              <a:gd name="connsiteX6477" fmla="*/ 4210091 w 9124939"/>
              <a:gd name="connsiteY6477" fmla="*/ 5125714 h 6507156"/>
              <a:gd name="connsiteX6478" fmla="*/ 4219600 w 9124939"/>
              <a:gd name="connsiteY6478" fmla="*/ 5126984 h 6507156"/>
              <a:gd name="connsiteX6479" fmla="*/ 4225939 w 9124939"/>
              <a:gd name="connsiteY6479" fmla="*/ 5125714 h 6507156"/>
              <a:gd name="connsiteX6480" fmla="*/ 4219600 w 9124939"/>
              <a:gd name="connsiteY6480" fmla="*/ 5118411 h 6507156"/>
              <a:gd name="connsiteX6481" fmla="*/ 4219600 w 9124939"/>
              <a:gd name="connsiteY6481" fmla="*/ 5113966 h 6507156"/>
              <a:gd name="connsiteX6482" fmla="*/ 4235447 w 9124939"/>
              <a:gd name="connsiteY6482" fmla="*/ 5122539 h 6507156"/>
              <a:gd name="connsiteX6483" fmla="*/ 4245907 w 9124939"/>
              <a:gd name="connsiteY6483" fmla="*/ 5133016 h 6507156"/>
              <a:gd name="connsiteX6484" fmla="*/ 4248126 w 9124939"/>
              <a:gd name="connsiteY6484" fmla="*/ 5123174 h 6507156"/>
              <a:gd name="connsiteX6485" fmla="*/ 4238617 w 9124939"/>
              <a:gd name="connsiteY6485" fmla="*/ 5121586 h 6507156"/>
              <a:gd name="connsiteX6486" fmla="*/ 4217381 w 9124939"/>
              <a:gd name="connsiteY6486" fmla="*/ 5102854 h 6507156"/>
              <a:gd name="connsiteX6487" fmla="*/ 4205654 w 9124939"/>
              <a:gd name="connsiteY6487" fmla="*/ 5087931 h 6507156"/>
              <a:gd name="connsiteX6488" fmla="*/ 4198997 w 9124939"/>
              <a:gd name="connsiteY6488" fmla="*/ 5074596 h 6507156"/>
              <a:gd name="connsiteX6489" fmla="*/ 4194560 w 9124939"/>
              <a:gd name="connsiteY6489" fmla="*/ 5042529 h 6507156"/>
              <a:gd name="connsiteX6490" fmla="*/ 4186953 w 9124939"/>
              <a:gd name="connsiteY6490" fmla="*/ 5025066 h 6507156"/>
              <a:gd name="connsiteX6491" fmla="*/ 4163815 w 9124939"/>
              <a:gd name="connsiteY6491" fmla="*/ 4995538 h 6507156"/>
              <a:gd name="connsiteX6492" fmla="*/ 4147334 w 9124939"/>
              <a:gd name="connsiteY6492" fmla="*/ 4989506 h 6507156"/>
              <a:gd name="connsiteX6493" fmla="*/ 4139093 w 9124939"/>
              <a:gd name="connsiteY6493" fmla="*/ 4979981 h 6507156"/>
              <a:gd name="connsiteX6494" fmla="*/ 4124513 w 9124939"/>
              <a:gd name="connsiteY6494" fmla="*/ 4983156 h 6507156"/>
              <a:gd name="connsiteX6495" fmla="*/ 4119124 w 9124939"/>
              <a:gd name="connsiteY6495" fmla="*/ 5007603 h 6507156"/>
              <a:gd name="connsiteX6496" fmla="*/ 4121660 w 9124939"/>
              <a:gd name="connsiteY6496" fmla="*/ 5020303 h 6507156"/>
              <a:gd name="connsiteX6497" fmla="*/ 4112151 w 9124939"/>
              <a:gd name="connsiteY6497" fmla="*/ 5033003 h 6507156"/>
              <a:gd name="connsiteX6498" fmla="*/ 4109933 w 9124939"/>
              <a:gd name="connsiteY6498" fmla="*/ 5027923 h 6507156"/>
              <a:gd name="connsiteX6499" fmla="*/ 4106763 w 9124939"/>
              <a:gd name="connsiteY6499" fmla="*/ 5037448 h 6507156"/>
              <a:gd name="connsiteX6500" fmla="*/ 4100741 w 9124939"/>
              <a:gd name="connsiteY6500" fmla="*/ 5052054 h 6507156"/>
              <a:gd name="connsiteX6501" fmla="*/ 4099790 w 9124939"/>
              <a:gd name="connsiteY6501" fmla="*/ 5057134 h 6507156"/>
              <a:gd name="connsiteX6502" fmla="*/ 4086161 w 9124939"/>
              <a:gd name="connsiteY6502" fmla="*/ 5048879 h 6507156"/>
              <a:gd name="connsiteX6503" fmla="*/ 4082357 w 9124939"/>
              <a:gd name="connsiteY6503" fmla="*/ 5029193 h 6507156"/>
              <a:gd name="connsiteX6504" fmla="*/ 4070947 w 9124939"/>
              <a:gd name="connsiteY6504" fmla="*/ 5020621 h 6507156"/>
              <a:gd name="connsiteX6505" fmla="*/ 4065559 w 9124939"/>
              <a:gd name="connsiteY6505" fmla="*/ 5007921 h 6507156"/>
              <a:gd name="connsiteX6506" fmla="*/ 4068411 w 9124939"/>
              <a:gd name="connsiteY6506" fmla="*/ 4989188 h 6507156"/>
              <a:gd name="connsiteX6507" fmla="*/ 4057635 w 9124939"/>
              <a:gd name="connsiteY6507" fmla="*/ 4972361 h 6507156"/>
              <a:gd name="connsiteX6508" fmla="*/ 4057635 w 9124939"/>
              <a:gd name="connsiteY6508" fmla="*/ 4961566 h 6507156"/>
              <a:gd name="connsiteX6509" fmla="*/ 4069996 w 9124939"/>
              <a:gd name="connsiteY6509" fmla="*/ 4955216 h 6507156"/>
              <a:gd name="connsiteX6510" fmla="*/ 4070482 w 9124939"/>
              <a:gd name="connsiteY6510" fmla="*/ 4955294 h 6507156"/>
              <a:gd name="connsiteX6511" fmla="*/ 4075634 w 9124939"/>
              <a:gd name="connsiteY6511" fmla="*/ 4943113 h 6507156"/>
              <a:gd name="connsiteX6512" fmla="*/ 4071520 w 9124939"/>
              <a:gd name="connsiteY6512" fmla="*/ 4936116 h 6507156"/>
              <a:gd name="connsiteX6513" fmla="*/ 4080698 w 9124939"/>
              <a:gd name="connsiteY6513" fmla="*/ 4937388 h 6507156"/>
              <a:gd name="connsiteX6514" fmla="*/ 4084466 w 9124939"/>
              <a:gd name="connsiteY6514" fmla="*/ 4927485 h 6507156"/>
              <a:gd name="connsiteX6515" fmla="*/ 4071051 w 9124939"/>
              <a:gd name="connsiteY6515" fmla="*/ 4935738 h 6507156"/>
              <a:gd name="connsiteX6516" fmla="*/ 4053920 w 9124939"/>
              <a:gd name="connsiteY6516" fmla="*/ 4929381 h 6507156"/>
              <a:gd name="connsiteX6517" fmla="*/ 4037107 w 9124939"/>
              <a:gd name="connsiteY6517" fmla="*/ 4938281 h 6507156"/>
              <a:gd name="connsiteX6518" fmla="*/ 4021246 w 9124939"/>
              <a:gd name="connsiteY6518" fmla="*/ 4932877 h 6507156"/>
              <a:gd name="connsiteX6519" fmla="*/ 3988571 w 9124939"/>
              <a:gd name="connsiteY6519" fmla="*/ 4950994 h 6507156"/>
              <a:gd name="connsiteX6520" fmla="*/ 3956848 w 9124939"/>
              <a:gd name="connsiteY6520" fmla="*/ 4961801 h 6507156"/>
              <a:gd name="connsiteX6521" fmla="*/ 3946697 w 9124939"/>
              <a:gd name="connsiteY6521" fmla="*/ 4963072 h 6507156"/>
              <a:gd name="connsiteX6522" fmla="*/ 3936863 w 9124939"/>
              <a:gd name="connsiteY6522" fmla="*/ 4984049 h 6507156"/>
              <a:gd name="connsiteX6523" fmla="*/ 3938449 w 9124939"/>
              <a:gd name="connsiteY6523" fmla="*/ 5001213 h 6507156"/>
              <a:gd name="connsiteX6524" fmla="*/ 3956531 w 9124939"/>
              <a:gd name="connsiteY6524" fmla="*/ 5024097 h 6507156"/>
              <a:gd name="connsiteX6525" fmla="*/ 3956531 w 9124939"/>
              <a:gd name="connsiteY6525" fmla="*/ 5039035 h 6507156"/>
              <a:gd name="connsiteX6526" fmla="*/ 3944159 w 9124939"/>
              <a:gd name="connsiteY6526" fmla="*/ 5056199 h 6507156"/>
              <a:gd name="connsiteX6527" fmla="*/ 3943207 w 9124939"/>
              <a:gd name="connsiteY6527" fmla="*/ 5085440 h 6507156"/>
              <a:gd name="connsiteX6528" fmla="*/ 3950821 w 9124939"/>
              <a:gd name="connsiteY6528" fmla="*/ 5118177 h 6507156"/>
              <a:gd name="connsiteX6529" fmla="*/ 3986033 w 9124939"/>
              <a:gd name="connsiteY6529" fmla="*/ 5156635 h 6507156"/>
              <a:gd name="connsiteX6530" fmla="*/ 4038376 w 9124939"/>
              <a:gd name="connsiteY6530" fmla="*/ 5200497 h 6507156"/>
              <a:gd name="connsiteX6531" fmla="*/ 4071368 w 9124939"/>
              <a:gd name="connsiteY6531" fmla="*/ 5219249 h 6507156"/>
              <a:gd name="connsiteX6532" fmla="*/ 4097381 w 9124939"/>
              <a:gd name="connsiteY6532" fmla="*/ 5296166 h 6507156"/>
              <a:gd name="connsiteX6533" fmla="*/ 4130690 w 9124939"/>
              <a:gd name="connsiteY6533" fmla="*/ 5357191 h 6507156"/>
              <a:gd name="connsiteX6534" fmla="*/ 4163999 w 9124939"/>
              <a:gd name="connsiteY6534" fmla="*/ 5392471 h 6507156"/>
              <a:gd name="connsiteX6535" fmla="*/ 4202066 w 9124939"/>
              <a:gd name="connsiteY6535" fmla="*/ 5414402 h 6507156"/>
              <a:gd name="connsiteX6536" fmla="*/ 4229665 w 9124939"/>
              <a:gd name="connsiteY6536" fmla="*/ 5436333 h 6507156"/>
              <a:gd name="connsiteX6537" fmla="*/ 4257264 w 9124939"/>
              <a:gd name="connsiteY6537" fmla="*/ 5419169 h 6507156"/>
              <a:gd name="connsiteX6538" fmla="*/ 4258216 w 9124939"/>
              <a:gd name="connsiteY6538" fmla="*/ 5426480 h 6507156"/>
              <a:gd name="connsiteX6539" fmla="*/ 4265829 w 9124939"/>
              <a:gd name="connsiteY6539" fmla="*/ 5428704 h 6507156"/>
              <a:gd name="connsiteX6540" fmla="*/ 4270588 w 9124939"/>
              <a:gd name="connsiteY6540" fmla="*/ 5417898 h 6507156"/>
              <a:gd name="connsiteX6541" fmla="*/ 4282325 w 9124939"/>
              <a:gd name="connsiteY6541" fmla="*/ 5413766 h 6507156"/>
              <a:gd name="connsiteX6542" fmla="*/ 4294062 w 9124939"/>
              <a:gd name="connsiteY6542" fmla="*/ 5413448 h 6507156"/>
              <a:gd name="connsiteX6543" fmla="*/ 4307069 w 9124939"/>
              <a:gd name="connsiteY6543" fmla="*/ 5435697 h 6507156"/>
              <a:gd name="connsiteX6544" fmla="*/ 4298504 w 9124939"/>
              <a:gd name="connsiteY6544" fmla="*/ 5446186 h 6507156"/>
              <a:gd name="connsiteX6545" fmla="*/ 4288035 w 9124939"/>
              <a:gd name="connsiteY6545" fmla="*/ 5460170 h 6507156"/>
              <a:gd name="connsiteX6546" fmla="*/ 4286132 w 9124939"/>
              <a:gd name="connsiteY6546" fmla="*/ 5471613 h 6507156"/>
              <a:gd name="connsiteX6547" fmla="*/ 4296918 w 9124939"/>
              <a:gd name="connsiteY6547" fmla="*/ 5493861 h 6507156"/>
              <a:gd name="connsiteX6548" fmla="*/ 4315951 w 9124939"/>
              <a:gd name="connsiteY6548" fmla="*/ 5498629 h 6507156"/>
              <a:gd name="connsiteX6549" fmla="*/ 4365756 w 9124939"/>
              <a:gd name="connsiteY6549" fmla="*/ 5518335 h 6507156"/>
              <a:gd name="connsiteX6550" fmla="*/ 4416513 w 9124939"/>
              <a:gd name="connsiteY6550" fmla="*/ 5540266 h 6507156"/>
              <a:gd name="connsiteX6551" fmla="*/ 4451091 w 9124939"/>
              <a:gd name="connsiteY6551" fmla="*/ 5575546 h 6507156"/>
              <a:gd name="connsiteX6552" fmla="*/ 4485034 w 9124939"/>
              <a:gd name="connsiteY6552" fmla="*/ 5587941 h 6507156"/>
              <a:gd name="connsiteX6553" fmla="*/ 4498675 w 9124939"/>
              <a:gd name="connsiteY6553" fmla="*/ 5603515 h 6507156"/>
              <a:gd name="connsiteX6554" fmla="*/ 4523419 w 9124939"/>
              <a:gd name="connsiteY6554" fmla="*/ 5624493 h 6507156"/>
              <a:gd name="connsiteX6555" fmla="*/ 4537060 w 9124939"/>
              <a:gd name="connsiteY6555" fmla="*/ 5643563 h 6507156"/>
              <a:gd name="connsiteX6556" fmla="*/ 4529129 w 9124939"/>
              <a:gd name="connsiteY6556" fmla="*/ 5663269 h 6507156"/>
              <a:gd name="connsiteX6557" fmla="*/ 4523736 w 9124939"/>
              <a:gd name="connsiteY6557" fmla="*/ 5681386 h 6507156"/>
              <a:gd name="connsiteX6558" fmla="*/ 4490744 w 9124939"/>
              <a:gd name="connsiteY6558" fmla="*/ 5665811 h 6507156"/>
              <a:gd name="connsiteX6559" fmla="*/ 4476786 w 9124939"/>
              <a:gd name="connsiteY6559" fmla="*/ 5634346 h 6507156"/>
              <a:gd name="connsiteX6560" fmla="*/ 4423809 w 9124939"/>
              <a:gd name="connsiteY6560" fmla="*/ 5625446 h 6507156"/>
              <a:gd name="connsiteX6561" fmla="*/ 4422540 w 9124939"/>
              <a:gd name="connsiteY6561" fmla="*/ 5612733 h 6507156"/>
              <a:gd name="connsiteX6562" fmla="*/ 4430154 w 9124939"/>
              <a:gd name="connsiteY6562" fmla="*/ 5608601 h 6507156"/>
              <a:gd name="connsiteX6563" fmla="*/ 4419368 w 9124939"/>
              <a:gd name="connsiteY6563" fmla="*/ 5603197 h 6507156"/>
              <a:gd name="connsiteX6564" fmla="*/ 4379080 w 9124939"/>
              <a:gd name="connsiteY6564" fmla="*/ 5609872 h 6507156"/>
              <a:gd name="connsiteX6565" fmla="*/ 4356239 w 9124939"/>
              <a:gd name="connsiteY6565" fmla="*/ 5636570 h 6507156"/>
              <a:gd name="connsiteX6566" fmla="*/ 4363853 w 9124939"/>
              <a:gd name="connsiteY6566" fmla="*/ 5653416 h 6507156"/>
              <a:gd name="connsiteX6567" fmla="*/ 4343233 w 9124939"/>
              <a:gd name="connsiteY6567" fmla="*/ 5688696 h 6507156"/>
              <a:gd name="connsiteX6568" fmla="*/ 4362267 w 9124939"/>
              <a:gd name="connsiteY6568" fmla="*/ 5705223 h 6507156"/>
              <a:gd name="connsiteX6569" fmla="*/ 4393038 w 9124939"/>
              <a:gd name="connsiteY6569" fmla="*/ 5723976 h 6507156"/>
              <a:gd name="connsiteX6570" fmla="*/ 4401920 w 9124939"/>
              <a:gd name="connsiteY6570" fmla="*/ 5743682 h 6507156"/>
              <a:gd name="connsiteX6571" fmla="*/ 4408265 w 9124939"/>
              <a:gd name="connsiteY6571" fmla="*/ 5770062 h 6507156"/>
              <a:gd name="connsiteX6572" fmla="*/ 4407630 w 9124939"/>
              <a:gd name="connsiteY6572" fmla="*/ 5786908 h 6507156"/>
              <a:gd name="connsiteX6573" fmla="*/ 4386376 w 9124939"/>
              <a:gd name="connsiteY6573" fmla="*/ 5790404 h 6507156"/>
              <a:gd name="connsiteX6574" fmla="*/ 4355922 w 9124939"/>
              <a:gd name="connsiteY6574" fmla="*/ 5806614 h 6507156"/>
              <a:gd name="connsiteX6575" fmla="*/ 4356874 w 9124939"/>
              <a:gd name="connsiteY6575" fmla="*/ 5830451 h 6507156"/>
              <a:gd name="connsiteX6576" fmla="*/ 4356239 w 9124939"/>
              <a:gd name="connsiteY6576" fmla="*/ 5861282 h 6507156"/>
              <a:gd name="connsiteX6577" fmla="*/ 4315634 w 9124939"/>
              <a:gd name="connsiteY6577" fmla="*/ 5904826 h 6507156"/>
              <a:gd name="connsiteX6578" fmla="*/ 4299773 w 9124939"/>
              <a:gd name="connsiteY6578" fmla="*/ 5929299 h 6507156"/>
              <a:gd name="connsiteX6579" fmla="*/ 4282959 w 9124939"/>
              <a:gd name="connsiteY6579" fmla="*/ 5935656 h 6507156"/>
              <a:gd name="connsiteX6580" fmla="*/ 4269319 w 9124939"/>
              <a:gd name="connsiteY6580" fmla="*/ 5923260 h 6507156"/>
              <a:gd name="connsiteX6581" fmla="*/ 4258216 w 9124939"/>
              <a:gd name="connsiteY6581" fmla="*/ 5892748 h 6507156"/>
              <a:gd name="connsiteX6582" fmla="*/ 4258216 w 9124939"/>
              <a:gd name="connsiteY6582" fmla="*/ 5883213 h 6507156"/>
              <a:gd name="connsiteX6583" fmla="*/ 4279153 w 9124939"/>
              <a:gd name="connsiteY6583" fmla="*/ 5875902 h 6507156"/>
              <a:gd name="connsiteX6584" fmla="*/ 4286449 w 9124939"/>
              <a:gd name="connsiteY6584" fmla="*/ 5860964 h 6507156"/>
              <a:gd name="connsiteX6585" fmla="*/ 4276615 w 9124939"/>
              <a:gd name="connsiteY6585" fmla="*/ 5846026 h 6507156"/>
              <a:gd name="connsiteX6586" fmla="*/ 4281056 w 9124939"/>
              <a:gd name="connsiteY6586" fmla="*/ 5836490 h 6507156"/>
              <a:gd name="connsiteX6587" fmla="*/ 4297869 w 9124939"/>
              <a:gd name="connsiteY6587" fmla="*/ 5829180 h 6507156"/>
              <a:gd name="connsiteX6588" fmla="*/ 4311827 w 9124939"/>
              <a:gd name="connsiteY6588" fmla="*/ 5823777 h 6507156"/>
              <a:gd name="connsiteX6589" fmla="*/ 4314365 w 9124939"/>
              <a:gd name="connsiteY6589" fmla="*/ 5804707 h 6507156"/>
              <a:gd name="connsiteX6590" fmla="*/ 4313413 w 9124939"/>
              <a:gd name="connsiteY6590" fmla="*/ 5790722 h 6507156"/>
              <a:gd name="connsiteX6591" fmla="*/ 4301359 w 9124939"/>
              <a:gd name="connsiteY6591" fmla="*/ 5771969 h 6507156"/>
              <a:gd name="connsiteX6592" fmla="*/ 4282008 w 9124939"/>
              <a:gd name="connsiteY6592" fmla="*/ 5729061 h 6507156"/>
              <a:gd name="connsiteX6593" fmla="*/ 4270905 w 9124939"/>
              <a:gd name="connsiteY6593" fmla="*/ 5689967 h 6507156"/>
              <a:gd name="connsiteX6594" fmla="*/ 4253140 w 9124939"/>
              <a:gd name="connsiteY6594" fmla="*/ 5668036 h 6507156"/>
              <a:gd name="connsiteX6595" fmla="*/ 4225541 w 9124939"/>
              <a:gd name="connsiteY6595" fmla="*/ 5673757 h 6507156"/>
              <a:gd name="connsiteX6596" fmla="*/ 4202066 w 9124939"/>
              <a:gd name="connsiteY6596" fmla="*/ 5662315 h 6507156"/>
              <a:gd name="connsiteX6597" fmla="*/ 4190329 w 9124939"/>
              <a:gd name="connsiteY6597" fmla="*/ 5638160 h 6507156"/>
              <a:gd name="connsiteX6598" fmla="*/ 4191598 w 9124939"/>
              <a:gd name="connsiteY6598" fmla="*/ 5626717 h 6507156"/>
              <a:gd name="connsiteX6599" fmla="*/ 4173198 w 9124939"/>
              <a:gd name="connsiteY6599" fmla="*/ 5596205 h 6507156"/>
              <a:gd name="connsiteX6600" fmla="*/ 4146551 w 9124939"/>
              <a:gd name="connsiteY6600" fmla="*/ 5605740 h 6507156"/>
              <a:gd name="connsiteX6601" fmla="*/ 4137986 w 9124939"/>
              <a:gd name="connsiteY6601" fmla="*/ 5599701 h 6507156"/>
              <a:gd name="connsiteX6602" fmla="*/ 4146551 w 9124939"/>
              <a:gd name="connsiteY6602" fmla="*/ 5581584 h 6507156"/>
              <a:gd name="connsiteX6603" fmla="*/ 4128469 w 9124939"/>
              <a:gd name="connsiteY6603" fmla="*/ 5578406 h 6507156"/>
              <a:gd name="connsiteX6604" fmla="*/ 4104042 w 9124939"/>
              <a:gd name="connsiteY6604" fmla="*/ 5558700 h 6507156"/>
              <a:gd name="connsiteX6605" fmla="*/ 4077395 w 9124939"/>
              <a:gd name="connsiteY6605" fmla="*/ 5524374 h 6507156"/>
              <a:gd name="connsiteX6606" fmla="*/ 4047576 w 9124939"/>
              <a:gd name="connsiteY6606" fmla="*/ 5531684 h 6507156"/>
              <a:gd name="connsiteX6607" fmla="*/ 4027590 w 9124939"/>
              <a:gd name="connsiteY6607" fmla="*/ 5520242 h 6507156"/>
              <a:gd name="connsiteX6608" fmla="*/ 4007288 w 9124939"/>
              <a:gd name="connsiteY6608" fmla="*/ 5522784 h 6507156"/>
              <a:gd name="connsiteX6609" fmla="*/ 3955262 w 9124939"/>
              <a:gd name="connsiteY6609" fmla="*/ 5484326 h 6507156"/>
              <a:gd name="connsiteX6610" fmla="*/ 3916877 w 9124939"/>
              <a:gd name="connsiteY6610" fmla="*/ 5441418 h 6507156"/>
              <a:gd name="connsiteX6611" fmla="*/ 3896575 w 9124939"/>
              <a:gd name="connsiteY6611" fmla="*/ 5424255 h 6507156"/>
              <a:gd name="connsiteX6612" fmla="*/ 3883568 w 9124939"/>
              <a:gd name="connsiteY6612" fmla="*/ 5398192 h 6507156"/>
              <a:gd name="connsiteX6613" fmla="*/ 3859142 w 9124939"/>
              <a:gd name="connsiteY6613" fmla="*/ 5370858 h 6507156"/>
              <a:gd name="connsiteX6614" fmla="*/ 3833763 w 9124939"/>
              <a:gd name="connsiteY6614" fmla="*/ 5375626 h 6507156"/>
              <a:gd name="connsiteX6615" fmla="*/ 3824247 w 9124939"/>
              <a:gd name="connsiteY6615" fmla="*/ 5383889 h 6507156"/>
              <a:gd name="connsiteX6616" fmla="*/ 3818854 w 9124939"/>
              <a:gd name="connsiteY6616" fmla="*/ 5371176 h 6507156"/>
              <a:gd name="connsiteX6617" fmla="*/ 3830591 w 9124939"/>
              <a:gd name="connsiteY6617" fmla="*/ 5361641 h 6507156"/>
              <a:gd name="connsiteX6618" fmla="*/ 3813778 w 9124939"/>
              <a:gd name="connsiteY6618" fmla="*/ 5347020 h 6507156"/>
              <a:gd name="connsiteX6619" fmla="*/ 3796648 w 9124939"/>
              <a:gd name="connsiteY6619" fmla="*/ 5342253 h 6507156"/>
              <a:gd name="connsiteX6620" fmla="*/ 3801723 w 9124939"/>
              <a:gd name="connsiteY6620" fmla="*/ 5327314 h 6507156"/>
              <a:gd name="connsiteX6621" fmla="*/ 3782690 w 9124939"/>
              <a:gd name="connsiteY6621" fmla="*/ 5316826 h 6507156"/>
              <a:gd name="connsiteX6622" fmla="*/ 3769683 w 9124939"/>
              <a:gd name="connsiteY6622" fmla="*/ 5319050 h 6507156"/>
              <a:gd name="connsiteX6623" fmla="*/ 3767780 w 9124939"/>
              <a:gd name="connsiteY6623" fmla="*/ 5313965 h 6507156"/>
              <a:gd name="connsiteX6624" fmla="*/ 3775076 w 9124939"/>
              <a:gd name="connsiteY6624" fmla="*/ 5299980 h 6507156"/>
              <a:gd name="connsiteX6625" fmla="*/ 3769366 w 9124939"/>
              <a:gd name="connsiteY6625" fmla="*/ 5277096 h 6507156"/>
              <a:gd name="connsiteX6626" fmla="*/ 3752236 w 9124939"/>
              <a:gd name="connsiteY6626" fmla="*/ 5224335 h 6507156"/>
              <a:gd name="connsiteX6627" fmla="*/ 3746526 w 9124939"/>
              <a:gd name="connsiteY6627" fmla="*/ 5194776 h 6507156"/>
              <a:gd name="connsiteX6628" fmla="*/ 3743353 w 9124939"/>
              <a:gd name="connsiteY6628" fmla="*/ 5167124 h 6507156"/>
              <a:gd name="connsiteX6629" fmla="*/ 3719878 w 9124939"/>
              <a:gd name="connsiteY6629" fmla="*/ 5159178 h 6507156"/>
              <a:gd name="connsiteX6630" fmla="*/ 3687204 w 9124939"/>
              <a:gd name="connsiteY6630" fmla="*/ 5150914 h 6507156"/>
              <a:gd name="connsiteX6631" fmla="*/ 3653895 w 9124939"/>
              <a:gd name="connsiteY6631" fmla="*/ 5122944 h 6507156"/>
              <a:gd name="connsiteX6632" fmla="*/ 3632640 w 9124939"/>
              <a:gd name="connsiteY6632" fmla="*/ 5119766 h 6507156"/>
              <a:gd name="connsiteX6633" fmla="*/ 3615827 w 9124939"/>
              <a:gd name="connsiteY6633" fmla="*/ 5113727 h 6507156"/>
              <a:gd name="connsiteX6634" fmla="*/ 3583153 w 9124939"/>
              <a:gd name="connsiteY6634" fmla="*/ 5117223 h 6507156"/>
              <a:gd name="connsiteX6635" fmla="*/ 3569512 w 9124939"/>
              <a:gd name="connsiteY6635" fmla="*/ 5132162 h 6507156"/>
              <a:gd name="connsiteX6636" fmla="*/ 3546354 w 9124939"/>
              <a:gd name="connsiteY6636" fmla="*/ 5169349 h 6507156"/>
              <a:gd name="connsiteX6637" fmla="*/ 3532079 w 9124939"/>
              <a:gd name="connsiteY6637" fmla="*/ 5184287 h 6507156"/>
              <a:gd name="connsiteX6638" fmla="*/ 3513045 w 9124939"/>
              <a:gd name="connsiteY6638" fmla="*/ 5188419 h 6507156"/>
              <a:gd name="connsiteX6639" fmla="*/ 3512965 w 9124939"/>
              <a:gd name="connsiteY6639" fmla="*/ 5188256 h 6507156"/>
              <a:gd name="connsiteX6640" fmla="*/ 3508022 w 9124939"/>
              <a:gd name="connsiteY6640" fmla="*/ 5189800 h 6507156"/>
              <a:gd name="connsiteX6641" fmla="*/ 3503575 w 9124939"/>
              <a:gd name="connsiteY6641" fmla="*/ 5184084 h 6507156"/>
              <a:gd name="connsiteX6642" fmla="*/ 3494045 w 9124939"/>
              <a:gd name="connsiteY6642" fmla="*/ 5187260 h 6507156"/>
              <a:gd name="connsiteX6643" fmla="*/ 3494033 w 9124939"/>
              <a:gd name="connsiteY6643" fmla="*/ 5187286 h 6507156"/>
              <a:gd name="connsiteX6644" fmla="*/ 3502334 w 9124939"/>
              <a:gd name="connsiteY6644" fmla="*/ 5184771 h 6507156"/>
              <a:gd name="connsiteX6645" fmla="*/ 3506779 w 9124939"/>
              <a:gd name="connsiteY6645" fmla="*/ 5189966 h 6507156"/>
              <a:gd name="connsiteX6646" fmla="*/ 3490863 w 9124939"/>
              <a:gd name="connsiteY6646" fmla="*/ 5193913 h 6507156"/>
              <a:gd name="connsiteX6647" fmla="*/ 3490551 w 9124939"/>
              <a:gd name="connsiteY6647" fmla="*/ 5194564 h 6507156"/>
              <a:gd name="connsiteX6648" fmla="*/ 3479115 w 9124939"/>
              <a:gd name="connsiteY6648" fmla="*/ 5198375 h 6507156"/>
              <a:gd name="connsiteX6649" fmla="*/ 3477527 w 9124939"/>
              <a:gd name="connsiteY6649" fmla="*/ 5199328 h 6507156"/>
              <a:gd name="connsiteX6650" fmla="*/ 3477844 w 9124939"/>
              <a:gd name="connsiteY6650" fmla="*/ 5198375 h 6507156"/>
              <a:gd name="connsiteX6651" fmla="*/ 3474668 w 9124939"/>
              <a:gd name="connsiteY6651" fmla="*/ 5197740 h 6507156"/>
              <a:gd name="connsiteX6652" fmla="*/ 3473397 w 9124939"/>
              <a:gd name="connsiteY6652" fmla="*/ 5198375 h 6507156"/>
              <a:gd name="connsiteX6653" fmla="*/ 3471809 w 9124939"/>
              <a:gd name="connsiteY6653" fmla="*/ 5198375 h 6507156"/>
              <a:gd name="connsiteX6654" fmla="*/ 3470856 w 9124939"/>
              <a:gd name="connsiteY6654" fmla="*/ 5198693 h 6507156"/>
              <a:gd name="connsiteX6655" fmla="*/ 3469585 w 9124939"/>
              <a:gd name="connsiteY6655" fmla="*/ 5199328 h 6507156"/>
              <a:gd name="connsiteX6656" fmla="*/ 3468950 w 9124939"/>
              <a:gd name="connsiteY6656" fmla="*/ 5199963 h 6507156"/>
              <a:gd name="connsiteX6657" fmla="*/ 3468632 w 9124939"/>
              <a:gd name="connsiteY6657" fmla="*/ 5200916 h 6507156"/>
              <a:gd name="connsiteX6658" fmla="*/ 3467997 w 9124939"/>
              <a:gd name="connsiteY6658" fmla="*/ 5203774 h 6507156"/>
              <a:gd name="connsiteX6659" fmla="*/ 3468314 w 9124939"/>
              <a:gd name="connsiteY6659" fmla="*/ 5203774 h 6507156"/>
              <a:gd name="connsiteX6660" fmla="*/ 3468950 w 9124939"/>
              <a:gd name="connsiteY6660" fmla="*/ 5204092 h 6507156"/>
              <a:gd name="connsiteX6661" fmla="*/ 3471173 w 9124939"/>
              <a:gd name="connsiteY6661" fmla="*/ 5203457 h 6507156"/>
              <a:gd name="connsiteX6662" fmla="*/ 3445760 w 9124939"/>
              <a:gd name="connsiteY6662" fmla="*/ 5221559 h 6507156"/>
              <a:gd name="connsiteX6663" fmla="*/ 3421300 w 9124939"/>
              <a:gd name="connsiteY6663" fmla="*/ 5234262 h 6507156"/>
              <a:gd name="connsiteX6664" fmla="*/ 3399382 w 9124939"/>
              <a:gd name="connsiteY6664" fmla="*/ 5268244 h 6507156"/>
              <a:gd name="connsiteX6665" fmla="*/ 3368886 w 9124939"/>
              <a:gd name="connsiteY6665" fmla="*/ 5281265 h 6507156"/>
              <a:gd name="connsiteX6666" fmla="*/ 3326319 w 9124939"/>
              <a:gd name="connsiteY6666" fmla="*/ 5282853 h 6507156"/>
              <a:gd name="connsiteX6667" fmla="*/ 3281847 w 9124939"/>
              <a:gd name="connsiteY6667" fmla="*/ 5264115 h 6507156"/>
              <a:gd name="connsiteX6668" fmla="*/ 3274223 w 9124939"/>
              <a:gd name="connsiteY6668" fmla="*/ 5251729 h 6507156"/>
              <a:gd name="connsiteX6669" fmla="*/ 3237056 w 9124939"/>
              <a:gd name="connsiteY6669" fmla="*/ 5236168 h 6507156"/>
              <a:gd name="connsiteX6670" fmla="*/ 3213867 w 9124939"/>
              <a:gd name="connsiteY6670" fmla="*/ 5251094 h 6507156"/>
              <a:gd name="connsiteX6671" fmla="*/ 3197984 w 9124939"/>
              <a:gd name="connsiteY6671" fmla="*/ 5237438 h 6507156"/>
              <a:gd name="connsiteX6672" fmla="*/ 3176701 w 9124939"/>
              <a:gd name="connsiteY6672" fmla="*/ 5233627 h 6507156"/>
              <a:gd name="connsiteX6673" fmla="*/ 3152241 w 9124939"/>
              <a:gd name="connsiteY6673" fmla="*/ 5221241 h 6507156"/>
              <a:gd name="connsiteX6674" fmla="*/ 3134134 w 9124939"/>
              <a:gd name="connsiteY6674" fmla="*/ 5226640 h 6507156"/>
              <a:gd name="connsiteX6675" fmla="*/ 3116345 w 9124939"/>
              <a:gd name="connsiteY6675" fmla="*/ 5243472 h 6507156"/>
              <a:gd name="connsiteX6676" fmla="*/ 3098556 w 9124939"/>
              <a:gd name="connsiteY6676" fmla="*/ 5254270 h 6507156"/>
              <a:gd name="connsiteX6677" fmla="*/ 3061707 w 9124939"/>
              <a:gd name="connsiteY6677" fmla="*/ 5267291 h 6507156"/>
              <a:gd name="connsiteX6678" fmla="*/ 3053448 w 9124939"/>
              <a:gd name="connsiteY6678" fmla="*/ 5301273 h 6507156"/>
              <a:gd name="connsiteX6679" fmla="*/ 3044871 w 9124939"/>
              <a:gd name="connsiteY6679" fmla="*/ 5313023 h 6507156"/>
              <a:gd name="connsiteX6680" fmla="*/ 3053448 w 9124939"/>
              <a:gd name="connsiteY6680" fmla="*/ 5317787 h 6507156"/>
              <a:gd name="connsiteX6681" fmla="*/ 3054401 w 9124939"/>
              <a:gd name="connsiteY6681" fmla="*/ 5307307 h 6507156"/>
              <a:gd name="connsiteX6682" fmla="*/ 3057577 w 9124939"/>
              <a:gd name="connsiteY6682" fmla="*/ 5320963 h 6507156"/>
              <a:gd name="connsiteX6683" fmla="*/ 3053765 w 9124939"/>
              <a:gd name="connsiteY6683" fmla="*/ 5336842 h 6507156"/>
              <a:gd name="connsiteX6684" fmla="*/ 3058530 w 9124939"/>
              <a:gd name="connsiteY6684" fmla="*/ 5350816 h 6507156"/>
              <a:gd name="connsiteX6685" fmla="*/ 3057784 w 9124939"/>
              <a:gd name="connsiteY6685" fmla="*/ 5351728 h 6507156"/>
              <a:gd name="connsiteX6686" fmla="*/ 3067676 w 9124939"/>
              <a:gd name="connsiteY6686" fmla="*/ 5357596 h 6507156"/>
              <a:gd name="connsiteX6687" fmla="*/ 3063868 w 9124939"/>
              <a:gd name="connsiteY6687" fmla="*/ 5373450 h 6507156"/>
              <a:gd name="connsiteX6688" fmla="*/ 3079735 w 9124939"/>
              <a:gd name="connsiteY6688" fmla="*/ 5379474 h 6507156"/>
              <a:gd name="connsiteX6689" fmla="*/ 3074340 w 9124939"/>
              <a:gd name="connsiteY6689" fmla="*/ 5387718 h 6507156"/>
              <a:gd name="connsiteX6690" fmla="*/ 3067042 w 9124939"/>
              <a:gd name="connsiteY6690" fmla="*/ 5386133 h 6507156"/>
              <a:gd name="connsiteX6691" fmla="*/ 3059426 w 9124939"/>
              <a:gd name="connsiteY6691" fmla="*/ 5391523 h 6507156"/>
              <a:gd name="connsiteX6692" fmla="*/ 3056570 w 9124939"/>
              <a:gd name="connsiteY6692" fmla="*/ 5403889 h 6507156"/>
              <a:gd name="connsiteX6693" fmla="*/ 3069580 w 9124939"/>
              <a:gd name="connsiteY6693" fmla="*/ 5416572 h 6507156"/>
              <a:gd name="connsiteX6694" fmla="*/ 3065138 w 9124939"/>
              <a:gd name="connsiteY6694" fmla="*/ 5427987 h 6507156"/>
              <a:gd name="connsiteX6695" fmla="*/ 3059108 w 9124939"/>
              <a:gd name="connsiteY6695" fmla="*/ 5441939 h 6507156"/>
              <a:gd name="connsiteX6696" fmla="*/ 3020077 w 9124939"/>
              <a:gd name="connsiteY6696" fmla="*/ 5460963 h 6507156"/>
              <a:gd name="connsiteX6697" fmla="*/ 2990565 w 9124939"/>
              <a:gd name="connsiteY6697" fmla="*/ 5475232 h 6507156"/>
              <a:gd name="connsiteX6698" fmla="*/ 2962323 w 9124939"/>
              <a:gd name="connsiteY6698" fmla="*/ 5511061 h 6507156"/>
              <a:gd name="connsiteX6699" fmla="*/ 2916945 w 9124939"/>
              <a:gd name="connsiteY6699" fmla="*/ 5526281 h 6507156"/>
              <a:gd name="connsiteX6700" fmla="*/ 2849353 w 9124939"/>
              <a:gd name="connsiteY6700" fmla="*/ 5547842 h 6507156"/>
              <a:gd name="connsiteX6701" fmla="*/ 2831900 w 9124939"/>
              <a:gd name="connsiteY6701" fmla="*/ 5570038 h 6507156"/>
              <a:gd name="connsiteX6702" fmla="*/ 2847767 w 9124939"/>
              <a:gd name="connsiteY6702" fmla="*/ 5582404 h 6507156"/>
              <a:gd name="connsiteX6703" fmla="*/ 2840151 w 9124939"/>
              <a:gd name="connsiteY6703" fmla="*/ 5596355 h 6507156"/>
              <a:gd name="connsiteX6704" fmla="*/ 2836025 w 9124939"/>
              <a:gd name="connsiteY6704" fmla="*/ 5590965 h 6507156"/>
              <a:gd name="connsiteX6705" fmla="*/ 2838247 w 9124939"/>
              <a:gd name="connsiteY6705" fmla="*/ 5584623 h 6507156"/>
              <a:gd name="connsiteX6706" fmla="*/ 2820476 w 9124939"/>
              <a:gd name="connsiteY6706" fmla="*/ 5598892 h 6507156"/>
              <a:gd name="connsiteX6707" fmla="*/ 2737654 w 9124939"/>
              <a:gd name="connsiteY6707" fmla="*/ 5716210 h 6507156"/>
              <a:gd name="connsiteX6708" fmla="*/ 2737971 w 9124939"/>
              <a:gd name="connsiteY6708" fmla="*/ 5746650 h 6507156"/>
              <a:gd name="connsiteX6709" fmla="*/ 2727499 w 9124939"/>
              <a:gd name="connsiteY6709" fmla="*/ 5753308 h 6507156"/>
              <a:gd name="connsiteX6710" fmla="*/ 2739558 w 9124939"/>
              <a:gd name="connsiteY6710" fmla="*/ 5761235 h 6507156"/>
              <a:gd name="connsiteX6711" fmla="*/ 2758597 w 9124939"/>
              <a:gd name="connsiteY6711" fmla="*/ 5803407 h 6507156"/>
              <a:gd name="connsiteX6712" fmla="*/ 2773512 w 9124939"/>
              <a:gd name="connsiteY6712" fmla="*/ 5805309 h 6507156"/>
              <a:gd name="connsiteX6713" fmla="*/ 2779223 w 9124939"/>
              <a:gd name="connsiteY6713" fmla="*/ 5816724 h 6507156"/>
              <a:gd name="connsiteX6714" fmla="*/ 2786522 w 9124939"/>
              <a:gd name="connsiteY6714" fmla="*/ 5825285 h 6507156"/>
              <a:gd name="connsiteX6715" fmla="*/ 2771608 w 9124939"/>
              <a:gd name="connsiteY6715" fmla="*/ 5831626 h 6507156"/>
              <a:gd name="connsiteX6716" fmla="*/ 2751934 w 9124939"/>
              <a:gd name="connsiteY6716" fmla="*/ 5856041 h 6507156"/>
              <a:gd name="connsiteX6717" fmla="*/ 2730672 w 9124939"/>
              <a:gd name="connsiteY6717" fmla="*/ 5862700 h 6507156"/>
              <a:gd name="connsiteX6718" fmla="*/ 2725595 w 9124939"/>
              <a:gd name="connsiteY6718" fmla="*/ 5876017 h 6507156"/>
              <a:gd name="connsiteX6719" fmla="*/ 2710998 w 9124939"/>
              <a:gd name="connsiteY6719" fmla="*/ 5895042 h 6507156"/>
              <a:gd name="connsiteX6720" fmla="*/ 2706873 w 9124939"/>
              <a:gd name="connsiteY6720" fmla="*/ 5914384 h 6507156"/>
              <a:gd name="connsiteX6721" fmla="*/ 2690372 w 9124939"/>
              <a:gd name="connsiteY6721" fmla="*/ 5946091 h 6507156"/>
              <a:gd name="connsiteX6722" fmla="*/ 2698940 w 9124939"/>
              <a:gd name="connsiteY6722" fmla="*/ 5959726 h 6507156"/>
              <a:gd name="connsiteX6723" fmla="*/ 2694497 w 9124939"/>
              <a:gd name="connsiteY6723" fmla="*/ 5967018 h 6507156"/>
              <a:gd name="connsiteX6724" fmla="*/ 2678630 w 9124939"/>
              <a:gd name="connsiteY6724" fmla="*/ 5962896 h 6507156"/>
              <a:gd name="connsiteX6725" fmla="*/ 2651340 w 9124939"/>
              <a:gd name="connsiteY6725" fmla="*/ 5969555 h 6507156"/>
              <a:gd name="connsiteX6726" fmla="*/ 2629127 w 9124939"/>
              <a:gd name="connsiteY6726" fmla="*/ 5967653 h 6507156"/>
              <a:gd name="connsiteX6727" fmla="*/ 2624049 w 9124939"/>
              <a:gd name="connsiteY6727" fmla="*/ 5985726 h 6507156"/>
              <a:gd name="connsiteX6728" fmla="*/ 2600882 w 9124939"/>
              <a:gd name="connsiteY6728" fmla="*/ 5993019 h 6507156"/>
              <a:gd name="connsiteX6729" fmla="*/ 2599930 w 9124939"/>
              <a:gd name="connsiteY6729" fmla="*/ 6019653 h 6507156"/>
              <a:gd name="connsiteX6730" fmla="*/ 2588507 w 9124939"/>
              <a:gd name="connsiteY6730" fmla="*/ 6035507 h 6507156"/>
              <a:gd name="connsiteX6731" fmla="*/ 2579305 w 9124939"/>
              <a:gd name="connsiteY6731" fmla="*/ 6060873 h 6507156"/>
              <a:gd name="connsiteX6732" fmla="*/ 2569784 w 9124939"/>
              <a:gd name="connsiteY6732" fmla="*/ 6067215 h 6507156"/>
              <a:gd name="connsiteX6733" fmla="*/ 2547572 w 9124939"/>
              <a:gd name="connsiteY6733" fmla="*/ 6058654 h 6507156"/>
              <a:gd name="connsiteX6734" fmla="*/ 2508541 w 9124939"/>
              <a:gd name="connsiteY6734" fmla="*/ 6078313 h 6507156"/>
              <a:gd name="connsiteX6735" fmla="*/ 2486327 w 9124939"/>
              <a:gd name="connsiteY6735" fmla="*/ 6067849 h 6507156"/>
              <a:gd name="connsiteX6736" fmla="*/ 2445071 w 9124939"/>
              <a:gd name="connsiteY6736" fmla="*/ 6075776 h 6507156"/>
              <a:gd name="connsiteX6737" fmla="*/ 2412068 w 9124939"/>
              <a:gd name="connsiteY6737" fmla="*/ 6070703 h 6507156"/>
              <a:gd name="connsiteX6738" fmla="*/ 2355267 w 9124939"/>
              <a:gd name="connsiteY6738" fmla="*/ 6067849 h 6507156"/>
              <a:gd name="connsiteX6739" fmla="*/ 2342574 w 9124939"/>
              <a:gd name="connsiteY6739" fmla="*/ 6081800 h 6507156"/>
              <a:gd name="connsiteX6740" fmla="*/ 2322582 w 9124939"/>
              <a:gd name="connsiteY6740" fmla="*/ 6094801 h 6507156"/>
              <a:gd name="connsiteX6741" fmla="*/ 2283551 w 9124939"/>
              <a:gd name="connsiteY6741" fmla="*/ 6095752 h 6507156"/>
              <a:gd name="connsiteX6742" fmla="*/ 2253086 w 9124939"/>
              <a:gd name="connsiteY6742" fmla="*/ 6135069 h 6507156"/>
              <a:gd name="connsiteX6743" fmla="*/ 2244836 w 9124939"/>
              <a:gd name="connsiteY6743" fmla="*/ 6153143 h 6507156"/>
              <a:gd name="connsiteX6744" fmla="*/ 2234363 w 9124939"/>
              <a:gd name="connsiteY6744" fmla="*/ 6145850 h 6507156"/>
              <a:gd name="connsiteX6745" fmla="*/ 2218179 w 9124939"/>
              <a:gd name="connsiteY6745" fmla="*/ 6142679 h 6507156"/>
              <a:gd name="connsiteX6746" fmla="*/ 2211833 w 9124939"/>
              <a:gd name="connsiteY6746" fmla="*/ 6137606 h 6507156"/>
              <a:gd name="connsiteX6747" fmla="*/ 2198187 w 9124939"/>
              <a:gd name="connsiteY6747" fmla="*/ 6133484 h 6507156"/>
              <a:gd name="connsiteX6748" fmla="*/ 2189619 w 9124939"/>
              <a:gd name="connsiteY6748" fmla="*/ 6132533 h 6507156"/>
              <a:gd name="connsiteX6749" fmla="*/ 2168040 w 9124939"/>
              <a:gd name="connsiteY6749" fmla="*/ 6097971 h 6507156"/>
              <a:gd name="connsiteX6750" fmla="*/ 2170263 w 9124939"/>
              <a:gd name="connsiteY6750" fmla="*/ 6086557 h 6507156"/>
              <a:gd name="connsiteX6751" fmla="*/ 2161694 w 9124939"/>
              <a:gd name="connsiteY6751" fmla="*/ 6079264 h 6507156"/>
              <a:gd name="connsiteX6752" fmla="*/ 2166771 w 9124939"/>
              <a:gd name="connsiteY6752" fmla="*/ 6053898 h 6507156"/>
              <a:gd name="connsiteX6753" fmla="*/ 2126153 w 9124939"/>
              <a:gd name="connsiteY6753" fmla="*/ 6016482 h 6507156"/>
              <a:gd name="connsiteX6754" fmla="*/ 2098861 w 9124939"/>
              <a:gd name="connsiteY6754" fmla="*/ 6014580 h 6507156"/>
              <a:gd name="connsiteX6755" fmla="*/ 2089023 w 9124939"/>
              <a:gd name="connsiteY6755" fmla="*/ 6006019 h 6507156"/>
              <a:gd name="connsiteX6756" fmla="*/ 2081731 w 9124939"/>
              <a:gd name="connsiteY6756" fmla="*/ 6015531 h 6507156"/>
              <a:gd name="connsiteX6757" fmla="*/ 2078557 w 9124939"/>
              <a:gd name="connsiteY6757" fmla="*/ 6008556 h 6507156"/>
              <a:gd name="connsiteX6758" fmla="*/ 2061181 w 9124939"/>
              <a:gd name="connsiteY6758" fmla="*/ 6013826 h 6507156"/>
              <a:gd name="connsiteX6759" fmla="*/ 2061304 w 9124939"/>
              <a:gd name="connsiteY6759" fmla="*/ 6015011 h 6507156"/>
              <a:gd name="connsiteX6760" fmla="*/ 2039033 w 9124939"/>
              <a:gd name="connsiteY6760" fmla="*/ 6029949 h 6507156"/>
              <a:gd name="connsiteX6761" fmla="*/ 2018035 w 9124939"/>
              <a:gd name="connsiteY6761" fmla="*/ 6031220 h 6507156"/>
              <a:gd name="connsiteX6762" fmla="*/ 2003082 w 9124939"/>
              <a:gd name="connsiteY6762" fmla="*/ 6025817 h 6507156"/>
              <a:gd name="connsiteX6763" fmla="*/ 1981765 w 9124939"/>
              <a:gd name="connsiteY6763" fmla="*/ 6024228 h 6507156"/>
              <a:gd name="connsiteX6764" fmla="*/ 1960449 w 9124939"/>
              <a:gd name="connsiteY6764" fmla="*/ 6017872 h 6507156"/>
              <a:gd name="connsiteX6765" fmla="*/ 1934998 w 9124939"/>
              <a:gd name="connsiteY6765" fmla="*/ 6029949 h 6507156"/>
              <a:gd name="connsiteX6766" fmla="*/ 1916227 w 9124939"/>
              <a:gd name="connsiteY6766" fmla="*/ 6034081 h 6507156"/>
              <a:gd name="connsiteX6767" fmla="*/ 1907636 w 9124939"/>
              <a:gd name="connsiteY6767" fmla="*/ 6030903 h 6507156"/>
              <a:gd name="connsiteX6768" fmla="*/ 1915909 w 9124939"/>
              <a:gd name="connsiteY6768" fmla="*/ 6022321 h 6507156"/>
              <a:gd name="connsiteX6769" fmla="*/ 1926408 w 9124939"/>
              <a:gd name="connsiteY6769" fmla="*/ 5994988 h 6507156"/>
              <a:gd name="connsiteX6770" fmla="*/ 1930226 w 9124939"/>
              <a:gd name="connsiteY6770" fmla="*/ 5971787 h 6507156"/>
              <a:gd name="connsiteX6771" fmla="*/ 1923545 w 9124939"/>
              <a:gd name="connsiteY6771" fmla="*/ 5925385 h 6507156"/>
              <a:gd name="connsiteX6772" fmla="*/ 1931817 w 9124939"/>
              <a:gd name="connsiteY6772" fmla="*/ 5887564 h 6507156"/>
              <a:gd name="connsiteX6773" fmla="*/ 1920681 w 9124939"/>
              <a:gd name="connsiteY6773" fmla="*/ 5868177 h 6507156"/>
              <a:gd name="connsiteX6774" fmla="*/ 1933408 w 9124939"/>
              <a:gd name="connsiteY6774" fmla="*/ 5859913 h 6507156"/>
              <a:gd name="connsiteX6775" fmla="*/ 1941042 w 9124939"/>
              <a:gd name="connsiteY6775" fmla="*/ 5866270 h 6507156"/>
              <a:gd name="connsiteX6776" fmla="*/ 1934680 w 9124939"/>
              <a:gd name="connsiteY6776" fmla="*/ 5852286 h 6507156"/>
              <a:gd name="connsiteX6777" fmla="*/ 1916545 w 9124939"/>
              <a:gd name="connsiteY6777" fmla="*/ 5852603 h 6507156"/>
              <a:gd name="connsiteX6778" fmla="*/ 1900637 w 9124939"/>
              <a:gd name="connsiteY6778" fmla="*/ 5865634 h 6507156"/>
              <a:gd name="connsiteX6779" fmla="*/ 1889182 w 9124939"/>
              <a:gd name="connsiteY6779" fmla="*/ 5871991 h 6507156"/>
              <a:gd name="connsiteX6780" fmla="*/ 1891091 w 9124939"/>
              <a:gd name="connsiteY6780" fmla="*/ 5848790 h 6507156"/>
              <a:gd name="connsiteX6781" fmla="*/ 1884728 w 9124939"/>
              <a:gd name="connsiteY6781" fmla="*/ 5839255 h 6507156"/>
              <a:gd name="connsiteX6782" fmla="*/ 1894273 w 9124939"/>
              <a:gd name="connsiteY6782" fmla="*/ 5838301 h 6507156"/>
              <a:gd name="connsiteX6783" fmla="*/ 1911136 w 9124939"/>
              <a:gd name="connsiteY6783" fmla="*/ 5835759 h 6507156"/>
              <a:gd name="connsiteX6784" fmla="*/ 1920363 w 9124939"/>
              <a:gd name="connsiteY6784" fmla="*/ 5814465 h 6507156"/>
              <a:gd name="connsiteX6785" fmla="*/ 1933090 w 9124939"/>
              <a:gd name="connsiteY6785" fmla="*/ 5802705 h 6507156"/>
              <a:gd name="connsiteX6786" fmla="*/ 1934044 w 9124939"/>
              <a:gd name="connsiteY6786" fmla="*/ 5796349 h 6507156"/>
              <a:gd name="connsiteX6787" fmla="*/ 1913999 w 9124939"/>
              <a:gd name="connsiteY6787" fmla="*/ 5810651 h 6507156"/>
              <a:gd name="connsiteX6788" fmla="*/ 1901272 w 9124939"/>
              <a:gd name="connsiteY6788" fmla="*/ 5816054 h 6507156"/>
              <a:gd name="connsiteX6789" fmla="*/ 1893000 w 9124939"/>
              <a:gd name="connsiteY6789" fmla="*/ 5826542 h 6507156"/>
              <a:gd name="connsiteX6790" fmla="*/ 1895228 w 9124939"/>
              <a:gd name="connsiteY6790" fmla="*/ 5833852 h 6507156"/>
              <a:gd name="connsiteX6791" fmla="*/ 1877093 w 9124939"/>
              <a:gd name="connsiteY6791" fmla="*/ 5831945 h 6507156"/>
              <a:gd name="connsiteX6792" fmla="*/ 1870731 w 9124939"/>
              <a:gd name="connsiteY6792" fmla="*/ 5835123 h 6507156"/>
              <a:gd name="connsiteX6793" fmla="*/ 1862141 w 9124939"/>
              <a:gd name="connsiteY6793" fmla="*/ 5832263 h 6507156"/>
              <a:gd name="connsiteX6794" fmla="*/ 1858960 w 9124939"/>
              <a:gd name="connsiteY6794" fmla="*/ 5827813 h 6507156"/>
              <a:gd name="connsiteX6795" fmla="*/ 1875820 w 9124939"/>
              <a:gd name="connsiteY6795" fmla="*/ 5797302 h 6507156"/>
              <a:gd name="connsiteX6796" fmla="*/ 1875502 w 9124939"/>
              <a:gd name="connsiteY6796" fmla="*/ 5761388 h 6507156"/>
              <a:gd name="connsiteX6797" fmla="*/ 1901591 w 9124939"/>
              <a:gd name="connsiteY6797" fmla="*/ 5733737 h 6507156"/>
              <a:gd name="connsiteX6798" fmla="*/ 1903818 w 9124939"/>
              <a:gd name="connsiteY6798" fmla="*/ 5718800 h 6507156"/>
              <a:gd name="connsiteX6799" fmla="*/ 1913999 w 9124939"/>
              <a:gd name="connsiteY6799" fmla="*/ 5704180 h 6507156"/>
              <a:gd name="connsiteX6800" fmla="*/ 1932453 w 9124939"/>
              <a:gd name="connsiteY6800" fmla="*/ 5606608 h 6507156"/>
              <a:gd name="connsiteX6801" fmla="*/ 1940407 w 9124939"/>
              <a:gd name="connsiteY6801" fmla="*/ 5551624 h 6507156"/>
              <a:gd name="connsiteX6802" fmla="*/ 1922590 w 9124939"/>
              <a:gd name="connsiteY6802" fmla="*/ 5470579 h 6507156"/>
              <a:gd name="connsiteX6803" fmla="*/ 1921957 w 9124939"/>
              <a:gd name="connsiteY6803" fmla="*/ 5447183 h 6507156"/>
              <a:gd name="connsiteX6804" fmla="*/ 1921794 w 9124939"/>
              <a:gd name="connsiteY6804" fmla="*/ 5447329 h 6507156"/>
              <a:gd name="connsiteX6805" fmla="*/ 1920842 w 9124939"/>
              <a:gd name="connsiteY6805" fmla="*/ 5427670 h 6507156"/>
              <a:gd name="connsiteX6806" fmla="*/ 1923698 w 9124939"/>
              <a:gd name="connsiteY6806" fmla="*/ 5392157 h 6507156"/>
              <a:gd name="connsiteX6807" fmla="*/ 1935440 w 9124939"/>
              <a:gd name="connsiteY6807" fmla="*/ 5386767 h 6507156"/>
              <a:gd name="connsiteX6808" fmla="*/ 1924967 w 9124939"/>
              <a:gd name="connsiteY6808" fmla="*/ 5371864 h 6507156"/>
              <a:gd name="connsiteX6809" fmla="*/ 1913861 w 9124939"/>
              <a:gd name="connsiteY6809" fmla="*/ 5365840 h 6507156"/>
              <a:gd name="connsiteX6810" fmla="*/ 1920207 w 9124939"/>
              <a:gd name="connsiteY6810" fmla="*/ 5346815 h 6507156"/>
              <a:gd name="connsiteX6811" fmla="*/ 1901167 w 9124939"/>
              <a:gd name="connsiteY6811" fmla="*/ 5348084 h 6507156"/>
              <a:gd name="connsiteX6812" fmla="*/ 1906244 w 9124939"/>
              <a:gd name="connsiteY6812" fmla="*/ 5326205 h 6507156"/>
              <a:gd name="connsiteX6813" fmla="*/ 1889425 w 9124939"/>
              <a:gd name="connsiteY6813" fmla="*/ 5327157 h 6507156"/>
              <a:gd name="connsiteX6814" fmla="*/ 1890060 w 9124939"/>
              <a:gd name="connsiteY6814" fmla="*/ 5316376 h 6507156"/>
              <a:gd name="connsiteX6815" fmla="*/ 1883713 w 9124939"/>
              <a:gd name="connsiteY6815" fmla="*/ 5309083 h 6507156"/>
              <a:gd name="connsiteX6816" fmla="*/ 1876414 w 9124939"/>
              <a:gd name="connsiteY6816" fmla="*/ 5313839 h 6507156"/>
              <a:gd name="connsiteX6817" fmla="*/ 1877366 w 9124939"/>
              <a:gd name="connsiteY6817" fmla="*/ 5299888 h 6507156"/>
              <a:gd name="connsiteX6818" fmla="*/ 1894185 w 9124939"/>
              <a:gd name="connsiteY6818" fmla="*/ 5274522 h 6507156"/>
              <a:gd name="connsiteX6819" fmla="*/ 1906879 w 9124939"/>
              <a:gd name="connsiteY6819" fmla="*/ 5274522 h 6507156"/>
              <a:gd name="connsiteX6820" fmla="*/ 1909100 w 9124939"/>
              <a:gd name="connsiteY6820" fmla="*/ 5268180 h 6507156"/>
              <a:gd name="connsiteX6821" fmla="*/ 1919573 w 9124939"/>
              <a:gd name="connsiteY6821" fmla="*/ 5255497 h 6507156"/>
              <a:gd name="connsiteX6822" fmla="*/ 1937661 w 9124939"/>
              <a:gd name="connsiteY6822" fmla="*/ 5261522 h 6507156"/>
              <a:gd name="connsiteX6823" fmla="*/ 1956383 w 9124939"/>
              <a:gd name="connsiteY6823" fmla="*/ 5250741 h 6507156"/>
              <a:gd name="connsiteX6824" fmla="*/ 1970028 w 9124939"/>
              <a:gd name="connsiteY6824" fmla="*/ 5247570 h 6507156"/>
              <a:gd name="connsiteX6825" fmla="*/ 1971298 w 9124939"/>
              <a:gd name="connsiteY6825" fmla="*/ 5254546 h 6507156"/>
              <a:gd name="connsiteX6826" fmla="*/ 1984943 w 9124939"/>
              <a:gd name="connsiteY6826" fmla="*/ 5253595 h 6507156"/>
              <a:gd name="connsiteX6827" fmla="*/ 1978596 w 9124939"/>
              <a:gd name="connsiteY6827" fmla="*/ 5245034 h 6507156"/>
              <a:gd name="connsiteX6828" fmla="*/ 1984943 w 9124939"/>
              <a:gd name="connsiteY6828" fmla="*/ 5238692 h 6507156"/>
              <a:gd name="connsiteX6829" fmla="*/ 1975423 w 9124939"/>
              <a:gd name="connsiteY6829" fmla="*/ 5241863 h 6507156"/>
              <a:gd name="connsiteX6830" fmla="*/ 1971932 w 9124939"/>
              <a:gd name="connsiteY6830" fmla="*/ 5230765 h 6507156"/>
              <a:gd name="connsiteX6831" fmla="*/ 1984626 w 9124939"/>
              <a:gd name="connsiteY6831" fmla="*/ 5221253 h 6507156"/>
              <a:gd name="connsiteX6832" fmla="*/ 2004618 w 9124939"/>
              <a:gd name="connsiteY6832" fmla="*/ 5206033 h 6507156"/>
              <a:gd name="connsiteX6833" fmla="*/ 2020485 w 9124939"/>
              <a:gd name="connsiteY6833" fmla="*/ 5202862 h 6507156"/>
              <a:gd name="connsiteX6834" fmla="*/ 2027784 w 9124939"/>
              <a:gd name="connsiteY6834" fmla="*/ 5206984 h 6507156"/>
              <a:gd name="connsiteX6835" fmla="*/ 2030005 w 9124939"/>
              <a:gd name="connsiteY6835" fmla="*/ 5200643 h 6507156"/>
              <a:gd name="connsiteX6836" fmla="*/ 2043651 w 9124939"/>
              <a:gd name="connsiteY6836" fmla="*/ 5201594 h 6507156"/>
              <a:gd name="connsiteX6837" fmla="*/ 2053171 w 9124939"/>
              <a:gd name="connsiteY6837" fmla="*/ 5213009 h 6507156"/>
              <a:gd name="connsiteX6838" fmla="*/ 2083000 w 9124939"/>
              <a:gd name="connsiteY6838" fmla="*/ 5227594 h 6507156"/>
              <a:gd name="connsiteX6839" fmla="*/ 2189619 w 9124939"/>
              <a:gd name="connsiteY6839" fmla="*/ 5225375 h 6507156"/>
              <a:gd name="connsiteX6840" fmla="*/ 2205486 w 9124939"/>
              <a:gd name="connsiteY6840" fmla="*/ 5214911 h 6507156"/>
              <a:gd name="connsiteX6841" fmla="*/ 2215006 w 9124939"/>
              <a:gd name="connsiteY6841" fmla="*/ 5216814 h 6507156"/>
              <a:gd name="connsiteX6842" fmla="*/ 2218179 w 9124939"/>
              <a:gd name="connsiteY6842" fmla="*/ 5219984 h 6507156"/>
              <a:gd name="connsiteX6843" fmla="*/ 2234363 w 9124939"/>
              <a:gd name="connsiteY6843" fmla="*/ 5227277 h 6507156"/>
              <a:gd name="connsiteX6844" fmla="*/ 2261972 w 9124939"/>
              <a:gd name="connsiteY6844" fmla="*/ 5231082 h 6507156"/>
              <a:gd name="connsiteX6845" fmla="*/ 2311793 w 9124939"/>
              <a:gd name="connsiteY6845" fmla="*/ 5241229 h 6507156"/>
              <a:gd name="connsiteX6846" fmla="*/ 2358123 w 9124939"/>
              <a:gd name="connsiteY6846" fmla="*/ 5243131 h 6507156"/>
              <a:gd name="connsiteX6847" fmla="*/ 2387635 w 9124939"/>
              <a:gd name="connsiteY6847" fmla="*/ 5237424 h 6507156"/>
              <a:gd name="connsiteX6848" fmla="*/ 2401598 w 9124939"/>
              <a:gd name="connsiteY6848" fmla="*/ 5240594 h 6507156"/>
              <a:gd name="connsiteX6849" fmla="*/ 2417463 w 9124939"/>
              <a:gd name="connsiteY6849" fmla="*/ 5230765 h 6507156"/>
              <a:gd name="connsiteX6850" fmla="*/ 2423809 w 9124939"/>
              <a:gd name="connsiteY6850" fmla="*/ 5231716 h 6507156"/>
              <a:gd name="connsiteX6851" fmla="*/ 2433329 w 9124939"/>
              <a:gd name="connsiteY6851" fmla="*/ 5244399 h 6507156"/>
              <a:gd name="connsiteX6852" fmla="*/ 2445071 w 9124939"/>
              <a:gd name="connsiteY6852" fmla="*/ 5245034 h 6507156"/>
              <a:gd name="connsiteX6853" fmla="*/ 2460939 w 9124939"/>
              <a:gd name="connsiteY6853" fmla="*/ 5249473 h 6507156"/>
              <a:gd name="connsiteX6854" fmla="*/ 2479663 w 9124939"/>
              <a:gd name="connsiteY6854" fmla="*/ 5245985 h 6507156"/>
              <a:gd name="connsiteX6855" fmla="*/ 2499656 w 9124939"/>
              <a:gd name="connsiteY6855" fmla="*/ 5244716 h 6507156"/>
              <a:gd name="connsiteX6856" fmla="*/ 2515840 w 9124939"/>
              <a:gd name="connsiteY6856" fmla="*/ 5249790 h 6507156"/>
              <a:gd name="connsiteX6857" fmla="*/ 2533610 w 9124939"/>
              <a:gd name="connsiteY6857" fmla="*/ 5256131 h 6507156"/>
              <a:gd name="connsiteX6858" fmla="*/ 2543130 w 9124939"/>
              <a:gd name="connsiteY6858" fmla="*/ 5261205 h 6507156"/>
              <a:gd name="connsiteX6859" fmla="*/ 2570418 w 9124939"/>
              <a:gd name="connsiteY6859" fmla="*/ 5260253 h 6507156"/>
              <a:gd name="connsiteX6860" fmla="*/ 2581843 w 9124939"/>
              <a:gd name="connsiteY6860" fmla="*/ 5249790 h 6507156"/>
              <a:gd name="connsiteX6861" fmla="*/ 2587556 w 9124939"/>
              <a:gd name="connsiteY6861" fmla="*/ 5246619 h 6507156"/>
              <a:gd name="connsiteX6862" fmla="*/ 2585970 w 9124939"/>
              <a:gd name="connsiteY6862" fmla="*/ 5249473 h 6507156"/>
              <a:gd name="connsiteX6863" fmla="*/ 2591998 w 9124939"/>
              <a:gd name="connsiteY6863" fmla="*/ 5251058 h 6507156"/>
              <a:gd name="connsiteX6864" fmla="*/ 2593584 w 9124939"/>
              <a:gd name="connsiteY6864" fmla="*/ 5250107 h 6507156"/>
              <a:gd name="connsiteX6865" fmla="*/ 2599295 w 9124939"/>
              <a:gd name="connsiteY6865" fmla="*/ 5244082 h 6507156"/>
              <a:gd name="connsiteX6866" fmla="*/ 2600247 w 9124939"/>
              <a:gd name="connsiteY6866" fmla="*/ 5246936 h 6507156"/>
              <a:gd name="connsiteX6867" fmla="*/ 2603102 w 9124939"/>
              <a:gd name="connsiteY6867" fmla="*/ 5247253 h 6507156"/>
              <a:gd name="connsiteX6868" fmla="*/ 2603423 w 9124939"/>
              <a:gd name="connsiteY6868" fmla="*/ 5244082 h 6507156"/>
              <a:gd name="connsiteX6869" fmla="*/ 2606914 w 9124939"/>
              <a:gd name="connsiteY6869" fmla="*/ 5245034 h 6507156"/>
              <a:gd name="connsiteX6870" fmla="*/ 2607454 w 9124939"/>
              <a:gd name="connsiteY6870" fmla="*/ 5244107 h 6507156"/>
              <a:gd name="connsiteX6871" fmla="*/ 2615395 w 9124939"/>
              <a:gd name="connsiteY6871" fmla="*/ 5235850 h 6507156"/>
              <a:gd name="connsiteX6872" fmla="*/ 2630326 w 9124939"/>
              <a:gd name="connsiteY6872" fmla="*/ 5199646 h 6507156"/>
              <a:gd name="connsiteX6873" fmla="*/ 2645256 w 9124939"/>
              <a:gd name="connsiteY6873" fmla="*/ 5128507 h 6507156"/>
              <a:gd name="connsiteX6874" fmla="*/ 2652880 w 9124939"/>
              <a:gd name="connsiteY6874" fmla="*/ 5079281 h 6507156"/>
              <a:gd name="connsiteX6875" fmla="*/ 2658598 w 9124939"/>
              <a:gd name="connsiteY6875" fmla="*/ 5094208 h 6507156"/>
              <a:gd name="connsiteX6876" fmla="*/ 2664951 w 9124939"/>
              <a:gd name="connsiteY6876" fmla="*/ 5086268 h 6507156"/>
              <a:gd name="connsiteX6877" fmla="*/ 2660821 w 9124939"/>
              <a:gd name="connsiteY6877" fmla="*/ 5076423 h 6507156"/>
              <a:gd name="connsiteX6878" fmla="*/ 2653832 w 9124939"/>
              <a:gd name="connsiteY6878" fmla="*/ 5074517 h 6507156"/>
              <a:gd name="connsiteX6879" fmla="*/ 2664316 w 9124939"/>
              <a:gd name="connsiteY6879" fmla="*/ 4994486 h 6507156"/>
              <a:gd name="connsiteX6880" fmla="*/ 2663998 w 9124939"/>
              <a:gd name="connsiteY6880" fmla="*/ 4973526 h 6507156"/>
              <a:gd name="connsiteX6881" fmla="*/ 2665904 w 9124939"/>
              <a:gd name="connsiteY6881" fmla="*/ 4966856 h 6507156"/>
              <a:gd name="connsiteX6882" fmla="*/ 2670987 w 9124939"/>
              <a:gd name="connsiteY6882" fmla="*/ 4966856 h 6507156"/>
              <a:gd name="connsiteX6883" fmla="*/ 2672892 w 9124939"/>
              <a:gd name="connsiteY6883" fmla="*/ 4983053 h 6507156"/>
              <a:gd name="connsiteX6884" fmla="*/ 2694493 w 9124939"/>
              <a:gd name="connsiteY6884" fmla="*/ 5010365 h 6507156"/>
              <a:gd name="connsiteX6885" fmla="*/ 2701482 w 9124939"/>
              <a:gd name="connsiteY6885" fmla="*/ 5029103 h 6507156"/>
              <a:gd name="connsiteX6886" fmla="*/ 2710694 w 9124939"/>
              <a:gd name="connsiteY6886" fmla="*/ 5036090 h 6507156"/>
              <a:gd name="connsiteX6887" fmla="*/ 2703705 w 9124939"/>
              <a:gd name="connsiteY6887" fmla="*/ 5026880 h 6507156"/>
              <a:gd name="connsiteX6888" fmla="*/ 2700529 w 9124939"/>
              <a:gd name="connsiteY6888" fmla="*/ 5007825 h 6507156"/>
              <a:gd name="connsiteX6889" fmla="*/ 2691952 w 9124939"/>
              <a:gd name="connsiteY6889" fmla="*/ 4980512 h 6507156"/>
              <a:gd name="connsiteX6890" fmla="*/ 2680516 w 9124939"/>
              <a:gd name="connsiteY6890" fmla="*/ 4963998 h 6507156"/>
              <a:gd name="connsiteX6891" fmla="*/ 2677657 w 9124939"/>
              <a:gd name="connsiteY6891" fmla="*/ 4950342 h 6507156"/>
              <a:gd name="connsiteX6892" fmla="*/ 2655103 w 9124939"/>
              <a:gd name="connsiteY6892" fmla="*/ 4936686 h 6507156"/>
              <a:gd name="connsiteX6893" fmla="*/ 2654150 w 9124939"/>
              <a:gd name="connsiteY6893" fmla="*/ 4926205 h 6507156"/>
              <a:gd name="connsiteX6894" fmla="*/ 2663362 w 9124939"/>
              <a:gd name="connsiteY6894" fmla="*/ 4917631 h 6507156"/>
              <a:gd name="connsiteX6895" fmla="*/ 2668763 w 9124939"/>
              <a:gd name="connsiteY6895" fmla="*/ 4905880 h 6507156"/>
              <a:gd name="connsiteX6896" fmla="*/ 2678293 w 9124939"/>
              <a:gd name="connsiteY6896" fmla="*/ 4900799 h 6507156"/>
              <a:gd name="connsiteX6897" fmla="*/ 2662092 w 9124939"/>
              <a:gd name="connsiteY6897" fmla="*/ 4878568 h 6507156"/>
              <a:gd name="connsiteX6898" fmla="*/ 2650338 w 9124939"/>
              <a:gd name="connsiteY6898" fmla="*/ 4872216 h 6507156"/>
              <a:gd name="connsiteX6899" fmla="*/ 2655739 w 9124939"/>
              <a:gd name="connsiteY6899" fmla="*/ 4862053 h 6507156"/>
              <a:gd name="connsiteX6900" fmla="*/ 2640809 w 9124939"/>
              <a:gd name="connsiteY6900" fmla="*/ 4861101 h 6507156"/>
              <a:gd name="connsiteX6901" fmla="*/ 2597287 w 9124939"/>
              <a:gd name="connsiteY6901" fmla="*/ 4828707 h 6507156"/>
              <a:gd name="connsiteX6902" fmla="*/ 2595063 w 9124939"/>
              <a:gd name="connsiteY6902" fmla="*/ 4820450 h 6507156"/>
              <a:gd name="connsiteX6903" fmla="*/ 2576638 w 9124939"/>
              <a:gd name="connsiteY6903" fmla="*/ 4790915 h 6507156"/>
              <a:gd name="connsiteX6904" fmla="*/ 2563933 w 9124939"/>
              <a:gd name="connsiteY6904" fmla="*/ 4779482 h 6507156"/>
              <a:gd name="connsiteX6905" fmla="*/ 2576322 w 9124939"/>
              <a:gd name="connsiteY6905" fmla="*/ 4754075 h 6507156"/>
              <a:gd name="connsiteX6906" fmla="*/ 2560439 w 9124939"/>
              <a:gd name="connsiteY6906" fmla="*/ 4747723 h 6507156"/>
              <a:gd name="connsiteX6907" fmla="*/ 2572828 w 9124939"/>
              <a:gd name="connsiteY6907" fmla="*/ 4734067 h 6507156"/>
              <a:gd name="connsiteX6908" fmla="*/ 2585534 w 9124939"/>
              <a:gd name="connsiteY6908" fmla="*/ 4738196 h 6507156"/>
              <a:gd name="connsiteX6909" fmla="*/ 2594111 w 9124939"/>
              <a:gd name="connsiteY6909" fmla="*/ 4740419 h 6507156"/>
              <a:gd name="connsiteX6910" fmla="*/ 2588712 w 9124939"/>
              <a:gd name="connsiteY6910" fmla="*/ 4729621 h 6507156"/>
              <a:gd name="connsiteX6911" fmla="*/ 2571874 w 9124939"/>
              <a:gd name="connsiteY6911" fmla="*/ 4720411 h 6507156"/>
              <a:gd name="connsiteX6912" fmla="*/ 2552498 w 9124939"/>
              <a:gd name="connsiteY6912" fmla="*/ 4725810 h 6507156"/>
              <a:gd name="connsiteX6913" fmla="*/ 2528675 w 9124939"/>
              <a:gd name="connsiteY6913" fmla="*/ 4725175 h 6507156"/>
              <a:gd name="connsiteX6914" fmla="*/ 2524863 w 9124939"/>
              <a:gd name="connsiteY6914" fmla="*/ 4710248 h 6507156"/>
              <a:gd name="connsiteX6915" fmla="*/ 2541063 w 9124939"/>
              <a:gd name="connsiteY6915" fmla="*/ 4699768 h 6507156"/>
              <a:gd name="connsiteX6916" fmla="*/ 2523910 w 9124939"/>
              <a:gd name="connsiteY6916" fmla="*/ 4693416 h 6507156"/>
              <a:gd name="connsiteX6917" fmla="*/ 2507074 w 9124939"/>
              <a:gd name="connsiteY6917" fmla="*/ 4681983 h 6507156"/>
              <a:gd name="connsiteX6918" fmla="*/ 2499450 w 9124939"/>
              <a:gd name="connsiteY6918" fmla="*/ 4690558 h 6507156"/>
              <a:gd name="connsiteX6919" fmla="*/ 2496274 w 9124939"/>
              <a:gd name="connsiteY6919" fmla="*/ 4691511 h 6507156"/>
              <a:gd name="connsiteX6920" fmla="*/ 2489920 w 9124939"/>
              <a:gd name="connsiteY6920" fmla="*/ 4678807 h 6507156"/>
              <a:gd name="connsiteX6921" fmla="*/ 2481343 w 9124939"/>
              <a:gd name="connsiteY6921" fmla="*/ 4688652 h 6507156"/>
              <a:gd name="connsiteX6922" fmla="*/ 2469905 w 9124939"/>
              <a:gd name="connsiteY6922" fmla="*/ 4689605 h 6507156"/>
              <a:gd name="connsiteX6923" fmla="*/ 2448621 w 9124939"/>
              <a:gd name="connsiteY6923" fmla="*/ 4662611 h 6507156"/>
              <a:gd name="connsiteX6924" fmla="*/ 2435913 w 9124939"/>
              <a:gd name="connsiteY6924" fmla="*/ 4663563 h 6507156"/>
              <a:gd name="connsiteX6925" fmla="*/ 2420984 w 9124939"/>
              <a:gd name="connsiteY6925" fmla="*/ 4656576 h 6507156"/>
              <a:gd name="connsiteX6926" fmla="*/ 2402878 w 9124939"/>
              <a:gd name="connsiteY6926" fmla="*/ 4653401 h 6507156"/>
              <a:gd name="connsiteX6927" fmla="*/ 2394301 w 9124939"/>
              <a:gd name="connsiteY6927" fmla="*/ 4641968 h 6507156"/>
              <a:gd name="connsiteX6928" fmla="*/ 2381595 w 9124939"/>
              <a:gd name="connsiteY6928" fmla="*/ 4637839 h 6507156"/>
              <a:gd name="connsiteX6929" fmla="*/ 2362536 w 9124939"/>
              <a:gd name="connsiteY6929" fmla="*/ 4651495 h 6507156"/>
              <a:gd name="connsiteX6930" fmla="*/ 2345699 w 9124939"/>
              <a:gd name="connsiteY6930" fmla="*/ 4654036 h 6507156"/>
              <a:gd name="connsiteX6931" fmla="*/ 2341253 w 9124939"/>
              <a:gd name="connsiteY6931" fmla="*/ 4634981 h 6507156"/>
              <a:gd name="connsiteX6932" fmla="*/ 2333946 w 9124939"/>
              <a:gd name="connsiteY6932" fmla="*/ 4630535 h 6507156"/>
              <a:gd name="connsiteX6933" fmla="*/ 2314887 w 9124939"/>
              <a:gd name="connsiteY6933" fmla="*/ 4626724 h 6507156"/>
              <a:gd name="connsiteX6934" fmla="*/ 2311709 w 9124939"/>
              <a:gd name="connsiteY6934" fmla="*/ 4621325 h 6507156"/>
              <a:gd name="connsiteX6935" fmla="*/ 2327275 w 9124939"/>
              <a:gd name="connsiteY6935" fmla="*/ 4614020 h 6507156"/>
              <a:gd name="connsiteX6936" fmla="*/ 2345064 w 9124939"/>
              <a:gd name="connsiteY6936" fmla="*/ 4614020 h 6507156"/>
              <a:gd name="connsiteX6937" fmla="*/ 2351418 w 9124939"/>
              <a:gd name="connsiteY6937" fmla="*/ 4606398 h 6507156"/>
              <a:gd name="connsiteX6938" fmla="*/ 2336804 w 9124939"/>
              <a:gd name="connsiteY6938" fmla="*/ 4595918 h 6507156"/>
              <a:gd name="connsiteX6939" fmla="*/ 2326004 w 9124939"/>
              <a:gd name="connsiteY6939" fmla="*/ 4599094 h 6507156"/>
              <a:gd name="connsiteX6940" fmla="*/ 2319651 w 9124939"/>
              <a:gd name="connsiteY6940" fmla="*/ 4607668 h 6507156"/>
              <a:gd name="connsiteX6941" fmla="*/ 2317428 w 9124939"/>
              <a:gd name="connsiteY6941" fmla="*/ 4583532 h 6507156"/>
              <a:gd name="connsiteX6942" fmla="*/ 2324098 w 9124939"/>
              <a:gd name="connsiteY6942" fmla="*/ 4578451 h 6507156"/>
              <a:gd name="connsiteX6943" fmla="*/ 2330452 w 9124939"/>
              <a:gd name="connsiteY6943" fmla="*/ 4582262 h 6507156"/>
              <a:gd name="connsiteX6944" fmla="*/ 2345064 w 9124939"/>
              <a:gd name="connsiteY6944" fmla="*/ 4586390 h 6507156"/>
              <a:gd name="connsiteX6945" fmla="*/ 2354594 w 9124939"/>
              <a:gd name="connsiteY6945" fmla="*/ 4586390 h 6507156"/>
              <a:gd name="connsiteX6946" fmla="*/ 2340617 w 9124939"/>
              <a:gd name="connsiteY6946" fmla="*/ 4571464 h 6507156"/>
              <a:gd name="connsiteX6947" fmla="*/ 2328863 w 9124939"/>
              <a:gd name="connsiteY6947" fmla="*/ 4574005 h 6507156"/>
              <a:gd name="connsiteX6948" fmla="*/ 2322510 w 9124939"/>
              <a:gd name="connsiteY6948" fmla="*/ 4568606 h 6507156"/>
              <a:gd name="connsiteX6949" fmla="*/ 2313298 w 9124939"/>
              <a:gd name="connsiteY6949" fmla="*/ 4577180 h 6507156"/>
              <a:gd name="connsiteX6950" fmla="*/ 2304721 w 9124939"/>
              <a:gd name="connsiteY6950" fmla="*/ 4573052 h 6507156"/>
              <a:gd name="connsiteX6951" fmla="*/ 2303450 w 9124939"/>
              <a:gd name="connsiteY6951" fmla="*/ 4562889 h 6507156"/>
              <a:gd name="connsiteX6952" fmla="*/ 2308850 w 9124939"/>
              <a:gd name="connsiteY6952" fmla="*/ 4557490 h 6507156"/>
              <a:gd name="connsiteX6953" fmla="*/ 2318380 w 9124939"/>
              <a:gd name="connsiteY6953" fmla="*/ 4548598 h 6507156"/>
              <a:gd name="connsiteX6954" fmla="*/ 2339029 w 9124939"/>
              <a:gd name="connsiteY6954" fmla="*/ 4530495 h 6507156"/>
              <a:gd name="connsiteX6955" fmla="*/ 2362536 w 9124939"/>
              <a:gd name="connsiteY6955" fmla="*/ 4531448 h 6507156"/>
              <a:gd name="connsiteX6956" fmla="*/ 2377466 w 9124939"/>
              <a:gd name="connsiteY6956" fmla="*/ 4527002 h 6507156"/>
              <a:gd name="connsiteX6957" fmla="*/ 2393348 w 9124939"/>
              <a:gd name="connsiteY6957" fmla="*/ 4533354 h 6507156"/>
              <a:gd name="connsiteX6958" fmla="*/ 2393348 w 9124939"/>
              <a:gd name="connsiteY6958" fmla="*/ 4526049 h 6507156"/>
              <a:gd name="connsiteX6959" fmla="*/ 2404784 w 9124939"/>
              <a:gd name="connsiteY6959" fmla="*/ 4522873 h 6507156"/>
              <a:gd name="connsiteX6960" fmla="*/ 2418443 w 9124939"/>
              <a:gd name="connsiteY6960" fmla="*/ 4525732 h 6507156"/>
              <a:gd name="connsiteX6961" fmla="*/ 2421619 w 9124939"/>
              <a:gd name="connsiteY6961" fmla="*/ 4512076 h 6507156"/>
              <a:gd name="connsiteX6962" fmla="*/ 2425748 w 9124939"/>
              <a:gd name="connsiteY6962" fmla="*/ 4504771 h 6507156"/>
              <a:gd name="connsiteX6963" fmla="*/ 2440679 w 9124939"/>
              <a:gd name="connsiteY6963" fmla="*/ 4510805 h 6507156"/>
              <a:gd name="connsiteX6964" fmla="*/ 2473718 w 9124939"/>
              <a:gd name="connsiteY6964" fmla="*/ 4510488 h 6507156"/>
              <a:gd name="connsiteX6965" fmla="*/ 2482295 w 9124939"/>
              <a:gd name="connsiteY6965" fmla="*/ 4521921 h 6507156"/>
              <a:gd name="connsiteX6966" fmla="*/ 2505485 w 9124939"/>
              <a:gd name="connsiteY6966" fmla="*/ 4547010 h 6507156"/>
              <a:gd name="connsiteX6967" fmla="*/ 2524545 w 9124939"/>
              <a:gd name="connsiteY6967" fmla="*/ 4536212 h 6507156"/>
              <a:gd name="connsiteX6968" fmla="*/ 2541380 w 9124939"/>
              <a:gd name="connsiteY6968" fmla="*/ 4528908 h 6507156"/>
              <a:gd name="connsiteX6969" fmla="*/ 2556627 w 9124939"/>
              <a:gd name="connsiteY6969" fmla="*/ 4539388 h 6507156"/>
              <a:gd name="connsiteX6970" fmla="*/ 2575369 w 9124939"/>
              <a:gd name="connsiteY6970" fmla="*/ 4527320 h 6507156"/>
              <a:gd name="connsiteX6971" fmla="*/ 2591252 w 9124939"/>
              <a:gd name="connsiteY6971" fmla="*/ 4524144 h 6507156"/>
              <a:gd name="connsiteX6972" fmla="*/ 2599828 w 9124939"/>
              <a:gd name="connsiteY6972" fmla="*/ 4538753 h 6507156"/>
              <a:gd name="connsiteX6973" fmla="*/ 2616665 w 9124939"/>
              <a:gd name="connsiteY6973" fmla="*/ 4540658 h 6507156"/>
              <a:gd name="connsiteX6974" fmla="*/ 2626196 w 9124939"/>
              <a:gd name="connsiteY6974" fmla="*/ 4542881 h 6507156"/>
              <a:gd name="connsiteX6975" fmla="*/ 2630326 w 9124939"/>
              <a:gd name="connsiteY6975" fmla="*/ 4534306 h 6507156"/>
              <a:gd name="connsiteX6976" fmla="*/ 2623019 w 9124939"/>
              <a:gd name="connsiteY6976" fmla="*/ 4527955 h 6507156"/>
              <a:gd name="connsiteX6977" fmla="*/ 2613171 w 9124939"/>
              <a:gd name="connsiteY6977" fmla="*/ 4510488 h 6507156"/>
              <a:gd name="connsiteX6978" fmla="*/ 2606500 w 9124939"/>
              <a:gd name="connsiteY6978" fmla="*/ 4446018 h 6507156"/>
              <a:gd name="connsiteX6979" fmla="*/ 2604914 w 9124939"/>
              <a:gd name="connsiteY6979" fmla="*/ 4430139 h 6507156"/>
              <a:gd name="connsiteX6980" fmla="*/ 2592205 w 9124939"/>
              <a:gd name="connsiteY6980" fmla="*/ 4419659 h 6507156"/>
              <a:gd name="connsiteX6981" fmla="*/ 2586806 w 9124939"/>
              <a:gd name="connsiteY6981" fmla="*/ 4396792 h 6507156"/>
              <a:gd name="connsiteX6982" fmla="*/ 2571874 w 9124939"/>
              <a:gd name="connsiteY6982" fmla="*/ 4376467 h 6507156"/>
              <a:gd name="connsiteX6983" fmla="*/ 2571874 w 9124939"/>
              <a:gd name="connsiteY6983" fmla="*/ 4369480 h 6507156"/>
              <a:gd name="connsiteX6984" fmla="*/ 2578228 w 9124939"/>
              <a:gd name="connsiteY6984" fmla="*/ 4372339 h 6507156"/>
              <a:gd name="connsiteX6985" fmla="*/ 2590935 w 9124939"/>
              <a:gd name="connsiteY6985" fmla="*/ 4374562 h 6507156"/>
              <a:gd name="connsiteX6986" fmla="*/ 2607771 w 9124939"/>
              <a:gd name="connsiteY6986" fmla="*/ 4386947 h 6507156"/>
              <a:gd name="connsiteX6987" fmla="*/ 2620478 w 9124939"/>
              <a:gd name="connsiteY6987" fmla="*/ 4381548 h 6507156"/>
              <a:gd name="connsiteX6988" fmla="*/ 2639538 w 9124939"/>
              <a:gd name="connsiteY6988" fmla="*/ 4379325 h 6507156"/>
              <a:gd name="connsiteX6989" fmla="*/ 2643985 w 9124939"/>
              <a:gd name="connsiteY6989" fmla="*/ 4390758 h 6507156"/>
              <a:gd name="connsiteX6990" fmla="*/ 2636361 w 9124939"/>
              <a:gd name="connsiteY6990" fmla="*/ 4401239 h 6507156"/>
              <a:gd name="connsiteX6991" fmla="*/ 2649703 w 9124939"/>
              <a:gd name="connsiteY6991" fmla="*/ 4420611 h 6507156"/>
              <a:gd name="connsiteX6992" fmla="*/ 2663362 w 9124939"/>
              <a:gd name="connsiteY6992" fmla="*/ 4426645 h 6507156"/>
              <a:gd name="connsiteX6993" fmla="*/ 2683375 w 9124939"/>
              <a:gd name="connsiteY6993" fmla="*/ 4420294 h 6507156"/>
              <a:gd name="connsiteX6994" fmla="*/ 2704341 w 9124939"/>
              <a:gd name="connsiteY6994" fmla="*/ 4429186 h 6507156"/>
              <a:gd name="connsiteX6995" fmla="*/ 2719270 w 9124939"/>
              <a:gd name="connsiteY6995" fmla="*/ 4431409 h 6507156"/>
              <a:gd name="connsiteX6996" fmla="*/ 2753260 w 9124939"/>
              <a:gd name="connsiteY6996" fmla="*/ 4430139 h 6507156"/>
              <a:gd name="connsiteX6997" fmla="*/ 2771366 w 9124939"/>
              <a:gd name="connsiteY6997" fmla="*/ 4418071 h 6507156"/>
              <a:gd name="connsiteX6998" fmla="*/ 2784708 w 9124939"/>
              <a:gd name="connsiteY6998" fmla="*/ 4408543 h 6507156"/>
              <a:gd name="connsiteX6999" fmla="*/ 2814568 w 9124939"/>
              <a:gd name="connsiteY6999" fmla="*/ 4411401 h 6507156"/>
              <a:gd name="connsiteX7000" fmla="*/ 2787885 w 9124939"/>
              <a:gd name="connsiteY7000" fmla="*/ 4403144 h 6507156"/>
              <a:gd name="connsiteX7001" fmla="*/ 2773273 w 9124939"/>
              <a:gd name="connsiteY7001" fmla="*/ 4401239 h 6507156"/>
              <a:gd name="connsiteX7002" fmla="*/ 2774226 w 9124939"/>
              <a:gd name="connsiteY7002" fmla="*/ 4390758 h 6507156"/>
              <a:gd name="connsiteX7003" fmla="*/ 2782485 w 9124939"/>
              <a:gd name="connsiteY7003" fmla="*/ 4373926 h 6507156"/>
              <a:gd name="connsiteX7004" fmla="*/ 2816157 w 9124939"/>
              <a:gd name="connsiteY7004" fmla="*/ 4353601 h 6507156"/>
              <a:gd name="connsiteX7005" fmla="*/ 2842522 w 9124939"/>
              <a:gd name="connsiteY7005" fmla="*/ 4346932 h 6507156"/>
              <a:gd name="connsiteX7006" fmla="*/ 2865711 w 9124939"/>
              <a:gd name="connsiteY7006" fmla="*/ 4340580 h 6507156"/>
              <a:gd name="connsiteX7007" fmla="*/ 2895254 w 9124939"/>
              <a:gd name="connsiteY7007" fmla="*/ 4318984 h 6507156"/>
              <a:gd name="connsiteX7008" fmla="*/ 2913996 w 9124939"/>
              <a:gd name="connsiteY7008" fmla="*/ 4296753 h 6507156"/>
              <a:gd name="connsiteX7009" fmla="*/ 2922572 w 9124939"/>
              <a:gd name="connsiteY7009" fmla="*/ 4292307 h 6507156"/>
              <a:gd name="connsiteX7010" fmla="*/ 2911772 w 9124939"/>
              <a:gd name="connsiteY7010" fmla="*/ 4284368 h 6507156"/>
              <a:gd name="connsiteX7011" fmla="*/ 2909866 w 9124939"/>
              <a:gd name="connsiteY7011" fmla="*/ 4270394 h 6507156"/>
              <a:gd name="connsiteX7012" fmla="*/ 2914631 w 9124939"/>
              <a:gd name="connsiteY7012" fmla="*/ 4260866 h 6507156"/>
              <a:gd name="connsiteX7013" fmla="*/ 2912090 w 9124939"/>
              <a:gd name="connsiteY7013" fmla="*/ 4219898 h 6507156"/>
              <a:gd name="connsiteX7014" fmla="*/ 2908913 w 9124939"/>
              <a:gd name="connsiteY7014" fmla="*/ 4214499 h 6507156"/>
              <a:gd name="connsiteX7015" fmla="*/ 2926702 w 9124939"/>
              <a:gd name="connsiteY7015" fmla="*/ 4194491 h 6507156"/>
              <a:gd name="connsiteX7016" fmla="*/ 2941632 w 9124939"/>
              <a:gd name="connsiteY7016" fmla="*/ 4186869 h 6507156"/>
              <a:gd name="connsiteX7017" fmla="*/ 2960691 w 9124939"/>
              <a:gd name="connsiteY7017" fmla="*/ 4183376 h 6507156"/>
              <a:gd name="connsiteX7018" fmla="*/ 2995316 w 9124939"/>
              <a:gd name="connsiteY7018" fmla="*/ 4176707 h 6507156"/>
              <a:gd name="connsiteX7019" fmla="*/ 3014376 w 9124939"/>
              <a:gd name="connsiteY7019" fmla="*/ 4173531 h 6507156"/>
              <a:gd name="connsiteX7020" fmla="*/ 3014646 w 9124939"/>
              <a:gd name="connsiteY7020" fmla="*/ 4173771 h 6507156"/>
              <a:gd name="connsiteX7021" fmla="*/ 3043196 w 9124939"/>
              <a:gd name="connsiteY7021" fmla="*/ 4156547 h 6507156"/>
              <a:gd name="connsiteX7022" fmla="*/ 3072327 w 9124939"/>
              <a:gd name="connsiteY7022" fmla="*/ 4131981 h 6507156"/>
              <a:gd name="connsiteX7023" fmla="*/ 3071798 w 9124939"/>
              <a:gd name="connsiteY7023" fmla="*/ 4131621 h 6507156"/>
              <a:gd name="connsiteX7024" fmla="*/ 3089563 w 9124939"/>
              <a:gd name="connsiteY7024" fmla="*/ 4121143 h 6507156"/>
              <a:gd name="connsiteX7025" fmla="*/ 3100984 w 9124939"/>
              <a:gd name="connsiteY7025" fmla="*/ 4119238 h 6507156"/>
              <a:gd name="connsiteX7026" fmla="*/ 3109232 w 9124939"/>
              <a:gd name="connsiteY7026" fmla="*/ 4124953 h 6507156"/>
              <a:gd name="connsiteX7027" fmla="*/ 3112721 w 9124939"/>
              <a:gd name="connsiteY7027" fmla="*/ 4124001 h 6507156"/>
              <a:gd name="connsiteX7028" fmla="*/ 3118432 w 9124939"/>
              <a:gd name="connsiteY7028" fmla="*/ 4123366 h 6507156"/>
              <a:gd name="connsiteX7029" fmla="*/ 3115894 w 9124939"/>
              <a:gd name="connsiteY7029" fmla="*/ 4132256 h 6507156"/>
              <a:gd name="connsiteX7030" fmla="*/ 3125093 w 9124939"/>
              <a:gd name="connsiteY7030" fmla="*/ 4132256 h 6507156"/>
              <a:gd name="connsiteX7031" fmla="*/ 3130486 w 9124939"/>
              <a:gd name="connsiteY7031" fmla="*/ 4127811 h 6507156"/>
              <a:gd name="connsiteX7032" fmla="*/ 3119700 w 9124939"/>
              <a:gd name="connsiteY7032" fmla="*/ 4114793 h 6507156"/>
              <a:gd name="connsiteX7033" fmla="*/ 3115894 w 9124939"/>
              <a:gd name="connsiteY7033" fmla="*/ 4114793 h 6507156"/>
              <a:gd name="connsiteX7034" fmla="*/ 3106377 w 9124939"/>
              <a:gd name="connsiteY7034" fmla="*/ 4117016 h 6507156"/>
              <a:gd name="connsiteX7035" fmla="*/ 3096859 w 9124939"/>
              <a:gd name="connsiteY7035" fmla="*/ 4105268 h 6507156"/>
              <a:gd name="connsiteX7036" fmla="*/ 3098128 w 9124939"/>
              <a:gd name="connsiteY7036" fmla="*/ 4097966 h 6507156"/>
              <a:gd name="connsiteX7037" fmla="*/ 3107328 w 9124939"/>
              <a:gd name="connsiteY7037" fmla="*/ 4093521 h 6507156"/>
              <a:gd name="connsiteX7038" fmla="*/ 3116845 w 9124939"/>
              <a:gd name="connsiteY7038" fmla="*/ 4088123 h 6507156"/>
              <a:gd name="connsiteX7039" fmla="*/ 3117797 w 9124939"/>
              <a:gd name="connsiteY7039" fmla="*/ 4080821 h 6507156"/>
              <a:gd name="connsiteX7040" fmla="*/ 3116845 w 9124939"/>
              <a:gd name="connsiteY7040" fmla="*/ 4071296 h 6507156"/>
              <a:gd name="connsiteX7041" fmla="*/ 3126045 w 9124939"/>
              <a:gd name="connsiteY7041" fmla="*/ 4062723 h 6507156"/>
              <a:gd name="connsiteX7042" fmla="*/ 3141907 w 9124939"/>
              <a:gd name="connsiteY7042" fmla="*/ 4056373 h 6507156"/>
              <a:gd name="connsiteX7043" fmla="*/ 3152376 w 9124939"/>
              <a:gd name="connsiteY7043" fmla="*/ 4064946 h 6507156"/>
              <a:gd name="connsiteX7044" fmla="*/ 3158720 w 9124939"/>
              <a:gd name="connsiteY7044" fmla="*/ 4058596 h 6507156"/>
              <a:gd name="connsiteX7045" fmla="*/ 3160941 w 9124939"/>
              <a:gd name="connsiteY7045" fmla="*/ 4060183 h 6507156"/>
              <a:gd name="connsiteX7046" fmla="*/ 3155231 w 9124939"/>
              <a:gd name="connsiteY7046" fmla="*/ 4067486 h 6507156"/>
              <a:gd name="connsiteX7047" fmla="*/ 3156500 w 9124939"/>
              <a:gd name="connsiteY7047" fmla="*/ 4074471 h 6507156"/>
              <a:gd name="connsiteX7048" fmla="*/ 3154279 w 9124939"/>
              <a:gd name="connsiteY7048" fmla="*/ 4083678 h 6507156"/>
              <a:gd name="connsiteX7049" fmla="*/ 3149838 w 9124939"/>
              <a:gd name="connsiteY7049" fmla="*/ 4086536 h 6507156"/>
              <a:gd name="connsiteX7050" fmla="*/ 3147617 w 9124939"/>
              <a:gd name="connsiteY7050" fmla="*/ 4086536 h 6507156"/>
              <a:gd name="connsiteX7051" fmla="*/ 3140321 w 9124939"/>
              <a:gd name="connsiteY7051" fmla="*/ 4080186 h 6507156"/>
              <a:gd name="connsiteX7052" fmla="*/ 3135562 w 9124939"/>
              <a:gd name="connsiteY7052" fmla="*/ 4065263 h 6507156"/>
              <a:gd name="connsiteX7053" fmla="*/ 3123507 w 9124939"/>
              <a:gd name="connsiteY7053" fmla="*/ 4069391 h 6507156"/>
              <a:gd name="connsiteX7054" fmla="*/ 3120652 w 9124939"/>
              <a:gd name="connsiteY7054" fmla="*/ 4076693 h 6507156"/>
              <a:gd name="connsiteX7055" fmla="*/ 3133976 w 9124939"/>
              <a:gd name="connsiteY7055" fmla="*/ 4086536 h 6507156"/>
              <a:gd name="connsiteX7056" fmla="*/ 3140321 w 9124939"/>
              <a:gd name="connsiteY7056" fmla="*/ 4082408 h 6507156"/>
              <a:gd name="connsiteX7057" fmla="*/ 3134928 w 9124939"/>
              <a:gd name="connsiteY7057" fmla="*/ 4090028 h 6507156"/>
              <a:gd name="connsiteX7058" fmla="*/ 3134293 w 9124939"/>
              <a:gd name="connsiteY7058" fmla="*/ 4097331 h 6507156"/>
              <a:gd name="connsiteX7059" fmla="*/ 3129852 w 9124939"/>
              <a:gd name="connsiteY7059" fmla="*/ 4101776 h 6507156"/>
              <a:gd name="connsiteX7060" fmla="*/ 3131121 w 9124939"/>
              <a:gd name="connsiteY7060" fmla="*/ 4096061 h 6507156"/>
              <a:gd name="connsiteX7061" fmla="*/ 3118749 w 9124939"/>
              <a:gd name="connsiteY7061" fmla="*/ 4089076 h 6507156"/>
              <a:gd name="connsiteX7062" fmla="*/ 3111135 w 9124939"/>
              <a:gd name="connsiteY7062" fmla="*/ 4097331 h 6507156"/>
              <a:gd name="connsiteX7063" fmla="*/ 3126997 w 9124939"/>
              <a:gd name="connsiteY7063" fmla="*/ 4103681 h 6507156"/>
              <a:gd name="connsiteX7064" fmla="*/ 3127949 w 9124939"/>
              <a:gd name="connsiteY7064" fmla="*/ 4110983 h 6507156"/>
              <a:gd name="connsiteX7065" fmla="*/ 3133024 w 9124939"/>
              <a:gd name="connsiteY7065" fmla="*/ 4124001 h 6507156"/>
              <a:gd name="connsiteX7066" fmla="*/ 3136197 w 9124939"/>
              <a:gd name="connsiteY7066" fmla="*/ 4120826 h 6507156"/>
              <a:gd name="connsiteX7067" fmla="*/ 3141590 w 9124939"/>
              <a:gd name="connsiteY7067" fmla="*/ 4121778 h 6507156"/>
              <a:gd name="connsiteX7068" fmla="*/ 3158403 w 9124939"/>
              <a:gd name="connsiteY7068" fmla="*/ 4126858 h 6507156"/>
              <a:gd name="connsiteX7069" fmla="*/ 3161576 w 9124939"/>
              <a:gd name="connsiteY7069" fmla="*/ 4127811 h 6507156"/>
              <a:gd name="connsiteX7070" fmla="*/ 3160307 w 9124939"/>
              <a:gd name="connsiteY7070" fmla="*/ 4117333 h 6507156"/>
              <a:gd name="connsiteX7071" fmla="*/ 3132073 w 9124939"/>
              <a:gd name="connsiteY7071" fmla="*/ 4111301 h 6507156"/>
              <a:gd name="connsiteX7072" fmla="*/ 3135879 w 9124939"/>
              <a:gd name="connsiteY7072" fmla="*/ 4104951 h 6507156"/>
              <a:gd name="connsiteX7073" fmla="*/ 3146348 w 9124939"/>
              <a:gd name="connsiteY7073" fmla="*/ 4104951 h 6507156"/>
              <a:gd name="connsiteX7074" fmla="*/ 3155865 w 9124939"/>
              <a:gd name="connsiteY7074" fmla="*/ 4106856 h 6507156"/>
              <a:gd name="connsiteX7075" fmla="*/ 3157134 w 9124939"/>
              <a:gd name="connsiteY7075" fmla="*/ 4102728 h 6507156"/>
              <a:gd name="connsiteX7076" fmla="*/ 3141272 w 9124939"/>
              <a:gd name="connsiteY7076" fmla="*/ 4100506 h 6507156"/>
              <a:gd name="connsiteX7077" fmla="*/ 3136831 w 9124939"/>
              <a:gd name="connsiteY7077" fmla="*/ 4094156 h 6507156"/>
              <a:gd name="connsiteX7078" fmla="*/ 3144445 w 9124939"/>
              <a:gd name="connsiteY7078" fmla="*/ 4090028 h 6507156"/>
              <a:gd name="connsiteX7079" fmla="*/ 3155865 w 9124939"/>
              <a:gd name="connsiteY7079" fmla="*/ 4093203 h 6507156"/>
              <a:gd name="connsiteX7080" fmla="*/ 3160307 w 9124939"/>
              <a:gd name="connsiteY7080" fmla="*/ 4085901 h 6507156"/>
              <a:gd name="connsiteX7081" fmla="*/ 3170458 w 9124939"/>
              <a:gd name="connsiteY7081" fmla="*/ 4078281 h 6507156"/>
              <a:gd name="connsiteX7082" fmla="*/ 3177755 w 9124939"/>
              <a:gd name="connsiteY7082" fmla="*/ 4078281 h 6507156"/>
              <a:gd name="connsiteX7083" fmla="*/ 3195837 w 9124939"/>
              <a:gd name="connsiteY7083" fmla="*/ 4072566 h 6507156"/>
              <a:gd name="connsiteX7084" fmla="*/ 3208526 w 9124939"/>
              <a:gd name="connsiteY7084" fmla="*/ 4078916 h 6507156"/>
              <a:gd name="connsiteX7085" fmla="*/ 3223437 w 9124939"/>
              <a:gd name="connsiteY7085" fmla="*/ 4073836 h 6507156"/>
              <a:gd name="connsiteX7086" fmla="*/ 3211699 w 9124939"/>
              <a:gd name="connsiteY7086" fmla="*/ 4073836 h 6507156"/>
              <a:gd name="connsiteX7087" fmla="*/ 3220264 w 9124939"/>
              <a:gd name="connsiteY7087" fmla="*/ 4066216 h 6507156"/>
              <a:gd name="connsiteX7088" fmla="*/ 3202182 w 9124939"/>
              <a:gd name="connsiteY7088" fmla="*/ 4071613 h 6507156"/>
              <a:gd name="connsiteX7089" fmla="*/ 3207575 w 9124939"/>
              <a:gd name="connsiteY7089" fmla="*/ 4059866 h 6507156"/>
              <a:gd name="connsiteX7090" fmla="*/ 3197106 w 9124939"/>
              <a:gd name="connsiteY7090" fmla="*/ 4069391 h 6507156"/>
              <a:gd name="connsiteX7091" fmla="*/ 3190761 w 9124939"/>
              <a:gd name="connsiteY7091" fmla="*/ 4071931 h 6507156"/>
              <a:gd name="connsiteX7092" fmla="*/ 3181244 w 9124939"/>
              <a:gd name="connsiteY7092" fmla="*/ 4071931 h 6507156"/>
              <a:gd name="connsiteX7093" fmla="*/ 3170458 w 9124939"/>
              <a:gd name="connsiteY7093" fmla="*/ 4066533 h 6507156"/>
              <a:gd name="connsiteX7094" fmla="*/ 3158720 w 9124939"/>
              <a:gd name="connsiteY7094" fmla="*/ 4058596 h 6507156"/>
              <a:gd name="connsiteX7095" fmla="*/ 3144128 w 9124939"/>
              <a:gd name="connsiteY7095" fmla="*/ 4046848 h 6507156"/>
              <a:gd name="connsiteX7096" fmla="*/ 3155231 w 9124939"/>
              <a:gd name="connsiteY7096" fmla="*/ 4036371 h 6507156"/>
              <a:gd name="connsiteX7097" fmla="*/ 3171410 w 9124939"/>
              <a:gd name="connsiteY7097" fmla="*/ 4049071 h 6507156"/>
              <a:gd name="connsiteX7098" fmla="*/ 3193616 w 9124939"/>
              <a:gd name="connsiteY7098" fmla="*/ 4042403 h 6507156"/>
              <a:gd name="connsiteX7099" fmla="*/ 3170458 w 9124939"/>
              <a:gd name="connsiteY7099" fmla="*/ 4044626 h 6507156"/>
              <a:gd name="connsiteX7100" fmla="*/ 3156500 w 9124939"/>
              <a:gd name="connsiteY7100" fmla="*/ 4030973 h 6507156"/>
              <a:gd name="connsiteX7101" fmla="*/ 3166969 w 9124939"/>
              <a:gd name="connsiteY7101" fmla="*/ 4008748 h 6507156"/>
              <a:gd name="connsiteX7102" fmla="*/ 3197106 w 9124939"/>
              <a:gd name="connsiteY7102" fmla="*/ 3970331 h 6507156"/>
              <a:gd name="connsiteX7103" fmla="*/ 3204085 w 9124939"/>
              <a:gd name="connsiteY7103" fmla="*/ 3936993 h 6507156"/>
              <a:gd name="connsiteX7104" fmla="*/ 3200913 w 9124939"/>
              <a:gd name="connsiteY7104" fmla="*/ 3910323 h 6507156"/>
              <a:gd name="connsiteX7105" fmla="*/ 3207892 w 9124939"/>
              <a:gd name="connsiteY7105" fmla="*/ 3893813 h 6507156"/>
              <a:gd name="connsiteX7106" fmla="*/ 3213285 w 9124939"/>
              <a:gd name="connsiteY7106" fmla="*/ 3881113 h 6507156"/>
              <a:gd name="connsiteX7107" fmla="*/ 3223754 w 9124939"/>
              <a:gd name="connsiteY7107" fmla="*/ 3881113 h 6507156"/>
              <a:gd name="connsiteX7108" fmla="*/ 3225023 w 9124939"/>
              <a:gd name="connsiteY7108" fmla="*/ 3888098 h 6507156"/>
              <a:gd name="connsiteX7109" fmla="*/ 3232319 w 9124939"/>
              <a:gd name="connsiteY7109" fmla="*/ 3890320 h 6507156"/>
              <a:gd name="connsiteX7110" fmla="*/ 3245009 w 9124939"/>
              <a:gd name="connsiteY7110" fmla="*/ 3885875 h 6507156"/>
              <a:gd name="connsiteX7111" fmla="*/ 3247229 w 9124939"/>
              <a:gd name="connsiteY7111" fmla="*/ 3893495 h 6507156"/>
              <a:gd name="connsiteX7112" fmla="*/ 3249450 w 9124939"/>
              <a:gd name="connsiteY7112" fmla="*/ 3899210 h 6507156"/>
              <a:gd name="connsiteX7113" fmla="*/ 3265312 w 9124939"/>
              <a:gd name="connsiteY7113" fmla="*/ 3906830 h 6507156"/>
              <a:gd name="connsiteX7114" fmla="*/ 3260236 w 9124939"/>
              <a:gd name="connsiteY7114" fmla="*/ 3922706 h 6507156"/>
              <a:gd name="connsiteX7115" fmla="*/ 3250719 w 9124939"/>
              <a:gd name="connsiteY7115" fmla="*/ 3923658 h 6507156"/>
              <a:gd name="connsiteX7116" fmla="*/ 3240250 w 9124939"/>
              <a:gd name="connsiteY7116" fmla="*/ 3936358 h 6507156"/>
              <a:gd name="connsiteX7117" fmla="*/ 3250719 w 9124939"/>
              <a:gd name="connsiteY7117" fmla="*/ 3946201 h 6507156"/>
              <a:gd name="connsiteX7118" fmla="*/ 3248498 w 9124939"/>
              <a:gd name="connsiteY7118" fmla="*/ 3954138 h 6507156"/>
              <a:gd name="connsiteX7119" fmla="*/ 3253257 w 9124939"/>
              <a:gd name="connsiteY7119" fmla="*/ 3963663 h 6507156"/>
              <a:gd name="connsiteX7120" fmla="*/ 3272291 w 9124939"/>
              <a:gd name="connsiteY7120" fmla="*/ 3975093 h 6507156"/>
              <a:gd name="connsiteX7121" fmla="*/ 3290373 w 9124939"/>
              <a:gd name="connsiteY7121" fmla="*/ 3972871 h 6507156"/>
              <a:gd name="connsiteX7122" fmla="*/ 3302745 w 9124939"/>
              <a:gd name="connsiteY7122" fmla="*/ 3949693 h 6507156"/>
              <a:gd name="connsiteX7123" fmla="*/ 3288153 w 9124939"/>
              <a:gd name="connsiteY7123" fmla="*/ 3969696 h 6507156"/>
              <a:gd name="connsiteX7124" fmla="*/ 3279587 w 9124939"/>
              <a:gd name="connsiteY7124" fmla="*/ 3972871 h 6507156"/>
              <a:gd name="connsiteX7125" fmla="*/ 3268167 w 9124939"/>
              <a:gd name="connsiteY7125" fmla="*/ 3971283 h 6507156"/>
              <a:gd name="connsiteX7126" fmla="*/ 3262139 w 9124939"/>
              <a:gd name="connsiteY7126" fmla="*/ 3966838 h 6507156"/>
              <a:gd name="connsiteX7127" fmla="*/ 3256112 w 9124939"/>
              <a:gd name="connsiteY7127" fmla="*/ 3954138 h 6507156"/>
              <a:gd name="connsiteX7128" fmla="*/ 3271974 w 9124939"/>
              <a:gd name="connsiteY7128" fmla="*/ 3950963 h 6507156"/>
              <a:gd name="connsiteX7129" fmla="*/ 3278318 w 9124939"/>
              <a:gd name="connsiteY7129" fmla="*/ 3946836 h 6507156"/>
              <a:gd name="connsiteX7130" fmla="*/ 3286884 w 9124939"/>
              <a:gd name="connsiteY7130" fmla="*/ 3941438 h 6507156"/>
              <a:gd name="connsiteX7131" fmla="*/ 3302745 w 9124939"/>
              <a:gd name="connsiteY7131" fmla="*/ 3947788 h 6507156"/>
              <a:gd name="connsiteX7132" fmla="*/ 3299573 w 9124939"/>
              <a:gd name="connsiteY7132" fmla="*/ 3938898 h 6507156"/>
              <a:gd name="connsiteX7133" fmla="*/ 3307504 w 9124939"/>
              <a:gd name="connsiteY7133" fmla="*/ 3934771 h 6507156"/>
              <a:gd name="connsiteX7134" fmla="*/ 3296401 w 9124939"/>
              <a:gd name="connsiteY7134" fmla="*/ 3937311 h 6507156"/>
              <a:gd name="connsiteX7135" fmla="*/ 3287835 w 9124939"/>
              <a:gd name="connsiteY7135" fmla="*/ 3937311 h 6507156"/>
              <a:gd name="connsiteX7136" fmla="*/ 3281491 w 9124939"/>
              <a:gd name="connsiteY7136" fmla="*/ 3930961 h 6507156"/>
              <a:gd name="connsiteX7137" fmla="*/ 3283394 w 9124939"/>
              <a:gd name="connsiteY7137" fmla="*/ 3921436 h 6507156"/>
              <a:gd name="connsiteX7138" fmla="*/ 3290690 w 9124939"/>
              <a:gd name="connsiteY7138" fmla="*/ 3902068 h 6507156"/>
              <a:gd name="connsiteX7139" fmla="*/ 3303380 w 9124939"/>
              <a:gd name="connsiteY7139" fmla="*/ 3901115 h 6507156"/>
              <a:gd name="connsiteX7140" fmla="*/ 3296083 w 9124939"/>
              <a:gd name="connsiteY7140" fmla="*/ 3897940 h 6507156"/>
              <a:gd name="connsiteX7141" fmla="*/ 3275780 w 9124939"/>
              <a:gd name="connsiteY7141" fmla="*/ 3896035 h 6507156"/>
              <a:gd name="connsiteX7142" fmla="*/ 3269436 w 9124939"/>
              <a:gd name="connsiteY7142" fmla="*/ 3890955 h 6507156"/>
              <a:gd name="connsiteX7143" fmla="*/ 3272608 w 9124939"/>
              <a:gd name="connsiteY7143" fmla="*/ 3887780 h 6507156"/>
              <a:gd name="connsiteX7144" fmla="*/ 3276415 w 9124939"/>
              <a:gd name="connsiteY7144" fmla="*/ 3865555 h 6507156"/>
              <a:gd name="connsiteX7145" fmla="*/ 3288787 w 9124939"/>
              <a:gd name="connsiteY7145" fmla="*/ 3836028 h 6507156"/>
              <a:gd name="connsiteX7146" fmla="*/ 3310676 w 9124939"/>
              <a:gd name="connsiteY7146" fmla="*/ 3819835 h 6507156"/>
              <a:gd name="connsiteX7147" fmla="*/ 3341448 w 9124939"/>
              <a:gd name="connsiteY7147" fmla="*/ 3815390 h 6507156"/>
              <a:gd name="connsiteX7148" fmla="*/ 3359531 w 9124939"/>
              <a:gd name="connsiteY7148" fmla="*/ 3816343 h 6507156"/>
              <a:gd name="connsiteX7149" fmla="*/ 3372220 w 9124939"/>
              <a:gd name="connsiteY7149" fmla="*/ 3807770 h 6507156"/>
              <a:gd name="connsiteX7150" fmla="*/ 3394109 w 9124939"/>
              <a:gd name="connsiteY7150" fmla="*/ 3803643 h 6507156"/>
              <a:gd name="connsiteX7151" fmla="*/ 3408068 w 9124939"/>
              <a:gd name="connsiteY7151" fmla="*/ 3806183 h 6507156"/>
              <a:gd name="connsiteX7152" fmla="*/ 3417585 w 9124939"/>
              <a:gd name="connsiteY7152" fmla="*/ 3816978 h 6507156"/>
              <a:gd name="connsiteX7153" fmla="*/ 3429640 w 9124939"/>
              <a:gd name="connsiteY7153" fmla="*/ 3825233 h 6507156"/>
              <a:gd name="connsiteX7154" fmla="*/ 3444232 w 9124939"/>
              <a:gd name="connsiteY7154" fmla="*/ 3826185 h 6507156"/>
              <a:gd name="connsiteX7155" fmla="*/ 3440108 w 9124939"/>
              <a:gd name="connsiteY7155" fmla="*/ 3830313 h 6507156"/>
              <a:gd name="connsiteX7156" fmla="*/ 3444550 w 9124939"/>
              <a:gd name="connsiteY7156" fmla="*/ 3837933 h 6507156"/>
              <a:gd name="connsiteX7157" fmla="*/ 3452798 w 9124939"/>
              <a:gd name="connsiteY7157" fmla="*/ 3839520 h 6507156"/>
              <a:gd name="connsiteX7158" fmla="*/ 3449836 w 9124939"/>
              <a:gd name="connsiteY7158" fmla="*/ 3849061 h 6507156"/>
              <a:gd name="connsiteX7159" fmla="*/ 3450868 w 9124939"/>
              <a:gd name="connsiteY7159" fmla="*/ 3849130 h 6507156"/>
              <a:gd name="connsiteX7160" fmla="*/ 3453707 w 9124939"/>
              <a:gd name="connsiteY7160" fmla="*/ 3839995 h 6507156"/>
              <a:gd name="connsiteX7161" fmla="*/ 3453389 w 9124939"/>
              <a:gd name="connsiteY7161" fmla="*/ 3829840 h 6507156"/>
              <a:gd name="connsiteX7162" fmla="*/ 3458785 w 9124939"/>
              <a:gd name="connsiteY7162" fmla="*/ 3823494 h 6507156"/>
              <a:gd name="connsiteX7163" fmla="*/ 3467354 w 9124939"/>
              <a:gd name="connsiteY7163" fmla="*/ 3824128 h 6507156"/>
              <a:gd name="connsiteX7164" fmla="*/ 3475606 w 9124939"/>
              <a:gd name="connsiteY7164" fmla="*/ 3831427 h 6507156"/>
              <a:gd name="connsiteX7165" fmla="*/ 3484493 w 9124939"/>
              <a:gd name="connsiteY7165" fmla="*/ 3842216 h 6507156"/>
              <a:gd name="connsiteX7166" fmla="*/ 3476876 w 9124939"/>
              <a:gd name="connsiteY7166" fmla="*/ 3827301 h 6507156"/>
              <a:gd name="connsiteX7167" fmla="*/ 3468306 w 9124939"/>
              <a:gd name="connsiteY7167" fmla="*/ 3812704 h 6507156"/>
              <a:gd name="connsiteX7168" fmla="*/ 3455611 w 9124939"/>
              <a:gd name="connsiteY7168" fmla="*/ 3813974 h 6507156"/>
              <a:gd name="connsiteX7169" fmla="*/ 3441646 w 9124939"/>
              <a:gd name="connsiteY7169" fmla="*/ 3815878 h 6507156"/>
              <a:gd name="connsiteX7170" fmla="*/ 3432125 w 9124939"/>
              <a:gd name="connsiteY7170" fmla="*/ 3814291 h 6507156"/>
              <a:gd name="connsiteX7171" fmla="*/ 3431173 w 9124939"/>
              <a:gd name="connsiteY7171" fmla="*/ 3797156 h 6507156"/>
              <a:gd name="connsiteX7172" fmla="*/ 3438472 w 9124939"/>
              <a:gd name="connsiteY7172" fmla="*/ 3789857 h 6507156"/>
              <a:gd name="connsiteX7173" fmla="*/ 3446089 w 9124939"/>
              <a:gd name="connsiteY7173" fmla="*/ 3792078 h 6507156"/>
              <a:gd name="connsiteX7174" fmla="*/ 3443550 w 9124939"/>
              <a:gd name="connsiteY7174" fmla="*/ 3783510 h 6507156"/>
              <a:gd name="connsiteX7175" fmla="*/ 3459420 w 9124939"/>
              <a:gd name="connsiteY7175" fmla="*/ 3764471 h 6507156"/>
              <a:gd name="connsiteX7176" fmla="*/ 3534322 w 9124939"/>
              <a:gd name="connsiteY7176" fmla="*/ 3761615 h 6507156"/>
              <a:gd name="connsiteX7177" fmla="*/ 3530196 w 9124939"/>
              <a:gd name="connsiteY7177" fmla="*/ 3771135 h 6507156"/>
              <a:gd name="connsiteX7178" fmla="*/ 3538131 w 9124939"/>
              <a:gd name="connsiteY7178" fmla="*/ 3805723 h 6507156"/>
              <a:gd name="connsiteX7179" fmla="*/ 3554000 w 9124939"/>
              <a:gd name="connsiteY7179" fmla="*/ 3807627 h 6507156"/>
              <a:gd name="connsiteX7180" fmla="*/ 3560347 w 9124939"/>
              <a:gd name="connsiteY7180" fmla="*/ 3798425 h 6507156"/>
              <a:gd name="connsiteX7181" fmla="*/ 3546382 w 9124939"/>
              <a:gd name="connsiteY7181" fmla="*/ 3786684 h 6507156"/>
              <a:gd name="connsiteX7182" fmla="*/ 3547335 w 9124939"/>
              <a:gd name="connsiteY7182" fmla="*/ 3779385 h 6507156"/>
              <a:gd name="connsiteX7183" fmla="*/ 3564156 w 9124939"/>
              <a:gd name="connsiteY7183" fmla="*/ 3783510 h 6507156"/>
              <a:gd name="connsiteX7184" fmla="*/ 3573995 w 9124939"/>
              <a:gd name="connsiteY7184" fmla="*/ 3800011 h 6507156"/>
              <a:gd name="connsiteX7185" fmla="*/ 3573043 w 9124939"/>
              <a:gd name="connsiteY7185" fmla="*/ 3807627 h 6507156"/>
              <a:gd name="connsiteX7186" fmla="*/ 3581612 w 9124939"/>
              <a:gd name="connsiteY7186" fmla="*/ 3800011 h 6507156"/>
              <a:gd name="connsiteX7187" fmla="*/ 3572725 w 9124939"/>
              <a:gd name="connsiteY7187" fmla="*/ 3791761 h 6507156"/>
              <a:gd name="connsiteX7188" fmla="*/ 3566378 w 9124939"/>
              <a:gd name="connsiteY7188" fmla="*/ 3770817 h 6507156"/>
              <a:gd name="connsiteX7189" fmla="*/ 3570186 w 9124939"/>
              <a:gd name="connsiteY7189" fmla="*/ 3751778 h 6507156"/>
              <a:gd name="connsiteX7190" fmla="*/ 3586055 w 9124939"/>
              <a:gd name="connsiteY7190" fmla="*/ 3736864 h 6507156"/>
              <a:gd name="connsiteX7191" fmla="*/ 3620967 w 9124939"/>
              <a:gd name="connsiteY7191" fmla="*/ 3740671 h 6507156"/>
              <a:gd name="connsiteX7192" fmla="*/ 3647628 w 9124939"/>
              <a:gd name="connsiteY7192" fmla="*/ 3743527 h 6507156"/>
              <a:gd name="connsiteX7193" fmla="*/ 3666671 w 9124939"/>
              <a:gd name="connsiteY7193" fmla="*/ 3761615 h 6507156"/>
              <a:gd name="connsiteX7194" fmla="*/ 3691109 w 9124939"/>
              <a:gd name="connsiteY7194" fmla="*/ 3792078 h 6507156"/>
              <a:gd name="connsiteX7195" fmla="*/ 3714595 w 9124939"/>
              <a:gd name="connsiteY7195" fmla="*/ 3794934 h 6507156"/>
              <a:gd name="connsiteX7196" fmla="*/ 3692061 w 9124939"/>
              <a:gd name="connsiteY7196" fmla="*/ 3784145 h 6507156"/>
              <a:gd name="connsiteX7197" fmla="*/ 3679683 w 9124939"/>
              <a:gd name="connsiteY7197" fmla="*/ 3774308 h 6507156"/>
              <a:gd name="connsiteX7198" fmla="*/ 3679366 w 9124939"/>
              <a:gd name="connsiteY7198" fmla="*/ 3758124 h 6507156"/>
              <a:gd name="connsiteX7199" fmla="*/ 3667305 w 9124939"/>
              <a:gd name="connsiteY7199" fmla="*/ 3743527 h 6507156"/>
              <a:gd name="connsiteX7200" fmla="*/ 3652706 w 9124939"/>
              <a:gd name="connsiteY7200" fmla="*/ 3738133 h 6507156"/>
              <a:gd name="connsiteX7201" fmla="*/ 3630172 w 9124939"/>
              <a:gd name="connsiteY7201" fmla="*/ 3733373 h 6507156"/>
              <a:gd name="connsiteX7202" fmla="*/ 3604781 w 9124939"/>
              <a:gd name="connsiteY7202" fmla="*/ 3721949 h 6507156"/>
              <a:gd name="connsiteX7203" fmla="*/ 3605733 w 9124939"/>
              <a:gd name="connsiteY7203" fmla="*/ 3708304 h 6507156"/>
              <a:gd name="connsiteX7204" fmla="*/ 3607955 w 9124939"/>
              <a:gd name="connsiteY7204" fmla="*/ 3705131 h 6507156"/>
              <a:gd name="connsiteX7205" fmla="*/ 3619698 w 9124939"/>
              <a:gd name="connsiteY7205" fmla="*/ 3711477 h 6507156"/>
              <a:gd name="connsiteX7206" fmla="*/ 3622872 w 9124939"/>
              <a:gd name="connsiteY7206" fmla="*/ 3705131 h 6507156"/>
              <a:gd name="connsiteX7207" fmla="*/ 3625093 w 9124939"/>
              <a:gd name="connsiteY7207" fmla="*/ 3699736 h 6507156"/>
              <a:gd name="connsiteX7208" fmla="*/ 3602559 w 9124939"/>
              <a:gd name="connsiteY7208" fmla="*/ 3687361 h 6507156"/>
              <a:gd name="connsiteX7209" fmla="*/ 3599068 w 9124939"/>
              <a:gd name="connsiteY7209" fmla="*/ 3674668 h 6507156"/>
              <a:gd name="connsiteX7210" fmla="*/ 3613985 w 9124939"/>
              <a:gd name="connsiteY7210" fmla="*/ 3660705 h 6507156"/>
              <a:gd name="connsiteX7211" fmla="*/ 3605416 w 9124939"/>
              <a:gd name="connsiteY7211" fmla="*/ 3652455 h 6507156"/>
              <a:gd name="connsiteX7212" fmla="*/ 3602242 w 9124939"/>
              <a:gd name="connsiteY7212" fmla="*/ 3659753 h 6507156"/>
              <a:gd name="connsiteX7213" fmla="*/ 3590816 w 9124939"/>
              <a:gd name="connsiteY7213" fmla="*/ 3662927 h 6507156"/>
              <a:gd name="connsiteX7214" fmla="*/ 3587642 w 9124939"/>
              <a:gd name="connsiteY7214" fmla="*/ 3651503 h 6507156"/>
              <a:gd name="connsiteX7215" fmla="*/ 3594625 w 9124939"/>
              <a:gd name="connsiteY7215" fmla="*/ 3641983 h 6507156"/>
              <a:gd name="connsiteX7216" fmla="*/ 3605098 w 9124939"/>
              <a:gd name="connsiteY7216" fmla="*/ 3638810 h 6507156"/>
              <a:gd name="connsiteX7217" fmla="*/ 3616841 w 9124939"/>
              <a:gd name="connsiteY7217" fmla="*/ 3639444 h 6507156"/>
              <a:gd name="connsiteX7218" fmla="*/ 3623189 w 9124939"/>
              <a:gd name="connsiteY7218" fmla="*/ 3626751 h 6507156"/>
              <a:gd name="connsiteX7219" fmla="*/ 3612716 w 9124939"/>
              <a:gd name="connsiteY7219" fmla="*/ 3618818 h 6507156"/>
              <a:gd name="connsiteX7220" fmla="*/ 3600655 w 9124939"/>
              <a:gd name="connsiteY7220" fmla="*/ 3607077 h 6507156"/>
              <a:gd name="connsiteX7221" fmla="*/ 3599385 w 9124939"/>
              <a:gd name="connsiteY7221" fmla="*/ 3597875 h 6507156"/>
              <a:gd name="connsiteX7222" fmla="*/ 3594307 w 9124939"/>
              <a:gd name="connsiteY7222" fmla="*/ 3586134 h 6507156"/>
              <a:gd name="connsiteX7223" fmla="*/ 3586690 w 9124939"/>
              <a:gd name="connsiteY7223" fmla="*/ 3578835 h 6507156"/>
              <a:gd name="connsiteX7224" fmla="*/ 3573995 w 9124939"/>
              <a:gd name="connsiteY7224" fmla="*/ 3581374 h 6507156"/>
              <a:gd name="connsiteX7225" fmla="*/ 3560347 w 9124939"/>
              <a:gd name="connsiteY7225" fmla="*/ 3575027 h 6507156"/>
              <a:gd name="connsiteX7226" fmla="*/ 3558126 w 9124939"/>
              <a:gd name="connsiteY7226" fmla="*/ 3586451 h 6507156"/>
              <a:gd name="connsiteX7227" fmla="*/ 3555904 w 9124939"/>
              <a:gd name="connsiteY7227" fmla="*/ 3589624 h 6507156"/>
              <a:gd name="connsiteX7228" fmla="*/ 3552730 w 9124939"/>
              <a:gd name="connsiteY7228" fmla="*/ 3578200 h 6507156"/>
              <a:gd name="connsiteX7229" fmla="*/ 3552730 w 9124939"/>
              <a:gd name="connsiteY7229" fmla="*/ 3561065 h 6507156"/>
              <a:gd name="connsiteX7230" fmla="*/ 3556856 w 9124939"/>
              <a:gd name="connsiteY7230" fmla="*/ 3546468 h 6507156"/>
              <a:gd name="connsiteX7231" fmla="*/ 3563204 w 9124939"/>
              <a:gd name="connsiteY7231" fmla="*/ 3548372 h 6507156"/>
              <a:gd name="connsiteX7232" fmla="*/ 3563204 w 9124939"/>
              <a:gd name="connsiteY7232" fmla="*/ 3555670 h 6507156"/>
              <a:gd name="connsiteX7233" fmla="*/ 3565425 w 9124939"/>
              <a:gd name="connsiteY7233" fmla="*/ 3567411 h 6507156"/>
              <a:gd name="connsiteX7234" fmla="*/ 3576216 w 9124939"/>
              <a:gd name="connsiteY7234" fmla="*/ 3578200 h 6507156"/>
              <a:gd name="connsiteX7235" fmla="*/ 3583516 w 9124939"/>
              <a:gd name="connsiteY7235" fmla="*/ 3574393 h 6507156"/>
              <a:gd name="connsiteX7236" fmla="*/ 3595692 w 9124939"/>
              <a:gd name="connsiteY7236" fmla="*/ 3570436 h 6507156"/>
              <a:gd name="connsiteX7237" fmla="*/ 3596633 w 9124939"/>
              <a:gd name="connsiteY7237" fmla="*/ 3561074 h 6507156"/>
              <a:gd name="connsiteX7238" fmla="*/ 3588977 w 9124939"/>
              <a:gd name="connsiteY7238" fmla="*/ 3536944 h 6507156"/>
              <a:gd name="connsiteX7239" fmla="*/ 3590891 w 9124939"/>
              <a:gd name="connsiteY7239" fmla="*/ 3525196 h 6507156"/>
              <a:gd name="connsiteX7240" fmla="*/ 3587701 w 9124939"/>
              <a:gd name="connsiteY7240" fmla="*/ 3504559 h 6507156"/>
              <a:gd name="connsiteX7241" fmla="*/ 3585149 w 9124939"/>
              <a:gd name="connsiteY7241" fmla="*/ 3481064 h 6507156"/>
              <a:gd name="connsiteX7242" fmla="*/ 3577812 w 9124939"/>
              <a:gd name="connsiteY7242" fmla="*/ 3469951 h 6507156"/>
              <a:gd name="connsiteX7243" fmla="*/ 3564733 w 9124939"/>
              <a:gd name="connsiteY7243" fmla="*/ 3471856 h 6507156"/>
              <a:gd name="connsiteX7244" fmla="*/ 3558353 w 9124939"/>
              <a:gd name="connsiteY7244" fmla="*/ 3461379 h 6507156"/>
              <a:gd name="connsiteX7245" fmla="*/ 3558353 w 9124939"/>
              <a:gd name="connsiteY7245" fmla="*/ 3443599 h 6507156"/>
              <a:gd name="connsiteX7246" fmla="*/ 3546869 w 9124939"/>
              <a:gd name="connsiteY7246" fmla="*/ 3446774 h 6507156"/>
              <a:gd name="connsiteX7247" fmla="*/ 3551016 w 9124939"/>
              <a:gd name="connsiteY7247" fmla="*/ 3458521 h 6507156"/>
              <a:gd name="connsiteX7248" fmla="*/ 3541446 w 9124939"/>
              <a:gd name="connsiteY7248" fmla="*/ 3460744 h 6507156"/>
              <a:gd name="connsiteX7249" fmla="*/ 3527410 w 9124939"/>
              <a:gd name="connsiteY7249" fmla="*/ 3445821 h 6507156"/>
              <a:gd name="connsiteX7250" fmla="*/ 3530919 w 9124939"/>
              <a:gd name="connsiteY7250" fmla="*/ 3433440 h 6507156"/>
              <a:gd name="connsiteX7251" fmla="*/ 3532195 w 9124939"/>
              <a:gd name="connsiteY7251" fmla="*/ 3386767 h 6507156"/>
              <a:gd name="connsiteX7252" fmla="*/ 3535385 w 9124939"/>
              <a:gd name="connsiteY7252" fmla="*/ 3386767 h 6507156"/>
              <a:gd name="connsiteX7253" fmla="*/ 3533471 w 9124939"/>
              <a:gd name="connsiteY7253" fmla="*/ 3408992 h 6507156"/>
              <a:gd name="connsiteX7254" fmla="*/ 3544317 w 9124939"/>
              <a:gd name="connsiteY7254" fmla="*/ 3414389 h 6507156"/>
              <a:gd name="connsiteX7255" fmla="*/ 3550697 w 9124939"/>
              <a:gd name="connsiteY7255" fmla="*/ 3402642 h 6507156"/>
              <a:gd name="connsiteX7256" fmla="*/ 3549102 w 9124939"/>
              <a:gd name="connsiteY7256" fmla="*/ 3384544 h 6507156"/>
              <a:gd name="connsiteX7257" fmla="*/ 3543998 w 9124939"/>
              <a:gd name="connsiteY7257" fmla="*/ 3368034 h 6507156"/>
              <a:gd name="connsiteX7258" fmla="*/ 3534428 w 9124939"/>
              <a:gd name="connsiteY7258" fmla="*/ 3371209 h 6507156"/>
              <a:gd name="connsiteX7259" fmla="*/ 3532833 w 9124939"/>
              <a:gd name="connsiteY7259" fmla="*/ 3323584 h 6507156"/>
              <a:gd name="connsiteX7260" fmla="*/ 3538256 w 9124939"/>
              <a:gd name="connsiteY7260" fmla="*/ 3335014 h 6507156"/>
              <a:gd name="connsiteX7261" fmla="*/ 3539213 w 9124939"/>
              <a:gd name="connsiteY7261" fmla="*/ 3319457 h 6507156"/>
              <a:gd name="connsiteX7262" fmla="*/ 3534747 w 9124939"/>
              <a:gd name="connsiteY7262" fmla="*/ 3314060 h 6507156"/>
              <a:gd name="connsiteX7263" fmla="*/ 3530281 w 9124939"/>
              <a:gd name="connsiteY7263" fmla="*/ 3285801 h 6507156"/>
              <a:gd name="connsiteX7264" fmla="*/ 3539532 w 9124939"/>
              <a:gd name="connsiteY7264" fmla="*/ 3262623 h 6507156"/>
              <a:gd name="connsiteX7265" fmla="*/ 3544955 w 9124939"/>
              <a:gd name="connsiteY7265" fmla="*/ 3267386 h 6507156"/>
              <a:gd name="connsiteX7266" fmla="*/ 3544955 w 9124939"/>
              <a:gd name="connsiteY7266" fmla="*/ 3275959 h 6507156"/>
              <a:gd name="connsiteX7267" fmla="*/ 3556120 w 9124939"/>
              <a:gd name="connsiteY7267" fmla="*/ 3288659 h 6507156"/>
              <a:gd name="connsiteX7268" fmla="*/ 3565690 w 9124939"/>
              <a:gd name="connsiteY7268" fmla="*/ 3287706 h 6507156"/>
              <a:gd name="connsiteX7269" fmla="*/ 3580045 w 9124939"/>
              <a:gd name="connsiteY7269" fmla="*/ 3291516 h 6507156"/>
              <a:gd name="connsiteX7270" fmla="*/ 3588977 w 9124939"/>
              <a:gd name="connsiteY7270" fmla="*/ 3309614 h 6507156"/>
              <a:gd name="connsiteX7271" fmla="*/ 3589615 w 9124939"/>
              <a:gd name="connsiteY7271" fmla="*/ 3292469 h 6507156"/>
              <a:gd name="connsiteX7272" fmla="*/ 3597271 w 9124939"/>
              <a:gd name="connsiteY7272" fmla="*/ 3289294 h 6507156"/>
              <a:gd name="connsiteX7273" fmla="*/ 3591848 w 9124939"/>
              <a:gd name="connsiteY7273" fmla="*/ 3286119 h 6507156"/>
              <a:gd name="connsiteX7274" fmla="*/ 3590891 w 9124939"/>
              <a:gd name="connsiteY7274" fmla="*/ 3271514 h 6507156"/>
              <a:gd name="connsiteX7275" fmla="*/ 3604289 w 9124939"/>
              <a:gd name="connsiteY7275" fmla="*/ 3257543 h 6507156"/>
              <a:gd name="connsiteX7276" fmla="*/ 3618325 w 9124939"/>
              <a:gd name="connsiteY7276" fmla="*/ 3251194 h 6507156"/>
              <a:gd name="connsiteX7277" fmla="*/ 3624705 w 9124939"/>
              <a:gd name="connsiteY7277" fmla="*/ 3261671 h 6507156"/>
              <a:gd name="connsiteX7278" fmla="*/ 3625024 w 9124939"/>
              <a:gd name="connsiteY7278" fmla="*/ 3278499 h 6507156"/>
              <a:gd name="connsiteX7279" fmla="*/ 3643207 w 9124939"/>
              <a:gd name="connsiteY7279" fmla="*/ 3288976 h 6507156"/>
              <a:gd name="connsiteX7280" fmla="*/ 3647992 w 9124939"/>
              <a:gd name="connsiteY7280" fmla="*/ 3268973 h 6507156"/>
              <a:gd name="connsiteX7281" fmla="*/ 3639379 w 9124939"/>
              <a:gd name="connsiteY7281" fmla="*/ 3261353 h 6507156"/>
              <a:gd name="connsiteX7282" fmla="*/ 3632999 w 9124939"/>
              <a:gd name="connsiteY7282" fmla="*/ 3261353 h 6507156"/>
              <a:gd name="connsiteX7283" fmla="*/ 3638422 w 9124939"/>
              <a:gd name="connsiteY7283" fmla="*/ 3250876 h 6507156"/>
              <a:gd name="connsiteX7284" fmla="*/ 3634275 w 9124939"/>
              <a:gd name="connsiteY7284" fmla="*/ 3238494 h 6507156"/>
              <a:gd name="connsiteX7285" fmla="*/ 3639060 w 9124939"/>
              <a:gd name="connsiteY7285" fmla="*/ 3219444 h 6507156"/>
              <a:gd name="connsiteX7286" fmla="*/ 3655010 w 9124939"/>
              <a:gd name="connsiteY7286" fmla="*/ 3214999 h 6507156"/>
              <a:gd name="connsiteX7287" fmla="*/ 3674469 w 9124939"/>
              <a:gd name="connsiteY7287" fmla="*/ 3220079 h 6507156"/>
              <a:gd name="connsiteX7288" fmla="*/ 3685634 w 9124939"/>
              <a:gd name="connsiteY7288" fmla="*/ 3209601 h 6507156"/>
              <a:gd name="connsiteX7289" fmla="*/ 3708284 w 9124939"/>
              <a:gd name="connsiteY7289" fmla="*/ 3205156 h 6507156"/>
              <a:gd name="connsiteX7290" fmla="*/ 3728381 w 9124939"/>
              <a:gd name="connsiteY7290" fmla="*/ 3215316 h 6507156"/>
              <a:gd name="connsiteX7291" fmla="*/ 3730614 w 9124939"/>
              <a:gd name="connsiteY7291" fmla="*/ 3223889 h 6507156"/>
              <a:gd name="connsiteX7292" fmla="*/ 3730933 w 9124939"/>
              <a:gd name="connsiteY7292" fmla="*/ 3248019 h 6507156"/>
              <a:gd name="connsiteX7293" fmla="*/ 3736356 w 9124939"/>
              <a:gd name="connsiteY7293" fmla="*/ 3252146 h 6507156"/>
              <a:gd name="connsiteX7294" fmla="*/ 3737313 w 9124939"/>
              <a:gd name="connsiteY7294" fmla="*/ 3264846 h 6507156"/>
              <a:gd name="connsiteX7295" fmla="*/ 3727105 w 9124939"/>
              <a:gd name="connsiteY7295" fmla="*/ 3268338 h 6507156"/>
              <a:gd name="connsiteX7296" fmla="*/ 3719449 w 9124939"/>
              <a:gd name="connsiteY7296" fmla="*/ 3271514 h 6507156"/>
              <a:gd name="connsiteX7297" fmla="*/ 3719449 w 9124939"/>
              <a:gd name="connsiteY7297" fmla="*/ 3282944 h 6507156"/>
              <a:gd name="connsiteX7298" fmla="*/ 3737632 w 9124939"/>
              <a:gd name="connsiteY7298" fmla="*/ 3270243 h 6507156"/>
              <a:gd name="connsiteX7299" fmla="*/ 3739865 w 9124939"/>
              <a:gd name="connsiteY7299" fmla="*/ 3276276 h 6507156"/>
              <a:gd name="connsiteX7300" fmla="*/ 3731252 w 9124939"/>
              <a:gd name="connsiteY7300" fmla="*/ 3287071 h 6507156"/>
              <a:gd name="connsiteX7301" fmla="*/ 3727424 w 9124939"/>
              <a:gd name="connsiteY7301" fmla="*/ 3290246 h 6507156"/>
              <a:gd name="connsiteX7302" fmla="*/ 3724234 w 9124939"/>
              <a:gd name="connsiteY7302" fmla="*/ 3292787 h 6507156"/>
              <a:gd name="connsiteX7303" fmla="*/ 3721682 w 9124939"/>
              <a:gd name="connsiteY7303" fmla="*/ 3295327 h 6507156"/>
              <a:gd name="connsiteX7304" fmla="*/ 3720087 w 9124939"/>
              <a:gd name="connsiteY7304" fmla="*/ 3298501 h 6507156"/>
              <a:gd name="connsiteX7305" fmla="*/ 3718811 w 9124939"/>
              <a:gd name="connsiteY7305" fmla="*/ 3302629 h 6507156"/>
              <a:gd name="connsiteX7306" fmla="*/ 3717854 w 9124939"/>
              <a:gd name="connsiteY7306" fmla="*/ 3307074 h 6507156"/>
              <a:gd name="connsiteX7307" fmla="*/ 3728381 w 9124939"/>
              <a:gd name="connsiteY7307" fmla="*/ 3302946 h 6507156"/>
              <a:gd name="connsiteX7308" fmla="*/ 3738589 w 9124939"/>
              <a:gd name="connsiteY7308" fmla="*/ 3291199 h 6507156"/>
              <a:gd name="connsiteX7309" fmla="*/ 3754539 w 9124939"/>
              <a:gd name="connsiteY7309" fmla="*/ 3295327 h 6507156"/>
              <a:gd name="connsiteX7310" fmla="*/ 3767618 w 9124939"/>
              <a:gd name="connsiteY7310" fmla="*/ 3291834 h 6507156"/>
              <a:gd name="connsiteX7311" fmla="*/ 3783568 w 9124939"/>
              <a:gd name="connsiteY7311" fmla="*/ 3288659 h 6507156"/>
              <a:gd name="connsiteX7312" fmla="*/ 3797285 w 9124939"/>
              <a:gd name="connsiteY7312" fmla="*/ 3306439 h 6507156"/>
              <a:gd name="connsiteX7313" fmla="*/ 3793457 w 9124939"/>
              <a:gd name="connsiteY7313" fmla="*/ 3338190 h 6507156"/>
              <a:gd name="connsiteX7314" fmla="*/ 3778464 w 9124939"/>
              <a:gd name="connsiteY7314" fmla="*/ 3348985 h 6507156"/>
              <a:gd name="connsiteX7315" fmla="*/ 3776869 w 9124939"/>
              <a:gd name="connsiteY7315" fmla="*/ 3358509 h 6507156"/>
              <a:gd name="connsiteX7316" fmla="*/ 3772403 w 9124939"/>
              <a:gd name="connsiteY7316" fmla="*/ 3357239 h 6507156"/>
              <a:gd name="connsiteX7317" fmla="*/ 3771127 w 9124939"/>
              <a:gd name="connsiteY7317" fmla="*/ 3342317 h 6507156"/>
              <a:gd name="connsiteX7318" fmla="*/ 3759324 w 9124939"/>
              <a:gd name="connsiteY7318" fmla="*/ 3343586 h 6507156"/>
              <a:gd name="connsiteX7319" fmla="*/ 3744650 w 9124939"/>
              <a:gd name="connsiteY7319" fmla="*/ 3359779 h 6507156"/>
              <a:gd name="connsiteX7320" fmla="*/ 3747521 w 9124939"/>
              <a:gd name="connsiteY7320" fmla="*/ 3335332 h 6507156"/>
              <a:gd name="connsiteX7321" fmla="*/ 3736994 w 9124939"/>
              <a:gd name="connsiteY7321" fmla="*/ 3342952 h 6507156"/>
              <a:gd name="connsiteX7322" fmla="*/ 3730933 w 9124939"/>
              <a:gd name="connsiteY7322" fmla="*/ 3354382 h 6507156"/>
              <a:gd name="connsiteX7323" fmla="*/ 3725510 w 9124939"/>
              <a:gd name="connsiteY7323" fmla="*/ 3370257 h 6507156"/>
              <a:gd name="connsiteX7324" fmla="*/ 3736356 w 9124939"/>
              <a:gd name="connsiteY7324" fmla="*/ 3379464 h 6507156"/>
              <a:gd name="connsiteX7325" fmla="*/ 3735399 w 9124939"/>
              <a:gd name="connsiteY7325" fmla="*/ 3391212 h 6507156"/>
              <a:gd name="connsiteX7326" fmla="*/ 3727105 w 9124939"/>
              <a:gd name="connsiteY7326" fmla="*/ 3403912 h 6507156"/>
              <a:gd name="connsiteX7327" fmla="*/ 3705732 w 9124939"/>
              <a:gd name="connsiteY7327" fmla="*/ 3388354 h 6507156"/>
              <a:gd name="connsiteX7328" fmla="*/ 3704456 w 9124939"/>
              <a:gd name="connsiteY7328" fmla="*/ 3394705 h 6507156"/>
              <a:gd name="connsiteX7329" fmla="*/ 3693928 w 9124939"/>
              <a:gd name="connsiteY7329" fmla="*/ 3400102 h 6507156"/>
              <a:gd name="connsiteX7330" fmla="*/ 3707646 w 9124939"/>
              <a:gd name="connsiteY7330" fmla="*/ 3407404 h 6507156"/>
              <a:gd name="connsiteX7331" fmla="*/ 3717216 w 9124939"/>
              <a:gd name="connsiteY7331" fmla="*/ 3413438 h 6507156"/>
              <a:gd name="connsiteX7332" fmla="*/ 3713388 w 9124939"/>
              <a:gd name="connsiteY7332" fmla="*/ 3423279 h 6507156"/>
              <a:gd name="connsiteX7333" fmla="*/ 3695204 w 9124939"/>
              <a:gd name="connsiteY7333" fmla="*/ 3426455 h 6507156"/>
              <a:gd name="connsiteX7334" fmla="*/ 3683720 w 9124939"/>
              <a:gd name="connsiteY7334" fmla="*/ 3412802 h 6507156"/>
              <a:gd name="connsiteX7335" fmla="*/ 3679254 w 9124939"/>
              <a:gd name="connsiteY7335" fmla="*/ 3427725 h 6507156"/>
              <a:gd name="connsiteX7336" fmla="*/ 3668727 w 9124939"/>
              <a:gd name="connsiteY7336" fmla="*/ 3430900 h 6507156"/>
              <a:gd name="connsiteX7337" fmla="*/ 3688824 w 9124939"/>
              <a:gd name="connsiteY7337" fmla="*/ 3439154 h 6507156"/>
              <a:gd name="connsiteX7338" fmla="*/ 3676383 w 9124939"/>
              <a:gd name="connsiteY7338" fmla="*/ 3451854 h 6507156"/>
              <a:gd name="connsiteX7339" fmla="*/ 3663623 w 9124939"/>
              <a:gd name="connsiteY7339" fmla="*/ 3464871 h 6507156"/>
              <a:gd name="connsiteX7340" fmla="*/ 3679573 w 9124939"/>
              <a:gd name="connsiteY7340" fmla="*/ 3464554 h 6507156"/>
              <a:gd name="connsiteX7341" fmla="*/ 3682763 w 9124939"/>
              <a:gd name="connsiteY7341" fmla="*/ 3475031 h 6507156"/>
              <a:gd name="connsiteX7342" fmla="*/ 3671598 w 9124939"/>
              <a:gd name="connsiteY7342" fmla="*/ 3485826 h 6507156"/>
              <a:gd name="connsiteX7343" fmla="*/ 3669684 w 9124939"/>
              <a:gd name="connsiteY7343" fmla="*/ 3515036 h 6507156"/>
              <a:gd name="connsiteX7344" fmla="*/ 3655967 w 9124939"/>
              <a:gd name="connsiteY7344" fmla="*/ 3527736 h 6507156"/>
              <a:gd name="connsiteX7345" fmla="*/ 3656924 w 9124939"/>
              <a:gd name="connsiteY7345" fmla="*/ 3544881 h 6507156"/>
              <a:gd name="connsiteX7346" fmla="*/ 3679254 w 9124939"/>
              <a:gd name="connsiteY7346" fmla="*/ 3544881 h 6507156"/>
              <a:gd name="connsiteX7347" fmla="*/ 3681806 w 9124939"/>
              <a:gd name="connsiteY7347" fmla="*/ 3561391 h 6507156"/>
              <a:gd name="connsiteX7348" fmla="*/ 3674469 w 9124939"/>
              <a:gd name="connsiteY7348" fmla="*/ 3570916 h 6507156"/>
              <a:gd name="connsiteX7349" fmla="*/ 3660433 w 9124939"/>
              <a:gd name="connsiteY7349" fmla="*/ 3564884 h 6507156"/>
              <a:gd name="connsiteX7350" fmla="*/ 3654053 w 9124939"/>
              <a:gd name="connsiteY7350" fmla="*/ 3575679 h 6507156"/>
              <a:gd name="connsiteX7351" fmla="*/ 3661301 w 9124939"/>
              <a:gd name="connsiteY7351" fmla="*/ 3578384 h 6507156"/>
              <a:gd name="connsiteX7352" fmla="*/ 3661910 w 9124939"/>
              <a:gd name="connsiteY7352" fmla="*/ 3578200 h 6507156"/>
              <a:gd name="connsiteX7353" fmla="*/ 3655880 w 9124939"/>
              <a:gd name="connsiteY7353" fmla="*/ 3588672 h 6507156"/>
              <a:gd name="connsiteX7354" fmla="*/ 3676509 w 9124939"/>
              <a:gd name="connsiteY7354" fmla="*/ 3576931 h 6507156"/>
              <a:gd name="connsiteX7355" fmla="*/ 3693648 w 9124939"/>
              <a:gd name="connsiteY7355" fmla="*/ 3582960 h 6507156"/>
              <a:gd name="connsiteX7356" fmla="*/ 3702217 w 9124939"/>
              <a:gd name="connsiteY7356" fmla="*/ 3582008 h 6507156"/>
              <a:gd name="connsiteX7357" fmla="*/ 3708565 w 9124939"/>
              <a:gd name="connsiteY7357" fmla="*/ 3592480 h 6507156"/>
              <a:gd name="connsiteX7358" fmla="*/ 3709517 w 9124939"/>
              <a:gd name="connsiteY7358" fmla="*/ 3602000 h 6507156"/>
              <a:gd name="connsiteX7359" fmla="*/ 3707613 w 9124939"/>
              <a:gd name="connsiteY7359" fmla="*/ 3613424 h 6507156"/>
              <a:gd name="connsiteX7360" fmla="*/ 3694918 w 9124939"/>
              <a:gd name="connsiteY7360" fmla="*/ 3629290 h 6507156"/>
              <a:gd name="connsiteX7361" fmla="*/ 3719356 w 9124939"/>
              <a:gd name="connsiteY7361" fmla="*/ 3634685 h 6507156"/>
              <a:gd name="connsiteX7362" fmla="*/ 3726021 w 9124939"/>
              <a:gd name="connsiteY7362" fmla="*/ 3651185 h 6507156"/>
              <a:gd name="connsiteX7363" fmla="*/ 3735225 w 9124939"/>
              <a:gd name="connsiteY7363" fmla="*/ 3634367 h 6507156"/>
              <a:gd name="connsiteX7364" fmla="*/ 3750142 w 9124939"/>
              <a:gd name="connsiteY7364" fmla="*/ 3643887 h 6507156"/>
              <a:gd name="connsiteX7365" fmla="*/ 3770455 w 9124939"/>
              <a:gd name="connsiteY7365" fmla="*/ 3660388 h 6507156"/>
              <a:gd name="connsiteX7366" fmla="*/ 3780928 w 9124939"/>
              <a:gd name="connsiteY7366" fmla="*/ 3651820 h 6507156"/>
              <a:gd name="connsiteX7367" fmla="*/ 3810762 w 9124939"/>
              <a:gd name="connsiteY7367" fmla="*/ 3645156 h 6507156"/>
              <a:gd name="connsiteX7368" fmla="*/ 3812667 w 9124939"/>
              <a:gd name="connsiteY7368" fmla="*/ 3653724 h 6507156"/>
              <a:gd name="connsiteX7369" fmla="*/ 3799337 w 9124939"/>
              <a:gd name="connsiteY7369" fmla="*/ 3680379 h 6507156"/>
              <a:gd name="connsiteX7370" fmla="*/ 3792037 w 9124939"/>
              <a:gd name="connsiteY7370" fmla="*/ 3686726 h 6507156"/>
              <a:gd name="connsiteX7371" fmla="*/ 3777120 w 9124939"/>
              <a:gd name="connsiteY7371" fmla="*/ 3694976 h 6507156"/>
              <a:gd name="connsiteX7372" fmla="*/ 3781563 w 9124939"/>
              <a:gd name="connsiteY7372" fmla="*/ 3724488 h 6507156"/>
              <a:gd name="connsiteX7373" fmla="*/ 3789180 w 9124939"/>
              <a:gd name="connsiteY7373" fmla="*/ 3726709 h 6507156"/>
              <a:gd name="connsiteX7374" fmla="*/ 3801876 w 9124939"/>
              <a:gd name="connsiteY7374" fmla="*/ 3713699 h 6507156"/>
              <a:gd name="connsiteX7375" fmla="*/ 3825997 w 9124939"/>
              <a:gd name="connsiteY7375" fmla="*/ 3709256 h 6507156"/>
              <a:gd name="connsiteX7376" fmla="*/ 3852340 w 9124939"/>
              <a:gd name="connsiteY7376" fmla="*/ 3721949 h 6507156"/>
              <a:gd name="connsiteX7377" fmla="*/ 3848214 w 9124939"/>
              <a:gd name="connsiteY7377" fmla="*/ 3703862 h 6507156"/>
              <a:gd name="connsiteX7378" fmla="*/ 3861861 w 9124939"/>
              <a:gd name="connsiteY7378" fmla="*/ 3705131 h 6507156"/>
              <a:gd name="connsiteX7379" fmla="*/ 3862496 w 9124939"/>
              <a:gd name="connsiteY7379" fmla="*/ 3693390 h 6507156"/>
              <a:gd name="connsiteX7380" fmla="*/ 3899630 w 9124939"/>
              <a:gd name="connsiteY7380" fmla="*/ 3671812 h 6507156"/>
              <a:gd name="connsiteX7381" fmla="*/ 3911373 w 9124939"/>
              <a:gd name="connsiteY7381" fmla="*/ 3675937 h 6507156"/>
              <a:gd name="connsiteX7382" fmla="*/ 3908199 w 9124939"/>
              <a:gd name="connsiteY7382" fmla="*/ 3684505 h 6507156"/>
              <a:gd name="connsiteX7383" fmla="*/ 3922799 w 9124939"/>
              <a:gd name="connsiteY7383" fmla="*/ 3675937 h 6507156"/>
              <a:gd name="connsiteX7384" fmla="*/ 3925972 w 9124939"/>
              <a:gd name="connsiteY7384" fmla="*/ 3660071 h 6507156"/>
              <a:gd name="connsiteX7385" fmla="*/ 3944698 w 9124939"/>
              <a:gd name="connsiteY7385" fmla="*/ 3638810 h 6507156"/>
              <a:gd name="connsiteX7386" fmla="*/ 3975484 w 9124939"/>
              <a:gd name="connsiteY7386" fmla="*/ 3638492 h 6507156"/>
              <a:gd name="connsiteX7387" fmla="*/ 3975484 w 9124939"/>
              <a:gd name="connsiteY7387" fmla="*/ 3643887 h 6507156"/>
              <a:gd name="connsiteX7388" fmla="*/ 3953267 w 9124939"/>
              <a:gd name="connsiteY7388" fmla="*/ 3643252 h 6507156"/>
              <a:gd name="connsiteX7389" fmla="*/ 3949141 w 9124939"/>
              <a:gd name="connsiteY7389" fmla="*/ 3657532 h 6507156"/>
              <a:gd name="connsiteX7390" fmla="*/ 3939620 w 9124939"/>
              <a:gd name="connsiteY7390" fmla="*/ 3662927 h 6507156"/>
              <a:gd name="connsiteX7391" fmla="*/ 3940889 w 9124939"/>
              <a:gd name="connsiteY7391" fmla="*/ 3670225 h 6507156"/>
              <a:gd name="connsiteX7392" fmla="*/ 3948189 w 9124939"/>
              <a:gd name="connsiteY7392" fmla="*/ 3675620 h 6507156"/>
              <a:gd name="connsiteX7393" fmla="*/ 3965328 w 9124939"/>
              <a:gd name="connsiteY7393" fmla="*/ 3655628 h 6507156"/>
              <a:gd name="connsiteX7394" fmla="*/ 3984053 w 9124939"/>
              <a:gd name="connsiteY7394" fmla="*/ 3652455 h 6507156"/>
              <a:gd name="connsiteX7395" fmla="*/ 3987227 w 9124939"/>
              <a:gd name="connsiteY7395" fmla="*/ 3644839 h 6507156"/>
              <a:gd name="connsiteX7396" fmla="*/ 3993575 w 9124939"/>
              <a:gd name="connsiteY7396" fmla="*/ 3642300 h 6507156"/>
              <a:gd name="connsiteX7397" fmla="*/ 4007222 w 9124939"/>
              <a:gd name="connsiteY7397" fmla="*/ 3657215 h 6507156"/>
              <a:gd name="connsiteX7398" fmla="*/ 4020235 w 9124939"/>
              <a:gd name="connsiteY7398" fmla="*/ 3674985 h 6507156"/>
              <a:gd name="connsiteX7399" fmla="*/ 4025631 w 9124939"/>
              <a:gd name="connsiteY7399" fmla="*/ 3681331 h 6507156"/>
              <a:gd name="connsiteX7400" fmla="*/ 4035152 w 9124939"/>
              <a:gd name="connsiteY7400" fmla="*/ 3680379 h 6507156"/>
              <a:gd name="connsiteX7401" fmla="*/ 4043721 w 9124939"/>
              <a:gd name="connsiteY7401" fmla="*/ 3692755 h 6507156"/>
              <a:gd name="connsiteX7402" fmla="*/ 4046895 w 9124939"/>
              <a:gd name="connsiteY7402" fmla="*/ 3685139 h 6507156"/>
              <a:gd name="connsiteX7403" fmla="*/ 4058638 w 9124939"/>
              <a:gd name="connsiteY7403" fmla="*/ 3686409 h 6507156"/>
              <a:gd name="connsiteX7404" fmla="*/ 4062764 w 9124939"/>
              <a:gd name="connsiteY7404" fmla="*/ 3699102 h 6507156"/>
              <a:gd name="connsiteX7405" fmla="*/ 4070382 w 9124939"/>
              <a:gd name="connsiteY7405" fmla="*/ 3701958 h 6507156"/>
              <a:gd name="connsiteX7406" fmla="*/ 4063717 w 9124939"/>
              <a:gd name="connsiteY7406" fmla="*/ 3705131 h 6507156"/>
              <a:gd name="connsiteX7407" fmla="*/ 4074508 w 9124939"/>
              <a:gd name="connsiteY7407" fmla="*/ 3716555 h 6507156"/>
              <a:gd name="connsiteX7408" fmla="*/ 4070382 w 9124939"/>
              <a:gd name="connsiteY7408" fmla="*/ 3725122 h 6507156"/>
              <a:gd name="connsiteX7409" fmla="*/ 4061178 w 9124939"/>
              <a:gd name="connsiteY7409" fmla="*/ 3730517 h 6507156"/>
              <a:gd name="connsiteX7410" fmla="*/ 4090694 w 9124939"/>
              <a:gd name="connsiteY7410" fmla="*/ 3744797 h 6507156"/>
              <a:gd name="connsiteX7411" fmla="*/ 4104659 w 9124939"/>
              <a:gd name="connsiteY7411" fmla="*/ 3743845 h 6507156"/>
              <a:gd name="connsiteX7412" fmla="*/ 4114180 w 9124939"/>
              <a:gd name="connsiteY7412" fmla="*/ 3744479 h 6507156"/>
              <a:gd name="connsiteX7413" fmla="*/ 4119259 w 9124939"/>
              <a:gd name="connsiteY7413" fmla="*/ 3757172 h 6507156"/>
              <a:gd name="connsiteX7414" fmla="*/ 4127828 w 9124939"/>
              <a:gd name="connsiteY7414" fmla="*/ 3749874 h 6507156"/>
              <a:gd name="connsiteX7415" fmla="*/ 4136397 w 9124939"/>
              <a:gd name="connsiteY7415" fmla="*/ 3758442 h 6507156"/>
              <a:gd name="connsiteX7416" fmla="*/ 4141793 w 9124939"/>
              <a:gd name="connsiteY7416" fmla="*/ 3759394 h 6507156"/>
              <a:gd name="connsiteX7417" fmla="*/ 4142063 w 9124939"/>
              <a:gd name="connsiteY7417" fmla="*/ 3759335 h 6507156"/>
              <a:gd name="connsiteX7418" fmla="*/ 4146820 w 9124939"/>
              <a:gd name="connsiteY7418" fmla="*/ 3748532 h 6507156"/>
              <a:gd name="connsiteX7419" fmla="*/ 4152213 w 9124939"/>
              <a:gd name="connsiteY7419" fmla="*/ 3740907 h 6507156"/>
              <a:gd name="connsiteX7420" fmla="*/ 4144917 w 9124939"/>
              <a:gd name="connsiteY7420" fmla="*/ 3738047 h 6507156"/>
              <a:gd name="connsiteX7421" fmla="*/ 4138256 w 9124939"/>
              <a:gd name="connsiteY7421" fmla="*/ 3724385 h 6507156"/>
              <a:gd name="connsiteX7422" fmla="*/ 4146820 w 9124939"/>
              <a:gd name="connsiteY7422" fmla="*/ 3713582 h 6507156"/>
              <a:gd name="connsiteX7423" fmla="*/ 4159508 w 9124939"/>
              <a:gd name="connsiteY7423" fmla="*/ 3718030 h 6507156"/>
              <a:gd name="connsiteX7424" fmla="*/ 4169975 w 9124939"/>
              <a:gd name="connsiteY7424" fmla="*/ 3707227 h 6507156"/>
              <a:gd name="connsiteX7425" fmla="*/ 4180442 w 9124939"/>
              <a:gd name="connsiteY7425" fmla="*/ 3692612 h 6507156"/>
              <a:gd name="connsiteX7426" fmla="*/ 4235314 w 9124939"/>
              <a:gd name="connsiteY7426" fmla="*/ 3672913 h 6507156"/>
              <a:gd name="connsiteX7427" fmla="*/ 4282575 w 9124939"/>
              <a:gd name="connsiteY7427" fmla="*/ 3664016 h 6507156"/>
              <a:gd name="connsiteX7428" fmla="*/ 4307632 w 9124939"/>
              <a:gd name="connsiteY7428" fmla="*/ 3639233 h 6507156"/>
              <a:gd name="connsiteX7429" fmla="*/ 4332690 w 9124939"/>
              <a:gd name="connsiteY7429" fmla="*/ 3611908 h 6507156"/>
              <a:gd name="connsiteX7430" fmla="*/ 4366628 w 9124939"/>
              <a:gd name="connsiteY7430" fmla="*/ 3606507 h 6507156"/>
              <a:gd name="connsiteX7431" fmla="*/ 4396127 w 9124939"/>
              <a:gd name="connsiteY7431" fmla="*/ 3583948 h 6507156"/>
              <a:gd name="connsiteX7432" fmla="*/ 4432920 w 9124939"/>
              <a:gd name="connsiteY7432" fmla="*/ 3576005 h 6507156"/>
              <a:gd name="connsiteX7433" fmla="*/ 4480497 w 9124939"/>
              <a:gd name="connsiteY7433" fmla="*/ 3563931 h 6507156"/>
              <a:gd name="connsiteX7434" fmla="*/ 4524586 w 9124939"/>
              <a:gd name="connsiteY7434" fmla="*/ 3566790 h 6507156"/>
              <a:gd name="connsiteX7435" fmla="*/ 4550595 w 9124939"/>
              <a:gd name="connsiteY7435" fmla="*/ 3584583 h 6507156"/>
              <a:gd name="connsiteX7436" fmla="*/ 4556939 w 9124939"/>
              <a:gd name="connsiteY7436" fmla="*/ 3604600 h 6507156"/>
              <a:gd name="connsiteX7437" fmla="*/ 4555670 w 9124939"/>
              <a:gd name="connsiteY7437" fmla="*/ 3610002 h 6507156"/>
              <a:gd name="connsiteX7438" fmla="*/ 4550595 w 9124939"/>
              <a:gd name="connsiteY7438" fmla="*/ 3600470 h 6507156"/>
              <a:gd name="connsiteX7439" fmla="*/ 4539811 w 9124939"/>
              <a:gd name="connsiteY7439" fmla="*/ 3583948 h 6507156"/>
              <a:gd name="connsiteX7440" fmla="*/ 4531564 w 9124939"/>
              <a:gd name="connsiteY7440" fmla="*/ 3578546 h 6507156"/>
              <a:gd name="connsiteX7441" fmla="*/ 4521731 w 9124939"/>
              <a:gd name="connsiteY7441" fmla="*/ 3588078 h 6507156"/>
              <a:gd name="connsiteX7442" fmla="*/ 4524903 w 9124939"/>
              <a:gd name="connsiteY7442" fmla="*/ 3603965 h 6507156"/>
              <a:gd name="connsiteX7443" fmla="*/ 4528709 w 9124939"/>
              <a:gd name="connsiteY7443" fmla="*/ 3625888 h 6507156"/>
              <a:gd name="connsiteX7444" fmla="*/ 4551864 w 9124939"/>
              <a:gd name="connsiteY7444" fmla="*/ 3636056 h 6507156"/>
              <a:gd name="connsiteX7445" fmla="*/ 4559476 w 9124939"/>
              <a:gd name="connsiteY7445" fmla="*/ 3644635 h 6507156"/>
              <a:gd name="connsiteX7446" fmla="*/ 4580410 w 9124939"/>
              <a:gd name="connsiteY7446" fmla="*/ 3643364 h 6507156"/>
              <a:gd name="connsiteX7447" fmla="*/ 4602930 w 9124939"/>
              <a:gd name="connsiteY7447" fmla="*/ 3635738 h 6507156"/>
              <a:gd name="connsiteX7448" fmla="*/ 4639406 w 9124939"/>
              <a:gd name="connsiteY7448" fmla="*/ 3608095 h 6507156"/>
              <a:gd name="connsiteX7449" fmla="*/ 4645433 w 9124939"/>
              <a:gd name="connsiteY7449" fmla="*/ 3589032 h 6507156"/>
              <a:gd name="connsiteX7450" fmla="*/ 4649873 w 9124939"/>
              <a:gd name="connsiteY7450" fmla="*/ 3591256 h 6507156"/>
              <a:gd name="connsiteX7451" fmla="*/ 4647653 w 9124939"/>
              <a:gd name="connsiteY7451" fmla="*/ 3607778 h 6507156"/>
              <a:gd name="connsiteX7452" fmla="*/ 4631160 w 9124939"/>
              <a:gd name="connsiteY7452" fmla="*/ 3624935 h 6507156"/>
              <a:gd name="connsiteX7453" fmla="*/ 4606102 w 9124939"/>
              <a:gd name="connsiteY7453" fmla="*/ 3642093 h 6507156"/>
              <a:gd name="connsiteX7454" fmla="*/ 4594366 w 9124939"/>
              <a:gd name="connsiteY7454" fmla="*/ 3643364 h 6507156"/>
              <a:gd name="connsiteX7455" fmla="*/ 4600710 w 9124939"/>
              <a:gd name="connsiteY7455" fmla="*/ 3664016 h 6507156"/>
              <a:gd name="connsiteX7456" fmla="*/ 4609274 w 9124939"/>
              <a:gd name="connsiteY7456" fmla="*/ 3657661 h 6507156"/>
              <a:gd name="connsiteX7457" fmla="*/ 4627036 w 9124939"/>
              <a:gd name="connsiteY7457" fmla="*/ 3644952 h 6507156"/>
              <a:gd name="connsiteX7458" fmla="*/ 4641627 w 9124939"/>
              <a:gd name="connsiteY7458" fmla="*/ 3631925 h 6507156"/>
              <a:gd name="connsiteX7459" fmla="*/ 4642296 w 9124939"/>
              <a:gd name="connsiteY7459" fmla="*/ 3631952 h 6507156"/>
              <a:gd name="connsiteX7460" fmla="*/ 4654524 w 9124939"/>
              <a:gd name="connsiteY7460" fmla="*/ 3616957 h 6507156"/>
              <a:gd name="connsiteX7461" fmla="*/ 4660551 w 9124939"/>
              <a:gd name="connsiteY7461" fmla="*/ 3601082 h 6507156"/>
              <a:gd name="connsiteX7462" fmla="*/ 4679581 w 9124939"/>
              <a:gd name="connsiteY7462" fmla="*/ 3601082 h 6507156"/>
              <a:gd name="connsiteX7463" fmla="*/ 4703051 w 9124939"/>
              <a:gd name="connsiteY7463" fmla="*/ 3600764 h 6507156"/>
              <a:gd name="connsiteX7464" fmla="*/ 4700514 w 9124939"/>
              <a:gd name="connsiteY7464" fmla="*/ 3580762 h 6507156"/>
              <a:gd name="connsiteX7465" fmla="*/ 4690365 w 9124939"/>
              <a:gd name="connsiteY7465" fmla="*/ 3589334 h 6507156"/>
              <a:gd name="connsiteX7466" fmla="*/ 4679581 w 9124939"/>
              <a:gd name="connsiteY7466" fmla="*/ 3582984 h 6507156"/>
              <a:gd name="connsiteX7467" fmla="*/ 4671969 w 9124939"/>
              <a:gd name="connsiteY7467" fmla="*/ 3576634 h 6507156"/>
              <a:gd name="connsiteX7468" fmla="*/ 4656427 w 9124939"/>
              <a:gd name="connsiteY7468" fmla="*/ 3590287 h 6507156"/>
              <a:gd name="connsiteX7469" fmla="*/ 4650084 w 9124939"/>
              <a:gd name="connsiteY7469" fmla="*/ 3584572 h 6507156"/>
              <a:gd name="connsiteX7470" fmla="*/ 4660234 w 9124939"/>
              <a:gd name="connsiteY7470" fmla="*/ 3572824 h 6507156"/>
              <a:gd name="connsiteX7471" fmla="*/ 4661185 w 9124939"/>
              <a:gd name="connsiteY7471" fmla="*/ 3556949 h 6507156"/>
              <a:gd name="connsiteX7472" fmla="*/ 4661185 w 9124939"/>
              <a:gd name="connsiteY7472" fmla="*/ 3549329 h 6507156"/>
              <a:gd name="connsiteX7473" fmla="*/ 4669749 w 9124939"/>
              <a:gd name="connsiteY7473" fmla="*/ 3542979 h 6507156"/>
              <a:gd name="connsiteX7474" fmla="*/ 4680532 w 9124939"/>
              <a:gd name="connsiteY7474" fmla="*/ 3548377 h 6507156"/>
              <a:gd name="connsiteX7475" fmla="*/ 4705589 w 9124939"/>
              <a:gd name="connsiteY7475" fmla="*/ 3542662 h 6507156"/>
              <a:gd name="connsiteX7476" fmla="*/ 4728742 w 9124939"/>
              <a:gd name="connsiteY7476" fmla="*/ 3525834 h 6507156"/>
              <a:gd name="connsiteX7477" fmla="*/ 4748724 w 9124939"/>
              <a:gd name="connsiteY7477" fmla="*/ 3500117 h 6507156"/>
              <a:gd name="connsiteX7478" fmla="*/ 4761093 w 9124939"/>
              <a:gd name="connsiteY7478" fmla="*/ 3468366 h 6507156"/>
              <a:gd name="connsiteX7479" fmla="*/ 4763948 w 9124939"/>
              <a:gd name="connsiteY7479" fmla="*/ 3437886 h 6507156"/>
              <a:gd name="connsiteX7480" fmla="*/ 4762679 w 9124939"/>
              <a:gd name="connsiteY7480" fmla="*/ 3421059 h 6507156"/>
              <a:gd name="connsiteX7481" fmla="*/ 4772194 w 9124939"/>
              <a:gd name="connsiteY7481" fmla="*/ 3437886 h 6507156"/>
              <a:gd name="connsiteX7482" fmla="*/ 4768388 w 9124939"/>
              <a:gd name="connsiteY7482" fmla="*/ 3461064 h 6507156"/>
              <a:gd name="connsiteX7483" fmla="*/ 4762996 w 9124939"/>
              <a:gd name="connsiteY7483" fmla="*/ 3490592 h 6507156"/>
              <a:gd name="connsiteX7484" fmla="*/ 4747455 w 9124939"/>
              <a:gd name="connsiteY7484" fmla="*/ 3516309 h 6507156"/>
              <a:gd name="connsiteX7485" fmla="*/ 4724619 w 9124939"/>
              <a:gd name="connsiteY7485" fmla="*/ 3539487 h 6507156"/>
              <a:gd name="connsiteX7486" fmla="*/ 4739526 w 9124939"/>
              <a:gd name="connsiteY7486" fmla="*/ 3548694 h 6507156"/>
              <a:gd name="connsiteX7487" fmla="*/ 4749041 w 9124939"/>
              <a:gd name="connsiteY7487" fmla="*/ 3546472 h 6507156"/>
              <a:gd name="connsiteX7488" fmla="*/ 4760776 w 9124939"/>
              <a:gd name="connsiteY7488" fmla="*/ 3554727 h 6507156"/>
              <a:gd name="connsiteX7489" fmla="*/ 4768071 w 9124939"/>
              <a:gd name="connsiteY7489" fmla="*/ 3555679 h 6507156"/>
              <a:gd name="connsiteX7490" fmla="*/ 4779806 w 9124939"/>
              <a:gd name="connsiteY7490" fmla="*/ 3545202 h 6507156"/>
              <a:gd name="connsiteX7491" fmla="*/ 4779489 w 9124939"/>
              <a:gd name="connsiteY7491" fmla="*/ 3502022 h 6507156"/>
              <a:gd name="connsiteX7492" fmla="*/ 4798202 w 9124939"/>
              <a:gd name="connsiteY7492" fmla="*/ 3496624 h 6507156"/>
              <a:gd name="connsiteX7493" fmla="*/ 4798680 w 9124939"/>
              <a:gd name="connsiteY7493" fmla="*/ 3496370 h 6507156"/>
              <a:gd name="connsiteX7494" fmla="*/ 4781535 w 9124939"/>
              <a:gd name="connsiteY7494" fmla="*/ 3479591 h 6507156"/>
              <a:gd name="connsiteX7495" fmla="*/ 4789790 w 9124939"/>
              <a:gd name="connsiteY7495" fmla="*/ 3448250 h 6507156"/>
              <a:gd name="connsiteX7496" fmla="*/ 4787567 w 9124939"/>
              <a:gd name="connsiteY7496" fmla="*/ 3425779 h 6507156"/>
              <a:gd name="connsiteX7497" fmla="*/ 4771375 w 9124939"/>
              <a:gd name="connsiteY7497" fmla="*/ 3402033 h 6507156"/>
              <a:gd name="connsiteX7498" fmla="*/ 4768835 w 9124939"/>
              <a:gd name="connsiteY7498" fmla="*/ 3351378 h 6507156"/>
              <a:gd name="connsiteX7499" fmla="*/ 4767900 w 9124939"/>
              <a:gd name="connsiteY7499" fmla="*/ 3351394 h 6507156"/>
              <a:gd name="connsiteX7500" fmla="*/ 4749469 w 9124939"/>
              <a:gd name="connsiteY7500" fmla="*/ 3311932 h 6507156"/>
              <a:gd name="connsiteX7501" fmla="*/ 4748198 w 9124939"/>
              <a:gd name="connsiteY7501" fmla="*/ 3266422 h 6507156"/>
              <a:gd name="connsiteX7502" fmla="*/ 4762498 w 9124939"/>
              <a:gd name="connsiteY7502" fmla="*/ 3232371 h 6507156"/>
              <a:gd name="connsiteX7503" fmla="*/ 4790462 w 9124939"/>
              <a:gd name="connsiteY7503" fmla="*/ 3188774 h 6507156"/>
              <a:gd name="connsiteX7504" fmla="*/ 4791416 w 9124939"/>
              <a:gd name="connsiteY7504" fmla="*/ 3147722 h 6507156"/>
              <a:gd name="connsiteX7505" fmla="*/ 4802856 w 9124939"/>
              <a:gd name="connsiteY7505" fmla="*/ 3125446 h 6507156"/>
              <a:gd name="connsiteX7506" fmla="*/ 4839400 w 9124939"/>
              <a:gd name="connsiteY7506" fmla="*/ 3091396 h 6507156"/>
              <a:gd name="connsiteX7507" fmla="*/ 4864823 w 9124939"/>
              <a:gd name="connsiteY7507" fmla="*/ 3090759 h 6507156"/>
              <a:gd name="connsiteX7508" fmla="*/ 4890563 w 9124939"/>
              <a:gd name="connsiteY7508" fmla="*/ 3079303 h 6507156"/>
              <a:gd name="connsiteX7509" fmla="*/ 4903910 w 9124939"/>
              <a:gd name="connsiteY7509" fmla="*/ 3069120 h 6507156"/>
              <a:gd name="connsiteX7510" fmla="*/ 4909312 w 9124939"/>
              <a:gd name="connsiteY7510" fmla="*/ 3074529 h 6507156"/>
              <a:gd name="connsiteX7511" fmla="*/ 4910583 w 9124939"/>
              <a:gd name="connsiteY7511" fmla="*/ 3094896 h 6507156"/>
              <a:gd name="connsiteX7512" fmla="*/ 4920117 w 9124939"/>
              <a:gd name="connsiteY7512" fmla="*/ 3107307 h 6507156"/>
              <a:gd name="connsiteX7513" fmla="*/ 4953483 w 9124939"/>
              <a:gd name="connsiteY7513" fmla="*/ 3135629 h 6507156"/>
              <a:gd name="connsiteX7514" fmla="*/ 4948081 w 9124939"/>
              <a:gd name="connsiteY7514" fmla="*/ 3160133 h 6507156"/>
              <a:gd name="connsiteX7515" fmla="*/ 4957615 w 9124939"/>
              <a:gd name="connsiteY7515" fmla="*/ 3166179 h 6507156"/>
              <a:gd name="connsiteX7516" fmla="*/ 4954437 w 9124939"/>
              <a:gd name="connsiteY7516" fmla="*/ 3145177 h 6507156"/>
              <a:gd name="connsiteX7517" fmla="*/ 4956661 w 9124939"/>
              <a:gd name="connsiteY7517" fmla="*/ 3139767 h 6507156"/>
              <a:gd name="connsiteX7518" fmla="*/ 4966195 w 9124939"/>
              <a:gd name="connsiteY7518" fmla="*/ 3152178 h 6507156"/>
              <a:gd name="connsiteX7519" fmla="*/ 4968419 w 9124939"/>
              <a:gd name="connsiteY7519" fmla="*/ 3160770 h 6507156"/>
              <a:gd name="connsiteX7520" fmla="*/ 4971597 w 9124939"/>
              <a:gd name="connsiteY7520" fmla="*/ 3171271 h 6507156"/>
              <a:gd name="connsiteX7521" fmla="*/ 4976046 w 9124939"/>
              <a:gd name="connsiteY7521" fmla="*/ 3179545 h 6507156"/>
              <a:gd name="connsiteX7522" fmla="*/ 4985579 w 9124939"/>
              <a:gd name="connsiteY7522" fmla="*/ 3193229 h 6507156"/>
              <a:gd name="connsiteX7523" fmla="*/ 5016404 w 9124939"/>
              <a:gd name="connsiteY7523" fmla="*/ 3204685 h 6507156"/>
              <a:gd name="connsiteX7524" fmla="*/ 5042779 w 9124939"/>
              <a:gd name="connsiteY7524" fmla="*/ 3197048 h 6507156"/>
              <a:gd name="connsiteX7525" fmla="*/ 5051042 w 9124939"/>
              <a:gd name="connsiteY7525" fmla="*/ 3198002 h 6507156"/>
              <a:gd name="connsiteX7526" fmla="*/ 5054220 w 9124939"/>
              <a:gd name="connsiteY7526" fmla="*/ 3184000 h 6507156"/>
              <a:gd name="connsiteX7527" fmla="*/ 5076464 w 9124939"/>
              <a:gd name="connsiteY7527" fmla="*/ 3166179 h 6507156"/>
              <a:gd name="connsiteX7528" fmla="*/ 5079642 w 9124939"/>
              <a:gd name="connsiteY7528" fmla="*/ 3138812 h 6507156"/>
              <a:gd name="connsiteX7529" fmla="*/ 5075193 w 9124939"/>
              <a:gd name="connsiteY7529" fmla="*/ 3038570 h 6507156"/>
              <a:gd name="connsiteX7530" fmla="*/ 5076311 w 9124939"/>
              <a:gd name="connsiteY7530" fmla="*/ 3037902 h 6507156"/>
              <a:gd name="connsiteX7531" fmla="*/ 5085383 w 9124939"/>
              <a:gd name="connsiteY7531" fmla="*/ 2996954 h 6507156"/>
              <a:gd name="connsiteX7532" fmla="*/ 5093638 w 9124939"/>
              <a:gd name="connsiteY7532" fmla="*/ 2983316 h 6507156"/>
              <a:gd name="connsiteX7533" fmla="*/ 5099035 w 9124939"/>
              <a:gd name="connsiteY7533" fmla="*/ 2963331 h 6507156"/>
              <a:gd name="connsiteX7534" fmla="*/ 5091415 w 9124939"/>
              <a:gd name="connsiteY7534" fmla="*/ 2951911 h 6507156"/>
              <a:gd name="connsiteX7535" fmla="*/ 5072365 w 9124939"/>
              <a:gd name="connsiteY7535" fmla="*/ 2963331 h 6507156"/>
              <a:gd name="connsiteX7536" fmla="*/ 5067285 w 9124939"/>
              <a:gd name="connsiteY7536" fmla="*/ 2976021 h 6507156"/>
              <a:gd name="connsiteX7537" fmla="*/ 5057760 w 9124939"/>
              <a:gd name="connsiteY7537" fmla="*/ 2980462 h 6507156"/>
              <a:gd name="connsiteX7538" fmla="*/ 5034265 w 9124939"/>
              <a:gd name="connsiteY7538" fmla="*/ 2956351 h 6507156"/>
              <a:gd name="connsiteX7539" fmla="*/ 5021883 w 9124939"/>
              <a:gd name="connsiteY7539" fmla="*/ 2964281 h 6507156"/>
              <a:gd name="connsiteX7540" fmla="*/ 5015533 w 9124939"/>
              <a:gd name="connsiteY7540" fmla="*/ 2961110 h 6507156"/>
              <a:gd name="connsiteX7541" fmla="*/ 5013310 w 9124939"/>
              <a:gd name="connsiteY7541" fmla="*/ 2957937 h 6507156"/>
              <a:gd name="connsiteX7542" fmla="*/ 5010770 w 9124939"/>
              <a:gd name="connsiteY7542" fmla="*/ 2930658 h 6507156"/>
              <a:gd name="connsiteX7543" fmla="*/ 4993943 w 9124939"/>
              <a:gd name="connsiteY7543" fmla="*/ 2914799 h 6507156"/>
              <a:gd name="connsiteX7544" fmla="*/ 4992355 w 9124939"/>
              <a:gd name="connsiteY7544" fmla="*/ 2907186 h 6507156"/>
              <a:gd name="connsiteX7545" fmla="*/ 5006325 w 9124939"/>
              <a:gd name="connsiteY7545" fmla="*/ 2896718 h 6507156"/>
              <a:gd name="connsiteX7546" fmla="*/ 5026328 w 9124939"/>
              <a:gd name="connsiteY7546" fmla="*/ 2890376 h 6507156"/>
              <a:gd name="connsiteX7547" fmla="*/ 5024105 w 9124939"/>
              <a:gd name="connsiteY7547" fmla="*/ 2885935 h 6507156"/>
              <a:gd name="connsiteX7548" fmla="*/ 5001880 w 9124939"/>
              <a:gd name="connsiteY7548" fmla="*/ 2878953 h 6507156"/>
              <a:gd name="connsiteX7549" fmla="*/ 4995213 w 9124939"/>
              <a:gd name="connsiteY7549" fmla="*/ 2870386 h 6507156"/>
              <a:gd name="connsiteX7550" fmla="*/ 4996165 w 9124939"/>
              <a:gd name="connsiteY7550" fmla="*/ 2848500 h 6507156"/>
              <a:gd name="connsiteX7551" fmla="*/ 5005690 w 9124939"/>
              <a:gd name="connsiteY7551" fmla="*/ 2841838 h 6507156"/>
              <a:gd name="connsiteX7552" fmla="*/ 4989498 w 9124939"/>
              <a:gd name="connsiteY7552" fmla="*/ 2829467 h 6507156"/>
              <a:gd name="connsiteX7553" fmla="*/ 4992673 w 9124939"/>
              <a:gd name="connsiteY7553" fmla="*/ 2810432 h 6507156"/>
              <a:gd name="connsiteX7554" fmla="*/ 5029503 w 9124939"/>
              <a:gd name="connsiteY7554" fmla="*/ 2792352 h 6507156"/>
              <a:gd name="connsiteX7555" fmla="*/ 5047600 w 9124939"/>
              <a:gd name="connsiteY7555" fmla="*/ 2785689 h 6507156"/>
              <a:gd name="connsiteX7556" fmla="*/ 5048235 w 9124939"/>
              <a:gd name="connsiteY7556" fmla="*/ 2770146 h 6507156"/>
              <a:gd name="connsiteX7557" fmla="*/ 5068555 w 9124939"/>
              <a:gd name="connsiteY7557" fmla="*/ 2766657 h 6507156"/>
              <a:gd name="connsiteX7558" fmla="*/ 5082208 w 9124939"/>
              <a:gd name="connsiteY7558" fmla="*/ 2758093 h 6507156"/>
              <a:gd name="connsiteX7559" fmla="*/ 5112688 w 9124939"/>
              <a:gd name="connsiteY7559" fmla="*/ 2757775 h 6507156"/>
              <a:gd name="connsiteX7560" fmla="*/ 5125388 w 9124939"/>
              <a:gd name="connsiteY7560" fmla="*/ 2743817 h 6507156"/>
              <a:gd name="connsiteX7561" fmla="*/ 5137135 w 9124939"/>
              <a:gd name="connsiteY7561" fmla="*/ 2751431 h 6507156"/>
              <a:gd name="connsiteX7562" fmla="*/ 5145708 w 9124939"/>
              <a:gd name="connsiteY7562" fmla="*/ 2748260 h 6507156"/>
              <a:gd name="connsiteX7563" fmla="*/ 5187935 w 9124939"/>
              <a:gd name="connsiteY7563" fmla="*/ 2745721 h 6507156"/>
              <a:gd name="connsiteX7564" fmla="*/ 5178093 w 9124939"/>
              <a:gd name="connsiteY7564" fmla="*/ 2735255 h 6507156"/>
              <a:gd name="connsiteX7565" fmla="*/ 5184443 w 9124939"/>
              <a:gd name="connsiteY7565" fmla="*/ 2727639 h 6507156"/>
              <a:gd name="connsiteX7566" fmla="*/ 5193968 w 9124939"/>
              <a:gd name="connsiteY7566" fmla="*/ 2732081 h 6507156"/>
              <a:gd name="connsiteX7567" fmla="*/ 5200318 w 9124939"/>
              <a:gd name="connsiteY7567" fmla="*/ 2726687 h 6507156"/>
              <a:gd name="connsiteX7568" fmla="*/ 5215241 w 9124939"/>
              <a:gd name="connsiteY7568" fmla="*/ 2732717 h 6507156"/>
              <a:gd name="connsiteX7569" fmla="*/ 5231116 w 9124939"/>
              <a:gd name="connsiteY7569" fmla="*/ 2724149 h 6507156"/>
              <a:gd name="connsiteX7570" fmla="*/ 5266358 w 9124939"/>
              <a:gd name="connsiteY7570" fmla="*/ 2737474 h 6507156"/>
              <a:gd name="connsiteX7571" fmla="*/ 5292393 w 9124939"/>
              <a:gd name="connsiteY7571" fmla="*/ 2740328 h 6507156"/>
              <a:gd name="connsiteX7572" fmla="*/ 5327636 w 9124939"/>
              <a:gd name="connsiteY7572" fmla="*/ 2763485 h 6507156"/>
              <a:gd name="connsiteX7573" fmla="*/ 5375261 w 9124939"/>
              <a:gd name="connsiteY7573" fmla="*/ 2760947 h 6507156"/>
              <a:gd name="connsiteX7574" fmla="*/ 5392088 w 9124939"/>
              <a:gd name="connsiteY7574" fmla="*/ 2767927 h 6507156"/>
              <a:gd name="connsiteX7575" fmla="*/ 5398121 w 9124939"/>
              <a:gd name="connsiteY7575" fmla="*/ 2766657 h 6507156"/>
              <a:gd name="connsiteX7576" fmla="*/ 5413313 w 9124939"/>
              <a:gd name="connsiteY7576" fmla="*/ 2763087 h 6507156"/>
              <a:gd name="connsiteX7577" fmla="*/ 5413051 w 9124939"/>
              <a:gd name="connsiteY7577" fmla="*/ 2762761 h 6507156"/>
              <a:gd name="connsiteX7578" fmla="*/ 5424483 w 9124939"/>
              <a:gd name="connsiteY7578" fmla="*/ 2746571 h 6507156"/>
              <a:gd name="connsiteX7579" fmla="*/ 5434009 w 9124939"/>
              <a:gd name="connsiteY7579" fmla="*/ 2735143 h 6507156"/>
              <a:gd name="connsiteX7580" fmla="*/ 5420989 w 9124939"/>
              <a:gd name="connsiteY7580" fmla="*/ 2705304 h 6507156"/>
              <a:gd name="connsiteX7581" fmla="*/ 5432739 w 9124939"/>
              <a:gd name="connsiteY7581" fmla="*/ 2698003 h 6507156"/>
              <a:gd name="connsiteX7582" fmla="*/ 5452745 w 9124939"/>
              <a:gd name="connsiteY7582" fmla="*/ 2717684 h 6507156"/>
              <a:gd name="connsiteX7583" fmla="*/ 5464494 w 9124939"/>
              <a:gd name="connsiteY7583" fmla="*/ 2699590 h 6507156"/>
              <a:gd name="connsiteX7584" fmla="*/ 5479419 w 9124939"/>
              <a:gd name="connsiteY7584" fmla="*/ 2691019 h 6507156"/>
              <a:gd name="connsiteX7585" fmla="*/ 5497520 w 9124939"/>
              <a:gd name="connsiteY7585" fmla="*/ 2699590 h 6507156"/>
              <a:gd name="connsiteX7586" fmla="*/ 5528640 w 9124939"/>
              <a:gd name="connsiteY7586" fmla="*/ 2657054 h 6507156"/>
              <a:gd name="connsiteX7587" fmla="*/ 5541342 w 9124939"/>
              <a:gd name="connsiteY7587" fmla="*/ 2664355 h 6507156"/>
              <a:gd name="connsiteX7588" fmla="*/ 5582624 w 9124939"/>
              <a:gd name="connsiteY7588" fmla="*/ 2664990 h 6507156"/>
              <a:gd name="connsiteX7589" fmla="*/ 5627399 w 9124939"/>
              <a:gd name="connsiteY7589" fmla="*/ 2668799 h 6507156"/>
              <a:gd name="connsiteX7590" fmla="*/ 5640102 w 9124939"/>
              <a:gd name="connsiteY7590" fmla="*/ 2666895 h 6507156"/>
              <a:gd name="connsiteX7591" fmla="*/ 5639784 w 9124939"/>
              <a:gd name="connsiteY7591" fmla="*/ 2663720 h 6507156"/>
              <a:gd name="connsiteX7592" fmla="*/ 5636609 w 9124939"/>
              <a:gd name="connsiteY7592" fmla="*/ 2658323 h 6507156"/>
              <a:gd name="connsiteX7593" fmla="*/ 5644865 w 9124939"/>
              <a:gd name="connsiteY7593" fmla="*/ 2652927 h 6507156"/>
              <a:gd name="connsiteX7594" fmla="*/ 5646135 w 9124939"/>
              <a:gd name="connsiteY7594" fmla="*/ 2649752 h 6507156"/>
              <a:gd name="connsiteX7595" fmla="*/ 5607711 w 9124939"/>
              <a:gd name="connsiteY7595" fmla="*/ 2642769 h 6507156"/>
              <a:gd name="connsiteX7596" fmla="*/ 5619461 w 9124939"/>
              <a:gd name="connsiteY7596" fmla="*/ 2636420 h 6507156"/>
              <a:gd name="connsiteX7597" fmla="*/ 5610887 w 9124939"/>
              <a:gd name="connsiteY7597" fmla="*/ 2625628 h 6507156"/>
              <a:gd name="connsiteX7598" fmla="*/ 5565476 w 9124939"/>
              <a:gd name="connsiteY7598" fmla="*/ 2615787 h 6507156"/>
              <a:gd name="connsiteX7599" fmla="*/ 5538802 w 9124939"/>
              <a:gd name="connsiteY7599" fmla="*/ 2625310 h 6507156"/>
              <a:gd name="connsiteX7600" fmla="*/ 5530228 w 9124939"/>
              <a:gd name="connsiteY7600" fmla="*/ 2625310 h 6507156"/>
              <a:gd name="connsiteX7601" fmla="*/ 5495297 w 9124939"/>
              <a:gd name="connsiteY7601" fmla="*/ 2586900 h 6507156"/>
              <a:gd name="connsiteX7602" fmla="*/ 5481642 w 9124939"/>
              <a:gd name="connsiteY7602" fmla="*/ 2590075 h 6507156"/>
              <a:gd name="connsiteX7603" fmla="*/ 5467670 w 9124939"/>
              <a:gd name="connsiteY7603" fmla="*/ 2576423 h 6507156"/>
              <a:gd name="connsiteX7604" fmla="*/ 5473703 w 9124939"/>
              <a:gd name="connsiteY7604" fmla="*/ 2563725 h 6507156"/>
              <a:gd name="connsiteX7605" fmla="*/ 5463224 w 9124939"/>
              <a:gd name="connsiteY7605" fmla="*/ 2561821 h 6507156"/>
              <a:gd name="connsiteX7606" fmla="*/ 5469575 w 9124939"/>
              <a:gd name="connsiteY7606" fmla="*/ 2553252 h 6507156"/>
              <a:gd name="connsiteX7607" fmla="*/ 5490534 w 9124939"/>
              <a:gd name="connsiteY7607" fmla="*/ 2569759 h 6507156"/>
              <a:gd name="connsiteX7608" fmla="*/ 5497202 w 9124939"/>
              <a:gd name="connsiteY7608" fmla="*/ 2565630 h 6507156"/>
              <a:gd name="connsiteX7609" fmla="*/ 5485135 w 9124939"/>
              <a:gd name="connsiteY7609" fmla="*/ 2532933 h 6507156"/>
              <a:gd name="connsiteX7610" fmla="*/ 5495615 w 9124939"/>
              <a:gd name="connsiteY7610" fmla="*/ 2512938 h 6507156"/>
              <a:gd name="connsiteX7611" fmla="*/ 5491486 w 9124939"/>
              <a:gd name="connsiteY7611" fmla="*/ 2510081 h 6507156"/>
              <a:gd name="connsiteX7612" fmla="*/ 5474338 w 9124939"/>
              <a:gd name="connsiteY7612" fmla="*/ 2530397 h 6507156"/>
              <a:gd name="connsiteX7613" fmla="*/ 5453380 w 9124939"/>
              <a:gd name="connsiteY7613" fmla="*/ 2534523 h 6507156"/>
              <a:gd name="connsiteX7614" fmla="*/ 5442901 w 9124939"/>
              <a:gd name="connsiteY7614" fmla="*/ 2548169 h 6507156"/>
              <a:gd name="connsiteX7615" fmla="*/ 5420989 w 9124939"/>
              <a:gd name="connsiteY7615" fmla="*/ 2554520 h 6507156"/>
              <a:gd name="connsiteX7616" fmla="*/ 5403524 w 9124939"/>
              <a:gd name="connsiteY7616" fmla="*/ 2541185 h 6507156"/>
              <a:gd name="connsiteX7617" fmla="*/ 5391416 w 9124939"/>
              <a:gd name="connsiteY7617" fmla="*/ 2542121 h 6507156"/>
              <a:gd name="connsiteX7618" fmla="*/ 5380427 w 9124939"/>
              <a:gd name="connsiteY7618" fmla="*/ 2553707 h 6507156"/>
              <a:gd name="connsiteX7619" fmla="*/ 5354694 w 9124939"/>
              <a:gd name="connsiteY7619" fmla="*/ 2554977 h 6507156"/>
              <a:gd name="connsiteX7620" fmla="*/ 5341986 w 9124939"/>
              <a:gd name="connsiteY7620" fmla="*/ 2550851 h 6507156"/>
              <a:gd name="connsiteX7621" fmla="*/ 5311487 w 9124939"/>
              <a:gd name="connsiteY7621" fmla="*/ 2555297 h 6507156"/>
              <a:gd name="connsiteX7622" fmla="*/ 5291472 w 9124939"/>
              <a:gd name="connsiteY7622" fmla="*/ 2567360 h 6507156"/>
              <a:gd name="connsiteX7623" fmla="*/ 5269233 w 9124939"/>
              <a:gd name="connsiteY7623" fmla="*/ 2562913 h 6507156"/>
              <a:gd name="connsiteX7624" fmla="*/ 5261926 w 9124939"/>
              <a:gd name="connsiteY7624" fmla="*/ 2575610 h 6507156"/>
              <a:gd name="connsiteX7625" fmla="*/ 5234603 w 9124939"/>
              <a:gd name="connsiteY7625" fmla="*/ 2581323 h 6507156"/>
              <a:gd name="connsiteX7626" fmla="*/ 5229838 w 9124939"/>
              <a:gd name="connsiteY7626" fmla="*/ 2554977 h 6507156"/>
              <a:gd name="connsiteX7627" fmla="*/ 5223484 w 9124939"/>
              <a:gd name="connsiteY7627" fmla="*/ 2562280 h 6507156"/>
              <a:gd name="connsiteX7628" fmla="*/ 5229203 w 9124939"/>
              <a:gd name="connsiteY7628" fmla="*/ 2582592 h 6507156"/>
              <a:gd name="connsiteX7629" fmla="*/ 5216495 w 9124939"/>
              <a:gd name="connsiteY7629" fmla="*/ 2579100 h 6507156"/>
              <a:gd name="connsiteX7630" fmla="*/ 5204740 w 9124939"/>
              <a:gd name="connsiteY7630" fmla="*/ 2590843 h 6507156"/>
              <a:gd name="connsiteX7631" fmla="*/ 5194256 w 9124939"/>
              <a:gd name="connsiteY7631" fmla="*/ 2581639 h 6507156"/>
              <a:gd name="connsiteX7632" fmla="*/ 5185042 w 9124939"/>
              <a:gd name="connsiteY7632" fmla="*/ 2593382 h 6507156"/>
              <a:gd name="connsiteX7633" fmla="*/ 5165663 w 9124939"/>
              <a:gd name="connsiteY7633" fmla="*/ 2601950 h 6507156"/>
              <a:gd name="connsiteX7634" fmla="*/ 5151366 w 9124939"/>
              <a:gd name="connsiteY7634" fmla="*/ 2616864 h 6507156"/>
              <a:gd name="connsiteX7635" fmla="*/ 5126903 w 9124939"/>
              <a:gd name="connsiteY7635" fmla="*/ 2615912 h 6507156"/>
              <a:gd name="connsiteX7636" fmla="*/ 5099264 w 9124939"/>
              <a:gd name="connsiteY7636" fmla="*/ 2626703 h 6507156"/>
              <a:gd name="connsiteX7637" fmla="*/ 5091003 w 9124939"/>
              <a:gd name="connsiteY7637" fmla="*/ 2648917 h 6507156"/>
              <a:gd name="connsiteX7638" fmla="*/ 5062411 w 9124939"/>
              <a:gd name="connsiteY7638" fmla="*/ 2641935 h 6507156"/>
              <a:gd name="connsiteX7639" fmla="*/ 5034135 w 9124939"/>
              <a:gd name="connsiteY7639" fmla="*/ 2660977 h 6507156"/>
              <a:gd name="connsiteX7640" fmla="*/ 5015073 w 9124939"/>
              <a:gd name="connsiteY7640" fmla="*/ 2648599 h 6507156"/>
              <a:gd name="connsiteX7641" fmla="*/ 5007449 w 9124939"/>
              <a:gd name="connsiteY7641" fmla="*/ 2654947 h 6507156"/>
              <a:gd name="connsiteX7642" fmla="*/ 5002365 w 9124939"/>
              <a:gd name="connsiteY7642" fmla="*/ 2673038 h 6507156"/>
              <a:gd name="connsiteX7643" fmla="*/ 4987434 w 9124939"/>
              <a:gd name="connsiteY7643" fmla="*/ 2666691 h 6507156"/>
              <a:gd name="connsiteX7644" fmla="*/ 4997918 w 9124939"/>
              <a:gd name="connsiteY7644" fmla="*/ 2661295 h 6507156"/>
              <a:gd name="connsiteX7645" fmla="*/ 5001095 w 9124939"/>
              <a:gd name="connsiteY7645" fmla="*/ 2651773 h 6507156"/>
              <a:gd name="connsiteX7646" fmla="*/ 4990611 w 9124939"/>
              <a:gd name="connsiteY7646" fmla="*/ 2641616 h 6507156"/>
              <a:gd name="connsiteX7647" fmla="*/ 4966465 w 9124939"/>
              <a:gd name="connsiteY7647" fmla="*/ 2674308 h 6507156"/>
              <a:gd name="connsiteX7648" fmla="*/ 4960111 w 9124939"/>
              <a:gd name="connsiteY7648" fmla="*/ 2686050 h 6507156"/>
              <a:gd name="connsiteX7649" fmla="*/ 4938826 w 9124939"/>
              <a:gd name="connsiteY7649" fmla="*/ 2686050 h 6507156"/>
              <a:gd name="connsiteX7650" fmla="*/ 4948357 w 9124939"/>
              <a:gd name="connsiteY7650" fmla="*/ 2673356 h 6507156"/>
              <a:gd name="connsiteX7651" fmla="*/ 4961065 w 9124939"/>
              <a:gd name="connsiteY7651" fmla="*/ 2672403 h 6507156"/>
              <a:gd name="connsiteX7652" fmla="*/ 4959794 w 9124939"/>
              <a:gd name="connsiteY7652" fmla="*/ 2662564 h 6507156"/>
              <a:gd name="connsiteX7653" fmla="*/ 4952169 w 9124939"/>
              <a:gd name="connsiteY7653" fmla="*/ 2654629 h 6507156"/>
              <a:gd name="connsiteX7654" fmla="*/ 4939461 w 9124939"/>
              <a:gd name="connsiteY7654" fmla="*/ 2660977 h 6507156"/>
              <a:gd name="connsiteX7655" fmla="*/ 4923894 w 9124939"/>
              <a:gd name="connsiteY7655" fmla="*/ 2660026 h 6507156"/>
              <a:gd name="connsiteX7656" fmla="*/ 4913410 w 9124939"/>
              <a:gd name="connsiteY7656" fmla="*/ 2652726 h 6507156"/>
              <a:gd name="connsiteX7657" fmla="*/ 4908644 w 9124939"/>
              <a:gd name="connsiteY7657" fmla="*/ 2642252 h 6507156"/>
              <a:gd name="connsiteX7658" fmla="*/ 4918175 w 9124939"/>
              <a:gd name="connsiteY7658" fmla="*/ 2625115 h 6507156"/>
              <a:gd name="connsiteX7659" fmla="*/ 4929930 w 9124939"/>
              <a:gd name="connsiteY7659" fmla="*/ 2620039 h 6507156"/>
              <a:gd name="connsiteX7660" fmla="*/ 4939143 w 9124939"/>
              <a:gd name="connsiteY7660" fmla="*/ 2605123 h 6507156"/>
              <a:gd name="connsiteX7661" fmla="*/ 4949945 w 9124939"/>
              <a:gd name="connsiteY7661" fmla="*/ 2591160 h 6507156"/>
              <a:gd name="connsiteX7662" fmla="*/ 4952804 w 9124939"/>
              <a:gd name="connsiteY7662" fmla="*/ 2578467 h 6507156"/>
              <a:gd name="connsiteX7663" fmla="*/ 4934060 w 9124939"/>
              <a:gd name="connsiteY7663" fmla="*/ 2589256 h 6507156"/>
              <a:gd name="connsiteX7664" fmla="*/ 4911504 w 9124939"/>
              <a:gd name="connsiteY7664" fmla="*/ 2600046 h 6507156"/>
              <a:gd name="connsiteX7665" fmla="*/ 4896889 w 9124939"/>
              <a:gd name="connsiteY7665" fmla="*/ 2593699 h 6507156"/>
              <a:gd name="connsiteX7666" fmla="*/ 4900066 w 9124939"/>
              <a:gd name="connsiteY7666" fmla="*/ 2580053 h 6507156"/>
              <a:gd name="connsiteX7667" fmla="*/ 4854318 w 9124939"/>
              <a:gd name="connsiteY7667" fmla="*/ 2563547 h 6507156"/>
              <a:gd name="connsiteX7668" fmla="*/ 4824136 w 9124939"/>
              <a:gd name="connsiteY7668" fmla="*/ 2534352 h 6507156"/>
              <a:gd name="connsiteX7669" fmla="*/ 4790460 w 9124939"/>
              <a:gd name="connsiteY7669" fmla="*/ 2536889 h 6507156"/>
              <a:gd name="connsiteX7670" fmla="*/ 4780612 w 9124939"/>
              <a:gd name="connsiteY7670" fmla="*/ 2523248 h 6507156"/>
              <a:gd name="connsiteX7671" fmla="*/ 4793319 w 9124939"/>
              <a:gd name="connsiteY7671" fmla="*/ 2511506 h 6507156"/>
              <a:gd name="connsiteX7672" fmla="*/ 4783788 w 9124939"/>
              <a:gd name="connsiteY7672" fmla="*/ 2495949 h 6507156"/>
              <a:gd name="connsiteX7673" fmla="*/ 4787601 w 9124939"/>
              <a:gd name="connsiteY7673" fmla="*/ 2474679 h 6507156"/>
              <a:gd name="connsiteX7674" fmla="*/ 4777752 w 9124939"/>
              <a:gd name="connsiteY7674" fmla="*/ 2451517 h 6507156"/>
              <a:gd name="connsiteX7675" fmla="*/ 4792684 w 9124939"/>
              <a:gd name="connsiteY7675" fmla="*/ 2434697 h 6507156"/>
              <a:gd name="connsiteX7676" fmla="*/ 4794590 w 9124939"/>
              <a:gd name="connsiteY7676" fmla="*/ 2394706 h 6507156"/>
              <a:gd name="connsiteX7677" fmla="*/ 4788872 w 9124939"/>
              <a:gd name="connsiteY7677" fmla="*/ 2365193 h 6507156"/>
              <a:gd name="connsiteX7678" fmla="*/ 4802533 w 9124939"/>
              <a:gd name="connsiteY7678" fmla="*/ 2346147 h 6507156"/>
              <a:gd name="connsiteX7679" fmla="*/ 4814288 w 9124939"/>
              <a:gd name="connsiteY7679" fmla="*/ 2361701 h 6507156"/>
              <a:gd name="connsiteX7680" fmla="*/ 4817465 w 9124939"/>
              <a:gd name="connsiteY7680" fmla="*/ 2357573 h 6507156"/>
              <a:gd name="connsiteX7681" fmla="*/ 4795861 w 9124939"/>
              <a:gd name="connsiteY7681" fmla="*/ 2323931 h 6507156"/>
              <a:gd name="connsiteX7682" fmla="*/ 4797767 w 9124939"/>
              <a:gd name="connsiteY7682" fmla="*/ 2288388 h 6507156"/>
              <a:gd name="connsiteX7683" fmla="*/ 4768857 w 9124939"/>
              <a:gd name="connsiteY7683" fmla="*/ 2262996 h 6507156"/>
              <a:gd name="connsiteX7684" fmla="*/ 4768539 w 9124939"/>
              <a:gd name="connsiteY7684" fmla="*/ 2246175 h 6507156"/>
              <a:gd name="connsiteX7685" fmla="*/ 4782200 w 9124939"/>
              <a:gd name="connsiteY7685" fmla="*/ 2215708 h 6507156"/>
              <a:gd name="connsiteX7686" fmla="*/ 4775528 w 9124939"/>
              <a:gd name="connsiteY7686" fmla="*/ 2188093 h 6507156"/>
              <a:gd name="connsiteX7687" fmla="*/ 4769174 w 9124939"/>
              <a:gd name="connsiteY7687" fmla="*/ 2194442 h 6507156"/>
              <a:gd name="connsiteX7688" fmla="*/ 4759643 w 9124939"/>
              <a:gd name="connsiteY7688" fmla="*/ 2190634 h 6507156"/>
              <a:gd name="connsiteX7689" fmla="*/ 4762503 w 9124939"/>
              <a:gd name="connsiteY7689" fmla="*/ 2157625 h 6507156"/>
              <a:gd name="connsiteX7690" fmla="*/ 4754878 w 9124939"/>
              <a:gd name="connsiteY7690" fmla="*/ 2129382 h 6507156"/>
              <a:gd name="connsiteX7691" fmla="*/ 4764091 w 9124939"/>
              <a:gd name="connsiteY7691" fmla="*/ 2089405 h 6507156"/>
              <a:gd name="connsiteX7692" fmla="*/ 4780929 w 9124939"/>
              <a:gd name="connsiteY7692" fmla="*/ 2084962 h 6507156"/>
              <a:gd name="connsiteX7693" fmla="*/ 4795543 w 9124939"/>
              <a:gd name="connsiteY7693" fmla="*/ 2061473 h 6507156"/>
              <a:gd name="connsiteX7694" fmla="*/ 4810475 w 9124939"/>
              <a:gd name="connsiteY7694" fmla="*/ 2054173 h 6507156"/>
              <a:gd name="connsiteX7695" fmla="*/ 4796496 w 9124939"/>
              <a:gd name="connsiteY7695" fmla="*/ 2038623 h 6507156"/>
              <a:gd name="connsiteX7696" fmla="*/ 4803486 w 9124939"/>
              <a:gd name="connsiteY7696" fmla="*/ 2023709 h 6507156"/>
              <a:gd name="connsiteX7697" fmla="*/ 4817465 w 9124939"/>
              <a:gd name="connsiteY7697" fmla="*/ 2014189 h 6507156"/>
              <a:gd name="connsiteX7698" fmla="*/ 4834303 w 9124939"/>
              <a:gd name="connsiteY7698" fmla="*/ 2026564 h 6507156"/>
              <a:gd name="connsiteX7699" fmla="*/ 4826042 w 9124939"/>
              <a:gd name="connsiteY7699" fmla="*/ 2008794 h 6507156"/>
              <a:gd name="connsiteX7700" fmla="*/ 4846058 w 9124939"/>
              <a:gd name="connsiteY7700" fmla="*/ 2017997 h 6507156"/>
              <a:gd name="connsiteX7701" fmla="*/ 4844151 w 9124939"/>
              <a:gd name="connsiteY7701" fmla="*/ 2028786 h 6507156"/>
              <a:gd name="connsiteX7702" fmla="*/ 4861625 w 9124939"/>
              <a:gd name="connsiteY7702" fmla="*/ 2013872 h 6507156"/>
              <a:gd name="connsiteX7703" fmla="*/ 4873380 w 9124939"/>
              <a:gd name="connsiteY7703" fmla="*/ 2000226 h 6507156"/>
              <a:gd name="connsiteX7704" fmla="*/ 4887041 w 9124939"/>
              <a:gd name="connsiteY7704" fmla="*/ 1995466 h 6507156"/>
              <a:gd name="connsiteX7705" fmla="*/ 4877192 w 9124939"/>
              <a:gd name="connsiteY7705" fmla="*/ 1969443 h 6507156"/>
              <a:gd name="connsiteX7706" fmla="*/ 4877192 w 9124939"/>
              <a:gd name="connsiteY7706" fmla="*/ 1951354 h 6507156"/>
              <a:gd name="connsiteX7707" fmla="*/ 4894348 w 9124939"/>
              <a:gd name="connsiteY7707" fmla="*/ 1965000 h 6507156"/>
              <a:gd name="connsiteX7708" fmla="*/ 4894030 w 9124939"/>
              <a:gd name="connsiteY7708" fmla="*/ 1942783 h 6507156"/>
              <a:gd name="connsiteX7709" fmla="*/ 4918175 w 9124939"/>
              <a:gd name="connsiteY7709" fmla="*/ 1918346 h 6507156"/>
              <a:gd name="connsiteX7710" fmla="*/ 4928659 w 9124939"/>
              <a:gd name="connsiteY7710" fmla="*/ 1919297 h 6507156"/>
              <a:gd name="connsiteX7711" fmla="*/ 4938190 w 9124939"/>
              <a:gd name="connsiteY7711" fmla="*/ 1899303 h 6507156"/>
              <a:gd name="connsiteX7712" fmla="*/ 4946768 w 9124939"/>
              <a:gd name="connsiteY7712" fmla="*/ 1896129 h 6507156"/>
              <a:gd name="connsiteX7713" fmla="*/ 4954711 w 9124939"/>
              <a:gd name="connsiteY7713" fmla="*/ 1882163 h 6507156"/>
              <a:gd name="connsiteX7714" fmla="*/ 4965512 w 9124939"/>
              <a:gd name="connsiteY7714" fmla="*/ 1882163 h 6507156"/>
              <a:gd name="connsiteX7715" fmla="*/ 4979809 w 9124939"/>
              <a:gd name="connsiteY7715" fmla="*/ 1861217 h 6507156"/>
              <a:gd name="connsiteX7716" fmla="*/ 4984257 w 9124939"/>
              <a:gd name="connsiteY7716" fmla="*/ 1834558 h 6507156"/>
              <a:gd name="connsiteX7717" fmla="*/ 4994741 w 9124939"/>
              <a:gd name="connsiteY7717" fmla="*/ 1839954 h 6507156"/>
              <a:gd name="connsiteX7718" fmla="*/ 5004907 w 9124939"/>
              <a:gd name="connsiteY7718" fmla="*/ 1819643 h 6507156"/>
              <a:gd name="connsiteX7719" fmla="*/ 5024287 w 9124939"/>
              <a:gd name="connsiteY7719" fmla="*/ 1806948 h 6507156"/>
              <a:gd name="connsiteX7720" fmla="*/ 5028099 w 9124939"/>
              <a:gd name="connsiteY7720" fmla="*/ 1790128 h 6507156"/>
              <a:gd name="connsiteX7721" fmla="*/ 5041760 w 9124939"/>
              <a:gd name="connsiteY7721" fmla="*/ 1782511 h 6507156"/>
              <a:gd name="connsiteX7722" fmla="*/ 5038583 w 9124939"/>
              <a:gd name="connsiteY7722" fmla="*/ 1768864 h 6507156"/>
              <a:gd name="connsiteX7723" fmla="*/ 5058598 w 9124939"/>
              <a:gd name="connsiteY7723" fmla="*/ 1746647 h 6507156"/>
              <a:gd name="connsiteX7724" fmla="*/ 5087509 w 9124939"/>
              <a:gd name="connsiteY7724" fmla="*/ 1695552 h 6507156"/>
              <a:gd name="connsiteX7725" fmla="*/ 5094498 w 9124939"/>
              <a:gd name="connsiteY7725" fmla="*/ 1664131 h 6507156"/>
              <a:gd name="connsiteX7726" fmla="*/ 5110701 w 9124939"/>
              <a:gd name="connsiteY7726" fmla="*/ 1666987 h 6507156"/>
              <a:gd name="connsiteX7727" fmla="*/ 5124362 w 9124939"/>
              <a:gd name="connsiteY7727" fmla="*/ 1651119 h 6507156"/>
              <a:gd name="connsiteX7728" fmla="*/ 5144695 w 9124939"/>
              <a:gd name="connsiteY7728" fmla="*/ 1647946 h 6507156"/>
              <a:gd name="connsiteX7729" fmla="*/ 5151049 w 9124939"/>
              <a:gd name="connsiteY7729" fmla="*/ 1651754 h 6507156"/>
              <a:gd name="connsiteX7730" fmla="*/ 5161533 w 9124939"/>
              <a:gd name="connsiteY7730" fmla="*/ 1670795 h 6507156"/>
              <a:gd name="connsiteX7731" fmla="*/ 5166934 w 9124939"/>
              <a:gd name="connsiteY7731" fmla="*/ 1672066 h 6507156"/>
              <a:gd name="connsiteX7732" fmla="*/ 5164710 w 9124939"/>
              <a:gd name="connsiteY7732" fmla="*/ 1663496 h 6507156"/>
              <a:gd name="connsiteX7733" fmla="*/ 5165345 w 9124939"/>
              <a:gd name="connsiteY7733" fmla="*/ 1642232 h 6507156"/>
              <a:gd name="connsiteX7734" fmla="*/ 5150413 w 9124939"/>
              <a:gd name="connsiteY7734" fmla="*/ 1624460 h 6507156"/>
              <a:gd name="connsiteX7735" fmla="*/ 5149460 w 9124939"/>
              <a:gd name="connsiteY7735" fmla="*/ 1613034 h 6507156"/>
              <a:gd name="connsiteX7736" fmla="*/ 5154861 w 9124939"/>
              <a:gd name="connsiteY7736" fmla="*/ 1611765 h 6507156"/>
              <a:gd name="connsiteX7737" fmla="*/ 5165345 w 9124939"/>
              <a:gd name="connsiteY7737" fmla="*/ 1625730 h 6507156"/>
              <a:gd name="connsiteX7738" fmla="*/ 5177100 w 9124939"/>
              <a:gd name="connsiteY7738" fmla="*/ 1625412 h 6507156"/>
              <a:gd name="connsiteX7739" fmla="*/ 5179959 w 9124939"/>
              <a:gd name="connsiteY7739" fmla="*/ 1615573 h 6507156"/>
              <a:gd name="connsiteX7740" fmla="*/ 5165027 w 9124939"/>
              <a:gd name="connsiteY7740" fmla="*/ 1592723 h 6507156"/>
              <a:gd name="connsiteX7741" fmla="*/ 5164710 w 9124939"/>
              <a:gd name="connsiteY7741" fmla="*/ 1565429 h 6507156"/>
              <a:gd name="connsiteX7742" fmla="*/ 5176465 w 9124939"/>
              <a:gd name="connsiteY7742" fmla="*/ 1551782 h 6507156"/>
              <a:gd name="connsiteX7743" fmla="*/ 5170746 w 9124939"/>
              <a:gd name="connsiteY7743" fmla="*/ 1530518 h 6507156"/>
              <a:gd name="connsiteX7744" fmla="*/ 5142153 w 9124939"/>
              <a:gd name="connsiteY7744" fmla="*/ 1511794 h 6507156"/>
              <a:gd name="connsiteX7745" fmla="*/ 5139611 w 9124939"/>
              <a:gd name="connsiteY7745" fmla="*/ 1482278 h 6507156"/>
              <a:gd name="connsiteX7746" fmla="*/ 5123726 w 9124939"/>
              <a:gd name="connsiteY7746" fmla="*/ 1479422 h 6507156"/>
              <a:gd name="connsiteX7747" fmla="*/ 5106571 w 9124939"/>
              <a:gd name="connsiteY7747" fmla="*/ 1462601 h 6507156"/>
              <a:gd name="connsiteX7748" fmla="*/ 5097675 w 9124939"/>
              <a:gd name="connsiteY7748" fmla="*/ 1423565 h 6507156"/>
              <a:gd name="connsiteX7749" fmla="*/ 5084967 w 9124939"/>
              <a:gd name="connsiteY7749" fmla="*/ 1431499 h 6507156"/>
              <a:gd name="connsiteX7750" fmla="*/ 5073848 w 9124939"/>
              <a:gd name="connsiteY7750" fmla="*/ 1441021 h 6507156"/>
              <a:gd name="connsiteX7751" fmla="*/ 5056692 w 9124939"/>
              <a:gd name="connsiteY7751" fmla="*/ 1430547 h 6507156"/>
              <a:gd name="connsiteX7752" fmla="*/ 5053197 w 9124939"/>
              <a:gd name="connsiteY7752" fmla="*/ 1421344 h 6507156"/>
              <a:gd name="connsiteX7753" fmla="*/ 5052998 w 9124939"/>
              <a:gd name="connsiteY7753" fmla="*/ 1421085 h 6507156"/>
              <a:gd name="connsiteX7754" fmla="*/ 5046011 w 9124939"/>
              <a:gd name="connsiteY7754" fmla="*/ 1424261 h 6507156"/>
              <a:gd name="connsiteX7755" fmla="*/ 5035213 w 9124939"/>
              <a:gd name="connsiteY7755" fmla="*/ 1437919 h 6507156"/>
              <a:gd name="connsiteX7756" fmla="*/ 5008854 w 9124939"/>
              <a:gd name="connsiteY7756" fmla="*/ 1422356 h 6507156"/>
              <a:gd name="connsiteX7757" fmla="*/ 4974873 w 9124939"/>
              <a:gd name="connsiteY7757" fmla="*/ 1428708 h 6507156"/>
              <a:gd name="connsiteX7758" fmla="*/ 4963122 w 9124939"/>
              <a:gd name="connsiteY7758" fmla="*/ 1424896 h 6507156"/>
              <a:gd name="connsiteX7759" fmla="*/ 4948514 w 9124939"/>
              <a:gd name="connsiteY7759" fmla="*/ 1449352 h 6507156"/>
              <a:gd name="connsiteX7760" fmla="*/ 4922154 w 9124939"/>
              <a:gd name="connsiteY7760" fmla="*/ 1438871 h 6507156"/>
              <a:gd name="connsiteX7761" fmla="*/ 4922154 w 9124939"/>
              <a:gd name="connsiteY7761" fmla="*/ 1422038 h 6507156"/>
              <a:gd name="connsiteX7762" fmla="*/ 4912627 w 9124939"/>
              <a:gd name="connsiteY7762" fmla="*/ 1416638 h 6507156"/>
              <a:gd name="connsiteX7763" fmla="*/ 4898653 w 9124939"/>
              <a:gd name="connsiteY7763" fmla="*/ 1443317 h 6507156"/>
              <a:gd name="connsiteX7764" fmla="*/ 4882774 w 9124939"/>
              <a:gd name="connsiteY7764" fmla="*/ 1416957 h 6507156"/>
              <a:gd name="connsiteX7765" fmla="*/ 4874200 w 9124939"/>
              <a:gd name="connsiteY7765" fmla="*/ 1426485 h 6507156"/>
              <a:gd name="connsiteX7766" fmla="*/ 4876740 w 9124939"/>
              <a:gd name="connsiteY7766" fmla="*/ 1447764 h 6507156"/>
              <a:gd name="connsiteX7767" fmla="*/ 4868166 w 9124939"/>
              <a:gd name="connsiteY7767" fmla="*/ 1457292 h 6507156"/>
              <a:gd name="connsiteX7768" fmla="*/ 4857050 w 9124939"/>
              <a:gd name="connsiteY7768" fmla="*/ 1475396 h 6507156"/>
              <a:gd name="connsiteX7769" fmla="*/ 4820846 w 9124939"/>
              <a:gd name="connsiteY7769" fmla="*/ 1462055 h 6507156"/>
              <a:gd name="connsiteX7770" fmla="*/ 4853874 w 9124939"/>
              <a:gd name="connsiteY7770" fmla="*/ 1486829 h 6507156"/>
              <a:gd name="connsiteX7771" fmla="*/ 4847523 w 9124939"/>
              <a:gd name="connsiteY7771" fmla="*/ 1497310 h 6507156"/>
              <a:gd name="connsiteX7772" fmla="*/ 4829421 w 9124939"/>
              <a:gd name="connsiteY7772" fmla="*/ 1499851 h 6507156"/>
              <a:gd name="connsiteX7773" fmla="*/ 4840218 w 9124939"/>
              <a:gd name="connsiteY7773" fmla="*/ 1523989 h 6507156"/>
              <a:gd name="connsiteX7774" fmla="*/ 4825610 w 9124939"/>
              <a:gd name="connsiteY7774" fmla="*/ 1527166 h 6507156"/>
              <a:gd name="connsiteX7775" fmla="*/ 4808460 w 9124939"/>
              <a:gd name="connsiteY7775" fmla="*/ 1513826 h 6507156"/>
              <a:gd name="connsiteX7776" fmla="*/ 4802426 w 9124939"/>
              <a:gd name="connsiteY7776" fmla="*/ 1534788 h 6507156"/>
              <a:gd name="connsiteX7777" fmla="*/ 4776067 w 9124939"/>
              <a:gd name="connsiteY7777" fmla="*/ 1547810 h 6507156"/>
              <a:gd name="connsiteX7778" fmla="*/ 4802744 w 9124939"/>
              <a:gd name="connsiteY7778" fmla="*/ 1580205 h 6507156"/>
              <a:gd name="connsiteX7779" fmla="*/ 4798933 w 9124939"/>
              <a:gd name="connsiteY7779" fmla="*/ 1618001 h 6507156"/>
              <a:gd name="connsiteX7780" fmla="*/ 4788453 w 9124939"/>
              <a:gd name="connsiteY7780" fmla="*/ 1623400 h 6507156"/>
              <a:gd name="connsiteX7781" fmla="*/ 4778608 w 9124939"/>
              <a:gd name="connsiteY7781" fmla="*/ 1638328 h 6507156"/>
              <a:gd name="connsiteX7782" fmla="*/ 4765269 w 9124939"/>
              <a:gd name="connsiteY7782" fmla="*/ 1637692 h 6507156"/>
              <a:gd name="connsiteX7783" fmla="*/ 4751613 w 9124939"/>
              <a:gd name="connsiteY7783" fmla="*/ 1666912 h 6507156"/>
              <a:gd name="connsiteX7784" fmla="*/ 4770033 w 9124939"/>
              <a:gd name="connsiteY7784" fmla="*/ 1685016 h 6507156"/>
              <a:gd name="connsiteX7785" fmla="*/ 4764634 w 9124939"/>
              <a:gd name="connsiteY7785" fmla="*/ 1695497 h 6507156"/>
              <a:gd name="connsiteX7786" fmla="*/ 4752884 w 9124939"/>
              <a:gd name="connsiteY7786" fmla="*/ 1689144 h 6507156"/>
              <a:gd name="connsiteX7787" fmla="*/ 4772256 w 9124939"/>
              <a:gd name="connsiteY7787" fmla="*/ 1719635 h 6507156"/>
              <a:gd name="connsiteX7788" fmla="*/ 4792581 w 9124939"/>
              <a:gd name="connsiteY7788" fmla="*/ 1723446 h 6507156"/>
              <a:gd name="connsiteX7789" fmla="*/ 4794804 w 9124939"/>
              <a:gd name="connsiteY7789" fmla="*/ 1738374 h 6507156"/>
              <a:gd name="connsiteX7790" fmla="*/ 4787182 w 9124939"/>
              <a:gd name="connsiteY7790" fmla="*/ 1745678 h 6507156"/>
              <a:gd name="connsiteX7791" fmla="*/ 4787182 w 9124939"/>
              <a:gd name="connsiteY7791" fmla="*/ 1757430 h 6507156"/>
              <a:gd name="connsiteX7792" fmla="*/ 4804332 w 9124939"/>
              <a:gd name="connsiteY7792" fmla="*/ 1750760 h 6507156"/>
              <a:gd name="connsiteX7793" fmla="*/ 4808460 w 9124939"/>
              <a:gd name="connsiteY7793" fmla="*/ 1756160 h 6507156"/>
              <a:gd name="connsiteX7794" fmla="*/ 4798298 w 9124939"/>
              <a:gd name="connsiteY7794" fmla="*/ 1764418 h 6507156"/>
              <a:gd name="connsiteX7795" fmla="*/ 4788770 w 9124939"/>
              <a:gd name="connsiteY7795" fmla="*/ 1767912 h 6507156"/>
              <a:gd name="connsiteX7796" fmla="*/ 4776067 w 9124939"/>
              <a:gd name="connsiteY7796" fmla="*/ 1770135 h 6507156"/>
              <a:gd name="connsiteX7797" fmla="*/ 4765587 w 9124939"/>
              <a:gd name="connsiteY7797" fmla="*/ 1791414 h 6507156"/>
              <a:gd name="connsiteX7798" fmla="*/ 4745897 w 9124939"/>
              <a:gd name="connsiteY7798" fmla="*/ 1841913 h 6507156"/>
              <a:gd name="connsiteX7799" fmla="*/ 4670630 w 9124939"/>
              <a:gd name="connsiteY7799" fmla="*/ 1922903 h 6507156"/>
              <a:gd name="connsiteX7800" fmla="*/ 4661738 w 9124939"/>
              <a:gd name="connsiteY7800" fmla="*/ 1907022 h 6507156"/>
              <a:gd name="connsiteX7801" fmla="*/ 4639825 w 9124939"/>
              <a:gd name="connsiteY7801" fmla="*/ 1929574 h 6507156"/>
              <a:gd name="connsiteX7802" fmla="*/ 4638872 w 9124939"/>
              <a:gd name="connsiteY7802" fmla="*/ 1949585 h 6507156"/>
              <a:gd name="connsiteX7803" fmla="*/ 4625216 w 9124939"/>
              <a:gd name="connsiteY7803" fmla="*/ 1963558 h 6507156"/>
              <a:gd name="connsiteX7804" fmla="*/ 4603938 w 9124939"/>
              <a:gd name="connsiteY7804" fmla="*/ 1941643 h 6507156"/>
              <a:gd name="connsiteX7805" fmla="*/ 4597586 w 9124939"/>
              <a:gd name="connsiteY7805" fmla="*/ 1957525 h 6507156"/>
              <a:gd name="connsiteX7806" fmla="*/ 4592187 w 9124939"/>
              <a:gd name="connsiteY7806" fmla="*/ 1953079 h 6507156"/>
              <a:gd name="connsiteX7807" fmla="*/ 4582660 w 9124939"/>
              <a:gd name="connsiteY7807" fmla="*/ 1960700 h 6507156"/>
              <a:gd name="connsiteX7808" fmla="*/ 4577896 w 9124939"/>
              <a:gd name="connsiteY7808" fmla="*/ 1988966 h 6507156"/>
              <a:gd name="connsiteX7809" fmla="*/ 4561064 w 9124939"/>
              <a:gd name="connsiteY7809" fmla="*/ 1999763 h 6507156"/>
              <a:gd name="connsiteX7810" fmla="*/ 4532482 w 9124939"/>
              <a:gd name="connsiteY7810" fmla="*/ 1999763 h 6507156"/>
              <a:gd name="connsiteX7811" fmla="*/ 4523272 w 9124939"/>
              <a:gd name="connsiteY7811" fmla="*/ 2033744 h 6507156"/>
              <a:gd name="connsiteX7812" fmla="*/ 4510569 w 9124939"/>
              <a:gd name="connsiteY7812" fmla="*/ 2042319 h 6507156"/>
              <a:gd name="connsiteX7813" fmla="*/ 4495008 w 9124939"/>
              <a:gd name="connsiteY7813" fmla="*/ 2062644 h 6507156"/>
              <a:gd name="connsiteX7814" fmla="*/ 4501359 w 9124939"/>
              <a:gd name="connsiteY7814" fmla="*/ 2081702 h 6507156"/>
              <a:gd name="connsiteX7815" fmla="*/ 4493102 w 9124939"/>
              <a:gd name="connsiteY7815" fmla="*/ 2094408 h 6507156"/>
              <a:gd name="connsiteX7816" fmla="*/ 4476270 w 9124939"/>
              <a:gd name="connsiteY7816" fmla="*/ 2088055 h 6507156"/>
              <a:gd name="connsiteX7817" fmla="*/ 4473094 w 9124939"/>
              <a:gd name="connsiteY7817" fmla="*/ 2108054 h 6507156"/>
              <a:gd name="connsiteX7818" fmla="*/ 4463567 w 9124939"/>
              <a:gd name="connsiteY7818" fmla="*/ 2109326 h 6507156"/>
              <a:gd name="connsiteX7819" fmla="*/ 4462297 w 9124939"/>
              <a:gd name="connsiteY7819" fmla="*/ 2097574 h 6507156"/>
              <a:gd name="connsiteX7820" fmla="*/ 4452769 w 9124939"/>
              <a:gd name="connsiteY7820" fmla="*/ 2096948 h 6507156"/>
              <a:gd name="connsiteX7821" fmla="*/ 4440066 w 9124939"/>
              <a:gd name="connsiteY7821" fmla="*/ 2082020 h 6507156"/>
              <a:gd name="connsiteX7822" fmla="*/ 4444512 w 9124939"/>
              <a:gd name="connsiteY7822" fmla="*/ 2104243 h 6507156"/>
              <a:gd name="connsiteX7823" fmla="*/ 4453087 w 9124939"/>
              <a:gd name="connsiteY7823" fmla="*/ 2125203 h 6507156"/>
              <a:gd name="connsiteX7824" fmla="*/ 4446100 w 9124939"/>
              <a:gd name="connsiteY7824" fmla="*/ 2157596 h 6507156"/>
              <a:gd name="connsiteX7825" fmla="*/ 4427998 w 9124939"/>
              <a:gd name="connsiteY7825" fmla="*/ 2166488 h 6507156"/>
              <a:gd name="connsiteX7826" fmla="*/ 4420058 w 9124939"/>
              <a:gd name="connsiteY7826" fmla="*/ 2180466 h 6507156"/>
              <a:gd name="connsiteX7827" fmla="*/ 4402591 w 9124939"/>
              <a:gd name="connsiteY7827" fmla="*/ 2164266 h 6507156"/>
              <a:gd name="connsiteX7828" fmla="*/ 4393382 w 9124939"/>
              <a:gd name="connsiteY7828" fmla="*/ 2175065 h 6507156"/>
              <a:gd name="connsiteX7829" fmla="*/ 4395605 w 9124939"/>
              <a:gd name="connsiteY7829" fmla="*/ 2198253 h 6507156"/>
              <a:gd name="connsiteX7830" fmla="*/ 4421011 w 9124939"/>
              <a:gd name="connsiteY7830" fmla="*/ 2212862 h 6507156"/>
              <a:gd name="connsiteX7831" fmla="*/ 4420376 w 9124939"/>
              <a:gd name="connsiteY7831" fmla="*/ 2230013 h 6507156"/>
              <a:gd name="connsiteX7832" fmla="*/ 4407673 w 9124939"/>
              <a:gd name="connsiteY7832" fmla="*/ 2244625 h 6507156"/>
              <a:gd name="connsiteX7833" fmla="*/ 4398463 w 9124939"/>
              <a:gd name="connsiteY7833" fmla="*/ 2275116 h 6507156"/>
              <a:gd name="connsiteX7834" fmla="*/ 4391159 w 9124939"/>
              <a:gd name="connsiteY7834" fmla="*/ 2286867 h 6507156"/>
              <a:gd name="connsiteX7835" fmla="*/ 4397510 w 9124939"/>
              <a:gd name="connsiteY7835" fmla="*/ 2301795 h 6507156"/>
              <a:gd name="connsiteX7836" fmla="*/ 4397510 w 9124939"/>
              <a:gd name="connsiteY7836" fmla="*/ 2322755 h 6507156"/>
              <a:gd name="connsiteX7837" fmla="*/ 4409578 w 9124939"/>
              <a:gd name="connsiteY7837" fmla="*/ 2331016 h 6507156"/>
              <a:gd name="connsiteX7838" fmla="*/ 4405450 w 9124939"/>
              <a:gd name="connsiteY7838" fmla="*/ 2342768 h 6507156"/>
              <a:gd name="connsiteX7839" fmla="*/ 4398145 w 9124939"/>
              <a:gd name="connsiteY7839" fmla="*/ 2327838 h 6507156"/>
              <a:gd name="connsiteX7840" fmla="*/ 4374644 w 9124939"/>
              <a:gd name="connsiteY7840" fmla="*/ 2327205 h 6507156"/>
              <a:gd name="connsiteX7841" fmla="*/ 4375915 w 9124939"/>
              <a:gd name="connsiteY7841" fmla="*/ 2383104 h 6507156"/>
              <a:gd name="connsiteX7842" fmla="*/ 4383854 w 9124939"/>
              <a:gd name="connsiteY7842" fmla="*/ 2401845 h 6507156"/>
              <a:gd name="connsiteX7843" fmla="*/ 4374327 w 9124939"/>
              <a:gd name="connsiteY7843" fmla="*/ 2413589 h 6507156"/>
              <a:gd name="connsiteX7844" fmla="*/ 4387348 w 9124939"/>
              <a:gd name="connsiteY7844" fmla="*/ 2456788 h 6507156"/>
              <a:gd name="connsiteX7845" fmla="*/ 4380043 w 9124939"/>
              <a:gd name="connsiteY7845" fmla="*/ 2474886 h 6507156"/>
              <a:gd name="connsiteX7846" fmla="*/ 4399416 w 9124939"/>
              <a:gd name="connsiteY7846" fmla="*/ 2510469 h 6507156"/>
              <a:gd name="connsiteX7847" fmla="*/ 4400686 w 9124939"/>
              <a:gd name="connsiteY7847" fmla="*/ 2520632 h 6507156"/>
              <a:gd name="connsiteX7848" fmla="*/ 4383854 w 9124939"/>
              <a:gd name="connsiteY7848" fmla="*/ 2521267 h 6507156"/>
              <a:gd name="connsiteX7849" fmla="*/ 4379726 w 9124939"/>
              <a:gd name="connsiteY7849" fmla="*/ 2531746 h 6507156"/>
              <a:gd name="connsiteX7850" fmla="*/ 4399733 w 9124939"/>
              <a:gd name="connsiteY7850" fmla="*/ 2536825 h 6507156"/>
              <a:gd name="connsiteX7851" fmla="*/ 4394334 w 9124939"/>
              <a:gd name="connsiteY7851" fmla="*/ 2554611 h 6507156"/>
              <a:gd name="connsiteX7852" fmla="*/ 4400051 w 9124939"/>
              <a:gd name="connsiteY7852" fmla="*/ 2563187 h 6507156"/>
              <a:gd name="connsiteX7853" fmla="*/ 4411484 w 9124939"/>
              <a:gd name="connsiteY7853" fmla="*/ 2546353 h 6507156"/>
              <a:gd name="connsiteX7854" fmla="*/ 4421964 w 9124939"/>
              <a:gd name="connsiteY7854" fmla="*/ 2539367 h 6507156"/>
              <a:gd name="connsiteX7855" fmla="*/ 4434667 w 9124939"/>
              <a:gd name="connsiteY7855" fmla="*/ 2557469 h 6507156"/>
              <a:gd name="connsiteX7856" fmla="*/ 4449593 w 9124939"/>
              <a:gd name="connsiteY7856" fmla="*/ 2552385 h 6507156"/>
              <a:gd name="connsiteX7857" fmla="*/ 4459121 w 9124939"/>
              <a:gd name="connsiteY7857" fmla="*/ 2564771 h 6507156"/>
              <a:gd name="connsiteX7858" fmla="*/ 4477223 w 9124939"/>
              <a:gd name="connsiteY7858" fmla="*/ 2581292 h 6507156"/>
              <a:gd name="connsiteX7859" fmla="*/ 4483892 w 9124939"/>
              <a:gd name="connsiteY7859" fmla="*/ 2594947 h 6507156"/>
              <a:gd name="connsiteX7860" fmla="*/ 4495643 w 9124939"/>
              <a:gd name="connsiteY7860" fmla="*/ 2591772 h 6507156"/>
              <a:gd name="connsiteX7861" fmla="*/ 4501994 w 9124939"/>
              <a:gd name="connsiteY7861" fmla="*/ 2597806 h 6507156"/>
              <a:gd name="connsiteX7862" fmla="*/ 4508346 w 9124939"/>
              <a:gd name="connsiteY7862" fmla="*/ 2609557 h 6507156"/>
              <a:gd name="connsiteX7863" fmla="*/ 4497866 w 9124939"/>
              <a:gd name="connsiteY7863" fmla="*/ 2616861 h 6507156"/>
              <a:gd name="connsiteX7864" fmla="*/ 4505170 w 9124939"/>
              <a:gd name="connsiteY7864" fmla="*/ 2625436 h 6507156"/>
              <a:gd name="connsiteX7865" fmla="*/ 4526448 w 9124939"/>
              <a:gd name="connsiteY7865" fmla="*/ 2636867 h 6507156"/>
              <a:gd name="connsiteX7866" fmla="*/ 4536293 w 9124939"/>
              <a:gd name="connsiteY7866" fmla="*/ 2655607 h 6507156"/>
              <a:gd name="connsiteX7867" fmla="*/ 4542010 w 9124939"/>
              <a:gd name="connsiteY7867" fmla="*/ 2691181 h 6507156"/>
              <a:gd name="connsiteX7868" fmla="*/ 4534705 w 9124939"/>
              <a:gd name="connsiteY7868" fmla="*/ 2701979 h 6507156"/>
              <a:gd name="connsiteX7869" fmla="*/ 4538834 w 9124939"/>
              <a:gd name="connsiteY7869" fmla="*/ 2711508 h 6507156"/>
              <a:gd name="connsiteX7870" fmla="*/ 4527401 w 9124939"/>
              <a:gd name="connsiteY7870" fmla="*/ 2725164 h 6507156"/>
              <a:gd name="connsiteX7871" fmla="*/ 4523272 w 9124939"/>
              <a:gd name="connsiteY7871" fmla="*/ 2736915 h 6507156"/>
              <a:gd name="connsiteX7872" fmla="*/ 4499136 w 9124939"/>
              <a:gd name="connsiteY7872" fmla="*/ 2752797 h 6507156"/>
              <a:gd name="connsiteX7873" fmla="*/ 4474682 w 9124939"/>
              <a:gd name="connsiteY7873" fmla="*/ 2761689 h 6507156"/>
              <a:gd name="connsiteX7874" fmla="*/ 4466425 w 9124939"/>
              <a:gd name="connsiteY7874" fmla="*/ 2759465 h 6507156"/>
              <a:gd name="connsiteX7875" fmla="*/ 4454992 w 9124939"/>
              <a:gd name="connsiteY7875" fmla="*/ 2774392 h 6507156"/>
              <a:gd name="connsiteX7876" fmla="*/ 4446100 w 9124939"/>
              <a:gd name="connsiteY7876" fmla="*/ 2768041 h 6507156"/>
              <a:gd name="connsiteX7877" fmla="*/ 4445782 w 9124939"/>
              <a:gd name="connsiteY7877" fmla="*/ 2720718 h 6507156"/>
              <a:gd name="connsiteX7878" fmla="*/ 4429903 w 9124939"/>
              <a:gd name="connsiteY7878" fmla="*/ 2718813 h 6507156"/>
              <a:gd name="connsiteX7879" fmla="*/ 4411801 w 9124939"/>
              <a:gd name="connsiteY7879" fmla="*/ 2698168 h 6507156"/>
              <a:gd name="connsiteX7880" fmla="*/ 4405450 w 9124939"/>
              <a:gd name="connsiteY7880" fmla="*/ 2711508 h 6507156"/>
              <a:gd name="connsiteX7881" fmla="*/ 4432444 w 9124939"/>
              <a:gd name="connsiteY7881" fmla="*/ 2738822 h 6507156"/>
              <a:gd name="connsiteX7882" fmla="*/ 4436573 w 9124939"/>
              <a:gd name="connsiteY7882" fmla="*/ 2760100 h 6507156"/>
              <a:gd name="connsiteX7883" fmla="*/ 4428316 w 9124939"/>
              <a:gd name="connsiteY7883" fmla="*/ 2770581 h 6507156"/>
              <a:gd name="connsiteX7884" fmla="*/ 4424187 w 9124939"/>
              <a:gd name="connsiteY7884" fmla="*/ 2764232 h 6507156"/>
              <a:gd name="connsiteX7885" fmla="*/ 4397193 w 9124939"/>
              <a:gd name="connsiteY7885" fmla="*/ 2733741 h 6507156"/>
              <a:gd name="connsiteX7886" fmla="*/ 4405132 w 9124939"/>
              <a:gd name="connsiteY7886" fmla="*/ 2758196 h 6507156"/>
              <a:gd name="connsiteX7887" fmla="*/ 4394334 w 9124939"/>
              <a:gd name="connsiteY7887" fmla="*/ 2760418 h 6507156"/>
              <a:gd name="connsiteX7888" fmla="*/ 4366387 w 9124939"/>
              <a:gd name="connsiteY7888" fmla="*/ 2736283 h 6507156"/>
              <a:gd name="connsiteX7889" fmla="*/ 4345744 w 9124939"/>
              <a:gd name="connsiteY7889" fmla="*/ 2746762 h 6507156"/>
              <a:gd name="connsiteX7890" fmla="*/ 4325419 w 9124939"/>
              <a:gd name="connsiteY7890" fmla="*/ 2739775 h 6507156"/>
              <a:gd name="connsiteX7891" fmla="*/ 4322243 w 9124939"/>
              <a:gd name="connsiteY7891" fmla="*/ 2753750 h 6507156"/>
              <a:gd name="connsiteX7892" fmla="*/ 4289215 w 9124939"/>
              <a:gd name="connsiteY7892" fmla="*/ 2746444 h 6507156"/>
              <a:gd name="connsiteX7893" fmla="*/ 4273653 w 9124939"/>
              <a:gd name="connsiteY7893" fmla="*/ 2754067 h 6507156"/>
              <a:gd name="connsiteX7894" fmla="*/ 4290803 w 9124939"/>
              <a:gd name="connsiteY7894" fmla="*/ 2767405 h 6507156"/>
              <a:gd name="connsiteX7895" fmla="*/ 4330818 w 9124939"/>
              <a:gd name="connsiteY7895" fmla="*/ 2762960 h 6507156"/>
              <a:gd name="connsiteX7896" fmla="*/ 4341298 w 9124939"/>
              <a:gd name="connsiteY7896" fmla="*/ 2757560 h 6507156"/>
              <a:gd name="connsiteX7897" fmla="*/ 4350826 w 9124939"/>
              <a:gd name="connsiteY7897" fmla="*/ 2769311 h 6507156"/>
              <a:gd name="connsiteX7898" fmla="*/ 4374327 w 9124939"/>
              <a:gd name="connsiteY7898" fmla="*/ 2779473 h 6507156"/>
              <a:gd name="connsiteX7899" fmla="*/ 4378455 w 9124939"/>
              <a:gd name="connsiteY7899" fmla="*/ 2767723 h 6507156"/>
              <a:gd name="connsiteX7900" fmla="*/ 4387030 w 9124939"/>
              <a:gd name="connsiteY7900" fmla="*/ 2782651 h 6507156"/>
              <a:gd name="connsiteX7901" fmla="*/ 4383219 w 9124939"/>
              <a:gd name="connsiteY7901" fmla="*/ 2797261 h 6507156"/>
              <a:gd name="connsiteX7902" fmla="*/ 4391476 w 9124939"/>
              <a:gd name="connsiteY7902" fmla="*/ 2805519 h 6507156"/>
              <a:gd name="connsiteX7903" fmla="*/ 4402274 w 9124939"/>
              <a:gd name="connsiteY7903" fmla="*/ 2794084 h 6507156"/>
              <a:gd name="connsiteX7904" fmla="*/ 4432762 w 9124939"/>
              <a:gd name="connsiteY7904" fmla="*/ 2799801 h 6507156"/>
              <a:gd name="connsiteX7905" fmla="*/ 4454992 w 9124939"/>
              <a:gd name="connsiteY7905" fmla="*/ 2795672 h 6507156"/>
              <a:gd name="connsiteX7906" fmla="*/ 4474047 w 9124939"/>
              <a:gd name="connsiteY7906" fmla="*/ 2785827 h 6507156"/>
              <a:gd name="connsiteX7907" fmla="*/ 4486750 w 9124939"/>
              <a:gd name="connsiteY7907" fmla="*/ 2794402 h 6507156"/>
              <a:gd name="connsiteX7908" fmla="*/ 4484845 w 9124939"/>
              <a:gd name="connsiteY7908" fmla="*/ 2807107 h 6507156"/>
              <a:gd name="connsiteX7909" fmla="*/ 4492149 w 9124939"/>
              <a:gd name="connsiteY7909" fmla="*/ 2815046 h 6507156"/>
              <a:gd name="connsiteX7910" fmla="*/ 4505170 w 9124939"/>
              <a:gd name="connsiteY7910" fmla="*/ 2829021 h 6507156"/>
              <a:gd name="connsiteX7911" fmla="*/ 4505170 w 9124939"/>
              <a:gd name="connsiteY7911" fmla="*/ 2836960 h 6507156"/>
              <a:gd name="connsiteX7912" fmla="*/ 4498819 w 9124939"/>
              <a:gd name="connsiteY7912" fmla="*/ 2848711 h 6507156"/>
              <a:gd name="connsiteX7913" fmla="*/ 4490244 w 9124939"/>
              <a:gd name="connsiteY7913" fmla="*/ 2843948 h 6507156"/>
              <a:gd name="connsiteX7914" fmla="*/ 4479764 w 9124939"/>
              <a:gd name="connsiteY7914" fmla="*/ 2835372 h 6507156"/>
              <a:gd name="connsiteX7915" fmla="*/ 4483892 w 9124939"/>
              <a:gd name="connsiteY7915" fmla="*/ 2826797 h 6507156"/>
              <a:gd name="connsiteX7916" fmla="*/ 4478176 w 9124939"/>
              <a:gd name="connsiteY7916" fmla="*/ 2815681 h 6507156"/>
              <a:gd name="connsiteX7917" fmla="*/ 4474365 w 9124939"/>
              <a:gd name="connsiteY7917" fmla="*/ 2834419 h 6507156"/>
              <a:gd name="connsiteX7918" fmla="*/ 4463885 w 9124939"/>
              <a:gd name="connsiteY7918" fmla="*/ 2837595 h 6507156"/>
              <a:gd name="connsiteX7919" fmla="*/ 4456898 w 9124939"/>
              <a:gd name="connsiteY7919" fmla="*/ 2861731 h 6507156"/>
              <a:gd name="connsiteX7920" fmla="*/ 4440701 w 9124939"/>
              <a:gd name="connsiteY7920" fmla="*/ 2863319 h 6507156"/>
              <a:gd name="connsiteX7921" fmla="*/ 4438796 w 9124939"/>
              <a:gd name="connsiteY7921" fmla="*/ 2847442 h 6507156"/>
              <a:gd name="connsiteX7922" fmla="*/ 4430856 w 9124939"/>
              <a:gd name="connsiteY7922" fmla="*/ 2839821 h 6507156"/>
              <a:gd name="connsiteX7923" fmla="*/ 4422917 w 9124939"/>
              <a:gd name="connsiteY7923" fmla="*/ 2864272 h 6507156"/>
              <a:gd name="connsiteX7924" fmla="*/ 4402909 w 9124939"/>
              <a:gd name="connsiteY7924" fmla="*/ 2885557 h 6507156"/>
              <a:gd name="connsiteX7925" fmla="*/ 4374327 w 9124939"/>
              <a:gd name="connsiteY7925" fmla="*/ 2890322 h 6507156"/>
              <a:gd name="connsiteX7926" fmla="*/ 4373692 w 9124939"/>
              <a:gd name="connsiteY7926" fmla="*/ 2906834 h 6507156"/>
              <a:gd name="connsiteX7927" fmla="*/ 4356542 w 9124939"/>
              <a:gd name="connsiteY7927" fmla="*/ 2915729 h 6507156"/>
              <a:gd name="connsiteX7928" fmla="*/ 4301283 w 9124939"/>
              <a:gd name="connsiteY7928" fmla="*/ 2906518 h 6507156"/>
              <a:gd name="connsiteX7929" fmla="*/ 4286992 w 9124939"/>
              <a:gd name="connsiteY7929" fmla="*/ 2913822 h 6507156"/>
              <a:gd name="connsiteX7930" fmla="*/ 4298425 w 9124939"/>
              <a:gd name="connsiteY7930" fmla="*/ 2927797 h 6507156"/>
              <a:gd name="connsiteX7931" fmla="*/ 4343839 w 9124939"/>
              <a:gd name="connsiteY7931" fmla="*/ 2926209 h 6507156"/>
              <a:gd name="connsiteX7932" fmla="*/ 4351778 w 9124939"/>
              <a:gd name="connsiteY7932" fmla="*/ 2946215 h 6507156"/>
              <a:gd name="connsiteX7933" fmla="*/ 4340981 w 9124939"/>
              <a:gd name="connsiteY7933" fmla="*/ 2953519 h 6507156"/>
              <a:gd name="connsiteX7934" fmla="*/ 4316527 w 9124939"/>
              <a:gd name="connsiteY7934" fmla="*/ 2943357 h 6507156"/>
              <a:gd name="connsiteX7935" fmla="*/ 4315574 w 9124939"/>
              <a:gd name="connsiteY7935" fmla="*/ 2950661 h 6507156"/>
              <a:gd name="connsiteX7936" fmla="*/ 4303824 w 9124939"/>
              <a:gd name="connsiteY7936" fmla="*/ 2956378 h 6507156"/>
              <a:gd name="connsiteX7937" fmla="*/ 4288897 w 9124939"/>
              <a:gd name="connsiteY7937" fmla="*/ 2959236 h 6507156"/>
              <a:gd name="connsiteX7938" fmla="*/ 4278417 w 9124939"/>
              <a:gd name="connsiteY7938" fmla="*/ 2953519 h 6507156"/>
              <a:gd name="connsiteX7939" fmla="*/ 4269842 w 9124939"/>
              <a:gd name="connsiteY7939" fmla="*/ 2957648 h 6507156"/>
              <a:gd name="connsiteX7940" fmla="*/ 4272701 w 9124939"/>
              <a:gd name="connsiteY7940" fmla="*/ 2965271 h 6507156"/>
              <a:gd name="connsiteX7941" fmla="*/ 4282863 w 9124939"/>
              <a:gd name="connsiteY7941" fmla="*/ 2974801 h 6507156"/>
              <a:gd name="connsiteX7942" fmla="*/ 4293979 w 9124939"/>
              <a:gd name="connsiteY7942" fmla="*/ 2971941 h 6507156"/>
              <a:gd name="connsiteX7943" fmla="*/ 4300965 w 9124939"/>
              <a:gd name="connsiteY7943" fmla="*/ 2973212 h 6507156"/>
              <a:gd name="connsiteX7944" fmla="*/ 4307317 w 9124939"/>
              <a:gd name="connsiteY7944" fmla="*/ 2983059 h 6507156"/>
              <a:gd name="connsiteX7945" fmla="*/ 4313351 w 9124939"/>
              <a:gd name="connsiteY7945" fmla="*/ 2986233 h 6507156"/>
              <a:gd name="connsiteX7946" fmla="*/ 4316844 w 9124939"/>
              <a:gd name="connsiteY7946" fmla="*/ 2982106 h 6507156"/>
              <a:gd name="connsiteX7947" fmla="*/ 4313669 w 9124939"/>
              <a:gd name="connsiteY7947" fmla="*/ 2971624 h 6507156"/>
              <a:gd name="connsiteX7948" fmla="*/ 4309858 w 9124939"/>
              <a:gd name="connsiteY7948" fmla="*/ 2964955 h 6507156"/>
              <a:gd name="connsiteX7949" fmla="*/ 4315257 w 9124939"/>
              <a:gd name="connsiteY7949" fmla="*/ 2957648 h 6507156"/>
              <a:gd name="connsiteX7950" fmla="*/ 4315574 w 9124939"/>
              <a:gd name="connsiteY7950" fmla="*/ 2950661 h 6507156"/>
              <a:gd name="connsiteX7951" fmla="*/ 4347650 w 9124939"/>
              <a:gd name="connsiteY7951" fmla="*/ 2971624 h 6507156"/>
              <a:gd name="connsiteX7952" fmla="*/ 4350826 w 9124939"/>
              <a:gd name="connsiteY7952" fmla="*/ 2991312 h 6507156"/>
              <a:gd name="connsiteX7953" fmla="*/ 4337170 w 9124939"/>
              <a:gd name="connsiteY7953" fmla="*/ 2993852 h 6507156"/>
              <a:gd name="connsiteX7954" fmla="*/ 4344792 w 9124939"/>
              <a:gd name="connsiteY7954" fmla="*/ 3009421 h 6507156"/>
              <a:gd name="connsiteX7955" fmla="*/ 4333359 w 9124939"/>
              <a:gd name="connsiteY7955" fmla="*/ 3024347 h 6507156"/>
              <a:gd name="connsiteX7956" fmla="*/ 4346062 w 9124939"/>
              <a:gd name="connsiteY7956" fmla="*/ 3037687 h 6507156"/>
              <a:gd name="connsiteX7957" fmla="*/ 4334629 w 9124939"/>
              <a:gd name="connsiteY7957" fmla="*/ 3049756 h 6507156"/>
              <a:gd name="connsiteX7958" fmla="*/ 4320973 w 9124939"/>
              <a:gd name="connsiteY7958" fmla="*/ 3038004 h 6507156"/>
              <a:gd name="connsiteX7959" fmla="*/ 4314621 w 9124939"/>
              <a:gd name="connsiteY7959" fmla="*/ 3057061 h 6507156"/>
              <a:gd name="connsiteX7960" fmla="*/ 4335582 w 9124939"/>
              <a:gd name="connsiteY7960" fmla="*/ 3071670 h 6507156"/>
              <a:gd name="connsiteX7961" fmla="*/ 4340346 w 9124939"/>
              <a:gd name="connsiteY7961" fmla="*/ 3085644 h 6507156"/>
              <a:gd name="connsiteX7962" fmla="*/ 4326372 w 9124939"/>
              <a:gd name="connsiteY7962" fmla="*/ 3100254 h 6507156"/>
              <a:gd name="connsiteX7963" fmla="*/ 4337170 w 9124939"/>
              <a:gd name="connsiteY7963" fmla="*/ 3109464 h 6507156"/>
              <a:gd name="connsiteX7964" fmla="*/ 4336535 w 9124939"/>
              <a:gd name="connsiteY7964" fmla="*/ 3129790 h 6507156"/>
              <a:gd name="connsiteX7965" fmla="*/ 4317162 w 9124939"/>
              <a:gd name="connsiteY7965" fmla="*/ 3148847 h 6507156"/>
              <a:gd name="connsiteX7966" fmla="*/ 4316527 w 9124939"/>
              <a:gd name="connsiteY7966" fmla="*/ 3163774 h 6507156"/>
              <a:gd name="connsiteX7967" fmla="*/ 4322879 w 9124939"/>
              <a:gd name="connsiteY7967" fmla="*/ 3187911 h 6507156"/>
              <a:gd name="connsiteX7968" fmla="*/ 4311763 w 9124939"/>
              <a:gd name="connsiteY7968" fmla="*/ 3211096 h 6507156"/>
              <a:gd name="connsiteX7969" fmla="*/ 4312081 w 9124939"/>
              <a:gd name="connsiteY7969" fmla="*/ 3241585 h 6507156"/>
              <a:gd name="connsiteX7970" fmla="*/ 4297472 w 9124939"/>
              <a:gd name="connsiteY7970" fmla="*/ 3293673 h 6507156"/>
              <a:gd name="connsiteX7971" fmla="*/ 4267302 w 9124939"/>
              <a:gd name="connsiteY7971" fmla="*/ 3359102 h 6507156"/>
              <a:gd name="connsiteX7972" fmla="*/ 4241895 w 9124939"/>
              <a:gd name="connsiteY7972" fmla="*/ 3347669 h 6507156"/>
              <a:gd name="connsiteX7973" fmla="*/ 4208232 w 9124939"/>
              <a:gd name="connsiteY7973" fmla="*/ 3352432 h 6507156"/>
              <a:gd name="connsiteX7974" fmla="*/ 4198387 w 9124939"/>
              <a:gd name="connsiteY7974" fmla="*/ 3340680 h 6507156"/>
              <a:gd name="connsiteX7975" fmla="*/ 4159642 w 9124939"/>
              <a:gd name="connsiteY7975" fmla="*/ 3348303 h 6507156"/>
              <a:gd name="connsiteX7976" fmla="*/ 4149162 w 9124939"/>
              <a:gd name="connsiteY7976" fmla="*/ 3372759 h 6507156"/>
              <a:gd name="connsiteX7977" fmla="*/ 4130107 w 9124939"/>
              <a:gd name="connsiteY7977" fmla="*/ 3367678 h 6507156"/>
              <a:gd name="connsiteX7978" fmla="*/ 4125978 w 9124939"/>
              <a:gd name="connsiteY7978" fmla="*/ 3394039 h 6507156"/>
              <a:gd name="connsiteX7979" fmla="*/ 4102795 w 9124939"/>
              <a:gd name="connsiteY7979" fmla="*/ 3421671 h 6507156"/>
              <a:gd name="connsiteX7980" fmla="*/ 4119309 w 9124939"/>
              <a:gd name="connsiteY7980" fmla="*/ 3453110 h 6507156"/>
              <a:gd name="connsiteX7981" fmla="*/ 4116451 w 9124939"/>
              <a:gd name="connsiteY7981" fmla="*/ 3478518 h 6507156"/>
              <a:gd name="connsiteX7982" fmla="*/ 4103430 w 9124939"/>
              <a:gd name="connsiteY7982" fmla="*/ 3480741 h 6507156"/>
              <a:gd name="connsiteX7983" fmla="*/ 4071672 w 9124939"/>
              <a:gd name="connsiteY7983" fmla="*/ 3473754 h 6507156"/>
              <a:gd name="connsiteX7984" fmla="*/ 4024352 w 9124939"/>
              <a:gd name="connsiteY7984" fmla="*/ 3494081 h 6507156"/>
              <a:gd name="connsiteX7985" fmla="*/ 4012602 w 9124939"/>
              <a:gd name="connsiteY7985" fmla="*/ 3485823 h 6507156"/>
              <a:gd name="connsiteX7986" fmla="*/ 3976398 w 9124939"/>
              <a:gd name="connsiteY7986" fmla="*/ 3488364 h 6507156"/>
              <a:gd name="connsiteX7987" fmla="*/ 3977668 w 9124939"/>
              <a:gd name="connsiteY7987" fmla="*/ 3470261 h 6507156"/>
              <a:gd name="connsiteX7988" fmla="*/ 3993229 w 9124939"/>
              <a:gd name="connsiteY7988" fmla="*/ 3465814 h 6507156"/>
              <a:gd name="connsiteX7989" fmla="*/ 3986878 w 9124939"/>
              <a:gd name="connsiteY7989" fmla="*/ 3454380 h 6507156"/>
              <a:gd name="connsiteX7990" fmla="*/ 3997040 w 9124939"/>
              <a:gd name="connsiteY7990" fmla="*/ 3430247 h 6507156"/>
              <a:gd name="connsiteX7991" fmla="*/ 3945910 w 9124939"/>
              <a:gd name="connsiteY7991" fmla="*/ 3355608 h 6507156"/>
              <a:gd name="connsiteX7992" fmla="*/ 3950991 w 9124939"/>
              <a:gd name="connsiteY7992" fmla="*/ 3343223 h 6507156"/>
              <a:gd name="connsiteX7993" fmla="*/ 3961789 w 9124939"/>
              <a:gd name="connsiteY7993" fmla="*/ 3352432 h 6507156"/>
              <a:gd name="connsiteX7994" fmla="*/ 3969093 w 9124939"/>
              <a:gd name="connsiteY7994" fmla="*/ 3351161 h 6507156"/>
              <a:gd name="connsiteX7995" fmla="*/ 3976080 w 9124939"/>
              <a:gd name="connsiteY7995" fmla="*/ 3338458 h 6507156"/>
              <a:gd name="connsiteX7996" fmla="*/ 3961471 w 9124939"/>
              <a:gd name="connsiteY7996" fmla="*/ 3314319 h 6507156"/>
              <a:gd name="connsiteX7997" fmla="*/ 3961471 w 9124939"/>
              <a:gd name="connsiteY7997" fmla="*/ 3303838 h 6507156"/>
              <a:gd name="connsiteX7998" fmla="*/ 3984337 w 9124939"/>
              <a:gd name="connsiteY7998" fmla="*/ 3305743 h 6507156"/>
              <a:gd name="connsiteX7999" fmla="*/ 3986560 w 9124939"/>
              <a:gd name="connsiteY7999" fmla="*/ 3284780 h 6507156"/>
              <a:gd name="connsiteX8000" fmla="*/ 3915740 w 9124939"/>
              <a:gd name="connsiteY8000" fmla="*/ 3209507 h 6507156"/>
              <a:gd name="connsiteX8001" fmla="*/ 3905894 w 9124939"/>
              <a:gd name="connsiteY8001" fmla="*/ 3151705 h 6507156"/>
              <a:gd name="connsiteX8002" fmla="*/ 3889698 w 9124939"/>
              <a:gd name="connsiteY8002" fmla="*/ 3142177 h 6507156"/>
              <a:gd name="connsiteX8003" fmla="*/ 3881123 w 9124939"/>
              <a:gd name="connsiteY8003" fmla="*/ 3104382 h 6507156"/>
              <a:gd name="connsiteX8004" fmla="*/ 3866197 w 9124939"/>
              <a:gd name="connsiteY8004" fmla="*/ 3084374 h 6507156"/>
              <a:gd name="connsiteX8005" fmla="*/ 3883981 w 9124939"/>
              <a:gd name="connsiteY8005" fmla="*/ 3080245 h 6507156"/>
              <a:gd name="connsiteX8006" fmla="*/ 3887157 w 9124939"/>
              <a:gd name="connsiteY8006" fmla="*/ 3070718 h 6507156"/>
              <a:gd name="connsiteX8007" fmla="*/ 3873184 w 9124939"/>
              <a:gd name="connsiteY8007" fmla="*/ 3058014 h 6507156"/>
              <a:gd name="connsiteX8008" fmla="*/ 3869055 w 9124939"/>
              <a:gd name="connsiteY8008" fmla="*/ 3041180 h 6507156"/>
              <a:gd name="connsiteX8009" fmla="*/ 3872866 w 9124939"/>
              <a:gd name="connsiteY8009" fmla="*/ 3031653 h 6507156"/>
              <a:gd name="connsiteX8010" fmla="*/ 3872866 w 9124939"/>
              <a:gd name="connsiteY8010" fmla="*/ 3017994 h 6507156"/>
              <a:gd name="connsiteX8011" fmla="*/ 3862386 w 9124939"/>
              <a:gd name="connsiteY8011" fmla="*/ 3013549 h 6507156"/>
              <a:gd name="connsiteX8012" fmla="*/ 3850635 w 9124939"/>
              <a:gd name="connsiteY8012" fmla="*/ 3019265 h 6507156"/>
              <a:gd name="connsiteX8013" fmla="*/ 3833486 w 9124939"/>
              <a:gd name="connsiteY8013" fmla="*/ 3014184 h 6507156"/>
              <a:gd name="connsiteX8014" fmla="*/ 3835709 w 9124939"/>
              <a:gd name="connsiteY8014" fmla="*/ 3003384 h 6507156"/>
              <a:gd name="connsiteX8015" fmla="*/ 3873501 w 9124939"/>
              <a:gd name="connsiteY8015" fmla="*/ 2981153 h 6507156"/>
              <a:gd name="connsiteX8016" fmla="*/ 3857622 w 9124939"/>
              <a:gd name="connsiteY8016" fmla="*/ 2964637 h 6507156"/>
              <a:gd name="connsiteX8017" fmla="*/ 3853494 w 9124939"/>
              <a:gd name="connsiteY8017" fmla="*/ 2964637 h 6507156"/>
              <a:gd name="connsiteX8018" fmla="*/ 3850000 w 9124939"/>
              <a:gd name="connsiteY8018" fmla="*/ 2964955 h 6507156"/>
              <a:gd name="connsiteX8019" fmla="*/ 3847142 w 9124939"/>
              <a:gd name="connsiteY8019" fmla="*/ 2965589 h 6507156"/>
              <a:gd name="connsiteX8020" fmla="*/ 3846189 w 9124939"/>
              <a:gd name="connsiteY8020" fmla="*/ 2965906 h 6507156"/>
              <a:gd name="connsiteX8021" fmla="*/ 3845872 w 9124939"/>
              <a:gd name="connsiteY8021" fmla="*/ 2966540 h 6507156"/>
              <a:gd name="connsiteX8022" fmla="*/ 3845236 w 9124939"/>
              <a:gd name="connsiteY8022" fmla="*/ 2968446 h 6507156"/>
              <a:gd name="connsiteX8023" fmla="*/ 3844919 w 9124939"/>
              <a:gd name="connsiteY8023" fmla="*/ 2970989 h 6507156"/>
              <a:gd name="connsiteX8024" fmla="*/ 3844919 w 9124939"/>
              <a:gd name="connsiteY8024" fmla="*/ 2973847 h 6507156"/>
              <a:gd name="connsiteX8025" fmla="*/ 3844919 w 9124939"/>
              <a:gd name="connsiteY8025" fmla="*/ 2978928 h 6507156"/>
              <a:gd name="connsiteX8026" fmla="*/ 3844919 w 9124939"/>
              <a:gd name="connsiteY8026" fmla="*/ 2981153 h 6507156"/>
              <a:gd name="connsiteX8027" fmla="*/ 3839520 w 9124939"/>
              <a:gd name="connsiteY8027" fmla="*/ 2977340 h 6507156"/>
              <a:gd name="connsiteX8028" fmla="*/ 3840790 w 9124939"/>
              <a:gd name="connsiteY8028" fmla="*/ 2960189 h 6507156"/>
              <a:gd name="connsiteX8029" fmla="*/ 3827452 w 9124939"/>
              <a:gd name="connsiteY8029" fmla="*/ 2949073 h 6507156"/>
              <a:gd name="connsiteX8030" fmla="*/ 3823323 w 9124939"/>
              <a:gd name="connsiteY8030" fmla="*/ 2934148 h 6507156"/>
              <a:gd name="connsiteX8031" fmla="*/ 3814431 w 9124939"/>
              <a:gd name="connsiteY8031" fmla="*/ 2888732 h 6507156"/>
              <a:gd name="connsiteX8032" fmla="*/ 3811573 w 9124939"/>
              <a:gd name="connsiteY8032" fmla="*/ 2831879 h 6507156"/>
              <a:gd name="connsiteX8033" fmla="*/ 3812242 w 9124939"/>
              <a:gd name="connsiteY8033" fmla="*/ 2832028 h 6507156"/>
              <a:gd name="connsiteX8034" fmla="*/ 3799613 w 9124939"/>
              <a:gd name="connsiteY8034" fmla="*/ 2817500 h 6507156"/>
              <a:gd name="connsiteX8035" fmla="*/ 3775175 w 9124939"/>
              <a:gd name="connsiteY8035" fmla="*/ 2813690 h 6507156"/>
              <a:gd name="connsiteX8036" fmla="*/ 3774223 w 9124939"/>
              <a:gd name="connsiteY8036" fmla="*/ 2806070 h 6507156"/>
              <a:gd name="connsiteX8037" fmla="*/ 3760259 w 9124939"/>
              <a:gd name="connsiteY8037" fmla="*/ 2797815 h 6507156"/>
              <a:gd name="connsiteX8038" fmla="*/ 3771684 w 9124939"/>
              <a:gd name="connsiteY8038" fmla="*/ 2758764 h 6507156"/>
              <a:gd name="connsiteX8039" fmla="*/ 3762163 w 9124939"/>
              <a:gd name="connsiteY8039" fmla="*/ 2737810 h 6507156"/>
              <a:gd name="connsiteX8040" fmla="*/ 3762798 w 9124939"/>
              <a:gd name="connsiteY8040" fmla="*/ 2708282 h 6507156"/>
              <a:gd name="connsiteX8041" fmla="*/ 3769145 w 9124939"/>
              <a:gd name="connsiteY8041" fmla="*/ 2724157 h 6507156"/>
              <a:gd name="connsiteX8042" fmla="*/ 3772319 w 9124939"/>
              <a:gd name="connsiteY8042" fmla="*/ 2702885 h 6507156"/>
              <a:gd name="connsiteX8043" fmla="*/ 3770098 w 9124939"/>
              <a:gd name="connsiteY8043" fmla="*/ 2679708 h 6507156"/>
              <a:gd name="connsiteX8044" fmla="*/ 3749786 w 9124939"/>
              <a:gd name="connsiteY8044" fmla="*/ 2683199 h 6507156"/>
              <a:gd name="connsiteX8045" fmla="*/ 3740581 w 9124939"/>
              <a:gd name="connsiteY8045" fmla="*/ 2697806 h 6507156"/>
              <a:gd name="connsiteX8046" fmla="*/ 3753594 w 9124939"/>
              <a:gd name="connsiteY8046" fmla="*/ 2736856 h 6507156"/>
              <a:gd name="connsiteX8047" fmla="*/ 3751689 w 9124939"/>
              <a:gd name="connsiteY8047" fmla="*/ 2748604 h 6507156"/>
              <a:gd name="connsiteX8048" fmla="*/ 3743120 w 9124939"/>
              <a:gd name="connsiteY8048" fmla="*/ 2754953 h 6507156"/>
              <a:gd name="connsiteX8049" fmla="*/ 3739946 w 9124939"/>
              <a:gd name="connsiteY8049" fmla="*/ 2734634 h 6507156"/>
              <a:gd name="connsiteX8050" fmla="*/ 3736772 w 9124939"/>
              <a:gd name="connsiteY8050" fmla="*/ 2727331 h 6507156"/>
              <a:gd name="connsiteX8051" fmla="*/ 3737407 w 9124939"/>
              <a:gd name="connsiteY8051" fmla="*/ 2719076 h 6507156"/>
              <a:gd name="connsiteX8052" fmla="*/ 3725664 w 9124939"/>
              <a:gd name="connsiteY8052" fmla="*/ 2720347 h 6507156"/>
              <a:gd name="connsiteX8053" fmla="*/ 3731377 w 9124939"/>
              <a:gd name="connsiteY8053" fmla="*/ 2740984 h 6507156"/>
              <a:gd name="connsiteX8054" fmla="*/ 3726299 w 9124939"/>
              <a:gd name="connsiteY8054" fmla="*/ 2767654 h 6507156"/>
              <a:gd name="connsiteX8055" fmla="*/ 3744389 w 9124939"/>
              <a:gd name="connsiteY8055" fmla="*/ 2782258 h 6507156"/>
              <a:gd name="connsiteX8056" fmla="*/ 3741532 w 9124939"/>
              <a:gd name="connsiteY8056" fmla="*/ 2808610 h 6507156"/>
              <a:gd name="connsiteX8057" fmla="*/ 3730108 w 9124939"/>
              <a:gd name="connsiteY8057" fmla="*/ 2809880 h 6507156"/>
              <a:gd name="connsiteX8058" fmla="*/ 3726934 w 9124939"/>
              <a:gd name="connsiteY8058" fmla="*/ 2835915 h 6507156"/>
              <a:gd name="connsiteX8059" fmla="*/ 3717730 w 9124939"/>
              <a:gd name="connsiteY8059" fmla="*/ 2846392 h 6507156"/>
              <a:gd name="connsiteX8060" fmla="*/ 3694244 w 9124939"/>
              <a:gd name="connsiteY8060" fmla="*/ 2843851 h 6507156"/>
              <a:gd name="connsiteX8061" fmla="*/ 3680597 w 9124939"/>
              <a:gd name="connsiteY8061" fmla="*/ 2851153 h 6507156"/>
              <a:gd name="connsiteX8062" fmla="*/ 3665680 w 9124939"/>
              <a:gd name="connsiteY8062" fmla="*/ 2836550 h 6507156"/>
              <a:gd name="connsiteX8063" fmla="*/ 3671393 w 9124939"/>
              <a:gd name="connsiteY8063" fmla="*/ 2861631 h 6507156"/>
              <a:gd name="connsiteX8064" fmla="*/ 3643780 w 9124939"/>
              <a:gd name="connsiteY8064" fmla="*/ 2880047 h 6507156"/>
              <a:gd name="connsiteX8065" fmla="*/ 3638703 w 9124939"/>
              <a:gd name="connsiteY8065" fmla="*/ 2901001 h 6507156"/>
              <a:gd name="connsiteX8066" fmla="*/ 3622833 w 9124939"/>
              <a:gd name="connsiteY8066" fmla="*/ 2899096 h 6507156"/>
              <a:gd name="connsiteX8067" fmla="*/ 3618708 w 9124939"/>
              <a:gd name="connsiteY8067" fmla="*/ 2905763 h 6507156"/>
              <a:gd name="connsiteX8068" fmla="*/ 3630132 w 9124939"/>
              <a:gd name="connsiteY8068" fmla="*/ 2914653 h 6507156"/>
              <a:gd name="connsiteX8069" fmla="*/ 3622199 w 9124939"/>
              <a:gd name="connsiteY8069" fmla="*/ 2924495 h 6507156"/>
              <a:gd name="connsiteX8070" fmla="*/ 3611408 w 9124939"/>
              <a:gd name="connsiteY8070" fmla="*/ 2926400 h 6507156"/>
              <a:gd name="connsiteX8071" fmla="*/ 3603791 w 9124939"/>
              <a:gd name="connsiteY8071" fmla="*/ 2928306 h 6507156"/>
              <a:gd name="connsiteX8072" fmla="*/ 3600617 w 9124939"/>
              <a:gd name="connsiteY8072" fmla="*/ 2928940 h 6507156"/>
              <a:gd name="connsiteX8073" fmla="*/ 3598713 w 9124939"/>
              <a:gd name="connsiteY8073" fmla="*/ 2929892 h 6507156"/>
              <a:gd name="connsiteX8074" fmla="*/ 3598078 w 9124939"/>
              <a:gd name="connsiteY8074" fmla="*/ 2930845 h 6507156"/>
              <a:gd name="connsiteX8075" fmla="*/ 3597762 w 9124939"/>
              <a:gd name="connsiteY8075" fmla="*/ 2931480 h 6507156"/>
              <a:gd name="connsiteX8076" fmla="*/ 3596809 w 9124939"/>
              <a:gd name="connsiteY8076" fmla="*/ 2934020 h 6507156"/>
              <a:gd name="connsiteX8077" fmla="*/ 3595540 w 9124939"/>
              <a:gd name="connsiteY8077" fmla="*/ 2937194 h 6507156"/>
              <a:gd name="connsiteX8078" fmla="*/ 3594587 w 9124939"/>
              <a:gd name="connsiteY8078" fmla="*/ 2941005 h 6507156"/>
              <a:gd name="connsiteX8079" fmla="*/ 3593000 w 9124939"/>
              <a:gd name="connsiteY8079" fmla="*/ 2947354 h 6507156"/>
              <a:gd name="connsiteX8080" fmla="*/ 3592683 w 9124939"/>
              <a:gd name="connsiteY8080" fmla="*/ 2950212 h 6507156"/>
              <a:gd name="connsiteX8081" fmla="*/ 3573006 w 9124939"/>
              <a:gd name="connsiteY8081" fmla="*/ 2981009 h 6507156"/>
              <a:gd name="connsiteX8082" fmla="*/ 3546346 w 9124939"/>
              <a:gd name="connsiteY8082" fmla="*/ 2987359 h 6507156"/>
              <a:gd name="connsiteX8083" fmla="*/ 3528255 w 9124939"/>
              <a:gd name="connsiteY8083" fmla="*/ 3003233 h 6507156"/>
              <a:gd name="connsiteX8084" fmla="*/ 3506356 w 9124939"/>
              <a:gd name="connsiteY8084" fmla="*/ 3005773 h 6507156"/>
              <a:gd name="connsiteX8085" fmla="*/ 3500009 w 9124939"/>
              <a:gd name="connsiteY8085" fmla="*/ 3023871 h 6507156"/>
              <a:gd name="connsiteX8086" fmla="*/ 3452720 w 9124939"/>
              <a:gd name="connsiteY8086" fmla="*/ 3027363 h 6507156"/>
              <a:gd name="connsiteX8087" fmla="*/ 3419712 w 9124939"/>
              <a:gd name="connsiteY8087" fmla="*/ 3018156 h 6507156"/>
              <a:gd name="connsiteX8088" fmla="*/ 3385752 w 9124939"/>
              <a:gd name="connsiteY8088" fmla="*/ 3012123 h 6507156"/>
              <a:gd name="connsiteX8089" fmla="*/ 3390830 w 9124939"/>
              <a:gd name="connsiteY8089" fmla="*/ 2986724 h 6507156"/>
              <a:gd name="connsiteX8090" fmla="*/ 3361632 w 9124939"/>
              <a:gd name="connsiteY8090" fmla="*/ 2991169 h 6507156"/>
              <a:gd name="connsiteX8091" fmla="*/ 3320689 w 9124939"/>
              <a:gd name="connsiteY8091" fmla="*/ 2948306 h 6507156"/>
              <a:gd name="connsiteX8092" fmla="*/ 3291174 w 9124939"/>
              <a:gd name="connsiteY8092" fmla="*/ 2945133 h 6507156"/>
              <a:gd name="connsiteX8093" fmla="*/ 3284826 w 9124939"/>
              <a:gd name="connsiteY8093" fmla="*/ 2924495 h 6507156"/>
              <a:gd name="connsiteX8094" fmla="*/ 3272765 w 9124939"/>
              <a:gd name="connsiteY8094" fmla="*/ 2915288 h 6507156"/>
              <a:gd name="connsiteX8095" fmla="*/ 3282287 w 9124939"/>
              <a:gd name="connsiteY8095" fmla="*/ 2898143 h 6507156"/>
              <a:gd name="connsiteX8096" fmla="*/ 3291491 w 9124939"/>
              <a:gd name="connsiteY8096" fmla="*/ 2868617 h 6507156"/>
              <a:gd name="connsiteX8097" fmla="*/ 3310533 w 9124939"/>
              <a:gd name="connsiteY8097" fmla="*/ 2881951 h 6507156"/>
              <a:gd name="connsiteX8098" fmla="*/ 3317832 w 9124939"/>
              <a:gd name="connsiteY8098" fmla="*/ 2871157 h 6507156"/>
              <a:gd name="connsiteX8099" fmla="*/ 3347667 w 9124939"/>
              <a:gd name="connsiteY8099" fmla="*/ 2884808 h 6507156"/>
              <a:gd name="connsiteX8100" fmla="*/ 3338144 w 9124939"/>
              <a:gd name="connsiteY8100" fmla="*/ 2873379 h 6507156"/>
              <a:gd name="connsiteX8101" fmla="*/ 3336876 w 9124939"/>
              <a:gd name="connsiteY8101" fmla="*/ 2861631 h 6507156"/>
              <a:gd name="connsiteX8102" fmla="*/ 3377183 w 9124939"/>
              <a:gd name="connsiteY8102" fmla="*/ 2844486 h 6507156"/>
              <a:gd name="connsiteX8103" fmla="*/ 3329260 w 9124939"/>
              <a:gd name="connsiteY8103" fmla="*/ 2855282 h 6507156"/>
              <a:gd name="connsiteX8104" fmla="*/ 3318786 w 9124939"/>
              <a:gd name="connsiteY8104" fmla="*/ 2835596 h 6507156"/>
              <a:gd name="connsiteX8105" fmla="*/ 3328942 w 9124939"/>
              <a:gd name="connsiteY8105" fmla="*/ 2814325 h 6507156"/>
              <a:gd name="connsiteX8106" fmla="*/ 3344811 w 9124939"/>
              <a:gd name="connsiteY8106" fmla="*/ 2810197 h 6507156"/>
              <a:gd name="connsiteX8107" fmla="*/ 3352428 w 9124939"/>
              <a:gd name="connsiteY8107" fmla="*/ 2799403 h 6507156"/>
              <a:gd name="connsiteX8108" fmla="*/ 3336242 w 9124939"/>
              <a:gd name="connsiteY8108" fmla="*/ 2792101 h 6507156"/>
              <a:gd name="connsiteX8109" fmla="*/ 3339097 w 9124939"/>
              <a:gd name="connsiteY8109" fmla="*/ 2782575 h 6507156"/>
              <a:gd name="connsiteX8110" fmla="*/ 3354966 w 9124939"/>
              <a:gd name="connsiteY8110" fmla="*/ 2769875 h 6507156"/>
              <a:gd name="connsiteX8111" fmla="*/ 3354966 w 9124939"/>
              <a:gd name="connsiteY8111" fmla="*/ 2765431 h 6507156"/>
              <a:gd name="connsiteX8112" fmla="*/ 3339097 w 9124939"/>
              <a:gd name="connsiteY8112" fmla="*/ 2756224 h 6507156"/>
              <a:gd name="connsiteX8113" fmla="*/ 3326719 w 9124939"/>
              <a:gd name="connsiteY8113" fmla="*/ 2781941 h 6507156"/>
              <a:gd name="connsiteX8114" fmla="*/ 3308312 w 9124939"/>
              <a:gd name="connsiteY8114" fmla="*/ 2769558 h 6507156"/>
              <a:gd name="connsiteX8115" fmla="*/ 3305456 w 9124939"/>
              <a:gd name="connsiteY8115" fmla="*/ 2795592 h 6507156"/>
              <a:gd name="connsiteX8116" fmla="*/ 3291808 w 9124939"/>
              <a:gd name="connsiteY8116" fmla="*/ 2787338 h 6507156"/>
              <a:gd name="connsiteX8117" fmla="*/ 3290856 w 9124939"/>
              <a:gd name="connsiteY8117" fmla="*/ 2773685 h 6507156"/>
              <a:gd name="connsiteX8118" fmla="*/ 3285143 w 9124939"/>
              <a:gd name="connsiteY8118" fmla="*/ 2765113 h 6507156"/>
              <a:gd name="connsiteX8119" fmla="*/ 3298790 w 9124939"/>
              <a:gd name="connsiteY8119" fmla="*/ 2738762 h 6507156"/>
              <a:gd name="connsiteX8120" fmla="*/ 3316882 w 9124939"/>
              <a:gd name="connsiteY8120" fmla="*/ 2747016 h 6507156"/>
              <a:gd name="connsiteX8121" fmla="*/ 3318786 w 9124939"/>
              <a:gd name="connsiteY8121" fmla="*/ 2721617 h 6507156"/>
              <a:gd name="connsiteX8122" fmla="*/ 3321643 w 9124939"/>
              <a:gd name="connsiteY8122" fmla="*/ 2719395 h 6507156"/>
              <a:gd name="connsiteX8123" fmla="*/ 3327672 w 9124939"/>
              <a:gd name="connsiteY8123" fmla="*/ 2714632 h 6507156"/>
              <a:gd name="connsiteX8124" fmla="*/ 3330845 w 9124939"/>
              <a:gd name="connsiteY8124" fmla="*/ 2711457 h 6507156"/>
              <a:gd name="connsiteX8125" fmla="*/ 3333067 w 9124939"/>
              <a:gd name="connsiteY8125" fmla="*/ 2708600 h 6507156"/>
              <a:gd name="connsiteX8126" fmla="*/ 3334971 w 9124939"/>
              <a:gd name="connsiteY8126" fmla="*/ 2706377 h 6507156"/>
              <a:gd name="connsiteX8127" fmla="*/ 3335289 w 9124939"/>
              <a:gd name="connsiteY8127" fmla="*/ 2705425 h 6507156"/>
              <a:gd name="connsiteX8128" fmla="*/ 3335289 w 9124939"/>
              <a:gd name="connsiteY8128" fmla="*/ 2704790 h 6507156"/>
              <a:gd name="connsiteX8129" fmla="*/ 3335289 w 9124939"/>
              <a:gd name="connsiteY8129" fmla="*/ 2704472 h 6507156"/>
              <a:gd name="connsiteX8130" fmla="*/ 3335608 w 9124939"/>
              <a:gd name="connsiteY8130" fmla="*/ 2704472 h 6507156"/>
              <a:gd name="connsiteX8131" fmla="*/ 3337512 w 9124939"/>
              <a:gd name="connsiteY8131" fmla="*/ 2704790 h 6507156"/>
              <a:gd name="connsiteX8132" fmla="*/ 3342271 w 9124939"/>
              <a:gd name="connsiteY8132" fmla="*/ 2707965 h 6507156"/>
              <a:gd name="connsiteX8133" fmla="*/ 3350523 w 9124939"/>
              <a:gd name="connsiteY8133" fmla="*/ 2713044 h 6507156"/>
              <a:gd name="connsiteX8134" fmla="*/ 3358776 w 9124939"/>
              <a:gd name="connsiteY8134" fmla="*/ 2693995 h 6507156"/>
              <a:gd name="connsiteX8135" fmla="*/ 3353381 w 9124939"/>
              <a:gd name="connsiteY8135" fmla="*/ 2688916 h 6507156"/>
              <a:gd name="connsiteX8136" fmla="*/ 3336242 w 9124939"/>
              <a:gd name="connsiteY8136" fmla="*/ 2701615 h 6507156"/>
              <a:gd name="connsiteX8137" fmla="*/ 3326719 w 9124939"/>
              <a:gd name="connsiteY8137" fmla="*/ 2694312 h 6507156"/>
              <a:gd name="connsiteX8138" fmla="*/ 3310216 w 9124939"/>
              <a:gd name="connsiteY8138" fmla="*/ 2707012 h 6507156"/>
              <a:gd name="connsiteX8139" fmla="*/ 3305456 w 9124939"/>
              <a:gd name="connsiteY8139" fmla="*/ 2695582 h 6507156"/>
              <a:gd name="connsiteX8140" fmla="*/ 3319419 w 9124939"/>
              <a:gd name="connsiteY8140" fmla="*/ 2676532 h 6507156"/>
              <a:gd name="connsiteX8141" fmla="*/ 3330845 w 9124939"/>
              <a:gd name="connsiteY8141" fmla="*/ 2653990 h 6507156"/>
              <a:gd name="connsiteX8142" fmla="*/ 3354015 w 9124939"/>
              <a:gd name="connsiteY8142" fmla="*/ 2645736 h 6507156"/>
              <a:gd name="connsiteX8143" fmla="*/ 3356870 w 9124939"/>
              <a:gd name="connsiteY8143" fmla="*/ 2630813 h 6507156"/>
              <a:gd name="connsiteX8144" fmla="*/ 3339097 w 9124939"/>
              <a:gd name="connsiteY8144" fmla="*/ 2631131 h 6507156"/>
              <a:gd name="connsiteX8145" fmla="*/ 3357823 w 9124939"/>
              <a:gd name="connsiteY8145" fmla="*/ 2610493 h 6507156"/>
              <a:gd name="connsiteX8146" fmla="*/ 3368296 w 9124939"/>
              <a:gd name="connsiteY8146" fmla="*/ 2586681 h 6507156"/>
              <a:gd name="connsiteX8147" fmla="*/ 3370200 w 9124939"/>
              <a:gd name="connsiteY8147" fmla="*/ 2583506 h 6507156"/>
              <a:gd name="connsiteX8148" fmla="*/ 3381943 w 9124939"/>
              <a:gd name="connsiteY8148" fmla="*/ 2579696 h 6507156"/>
              <a:gd name="connsiteX8149" fmla="*/ 3379088 w 9124939"/>
              <a:gd name="connsiteY8149" fmla="*/ 2622241 h 6507156"/>
              <a:gd name="connsiteX8150" fmla="*/ 3386703 w 9124939"/>
              <a:gd name="connsiteY8150" fmla="*/ 2632402 h 6507156"/>
              <a:gd name="connsiteX8151" fmla="*/ 3391466 w 9124939"/>
              <a:gd name="connsiteY8151" fmla="*/ 2574617 h 6507156"/>
              <a:gd name="connsiteX8152" fmla="*/ 3421933 w 9124939"/>
              <a:gd name="connsiteY8152" fmla="*/ 2560643 h 6507156"/>
              <a:gd name="connsiteX8153" fmla="*/ 3409239 w 9124939"/>
              <a:gd name="connsiteY8153" fmla="*/ 2556511 h 6507156"/>
              <a:gd name="connsiteX8154" fmla="*/ 3383848 w 9124939"/>
              <a:gd name="connsiteY8154" fmla="*/ 2565406 h 6507156"/>
              <a:gd name="connsiteX8155" fmla="*/ 3387022 w 9124939"/>
              <a:gd name="connsiteY8155" fmla="*/ 2549527 h 6507156"/>
              <a:gd name="connsiteX8156" fmla="*/ 3372422 w 9124939"/>
              <a:gd name="connsiteY8156" fmla="*/ 2565406 h 6507156"/>
              <a:gd name="connsiteX8157" fmla="*/ 3343858 w 9124939"/>
              <a:gd name="connsiteY8157" fmla="*/ 2579061 h 6507156"/>
              <a:gd name="connsiteX8158" fmla="*/ 3335608 w 9124939"/>
              <a:gd name="connsiteY8158" fmla="*/ 2608907 h 6507156"/>
              <a:gd name="connsiteX8159" fmla="*/ 3307360 w 9124939"/>
              <a:gd name="connsiteY8159" fmla="*/ 2627956 h 6507156"/>
              <a:gd name="connsiteX8160" fmla="*/ 3300059 w 9124939"/>
              <a:gd name="connsiteY8160" fmla="*/ 2637481 h 6507156"/>
              <a:gd name="connsiteX8161" fmla="*/ 3277525 w 9124939"/>
              <a:gd name="connsiteY8161" fmla="*/ 2625099 h 6507156"/>
              <a:gd name="connsiteX8162" fmla="*/ 3262927 w 9124939"/>
              <a:gd name="connsiteY8162" fmla="*/ 2635575 h 6507156"/>
              <a:gd name="connsiteX8163" fmla="*/ 3243566 w 9124939"/>
              <a:gd name="connsiteY8163" fmla="*/ 2606366 h 6507156"/>
              <a:gd name="connsiteX8164" fmla="*/ 3243249 w 9124939"/>
              <a:gd name="connsiteY8164" fmla="*/ 2597159 h 6507156"/>
              <a:gd name="connsiteX8165" fmla="*/ 3260388 w 9124939"/>
              <a:gd name="connsiteY8165" fmla="*/ 2599063 h 6507156"/>
              <a:gd name="connsiteX8166" fmla="*/ 3262610 w 9124939"/>
              <a:gd name="connsiteY8166" fmla="*/ 2578108 h 6507156"/>
              <a:gd name="connsiteX8167" fmla="*/ 3277209 w 9124939"/>
              <a:gd name="connsiteY8167" fmla="*/ 2592397 h 6507156"/>
              <a:gd name="connsiteX8168" fmla="*/ 3309898 w 9124939"/>
              <a:gd name="connsiteY8168" fmla="*/ 2571119 h 6507156"/>
              <a:gd name="connsiteX8169" fmla="*/ 3281652 w 9124939"/>
              <a:gd name="connsiteY8169" fmla="*/ 2573345 h 6507156"/>
              <a:gd name="connsiteX8170" fmla="*/ 3272765 w 9124939"/>
              <a:gd name="connsiteY8170" fmla="*/ 2568264 h 6507156"/>
              <a:gd name="connsiteX8171" fmla="*/ 3270544 w 9124939"/>
              <a:gd name="connsiteY8171" fmla="*/ 2551434 h 6507156"/>
              <a:gd name="connsiteX8172" fmla="*/ 3296886 w 9124939"/>
              <a:gd name="connsiteY8172" fmla="*/ 2537471 h 6507156"/>
              <a:gd name="connsiteX8173" fmla="*/ 3274988 w 9124939"/>
              <a:gd name="connsiteY8173" fmla="*/ 2539690 h 6507156"/>
              <a:gd name="connsiteX8174" fmla="*/ 3275623 w 9124939"/>
              <a:gd name="connsiteY8174" fmla="*/ 2526990 h 6507156"/>
              <a:gd name="connsiteX8175" fmla="*/ 3262927 w 9124939"/>
              <a:gd name="connsiteY8175" fmla="*/ 2515879 h 6507156"/>
              <a:gd name="connsiteX8176" fmla="*/ 3274353 w 9124939"/>
              <a:gd name="connsiteY8176" fmla="*/ 2500957 h 6507156"/>
              <a:gd name="connsiteX8177" fmla="*/ 3266100 w 9124939"/>
              <a:gd name="connsiteY8177" fmla="*/ 2500004 h 6507156"/>
              <a:gd name="connsiteX8178" fmla="*/ 3253404 w 9124939"/>
              <a:gd name="connsiteY8178" fmla="*/ 2506355 h 6507156"/>
              <a:gd name="connsiteX8179" fmla="*/ 3235315 w 9124939"/>
              <a:gd name="connsiteY8179" fmla="*/ 2494924 h 6507156"/>
              <a:gd name="connsiteX8180" fmla="*/ 3243566 w 9124939"/>
              <a:gd name="connsiteY8180" fmla="*/ 2484447 h 6507156"/>
              <a:gd name="connsiteX8181" fmla="*/ 3232141 w 9124939"/>
              <a:gd name="connsiteY8181" fmla="*/ 2483175 h 6507156"/>
              <a:gd name="connsiteX8182" fmla="*/ 3236901 w 9124939"/>
              <a:gd name="connsiteY8182" fmla="*/ 2465080 h 6507156"/>
              <a:gd name="connsiteX8183" fmla="*/ 3252769 w 9124939"/>
              <a:gd name="connsiteY8183" fmla="*/ 2464125 h 6507156"/>
              <a:gd name="connsiteX8184" fmla="*/ 3278479 w 9124939"/>
              <a:gd name="connsiteY8184" fmla="*/ 2470160 h 6507156"/>
              <a:gd name="connsiteX8185" fmla="*/ 3303551 w 9124939"/>
              <a:gd name="connsiteY8185" fmla="*/ 2454283 h 6507156"/>
              <a:gd name="connsiteX8186" fmla="*/ 3347033 w 9124939"/>
              <a:gd name="connsiteY8186" fmla="*/ 2463492 h 6507156"/>
              <a:gd name="connsiteX8187" fmla="*/ 3368296 w 9124939"/>
              <a:gd name="connsiteY8187" fmla="*/ 2451427 h 6507156"/>
              <a:gd name="connsiteX8188" fmla="*/ 3411778 w 9124939"/>
              <a:gd name="connsiteY8188" fmla="*/ 2478732 h 6507156"/>
              <a:gd name="connsiteX8189" fmla="*/ 3406701 w 9124939"/>
              <a:gd name="connsiteY8189" fmla="*/ 2500639 h 6507156"/>
              <a:gd name="connsiteX8190" fmla="*/ 3422251 w 9124939"/>
              <a:gd name="connsiteY8190" fmla="*/ 2487939 h 6507156"/>
              <a:gd name="connsiteX8191" fmla="*/ 3434946 w 9124939"/>
              <a:gd name="connsiteY8191" fmla="*/ 2502544 h 6507156"/>
              <a:gd name="connsiteX8192" fmla="*/ 3441294 w 9124939"/>
              <a:gd name="connsiteY8192" fmla="*/ 2487939 h 6507156"/>
              <a:gd name="connsiteX8193" fmla="*/ 3423520 w 9124939"/>
              <a:gd name="connsiteY8193" fmla="*/ 2473970 h 6507156"/>
              <a:gd name="connsiteX8194" fmla="*/ 3419712 w 9124939"/>
              <a:gd name="connsiteY8194" fmla="*/ 2460633 h 6507156"/>
              <a:gd name="connsiteX8195" fmla="*/ 3480014 w 9124939"/>
              <a:gd name="connsiteY8195" fmla="*/ 2438089 h 6507156"/>
              <a:gd name="connsiteX8196" fmla="*/ 3478745 w 9124939"/>
              <a:gd name="connsiteY8196" fmla="*/ 2420947 h 6507156"/>
              <a:gd name="connsiteX8197" fmla="*/ 3447007 w 9124939"/>
              <a:gd name="connsiteY8197" fmla="*/ 2433011 h 6507156"/>
              <a:gd name="connsiteX8198" fmla="*/ 3455575 w 9124939"/>
              <a:gd name="connsiteY8198" fmla="*/ 2418089 h 6507156"/>
              <a:gd name="connsiteX8199" fmla="*/ 3455258 w 9124939"/>
              <a:gd name="connsiteY8199" fmla="*/ 2393642 h 6507156"/>
              <a:gd name="connsiteX8200" fmla="*/ 3477158 w 9124939"/>
              <a:gd name="connsiteY8200" fmla="*/ 2360938 h 6507156"/>
              <a:gd name="connsiteX8201" fmla="*/ 3439708 w 9124939"/>
              <a:gd name="connsiteY8201" fmla="*/ 2393957 h 6507156"/>
              <a:gd name="connsiteX8202" fmla="*/ 3439708 w 9124939"/>
              <a:gd name="connsiteY8202" fmla="*/ 2430789 h 6507156"/>
              <a:gd name="connsiteX8203" fmla="*/ 3424156 w 9124939"/>
              <a:gd name="connsiteY8203" fmla="*/ 2440314 h 6507156"/>
              <a:gd name="connsiteX8204" fmla="*/ 3414634 w 9124939"/>
              <a:gd name="connsiteY8204" fmla="*/ 2429202 h 6507156"/>
              <a:gd name="connsiteX8205" fmla="*/ 3407018 w 9124939"/>
              <a:gd name="connsiteY8205" fmla="*/ 2436504 h 6507156"/>
              <a:gd name="connsiteX8206" fmla="*/ 3365758 w 9124939"/>
              <a:gd name="connsiteY8206" fmla="*/ 2436821 h 6507156"/>
              <a:gd name="connsiteX8207" fmla="*/ 3365758 w 9124939"/>
              <a:gd name="connsiteY8207" fmla="*/ 2425074 h 6507156"/>
              <a:gd name="connsiteX8208" fmla="*/ 3381310 w 9124939"/>
              <a:gd name="connsiteY8208" fmla="*/ 2401896 h 6507156"/>
              <a:gd name="connsiteX8209" fmla="*/ 3357188 w 9124939"/>
              <a:gd name="connsiteY8209" fmla="*/ 2420947 h 6507156"/>
              <a:gd name="connsiteX8210" fmla="*/ 3357188 w 9124939"/>
              <a:gd name="connsiteY8210" fmla="*/ 2438089 h 6507156"/>
              <a:gd name="connsiteX8211" fmla="*/ 3339415 w 9124939"/>
              <a:gd name="connsiteY8211" fmla="*/ 2441267 h 6507156"/>
              <a:gd name="connsiteX8212" fmla="*/ 3304504 w 9124939"/>
              <a:gd name="connsiteY8212" fmla="*/ 2439360 h 6507156"/>
              <a:gd name="connsiteX8213" fmla="*/ 3269910 w 9124939"/>
              <a:gd name="connsiteY8213" fmla="*/ 2461904 h 6507156"/>
              <a:gd name="connsiteX8214" fmla="*/ 3247692 w 9124939"/>
              <a:gd name="connsiteY8214" fmla="*/ 2453649 h 6507156"/>
              <a:gd name="connsiteX8215" fmla="*/ 3239758 w 9124939"/>
              <a:gd name="connsiteY8215" fmla="*/ 2441267 h 6507156"/>
              <a:gd name="connsiteX8216" fmla="*/ 3254674 w 9124939"/>
              <a:gd name="connsiteY8216" fmla="*/ 2433646 h 6507156"/>
              <a:gd name="connsiteX8217" fmla="*/ 3230237 w 9124939"/>
              <a:gd name="connsiteY8217" fmla="*/ 2424121 h 6507156"/>
              <a:gd name="connsiteX8218" fmla="*/ 3272449 w 9124939"/>
              <a:gd name="connsiteY8218" fmla="*/ 2404118 h 6507156"/>
              <a:gd name="connsiteX8219" fmla="*/ 3261657 w 9124939"/>
              <a:gd name="connsiteY8219" fmla="*/ 2401896 h 6507156"/>
              <a:gd name="connsiteX8220" fmla="*/ 3267053 w 9124939"/>
              <a:gd name="connsiteY8220" fmla="*/ 2388243 h 6507156"/>
              <a:gd name="connsiteX8221" fmla="*/ 3281970 w 9124939"/>
              <a:gd name="connsiteY8221" fmla="*/ 2384751 h 6507156"/>
              <a:gd name="connsiteX8222" fmla="*/ 3251818 w 9124939"/>
              <a:gd name="connsiteY8222" fmla="*/ 2365067 h 6507156"/>
              <a:gd name="connsiteX8223" fmla="*/ 3260388 w 9124939"/>
              <a:gd name="connsiteY8223" fmla="*/ 2356491 h 6507156"/>
              <a:gd name="connsiteX8224" fmla="*/ 3227381 w 9124939"/>
              <a:gd name="connsiteY8224" fmla="*/ 2336806 h 6507156"/>
              <a:gd name="connsiteX8225" fmla="*/ 3250867 w 9124939"/>
              <a:gd name="connsiteY8225" fmla="*/ 2333632 h 6507156"/>
              <a:gd name="connsiteX8226" fmla="*/ 3248328 w 9124939"/>
              <a:gd name="connsiteY8226" fmla="*/ 2318707 h 6507156"/>
              <a:gd name="connsiteX8227" fmla="*/ 3254674 w 9124939"/>
              <a:gd name="connsiteY8227" fmla="*/ 2318707 h 6507156"/>
              <a:gd name="connsiteX8228" fmla="*/ 3267370 w 9124939"/>
              <a:gd name="connsiteY8228" fmla="*/ 2306007 h 6507156"/>
              <a:gd name="connsiteX8229" fmla="*/ 3281335 w 9124939"/>
              <a:gd name="connsiteY8229" fmla="*/ 2320614 h 6507156"/>
              <a:gd name="connsiteX8230" fmla="*/ 3294029 w 9124939"/>
              <a:gd name="connsiteY8230" fmla="*/ 2327915 h 6507156"/>
              <a:gd name="connsiteX8231" fmla="*/ 3297205 w 9124939"/>
              <a:gd name="connsiteY8231" fmla="*/ 2315215 h 6507156"/>
              <a:gd name="connsiteX8232" fmla="*/ 3320056 w 9124939"/>
              <a:gd name="connsiteY8232" fmla="*/ 2307278 h 6507156"/>
              <a:gd name="connsiteX8233" fmla="*/ 3346716 w 9124939"/>
              <a:gd name="connsiteY8233" fmla="*/ 2320294 h 6507156"/>
              <a:gd name="connsiteX8234" fmla="*/ 3360362 w 9124939"/>
              <a:gd name="connsiteY8234" fmla="*/ 2306007 h 6507156"/>
              <a:gd name="connsiteX8235" fmla="*/ 3360362 w 9124939"/>
              <a:gd name="connsiteY8235" fmla="*/ 2297752 h 6507156"/>
              <a:gd name="connsiteX8236" fmla="*/ 3307360 w 9124939"/>
              <a:gd name="connsiteY8236" fmla="*/ 2305690 h 6507156"/>
              <a:gd name="connsiteX8237" fmla="*/ 3291491 w 9124939"/>
              <a:gd name="connsiteY8237" fmla="*/ 2301561 h 6507156"/>
              <a:gd name="connsiteX8238" fmla="*/ 3297839 w 9124939"/>
              <a:gd name="connsiteY8238" fmla="*/ 2292989 h 6507156"/>
              <a:gd name="connsiteX8239" fmla="*/ 3327672 w 9124939"/>
              <a:gd name="connsiteY8239" fmla="*/ 2289815 h 6507156"/>
              <a:gd name="connsiteX8240" fmla="*/ 3348302 w 9124939"/>
              <a:gd name="connsiteY8240" fmla="*/ 2284098 h 6507156"/>
              <a:gd name="connsiteX8241" fmla="*/ 3330211 w 9124939"/>
              <a:gd name="connsiteY8241" fmla="*/ 2273937 h 6507156"/>
              <a:gd name="connsiteX8242" fmla="*/ 3343224 w 9124939"/>
              <a:gd name="connsiteY8242" fmla="*/ 2265365 h 6507156"/>
              <a:gd name="connsiteX8243" fmla="*/ 3338780 w 9124939"/>
              <a:gd name="connsiteY8243" fmla="*/ 2256793 h 6507156"/>
              <a:gd name="connsiteX8244" fmla="*/ 3323863 w 9124939"/>
              <a:gd name="connsiteY8244" fmla="*/ 2249806 h 6507156"/>
              <a:gd name="connsiteX8245" fmla="*/ 3332114 w 9124939"/>
              <a:gd name="connsiteY8245" fmla="*/ 2227581 h 6507156"/>
              <a:gd name="connsiteX8246" fmla="*/ 3355601 w 9124939"/>
              <a:gd name="connsiteY8246" fmla="*/ 2212340 h 6507156"/>
              <a:gd name="connsiteX8247" fmla="*/ 3372422 w 9124939"/>
              <a:gd name="connsiteY8247" fmla="*/ 2245996 h 6507156"/>
              <a:gd name="connsiteX8248" fmla="*/ 3379722 w 9124939"/>
              <a:gd name="connsiteY8248" fmla="*/ 2240599 h 6507156"/>
              <a:gd name="connsiteX8249" fmla="*/ 3373375 w 9124939"/>
              <a:gd name="connsiteY8249" fmla="*/ 2228215 h 6507156"/>
              <a:gd name="connsiteX8250" fmla="*/ 3375279 w 9124939"/>
              <a:gd name="connsiteY8250" fmla="*/ 2200594 h 6507156"/>
              <a:gd name="connsiteX8251" fmla="*/ 3394322 w 9124939"/>
              <a:gd name="connsiteY8251" fmla="*/ 2197417 h 6507156"/>
              <a:gd name="connsiteX8252" fmla="*/ 3408286 w 9124939"/>
              <a:gd name="connsiteY8252" fmla="*/ 2212975 h 6507156"/>
              <a:gd name="connsiteX8253" fmla="*/ 3400987 w 9124939"/>
              <a:gd name="connsiteY8253" fmla="*/ 2257111 h 6507156"/>
              <a:gd name="connsiteX8254" fmla="*/ 3412730 w 9124939"/>
              <a:gd name="connsiteY8254" fmla="*/ 2257111 h 6507156"/>
              <a:gd name="connsiteX8255" fmla="*/ 3422886 w 9124939"/>
              <a:gd name="connsiteY8255" fmla="*/ 2220278 h 6507156"/>
              <a:gd name="connsiteX8256" fmla="*/ 3450498 w 9124939"/>
              <a:gd name="connsiteY8256" fmla="*/ 2219961 h 6507156"/>
              <a:gd name="connsiteX8257" fmla="*/ 3454941 w 9124939"/>
              <a:gd name="connsiteY8257" fmla="*/ 2208529 h 6507156"/>
              <a:gd name="connsiteX8258" fmla="*/ 3415586 w 9124939"/>
              <a:gd name="connsiteY8258" fmla="*/ 2204403 h 6507156"/>
              <a:gd name="connsiteX8259" fmla="*/ 3413047 w 9124939"/>
              <a:gd name="connsiteY8259" fmla="*/ 2186938 h 6507156"/>
              <a:gd name="connsiteX8260" fmla="*/ 3390830 w 9124939"/>
              <a:gd name="connsiteY8260" fmla="*/ 2175191 h 6507156"/>
              <a:gd name="connsiteX8261" fmla="*/ 3379404 w 9124939"/>
              <a:gd name="connsiteY8261" fmla="*/ 2186938 h 6507156"/>
              <a:gd name="connsiteX8262" fmla="*/ 3372104 w 9124939"/>
              <a:gd name="connsiteY8262" fmla="*/ 2180905 h 6507156"/>
              <a:gd name="connsiteX8263" fmla="*/ 3377183 w 9124939"/>
              <a:gd name="connsiteY8263" fmla="*/ 2171382 h 6507156"/>
              <a:gd name="connsiteX8264" fmla="*/ 3391783 w 9124939"/>
              <a:gd name="connsiteY8264" fmla="*/ 2162808 h 6507156"/>
              <a:gd name="connsiteX8265" fmla="*/ 3404477 w 9124939"/>
              <a:gd name="connsiteY8265" fmla="*/ 2161221 h 6507156"/>
              <a:gd name="connsiteX8266" fmla="*/ 3420665 w 9124939"/>
              <a:gd name="connsiteY8266" fmla="*/ 2154870 h 6507156"/>
              <a:gd name="connsiteX8267" fmla="*/ 3438437 w 9124939"/>
              <a:gd name="connsiteY8267" fmla="*/ 2165349 h 6507156"/>
              <a:gd name="connsiteX8268" fmla="*/ 3446690 w 9124939"/>
              <a:gd name="connsiteY8268" fmla="*/ 2159950 h 6507156"/>
              <a:gd name="connsiteX8269" fmla="*/ 3467319 w 9124939"/>
              <a:gd name="connsiteY8269" fmla="*/ 2179636 h 6507156"/>
              <a:gd name="connsiteX8270" fmla="*/ 3482236 w 9124939"/>
              <a:gd name="connsiteY8270" fmla="*/ 2175508 h 6507156"/>
              <a:gd name="connsiteX8271" fmla="*/ 3484775 w 9124939"/>
              <a:gd name="connsiteY8271" fmla="*/ 2162808 h 6507156"/>
              <a:gd name="connsiteX8272" fmla="*/ 3458433 w 9124939"/>
              <a:gd name="connsiteY8272" fmla="*/ 2158999 h 6507156"/>
              <a:gd name="connsiteX8273" fmla="*/ 3458433 w 9124939"/>
              <a:gd name="connsiteY8273" fmla="*/ 2149154 h 6507156"/>
              <a:gd name="connsiteX8274" fmla="*/ 3486678 w 9124939"/>
              <a:gd name="connsiteY8274" fmla="*/ 2135502 h 6507156"/>
              <a:gd name="connsiteX8275" fmla="*/ 3454941 w 9124939"/>
              <a:gd name="connsiteY8275" fmla="*/ 2125343 h 6507156"/>
              <a:gd name="connsiteX8276" fmla="*/ 3438119 w 9124939"/>
              <a:gd name="connsiteY8276" fmla="*/ 2129470 h 6507156"/>
              <a:gd name="connsiteX8277" fmla="*/ 3414951 w 9124939"/>
              <a:gd name="connsiteY8277" fmla="*/ 2131058 h 6507156"/>
              <a:gd name="connsiteX8278" fmla="*/ 3432725 w 9124939"/>
              <a:gd name="connsiteY8278" fmla="*/ 2112643 h 6507156"/>
              <a:gd name="connsiteX8279" fmla="*/ 3414634 w 9124939"/>
              <a:gd name="connsiteY8279" fmla="*/ 2107563 h 6507156"/>
              <a:gd name="connsiteX8280" fmla="*/ 3412412 w 9124939"/>
              <a:gd name="connsiteY8280" fmla="*/ 2091693 h 6507156"/>
              <a:gd name="connsiteX8281" fmla="*/ 3440659 w 9124939"/>
              <a:gd name="connsiteY8281" fmla="*/ 2072643 h 6507156"/>
              <a:gd name="connsiteX8282" fmla="*/ 3457797 w 9124939"/>
              <a:gd name="connsiteY8282" fmla="*/ 2086930 h 6507156"/>
              <a:gd name="connsiteX8283" fmla="*/ 3471763 w 9124939"/>
              <a:gd name="connsiteY8283" fmla="*/ 2095503 h 6507156"/>
              <a:gd name="connsiteX8284" fmla="*/ 3484140 w 9124939"/>
              <a:gd name="connsiteY8284" fmla="*/ 2081850 h 6507156"/>
              <a:gd name="connsiteX8285" fmla="*/ 3489535 w 9124939"/>
              <a:gd name="connsiteY8285" fmla="*/ 2088835 h 6507156"/>
              <a:gd name="connsiteX8286" fmla="*/ 3515878 w 9124939"/>
              <a:gd name="connsiteY8286" fmla="*/ 2078358 h 6507156"/>
              <a:gd name="connsiteX8287" fmla="*/ 3495566 w 9124939"/>
              <a:gd name="connsiteY8287" fmla="*/ 2060578 h 6507156"/>
              <a:gd name="connsiteX8288" fmla="*/ 3478745 w 9124939"/>
              <a:gd name="connsiteY8288" fmla="*/ 2073277 h 6507156"/>
              <a:gd name="connsiteX8289" fmla="*/ 3464146 w 9124939"/>
              <a:gd name="connsiteY8289" fmla="*/ 2066293 h 6507156"/>
              <a:gd name="connsiteX8290" fmla="*/ 3467001 w 9124939"/>
              <a:gd name="connsiteY8290" fmla="*/ 2045973 h 6507156"/>
              <a:gd name="connsiteX8291" fmla="*/ 3487948 w 9124939"/>
              <a:gd name="connsiteY8291" fmla="*/ 2039623 h 6507156"/>
              <a:gd name="connsiteX8292" fmla="*/ 3502865 w 9124939"/>
              <a:gd name="connsiteY8292" fmla="*/ 2028828 h 6507156"/>
              <a:gd name="connsiteX8293" fmla="*/ 3517465 w 9124939"/>
              <a:gd name="connsiteY8293" fmla="*/ 2029781 h 6507156"/>
              <a:gd name="connsiteX8294" fmla="*/ 3518418 w 9124939"/>
              <a:gd name="connsiteY8294" fmla="*/ 2017081 h 6507156"/>
              <a:gd name="connsiteX8295" fmla="*/ 3532380 w 9124939"/>
              <a:gd name="connsiteY8295" fmla="*/ 2020255 h 6507156"/>
              <a:gd name="connsiteX8296" fmla="*/ 3539680 w 9124939"/>
              <a:gd name="connsiteY8296" fmla="*/ 2027241 h 6507156"/>
              <a:gd name="connsiteX8297" fmla="*/ 3554597 w 9124939"/>
              <a:gd name="connsiteY8297" fmla="*/ 2005968 h 6507156"/>
              <a:gd name="connsiteX8298" fmla="*/ 3574275 w 9124939"/>
              <a:gd name="connsiteY8298" fmla="*/ 1976758 h 6507156"/>
              <a:gd name="connsiteX8299" fmla="*/ 3596174 w 9124939"/>
              <a:gd name="connsiteY8299" fmla="*/ 1975171 h 6507156"/>
              <a:gd name="connsiteX8300" fmla="*/ 3614265 w 9124939"/>
              <a:gd name="connsiteY8300" fmla="*/ 1968821 h 6507156"/>
              <a:gd name="connsiteX8301" fmla="*/ 3623151 w 9124939"/>
              <a:gd name="connsiteY8301" fmla="*/ 1990728 h 6507156"/>
              <a:gd name="connsiteX8302" fmla="*/ 3647271 w 9124939"/>
              <a:gd name="connsiteY8302" fmla="*/ 1981203 h 6507156"/>
              <a:gd name="connsiteX8303" fmla="*/ 3637751 w 9124939"/>
              <a:gd name="connsiteY8303" fmla="*/ 1964376 h 6507156"/>
              <a:gd name="connsiteX8304" fmla="*/ 3632038 w 9124939"/>
              <a:gd name="connsiteY8304" fmla="*/ 1948818 h 6507156"/>
              <a:gd name="connsiteX8305" fmla="*/ 3679328 w 9124939"/>
              <a:gd name="connsiteY8305" fmla="*/ 1927229 h 6507156"/>
              <a:gd name="connsiteX8306" fmla="*/ 3703129 w 9124939"/>
              <a:gd name="connsiteY8306" fmla="*/ 1953264 h 6507156"/>
              <a:gd name="connsiteX8307" fmla="*/ 3697735 w 9124939"/>
              <a:gd name="connsiteY8307" fmla="*/ 1975171 h 6507156"/>
              <a:gd name="connsiteX8308" fmla="*/ 3701225 w 9124939"/>
              <a:gd name="connsiteY8308" fmla="*/ 1987871 h 6507156"/>
              <a:gd name="connsiteX8309" fmla="*/ 3724712 w 9124939"/>
              <a:gd name="connsiteY8309" fmla="*/ 1985648 h 6507156"/>
              <a:gd name="connsiteX8310" fmla="*/ 3713603 w 9124939"/>
              <a:gd name="connsiteY8310" fmla="*/ 1971996 h 6507156"/>
              <a:gd name="connsiteX8311" fmla="*/ 3719951 w 9124939"/>
              <a:gd name="connsiteY8311" fmla="*/ 1962471 h 6507156"/>
              <a:gd name="connsiteX8312" fmla="*/ 3759307 w 9124939"/>
              <a:gd name="connsiteY8312" fmla="*/ 1963106 h 6507156"/>
              <a:gd name="connsiteX8313" fmla="*/ 3772636 w 9124939"/>
              <a:gd name="connsiteY8313" fmla="*/ 1951676 h 6507156"/>
              <a:gd name="connsiteX8314" fmla="*/ 3758989 w 9124939"/>
              <a:gd name="connsiteY8314" fmla="*/ 1933896 h 6507156"/>
              <a:gd name="connsiteX8315" fmla="*/ 3778666 w 9124939"/>
              <a:gd name="connsiteY8315" fmla="*/ 1913575 h 6507156"/>
              <a:gd name="connsiteX8316" fmla="*/ 3833572 w 9124939"/>
              <a:gd name="connsiteY8316" fmla="*/ 1886906 h 6507156"/>
              <a:gd name="connsiteX8317" fmla="*/ 3821512 w 9124939"/>
              <a:gd name="connsiteY8317" fmla="*/ 1905003 h 6507156"/>
              <a:gd name="connsiteX8318" fmla="*/ 3849124 w 9124939"/>
              <a:gd name="connsiteY8318" fmla="*/ 1894845 h 6507156"/>
              <a:gd name="connsiteX8319" fmla="*/ 3851663 w 9124939"/>
              <a:gd name="connsiteY8319" fmla="*/ 1879286 h 6507156"/>
              <a:gd name="connsiteX8320" fmla="*/ 3827542 w 9124939"/>
              <a:gd name="connsiteY8320" fmla="*/ 1878651 h 6507156"/>
              <a:gd name="connsiteX8321" fmla="*/ 3837064 w 9124939"/>
              <a:gd name="connsiteY8321" fmla="*/ 1867221 h 6507156"/>
              <a:gd name="connsiteX8322" fmla="*/ 3837381 w 9124939"/>
              <a:gd name="connsiteY8322" fmla="*/ 1857696 h 6507156"/>
              <a:gd name="connsiteX8323" fmla="*/ 3829446 w 9124939"/>
              <a:gd name="connsiteY8323" fmla="*/ 1853251 h 6507156"/>
              <a:gd name="connsiteX8324" fmla="*/ 3844363 w 9124939"/>
              <a:gd name="connsiteY8324" fmla="*/ 1848488 h 6507156"/>
              <a:gd name="connsiteX8325" fmla="*/ 3843093 w 9124939"/>
              <a:gd name="connsiteY8325" fmla="*/ 1844360 h 6507156"/>
              <a:gd name="connsiteX8326" fmla="*/ 3826273 w 9124939"/>
              <a:gd name="connsiteY8326" fmla="*/ 1847853 h 6507156"/>
              <a:gd name="connsiteX8327" fmla="*/ 3817386 w 9124939"/>
              <a:gd name="connsiteY8327" fmla="*/ 1863411 h 6507156"/>
              <a:gd name="connsiteX8328" fmla="*/ 3749151 w 9124939"/>
              <a:gd name="connsiteY8328" fmla="*/ 1879603 h 6507156"/>
              <a:gd name="connsiteX8329" fmla="*/ 3745977 w 9124939"/>
              <a:gd name="connsiteY8329" fmla="*/ 1884048 h 6507156"/>
              <a:gd name="connsiteX8330" fmla="*/ 3818021 w 9124939"/>
              <a:gd name="connsiteY8330" fmla="*/ 1868808 h 6507156"/>
              <a:gd name="connsiteX8331" fmla="*/ 3819924 w 9124939"/>
              <a:gd name="connsiteY8331" fmla="*/ 1879286 h 6507156"/>
              <a:gd name="connsiteX8332" fmla="*/ 3767241 w 9124939"/>
              <a:gd name="connsiteY8332" fmla="*/ 1897701 h 6507156"/>
              <a:gd name="connsiteX8333" fmla="*/ 3741851 w 9124939"/>
              <a:gd name="connsiteY8333" fmla="*/ 1933896 h 6507156"/>
              <a:gd name="connsiteX8334" fmla="*/ 3709478 w 9124939"/>
              <a:gd name="connsiteY8334" fmla="*/ 1948184 h 6507156"/>
              <a:gd name="connsiteX8335" fmla="*/ 3691071 w 9124939"/>
              <a:gd name="connsiteY8335" fmla="*/ 1918656 h 6507156"/>
              <a:gd name="connsiteX8336" fmla="*/ 3701225 w 9124939"/>
              <a:gd name="connsiteY8336" fmla="*/ 1895162 h 6507156"/>
              <a:gd name="connsiteX8337" fmla="*/ 3681549 w 9124939"/>
              <a:gd name="connsiteY8337" fmla="*/ 1908178 h 6507156"/>
              <a:gd name="connsiteX8338" fmla="*/ 3672027 w 9124939"/>
              <a:gd name="connsiteY8338" fmla="*/ 1905003 h 6507156"/>
              <a:gd name="connsiteX8339" fmla="*/ 3671710 w 9124939"/>
              <a:gd name="connsiteY8339" fmla="*/ 1873253 h 6507156"/>
              <a:gd name="connsiteX8340" fmla="*/ 3692975 w 9124939"/>
              <a:gd name="connsiteY8340" fmla="*/ 1869126 h 6507156"/>
              <a:gd name="connsiteX8341" fmla="*/ 3716777 w 9124939"/>
              <a:gd name="connsiteY8341" fmla="*/ 1847536 h 6507156"/>
              <a:gd name="connsiteX8342" fmla="*/ 3692340 w 9124939"/>
              <a:gd name="connsiteY8342" fmla="*/ 1842455 h 6507156"/>
              <a:gd name="connsiteX8343" fmla="*/ 3690435 w 9124939"/>
              <a:gd name="connsiteY8343" fmla="*/ 1829756 h 6507156"/>
              <a:gd name="connsiteX8344" fmla="*/ 3720904 w 9124939"/>
              <a:gd name="connsiteY8344" fmla="*/ 1822453 h 6507156"/>
              <a:gd name="connsiteX8345" fmla="*/ 3713286 w 9124939"/>
              <a:gd name="connsiteY8345" fmla="*/ 1813880 h 6507156"/>
              <a:gd name="connsiteX8346" fmla="*/ 3719633 w 9124939"/>
              <a:gd name="connsiteY8346" fmla="*/ 1795783 h 6507156"/>
              <a:gd name="connsiteX8347" fmla="*/ 3738360 w 9124939"/>
              <a:gd name="connsiteY8347" fmla="*/ 1788481 h 6507156"/>
              <a:gd name="connsiteX8348" fmla="*/ 3750737 w 9124939"/>
              <a:gd name="connsiteY8348" fmla="*/ 1747523 h 6507156"/>
              <a:gd name="connsiteX8349" fmla="*/ 3766606 w 9124939"/>
              <a:gd name="connsiteY8349" fmla="*/ 1748158 h 6507156"/>
              <a:gd name="connsiteX8350" fmla="*/ 3771049 w 9124939"/>
              <a:gd name="connsiteY8350" fmla="*/ 1734505 h 6507156"/>
              <a:gd name="connsiteX8351" fmla="*/ 3788823 w 9124939"/>
              <a:gd name="connsiteY8351" fmla="*/ 1714186 h 6507156"/>
              <a:gd name="connsiteX8352" fmla="*/ 3797074 w 9124939"/>
              <a:gd name="connsiteY8352" fmla="*/ 1720536 h 6507156"/>
              <a:gd name="connsiteX8353" fmla="*/ 3815165 w 9124939"/>
              <a:gd name="connsiteY8353" fmla="*/ 1738315 h 6507156"/>
              <a:gd name="connsiteX8354" fmla="*/ 3829130 w 9124939"/>
              <a:gd name="connsiteY8354" fmla="*/ 1737045 h 6507156"/>
              <a:gd name="connsiteX8355" fmla="*/ 3812943 w 9124939"/>
              <a:gd name="connsiteY8355" fmla="*/ 1721170 h 6507156"/>
              <a:gd name="connsiteX8356" fmla="*/ 3815165 w 9124939"/>
              <a:gd name="connsiteY8356" fmla="*/ 1713233 h 6507156"/>
              <a:gd name="connsiteX8357" fmla="*/ 3839603 w 9124939"/>
              <a:gd name="connsiteY8357" fmla="*/ 1721170 h 6507156"/>
              <a:gd name="connsiteX8358" fmla="*/ 3843728 w 9124939"/>
              <a:gd name="connsiteY8358" fmla="*/ 1717996 h 6507156"/>
              <a:gd name="connsiteX8359" fmla="*/ 3837064 w 9124939"/>
              <a:gd name="connsiteY8359" fmla="*/ 1704343 h 6507156"/>
              <a:gd name="connsiteX8360" fmla="*/ 3835159 w 9124939"/>
              <a:gd name="connsiteY8360" fmla="*/ 1686563 h 6507156"/>
              <a:gd name="connsiteX8361" fmla="*/ 3844680 w 9124939"/>
              <a:gd name="connsiteY8361" fmla="*/ 1682118 h 6507156"/>
              <a:gd name="connsiteX8362" fmla="*/ 3865309 w 9124939"/>
              <a:gd name="connsiteY8362" fmla="*/ 1662750 h 6507156"/>
              <a:gd name="connsiteX8363" fmla="*/ 3857058 w 9124939"/>
              <a:gd name="connsiteY8363" fmla="*/ 1653861 h 6507156"/>
              <a:gd name="connsiteX8364" fmla="*/ 3836746 w 9124939"/>
              <a:gd name="connsiteY8364" fmla="*/ 1670688 h 6507156"/>
              <a:gd name="connsiteX8365" fmla="*/ 3827542 w 9124939"/>
              <a:gd name="connsiteY8365" fmla="*/ 1671640 h 6507156"/>
              <a:gd name="connsiteX8366" fmla="*/ 3824051 w 9124939"/>
              <a:gd name="connsiteY8366" fmla="*/ 1665291 h 6507156"/>
              <a:gd name="connsiteX8367" fmla="*/ 3835793 w 9124939"/>
              <a:gd name="connsiteY8367" fmla="*/ 1641478 h 6507156"/>
              <a:gd name="connsiteX8368" fmla="*/ 3846269 w 9124939"/>
              <a:gd name="connsiteY8368" fmla="*/ 1642113 h 6507156"/>
              <a:gd name="connsiteX8369" fmla="*/ 3863088 w 9124939"/>
              <a:gd name="connsiteY8369" fmla="*/ 1634493 h 6507156"/>
              <a:gd name="connsiteX8370" fmla="*/ 3859915 w 9124939"/>
              <a:gd name="connsiteY8370" fmla="*/ 1611316 h 6507156"/>
              <a:gd name="connsiteX8371" fmla="*/ 3873245 w 9124939"/>
              <a:gd name="connsiteY8371" fmla="*/ 1595441 h 6507156"/>
              <a:gd name="connsiteX8372" fmla="*/ 3893240 w 9124939"/>
              <a:gd name="connsiteY8372" fmla="*/ 1590044 h 6507156"/>
              <a:gd name="connsiteX8373" fmla="*/ 3898635 w 9124939"/>
              <a:gd name="connsiteY8373" fmla="*/ 1579566 h 6507156"/>
              <a:gd name="connsiteX8374" fmla="*/ 3906887 w 9124939"/>
              <a:gd name="connsiteY8374" fmla="*/ 1570994 h 6507156"/>
              <a:gd name="connsiteX8375" fmla="*/ 3912600 w 9124939"/>
              <a:gd name="connsiteY8375" fmla="*/ 1593854 h 6507156"/>
              <a:gd name="connsiteX8376" fmla="*/ 3924025 w 9124939"/>
              <a:gd name="connsiteY8376" fmla="*/ 1603378 h 6507156"/>
              <a:gd name="connsiteX8377" fmla="*/ 3936402 w 9124939"/>
              <a:gd name="connsiteY8377" fmla="*/ 1582106 h 6507156"/>
              <a:gd name="connsiteX8378" fmla="*/ 3931325 w 9124939"/>
              <a:gd name="connsiteY8378" fmla="*/ 1577026 h 6507156"/>
              <a:gd name="connsiteX8379" fmla="*/ 3949098 w 9124939"/>
              <a:gd name="connsiteY8379" fmla="*/ 1567501 h 6507156"/>
              <a:gd name="connsiteX8380" fmla="*/ 3957350 w 9124939"/>
              <a:gd name="connsiteY8380" fmla="*/ 1555753 h 6507156"/>
              <a:gd name="connsiteX8381" fmla="*/ 3953224 w 9124939"/>
              <a:gd name="connsiteY8381" fmla="*/ 1548451 h 6507156"/>
              <a:gd name="connsiteX8382" fmla="*/ 3939577 w 9124939"/>
              <a:gd name="connsiteY8382" fmla="*/ 1566231 h 6507156"/>
              <a:gd name="connsiteX8383" fmla="*/ 3925930 w 9124939"/>
              <a:gd name="connsiteY8383" fmla="*/ 1575121 h 6507156"/>
              <a:gd name="connsiteX8384" fmla="*/ 3922755 w 9124939"/>
              <a:gd name="connsiteY8384" fmla="*/ 1543054 h 6507156"/>
              <a:gd name="connsiteX8385" fmla="*/ 3922438 w 9124939"/>
              <a:gd name="connsiteY8385" fmla="*/ 1541149 h 6507156"/>
              <a:gd name="connsiteX8386" fmla="*/ 3919582 w 9124939"/>
              <a:gd name="connsiteY8386" fmla="*/ 1543054 h 6507156"/>
              <a:gd name="connsiteX8387" fmla="*/ 3913235 w 9124939"/>
              <a:gd name="connsiteY8387" fmla="*/ 1546546 h 6507156"/>
              <a:gd name="connsiteX8388" fmla="*/ 3900539 w 9124939"/>
              <a:gd name="connsiteY8388" fmla="*/ 1570994 h 6507156"/>
              <a:gd name="connsiteX8389" fmla="*/ 3888797 w 9124939"/>
              <a:gd name="connsiteY8389" fmla="*/ 1565913 h 6507156"/>
              <a:gd name="connsiteX8390" fmla="*/ 3895145 w 9124939"/>
              <a:gd name="connsiteY8390" fmla="*/ 1550039 h 6507156"/>
              <a:gd name="connsiteX8391" fmla="*/ 3900857 w 9124939"/>
              <a:gd name="connsiteY8391" fmla="*/ 1543054 h 6507156"/>
              <a:gd name="connsiteX8392" fmla="*/ 3909743 w 9124939"/>
              <a:gd name="connsiteY8392" fmla="*/ 1531941 h 6507156"/>
              <a:gd name="connsiteX8393" fmla="*/ 3921169 w 9124939"/>
              <a:gd name="connsiteY8393" fmla="*/ 1527814 h 6507156"/>
              <a:gd name="connsiteX8394" fmla="*/ 3914822 w 9124939"/>
              <a:gd name="connsiteY8394" fmla="*/ 1516066 h 6507156"/>
              <a:gd name="connsiteX8395" fmla="*/ 3918947 w 9124939"/>
              <a:gd name="connsiteY8395" fmla="*/ 1500191 h 6507156"/>
              <a:gd name="connsiteX8396" fmla="*/ 3926246 w 9124939"/>
              <a:gd name="connsiteY8396" fmla="*/ 1503366 h 6507156"/>
              <a:gd name="connsiteX8397" fmla="*/ 3927516 w 9124939"/>
              <a:gd name="connsiteY8397" fmla="*/ 1523051 h 6507156"/>
              <a:gd name="connsiteX8398" fmla="*/ 3934181 w 9124939"/>
              <a:gd name="connsiteY8398" fmla="*/ 1529401 h 6507156"/>
              <a:gd name="connsiteX8399" fmla="*/ 3953224 w 9124939"/>
              <a:gd name="connsiteY8399" fmla="*/ 1543054 h 6507156"/>
              <a:gd name="connsiteX8400" fmla="*/ 3956398 w 9124939"/>
              <a:gd name="connsiteY8400" fmla="*/ 1544959 h 6507156"/>
              <a:gd name="connsiteX8401" fmla="*/ 3956081 w 9124939"/>
              <a:gd name="connsiteY8401" fmla="*/ 1543054 h 6507156"/>
              <a:gd name="connsiteX8402" fmla="*/ 3954176 w 9124939"/>
              <a:gd name="connsiteY8402" fmla="*/ 1536069 h 6507156"/>
              <a:gd name="connsiteX8403" fmla="*/ 3948463 w 9124939"/>
              <a:gd name="connsiteY8403" fmla="*/ 1503049 h 6507156"/>
              <a:gd name="connsiteX8404" fmla="*/ 3930373 w 9124939"/>
              <a:gd name="connsiteY8404" fmla="*/ 1492889 h 6507156"/>
              <a:gd name="connsiteX8405" fmla="*/ 3926882 w 9124939"/>
              <a:gd name="connsiteY8405" fmla="*/ 1471934 h 6507156"/>
              <a:gd name="connsiteX8406" fmla="*/ 3940846 w 9124939"/>
              <a:gd name="connsiteY8406" fmla="*/ 1467172 h 6507156"/>
              <a:gd name="connsiteX8407" fmla="*/ 3946559 w 9124939"/>
              <a:gd name="connsiteY8407" fmla="*/ 1488444 h 6507156"/>
              <a:gd name="connsiteX8408" fmla="*/ 3957984 w 9124939"/>
              <a:gd name="connsiteY8408" fmla="*/ 1485904 h 6507156"/>
              <a:gd name="connsiteX8409" fmla="*/ 3962110 w 9124939"/>
              <a:gd name="connsiteY8409" fmla="*/ 1465267 h 6507156"/>
              <a:gd name="connsiteX8410" fmla="*/ 3942751 w 9124939"/>
              <a:gd name="connsiteY8410" fmla="*/ 1454471 h 6507156"/>
              <a:gd name="connsiteX8411" fmla="*/ 3948780 w 9124939"/>
              <a:gd name="connsiteY8411" fmla="*/ 1440184 h 6507156"/>
              <a:gd name="connsiteX8412" fmla="*/ 3967823 w 9124939"/>
              <a:gd name="connsiteY8412" fmla="*/ 1437644 h 6507156"/>
              <a:gd name="connsiteX8413" fmla="*/ 3959571 w 9124939"/>
              <a:gd name="connsiteY8413" fmla="*/ 1422087 h 6507156"/>
              <a:gd name="connsiteX8414" fmla="*/ 3966554 w 9124939"/>
              <a:gd name="connsiteY8414" fmla="*/ 1408117 h 6507156"/>
              <a:gd name="connsiteX8415" fmla="*/ 3993531 w 9124939"/>
              <a:gd name="connsiteY8415" fmla="*/ 1423674 h 6507156"/>
              <a:gd name="connsiteX8416" fmla="*/ 3998292 w 9124939"/>
              <a:gd name="connsiteY8416" fmla="*/ 1417324 h 6507156"/>
              <a:gd name="connsiteX8417" fmla="*/ 3980200 w 9124939"/>
              <a:gd name="connsiteY8417" fmla="*/ 1399862 h 6507156"/>
              <a:gd name="connsiteX8418" fmla="*/ 3981470 w 9124939"/>
              <a:gd name="connsiteY8418" fmla="*/ 1383669 h 6507156"/>
              <a:gd name="connsiteX8419" fmla="*/ 3957984 w 9124939"/>
              <a:gd name="connsiteY8419" fmla="*/ 1399862 h 6507156"/>
              <a:gd name="connsiteX8420" fmla="*/ 3938306 w 9124939"/>
              <a:gd name="connsiteY8420" fmla="*/ 1428436 h 6507156"/>
              <a:gd name="connsiteX8421" fmla="*/ 3928786 w 9124939"/>
              <a:gd name="connsiteY8421" fmla="*/ 1418277 h 6507156"/>
              <a:gd name="connsiteX8422" fmla="*/ 3948780 w 9124939"/>
              <a:gd name="connsiteY8422" fmla="*/ 1407164 h 6507156"/>
              <a:gd name="connsiteX8423" fmla="*/ 3944337 w 9124939"/>
              <a:gd name="connsiteY8423" fmla="*/ 1393829 h 6507156"/>
              <a:gd name="connsiteX8424" fmla="*/ 3920851 w 9124939"/>
              <a:gd name="connsiteY8424" fmla="*/ 1389384 h 6507156"/>
              <a:gd name="connsiteX8425" fmla="*/ 3928469 w 9124939"/>
              <a:gd name="connsiteY8425" fmla="*/ 1370652 h 6507156"/>
              <a:gd name="connsiteX8426" fmla="*/ 3944337 w 9124939"/>
              <a:gd name="connsiteY8426" fmla="*/ 1385257 h 6507156"/>
              <a:gd name="connsiteX8427" fmla="*/ 3982106 w 9124939"/>
              <a:gd name="connsiteY8427" fmla="*/ 1370017 h 6507156"/>
              <a:gd name="connsiteX8428" fmla="*/ 3984328 w 9124939"/>
              <a:gd name="connsiteY8428" fmla="*/ 1340807 h 6507156"/>
              <a:gd name="connsiteX8429" fmla="*/ 3992578 w 9124939"/>
              <a:gd name="connsiteY8429" fmla="*/ 1340172 h 6507156"/>
              <a:gd name="connsiteX8430" fmla="*/ 4018922 w 9124939"/>
              <a:gd name="connsiteY8430" fmla="*/ 1333822 h 6507156"/>
              <a:gd name="connsiteX8431" fmla="*/ 4030664 w 9124939"/>
              <a:gd name="connsiteY8431" fmla="*/ 1348427 h 6507156"/>
              <a:gd name="connsiteX8432" fmla="*/ 4039551 w 9124939"/>
              <a:gd name="connsiteY8432" fmla="*/ 1368747 h 6507156"/>
              <a:gd name="connsiteX8433" fmla="*/ 4047485 w 9124939"/>
              <a:gd name="connsiteY8433" fmla="*/ 1352554 h 6507156"/>
              <a:gd name="connsiteX8434" fmla="*/ 4069701 w 9124939"/>
              <a:gd name="connsiteY8434" fmla="*/ 1341760 h 6507156"/>
              <a:gd name="connsiteX8435" fmla="*/ 4077953 w 9124939"/>
              <a:gd name="connsiteY8435" fmla="*/ 1326202 h 6507156"/>
              <a:gd name="connsiteX8436" fmla="*/ 4048755 w 9124939"/>
              <a:gd name="connsiteY8436" fmla="*/ 1329377 h 6507156"/>
              <a:gd name="connsiteX8437" fmla="*/ 4040186 w 9124939"/>
              <a:gd name="connsiteY8437" fmla="*/ 1337950 h 6507156"/>
              <a:gd name="connsiteX8438" fmla="*/ 4019556 w 9124939"/>
              <a:gd name="connsiteY8438" fmla="*/ 1304294 h 6507156"/>
              <a:gd name="connsiteX8439" fmla="*/ 4012257 w 9124939"/>
              <a:gd name="connsiteY8439" fmla="*/ 1300167 h 6507156"/>
              <a:gd name="connsiteX8440" fmla="*/ 4014161 w 9124939"/>
              <a:gd name="connsiteY8440" fmla="*/ 1281117 h 6507156"/>
              <a:gd name="connsiteX8441" fmla="*/ 4029077 w 9124939"/>
              <a:gd name="connsiteY8441" fmla="*/ 1283340 h 6507156"/>
              <a:gd name="connsiteX8442" fmla="*/ 4035107 w 9124939"/>
              <a:gd name="connsiteY8442" fmla="*/ 1264290 h 6507156"/>
              <a:gd name="connsiteX8443" fmla="*/ 4001148 w 9124939"/>
              <a:gd name="connsiteY8443" fmla="*/ 1260480 h 6507156"/>
              <a:gd name="connsiteX8444" fmla="*/ 4002417 w 9124939"/>
              <a:gd name="connsiteY8444" fmla="*/ 1246510 h 6507156"/>
              <a:gd name="connsiteX8445" fmla="*/ 4033204 w 9124939"/>
              <a:gd name="connsiteY8445" fmla="*/ 1245240 h 6507156"/>
              <a:gd name="connsiteX8446" fmla="*/ 4012891 w 9124939"/>
              <a:gd name="connsiteY8446" fmla="*/ 1236985 h 6507156"/>
              <a:gd name="connsiteX8447" fmla="*/ 4019873 w 9124939"/>
              <a:gd name="connsiteY8447" fmla="*/ 1228412 h 6507156"/>
              <a:gd name="connsiteX8448" fmla="*/ 4037012 w 9124939"/>
              <a:gd name="connsiteY8448" fmla="*/ 1235715 h 6507156"/>
              <a:gd name="connsiteX8449" fmla="*/ 4042090 w 9124939"/>
              <a:gd name="connsiteY8449" fmla="*/ 1226190 h 6507156"/>
              <a:gd name="connsiteX8450" fmla="*/ 4034790 w 9124939"/>
              <a:gd name="connsiteY8450" fmla="*/ 1216982 h 6507156"/>
              <a:gd name="connsiteX8451" fmla="*/ 4037012 w 9124939"/>
              <a:gd name="connsiteY8451" fmla="*/ 1205235 h 6507156"/>
              <a:gd name="connsiteX8452" fmla="*/ 4062083 w 9124939"/>
              <a:gd name="connsiteY8452" fmla="*/ 1201742 h 6507156"/>
              <a:gd name="connsiteX8453" fmla="*/ 4047168 w 9124939"/>
              <a:gd name="connsiteY8453" fmla="*/ 1193487 h 6507156"/>
              <a:gd name="connsiteX8454" fmla="*/ 4036694 w 9124939"/>
              <a:gd name="connsiteY8454" fmla="*/ 1181104 h 6507156"/>
              <a:gd name="connsiteX8455" fmla="*/ 4039868 w 9124939"/>
              <a:gd name="connsiteY8455" fmla="*/ 1171579 h 6507156"/>
              <a:gd name="connsiteX8456" fmla="*/ 4058912 w 9124939"/>
              <a:gd name="connsiteY8456" fmla="*/ 1175390 h 6507156"/>
              <a:gd name="connsiteX8457" fmla="*/ 4063672 w 9124939"/>
              <a:gd name="connsiteY8457" fmla="*/ 1162689 h 6507156"/>
              <a:gd name="connsiteX8458" fmla="*/ 4078588 w 9124939"/>
              <a:gd name="connsiteY8458" fmla="*/ 1168087 h 6507156"/>
              <a:gd name="connsiteX8459" fmla="*/ 4090332 w 9124939"/>
              <a:gd name="connsiteY8459" fmla="*/ 1155387 h 6507156"/>
              <a:gd name="connsiteX8460" fmla="*/ 4103979 w 9124939"/>
              <a:gd name="connsiteY8460" fmla="*/ 1156022 h 6507156"/>
              <a:gd name="connsiteX8461" fmla="*/ 4108104 w 9124939"/>
              <a:gd name="connsiteY8461" fmla="*/ 1128717 h 6507156"/>
              <a:gd name="connsiteX8462" fmla="*/ 4121752 w 9124939"/>
              <a:gd name="connsiteY8462" fmla="*/ 1124272 h 6507156"/>
              <a:gd name="connsiteX8463" fmla="*/ 4128099 w 9124939"/>
              <a:gd name="connsiteY8463" fmla="*/ 1116652 h 6507156"/>
              <a:gd name="connsiteX8464" fmla="*/ 4156346 w 9124939"/>
              <a:gd name="connsiteY8464" fmla="*/ 1114747 h 6507156"/>
              <a:gd name="connsiteX8465" fmla="*/ 4176658 w 9124939"/>
              <a:gd name="connsiteY8465" fmla="*/ 1106809 h 6507156"/>
              <a:gd name="connsiteX8466" fmla="*/ 4197917 w 9124939"/>
              <a:gd name="connsiteY8466" fmla="*/ 1126494 h 6507156"/>
              <a:gd name="connsiteX8467" fmla="*/ 4213786 w 9124939"/>
              <a:gd name="connsiteY8467" fmla="*/ 1107444 h 6507156"/>
              <a:gd name="connsiteX8468" fmla="*/ 4196330 w 9124939"/>
              <a:gd name="connsiteY8468" fmla="*/ 1090934 h 6507156"/>
              <a:gd name="connsiteX8469" fmla="*/ 4177609 w 9124939"/>
              <a:gd name="connsiteY8469" fmla="*/ 1092204 h 6507156"/>
              <a:gd name="connsiteX8470" fmla="*/ 4168723 w 9124939"/>
              <a:gd name="connsiteY8470" fmla="*/ 1079504 h 6507156"/>
              <a:gd name="connsiteX8471" fmla="*/ 4152220 w 9124939"/>
              <a:gd name="connsiteY8471" fmla="*/ 1090299 h 6507156"/>
              <a:gd name="connsiteX8472" fmla="*/ 4146507 w 9124939"/>
              <a:gd name="connsiteY8472" fmla="*/ 1072519 h 6507156"/>
              <a:gd name="connsiteX8473" fmla="*/ 4136985 w 9124939"/>
              <a:gd name="connsiteY8473" fmla="*/ 1067121 h 6507156"/>
              <a:gd name="connsiteX8474" fmla="*/ 4143016 w 9124939"/>
              <a:gd name="connsiteY8474" fmla="*/ 1035687 h 6507156"/>
              <a:gd name="connsiteX8475" fmla="*/ 4165867 w 9124939"/>
              <a:gd name="connsiteY8475" fmla="*/ 1010287 h 6507156"/>
              <a:gd name="connsiteX8476" fmla="*/ 4173801 w 9124939"/>
              <a:gd name="connsiteY8476" fmla="*/ 1031242 h 6507156"/>
              <a:gd name="connsiteX8477" fmla="*/ 4187444 w 9124939"/>
              <a:gd name="connsiteY8477" fmla="*/ 1034417 h 6507156"/>
              <a:gd name="connsiteX8478" fmla="*/ 4192839 w 9124939"/>
              <a:gd name="connsiteY8478" fmla="*/ 1042354 h 6507156"/>
              <a:gd name="connsiteX8479" fmla="*/ 4204582 w 9124939"/>
              <a:gd name="connsiteY8479" fmla="*/ 1036004 h 6507156"/>
              <a:gd name="connsiteX8480" fmla="*/ 4219499 w 9124939"/>
              <a:gd name="connsiteY8480" fmla="*/ 1047434 h 6507156"/>
              <a:gd name="connsiteX8481" fmla="*/ 4234415 w 9124939"/>
              <a:gd name="connsiteY8481" fmla="*/ 1041084 h 6507156"/>
              <a:gd name="connsiteX8482" fmla="*/ 4227433 w 9124939"/>
              <a:gd name="connsiteY8482" fmla="*/ 1029654 h 6507156"/>
              <a:gd name="connsiteX8483" fmla="*/ 4244572 w 9124939"/>
              <a:gd name="connsiteY8483" fmla="*/ 1010604 h 6507156"/>
              <a:gd name="connsiteX8484" fmla="*/ 4222355 w 9124939"/>
              <a:gd name="connsiteY8484" fmla="*/ 1021082 h 6507156"/>
              <a:gd name="connsiteX8485" fmla="*/ 4201408 w 9124939"/>
              <a:gd name="connsiteY8485" fmla="*/ 1023304 h 6507156"/>
              <a:gd name="connsiteX8486" fmla="*/ 4194743 w 9124939"/>
              <a:gd name="connsiteY8486" fmla="*/ 1014097 h 6507156"/>
              <a:gd name="connsiteX8487" fmla="*/ 4214738 w 9124939"/>
              <a:gd name="connsiteY8487" fmla="*/ 1002349 h 6507156"/>
              <a:gd name="connsiteX8488" fmla="*/ 4230290 w 9124939"/>
              <a:gd name="connsiteY8488" fmla="*/ 982982 h 6507156"/>
              <a:gd name="connsiteX8489" fmla="*/ 4218864 w 9124939"/>
              <a:gd name="connsiteY8489" fmla="*/ 975997 h 6507156"/>
              <a:gd name="connsiteX8490" fmla="*/ 4231559 w 9124939"/>
              <a:gd name="connsiteY8490" fmla="*/ 965202 h 6507156"/>
              <a:gd name="connsiteX8491" fmla="*/ 4219816 w 9124939"/>
              <a:gd name="connsiteY8491" fmla="*/ 957899 h 6507156"/>
              <a:gd name="connsiteX8492" fmla="*/ 4211247 w 9124939"/>
              <a:gd name="connsiteY8492" fmla="*/ 948692 h 6507156"/>
              <a:gd name="connsiteX8493" fmla="*/ 4224577 w 9124939"/>
              <a:gd name="connsiteY8493" fmla="*/ 927419 h 6507156"/>
              <a:gd name="connsiteX8494" fmla="*/ 4233781 w 9124939"/>
              <a:gd name="connsiteY8494" fmla="*/ 908370 h 6507156"/>
              <a:gd name="connsiteX8495" fmla="*/ 4251871 w 9124939"/>
              <a:gd name="connsiteY8495" fmla="*/ 901067 h 6507156"/>
              <a:gd name="connsiteX8496" fmla="*/ 4263297 w 9124939"/>
              <a:gd name="connsiteY8496" fmla="*/ 868047 h 6507156"/>
              <a:gd name="connsiteX8497" fmla="*/ 4272818 w 9124939"/>
              <a:gd name="connsiteY8497" fmla="*/ 868047 h 6507156"/>
              <a:gd name="connsiteX8498" fmla="*/ 4268692 w 9124939"/>
              <a:gd name="connsiteY8498" fmla="*/ 878524 h 6507156"/>
              <a:gd name="connsiteX8499" fmla="*/ 4274088 w 9124939"/>
              <a:gd name="connsiteY8499" fmla="*/ 901702 h 6507156"/>
              <a:gd name="connsiteX8500" fmla="*/ 4283926 w 9124939"/>
              <a:gd name="connsiteY8500" fmla="*/ 916307 h 6507156"/>
              <a:gd name="connsiteX8501" fmla="*/ 4285831 w 9124939"/>
              <a:gd name="connsiteY8501" fmla="*/ 930912 h 6507156"/>
              <a:gd name="connsiteX8502" fmla="*/ 4294400 w 9124939"/>
              <a:gd name="connsiteY8502" fmla="*/ 914084 h 6507156"/>
              <a:gd name="connsiteX8503" fmla="*/ 4312490 w 9124939"/>
              <a:gd name="connsiteY8503" fmla="*/ 920435 h 6507156"/>
              <a:gd name="connsiteX8504" fmla="*/ 4318838 w 9124939"/>
              <a:gd name="connsiteY8504" fmla="*/ 911862 h 6507156"/>
              <a:gd name="connsiteX8505" fmla="*/ 4313125 w 9124939"/>
              <a:gd name="connsiteY8505" fmla="*/ 902337 h 6507156"/>
              <a:gd name="connsiteX8506" fmla="*/ 4284879 w 9124939"/>
              <a:gd name="connsiteY8506" fmla="*/ 910274 h 6507156"/>
              <a:gd name="connsiteX8507" fmla="*/ 4289004 w 9124939"/>
              <a:gd name="connsiteY8507" fmla="*/ 897257 h 6507156"/>
              <a:gd name="connsiteX8508" fmla="*/ 4303604 w 9124939"/>
              <a:gd name="connsiteY8508" fmla="*/ 896940 h 6507156"/>
              <a:gd name="connsiteX8509" fmla="*/ 4310904 w 9124939"/>
              <a:gd name="connsiteY8509" fmla="*/ 889637 h 6507156"/>
              <a:gd name="connsiteX8510" fmla="*/ 4298208 w 9124939"/>
              <a:gd name="connsiteY8510" fmla="*/ 871857 h 6507156"/>
              <a:gd name="connsiteX8511" fmla="*/ 4311856 w 9124939"/>
              <a:gd name="connsiteY8511" fmla="*/ 865507 h 6507156"/>
              <a:gd name="connsiteX8512" fmla="*/ 4302017 w 9124939"/>
              <a:gd name="connsiteY8512" fmla="*/ 848679 h 6507156"/>
              <a:gd name="connsiteX8513" fmla="*/ 4284244 w 9124939"/>
              <a:gd name="connsiteY8513" fmla="*/ 839472 h 6507156"/>
              <a:gd name="connsiteX8514" fmla="*/ 4298526 w 9124939"/>
              <a:gd name="connsiteY8514" fmla="*/ 822327 h 6507156"/>
              <a:gd name="connsiteX8515" fmla="*/ 4331533 w 9124939"/>
              <a:gd name="connsiteY8515" fmla="*/ 808357 h 6507156"/>
              <a:gd name="connsiteX8516" fmla="*/ 4350576 w 9124939"/>
              <a:gd name="connsiteY8516" fmla="*/ 819787 h 6507156"/>
              <a:gd name="connsiteX8517" fmla="*/ 4367714 w 9124939"/>
              <a:gd name="connsiteY8517" fmla="*/ 806770 h 6507156"/>
              <a:gd name="connsiteX8518" fmla="*/ 4381361 w 9124939"/>
              <a:gd name="connsiteY8518" fmla="*/ 838202 h 6507156"/>
              <a:gd name="connsiteX8519" fmla="*/ 4399452 w 9124939"/>
              <a:gd name="connsiteY8519" fmla="*/ 838202 h 6507156"/>
              <a:gd name="connsiteX8520" fmla="*/ 4388661 w 9124939"/>
              <a:gd name="connsiteY8520" fmla="*/ 819470 h 6507156"/>
              <a:gd name="connsiteX8521" fmla="*/ 4409608 w 9124939"/>
              <a:gd name="connsiteY8521" fmla="*/ 806452 h 6507156"/>
              <a:gd name="connsiteX8522" fmla="*/ 4420399 w 9124939"/>
              <a:gd name="connsiteY8522" fmla="*/ 791530 h 6507156"/>
              <a:gd name="connsiteX8523" fmla="*/ 4406434 w 9124939"/>
              <a:gd name="connsiteY8523" fmla="*/ 785497 h 6507156"/>
              <a:gd name="connsiteX8524" fmla="*/ 4414686 w 9124939"/>
              <a:gd name="connsiteY8524" fmla="*/ 767717 h 6507156"/>
              <a:gd name="connsiteX8525" fmla="*/ 4403895 w 9124939"/>
              <a:gd name="connsiteY8525" fmla="*/ 765495 h 6507156"/>
              <a:gd name="connsiteX8526" fmla="*/ 4375649 w 9124939"/>
              <a:gd name="connsiteY8526" fmla="*/ 794387 h 6507156"/>
              <a:gd name="connsiteX8527" fmla="*/ 4362953 w 9124939"/>
              <a:gd name="connsiteY8527" fmla="*/ 790260 h 6507156"/>
              <a:gd name="connsiteX8528" fmla="*/ 4357558 w 9124939"/>
              <a:gd name="connsiteY8528" fmla="*/ 772162 h 6507156"/>
              <a:gd name="connsiteX8529" fmla="*/ 4342959 w 9124939"/>
              <a:gd name="connsiteY8529" fmla="*/ 771527 h 6507156"/>
              <a:gd name="connsiteX8530" fmla="*/ 4338515 w 9124939"/>
              <a:gd name="connsiteY8530" fmla="*/ 790577 h 6507156"/>
              <a:gd name="connsiteX8531" fmla="*/ 4314077 w 9124939"/>
              <a:gd name="connsiteY8531" fmla="*/ 782005 h 6507156"/>
              <a:gd name="connsiteX8532" fmla="*/ 4313125 w 9124939"/>
              <a:gd name="connsiteY8532" fmla="*/ 768670 h 6507156"/>
              <a:gd name="connsiteX8533" fmla="*/ 4345815 w 9124939"/>
              <a:gd name="connsiteY8533" fmla="*/ 728347 h 6507156"/>
              <a:gd name="connsiteX8534" fmla="*/ 4355971 w 9124939"/>
              <a:gd name="connsiteY8534" fmla="*/ 696597 h 6507156"/>
              <a:gd name="connsiteX8535" fmla="*/ 4377870 w 9124939"/>
              <a:gd name="connsiteY8535" fmla="*/ 690247 h 6507156"/>
              <a:gd name="connsiteX8536" fmla="*/ 4375649 w 9124939"/>
              <a:gd name="connsiteY8536" fmla="*/ 677230 h 6507156"/>
              <a:gd name="connsiteX8537" fmla="*/ 4408339 w 9124939"/>
              <a:gd name="connsiteY8537" fmla="*/ 660085 h 6507156"/>
              <a:gd name="connsiteX8538" fmla="*/ 4416590 w 9124939"/>
              <a:gd name="connsiteY8538" fmla="*/ 641352 h 6507156"/>
              <a:gd name="connsiteX8539" fmla="*/ 4469592 w 9124939"/>
              <a:gd name="connsiteY8539" fmla="*/ 612142 h 6507156"/>
              <a:gd name="connsiteX8540" fmla="*/ 4462610 w 9124939"/>
              <a:gd name="connsiteY8540" fmla="*/ 600712 h 6507156"/>
              <a:gd name="connsiteX8541" fmla="*/ 4459436 w 9124939"/>
              <a:gd name="connsiteY8541" fmla="*/ 571185 h 6507156"/>
              <a:gd name="connsiteX8542" fmla="*/ 4476892 w 9124939"/>
              <a:gd name="connsiteY8542" fmla="*/ 521337 h 6507156"/>
              <a:gd name="connsiteX8543" fmla="*/ 4491809 w 9124939"/>
              <a:gd name="connsiteY8543" fmla="*/ 537212 h 6507156"/>
              <a:gd name="connsiteX8544" fmla="*/ 4476257 w 9124939"/>
              <a:gd name="connsiteY8544" fmla="*/ 562612 h 6507156"/>
              <a:gd name="connsiteX8545" fmla="*/ 4486731 w 9124939"/>
              <a:gd name="connsiteY8545" fmla="*/ 568645 h 6507156"/>
              <a:gd name="connsiteX8546" fmla="*/ 4489905 w 9124939"/>
              <a:gd name="connsiteY8546" fmla="*/ 558167 h 6507156"/>
              <a:gd name="connsiteX8547" fmla="*/ 4501648 w 9124939"/>
              <a:gd name="connsiteY8547" fmla="*/ 561342 h 6507156"/>
              <a:gd name="connsiteX8548" fmla="*/ 4508947 w 9124939"/>
              <a:gd name="connsiteY8548" fmla="*/ 580075 h 6507156"/>
              <a:gd name="connsiteX8549" fmla="*/ 4514343 w 9124939"/>
              <a:gd name="connsiteY8549" fmla="*/ 562295 h 6507156"/>
              <a:gd name="connsiteX8550" fmla="*/ 4531481 w 9124939"/>
              <a:gd name="connsiteY8550" fmla="*/ 574677 h 6507156"/>
              <a:gd name="connsiteX8551" fmla="*/ 4542907 w 9124939"/>
              <a:gd name="connsiteY8551" fmla="*/ 561025 h 6507156"/>
              <a:gd name="connsiteX8552" fmla="*/ 4517199 w 9124939"/>
              <a:gd name="connsiteY8552" fmla="*/ 545467 h 6507156"/>
              <a:gd name="connsiteX8553" fmla="*/ 4516247 w 9124939"/>
              <a:gd name="connsiteY8553" fmla="*/ 527370 h 6507156"/>
              <a:gd name="connsiteX8554" fmla="*/ 4510852 w 9124939"/>
              <a:gd name="connsiteY8554" fmla="*/ 514035 h 6507156"/>
              <a:gd name="connsiteX8555" fmla="*/ 4535924 w 9124939"/>
              <a:gd name="connsiteY8555" fmla="*/ 513717 h 6507156"/>
              <a:gd name="connsiteX8556" fmla="*/ 4555602 w 9124939"/>
              <a:gd name="connsiteY8556" fmla="*/ 560072 h 6507156"/>
              <a:gd name="connsiteX8557" fmla="*/ 4582262 w 9124939"/>
              <a:gd name="connsiteY8557" fmla="*/ 570232 h 6507156"/>
              <a:gd name="connsiteX8558" fmla="*/ 4585435 w 9124939"/>
              <a:gd name="connsiteY8558" fmla="*/ 589917 h 6507156"/>
              <a:gd name="connsiteX8559" fmla="*/ 4609873 w 9124939"/>
              <a:gd name="connsiteY8559" fmla="*/ 600395 h 6507156"/>
              <a:gd name="connsiteX8560" fmla="*/ 4612095 w 9124939"/>
              <a:gd name="connsiteY8560" fmla="*/ 586742 h 6507156"/>
              <a:gd name="connsiteX8561" fmla="*/ 4581944 w 9124939"/>
              <a:gd name="connsiteY8561" fmla="*/ 545785 h 6507156"/>
              <a:gd name="connsiteX8562" fmla="*/ 4571153 w 9124939"/>
              <a:gd name="connsiteY8562" fmla="*/ 544832 h 6507156"/>
              <a:gd name="connsiteX8563" fmla="*/ 4558458 w 9124939"/>
              <a:gd name="connsiteY8563" fmla="*/ 529275 h 6507156"/>
              <a:gd name="connsiteX8564" fmla="*/ 4563536 w 9124939"/>
              <a:gd name="connsiteY8564" fmla="*/ 505780 h 6507156"/>
              <a:gd name="connsiteX8565" fmla="*/ 4549572 w 9124939"/>
              <a:gd name="connsiteY8565" fmla="*/ 492445 h 6507156"/>
              <a:gd name="connsiteX8566" fmla="*/ 4572740 w 9124939"/>
              <a:gd name="connsiteY8566" fmla="*/ 453075 h 6507156"/>
              <a:gd name="connsiteX8567" fmla="*/ 4593687 w 9124939"/>
              <a:gd name="connsiteY8567" fmla="*/ 454027 h 6507156"/>
              <a:gd name="connsiteX8568" fmla="*/ 4598765 w 9124939"/>
              <a:gd name="connsiteY8568" fmla="*/ 444503 h 6507156"/>
              <a:gd name="connsiteX8569" fmla="*/ 4613682 w 9124939"/>
              <a:gd name="connsiteY8569" fmla="*/ 444185 h 6507156"/>
              <a:gd name="connsiteX8570" fmla="*/ 4607652 w 9124939"/>
              <a:gd name="connsiteY8570" fmla="*/ 463235 h 6507156"/>
              <a:gd name="connsiteX8571" fmla="*/ 4615269 w 9124939"/>
              <a:gd name="connsiteY8571" fmla="*/ 478157 h 6507156"/>
              <a:gd name="connsiteX8572" fmla="*/ 4615586 w 9124939"/>
              <a:gd name="connsiteY8572" fmla="*/ 536895 h 6507156"/>
              <a:gd name="connsiteX8573" fmla="*/ 4633042 w 9124939"/>
              <a:gd name="connsiteY8573" fmla="*/ 503240 h 6507156"/>
              <a:gd name="connsiteX8574" fmla="*/ 4639072 w 9124939"/>
              <a:gd name="connsiteY8574" fmla="*/ 447360 h 6507156"/>
              <a:gd name="connsiteX8575" fmla="*/ 4653672 w 9124939"/>
              <a:gd name="connsiteY8575" fmla="*/ 435930 h 6507156"/>
              <a:gd name="connsiteX8576" fmla="*/ 4654624 w 9124939"/>
              <a:gd name="connsiteY8576" fmla="*/ 417832 h 6507156"/>
              <a:gd name="connsiteX8577" fmla="*/ 4670810 w 9124939"/>
              <a:gd name="connsiteY8577" fmla="*/ 408307 h 6507156"/>
              <a:gd name="connsiteX8578" fmla="*/ 4678744 w 9124939"/>
              <a:gd name="connsiteY8578" fmla="*/ 399735 h 6507156"/>
              <a:gd name="connsiteX8579" fmla="*/ 4677157 w 9124939"/>
              <a:gd name="connsiteY8579" fmla="*/ 440692 h 6507156"/>
              <a:gd name="connsiteX8580" fmla="*/ 4666684 w 9124939"/>
              <a:gd name="connsiteY8580" fmla="*/ 467362 h 6507156"/>
              <a:gd name="connsiteX8581" fmla="*/ 4678744 w 9124939"/>
              <a:gd name="connsiteY8581" fmla="*/ 493397 h 6507156"/>
              <a:gd name="connsiteX8582" fmla="*/ 4678744 w 9124939"/>
              <a:gd name="connsiteY8582" fmla="*/ 518480 h 6507156"/>
              <a:gd name="connsiteX8583" fmla="*/ 4659384 w 9124939"/>
              <a:gd name="connsiteY8583" fmla="*/ 556897 h 6507156"/>
              <a:gd name="connsiteX8584" fmla="*/ 4659384 w 9124939"/>
              <a:gd name="connsiteY8584" fmla="*/ 567375 h 6507156"/>
              <a:gd name="connsiteX8585" fmla="*/ 4684457 w 9124939"/>
              <a:gd name="connsiteY8585" fmla="*/ 540705 h 6507156"/>
              <a:gd name="connsiteX8586" fmla="*/ 4691439 w 9124939"/>
              <a:gd name="connsiteY8586" fmla="*/ 505780 h 6507156"/>
              <a:gd name="connsiteX8587" fmla="*/ 4700961 w 9124939"/>
              <a:gd name="connsiteY8587" fmla="*/ 502605 h 6507156"/>
              <a:gd name="connsiteX8588" fmla="*/ 4713656 w 9124939"/>
              <a:gd name="connsiteY8588" fmla="*/ 519115 h 6507156"/>
              <a:gd name="connsiteX8589" fmla="*/ 4721273 w 9124939"/>
              <a:gd name="connsiteY8589" fmla="*/ 505462 h 6507156"/>
              <a:gd name="connsiteX8590" fmla="*/ 4703817 w 9124939"/>
              <a:gd name="connsiteY8590" fmla="*/ 490857 h 6507156"/>
              <a:gd name="connsiteX8591" fmla="*/ 4699691 w 9124939"/>
              <a:gd name="connsiteY8591" fmla="*/ 455297 h 6507156"/>
              <a:gd name="connsiteX8592" fmla="*/ 4720638 w 9124939"/>
              <a:gd name="connsiteY8592" fmla="*/ 441327 h 6507156"/>
              <a:gd name="connsiteX8593" fmla="*/ 4723495 w 9124939"/>
              <a:gd name="connsiteY8593" fmla="*/ 412752 h 6507156"/>
              <a:gd name="connsiteX8594" fmla="*/ 4736190 w 9124939"/>
              <a:gd name="connsiteY8594" fmla="*/ 399100 h 6507156"/>
              <a:gd name="connsiteX8595" fmla="*/ 4746663 w 9124939"/>
              <a:gd name="connsiteY8595" fmla="*/ 404180 h 6507156"/>
              <a:gd name="connsiteX8596" fmla="*/ 4735238 w 9124939"/>
              <a:gd name="connsiteY8596" fmla="*/ 428627 h 6507156"/>
              <a:gd name="connsiteX8597" fmla="*/ 4756502 w 9124939"/>
              <a:gd name="connsiteY8597" fmla="*/ 440057 h 6507156"/>
              <a:gd name="connsiteX8598" fmla="*/ 4762532 w 9124939"/>
              <a:gd name="connsiteY8598" fmla="*/ 411482 h 6507156"/>
              <a:gd name="connsiteX8599" fmla="*/ 4783796 w 9124939"/>
              <a:gd name="connsiteY8599" fmla="*/ 413388 h 6507156"/>
              <a:gd name="connsiteX8600" fmla="*/ 4763167 w 9124939"/>
              <a:gd name="connsiteY8600" fmla="*/ 393702 h 6507156"/>
              <a:gd name="connsiteX8601" fmla="*/ 4770784 w 9124939"/>
              <a:gd name="connsiteY8601" fmla="*/ 378780 h 6507156"/>
              <a:gd name="connsiteX8602" fmla="*/ 4786653 w 9124939"/>
              <a:gd name="connsiteY8602" fmla="*/ 388940 h 6507156"/>
              <a:gd name="connsiteX8603" fmla="*/ 4797761 w 9124939"/>
              <a:gd name="connsiteY8603" fmla="*/ 415292 h 6507156"/>
              <a:gd name="connsiteX8604" fmla="*/ 4812360 w 9124939"/>
              <a:gd name="connsiteY8604" fmla="*/ 417515 h 6507156"/>
              <a:gd name="connsiteX8605" fmla="*/ 4821882 w 9124939"/>
              <a:gd name="connsiteY8605" fmla="*/ 439422 h 6507156"/>
              <a:gd name="connsiteX8606" fmla="*/ 4841242 w 9124939"/>
              <a:gd name="connsiteY8606" fmla="*/ 458155 h 6507156"/>
              <a:gd name="connsiteX8607" fmla="*/ 4836481 w 9124939"/>
              <a:gd name="connsiteY8607" fmla="*/ 409577 h 6507156"/>
              <a:gd name="connsiteX8608" fmla="*/ 4849176 w 9124939"/>
              <a:gd name="connsiteY8608" fmla="*/ 391480 h 6507156"/>
              <a:gd name="connsiteX8609" fmla="*/ 4835212 w 9124939"/>
              <a:gd name="connsiteY8609" fmla="*/ 372748 h 6507156"/>
              <a:gd name="connsiteX8610" fmla="*/ 4847907 w 9124939"/>
              <a:gd name="connsiteY8610" fmla="*/ 361000 h 6507156"/>
              <a:gd name="connsiteX8611" fmla="*/ 4826642 w 9124939"/>
              <a:gd name="connsiteY8611" fmla="*/ 346713 h 6507156"/>
              <a:gd name="connsiteX8612" fmla="*/ 4815852 w 9124939"/>
              <a:gd name="connsiteY8612" fmla="*/ 368937 h 6507156"/>
              <a:gd name="connsiteX8613" fmla="*/ 4795857 w 9124939"/>
              <a:gd name="connsiteY8613" fmla="*/ 347983 h 6507156"/>
              <a:gd name="connsiteX8614" fmla="*/ 4796492 w 9124939"/>
              <a:gd name="connsiteY8614" fmla="*/ 324805 h 6507156"/>
              <a:gd name="connsiteX8615" fmla="*/ 4773640 w 9124939"/>
              <a:gd name="connsiteY8615" fmla="*/ 332108 h 6507156"/>
              <a:gd name="connsiteX8616" fmla="*/ 4763802 w 9124939"/>
              <a:gd name="connsiteY8616" fmla="*/ 316550 h 6507156"/>
              <a:gd name="connsiteX8617" fmla="*/ 4780623 w 9124939"/>
              <a:gd name="connsiteY8617" fmla="*/ 311153 h 6507156"/>
              <a:gd name="connsiteX8618" fmla="*/ 4793318 w 9124939"/>
              <a:gd name="connsiteY8618" fmla="*/ 319408 h 6507156"/>
              <a:gd name="connsiteX8619" fmla="*/ 4795539 w 9124939"/>
              <a:gd name="connsiteY8619" fmla="*/ 297500 h 6507156"/>
              <a:gd name="connsiteX8620" fmla="*/ 4810456 w 9124939"/>
              <a:gd name="connsiteY8620" fmla="*/ 315280 h 6507156"/>
              <a:gd name="connsiteX8621" fmla="*/ 4812360 w 9124939"/>
              <a:gd name="connsiteY8621" fmla="*/ 331155 h 6507156"/>
              <a:gd name="connsiteX8622" fmla="*/ 4828229 w 9124939"/>
              <a:gd name="connsiteY8622" fmla="*/ 337188 h 6507156"/>
              <a:gd name="connsiteX8623" fmla="*/ 4824103 w 9124939"/>
              <a:gd name="connsiteY8623" fmla="*/ 327663 h 6507156"/>
              <a:gd name="connsiteX8624" fmla="*/ 4838703 w 9124939"/>
              <a:gd name="connsiteY8624" fmla="*/ 297183 h 6507156"/>
              <a:gd name="connsiteX8625" fmla="*/ 4865045 w 9124939"/>
              <a:gd name="connsiteY8625" fmla="*/ 304168 h 6507156"/>
              <a:gd name="connsiteX8626" fmla="*/ 4863458 w 9124939"/>
              <a:gd name="connsiteY8626" fmla="*/ 347348 h 6507156"/>
              <a:gd name="connsiteX8627" fmla="*/ 4887896 w 9124939"/>
              <a:gd name="connsiteY8627" fmla="*/ 351158 h 6507156"/>
              <a:gd name="connsiteX8628" fmla="*/ 4877105 w 9124939"/>
              <a:gd name="connsiteY8628" fmla="*/ 331473 h 6507156"/>
              <a:gd name="connsiteX8629" fmla="*/ 4884723 w 9124939"/>
              <a:gd name="connsiteY8629" fmla="*/ 321948 h 6507156"/>
              <a:gd name="connsiteX8630" fmla="*/ 4892022 w 9124939"/>
              <a:gd name="connsiteY8630" fmla="*/ 328298 h 6507156"/>
              <a:gd name="connsiteX8631" fmla="*/ 4935186 w 9124939"/>
              <a:gd name="connsiteY8631" fmla="*/ 335918 h 6507156"/>
              <a:gd name="connsiteX8632" fmla="*/ 4922808 w 9124939"/>
              <a:gd name="connsiteY8632" fmla="*/ 357190 h 6507156"/>
              <a:gd name="connsiteX8633" fmla="*/ 4949468 w 9124939"/>
              <a:gd name="connsiteY8633" fmla="*/ 356238 h 6507156"/>
              <a:gd name="connsiteX8634" fmla="*/ 4932647 w 9124939"/>
              <a:gd name="connsiteY8634" fmla="*/ 376240 h 6507156"/>
              <a:gd name="connsiteX8635" fmla="*/ 4949785 w 9124939"/>
              <a:gd name="connsiteY8635" fmla="*/ 403545 h 6507156"/>
              <a:gd name="connsiteX8636" fmla="*/ 4965654 w 9124939"/>
              <a:gd name="connsiteY8636" fmla="*/ 397830 h 6507156"/>
              <a:gd name="connsiteX8637" fmla="*/ 4958989 w 9124939"/>
              <a:gd name="connsiteY8637" fmla="*/ 363223 h 6507156"/>
              <a:gd name="connsiteX8638" fmla="*/ 4973271 w 9124939"/>
              <a:gd name="connsiteY8638" fmla="*/ 346395 h 6507156"/>
              <a:gd name="connsiteX8639" fmla="*/ 4956450 w 9124939"/>
              <a:gd name="connsiteY8639" fmla="*/ 341315 h 6507156"/>
              <a:gd name="connsiteX8640" fmla="*/ 4960576 w 9124939"/>
              <a:gd name="connsiteY8640" fmla="*/ 314645 h 6507156"/>
              <a:gd name="connsiteX8641" fmla="*/ 4979619 w 9124939"/>
              <a:gd name="connsiteY8641" fmla="*/ 318773 h 6507156"/>
              <a:gd name="connsiteX8642" fmla="*/ 4985649 w 9124939"/>
              <a:gd name="connsiteY8642" fmla="*/ 300993 h 6507156"/>
              <a:gd name="connsiteX8643" fmla="*/ 4987870 w 9124939"/>
              <a:gd name="connsiteY8643" fmla="*/ 287340 h 6507156"/>
              <a:gd name="connsiteX8644" fmla="*/ 4998344 w 9124939"/>
              <a:gd name="connsiteY8644" fmla="*/ 282895 h 6507156"/>
              <a:gd name="connsiteX8645" fmla="*/ 5023099 w 9124939"/>
              <a:gd name="connsiteY8645" fmla="*/ 248923 h 6507156"/>
              <a:gd name="connsiteX8646" fmla="*/ 5037064 w 9124939"/>
              <a:gd name="connsiteY8646" fmla="*/ 247653 h 6507156"/>
              <a:gd name="connsiteX8647" fmla="*/ 5059280 w 9124939"/>
              <a:gd name="connsiteY8647" fmla="*/ 262575 h 6507156"/>
              <a:gd name="connsiteX8648" fmla="*/ 5070071 w 9124939"/>
              <a:gd name="connsiteY8648" fmla="*/ 249558 h 6507156"/>
              <a:gd name="connsiteX8649" fmla="*/ 5053885 w 9124939"/>
              <a:gd name="connsiteY8649" fmla="*/ 233683 h 6507156"/>
              <a:gd name="connsiteX8650" fmla="*/ 5066263 w 9124939"/>
              <a:gd name="connsiteY8650" fmla="*/ 193678 h 6507156"/>
              <a:gd name="connsiteX8651" fmla="*/ 5088796 w 9124939"/>
              <a:gd name="connsiteY8651" fmla="*/ 206060 h 6507156"/>
              <a:gd name="connsiteX8652" fmla="*/ 5093557 w 9124939"/>
              <a:gd name="connsiteY8652" fmla="*/ 191455 h 6507156"/>
              <a:gd name="connsiteX8653" fmla="*/ 5081814 w 9124939"/>
              <a:gd name="connsiteY8653" fmla="*/ 172723 h 6507156"/>
              <a:gd name="connsiteX8654" fmla="*/ 5053250 w 9124939"/>
              <a:gd name="connsiteY8654" fmla="*/ 167643 h 6507156"/>
              <a:gd name="connsiteX8655" fmla="*/ 5053250 w 9124939"/>
              <a:gd name="connsiteY8655" fmla="*/ 146370 h 6507156"/>
              <a:gd name="connsiteX8656" fmla="*/ 5061502 w 9124939"/>
              <a:gd name="connsiteY8656" fmla="*/ 140020 h 6507156"/>
              <a:gd name="connsiteX8657" fmla="*/ 5089431 w 9124939"/>
              <a:gd name="connsiteY8657" fmla="*/ 164150 h 6507156"/>
              <a:gd name="connsiteX8658" fmla="*/ 5098635 w 9124939"/>
              <a:gd name="connsiteY8658" fmla="*/ 158753 h 6507156"/>
              <a:gd name="connsiteX8659" fmla="*/ 5092288 w 9124939"/>
              <a:gd name="connsiteY8659" fmla="*/ 141925 h 6507156"/>
              <a:gd name="connsiteX8660" fmla="*/ 5096096 w 9124939"/>
              <a:gd name="connsiteY8660" fmla="*/ 107000 h 6507156"/>
              <a:gd name="connsiteX8661" fmla="*/ 5104665 w 9124939"/>
              <a:gd name="connsiteY8661" fmla="*/ 111128 h 6507156"/>
              <a:gd name="connsiteX8662" fmla="*/ 5115456 w 9124939"/>
              <a:gd name="connsiteY8662" fmla="*/ 133353 h 6507156"/>
              <a:gd name="connsiteX8663" fmla="*/ 5121486 w 9124939"/>
              <a:gd name="connsiteY8663" fmla="*/ 104778 h 6507156"/>
              <a:gd name="connsiteX8664" fmla="*/ 5129103 w 9124939"/>
              <a:gd name="connsiteY8664" fmla="*/ 102555 h 6507156"/>
              <a:gd name="connsiteX8665" fmla="*/ 5135451 w 9124939"/>
              <a:gd name="connsiteY8665" fmla="*/ 128590 h 6507156"/>
              <a:gd name="connsiteX8666" fmla="*/ 5148146 w 9124939"/>
              <a:gd name="connsiteY8666" fmla="*/ 131765 h 6507156"/>
              <a:gd name="connsiteX8667" fmla="*/ 5157985 w 9124939"/>
              <a:gd name="connsiteY8667" fmla="*/ 157165 h 6507156"/>
              <a:gd name="connsiteX8668" fmla="*/ 5173536 w 9124939"/>
              <a:gd name="connsiteY8668" fmla="*/ 140020 h 6507156"/>
              <a:gd name="connsiteX8669" fmla="*/ 5197974 w 9124939"/>
              <a:gd name="connsiteY8669" fmla="*/ 129543 h 6507156"/>
              <a:gd name="connsiteX8670" fmla="*/ 5202100 w 9124939"/>
              <a:gd name="connsiteY8670" fmla="*/ 147005 h 6507156"/>
              <a:gd name="connsiteX8671" fmla="*/ 5152907 w 9124939"/>
              <a:gd name="connsiteY8671" fmla="*/ 217173 h 6507156"/>
              <a:gd name="connsiteX8672" fmla="*/ 5136086 w 9124939"/>
              <a:gd name="connsiteY8672" fmla="*/ 300675 h 6507156"/>
              <a:gd name="connsiteX8673" fmla="*/ 5121486 w 9124939"/>
              <a:gd name="connsiteY8673" fmla="*/ 323853 h 6507156"/>
              <a:gd name="connsiteX8674" fmla="*/ 5127834 w 9124939"/>
              <a:gd name="connsiteY8674" fmla="*/ 352427 h 6507156"/>
              <a:gd name="connsiteX8675" fmla="*/ 5140529 w 9124939"/>
              <a:gd name="connsiteY8675" fmla="*/ 355602 h 6507156"/>
              <a:gd name="connsiteX8676" fmla="*/ 5151320 w 9124939"/>
              <a:gd name="connsiteY8676" fmla="*/ 337505 h 6507156"/>
              <a:gd name="connsiteX8677" fmla="*/ 5175441 w 9124939"/>
              <a:gd name="connsiteY8677" fmla="*/ 307660 h 6507156"/>
              <a:gd name="connsiteX8678" fmla="*/ 5157350 w 9124939"/>
              <a:gd name="connsiteY8678" fmla="*/ 308930 h 6507156"/>
              <a:gd name="connsiteX8679" fmla="*/ 5157985 w 9124939"/>
              <a:gd name="connsiteY8679" fmla="*/ 294008 h 6507156"/>
              <a:gd name="connsiteX8680" fmla="*/ 5219873 w 9124939"/>
              <a:gd name="connsiteY8680" fmla="*/ 216538 h 6507156"/>
              <a:gd name="connsiteX8681" fmla="*/ 5234473 w 9124939"/>
              <a:gd name="connsiteY8681" fmla="*/ 175580 h 6507156"/>
              <a:gd name="connsiteX8682" fmla="*/ 5260498 w 9124939"/>
              <a:gd name="connsiteY8682" fmla="*/ 152085 h 6507156"/>
              <a:gd name="connsiteX8683" fmla="*/ 5265576 w 9124939"/>
              <a:gd name="connsiteY8683" fmla="*/ 128590 h 6507156"/>
              <a:gd name="connsiteX8684" fmla="*/ 5283666 w 9124939"/>
              <a:gd name="connsiteY8684" fmla="*/ 112715 h 6507156"/>
              <a:gd name="connsiteX8685" fmla="*/ 5281445 w 9124939"/>
              <a:gd name="connsiteY8685" fmla="*/ 137798 h 6507156"/>
              <a:gd name="connsiteX8686" fmla="*/ 5291283 w 9124939"/>
              <a:gd name="connsiteY8686" fmla="*/ 154943 h 6507156"/>
              <a:gd name="connsiteX8687" fmla="*/ 5289062 w 9124939"/>
              <a:gd name="connsiteY8687" fmla="*/ 168595 h 6507156"/>
              <a:gd name="connsiteX8688" fmla="*/ 5273193 w 9124939"/>
              <a:gd name="connsiteY8688" fmla="*/ 178120 h 6507156"/>
              <a:gd name="connsiteX8689" fmla="*/ 5263989 w 9124939"/>
              <a:gd name="connsiteY8689" fmla="*/ 201298 h 6507156"/>
              <a:gd name="connsiteX8690" fmla="*/ 5291601 w 9124939"/>
              <a:gd name="connsiteY8690" fmla="*/ 193678 h 6507156"/>
              <a:gd name="connsiteX8691" fmla="*/ 5279541 w 9124939"/>
              <a:gd name="connsiteY8691" fmla="*/ 262575 h 6507156"/>
              <a:gd name="connsiteX8692" fmla="*/ 5294140 w 9124939"/>
              <a:gd name="connsiteY8692" fmla="*/ 263210 h 6507156"/>
              <a:gd name="connsiteX8693" fmla="*/ 5316356 w 9124939"/>
              <a:gd name="connsiteY8693" fmla="*/ 249240 h 6507156"/>
              <a:gd name="connsiteX8694" fmla="*/ 5331908 w 9124939"/>
              <a:gd name="connsiteY8694" fmla="*/ 205108 h 6507156"/>
              <a:gd name="connsiteX8695" fmla="*/ 5340477 w 9124939"/>
              <a:gd name="connsiteY8695" fmla="*/ 217490 h 6507156"/>
              <a:gd name="connsiteX8696" fmla="*/ 5344286 w 9124939"/>
              <a:gd name="connsiteY8696" fmla="*/ 203838 h 6507156"/>
              <a:gd name="connsiteX8697" fmla="*/ 5330638 w 9124939"/>
              <a:gd name="connsiteY8697" fmla="*/ 188280 h 6507156"/>
              <a:gd name="connsiteX8698" fmla="*/ 5334764 w 9124939"/>
              <a:gd name="connsiteY8698" fmla="*/ 167960 h 6507156"/>
              <a:gd name="connsiteX8699" fmla="*/ 5352537 w 9124939"/>
              <a:gd name="connsiteY8699" fmla="*/ 163833 h 6507156"/>
              <a:gd name="connsiteX8700" fmla="*/ 5357933 w 9124939"/>
              <a:gd name="connsiteY8700" fmla="*/ 155260 h 6507156"/>
              <a:gd name="connsiteX8701" fmla="*/ 5371580 w 9124939"/>
              <a:gd name="connsiteY8701" fmla="*/ 136210 h 6507156"/>
              <a:gd name="connsiteX8702" fmla="*/ 5362694 w 9124939"/>
              <a:gd name="connsiteY8702" fmla="*/ 125415 h 6507156"/>
              <a:gd name="connsiteX8703" fmla="*/ 5368089 w 9124939"/>
              <a:gd name="connsiteY8703" fmla="*/ 101603 h 6507156"/>
              <a:gd name="connsiteX8704" fmla="*/ 5380467 w 9124939"/>
              <a:gd name="connsiteY8704" fmla="*/ 95253 h 6507156"/>
              <a:gd name="connsiteX8705" fmla="*/ 5370945 w 9124939"/>
              <a:gd name="connsiteY8705" fmla="*/ 81283 h 6507156"/>
              <a:gd name="connsiteX8706" fmla="*/ 5378880 w 9124939"/>
              <a:gd name="connsiteY8706" fmla="*/ 60010 h 6507156"/>
              <a:gd name="connsiteX8707" fmla="*/ 5401731 w 9124939"/>
              <a:gd name="connsiteY8707" fmla="*/ 88268 h 6507156"/>
              <a:gd name="connsiteX8708" fmla="*/ 5404905 w 9124939"/>
              <a:gd name="connsiteY8708" fmla="*/ 78743 h 6507156"/>
              <a:gd name="connsiteX8709" fmla="*/ 5415061 w 9124939"/>
              <a:gd name="connsiteY8709" fmla="*/ 58740 h 6507156"/>
              <a:gd name="connsiteX8710" fmla="*/ 2018342 w 9124939"/>
              <a:gd name="connsiteY8710" fmla="*/ 47631 h 6507156"/>
              <a:gd name="connsiteX8711" fmla="*/ 2028820 w 9124939"/>
              <a:gd name="connsiteY8711" fmla="*/ 54616 h 6507156"/>
              <a:gd name="connsiteX8712" fmla="*/ 2012944 w 9124939"/>
              <a:gd name="connsiteY8712" fmla="*/ 68586 h 6507156"/>
              <a:gd name="connsiteX8713" fmla="*/ 2012944 w 9124939"/>
              <a:gd name="connsiteY8713" fmla="*/ 75571 h 6507156"/>
              <a:gd name="connsiteX8714" fmla="*/ 2018660 w 9124939"/>
              <a:gd name="connsiteY8714" fmla="*/ 74301 h 6507156"/>
              <a:gd name="connsiteX8715" fmla="*/ 2020565 w 9124939"/>
              <a:gd name="connsiteY8715" fmla="*/ 95574 h 6507156"/>
              <a:gd name="connsiteX8716" fmla="*/ 2004054 w 9124939"/>
              <a:gd name="connsiteY8716" fmla="*/ 103194 h 6507156"/>
              <a:gd name="connsiteX8717" fmla="*/ 1969448 w 9124939"/>
              <a:gd name="connsiteY8717" fmla="*/ 105099 h 6507156"/>
              <a:gd name="connsiteX8718" fmla="*/ 1951667 w 9124939"/>
              <a:gd name="connsiteY8718" fmla="*/ 111449 h 6507156"/>
              <a:gd name="connsiteX8719" fmla="*/ 1946269 w 9124939"/>
              <a:gd name="connsiteY8719" fmla="*/ 121291 h 6507156"/>
              <a:gd name="connsiteX8720" fmla="*/ 1932934 w 9124939"/>
              <a:gd name="connsiteY8720" fmla="*/ 138436 h 6507156"/>
              <a:gd name="connsiteX8721" fmla="*/ 1923410 w 9124939"/>
              <a:gd name="connsiteY8721" fmla="*/ 150819 h 6507156"/>
              <a:gd name="connsiteX8722" fmla="*/ 1916106 w 9124939"/>
              <a:gd name="connsiteY8722" fmla="*/ 143834 h 6507156"/>
              <a:gd name="connsiteX8723" fmla="*/ 1924361 w 9124939"/>
              <a:gd name="connsiteY8723" fmla="*/ 127641 h 6507156"/>
              <a:gd name="connsiteX8724" fmla="*/ 1935156 w 9124939"/>
              <a:gd name="connsiteY8724" fmla="*/ 120656 h 6507156"/>
              <a:gd name="connsiteX8725" fmla="*/ 1955794 w 9124939"/>
              <a:gd name="connsiteY8725" fmla="*/ 99384 h 6507156"/>
              <a:gd name="connsiteX8726" fmla="*/ 1967859 w 9124939"/>
              <a:gd name="connsiteY8726" fmla="*/ 98114 h 6507156"/>
              <a:gd name="connsiteX8727" fmla="*/ 1985322 w 9124939"/>
              <a:gd name="connsiteY8727" fmla="*/ 87954 h 6507156"/>
              <a:gd name="connsiteX8728" fmla="*/ 1990402 w 9124939"/>
              <a:gd name="connsiteY8728" fmla="*/ 77476 h 6507156"/>
              <a:gd name="connsiteX8729" fmla="*/ 1984686 w 9124939"/>
              <a:gd name="connsiteY8729" fmla="*/ 72396 h 6507156"/>
              <a:gd name="connsiteX8730" fmla="*/ 1988814 w 9124939"/>
              <a:gd name="connsiteY8730" fmla="*/ 60649 h 6507156"/>
              <a:gd name="connsiteX8731" fmla="*/ 2009135 w 9124939"/>
              <a:gd name="connsiteY8731" fmla="*/ 51441 h 6507156"/>
              <a:gd name="connsiteX8732" fmla="*/ 2018342 w 9124939"/>
              <a:gd name="connsiteY8732" fmla="*/ 47631 h 6507156"/>
              <a:gd name="connsiteX8733" fmla="*/ 7894005 w 9124939"/>
              <a:gd name="connsiteY8733" fmla="*/ 0 h 6507156"/>
              <a:gd name="connsiteX8734" fmla="*/ 8127630 w 9124939"/>
              <a:gd name="connsiteY8734" fmla="*/ 0 h 6507156"/>
              <a:gd name="connsiteX8735" fmla="*/ 8126993 w 9124939"/>
              <a:gd name="connsiteY8735" fmla="*/ 2866 h 6507156"/>
              <a:gd name="connsiteX8736" fmla="*/ 8156912 w 9124939"/>
              <a:gd name="connsiteY8736" fmla="*/ 44582 h 6507156"/>
              <a:gd name="connsiteX8737" fmla="*/ 8194152 w 9124939"/>
              <a:gd name="connsiteY8737" fmla="*/ 82159 h 6507156"/>
              <a:gd name="connsiteX8738" fmla="*/ 8222162 w 9124939"/>
              <a:gd name="connsiteY8738" fmla="*/ 102221 h 6507156"/>
              <a:gd name="connsiteX8739" fmla="*/ 8226618 w 9124939"/>
              <a:gd name="connsiteY8739" fmla="*/ 114003 h 6507156"/>
              <a:gd name="connsiteX8740" fmla="*/ 8244760 w 9124939"/>
              <a:gd name="connsiteY8740" fmla="*/ 121964 h 6507156"/>
              <a:gd name="connsiteX8741" fmla="*/ 8249853 w 9124939"/>
              <a:gd name="connsiteY8741" fmla="*/ 133747 h 6507156"/>
              <a:gd name="connsiteX8742" fmla="*/ 8260675 w 9124939"/>
              <a:gd name="connsiteY8742" fmla="*/ 121964 h 6507156"/>
              <a:gd name="connsiteX8743" fmla="*/ 8272451 w 9124939"/>
              <a:gd name="connsiteY8743" fmla="*/ 147121 h 6507156"/>
              <a:gd name="connsiteX8744" fmla="*/ 8258765 w 9124939"/>
              <a:gd name="connsiteY8744" fmla="*/ 158904 h 6507156"/>
              <a:gd name="connsiteX8745" fmla="*/ 8266404 w 9124939"/>
              <a:gd name="connsiteY8745" fmla="*/ 172915 h 6507156"/>
              <a:gd name="connsiteX8746" fmla="*/ 8251762 w 9124939"/>
              <a:gd name="connsiteY8746" fmla="*/ 183424 h 6507156"/>
              <a:gd name="connsiteX8747" fmla="*/ 8199245 w 9124939"/>
              <a:gd name="connsiteY8747" fmla="*/ 157630 h 6507156"/>
              <a:gd name="connsiteX8748" fmla="*/ 8196380 w 9124939"/>
              <a:gd name="connsiteY8748" fmla="*/ 175781 h 6507156"/>
              <a:gd name="connsiteX8749" fmla="*/ 8219934 w 9124939"/>
              <a:gd name="connsiteY8749" fmla="*/ 176418 h 6507156"/>
              <a:gd name="connsiteX8750" fmla="*/ 8239986 w 9124939"/>
              <a:gd name="connsiteY8750" fmla="*/ 192977 h 6507156"/>
              <a:gd name="connsiteX8751" fmla="*/ 8230437 w 9124939"/>
              <a:gd name="connsiteY8751" fmla="*/ 196162 h 6507156"/>
              <a:gd name="connsiteX8752" fmla="*/ 8232665 w 9124939"/>
              <a:gd name="connsiteY8752" fmla="*/ 214313 h 6507156"/>
              <a:gd name="connsiteX8753" fmla="*/ 8217706 w 9124939"/>
              <a:gd name="connsiteY8753" fmla="*/ 207944 h 6507156"/>
              <a:gd name="connsiteX8754" fmla="*/ 8196380 w 9124939"/>
              <a:gd name="connsiteY8754" fmla="*/ 180558 h 6507156"/>
              <a:gd name="connsiteX8755" fmla="*/ 8179511 w 9124939"/>
              <a:gd name="connsiteY8755" fmla="*/ 169094 h 6507156"/>
              <a:gd name="connsiteX8756" fmla="*/ 8184285 w 9124939"/>
              <a:gd name="connsiteY8756" fmla="*/ 151261 h 6507156"/>
              <a:gd name="connsiteX8757" fmla="*/ 8175691 w 9124939"/>
              <a:gd name="connsiteY8757" fmla="*/ 147121 h 6507156"/>
              <a:gd name="connsiteX8758" fmla="*/ 8170599 w 9124939"/>
              <a:gd name="connsiteY8758" fmla="*/ 153490 h 6507156"/>
              <a:gd name="connsiteX8759" fmla="*/ 8149592 w 9124939"/>
              <a:gd name="connsiteY8759" fmla="*/ 150306 h 6507156"/>
              <a:gd name="connsiteX8760" fmla="*/ 8150546 w 9124939"/>
              <a:gd name="connsiteY8760" fmla="*/ 167502 h 6507156"/>
              <a:gd name="connsiteX8761" fmla="*/ 8167734 w 9124939"/>
              <a:gd name="connsiteY8761" fmla="*/ 173552 h 6507156"/>
              <a:gd name="connsiteX8762" fmla="*/ 8169007 w 9124939"/>
              <a:gd name="connsiteY8762" fmla="*/ 198072 h 6507156"/>
              <a:gd name="connsiteX8763" fmla="*/ 8145772 w 9124939"/>
              <a:gd name="connsiteY8763" fmla="*/ 194888 h 6507156"/>
              <a:gd name="connsiteX8764" fmla="*/ 8125402 w 9124939"/>
              <a:gd name="connsiteY8764" fmla="*/ 181195 h 6507156"/>
              <a:gd name="connsiteX8765" fmla="*/ 8110442 w 9124939"/>
              <a:gd name="connsiteY8765" fmla="*/ 190748 h 6507156"/>
              <a:gd name="connsiteX8766" fmla="*/ 8093254 w 9124939"/>
              <a:gd name="connsiteY8766" fmla="*/ 163681 h 6507156"/>
              <a:gd name="connsiteX8767" fmla="*/ 8069701 w 9124939"/>
              <a:gd name="connsiteY8767" fmla="*/ 156356 h 6507156"/>
              <a:gd name="connsiteX8768" fmla="*/ 8059516 w 9124939"/>
              <a:gd name="connsiteY8768" fmla="*/ 170368 h 6507156"/>
              <a:gd name="connsiteX8769" fmla="*/ 8049012 w 9124939"/>
              <a:gd name="connsiteY8769" fmla="*/ 171323 h 6507156"/>
              <a:gd name="connsiteX8770" fmla="*/ 8064927 w 9124939"/>
              <a:gd name="connsiteY8770" fmla="*/ 192659 h 6507156"/>
              <a:gd name="connsiteX8771" fmla="*/ 8056651 w 9124939"/>
              <a:gd name="connsiteY8771" fmla="*/ 203168 h 6507156"/>
              <a:gd name="connsiteX8772" fmla="*/ 8039782 w 9124939"/>
              <a:gd name="connsiteY8772" fmla="*/ 195843 h 6507156"/>
              <a:gd name="connsiteX8773" fmla="*/ 8013682 w 9124939"/>
              <a:gd name="connsiteY8773" fmla="*/ 169731 h 6507156"/>
              <a:gd name="connsiteX8774" fmla="*/ 7999996 w 9124939"/>
              <a:gd name="connsiteY8774" fmla="*/ 171005 h 6507156"/>
              <a:gd name="connsiteX8775" fmla="*/ 8003179 w 9124939"/>
              <a:gd name="connsiteY8775" fmla="*/ 155082 h 6507156"/>
              <a:gd name="connsiteX8776" fmla="*/ 8032461 w 9124939"/>
              <a:gd name="connsiteY8776" fmla="*/ 146166 h 6507156"/>
              <a:gd name="connsiteX8777" fmla="*/ 7993312 w 9124939"/>
              <a:gd name="connsiteY8777" fmla="*/ 134065 h 6507156"/>
              <a:gd name="connsiteX8778" fmla="*/ 7978670 w 9124939"/>
              <a:gd name="connsiteY8778" fmla="*/ 144892 h 6507156"/>
              <a:gd name="connsiteX8779" fmla="*/ 7965939 w 9124939"/>
              <a:gd name="connsiteY8779" fmla="*/ 138523 h 6507156"/>
              <a:gd name="connsiteX8780" fmla="*/ 7938248 w 9124939"/>
              <a:gd name="connsiteY8780" fmla="*/ 152535 h 6507156"/>
              <a:gd name="connsiteX8781" fmla="*/ 7934110 w 9124939"/>
              <a:gd name="connsiteY8781" fmla="*/ 134384 h 6507156"/>
              <a:gd name="connsiteX8782" fmla="*/ 7914694 w 9124939"/>
              <a:gd name="connsiteY8782" fmla="*/ 128333 h 6507156"/>
              <a:gd name="connsiteX8783" fmla="*/ 7914376 w 9124939"/>
              <a:gd name="connsiteY8783" fmla="*/ 91075 h 6507156"/>
              <a:gd name="connsiteX8784" fmla="*/ 7892096 w 9124939"/>
              <a:gd name="connsiteY8784" fmla="*/ 72287 h 6507156"/>
              <a:gd name="connsiteX8785" fmla="*/ 7905464 w 9124939"/>
              <a:gd name="connsiteY8785" fmla="*/ 55410 h 6507156"/>
              <a:gd name="connsiteX8786" fmla="*/ 7913103 w 9124939"/>
              <a:gd name="connsiteY8786" fmla="*/ 59549 h 6507156"/>
              <a:gd name="connsiteX8787" fmla="*/ 7916604 w 9124939"/>
              <a:gd name="connsiteY8787" fmla="*/ 78656 h 6507156"/>
              <a:gd name="connsiteX8788" fmla="*/ 7944932 w 9124939"/>
              <a:gd name="connsiteY8788" fmla="*/ 75153 h 6507156"/>
              <a:gd name="connsiteX8789" fmla="*/ 7928062 w 9124939"/>
              <a:gd name="connsiteY8789" fmla="*/ 60823 h 6507156"/>
              <a:gd name="connsiteX8790" fmla="*/ 7929972 w 9124939"/>
              <a:gd name="connsiteY8790" fmla="*/ 43627 h 6507156"/>
              <a:gd name="connsiteX8791" fmla="*/ 7952252 w 9124939"/>
              <a:gd name="connsiteY8791" fmla="*/ 56046 h 6507156"/>
              <a:gd name="connsiteX8792" fmla="*/ 7940476 w 9124939"/>
              <a:gd name="connsiteY8792" fmla="*/ 38214 h 6507156"/>
              <a:gd name="connsiteX8793" fmla="*/ 7946841 w 9124939"/>
              <a:gd name="connsiteY8793" fmla="*/ 27705 h 6507156"/>
              <a:gd name="connsiteX8794" fmla="*/ 7934110 w 9124939"/>
              <a:gd name="connsiteY8794" fmla="*/ 18152 h 6507156"/>
              <a:gd name="connsiteX8795" fmla="*/ 7913103 w 9124939"/>
              <a:gd name="connsiteY8795" fmla="*/ 34392 h 6507156"/>
              <a:gd name="connsiteX8796" fmla="*/ 7908328 w 9124939"/>
              <a:gd name="connsiteY8796" fmla="*/ 21654 h 6507156"/>
              <a:gd name="connsiteX8797" fmla="*/ 7889231 w 9124939"/>
              <a:gd name="connsiteY8797" fmla="*/ 22610 h 6507156"/>
              <a:gd name="connsiteX8798" fmla="*/ 7888276 w 9124939"/>
              <a:gd name="connsiteY8798" fmla="*/ 5095 h 6507156"/>
              <a:gd name="connsiteX8799" fmla="*/ 7894005 w 9124939"/>
              <a:gd name="connsiteY8799" fmla="*/ 0 h 6507156"/>
              <a:gd name="connsiteX8800" fmla="*/ 7775563 w 9124939"/>
              <a:gd name="connsiteY8800" fmla="*/ 0 h 6507156"/>
              <a:gd name="connsiteX8801" fmla="*/ 7842711 w 9124939"/>
              <a:gd name="connsiteY8801" fmla="*/ 0 h 6507156"/>
              <a:gd name="connsiteX8802" fmla="*/ 7856526 w 9124939"/>
              <a:gd name="connsiteY8802" fmla="*/ 3193 h 6507156"/>
              <a:gd name="connsiteX8803" fmla="*/ 7850422 w 9124939"/>
              <a:gd name="connsiteY8803" fmla="*/ 34801 h 6507156"/>
              <a:gd name="connsiteX8804" fmla="*/ 7853956 w 9124939"/>
              <a:gd name="connsiteY8804" fmla="*/ 53957 h 6507156"/>
              <a:gd name="connsiteX8805" fmla="*/ 7835964 w 9124939"/>
              <a:gd name="connsiteY8805" fmla="*/ 57150 h 6507156"/>
              <a:gd name="connsiteX8806" fmla="*/ 7816045 w 9124939"/>
              <a:gd name="connsiteY8806" fmla="*/ 35120 h 6507156"/>
              <a:gd name="connsiteX8807" fmla="*/ 7812832 w 9124939"/>
              <a:gd name="connsiteY8807" fmla="*/ 15325 h 6507156"/>
              <a:gd name="connsiteX8808" fmla="*/ 7776527 w 9124939"/>
              <a:gd name="connsiteY8808" fmla="*/ 3831 h 6507156"/>
              <a:gd name="connsiteX8809" fmla="*/ 7775563 w 9124939"/>
              <a:gd name="connsiteY8809" fmla="*/ 0 h 6507156"/>
              <a:gd name="connsiteX0" fmla="*/ 1154115 w 9124939"/>
              <a:gd name="connsiteY0" fmla="*/ 6502393 h 6507156"/>
              <a:gd name="connsiteX1" fmla="*/ 1163639 w 9124939"/>
              <a:gd name="connsiteY1" fmla="*/ 6502393 h 6507156"/>
              <a:gd name="connsiteX2" fmla="*/ 1160465 w 9124939"/>
              <a:gd name="connsiteY2" fmla="*/ 6507156 h 6507156"/>
              <a:gd name="connsiteX3" fmla="*/ 1154115 w 9124939"/>
              <a:gd name="connsiteY3" fmla="*/ 6502393 h 6507156"/>
              <a:gd name="connsiteX4" fmla="*/ 3776973 w 9124939"/>
              <a:gd name="connsiteY4" fmla="*/ 6399209 h 6507156"/>
              <a:gd name="connsiteX5" fmla="*/ 3787768 w 9124939"/>
              <a:gd name="connsiteY5" fmla="*/ 6415895 h 6507156"/>
              <a:gd name="connsiteX6" fmla="*/ 3774434 w 9124939"/>
              <a:gd name="connsiteY6" fmla="*/ 6428730 h 6507156"/>
              <a:gd name="connsiteX7" fmla="*/ 3762686 w 9124939"/>
              <a:gd name="connsiteY7" fmla="*/ 6429372 h 6507156"/>
              <a:gd name="connsiteX8" fmla="*/ 3759193 w 9124939"/>
              <a:gd name="connsiteY8" fmla="*/ 6414612 h 6507156"/>
              <a:gd name="connsiteX9" fmla="*/ 3776973 w 9124939"/>
              <a:gd name="connsiteY9" fmla="*/ 6399209 h 6507156"/>
              <a:gd name="connsiteX10" fmla="*/ 3794118 w 9124939"/>
              <a:gd name="connsiteY10" fmla="*/ 6318246 h 6507156"/>
              <a:gd name="connsiteX11" fmla="*/ 3789038 w 9124939"/>
              <a:gd name="connsiteY11" fmla="*/ 6327771 h 6507156"/>
              <a:gd name="connsiteX12" fmla="*/ 3781418 w 9124939"/>
              <a:gd name="connsiteY12" fmla="*/ 6325866 h 6507156"/>
              <a:gd name="connsiteX13" fmla="*/ 3784594 w 9124939"/>
              <a:gd name="connsiteY13" fmla="*/ 6318564 h 6507156"/>
              <a:gd name="connsiteX14" fmla="*/ 3794118 w 9124939"/>
              <a:gd name="connsiteY14" fmla="*/ 6318246 h 6507156"/>
              <a:gd name="connsiteX15" fmla="*/ 3816343 w 9124939"/>
              <a:gd name="connsiteY15" fmla="*/ 6300784 h 6507156"/>
              <a:gd name="connsiteX16" fmla="*/ 3814701 w 9124939"/>
              <a:gd name="connsiteY16" fmla="*/ 6316659 h 6507156"/>
              <a:gd name="connsiteX17" fmla="*/ 3806818 w 9124939"/>
              <a:gd name="connsiteY17" fmla="*/ 6313484 h 6507156"/>
              <a:gd name="connsiteX18" fmla="*/ 3808132 w 9124939"/>
              <a:gd name="connsiteY18" fmla="*/ 6304277 h 6507156"/>
              <a:gd name="connsiteX19" fmla="*/ 3816343 w 9124939"/>
              <a:gd name="connsiteY19" fmla="*/ 6300784 h 6507156"/>
              <a:gd name="connsiteX20" fmla="*/ 5348949 w 9124939"/>
              <a:gd name="connsiteY20" fmla="*/ 6216643 h 6507156"/>
              <a:gd name="connsiteX21" fmla="*/ 5349861 w 9124939"/>
              <a:gd name="connsiteY21" fmla="*/ 6222993 h 6507156"/>
              <a:gd name="connsiteX22" fmla="*/ 5337701 w 9124939"/>
              <a:gd name="connsiteY22" fmla="*/ 6235693 h 6507156"/>
              <a:gd name="connsiteX23" fmla="*/ 5335573 w 9124939"/>
              <a:gd name="connsiteY23" fmla="*/ 6228391 h 6507156"/>
              <a:gd name="connsiteX24" fmla="*/ 5339525 w 9124939"/>
              <a:gd name="connsiteY24" fmla="*/ 6218866 h 6507156"/>
              <a:gd name="connsiteX25" fmla="*/ 5343781 w 9124939"/>
              <a:gd name="connsiteY25" fmla="*/ 6222041 h 6507156"/>
              <a:gd name="connsiteX26" fmla="*/ 5348949 w 9124939"/>
              <a:gd name="connsiteY26" fmla="*/ 6216643 h 6507156"/>
              <a:gd name="connsiteX27" fmla="*/ 5033020 w 9124939"/>
              <a:gd name="connsiteY27" fmla="*/ 6192831 h 6507156"/>
              <a:gd name="connsiteX28" fmla="*/ 5040331 w 9124939"/>
              <a:gd name="connsiteY28" fmla="*/ 6192831 h 6507156"/>
              <a:gd name="connsiteX29" fmla="*/ 5042556 w 9124939"/>
              <a:gd name="connsiteY29" fmla="*/ 6206438 h 6507156"/>
              <a:gd name="connsiteX30" fmla="*/ 5049867 w 9124939"/>
              <a:gd name="connsiteY30" fmla="*/ 6212766 h 6507156"/>
              <a:gd name="connsiteX31" fmla="*/ 5059404 w 9124939"/>
              <a:gd name="connsiteY31" fmla="*/ 6203273 h 6507156"/>
              <a:gd name="connsiteX32" fmla="*/ 5068940 w 9124939"/>
              <a:gd name="connsiteY32" fmla="*/ 6200109 h 6507156"/>
              <a:gd name="connsiteX33" fmla="*/ 5078476 w 9124939"/>
              <a:gd name="connsiteY33" fmla="*/ 6203906 h 6507156"/>
              <a:gd name="connsiteX34" fmla="*/ 5081655 w 9124939"/>
              <a:gd name="connsiteY34" fmla="*/ 6211184 h 6507156"/>
              <a:gd name="connsiteX35" fmla="*/ 5072119 w 9124939"/>
              <a:gd name="connsiteY35" fmla="*/ 6216563 h 6507156"/>
              <a:gd name="connsiteX36" fmla="*/ 5072119 w 9124939"/>
              <a:gd name="connsiteY36" fmla="*/ 6221943 h 6507156"/>
              <a:gd name="connsiteX37" fmla="*/ 5086105 w 9124939"/>
              <a:gd name="connsiteY37" fmla="*/ 6223841 h 6507156"/>
              <a:gd name="connsiteX38" fmla="*/ 5090237 w 9124939"/>
              <a:gd name="connsiteY38" fmla="*/ 6222892 h 6507156"/>
              <a:gd name="connsiteX39" fmla="*/ 5097866 w 9124939"/>
              <a:gd name="connsiteY39" fmla="*/ 6235233 h 6507156"/>
              <a:gd name="connsiteX40" fmla="*/ 5105177 w 9124939"/>
              <a:gd name="connsiteY40" fmla="*/ 6232068 h 6507156"/>
              <a:gd name="connsiteX41" fmla="*/ 5122024 w 9124939"/>
              <a:gd name="connsiteY41" fmla="*/ 6232068 h 6507156"/>
              <a:gd name="connsiteX42" fmla="*/ 5131879 w 9124939"/>
              <a:gd name="connsiteY42" fmla="*/ 6226689 h 6507156"/>
              <a:gd name="connsiteX43" fmla="*/ 5148726 w 9124939"/>
              <a:gd name="connsiteY43" fmla="*/ 6224474 h 6507156"/>
              <a:gd name="connsiteX44" fmla="*/ 5154130 w 9124939"/>
              <a:gd name="connsiteY44" fmla="*/ 6220044 h 6507156"/>
              <a:gd name="connsiteX45" fmla="*/ 5162394 w 9124939"/>
              <a:gd name="connsiteY45" fmla="*/ 6223208 h 6507156"/>
              <a:gd name="connsiteX46" fmla="*/ 5167798 w 9124939"/>
              <a:gd name="connsiteY46" fmla="*/ 6231752 h 6507156"/>
              <a:gd name="connsiteX47" fmla="*/ 5176381 w 9124939"/>
              <a:gd name="connsiteY47" fmla="*/ 6232385 h 6507156"/>
              <a:gd name="connsiteX48" fmla="*/ 5194181 w 9124939"/>
              <a:gd name="connsiteY48" fmla="*/ 6227006 h 6507156"/>
              <a:gd name="connsiteX49" fmla="*/ 5203718 w 9124939"/>
              <a:gd name="connsiteY49" fmla="*/ 6232385 h 6507156"/>
              <a:gd name="connsiteX50" fmla="*/ 5213254 w 9124939"/>
              <a:gd name="connsiteY50" fmla="*/ 6232068 h 6507156"/>
              <a:gd name="connsiteX51" fmla="*/ 5222790 w 9124939"/>
              <a:gd name="connsiteY51" fmla="*/ 6225740 h 6507156"/>
              <a:gd name="connsiteX52" fmla="*/ 5231373 w 9124939"/>
              <a:gd name="connsiteY52" fmla="*/ 6227955 h 6507156"/>
              <a:gd name="connsiteX53" fmla="*/ 5229147 w 9124939"/>
              <a:gd name="connsiteY53" fmla="*/ 6234283 h 6507156"/>
              <a:gd name="connsiteX54" fmla="*/ 5231373 w 9124939"/>
              <a:gd name="connsiteY54" fmla="*/ 6242511 h 6507156"/>
              <a:gd name="connsiteX55" fmla="*/ 5235823 w 9124939"/>
              <a:gd name="connsiteY55" fmla="*/ 6250738 h 6507156"/>
              <a:gd name="connsiteX56" fmla="*/ 5243134 w 9124939"/>
              <a:gd name="connsiteY56" fmla="*/ 6253902 h 6507156"/>
              <a:gd name="connsiteX57" fmla="*/ 5250445 w 9124939"/>
              <a:gd name="connsiteY57" fmla="*/ 6246624 h 6507156"/>
              <a:gd name="connsiteX58" fmla="*/ 5257756 w 9124939"/>
              <a:gd name="connsiteY58" fmla="*/ 6243460 h 6507156"/>
              <a:gd name="connsiteX59" fmla="*/ 5269517 w 9124939"/>
              <a:gd name="connsiteY59" fmla="*/ 6246624 h 6507156"/>
              <a:gd name="connsiteX60" fmla="*/ 5273650 w 9124939"/>
              <a:gd name="connsiteY60" fmla="*/ 6239030 h 6507156"/>
              <a:gd name="connsiteX61" fmla="*/ 5274921 w 9124939"/>
              <a:gd name="connsiteY61" fmla="*/ 6231752 h 6507156"/>
              <a:gd name="connsiteX62" fmla="*/ 5279053 w 9124939"/>
              <a:gd name="connsiteY62" fmla="*/ 6229537 h 6507156"/>
              <a:gd name="connsiteX63" fmla="*/ 5278100 w 9124939"/>
              <a:gd name="connsiteY63" fmla="*/ 6238081 h 6507156"/>
              <a:gd name="connsiteX64" fmla="*/ 5283186 w 9124939"/>
              <a:gd name="connsiteY64" fmla="*/ 6246308 h 6507156"/>
              <a:gd name="connsiteX65" fmla="*/ 5282232 w 9124939"/>
              <a:gd name="connsiteY65" fmla="*/ 6250421 h 6507156"/>
              <a:gd name="connsiteX66" fmla="*/ 5280007 w 9124939"/>
              <a:gd name="connsiteY66" fmla="*/ 6257699 h 6507156"/>
              <a:gd name="connsiteX67" fmla="*/ 5273014 w 9124939"/>
              <a:gd name="connsiteY67" fmla="*/ 6268458 h 6507156"/>
              <a:gd name="connsiteX68" fmla="*/ 5264431 w 9124939"/>
              <a:gd name="connsiteY68" fmla="*/ 6272571 h 6507156"/>
              <a:gd name="connsiteX69" fmla="*/ 5258074 w 9124939"/>
              <a:gd name="connsiteY69" fmla="*/ 6267825 h 6507156"/>
              <a:gd name="connsiteX70" fmla="*/ 5246630 w 9124939"/>
              <a:gd name="connsiteY70" fmla="*/ 6274154 h 6507156"/>
              <a:gd name="connsiteX71" fmla="*/ 5238048 w 9124939"/>
              <a:gd name="connsiteY71" fmla="*/ 6275103 h 6507156"/>
              <a:gd name="connsiteX72" fmla="*/ 5222154 w 9124939"/>
              <a:gd name="connsiteY72" fmla="*/ 6269724 h 6507156"/>
              <a:gd name="connsiteX73" fmla="*/ 5208168 w 9124939"/>
              <a:gd name="connsiteY73" fmla="*/ 6274470 h 6507156"/>
              <a:gd name="connsiteX74" fmla="*/ 5197042 w 9124939"/>
              <a:gd name="connsiteY74" fmla="*/ 6270040 h 6507156"/>
              <a:gd name="connsiteX75" fmla="*/ 5178924 w 9124939"/>
              <a:gd name="connsiteY75" fmla="*/ 6270673 h 6507156"/>
              <a:gd name="connsiteX76" fmla="*/ 5168116 w 9124939"/>
              <a:gd name="connsiteY76" fmla="*/ 6280166 h 6507156"/>
              <a:gd name="connsiteX77" fmla="*/ 5160805 w 9124939"/>
              <a:gd name="connsiteY77" fmla="*/ 6283330 h 6507156"/>
              <a:gd name="connsiteX78" fmla="*/ 5144911 w 9124939"/>
              <a:gd name="connsiteY78" fmla="*/ 6283330 h 6507156"/>
              <a:gd name="connsiteX79" fmla="*/ 5139507 w 9124939"/>
              <a:gd name="connsiteY79" fmla="*/ 6286494 h 6507156"/>
              <a:gd name="connsiteX80" fmla="*/ 5135375 w 9124939"/>
              <a:gd name="connsiteY80" fmla="*/ 6284279 h 6507156"/>
              <a:gd name="connsiteX81" fmla="*/ 5139507 w 9124939"/>
              <a:gd name="connsiteY81" fmla="*/ 6273837 h 6507156"/>
              <a:gd name="connsiteX82" fmla="*/ 5130925 w 9124939"/>
              <a:gd name="connsiteY82" fmla="*/ 6264661 h 6507156"/>
              <a:gd name="connsiteX83" fmla="*/ 5118210 w 9124939"/>
              <a:gd name="connsiteY83" fmla="*/ 6256117 h 6507156"/>
              <a:gd name="connsiteX84" fmla="*/ 5108674 w 9124939"/>
              <a:gd name="connsiteY84" fmla="*/ 6259598 h 6507156"/>
              <a:gd name="connsiteX85" fmla="*/ 5096913 w 9124939"/>
              <a:gd name="connsiteY85" fmla="*/ 6256433 h 6507156"/>
              <a:gd name="connsiteX86" fmla="*/ 5086423 w 9124939"/>
              <a:gd name="connsiteY86" fmla="*/ 6253269 h 6507156"/>
              <a:gd name="connsiteX87" fmla="*/ 5073708 w 9124939"/>
              <a:gd name="connsiteY87" fmla="*/ 6254535 h 6507156"/>
              <a:gd name="connsiteX88" fmla="*/ 5064172 w 9124939"/>
              <a:gd name="connsiteY88" fmla="*/ 6246308 h 6507156"/>
              <a:gd name="connsiteX89" fmla="*/ 5048278 w 9124939"/>
              <a:gd name="connsiteY89" fmla="*/ 6241878 h 6507156"/>
              <a:gd name="connsiteX90" fmla="*/ 5038424 w 9124939"/>
              <a:gd name="connsiteY90" fmla="*/ 6246624 h 6507156"/>
              <a:gd name="connsiteX91" fmla="*/ 5026981 w 9124939"/>
              <a:gd name="connsiteY91" fmla="*/ 6250738 h 6507156"/>
              <a:gd name="connsiteX92" fmla="*/ 5019352 w 9124939"/>
              <a:gd name="connsiteY92" fmla="*/ 6240296 h 6507156"/>
              <a:gd name="connsiteX93" fmla="*/ 5017444 w 9124939"/>
              <a:gd name="connsiteY93" fmla="*/ 6229537 h 6507156"/>
              <a:gd name="connsiteX94" fmla="*/ 5018398 w 9124939"/>
              <a:gd name="connsiteY94" fmla="*/ 6219411 h 6507156"/>
              <a:gd name="connsiteX95" fmla="*/ 5012994 w 9124939"/>
              <a:gd name="connsiteY95" fmla="*/ 6210868 h 6507156"/>
              <a:gd name="connsiteX96" fmla="*/ 5013630 w 9124939"/>
              <a:gd name="connsiteY96" fmla="*/ 6204539 h 6507156"/>
              <a:gd name="connsiteX97" fmla="*/ 5011723 w 9124939"/>
              <a:gd name="connsiteY97" fmla="*/ 6198211 h 6507156"/>
              <a:gd name="connsiteX98" fmla="*/ 5019034 w 9124939"/>
              <a:gd name="connsiteY98" fmla="*/ 6201375 h 6507156"/>
              <a:gd name="connsiteX99" fmla="*/ 5026663 w 9124939"/>
              <a:gd name="connsiteY99" fmla="*/ 6212133 h 6507156"/>
              <a:gd name="connsiteX100" fmla="*/ 5032067 w 9124939"/>
              <a:gd name="connsiteY100" fmla="*/ 6215931 h 6507156"/>
              <a:gd name="connsiteX101" fmla="*/ 5037153 w 9124939"/>
              <a:gd name="connsiteY101" fmla="*/ 6210551 h 6507156"/>
              <a:gd name="connsiteX102" fmla="*/ 5028570 w 9124939"/>
              <a:gd name="connsiteY102" fmla="*/ 6202324 h 6507156"/>
              <a:gd name="connsiteX103" fmla="*/ 5033020 w 9124939"/>
              <a:gd name="connsiteY103" fmla="*/ 6192831 h 6507156"/>
              <a:gd name="connsiteX104" fmla="*/ 6073114 w 9124939"/>
              <a:gd name="connsiteY104" fmla="*/ 6178543 h 6507156"/>
              <a:gd name="connsiteX105" fmla="*/ 6081698 w 9124939"/>
              <a:gd name="connsiteY105" fmla="*/ 6178543 h 6507156"/>
              <a:gd name="connsiteX106" fmla="*/ 6077565 w 9124939"/>
              <a:gd name="connsiteY106" fmla="*/ 6188024 h 6507156"/>
              <a:gd name="connsiteX107" fmla="*/ 6063575 w 9124939"/>
              <a:gd name="connsiteY107" fmla="*/ 6192133 h 6507156"/>
              <a:gd name="connsiteX108" fmla="*/ 6064529 w 9124939"/>
              <a:gd name="connsiteY108" fmla="*/ 6200665 h 6507156"/>
              <a:gd name="connsiteX109" fmla="*/ 6048950 w 9124939"/>
              <a:gd name="connsiteY109" fmla="*/ 6211094 h 6507156"/>
              <a:gd name="connsiteX110" fmla="*/ 6038458 w 9124939"/>
              <a:gd name="connsiteY110" fmla="*/ 6217415 h 6507156"/>
              <a:gd name="connsiteX111" fmla="*/ 6027965 w 9124939"/>
              <a:gd name="connsiteY111" fmla="*/ 6230056 h 6507156"/>
              <a:gd name="connsiteX112" fmla="*/ 6013340 w 9124939"/>
              <a:gd name="connsiteY112" fmla="*/ 6242065 h 6507156"/>
              <a:gd name="connsiteX113" fmla="*/ 6013658 w 9124939"/>
              <a:gd name="connsiteY113" fmla="*/ 6243329 h 6507156"/>
              <a:gd name="connsiteX114" fmla="*/ 6016519 w 9124939"/>
              <a:gd name="connsiteY114" fmla="*/ 6252494 h 6507156"/>
              <a:gd name="connsiteX115" fmla="*/ 6019699 w 9124939"/>
              <a:gd name="connsiteY115" fmla="*/ 6256287 h 6507156"/>
              <a:gd name="connsiteX116" fmla="*/ 6026058 w 9124939"/>
              <a:gd name="connsiteY116" fmla="*/ 6263871 h 6507156"/>
              <a:gd name="connsiteX117" fmla="*/ 6028283 w 9124939"/>
              <a:gd name="connsiteY117" fmla="*/ 6273352 h 6507156"/>
              <a:gd name="connsiteX118" fmla="*/ 6020971 w 9124939"/>
              <a:gd name="connsiteY118" fmla="*/ 6274616 h 6507156"/>
              <a:gd name="connsiteX119" fmla="*/ 6018745 w 9124939"/>
              <a:gd name="connsiteY119" fmla="*/ 6268296 h 6507156"/>
              <a:gd name="connsiteX120" fmla="*/ 6010161 w 9124939"/>
              <a:gd name="connsiteY120" fmla="*/ 6268296 h 6507156"/>
              <a:gd name="connsiteX121" fmla="*/ 6003166 w 9124939"/>
              <a:gd name="connsiteY121" fmla="*/ 6270192 h 6507156"/>
              <a:gd name="connsiteX122" fmla="*/ 5996807 w 9124939"/>
              <a:gd name="connsiteY122" fmla="*/ 6276513 h 6507156"/>
              <a:gd name="connsiteX123" fmla="*/ 5985997 w 9124939"/>
              <a:gd name="connsiteY123" fmla="*/ 6288206 h 6507156"/>
              <a:gd name="connsiteX124" fmla="*/ 5965012 w 9124939"/>
              <a:gd name="connsiteY124" fmla="*/ 6300215 h 6507156"/>
              <a:gd name="connsiteX125" fmla="*/ 5944982 w 9124939"/>
              <a:gd name="connsiteY125" fmla="*/ 6302427 h 6507156"/>
              <a:gd name="connsiteX126" fmla="*/ 5929084 w 9124939"/>
              <a:gd name="connsiteY126" fmla="*/ 6300531 h 6507156"/>
              <a:gd name="connsiteX127" fmla="*/ 5920500 w 9124939"/>
              <a:gd name="connsiteY127" fmla="*/ 6308116 h 6507156"/>
              <a:gd name="connsiteX128" fmla="*/ 5922726 w 9124939"/>
              <a:gd name="connsiteY128" fmla="*/ 6315068 h 6507156"/>
              <a:gd name="connsiteX129" fmla="*/ 5915095 w 9124939"/>
              <a:gd name="connsiteY129" fmla="*/ 6313172 h 6507156"/>
              <a:gd name="connsiteX130" fmla="*/ 5900151 w 9124939"/>
              <a:gd name="connsiteY130" fmla="*/ 6310012 h 6507156"/>
              <a:gd name="connsiteX131" fmla="*/ 5875034 w 9124939"/>
              <a:gd name="connsiteY131" fmla="*/ 6308432 h 6507156"/>
              <a:gd name="connsiteX132" fmla="*/ 5870583 w 9124939"/>
              <a:gd name="connsiteY132" fmla="*/ 6299899 h 6507156"/>
              <a:gd name="connsiteX133" fmla="*/ 5867403 w 9124939"/>
              <a:gd name="connsiteY133" fmla="*/ 6290418 h 6507156"/>
              <a:gd name="connsiteX134" fmla="*/ 5857865 w 9124939"/>
              <a:gd name="connsiteY134" fmla="*/ 6282201 h 6507156"/>
              <a:gd name="connsiteX135" fmla="*/ 5856593 w 9124939"/>
              <a:gd name="connsiteY135" fmla="*/ 6271772 h 6507156"/>
              <a:gd name="connsiteX136" fmla="*/ 5854685 w 9124939"/>
              <a:gd name="connsiteY136" fmla="*/ 6263239 h 6507156"/>
              <a:gd name="connsiteX137" fmla="*/ 5866131 w 9124939"/>
              <a:gd name="connsiteY137" fmla="*/ 6265452 h 6507156"/>
              <a:gd name="connsiteX138" fmla="*/ 5872808 w 9124939"/>
              <a:gd name="connsiteY138" fmla="*/ 6268612 h 6507156"/>
              <a:gd name="connsiteX139" fmla="*/ 5882982 w 9124939"/>
              <a:gd name="connsiteY139" fmla="*/ 6251546 h 6507156"/>
              <a:gd name="connsiteX140" fmla="*/ 5890613 w 9124939"/>
              <a:gd name="connsiteY140" fmla="*/ 6248386 h 6507156"/>
              <a:gd name="connsiteX141" fmla="*/ 5899833 w 9124939"/>
              <a:gd name="connsiteY141" fmla="*/ 6244910 h 6507156"/>
              <a:gd name="connsiteX142" fmla="*/ 5920182 w 9124939"/>
              <a:gd name="connsiteY142" fmla="*/ 6247122 h 6507156"/>
              <a:gd name="connsiteX143" fmla="*/ 5920818 w 9124939"/>
              <a:gd name="connsiteY143" fmla="*/ 6239537 h 6507156"/>
              <a:gd name="connsiteX144" fmla="*/ 5920818 w 9124939"/>
              <a:gd name="connsiteY144" fmla="*/ 6237641 h 6507156"/>
              <a:gd name="connsiteX145" fmla="*/ 5919864 w 9124939"/>
              <a:gd name="connsiteY145" fmla="*/ 6225948 h 6507156"/>
              <a:gd name="connsiteX146" fmla="*/ 5931310 w 9124939"/>
              <a:gd name="connsiteY146" fmla="*/ 6226896 h 6507156"/>
              <a:gd name="connsiteX147" fmla="*/ 5938941 w 9124939"/>
              <a:gd name="connsiteY147" fmla="*/ 6233216 h 6507156"/>
              <a:gd name="connsiteX148" fmla="*/ 5958017 w 9124939"/>
              <a:gd name="connsiteY148" fmla="*/ 6235113 h 6507156"/>
              <a:gd name="connsiteX149" fmla="*/ 5976140 w 9124939"/>
              <a:gd name="connsiteY149" fmla="*/ 6227844 h 6507156"/>
              <a:gd name="connsiteX150" fmla="*/ 6008571 w 9124939"/>
              <a:gd name="connsiteY150" fmla="*/ 6216783 h 6507156"/>
              <a:gd name="connsiteX151" fmla="*/ 6033053 w 9124939"/>
              <a:gd name="connsiteY151" fmla="*/ 6207302 h 6507156"/>
              <a:gd name="connsiteX152" fmla="*/ 6050858 w 9124939"/>
              <a:gd name="connsiteY152" fmla="*/ 6192449 h 6507156"/>
              <a:gd name="connsiteX153" fmla="*/ 6064529 w 9124939"/>
              <a:gd name="connsiteY153" fmla="*/ 6188024 h 6507156"/>
              <a:gd name="connsiteX154" fmla="*/ 6073114 w 9124939"/>
              <a:gd name="connsiteY154" fmla="*/ 6178543 h 6507156"/>
              <a:gd name="connsiteX155" fmla="*/ 5363619 w 9124939"/>
              <a:gd name="connsiteY155" fmla="*/ 6161081 h 6507156"/>
              <a:gd name="connsiteX156" fmla="*/ 5371891 w 9124939"/>
              <a:gd name="connsiteY156" fmla="*/ 6169607 h 6507156"/>
              <a:gd name="connsiteX157" fmla="*/ 5366989 w 9124939"/>
              <a:gd name="connsiteY157" fmla="*/ 6172765 h 6507156"/>
              <a:gd name="connsiteX158" fmla="*/ 5366989 w 9124939"/>
              <a:gd name="connsiteY158" fmla="*/ 6180976 h 6507156"/>
              <a:gd name="connsiteX159" fmla="*/ 5365151 w 9124939"/>
              <a:gd name="connsiteY159" fmla="*/ 6193608 h 6507156"/>
              <a:gd name="connsiteX160" fmla="*/ 5375261 w 9124939"/>
              <a:gd name="connsiteY160" fmla="*/ 6200872 h 6507156"/>
              <a:gd name="connsiteX161" fmla="*/ 5369440 w 9124939"/>
              <a:gd name="connsiteY161" fmla="*/ 6216661 h 6507156"/>
              <a:gd name="connsiteX162" fmla="*/ 5360249 w 9124939"/>
              <a:gd name="connsiteY162" fmla="*/ 6219819 h 6507156"/>
              <a:gd name="connsiteX163" fmla="*/ 5359330 w 9124939"/>
              <a:gd name="connsiteY163" fmla="*/ 6216661 h 6507156"/>
              <a:gd name="connsiteX164" fmla="*/ 5365151 w 9124939"/>
              <a:gd name="connsiteY164" fmla="*/ 6205293 h 6507156"/>
              <a:gd name="connsiteX165" fmla="*/ 5357798 w 9124939"/>
              <a:gd name="connsiteY165" fmla="*/ 6197714 h 6507156"/>
              <a:gd name="connsiteX166" fmla="*/ 5359023 w 9124939"/>
              <a:gd name="connsiteY166" fmla="*/ 6191398 h 6507156"/>
              <a:gd name="connsiteX167" fmla="*/ 5360861 w 9124939"/>
              <a:gd name="connsiteY167" fmla="*/ 6184450 h 6507156"/>
              <a:gd name="connsiteX168" fmla="*/ 5360861 w 9124939"/>
              <a:gd name="connsiteY168" fmla="*/ 6176871 h 6507156"/>
              <a:gd name="connsiteX169" fmla="*/ 5365763 w 9124939"/>
              <a:gd name="connsiteY169" fmla="*/ 6169607 h 6507156"/>
              <a:gd name="connsiteX170" fmla="*/ 5363619 w 9124939"/>
              <a:gd name="connsiteY170" fmla="*/ 6161081 h 6507156"/>
              <a:gd name="connsiteX171" fmla="*/ 4143049 w 9124939"/>
              <a:gd name="connsiteY171" fmla="*/ 6154731 h 6507156"/>
              <a:gd name="connsiteX172" fmla="*/ 4154833 w 9124939"/>
              <a:gd name="connsiteY172" fmla="*/ 6154731 h 6507156"/>
              <a:gd name="connsiteX173" fmla="*/ 4163998 w 9124939"/>
              <a:gd name="connsiteY173" fmla="*/ 6161620 h 6507156"/>
              <a:gd name="connsiteX174" fmla="*/ 4158433 w 9124939"/>
              <a:gd name="connsiteY174" fmla="*/ 6169707 h 6507156"/>
              <a:gd name="connsiteX175" fmla="*/ 4146323 w 9124939"/>
              <a:gd name="connsiteY175" fmla="*/ 6170606 h 6507156"/>
              <a:gd name="connsiteX176" fmla="*/ 4142067 w 9124939"/>
              <a:gd name="connsiteY176" fmla="*/ 6169707 h 6507156"/>
              <a:gd name="connsiteX177" fmla="*/ 4132248 w 9124939"/>
              <a:gd name="connsiteY177" fmla="*/ 6158924 h 6507156"/>
              <a:gd name="connsiteX178" fmla="*/ 4143049 w 9124939"/>
              <a:gd name="connsiteY178" fmla="*/ 6154731 h 6507156"/>
              <a:gd name="connsiteX179" fmla="*/ 4132053 w 9124939"/>
              <a:gd name="connsiteY179" fmla="*/ 6143618 h 6507156"/>
              <a:gd name="connsiteX180" fmla="*/ 4135423 w 9124939"/>
              <a:gd name="connsiteY180" fmla="*/ 6150545 h 6507156"/>
              <a:gd name="connsiteX181" fmla="*/ 4126232 w 9124939"/>
              <a:gd name="connsiteY181" fmla="*/ 6156318 h 6507156"/>
              <a:gd name="connsiteX182" fmla="*/ 4117960 w 9124939"/>
              <a:gd name="connsiteY182" fmla="*/ 6144772 h 6507156"/>
              <a:gd name="connsiteX183" fmla="*/ 4132053 w 9124939"/>
              <a:gd name="connsiteY183" fmla="*/ 6143618 h 6507156"/>
              <a:gd name="connsiteX184" fmla="*/ 4957797 w 9124939"/>
              <a:gd name="connsiteY184" fmla="*/ 6115043 h 6507156"/>
              <a:gd name="connsiteX185" fmla="*/ 4969729 w 9124939"/>
              <a:gd name="connsiteY185" fmla="*/ 6118188 h 6507156"/>
              <a:gd name="connsiteX186" fmla="*/ 4975211 w 9124939"/>
              <a:gd name="connsiteY186" fmla="*/ 6128881 h 6507156"/>
              <a:gd name="connsiteX187" fmla="*/ 4969729 w 9124939"/>
              <a:gd name="connsiteY187" fmla="*/ 6129825 h 6507156"/>
              <a:gd name="connsiteX188" fmla="*/ 4973921 w 9124939"/>
              <a:gd name="connsiteY188" fmla="*/ 6141147 h 6507156"/>
              <a:gd name="connsiteX189" fmla="*/ 4970696 w 9124939"/>
              <a:gd name="connsiteY189" fmla="*/ 6148381 h 6507156"/>
              <a:gd name="connsiteX190" fmla="*/ 4959087 w 9124939"/>
              <a:gd name="connsiteY190" fmla="*/ 6146808 h 6507156"/>
              <a:gd name="connsiteX191" fmla="*/ 4954573 w 9124939"/>
              <a:gd name="connsiteY191" fmla="*/ 6127938 h 6507156"/>
              <a:gd name="connsiteX192" fmla="*/ 4957797 w 9124939"/>
              <a:gd name="connsiteY192" fmla="*/ 6115043 h 6507156"/>
              <a:gd name="connsiteX193" fmla="*/ 5194780 w 9124939"/>
              <a:gd name="connsiteY193" fmla="*/ 6105518 h 6507156"/>
              <a:gd name="connsiteX194" fmla="*/ 5205398 w 9124939"/>
              <a:gd name="connsiteY194" fmla="*/ 6119291 h 6507156"/>
              <a:gd name="connsiteX195" fmla="*/ 5195092 w 9124939"/>
              <a:gd name="connsiteY195" fmla="*/ 6127743 h 6507156"/>
              <a:gd name="connsiteX196" fmla="*/ 5196966 w 9124939"/>
              <a:gd name="connsiteY196" fmla="*/ 6116161 h 6507156"/>
              <a:gd name="connsiteX197" fmla="*/ 5192594 w 9124939"/>
              <a:gd name="connsiteY197" fmla="*/ 6111778 h 6507156"/>
              <a:gd name="connsiteX198" fmla="*/ 5186660 w 9124939"/>
              <a:gd name="connsiteY198" fmla="*/ 6113030 h 6507156"/>
              <a:gd name="connsiteX199" fmla="*/ 5186348 w 9124939"/>
              <a:gd name="connsiteY199" fmla="*/ 6108022 h 6507156"/>
              <a:gd name="connsiteX200" fmla="*/ 5194780 w 9124939"/>
              <a:gd name="connsiteY200" fmla="*/ 6105518 h 6507156"/>
              <a:gd name="connsiteX201" fmla="*/ 5473686 w 9124939"/>
              <a:gd name="connsiteY201" fmla="*/ 6102343 h 6507156"/>
              <a:gd name="connsiteX202" fmla="*/ 5473686 w 9124939"/>
              <a:gd name="connsiteY202" fmla="*/ 6113034 h 6507156"/>
              <a:gd name="connsiteX203" fmla="*/ 5460668 w 9124939"/>
              <a:gd name="connsiteY203" fmla="*/ 6122467 h 6507156"/>
              <a:gd name="connsiteX204" fmla="*/ 5458128 w 9124939"/>
              <a:gd name="connsiteY204" fmla="*/ 6136931 h 6507156"/>
              <a:gd name="connsiteX205" fmla="*/ 5446698 w 9124939"/>
              <a:gd name="connsiteY205" fmla="*/ 6160199 h 6507156"/>
              <a:gd name="connsiteX206" fmla="*/ 5427648 w 9124939"/>
              <a:gd name="connsiteY206" fmla="*/ 6167431 h 6507156"/>
              <a:gd name="connsiteX207" fmla="*/ 5429235 w 9124939"/>
              <a:gd name="connsiteY207" fmla="*/ 6150766 h 6507156"/>
              <a:gd name="connsiteX208" fmla="*/ 5418123 w 9124939"/>
              <a:gd name="connsiteY208" fmla="*/ 6151080 h 6507156"/>
              <a:gd name="connsiteX209" fmla="*/ 5421933 w 9124939"/>
              <a:gd name="connsiteY209" fmla="*/ 6145735 h 6507156"/>
              <a:gd name="connsiteX210" fmla="*/ 5427330 w 9124939"/>
              <a:gd name="connsiteY210" fmla="*/ 6132214 h 6507156"/>
              <a:gd name="connsiteX211" fmla="*/ 5439713 w 9124939"/>
              <a:gd name="connsiteY211" fmla="*/ 6115235 h 6507156"/>
              <a:gd name="connsiteX212" fmla="*/ 5454318 w 9124939"/>
              <a:gd name="connsiteY212" fmla="*/ 6110204 h 6507156"/>
              <a:gd name="connsiteX213" fmla="*/ 5473686 w 9124939"/>
              <a:gd name="connsiteY213" fmla="*/ 6102343 h 6507156"/>
              <a:gd name="connsiteX214" fmla="*/ 5426918 w 9124939"/>
              <a:gd name="connsiteY214" fmla="*/ 6083293 h 6507156"/>
              <a:gd name="connsiteX215" fmla="*/ 5430823 w 9124939"/>
              <a:gd name="connsiteY215" fmla="*/ 6085198 h 6507156"/>
              <a:gd name="connsiteX216" fmla="*/ 5428420 w 9124939"/>
              <a:gd name="connsiteY216" fmla="*/ 6092183 h 6507156"/>
              <a:gd name="connsiteX217" fmla="*/ 5419710 w 9124939"/>
              <a:gd name="connsiteY217" fmla="*/ 6092818 h 6507156"/>
              <a:gd name="connsiteX218" fmla="*/ 5426918 w 9124939"/>
              <a:gd name="connsiteY218" fmla="*/ 6083293 h 6507156"/>
              <a:gd name="connsiteX219" fmla="*/ 5285523 w 9124939"/>
              <a:gd name="connsiteY219" fmla="*/ 6081706 h 6507156"/>
              <a:gd name="connsiteX220" fmla="*/ 5289536 w 9124939"/>
              <a:gd name="connsiteY220" fmla="*/ 6083293 h 6507156"/>
              <a:gd name="connsiteX221" fmla="*/ 5281510 w 9124939"/>
              <a:gd name="connsiteY221" fmla="*/ 6095994 h 6507156"/>
              <a:gd name="connsiteX222" fmla="*/ 5278423 w 9124939"/>
              <a:gd name="connsiteY222" fmla="*/ 6091231 h 6507156"/>
              <a:gd name="connsiteX223" fmla="*/ 5285523 w 9124939"/>
              <a:gd name="connsiteY223" fmla="*/ 6081706 h 6507156"/>
              <a:gd name="connsiteX224" fmla="*/ 4846446 w 9124939"/>
              <a:gd name="connsiteY224" fmla="*/ 6064243 h 6507156"/>
              <a:gd name="connsiteX225" fmla="*/ 4848210 w 9124939"/>
              <a:gd name="connsiteY225" fmla="*/ 6076943 h 6507156"/>
              <a:gd name="connsiteX226" fmla="*/ 4841860 w 9124939"/>
              <a:gd name="connsiteY226" fmla="*/ 6068082 h 6507156"/>
              <a:gd name="connsiteX227" fmla="*/ 4846446 w 9124939"/>
              <a:gd name="connsiteY227" fmla="*/ 6064243 h 6507156"/>
              <a:gd name="connsiteX228" fmla="*/ 5106608 w 9124939"/>
              <a:gd name="connsiteY228" fmla="*/ 6057893 h 6507156"/>
              <a:gd name="connsiteX229" fmla="*/ 5118086 w 9124939"/>
              <a:gd name="connsiteY229" fmla="*/ 6067100 h 6507156"/>
              <a:gd name="connsiteX230" fmla="*/ 5108780 w 9124939"/>
              <a:gd name="connsiteY230" fmla="*/ 6083928 h 6507156"/>
              <a:gd name="connsiteX231" fmla="*/ 5101955 w 9124939"/>
              <a:gd name="connsiteY231" fmla="*/ 6088056 h 6507156"/>
              <a:gd name="connsiteX232" fmla="*/ 5095751 w 9124939"/>
              <a:gd name="connsiteY232" fmla="*/ 6086151 h 6507156"/>
              <a:gd name="connsiteX233" fmla="*/ 5091098 w 9124939"/>
              <a:gd name="connsiteY233" fmla="*/ 6080118 h 6507156"/>
              <a:gd name="connsiteX234" fmla="*/ 5099473 w 9124939"/>
              <a:gd name="connsiteY234" fmla="*/ 6077578 h 6507156"/>
              <a:gd name="connsiteX235" fmla="*/ 5092028 w 9124939"/>
              <a:gd name="connsiteY235" fmla="*/ 6072498 h 6507156"/>
              <a:gd name="connsiteX236" fmla="*/ 5095130 w 9124939"/>
              <a:gd name="connsiteY236" fmla="*/ 6069323 h 6507156"/>
              <a:gd name="connsiteX237" fmla="*/ 5105677 w 9124939"/>
              <a:gd name="connsiteY237" fmla="*/ 6070275 h 6507156"/>
              <a:gd name="connsiteX238" fmla="*/ 5109710 w 9124939"/>
              <a:gd name="connsiteY238" fmla="*/ 6070275 h 6507156"/>
              <a:gd name="connsiteX239" fmla="*/ 5105677 w 9124939"/>
              <a:gd name="connsiteY239" fmla="*/ 6062973 h 6507156"/>
              <a:gd name="connsiteX240" fmla="*/ 5106608 w 9124939"/>
              <a:gd name="connsiteY240" fmla="*/ 6057893 h 6507156"/>
              <a:gd name="connsiteX241" fmla="*/ 5190942 w 9124939"/>
              <a:gd name="connsiteY241" fmla="*/ 6056306 h 6507156"/>
              <a:gd name="connsiteX242" fmla="*/ 5194286 w 9124939"/>
              <a:gd name="connsiteY242" fmla="*/ 6067247 h 6507156"/>
              <a:gd name="connsiteX243" fmla="*/ 5191550 w 9124939"/>
              <a:gd name="connsiteY243" fmla="*/ 6080119 h 6507156"/>
              <a:gd name="connsiteX244" fmla="*/ 5179998 w 9124939"/>
              <a:gd name="connsiteY244" fmla="*/ 6067569 h 6507156"/>
              <a:gd name="connsiteX245" fmla="*/ 5179998 w 9124939"/>
              <a:gd name="connsiteY245" fmla="*/ 6059846 h 6507156"/>
              <a:gd name="connsiteX246" fmla="*/ 5190942 w 9124939"/>
              <a:gd name="connsiteY246" fmla="*/ 6056306 h 6507156"/>
              <a:gd name="connsiteX247" fmla="*/ 5372403 w 9124939"/>
              <a:gd name="connsiteY247" fmla="*/ 6049956 h 6507156"/>
              <a:gd name="connsiteX248" fmla="*/ 5378753 w 9124939"/>
              <a:gd name="connsiteY248" fmla="*/ 6049956 h 6507156"/>
              <a:gd name="connsiteX249" fmla="*/ 5386373 w 9124939"/>
              <a:gd name="connsiteY249" fmla="*/ 6053131 h 6507156"/>
              <a:gd name="connsiteX250" fmla="*/ 5380023 w 9124939"/>
              <a:gd name="connsiteY250" fmla="*/ 6056306 h 6507156"/>
              <a:gd name="connsiteX251" fmla="*/ 5375895 w 9124939"/>
              <a:gd name="connsiteY251" fmla="*/ 6061703 h 6507156"/>
              <a:gd name="connsiteX252" fmla="*/ 5364465 w 9124939"/>
              <a:gd name="connsiteY252" fmla="*/ 6059481 h 6507156"/>
              <a:gd name="connsiteX253" fmla="*/ 5350495 w 9124939"/>
              <a:gd name="connsiteY253" fmla="*/ 6065831 h 6507156"/>
              <a:gd name="connsiteX254" fmla="*/ 5352718 w 9124939"/>
              <a:gd name="connsiteY254" fmla="*/ 6081706 h 6507156"/>
              <a:gd name="connsiteX255" fmla="*/ 5345098 w 9124939"/>
              <a:gd name="connsiteY255" fmla="*/ 6075356 h 6507156"/>
              <a:gd name="connsiteX256" fmla="*/ 5347320 w 9124939"/>
              <a:gd name="connsiteY256" fmla="*/ 6062656 h 6507156"/>
              <a:gd name="connsiteX257" fmla="*/ 5356528 w 9124939"/>
              <a:gd name="connsiteY257" fmla="*/ 6051226 h 6507156"/>
              <a:gd name="connsiteX258" fmla="*/ 5372403 w 9124939"/>
              <a:gd name="connsiteY258" fmla="*/ 6049956 h 6507156"/>
              <a:gd name="connsiteX259" fmla="*/ 5138579 w 9124939"/>
              <a:gd name="connsiteY259" fmla="*/ 6049956 h 6507156"/>
              <a:gd name="connsiteX260" fmla="*/ 5143967 w 9124939"/>
              <a:gd name="connsiteY260" fmla="*/ 6056306 h 6507156"/>
              <a:gd name="connsiteX261" fmla="*/ 5146661 w 9124939"/>
              <a:gd name="connsiteY261" fmla="*/ 6063608 h 6507156"/>
              <a:gd name="connsiteX262" fmla="*/ 5136558 w 9124939"/>
              <a:gd name="connsiteY262" fmla="*/ 6069006 h 6507156"/>
              <a:gd name="connsiteX263" fmla="*/ 5135548 w 9124939"/>
              <a:gd name="connsiteY263" fmla="*/ 6063926 h 6507156"/>
              <a:gd name="connsiteX264" fmla="*/ 5138579 w 9124939"/>
              <a:gd name="connsiteY264" fmla="*/ 6049956 h 6507156"/>
              <a:gd name="connsiteX265" fmla="*/ 3878164 w 9124939"/>
              <a:gd name="connsiteY265" fmla="*/ 6049956 h 6507156"/>
              <a:gd name="connsiteX266" fmla="*/ 3892535 w 9124939"/>
              <a:gd name="connsiteY266" fmla="*/ 6060951 h 6507156"/>
              <a:gd name="connsiteX267" fmla="*/ 3882509 w 9124939"/>
              <a:gd name="connsiteY267" fmla="*/ 6067419 h 6507156"/>
              <a:gd name="connsiteX268" fmla="*/ 3873485 w 9124939"/>
              <a:gd name="connsiteY268" fmla="*/ 6054483 h 6507156"/>
              <a:gd name="connsiteX269" fmla="*/ 3878164 w 9124939"/>
              <a:gd name="connsiteY269" fmla="*/ 6049956 h 6507156"/>
              <a:gd name="connsiteX270" fmla="*/ 349250 w 9124939"/>
              <a:gd name="connsiteY270" fmla="*/ 6042018 h 6507156"/>
              <a:gd name="connsiteX271" fmla="*/ 346454 w 9124939"/>
              <a:gd name="connsiteY271" fmla="*/ 6053131 h 6507156"/>
              <a:gd name="connsiteX272" fmla="*/ 334962 w 9124939"/>
              <a:gd name="connsiteY272" fmla="*/ 6052457 h 6507156"/>
              <a:gd name="connsiteX273" fmla="*/ 338068 w 9124939"/>
              <a:gd name="connsiteY273" fmla="*/ 6042355 h 6507156"/>
              <a:gd name="connsiteX274" fmla="*/ 349250 w 9124939"/>
              <a:gd name="connsiteY274" fmla="*/ 6042018 h 6507156"/>
              <a:gd name="connsiteX275" fmla="*/ 5256198 w 9124939"/>
              <a:gd name="connsiteY275" fmla="*/ 6035668 h 6507156"/>
              <a:gd name="connsiteX276" fmla="*/ 5251753 w 9124939"/>
              <a:gd name="connsiteY276" fmla="*/ 6039923 h 6507156"/>
              <a:gd name="connsiteX277" fmla="*/ 5249848 w 9124939"/>
              <a:gd name="connsiteY277" fmla="*/ 6053016 h 6507156"/>
              <a:gd name="connsiteX278" fmla="*/ 5241593 w 9124939"/>
              <a:gd name="connsiteY278" fmla="*/ 6062835 h 6507156"/>
              <a:gd name="connsiteX279" fmla="*/ 5227623 w 9124939"/>
              <a:gd name="connsiteY279" fmla="*/ 6067418 h 6507156"/>
              <a:gd name="connsiteX280" fmla="*/ 5229845 w 9124939"/>
              <a:gd name="connsiteY280" fmla="*/ 6056289 h 6507156"/>
              <a:gd name="connsiteX281" fmla="*/ 5244450 w 9124939"/>
              <a:gd name="connsiteY281" fmla="*/ 6048761 h 6507156"/>
              <a:gd name="connsiteX282" fmla="*/ 5245403 w 9124939"/>
              <a:gd name="connsiteY282" fmla="*/ 6036650 h 6507156"/>
              <a:gd name="connsiteX283" fmla="*/ 5256198 w 9124939"/>
              <a:gd name="connsiteY283" fmla="*/ 6035668 h 6507156"/>
              <a:gd name="connsiteX284" fmla="*/ 5342132 w 9124939"/>
              <a:gd name="connsiteY284" fmla="*/ 6026143 h 6507156"/>
              <a:gd name="connsiteX285" fmla="*/ 5351118 w 9124939"/>
              <a:gd name="connsiteY285" fmla="*/ 6029485 h 6507156"/>
              <a:gd name="connsiteX286" fmla="*/ 5356210 w 9124939"/>
              <a:gd name="connsiteY286" fmla="*/ 6039511 h 6507156"/>
              <a:gd name="connsiteX287" fmla="*/ 5344229 w 9124939"/>
              <a:gd name="connsiteY287" fmla="*/ 6045193 h 6507156"/>
              <a:gd name="connsiteX288" fmla="*/ 5342132 w 9124939"/>
              <a:gd name="connsiteY288" fmla="*/ 6041851 h 6507156"/>
              <a:gd name="connsiteX289" fmla="*/ 5346325 w 9124939"/>
              <a:gd name="connsiteY289" fmla="*/ 6033830 h 6507156"/>
              <a:gd name="connsiteX290" fmla="*/ 5340335 w 9124939"/>
              <a:gd name="connsiteY290" fmla="*/ 6032827 h 6507156"/>
              <a:gd name="connsiteX291" fmla="*/ 5342132 w 9124939"/>
              <a:gd name="connsiteY291" fmla="*/ 6026143 h 6507156"/>
              <a:gd name="connsiteX292" fmla="*/ 5125103 w 9124939"/>
              <a:gd name="connsiteY292" fmla="*/ 6022968 h 6507156"/>
              <a:gd name="connsiteX293" fmla="*/ 5130785 w 9124939"/>
              <a:gd name="connsiteY293" fmla="*/ 6034269 h 6507156"/>
              <a:gd name="connsiteX294" fmla="*/ 5125103 w 9124939"/>
              <a:gd name="connsiteY294" fmla="*/ 6042018 h 6507156"/>
              <a:gd name="connsiteX295" fmla="*/ 5114074 w 9124939"/>
              <a:gd name="connsiteY295" fmla="*/ 6040080 h 6507156"/>
              <a:gd name="connsiteX296" fmla="*/ 5111735 w 9124939"/>
              <a:gd name="connsiteY296" fmla="*/ 6031363 h 6507156"/>
              <a:gd name="connsiteX297" fmla="*/ 5114074 w 9124939"/>
              <a:gd name="connsiteY297" fmla="*/ 6026197 h 6507156"/>
              <a:gd name="connsiteX298" fmla="*/ 5125103 w 9124939"/>
              <a:gd name="connsiteY298" fmla="*/ 6022968 h 6507156"/>
              <a:gd name="connsiteX299" fmla="*/ 5182764 w 9124939"/>
              <a:gd name="connsiteY299" fmla="*/ 6018206 h 6507156"/>
              <a:gd name="connsiteX300" fmla="*/ 5184761 w 9124939"/>
              <a:gd name="connsiteY300" fmla="*/ 6030447 h 6507156"/>
              <a:gd name="connsiteX301" fmla="*/ 5180766 w 9124939"/>
              <a:gd name="connsiteY301" fmla="*/ 6038709 h 6507156"/>
              <a:gd name="connsiteX302" fmla="*/ 5173110 w 9124939"/>
              <a:gd name="connsiteY302" fmla="*/ 6043606 h 6507156"/>
              <a:gd name="connsiteX303" fmla="*/ 5164123 w 9124939"/>
              <a:gd name="connsiteY303" fmla="*/ 6034731 h 6507156"/>
              <a:gd name="connsiteX304" fmla="*/ 5168117 w 9124939"/>
              <a:gd name="connsiteY304" fmla="*/ 6023714 h 6507156"/>
              <a:gd name="connsiteX305" fmla="*/ 5182764 w 9124939"/>
              <a:gd name="connsiteY305" fmla="*/ 6018206 h 6507156"/>
              <a:gd name="connsiteX306" fmla="*/ 5210326 w 9124939"/>
              <a:gd name="connsiteY306" fmla="*/ 6011856 h 6507156"/>
              <a:gd name="connsiteX307" fmla="*/ 5215583 w 9124939"/>
              <a:gd name="connsiteY307" fmla="*/ 6015845 h 6507156"/>
              <a:gd name="connsiteX308" fmla="*/ 5216511 w 9124939"/>
              <a:gd name="connsiteY308" fmla="*/ 6030879 h 6507156"/>
              <a:gd name="connsiteX309" fmla="*/ 5206614 w 9124939"/>
              <a:gd name="connsiteY309" fmla="*/ 6045300 h 6507156"/>
              <a:gd name="connsiteX310" fmla="*/ 5201357 w 9124939"/>
              <a:gd name="connsiteY310" fmla="*/ 6048369 h 6507156"/>
              <a:gd name="connsiteX311" fmla="*/ 5192698 w 9124939"/>
              <a:gd name="connsiteY311" fmla="*/ 6031186 h 6507156"/>
              <a:gd name="connsiteX312" fmla="*/ 5197955 w 9124939"/>
              <a:gd name="connsiteY312" fmla="*/ 6015845 h 6507156"/>
              <a:gd name="connsiteX313" fmla="*/ 5210326 w 9124939"/>
              <a:gd name="connsiteY313" fmla="*/ 6011856 h 6507156"/>
              <a:gd name="connsiteX314" fmla="*/ 4973623 w 9124939"/>
              <a:gd name="connsiteY314" fmla="*/ 6005506 h 6507156"/>
              <a:gd name="connsiteX315" fmla="*/ 4981561 w 9124939"/>
              <a:gd name="connsiteY315" fmla="*/ 6009034 h 6507156"/>
              <a:gd name="connsiteX316" fmla="*/ 4974946 w 9124939"/>
              <a:gd name="connsiteY316" fmla="*/ 6015031 h 6507156"/>
              <a:gd name="connsiteX317" fmla="*/ 4973623 w 9124939"/>
              <a:gd name="connsiteY317" fmla="*/ 6005506 h 6507156"/>
              <a:gd name="connsiteX318" fmla="*/ 5324582 w 9124939"/>
              <a:gd name="connsiteY318" fmla="*/ 5999156 h 6507156"/>
              <a:gd name="connsiteX319" fmla="*/ 5330810 w 9124939"/>
              <a:gd name="connsiteY319" fmla="*/ 6005801 h 6507156"/>
              <a:gd name="connsiteX320" fmla="*/ 5329711 w 9124939"/>
              <a:gd name="connsiteY320" fmla="*/ 6012447 h 6507156"/>
              <a:gd name="connsiteX321" fmla="*/ 5322384 w 9124939"/>
              <a:gd name="connsiteY321" fmla="*/ 6013444 h 6507156"/>
              <a:gd name="connsiteX322" fmla="*/ 5321285 w 9124939"/>
              <a:gd name="connsiteY322" fmla="*/ 6008127 h 6507156"/>
              <a:gd name="connsiteX323" fmla="*/ 5324582 w 9124939"/>
              <a:gd name="connsiteY323" fmla="*/ 5999156 h 6507156"/>
              <a:gd name="connsiteX324" fmla="*/ 5109512 w 9124939"/>
              <a:gd name="connsiteY324" fmla="*/ 5991218 h 6507156"/>
              <a:gd name="connsiteX325" fmla="*/ 5114910 w 9124939"/>
              <a:gd name="connsiteY325" fmla="*/ 5994393 h 6507156"/>
              <a:gd name="connsiteX326" fmla="*/ 5113957 w 9124939"/>
              <a:gd name="connsiteY326" fmla="*/ 6003918 h 6507156"/>
              <a:gd name="connsiteX327" fmla="*/ 5108877 w 9124939"/>
              <a:gd name="connsiteY327" fmla="*/ 6010268 h 6507156"/>
              <a:gd name="connsiteX328" fmla="*/ 5105385 w 9124939"/>
              <a:gd name="connsiteY328" fmla="*/ 6007093 h 6507156"/>
              <a:gd name="connsiteX329" fmla="*/ 5105385 w 9124939"/>
              <a:gd name="connsiteY329" fmla="*/ 5994393 h 6507156"/>
              <a:gd name="connsiteX330" fmla="*/ 5109512 w 9124939"/>
              <a:gd name="connsiteY330" fmla="*/ 5991218 h 6507156"/>
              <a:gd name="connsiteX331" fmla="*/ 5014648 w 9124939"/>
              <a:gd name="connsiteY331" fmla="*/ 5988043 h 6507156"/>
              <a:gd name="connsiteX332" fmla="*/ 5016486 w 9124939"/>
              <a:gd name="connsiteY332" fmla="*/ 5993149 h 6507156"/>
              <a:gd name="connsiteX333" fmla="*/ 5006376 w 9124939"/>
              <a:gd name="connsiteY333" fmla="*/ 5999156 h 6507156"/>
              <a:gd name="connsiteX334" fmla="*/ 4999023 w 9124939"/>
              <a:gd name="connsiteY334" fmla="*/ 5997354 h 6507156"/>
              <a:gd name="connsiteX335" fmla="*/ 5003312 w 9124939"/>
              <a:gd name="connsiteY335" fmla="*/ 5994350 h 6507156"/>
              <a:gd name="connsiteX336" fmla="*/ 5014648 w 9124939"/>
              <a:gd name="connsiteY336" fmla="*/ 5988043 h 6507156"/>
              <a:gd name="connsiteX337" fmla="*/ 5194920 w 9124939"/>
              <a:gd name="connsiteY337" fmla="*/ 5983281 h 6507156"/>
              <a:gd name="connsiteX338" fmla="*/ 5205398 w 9124939"/>
              <a:gd name="connsiteY338" fmla="*/ 5984207 h 6507156"/>
              <a:gd name="connsiteX339" fmla="*/ 5205398 w 9124939"/>
              <a:gd name="connsiteY339" fmla="*/ 5989146 h 6507156"/>
              <a:gd name="connsiteX340" fmla="*/ 5195873 w 9124939"/>
              <a:gd name="connsiteY340" fmla="*/ 5994394 h 6507156"/>
              <a:gd name="connsiteX341" fmla="*/ 5186348 w 9124939"/>
              <a:gd name="connsiteY341" fmla="*/ 5992542 h 6507156"/>
              <a:gd name="connsiteX342" fmla="*/ 5194920 w 9124939"/>
              <a:gd name="connsiteY342" fmla="*/ 5983281 h 6507156"/>
              <a:gd name="connsiteX343" fmla="*/ 5146660 w 9124939"/>
              <a:gd name="connsiteY343" fmla="*/ 5981693 h 6507156"/>
              <a:gd name="connsiteX344" fmla="*/ 5157773 w 9124939"/>
              <a:gd name="connsiteY344" fmla="*/ 5989714 h 6507156"/>
              <a:gd name="connsiteX345" fmla="*/ 5148762 w 9124939"/>
              <a:gd name="connsiteY345" fmla="*/ 6000743 h 6507156"/>
              <a:gd name="connsiteX346" fmla="*/ 5146660 w 9124939"/>
              <a:gd name="connsiteY346" fmla="*/ 5994059 h 6507156"/>
              <a:gd name="connsiteX347" fmla="*/ 5146660 w 9124939"/>
              <a:gd name="connsiteY347" fmla="*/ 5981693 h 6507156"/>
              <a:gd name="connsiteX348" fmla="*/ 5164830 w 9124939"/>
              <a:gd name="connsiteY348" fmla="*/ 5968993 h 6507156"/>
              <a:gd name="connsiteX349" fmla="*/ 5175450 w 9124939"/>
              <a:gd name="connsiteY349" fmla="*/ 5968993 h 6507156"/>
              <a:gd name="connsiteX350" fmla="*/ 5183173 w 9124939"/>
              <a:gd name="connsiteY350" fmla="*/ 5973204 h 6507156"/>
              <a:gd name="connsiteX351" fmla="*/ 5182207 w 9124939"/>
              <a:gd name="connsiteY351" fmla="*/ 5981628 h 6507156"/>
              <a:gd name="connsiteX352" fmla="*/ 5173519 w 9124939"/>
              <a:gd name="connsiteY352" fmla="*/ 5984868 h 6507156"/>
              <a:gd name="connsiteX353" fmla="*/ 5159360 w 9124939"/>
              <a:gd name="connsiteY353" fmla="*/ 5972233 h 6507156"/>
              <a:gd name="connsiteX354" fmla="*/ 5164830 w 9124939"/>
              <a:gd name="connsiteY354" fmla="*/ 5968993 h 6507156"/>
              <a:gd name="connsiteX355" fmla="*/ 5101077 w 9124939"/>
              <a:gd name="connsiteY355" fmla="*/ 5957881 h 6507156"/>
              <a:gd name="connsiteX356" fmla="*/ 5108221 w 9124939"/>
              <a:gd name="connsiteY356" fmla="*/ 5964967 h 6507156"/>
              <a:gd name="connsiteX357" fmla="*/ 5108561 w 9124939"/>
              <a:gd name="connsiteY357" fmla="*/ 5972375 h 6507156"/>
              <a:gd name="connsiteX358" fmla="*/ 5099376 w 9124939"/>
              <a:gd name="connsiteY358" fmla="*/ 5980106 h 6507156"/>
              <a:gd name="connsiteX359" fmla="*/ 5099376 w 9124939"/>
              <a:gd name="connsiteY359" fmla="*/ 5969476 h 6507156"/>
              <a:gd name="connsiteX360" fmla="*/ 5094273 w 9124939"/>
              <a:gd name="connsiteY360" fmla="*/ 5962068 h 6507156"/>
              <a:gd name="connsiteX361" fmla="*/ 5101077 w 9124939"/>
              <a:gd name="connsiteY361" fmla="*/ 5957881 h 6507156"/>
              <a:gd name="connsiteX362" fmla="*/ 5295651 w 9124939"/>
              <a:gd name="connsiteY362" fmla="*/ 5954706 h 6507156"/>
              <a:gd name="connsiteX363" fmla="*/ 5303823 w 9124939"/>
              <a:gd name="connsiteY363" fmla="*/ 5960990 h 6507156"/>
              <a:gd name="connsiteX364" fmla="*/ 5292710 w 9124939"/>
              <a:gd name="connsiteY364" fmla="*/ 5962644 h 6507156"/>
              <a:gd name="connsiteX365" fmla="*/ 5295651 w 9124939"/>
              <a:gd name="connsiteY365" fmla="*/ 5954706 h 6507156"/>
              <a:gd name="connsiteX366" fmla="*/ 5284773 w 9124939"/>
              <a:gd name="connsiteY366" fmla="*/ 5951531 h 6507156"/>
              <a:gd name="connsiteX367" fmla="*/ 5277470 w 9124939"/>
              <a:gd name="connsiteY367" fmla="*/ 5967916 h 6507156"/>
              <a:gd name="connsiteX368" fmla="*/ 5267628 w 9124939"/>
              <a:gd name="connsiteY368" fmla="*/ 5967916 h 6507156"/>
              <a:gd name="connsiteX369" fmla="*/ 5253023 w 9124939"/>
              <a:gd name="connsiteY369" fmla="*/ 5978519 h 6507156"/>
              <a:gd name="connsiteX370" fmla="*/ 5257150 w 9124939"/>
              <a:gd name="connsiteY370" fmla="*/ 5963740 h 6507156"/>
              <a:gd name="connsiteX371" fmla="*/ 5267628 w 9124939"/>
              <a:gd name="connsiteY371" fmla="*/ 5961491 h 6507156"/>
              <a:gd name="connsiteX372" fmla="*/ 5284773 w 9124939"/>
              <a:gd name="connsiteY372" fmla="*/ 5951531 h 6507156"/>
              <a:gd name="connsiteX373" fmla="*/ 5077692 w 9124939"/>
              <a:gd name="connsiteY373" fmla="*/ 5951531 h 6507156"/>
              <a:gd name="connsiteX374" fmla="*/ 5084748 w 9124939"/>
              <a:gd name="connsiteY374" fmla="*/ 5954534 h 6507156"/>
              <a:gd name="connsiteX375" fmla="*/ 5074517 w 9124939"/>
              <a:gd name="connsiteY375" fmla="*/ 5962644 h 6507156"/>
              <a:gd name="connsiteX376" fmla="*/ 5072048 w 9124939"/>
              <a:gd name="connsiteY376" fmla="*/ 5959640 h 6507156"/>
              <a:gd name="connsiteX377" fmla="*/ 5077692 w 9124939"/>
              <a:gd name="connsiteY377" fmla="*/ 5951531 h 6507156"/>
              <a:gd name="connsiteX378" fmla="*/ 328572 w 9124939"/>
              <a:gd name="connsiteY378" fmla="*/ 5942006 h 6507156"/>
              <a:gd name="connsiteX379" fmla="*/ 336550 w 9124939"/>
              <a:gd name="connsiteY379" fmla="*/ 5950737 h 6507156"/>
              <a:gd name="connsiteX380" fmla="*/ 325699 w 9124939"/>
              <a:gd name="connsiteY380" fmla="*/ 5957454 h 6507156"/>
              <a:gd name="connsiteX381" fmla="*/ 300487 w 9124939"/>
              <a:gd name="connsiteY381" fmla="*/ 5959469 h 6507156"/>
              <a:gd name="connsiteX382" fmla="*/ 274637 w 9124939"/>
              <a:gd name="connsiteY382" fmla="*/ 5949058 h 6507156"/>
              <a:gd name="connsiteX383" fmla="*/ 275595 w 9124939"/>
              <a:gd name="connsiteY383" fmla="*/ 5942342 h 6507156"/>
              <a:gd name="connsiteX384" fmla="*/ 299211 w 9124939"/>
              <a:gd name="connsiteY384" fmla="*/ 5949394 h 6507156"/>
              <a:gd name="connsiteX385" fmla="*/ 328572 w 9124939"/>
              <a:gd name="connsiteY385" fmla="*/ 5942006 h 6507156"/>
              <a:gd name="connsiteX386" fmla="*/ 5328270 w 9124939"/>
              <a:gd name="connsiteY386" fmla="*/ 5932481 h 6507156"/>
              <a:gd name="connsiteX387" fmla="*/ 5333668 w 9124939"/>
              <a:gd name="connsiteY387" fmla="*/ 5932481 h 6507156"/>
              <a:gd name="connsiteX388" fmla="*/ 5338748 w 9124939"/>
              <a:gd name="connsiteY388" fmla="*/ 5935484 h 6507156"/>
              <a:gd name="connsiteX389" fmla="*/ 5347320 w 9124939"/>
              <a:gd name="connsiteY389" fmla="*/ 5935484 h 6507156"/>
              <a:gd name="connsiteX390" fmla="*/ 5348273 w 9124939"/>
              <a:gd name="connsiteY390" fmla="*/ 5943593 h 6507156"/>
              <a:gd name="connsiteX391" fmla="*/ 5332398 w 9124939"/>
              <a:gd name="connsiteY391" fmla="*/ 5942692 h 6507156"/>
              <a:gd name="connsiteX392" fmla="*/ 5333668 w 9124939"/>
              <a:gd name="connsiteY392" fmla="*/ 5950501 h 6507156"/>
              <a:gd name="connsiteX393" fmla="*/ 5326048 w 9124939"/>
              <a:gd name="connsiteY393" fmla="*/ 5954706 h 6507156"/>
              <a:gd name="connsiteX394" fmla="*/ 5319698 w 9124939"/>
              <a:gd name="connsiteY394" fmla="*/ 5948699 h 6507156"/>
              <a:gd name="connsiteX395" fmla="*/ 5306998 w 9124939"/>
              <a:gd name="connsiteY395" fmla="*/ 5948999 h 6507156"/>
              <a:gd name="connsiteX396" fmla="*/ 5312395 w 9124939"/>
              <a:gd name="connsiteY396" fmla="*/ 5936986 h 6507156"/>
              <a:gd name="connsiteX397" fmla="*/ 5328270 w 9124939"/>
              <a:gd name="connsiteY397" fmla="*/ 5932481 h 6507156"/>
              <a:gd name="connsiteX398" fmla="*/ 4735777 w 9124939"/>
              <a:gd name="connsiteY398" fmla="*/ 5924543 h 6507156"/>
              <a:gd name="connsiteX399" fmla="*/ 4744182 w 9124939"/>
              <a:gd name="connsiteY399" fmla="*/ 5926406 h 6507156"/>
              <a:gd name="connsiteX400" fmla="*/ 4742937 w 9124939"/>
              <a:gd name="connsiteY400" fmla="*/ 5931687 h 6507156"/>
              <a:gd name="connsiteX401" fmla="*/ 4757567 w 9124939"/>
              <a:gd name="connsiteY401" fmla="*/ 5934482 h 6507156"/>
              <a:gd name="connsiteX402" fmla="*/ 4765660 w 9124939"/>
              <a:gd name="connsiteY402" fmla="*/ 5949701 h 6507156"/>
              <a:gd name="connsiteX403" fmla="*/ 4753209 w 9124939"/>
              <a:gd name="connsiteY403" fmla="*/ 5945663 h 6507156"/>
              <a:gd name="connsiteX404" fmla="*/ 4750407 w 9124939"/>
              <a:gd name="connsiteY404" fmla="*/ 5953118 h 6507156"/>
              <a:gd name="connsiteX405" fmla="*/ 4741380 w 9124939"/>
              <a:gd name="connsiteY405" fmla="*/ 5946906 h 6507156"/>
              <a:gd name="connsiteX406" fmla="*/ 4733910 w 9124939"/>
              <a:gd name="connsiteY406" fmla="*/ 5935414 h 6507156"/>
              <a:gd name="connsiteX407" fmla="*/ 4735777 w 9124939"/>
              <a:gd name="connsiteY407" fmla="*/ 5924543 h 6507156"/>
              <a:gd name="connsiteX408" fmla="*/ 5132789 w 9124939"/>
              <a:gd name="connsiteY408" fmla="*/ 5918193 h 6507156"/>
              <a:gd name="connsiteX409" fmla="*/ 5137740 w 9124939"/>
              <a:gd name="connsiteY409" fmla="*/ 5928285 h 6507156"/>
              <a:gd name="connsiteX410" fmla="*/ 5142072 w 9124939"/>
              <a:gd name="connsiteY410" fmla="*/ 5927339 h 6507156"/>
              <a:gd name="connsiteX411" fmla="*/ 5151355 w 9124939"/>
              <a:gd name="connsiteY411" fmla="*/ 5933647 h 6507156"/>
              <a:gd name="connsiteX412" fmla="*/ 5151355 w 9124939"/>
              <a:gd name="connsiteY412" fmla="*/ 5939955 h 6507156"/>
              <a:gd name="connsiteX413" fmla="*/ 5157544 w 9124939"/>
              <a:gd name="connsiteY413" fmla="*/ 5946263 h 6507156"/>
              <a:gd name="connsiteX414" fmla="*/ 5158782 w 9124939"/>
              <a:gd name="connsiteY414" fmla="*/ 5959510 h 6507156"/>
              <a:gd name="connsiteX415" fmla="*/ 5160948 w 9124939"/>
              <a:gd name="connsiteY415" fmla="*/ 5964872 h 6507156"/>
              <a:gd name="connsiteX416" fmla="*/ 5154759 w 9124939"/>
              <a:gd name="connsiteY416" fmla="*/ 5965818 h 6507156"/>
              <a:gd name="connsiteX417" fmla="*/ 5143310 w 9124939"/>
              <a:gd name="connsiteY417" fmla="*/ 5956671 h 6507156"/>
              <a:gd name="connsiteX418" fmla="*/ 5143310 w 9124939"/>
              <a:gd name="connsiteY418" fmla="*/ 5946263 h 6507156"/>
              <a:gd name="connsiteX419" fmla="*/ 5131861 w 9124939"/>
              <a:gd name="connsiteY419" fmla="*/ 5941848 h 6507156"/>
              <a:gd name="connsiteX420" fmla="*/ 5124435 w 9124939"/>
              <a:gd name="connsiteY420" fmla="*/ 5933963 h 6507156"/>
              <a:gd name="connsiteX421" fmla="*/ 5127529 w 9124939"/>
              <a:gd name="connsiteY421" fmla="*/ 5922293 h 6507156"/>
              <a:gd name="connsiteX422" fmla="*/ 5132789 w 9124939"/>
              <a:gd name="connsiteY422" fmla="*/ 5918193 h 6507156"/>
              <a:gd name="connsiteX423" fmla="*/ 4243691 w 9124939"/>
              <a:gd name="connsiteY423" fmla="*/ 5888031 h 6507156"/>
              <a:gd name="connsiteX424" fmla="*/ 4251311 w 9124939"/>
              <a:gd name="connsiteY424" fmla="*/ 5888031 h 6507156"/>
              <a:gd name="connsiteX425" fmla="*/ 4247183 w 9124939"/>
              <a:gd name="connsiteY425" fmla="*/ 5894360 h 6507156"/>
              <a:gd name="connsiteX426" fmla="*/ 4250358 w 9124939"/>
              <a:gd name="connsiteY426" fmla="*/ 5906069 h 6507156"/>
              <a:gd name="connsiteX427" fmla="*/ 4233531 w 9124939"/>
              <a:gd name="connsiteY427" fmla="*/ 5935500 h 6507156"/>
              <a:gd name="connsiteX428" fmla="*/ 4224641 w 9124939"/>
              <a:gd name="connsiteY428" fmla="*/ 5953855 h 6507156"/>
              <a:gd name="connsiteX429" fmla="*/ 4218608 w 9124939"/>
              <a:gd name="connsiteY429" fmla="*/ 5967146 h 6507156"/>
              <a:gd name="connsiteX430" fmla="*/ 4216703 w 9124939"/>
              <a:gd name="connsiteY430" fmla="*/ 5971893 h 6507156"/>
              <a:gd name="connsiteX431" fmla="*/ 4215751 w 9124939"/>
              <a:gd name="connsiteY431" fmla="*/ 5974425 h 6507156"/>
              <a:gd name="connsiteX432" fmla="*/ 4217338 w 9124939"/>
              <a:gd name="connsiteY432" fmla="*/ 5998793 h 6507156"/>
              <a:gd name="connsiteX433" fmla="*/ 4230991 w 9124939"/>
              <a:gd name="connsiteY433" fmla="*/ 6016514 h 6507156"/>
              <a:gd name="connsiteX434" fmla="*/ 4227181 w 9124939"/>
              <a:gd name="connsiteY434" fmla="*/ 6039616 h 6507156"/>
              <a:gd name="connsiteX435" fmla="*/ 4211623 w 9124939"/>
              <a:gd name="connsiteY435" fmla="*/ 6059870 h 6507156"/>
              <a:gd name="connsiteX436" fmla="*/ 4217973 w 9124939"/>
              <a:gd name="connsiteY436" fmla="*/ 6077275 h 6507156"/>
              <a:gd name="connsiteX437" fmla="*/ 4209401 w 9124939"/>
              <a:gd name="connsiteY437" fmla="*/ 6081706 h 6507156"/>
              <a:gd name="connsiteX438" fmla="*/ 4196701 w 9124939"/>
              <a:gd name="connsiteY438" fmla="*/ 6074427 h 6507156"/>
              <a:gd name="connsiteX439" fmla="*/ 4173523 w 9124939"/>
              <a:gd name="connsiteY439" fmla="*/ 6066199 h 6507156"/>
              <a:gd name="connsiteX440" fmla="*/ 4150028 w 9124939"/>
              <a:gd name="connsiteY440" fmla="*/ 6057022 h 6507156"/>
              <a:gd name="connsiteX441" fmla="*/ 4120501 w 9124939"/>
              <a:gd name="connsiteY441" fmla="*/ 6027907 h 6507156"/>
              <a:gd name="connsiteX442" fmla="*/ 4083353 w 9124939"/>
              <a:gd name="connsiteY442" fmla="*/ 6027274 h 6507156"/>
              <a:gd name="connsiteX443" fmla="*/ 4041443 w 9124939"/>
              <a:gd name="connsiteY443" fmla="*/ 5994995 h 6507156"/>
              <a:gd name="connsiteX444" fmla="*/ 4006518 w 9124939"/>
              <a:gd name="connsiteY444" fmla="*/ 5978539 h 6507156"/>
              <a:gd name="connsiteX445" fmla="*/ 3998898 w 9124939"/>
              <a:gd name="connsiteY445" fmla="*/ 5971260 h 6507156"/>
              <a:gd name="connsiteX446" fmla="*/ 3963020 w 9124939"/>
              <a:gd name="connsiteY446" fmla="*/ 5965248 h 6507156"/>
              <a:gd name="connsiteX447" fmla="*/ 3954448 w 9124939"/>
              <a:gd name="connsiteY447" fmla="*/ 5936133 h 6507156"/>
              <a:gd name="connsiteX448" fmla="*/ 3967783 w 9124939"/>
              <a:gd name="connsiteY448" fmla="*/ 5915879 h 6507156"/>
              <a:gd name="connsiteX449" fmla="*/ 3979530 w 9124939"/>
              <a:gd name="connsiteY449" fmla="*/ 5910500 h 6507156"/>
              <a:gd name="connsiteX450" fmla="*/ 3979213 w 9124939"/>
              <a:gd name="connsiteY450" fmla="*/ 5900056 h 6507156"/>
              <a:gd name="connsiteX451" fmla="*/ 3988738 w 9124939"/>
              <a:gd name="connsiteY451" fmla="*/ 5901639 h 6507156"/>
              <a:gd name="connsiteX452" fmla="*/ 3992230 w 9124939"/>
              <a:gd name="connsiteY452" fmla="*/ 5908284 h 6507156"/>
              <a:gd name="connsiteX453" fmla="*/ 4001755 w 9124939"/>
              <a:gd name="connsiteY453" fmla="*/ 5919677 h 6507156"/>
              <a:gd name="connsiteX454" fmla="*/ 4011280 w 9124939"/>
              <a:gd name="connsiteY454" fmla="*/ 5916512 h 6507156"/>
              <a:gd name="connsiteX455" fmla="*/ 4026838 w 9124939"/>
              <a:gd name="connsiteY455" fmla="*/ 5901639 h 6507156"/>
              <a:gd name="connsiteX456" fmla="*/ 4039856 w 9124939"/>
              <a:gd name="connsiteY456" fmla="*/ 5908917 h 6507156"/>
              <a:gd name="connsiteX457" fmla="*/ 4052556 w 9124939"/>
              <a:gd name="connsiteY457" fmla="*/ 5909867 h 6507156"/>
              <a:gd name="connsiteX458" fmla="*/ 4062081 w 9124939"/>
              <a:gd name="connsiteY458" fmla="*/ 5924424 h 6507156"/>
              <a:gd name="connsiteX459" fmla="*/ 4084306 w 9124939"/>
              <a:gd name="connsiteY459" fmla="*/ 5922209 h 6507156"/>
              <a:gd name="connsiteX460" fmla="*/ 4108753 w 9124939"/>
              <a:gd name="connsiteY460" fmla="*/ 5913348 h 6507156"/>
              <a:gd name="connsiteX461" fmla="*/ 4130978 w 9124939"/>
              <a:gd name="connsiteY461" fmla="*/ 5919361 h 6507156"/>
              <a:gd name="connsiteX462" fmla="*/ 4158283 w 9124939"/>
              <a:gd name="connsiteY462" fmla="*/ 5913031 h 6507156"/>
              <a:gd name="connsiteX463" fmla="*/ 4180508 w 9124939"/>
              <a:gd name="connsiteY463" fmla="*/ 5901322 h 6507156"/>
              <a:gd name="connsiteX464" fmla="*/ 4207178 w 9124939"/>
              <a:gd name="connsiteY464" fmla="*/ 5904170 h 6507156"/>
              <a:gd name="connsiteX465" fmla="*/ 4217338 w 9124939"/>
              <a:gd name="connsiteY465" fmla="*/ 5896892 h 6507156"/>
              <a:gd name="connsiteX466" fmla="*/ 4235436 w 9124939"/>
              <a:gd name="connsiteY466" fmla="*/ 5895309 h 6507156"/>
              <a:gd name="connsiteX467" fmla="*/ 4243691 w 9124939"/>
              <a:gd name="connsiteY467" fmla="*/ 5888031 h 6507156"/>
              <a:gd name="connsiteX468" fmla="*/ 33866 w 9124939"/>
              <a:gd name="connsiteY468" fmla="*/ 5868981 h 6507156"/>
              <a:gd name="connsiteX469" fmla="*/ 50799 w 9124939"/>
              <a:gd name="connsiteY469" fmla="*/ 5873516 h 6507156"/>
              <a:gd name="connsiteX470" fmla="*/ 43587 w 9124939"/>
              <a:gd name="connsiteY470" fmla="*/ 5881681 h 6507156"/>
              <a:gd name="connsiteX471" fmla="*/ 28535 w 9124939"/>
              <a:gd name="connsiteY471" fmla="*/ 5875936 h 6507156"/>
              <a:gd name="connsiteX472" fmla="*/ 25399 w 9124939"/>
              <a:gd name="connsiteY472" fmla="*/ 5870795 h 6507156"/>
              <a:gd name="connsiteX473" fmla="*/ 33866 w 9124939"/>
              <a:gd name="connsiteY473" fmla="*/ 5868981 h 6507156"/>
              <a:gd name="connsiteX474" fmla="*/ 4729148 w 9124939"/>
              <a:gd name="connsiteY474" fmla="*/ 5862631 h 6507156"/>
              <a:gd name="connsiteX475" fmla="*/ 4738526 w 9124939"/>
              <a:gd name="connsiteY475" fmla="*/ 5864881 h 6507156"/>
              <a:gd name="connsiteX476" fmla="*/ 4737232 w 9124939"/>
              <a:gd name="connsiteY476" fmla="*/ 5875492 h 6507156"/>
              <a:gd name="connsiteX477" fmla="*/ 4746611 w 9124939"/>
              <a:gd name="connsiteY477" fmla="*/ 5880957 h 6507156"/>
              <a:gd name="connsiteX478" fmla="*/ 4746287 w 9124939"/>
              <a:gd name="connsiteY478" fmla="*/ 5888031 h 6507156"/>
              <a:gd name="connsiteX479" fmla="*/ 4737232 w 9124939"/>
              <a:gd name="connsiteY479" fmla="*/ 5882565 h 6507156"/>
              <a:gd name="connsiteX480" fmla="*/ 4730118 w 9124939"/>
              <a:gd name="connsiteY480" fmla="*/ 5878385 h 6507156"/>
              <a:gd name="connsiteX481" fmla="*/ 4729148 w 9124939"/>
              <a:gd name="connsiteY481" fmla="*/ 5862631 h 6507156"/>
              <a:gd name="connsiteX482" fmla="*/ 4724627 w 9124939"/>
              <a:gd name="connsiteY482" fmla="*/ 5861043 h 6507156"/>
              <a:gd name="connsiteX483" fmla="*/ 4725869 w 9124939"/>
              <a:gd name="connsiteY483" fmla="*/ 5872622 h 6507156"/>
              <a:gd name="connsiteX484" fmla="*/ 4726180 w 9124939"/>
              <a:gd name="connsiteY484" fmla="*/ 5881307 h 6507156"/>
              <a:gd name="connsiteX485" fmla="*/ 4729597 w 9124939"/>
              <a:gd name="connsiteY485" fmla="*/ 5891921 h 6507156"/>
              <a:gd name="connsiteX486" fmla="*/ 4733324 w 9124939"/>
              <a:gd name="connsiteY486" fmla="*/ 5887097 h 6507156"/>
              <a:gd name="connsiteX487" fmla="*/ 4749786 w 9124939"/>
              <a:gd name="connsiteY487" fmla="*/ 5895138 h 6507156"/>
              <a:gd name="connsiteX488" fmla="*/ 4749165 w 9124939"/>
              <a:gd name="connsiteY488" fmla="*/ 5908969 h 6507156"/>
              <a:gd name="connsiteX489" fmla="*/ 4738604 w 9124939"/>
              <a:gd name="connsiteY489" fmla="*/ 5906718 h 6507156"/>
              <a:gd name="connsiteX490" fmla="*/ 4736119 w 9124939"/>
              <a:gd name="connsiteY490" fmla="*/ 5910256 h 6507156"/>
              <a:gd name="connsiteX491" fmla="*/ 4724316 w 9124939"/>
              <a:gd name="connsiteY491" fmla="*/ 5905431 h 6507156"/>
              <a:gd name="connsiteX492" fmla="*/ 4723385 w 9124939"/>
              <a:gd name="connsiteY492" fmla="*/ 5897711 h 6507156"/>
              <a:gd name="connsiteX493" fmla="*/ 4718104 w 9124939"/>
              <a:gd name="connsiteY493" fmla="*/ 5887740 h 6507156"/>
              <a:gd name="connsiteX494" fmla="*/ 4716551 w 9124939"/>
              <a:gd name="connsiteY494" fmla="*/ 5898355 h 6507156"/>
              <a:gd name="connsiteX495" fmla="*/ 4706923 w 9124939"/>
              <a:gd name="connsiteY495" fmla="*/ 5889027 h 6507156"/>
              <a:gd name="connsiteX496" fmla="*/ 4710650 w 9124939"/>
              <a:gd name="connsiteY496" fmla="*/ 5873266 h 6507156"/>
              <a:gd name="connsiteX497" fmla="*/ 4718104 w 9124939"/>
              <a:gd name="connsiteY497" fmla="*/ 5879699 h 6507156"/>
              <a:gd name="connsiteX498" fmla="*/ 4724627 w 9124939"/>
              <a:gd name="connsiteY498" fmla="*/ 5861043 h 6507156"/>
              <a:gd name="connsiteX499" fmla="*/ 4189363 w 9124939"/>
              <a:gd name="connsiteY499" fmla="*/ 5853106 h 6507156"/>
              <a:gd name="connsiteX500" fmla="*/ 4200510 w 9124939"/>
              <a:gd name="connsiteY500" fmla="*/ 5856730 h 6507156"/>
              <a:gd name="connsiteX501" fmla="*/ 4193754 w 9124939"/>
              <a:gd name="connsiteY501" fmla="*/ 5870569 h 6507156"/>
              <a:gd name="connsiteX502" fmla="*/ 4184635 w 9124939"/>
              <a:gd name="connsiteY502" fmla="*/ 5857389 h 6507156"/>
              <a:gd name="connsiteX503" fmla="*/ 4189363 w 9124939"/>
              <a:gd name="connsiteY503" fmla="*/ 5853106 h 6507156"/>
              <a:gd name="connsiteX504" fmla="*/ 10329 w 9124939"/>
              <a:gd name="connsiteY504" fmla="*/ 5851518 h 6507156"/>
              <a:gd name="connsiteX505" fmla="*/ 22224 w 9124939"/>
              <a:gd name="connsiteY505" fmla="*/ 5863379 h 6507156"/>
              <a:gd name="connsiteX506" fmla="*/ 19094 w 9124939"/>
              <a:gd name="connsiteY506" fmla="*/ 5868981 h 6507156"/>
              <a:gd name="connsiteX507" fmla="*/ 1252 w 9124939"/>
              <a:gd name="connsiteY507" fmla="*/ 5867992 h 6507156"/>
              <a:gd name="connsiteX508" fmla="*/ 0 w 9124939"/>
              <a:gd name="connsiteY508" fmla="*/ 5856131 h 6507156"/>
              <a:gd name="connsiteX509" fmla="*/ 10329 w 9124939"/>
              <a:gd name="connsiteY509" fmla="*/ 5851518 h 6507156"/>
              <a:gd name="connsiteX510" fmla="*/ 5247943 w 9124939"/>
              <a:gd name="connsiteY510" fmla="*/ 5843581 h 6507156"/>
              <a:gd name="connsiteX511" fmla="*/ 5260643 w 9124939"/>
              <a:gd name="connsiteY511" fmla="*/ 5844521 h 6507156"/>
              <a:gd name="connsiteX512" fmla="*/ 5265723 w 9124939"/>
              <a:gd name="connsiteY512" fmla="*/ 5862067 h 6507156"/>
              <a:gd name="connsiteX513" fmla="*/ 5267311 w 9124939"/>
              <a:gd name="connsiteY513" fmla="*/ 5872406 h 6507156"/>
              <a:gd name="connsiteX514" fmla="*/ 5260008 w 9124939"/>
              <a:gd name="connsiteY514" fmla="*/ 5877733 h 6507156"/>
              <a:gd name="connsiteX515" fmla="*/ 5255563 w 9124939"/>
              <a:gd name="connsiteY515" fmla="*/ 5891206 h 6507156"/>
              <a:gd name="connsiteX516" fmla="*/ 5242863 w 9124939"/>
              <a:gd name="connsiteY516" fmla="*/ 5879926 h 6507156"/>
              <a:gd name="connsiteX517" fmla="*/ 5251435 w 9124939"/>
              <a:gd name="connsiteY517" fmla="*/ 5865513 h 6507156"/>
              <a:gd name="connsiteX518" fmla="*/ 5237148 w 9124939"/>
              <a:gd name="connsiteY518" fmla="*/ 5856114 h 6507156"/>
              <a:gd name="connsiteX519" fmla="*/ 5238418 w 9124939"/>
              <a:gd name="connsiteY519" fmla="*/ 5845461 h 6507156"/>
              <a:gd name="connsiteX520" fmla="*/ 5247943 w 9124939"/>
              <a:gd name="connsiteY520" fmla="*/ 5843581 h 6507156"/>
              <a:gd name="connsiteX521" fmla="*/ 4746062 w 9124939"/>
              <a:gd name="connsiteY521" fmla="*/ 5841993 h 6507156"/>
              <a:gd name="connsiteX522" fmla="*/ 4752631 w 9124939"/>
              <a:gd name="connsiteY522" fmla="*/ 5841993 h 6507156"/>
              <a:gd name="connsiteX523" fmla="*/ 4748033 w 9124939"/>
              <a:gd name="connsiteY523" fmla="*/ 5848978 h 6507156"/>
              <a:gd name="connsiteX524" fmla="*/ 4752960 w 9124939"/>
              <a:gd name="connsiteY524" fmla="*/ 5856281 h 6507156"/>
              <a:gd name="connsiteX525" fmla="*/ 4743435 w 9124939"/>
              <a:gd name="connsiteY525" fmla="*/ 5851836 h 6507156"/>
              <a:gd name="connsiteX526" fmla="*/ 4746062 w 9124939"/>
              <a:gd name="connsiteY526" fmla="*/ 5841993 h 6507156"/>
              <a:gd name="connsiteX527" fmla="*/ 58330 w 9124939"/>
              <a:gd name="connsiteY527" fmla="*/ 5841993 h 6507156"/>
              <a:gd name="connsiteX528" fmla="*/ 75019 w 9124939"/>
              <a:gd name="connsiteY528" fmla="*/ 5846263 h 6507156"/>
              <a:gd name="connsiteX529" fmla="*/ 85724 w 9124939"/>
              <a:gd name="connsiteY529" fmla="*/ 5853488 h 6507156"/>
              <a:gd name="connsiteX530" fmla="*/ 84780 w 9124939"/>
              <a:gd name="connsiteY530" fmla="*/ 5861043 h 6507156"/>
              <a:gd name="connsiteX531" fmla="*/ 64943 w 9124939"/>
              <a:gd name="connsiteY531" fmla="*/ 5860386 h 6507156"/>
              <a:gd name="connsiteX532" fmla="*/ 47625 w 9124939"/>
              <a:gd name="connsiteY532" fmla="*/ 5847576 h 6507156"/>
              <a:gd name="connsiteX533" fmla="*/ 58330 w 9124939"/>
              <a:gd name="connsiteY533" fmla="*/ 5841993 h 6507156"/>
              <a:gd name="connsiteX534" fmla="*/ 141319 w 9124939"/>
              <a:gd name="connsiteY534" fmla="*/ 5826118 h 6507156"/>
              <a:gd name="connsiteX535" fmla="*/ 157162 w 9124939"/>
              <a:gd name="connsiteY535" fmla="*/ 5832402 h 6507156"/>
              <a:gd name="connsiteX536" fmla="*/ 155182 w 9124939"/>
              <a:gd name="connsiteY536" fmla="*/ 5849931 h 6507156"/>
              <a:gd name="connsiteX537" fmla="*/ 138678 w 9124939"/>
              <a:gd name="connsiteY537" fmla="*/ 5847285 h 6507156"/>
              <a:gd name="connsiteX538" fmla="*/ 123824 w 9124939"/>
              <a:gd name="connsiteY538" fmla="*/ 5836371 h 6507156"/>
              <a:gd name="connsiteX539" fmla="*/ 141319 w 9124939"/>
              <a:gd name="connsiteY539" fmla="*/ 5826118 h 6507156"/>
              <a:gd name="connsiteX540" fmla="*/ 2904216 w 9124939"/>
              <a:gd name="connsiteY540" fmla="*/ 5819768 h 6507156"/>
              <a:gd name="connsiteX541" fmla="*/ 2910634 w 9124939"/>
              <a:gd name="connsiteY541" fmla="*/ 5828741 h 6507156"/>
              <a:gd name="connsiteX542" fmla="*/ 2926678 w 9124939"/>
              <a:gd name="connsiteY542" fmla="*/ 5829339 h 6507156"/>
              <a:gd name="connsiteX543" fmla="*/ 2928924 w 9124939"/>
              <a:gd name="connsiteY543" fmla="*/ 5840406 h 6507156"/>
              <a:gd name="connsiteX544" fmla="*/ 2923469 w 9124939"/>
              <a:gd name="connsiteY544" fmla="*/ 5834424 h 6507156"/>
              <a:gd name="connsiteX545" fmla="*/ 2910634 w 9124939"/>
              <a:gd name="connsiteY545" fmla="*/ 5833826 h 6507156"/>
              <a:gd name="connsiteX546" fmla="*/ 2903254 w 9124939"/>
              <a:gd name="connsiteY546" fmla="*/ 5837714 h 6507156"/>
              <a:gd name="connsiteX547" fmla="*/ 2898761 w 9124939"/>
              <a:gd name="connsiteY547" fmla="*/ 5830835 h 6507156"/>
              <a:gd name="connsiteX548" fmla="*/ 2904216 w 9124939"/>
              <a:gd name="connsiteY548" fmla="*/ 5819768 h 6507156"/>
              <a:gd name="connsiteX549" fmla="*/ 4739033 w 9124939"/>
              <a:gd name="connsiteY549" fmla="*/ 5816593 h 6507156"/>
              <a:gd name="connsiteX550" fmla="*/ 4739033 w 9124939"/>
              <a:gd name="connsiteY550" fmla="*/ 5824147 h 6507156"/>
              <a:gd name="connsiteX551" fmla="*/ 4741848 w 9124939"/>
              <a:gd name="connsiteY551" fmla="*/ 5831387 h 6507156"/>
              <a:gd name="connsiteX552" fmla="*/ 4739972 w 9124939"/>
              <a:gd name="connsiteY552" fmla="*/ 5847755 h 6507156"/>
              <a:gd name="connsiteX553" fmla="*/ 4734343 w 9124939"/>
              <a:gd name="connsiteY553" fmla="*/ 5847755 h 6507156"/>
              <a:gd name="connsiteX554" fmla="*/ 4733405 w 9124939"/>
              <a:gd name="connsiteY554" fmla="*/ 5843663 h 6507156"/>
              <a:gd name="connsiteX555" fmla="*/ 4724649 w 9124939"/>
              <a:gd name="connsiteY555" fmla="*/ 5853106 h 6507156"/>
              <a:gd name="connsiteX556" fmla="*/ 4721210 w 9124939"/>
              <a:gd name="connsiteY556" fmla="*/ 5850273 h 6507156"/>
              <a:gd name="connsiteX557" fmla="*/ 4721835 w 9124939"/>
              <a:gd name="connsiteY557" fmla="*/ 5841774 h 6507156"/>
              <a:gd name="connsiteX558" fmla="*/ 4726526 w 9124939"/>
              <a:gd name="connsiteY558" fmla="*/ 5834220 h 6507156"/>
              <a:gd name="connsiteX559" fmla="*/ 4727776 w 9124939"/>
              <a:gd name="connsiteY559" fmla="*/ 5823518 h 6507156"/>
              <a:gd name="connsiteX560" fmla="*/ 4739033 w 9124939"/>
              <a:gd name="connsiteY560" fmla="*/ 5816593 h 6507156"/>
              <a:gd name="connsiteX561" fmla="*/ 5097385 w 9124939"/>
              <a:gd name="connsiteY561" fmla="*/ 5797543 h 6507156"/>
              <a:gd name="connsiteX562" fmla="*/ 5107969 w 9124939"/>
              <a:gd name="connsiteY562" fmla="*/ 5797543 h 6507156"/>
              <a:gd name="connsiteX563" fmla="*/ 5112949 w 9124939"/>
              <a:gd name="connsiteY563" fmla="*/ 5808034 h 6507156"/>
              <a:gd name="connsiteX564" fmla="*/ 5123533 w 9124939"/>
              <a:gd name="connsiteY564" fmla="*/ 5814591 h 6507156"/>
              <a:gd name="connsiteX565" fmla="*/ 5126023 w 9124939"/>
              <a:gd name="connsiteY565" fmla="*/ 5821149 h 6507156"/>
              <a:gd name="connsiteX566" fmla="*/ 5115439 w 9124939"/>
              <a:gd name="connsiteY566" fmla="*/ 5827706 h 6507156"/>
              <a:gd name="connsiteX567" fmla="*/ 5108280 w 9124939"/>
              <a:gd name="connsiteY567" fmla="*/ 5823444 h 6507156"/>
              <a:gd name="connsiteX568" fmla="*/ 5111393 w 9124939"/>
              <a:gd name="connsiteY568" fmla="*/ 5815903 h 6507156"/>
              <a:gd name="connsiteX569" fmla="*/ 5096763 w 9124939"/>
              <a:gd name="connsiteY569" fmla="*/ 5811641 h 6507156"/>
              <a:gd name="connsiteX570" fmla="*/ 5094273 w 9124939"/>
              <a:gd name="connsiteY570" fmla="*/ 5804100 h 6507156"/>
              <a:gd name="connsiteX571" fmla="*/ 5097385 w 9124939"/>
              <a:gd name="connsiteY571" fmla="*/ 5797543 h 6507156"/>
              <a:gd name="connsiteX572" fmla="*/ 4982019 w 9124939"/>
              <a:gd name="connsiteY572" fmla="*/ 5794368 h 6507156"/>
              <a:gd name="connsiteX573" fmla="*/ 4997987 w 9124939"/>
              <a:gd name="connsiteY573" fmla="*/ 5797574 h 6507156"/>
              <a:gd name="connsiteX574" fmla="*/ 5008846 w 9124939"/>
              <a:gd name="connsiteY574" fmla="*/ 5812321 h 6507156"/>
              <a:gd name="connsiteX575" fmla="*/ 5017468 w 9124939"/>
              <a:gd name="connsiteY575" fmla="*/ 5826106 h 6507156"/>
              <a:gd name="connsiteX576" fmla="*/ 5034714 w 9124939"/>
              <a:gd name="connsiteY576" fmla="*/ 5831236 h 6507156"/>
              <a:gd name="connsiteX577" fmla="*/ 5041101 w 9124939"/>
              <a:gd name="connsiteY577" fmla="*/ 5838609 h 6507156"/>
              <a:gd name="connsiteX578" fmla="*/ 5069524 w 9124939"/>
              <a:gd name="connsiteY578" fmla="*/ 5838289 h 6507156"/>
              <a:gd name="connsiteX579" fmla="*/ 5072079 w 9124939"/>
              <a:gd name="connsiteY579" fmla="*/ 5843739 h 6507156"/>
              <a:gd name="connsiteX580" fmla="*/ 5072079 w 9124939"/>
              <a:gd name="connsiteY580" fmla="*/ 5855601 h 6507156"/>
              <a:gd name="connsiteX581" fmla="*/ 5077508 w 9124939"/>
              <a:gd name="connsiteY581" fmla="*/ 5861371 h 6507156"/>
              <a:gd name="connsiteX582" fmla="*/ 5075273 w 9124939"/>
              <a:gd name="connsiteY582" fmla="*/ 5871310 h 6507156"/>
              <a:gd name="connsiteX583" fmla="*/ 5080702 w 9124939"/>
              <a:gd name="connsiteY583" fmla="*/ 5878683 h 6507156"/>
              <a:gd name="connsiteX584" fmla="*/ 5093796 w 9124939"/>
              <a:gd name="connsiteY584" fmla="*/ 5887980 h 6507156"/>
              <a:gd name="connsiteX585" fmla="*/ 5104015 w 9124939"/>
              <a:gd name="connsiteY585" fmla="*/ 5891186 h 6507156"/>
              <a:gd name="connsiteX586" fmla="*/ 5121261 w 9124939"/>
              <a:gd name="connsiteY586" fmla="*/ 5894392 h 6507156"/>
              <a:gd name="connsiteX587" fmla="*/ 5120622 w 9124939"/>
              <a:gd name="connsiteY587" fmla="*/ 5916513 h 6507156"/>
              <a:gd name="connsiteX588" fmla="*/ 5109764 w 9124939"/>
              <a:gd name="connsiteY588" fmla="*/ 5926131 h 6507156"/>
              <a:gd name="connsiteX589" fmla="*/ 5094754 w 9124939"/>
              <a:gd name="connsiteY589" fmla="*/ 5922284 h 6507156"/>
              <a:gd name="connsiteX590" fmla="*/ 5087408 w 9124939"/>
              <a:gd name="connsiteY590" fmla="*/ 5914589 h 6507156"/>
              <a:gd name="connsiteX591" fmla="*/ 5085173 w 9124939"/>
              <a:gd name="connsiteY591" fmla="*/ 5901766 h 6507156"/>
              <a:gd name="connsiteX592" fmla="*/ 5069205 w 9124939"/>
              <a:gd name="connsiteY592" fmla="*/ 5893751 h 6507156"/>
              <a:gd name="connsiteX593" fmla="*/ 5070163 w 9124939"/>
              <a:gd name="connsiteY593" fmla="*/ 5882851 h 6507156"/>
              <a:gd name="connsiteX594" fmla="*/ 5057069 w 9124939"/>
              <a:gd name="connsiteY594" fmla="*/ 5874836 h 6507156"/>
              <a:gd name="connsiteX595" fmla="*/ 5052917 w 9124939"/>
              <a:gd name="connsiteY595" fmla="*/ 5866180 h 6507156"/>
              <a:gd name="connsiteX596" fmla="*/ 5020981 w 9124939"/>
              <a:gd name="connsiteY596" fmla="*/ 5863295 h 6507156"/>
              <a:gd name="connsiteX597" fmla="*/ 5016510 w 9124939"/>
              <a:gd name="connsiteY597" fmla="*/ 5855921 h 6507156"/>
              <a:gd name="connsiteX598" fmla="*/ 5017468 w 9124939"/>
              <a:gd name="connsiteY598" fmla="*/ 5844059 h 6507156"/>
              <a:gd name="connsiteX599" fmla="*/ 5007887 w 9124939"/>
              <a:gd name="connsiteY599" fmla="*/ 5834762 h 6507156"/>
              <a:gd name="connsiteX600" fmla="*/ 4974993 w 9124939"/>
              <a:gd name="connsiteY600" fmla="*/ 5813603 h 6507156"/>
              <a:gd name="connsiteX601" fmla="*/ 4974993 w 9124939"/>
              <a:gd name="connsiteY601" fmla="*/ 5809436 h 6507156"/>
              <a:gd name="connsiteX602" fmla="*/ 4970522 w 9124939"/>
              <a:gd name="connsiteY602" fmla="*/ 5811359 h 6507156"/>
              <a:gd name="connsiteX603" fmla="*/ 4957748 w 9124939"/>
              <a:gd name="connsiteY603" fmla="*/ 5814565 h 6507156"/>
              <a:gd name="connsiteX604" fmla="*/ 4967009 w 9124939"/>
              <a:gd name="connsiteY604" fmla="*/ 5803985 h 6507156"/>
              <a:gd name="connsiteX605" fmla="*/ 4974674 w 9124939"/>
              <a:gd name="connsiteY605" fmla="*/ 5803024 h 6507156"/>
              <a:gd name="connsiteX606" fmla="*/ 4982019 w 9124939"/>
              <a:gd name="connsiteY606" fmla="*/ 5794368 h 6507156"/>
              <a:gd name="connsiteX607" fmla="*/ 2925749 w 9124939"/>
              <a:gd name="connsiteY607" fmla="*/ 5775318 h 6507156"/>
              <a:gd name="connsiteX608" fmla="*/ 2924782 w 9124939"/>
              <a:gd name="connsiteY608" fmla="*/ 5783768 h 6507156"/>
              <a:gd name="connsiteX609" fmla="*/ 2906735 w 9124939"/>
              <a:gd name="connsiteY609" fmla="*/ 5814318 h 6507156"/>
              <a:gd name="connsiteX610" fmla="*/ 2902546 w 9124939"/>
              <a:gd name="connsiteY610" fmla="*/ 5816593 h 6507156"/>
              <a:gd name="connsiteX611" fmla="*/ 2899001 w 9124939"/>
              <a:gd name="connsiteY611" fmla="*/ 5810093 h 6507156"/>
              <a:gd name="connsiteX612" fmla="*/ 2888687 w 9124939"/>
              <a:gd name="connsiteY612" fmla="*/ 5813668 h 6507156"/>
              <a:gd name="connsiteX613" fmla="*/ 2882886 w 9124939"/>
              <a:gd name="connsiteY613" fmla="*/ 5805868 h 6507156"/>
              <a:gd name="connsiteX614" fmla="*/ 2890299 w 9124939"/>
              <a:gd name="connsiteY614" fmla="*/ 5789618 h 6507156"/>
              <a:gd name="connsiteX615" fmla="*/ 2907702 w 9124939"/>
              <a:gd name="connsiteY615" fmla="*/ 5776618 h 6507156"/>
              <a:gd name="connsiteX616" fmla="*/ 2925749 w 9124939"/>
              <a:gd name="connsiteY616" fmla="*/ 5775318 h 6507156"/>
              <a:gd name="connsiteX617" fmla="*/ 5002832 w 9124939"/>
              <a:gd name="connsiteY617" fmla="*/ 5768968 h 6507156"/>
              <a:gd name="connsiteX618" fmla="*/ 5013310 w 9124939"/>
              <a:gd name="connsiteY618" fmla="*/ 5770873 h 6507156"/>
              <a:gd name="connsiteX619" fmla="*/ 5000610 w 9124939"/>
              <a:gd name="connsiteY619" fmla="*/ 5778493 h 6507156"/>
              <a:gd name="connsiteX620" fmla="*/ 5002832 w 9124939"/>
              <a:gd name="connsiteY620" fmla="*/ 5768968 h 6507156"/>
              <a:gd name="connsiteX621" fmla="*/ 5026962 w 9124939"/>
              <a:gd name="connsiteY621" fmla="*/ 5764206 h 6507156"/>
              <a:gd name="connsiteX622" fmla="*/ 5032360 w 9124939"/>
              <a:gd name="connsiteY622" fmla="*/ 5772314 h 6507156"/>
              <a:gd name="connsiteX623" fmla="*/ 5037757 w 9124939"/>
              <a:gd name="connsiteY623" fmla="*/ 5772314 h 6507156"/>
              <a:gd name="connsiteX624" fmla="*/ 5038710 w 9124939"/>
              <a:gd name="connsiteY624" fmla="*/ 5779486 h 6507156"/>
              <a:gd name="connsiteX625" fmla="*/ 5030137 w 9124939"/>
              <a:gd name="connsiteY625" fmla="*/ 5781669 h 6507156"/>
              <a:gd name="connsiteX626" fmla="*/ 5022835 w 9124939"/>
              <a:gd name="connsiteY626" fmla="*/ 5775432 h 6507156"/>
              <a:gd name="connsiteX627" fmla="*/ 5019660 w 9124939"/>
              <a:gd name="connsiteY627" fmla="*/ 5768260 h 6507156"/>
              <a:gd name="connsiteX628" fmla="*/ 5026962 w 9124939"/>
              <a:gd name="connsiteY628" fmla="*/ 5764206 h 6507156"/>
              <a:gd name="connsiteX629" fmla="*/ 5044708 w 9124939"/>
              <a:gd name="connsiteY629" fmla="*/ 5753093 h 6507156"/>
              <a:gd name="connsiteX630" fmla="*/ 5048236 w 9124939"/>
              <a:gd name="connsiteY630" fmla="*/ 5762474 h 6507156"/>
              <a:gd name="connsiteX631" fmla="*/ 5042062 w 9124939"/>
              <a:gd name="connsiteY631" fmla="*/ 5773731 h 6507156"/>
              <a:gd name="connsiteX632" fmla="*/ 5040298 w 9124939"/>
              <a:gd name="connsiteY632" fmla="*/ 5769666 h 6507156"/>
              <a:gd name="connsiteX633" fmla="*/ 5043238 w 9124939"/>
              <a:gd name="connsiteY633" fmla="*/ 5762474 h 6507156"/>
              <a:gd name="connsiteX634" fmla="*/ 5044708 w 9124939"/>
              <a:gd name="connsiteY634" fmla="*/ 5753093 h 6507156"/>
              <a:gd name="connsiteX635" fmla="*/ 5282369 w 9124939"/>
              <a:gd name="connsiteY635" fmla="*/ 5751506 h 6507156"/>
              <a:gd name="connsiteX636" fmla="*/ 5294070 w 9124939"/>
              <a:gd name="connsiteY636" fmla="*/ 5755605 h 6507156"/>
              <a:gd name="connsiteX637" fmla="*/ 5295335 w 9124939"/>
              <a:gd name="connsiteY637" fmla="*/ 5765065 h 6507156"/>
              <a:gd name="connsiteX638" fmla="*/ 5316523 w 9124939"/>
              <a:gd name="connsiteY638" fmla="*/ 5775471 h 6507156"/>
              <a:gd name="connsiteX639" fmla="*/ 5301660 w 9124939"/>
              <a:gd name="connsiteY639" fmla="*/ 5782723 h 6507156"/>
              <a:gd name="connsiteX640" fmla="*/ 5292173 w 9124939"/>
              <a:gd name="connsiteY640" fmla="*/ 5774525 h 6507156"/>
              <a:gd name="connsiteX641" fmla="*/ 5297549 w 9124939"/>
              <a:gd name="connsiteY641" fmla="*/ 5789976 h 6507156"/>
              <a:gd name="connsiteX642" fmla="*/ 5291224 w 9124939"/>
              <a:gd name="connsiteY642" fmla="*/ 5797544 h 6507156"/>
              <a:gd name="connsiteX643" fmla="*/ 5273515 w 9124939"/>
              <a:gd name="connsiteY643" fmla="*/ 5796913 h 6507156"/>
              <a:gd name="connsiteX644" fmla="*/ 5262763 w 9124939"/>
              <a:gd name="connsiteY644" fmla="*/ 5787138 h 6507156"/>
              <a:gd name="connsiteX645" fmla="*/ 5280472 w 9124939"/>
              <a:gd name="connsiteY645" fmla="*/ 5775786 h 6507156"/>
              <a:gd name="connsiteX646" fmla="*/ 5266874 w 9124939"/>
              <a:gd name="connsiteY646" fmla="*/ 5772633 h 6507156"/>
              <a:gd name="connsiteX647" fmla="*/ 5258335 w 9124939"/>
              <a:gd name="connsiteY647" fmla="*/ 5785246 h 6507156"/>
              <a:gd name="connsiteX648" fmla="*/ 5238413 w 9124939"/>
              <a:gd name="connsiteY648" fmla="*/ 5777047 h 6507156"/>
              <a:gd name="connsiteX649" fmla="*/ 5237148 w 9124939"/>
              <a:gd name="connsiteY649" fmla="*/ 5764434 h 6507156"/>
              <a:gd name="connsiteX650" fmla="*/ 5259600 w 9124939"/>
              <a:gd name="connsiteY650" fmla="*/ 5765380 h 6507156"/>
              <a:gd name="connsiteX651" fmla="*/ 5261498 w 9124939"/>
              <a:gd name="connsiteY651" fmla="*/ 5758128 h 6507156"/>
              <a:gd name="connsiteX652" fmla="*/ 5275412 w 9124939"/>
              <a:gd name="connsiteY652" fmla="*/ 5757812 h 6507156"/>
              <a:gd name="connsiteX653" fmla="*/ 5282369 w 9124939"/>
              <a:gd name="connsiteY653" fmla="*/ 5751506 h 6507156"/>
              <a:gd name="connsiteX654" fmla="*/ 4654217 w 9124939"/>
              <a:gd name="connsiteY654" fmla="*/ 5700706 h 6507156"/>
              <a:gd name="connsiteX655" fmla="*/ 4660567 w 9124939"/>
              <a:gd name="connsiteY655" fmla="*/ 5703546 h 6507156"/>
              <a:gd name="connsiteX656" fmla="*/ 4666600 w 9124939"/>
              <a:gd name="connsiteY656" fmla="*/ 5710489 h 6507156"/>
              <a:gd name="connsiteX657" fmla="*/ 4654535 w 9124939"/>
              <a:gd name="connsiteY657" fmla="*/ 5714592 h 6507156"/>
              <a:gd name="connsiteX658" fmla="*/ 4656122 w 9124939"/>
              <a:gd name="connsiteY658" fmla="*/ 5726584 h 6507156"/>
              <a:gd name="connsiteX659" fmla="*/ 4665965 w 9124939"/>
              <a:gd name="connsiteY659" fmla="*/ 5732580 h 6507156"/>
              <a:gd name="connsiteX660" fmla="*/ 4665330 w 9124939"/>
              <a:gd name="connsiteY660" fmla="*/ 5741732 h 6507156"/>
              <a:gd name="connsiteX661" fmla="*/ 4676760 w 9124939"/>
              <a:gd name="connsiteY661" fmla="*/ 5742364 h 6507156"/>
              <a:gd name="connsiteX662" fmla="*/ 4675490 w 9124939"/>
              <a:gd name="connsiteY662" fmla="*/ 5753094 h 6507156"/>
              <a:gd name="connsiteX663" fmla="*/ 4657075 w 9124939"/>
              <a:gd name="connsiteY663" fmla="*/ 5742364 h 6507156"/>
              <a:gd name="connsiteX664" fmla="*/ 4655487 w 9124939"/>
              <a:gd name="connsiteY664" fmla="*/ 5730687 h 6507156"/>
              <a:gd name="connsiteX665" fmla="*/ 4635485 w 9124939"/>
              <a:gd name="connsiteY665" fmla="*/ 5709227 h 6507156"/>
              <a:gd name="connsiteX666" fmla="*/ 4637072 w 9124939"/>
              <a:gd name="connsiteY666" fmla="*/ 5702284 h 6507156"/>
              <a:gd name="connsiteX667" fmla="*/ 4651995 w 9124939"/>
              <a:gd name="connsiteY667" fmla="*/ 5704808 h 6507156"/>
              <a:gd name="connsiteX668" fmla="*/ 4654217 w 9124939"/>
              <a:gd name="connsiteY668" fmla="*/ 5700706 h 6507156"/>
              <a:gd name="connsiteX669" fmla="*/ 3082275 w 9124939"/>
              <a:gd name="connsiteY669" fmla="*/ 5667368 h 6507156"/>
              <a:gd name="connsiteX670" fmla="*/ 3084497 w 9124939"/>
              <a:gd name="connsiteY670" fmla="*/ 5671178 h 6507156"/>
              <a:gd name="connsiteX671" fmla="*/ 3069892 w 9124939"/>
              <a:gd name="connsiteY671" fmla="*/ 5683243 h 6507156"/>
              <a:gd name="connsiteX672" fmla="*/ 3068940 w 9124939"/>
              <a:gd name="connsiteY672" fmla="*/ 5688323 h 6507156"/>
              <a:gd name="connsiteX673" fmla="*/ 3079417 w 9124939"/>
              <a:gd name="connsiteY673" fmla="*/ 5682925 h 6507156"/>
              <a:gd name="connsiteX674" fmla="*/ 3073067 w 9124939"/>
              <a:gd name="connsiteY674" fmla="*/ 5693403 h 6507156"/>
              <a:gd name="connsiteX675" fmla="*/ 3075290 w 9124939"/>
              <a:gd name="connsiteY675" fmla="*/ 5700070 h 6507156"/>
              <a:gd name="connsiteX676" fmla="*/ 3092117 w 9124939"/>
              <a:gd name="connsiteY676" fmla="*/ 5698800 h 6507156"/>
              <a:gd name="connsiteX677" fmla="*/ 3099737 w 9124939"/>
              <a:gd name="connsiteY677" fmla="*/ 5700705 h 6507156"/>
              <a:gd name="connsiteX678" fmla="*/ 3101960 w 9124939"/>
              <a:gd name="connsiteY678" fmla="*/ 5713405 h 6507156"/>
              <a:gd name="connsiteX679" fmla="*/ 3093705 w 9124939"/>
              <a:gd name="connsiteY679" fmla="*/ 5728328 h 6507156"/>
              <a:gd name="connsiteX680" fmla="*/ 3087355 w 9124939"/>
              <a:gd name="connsiteY680" fmla="*/ 5739758 h 6507156"/>
              <a:gd name="connsiteX681" fmla="*/ 3081005 w 9124939"/>
              <a:gd name="connsiteY681" fmla="*/ 5752776 h 6507156"/>
              <a:gd name="connsiteX682" fmla="*/ 3059097 w 9124939"/>
              <a:gd name="connsiteY682" fmla="*/ 5761031 h 6507156"/>
              <a:gd name="connsiteX683" fmla="*/ 3059097 w 9124939"/>
              <a:gd name="connsiteY683" fmla="*/ 5756903 h 6507156"/>
              <a:gd name="connsiteX684" fmla="*/ 3048302 w 9124939"/>
              <a:gd name="connsiteY684" fmla="*/ 5750871 h 6507156"/>
              <a:gd name="connsiteX685" fmla="*/ 3031475 w 9124939"/>
              <a:gd name="connsiteY685" fmla="*/ 5745473 h 6507156"/>
              <a:gd name="connsiteX686" fmla="*/ 3032110 w 9124939"/>
              <a:gd name="connsiteY686" fmla="*/ 5729916 h 6507156"/>
              <a:gd name="connsiteX687" fmla="*/ 3022585 w 9124939"/>
              <a:gd name="connsiteY687" fmla="*/ 5722613 h 6507156"/>
              <a:gd name="connsiteX688" fmla="*/ 3006710 w 9124939"/>
              <a:gd name="connsiteY688" fmla="*/ 5724518 h 6507156"/>
              <a:gd name="connsiteX689" fmla="*/ 3006075 w 9124939"/>
              <a:gd name="connsiteY689" fmla="*/ 5738488 h 6507156"/>
              <a:gd name="connsiteX690" fmla="*/ 2996550 w 9124939"/>
              <a:gd name="connsiteY690" fmla="*/ 5736266 h 6507156"/>
              <a:gd name="connsiteX691" fmla="*/ 2994010 w 9124939"/>
              <a:gd name="connsiteY691" fmla="*/ 5712453 h 6507156"/>
              <a:gd name="connsiteX692" fmla="*/ 3010837 w 9124939"/>
              <a:gd name="connsiteY692" fmla="*/ 5703880 h 6507156"/>
              <a:gd name="connsiteX693" fmla="*/ 3031792 w 9124939"/>
              <a:gd name="connsiteY693" fmla="*/ 5688640 h 6507156"/>
              <a:gd name="connsiteX694" fmla="*/ 3046715 w 9124939"/>
              <a:gd name="connsiteY694" fmla="*/ 5681020 h 6507156"/>
              <a:gd name="connsiteX695" fmla="*/ 3082275 w 9124939"/>
              <a:gd name="connsiteY695" fmla="*/ 5667368 h 6507156"/>
              <a:gd name="connsiteX696" fmla="*/ 5183490 w 9124939"/>
              <a:gd name="connsiteY696" fmla="*/ 5661018 h 6507156"/>
              <a:gd name="connsiteX697" fmla="*/ 5194285 w 9124939"/>
              <a:gd name="connsiteY697" fmla="*/ 5667955 h 6507156"/>
              <a:gd name="connsiteX698" fmla="*/ 5182855 w 9124939"/>
              <a:gd name="connsiteY698" fmla="*/ 5686875 h 6507156"/>
              <a:gd name="connsiteX699" fmla="*/ 5186030 w 9124939"/>
              <a:gd name="connsiteY699" fmla="*/ 5704848 h 6507156"/>
              <a:gd name="connsiteX700" fmla="*/ 5173330 w 9124939"/>
              <a:gd name="connsiteY700" fmla="*/ 5699488 h 6507156"/>
              <a:gd name="connsiteX701" fmla="*/ 5175552 w 9124939"/>
              <a:gd name="connsiteY701" fmla="*/ 5692235 h 6507156"/>
              <a:gd name="connsiteX702" fmla="*/ 5170155 w 9124939"/>
              <a:gd name="connsiteY702" fmla="*/ 5692235 h 6507156"/>
              <a:gd name="connsiteX703" fmla="*/ 5162852 w 9124939"/>
              <a:gd name="connsiteY703" fmla="*/ 5707056 h 6507156"/>
              <a:gd name="connsiteX704" fmla="*/ 5154280 w 9124939"/>
              <a:gd name="connsiteY704" fmla="*/ 5693497 h 6507156"/>
              <a:gd name="connsiteX705" fmla="*/ 5149835 w 9124939"/>
              <a:gd name="connsiteY705" fmla="*/ 5677730 h 6507156"/>
              <a:gd name="connsiteX706" fmla="*/ 5167615 w 9124939"/>
              <a:gd name="connsiteY706" fmla="*/ 5677730 h 6507156"/>
              <a:gd name="connsiteX707" fmla="*/ 5178410 w 9124939"/>
              <a:gd name="connsiteY707" fmla="*/ 5681514 h 6507156"/>
              <a:gd name="connsiteX708" fmla="*/ 5183490 w 9124939"/>
              <a:gd name="connsiteY708" fmla="*/ 5661018 h 6507156"/>
              <a:gd name="connsiteX709" fmla="*/ 3164508 w 9124939"/>
              <a:gd name="connsiteY709" fmla="*/ 5661018 h 6507156"/>
              <a:gd name="connsiteX710" fmla="*/ 3184828 w 9124939"/>
              <a:gd name="connsiteY710" fmla="*/ 5675350 h 6507156"/>
              <a:gd name="connsiteX711" fmla="*/ 3186098 w 9124939"/>
              <a:gd name="connsiteY711" fmla="*/ 5686566 h 6507156"/>
              <a:gd name="connsiteX712" fmla="*/ 3173398 w 9124939"/>
              <a:gd name="connsiteY712" fmla="*/ 5694356 h 6507156"/>
              <a:gd name="connsiteX713" fmla="*/ 3161650 w 9124939"/>
              <a:gd name="connsiteY713" fmla="*/ 5684697 h 6507156"/>
              <a:gd name="connsiteX714" fmla="*/ 3135298 w 9124939"/>
              <a:gd name="connsiteY714" fmla="*/ 5686255 h 6507156"/>
              <a:gd name="connsiteX715" fmla="*/ 3134028 w 9124939"/>
              <a:gd name="connsiteY715" fmla="*/ 5675973 h 6507156"/>
              <a:gd name="connsiteX716" fmla="*/ 3127678 w 9124939"/>
              <a:gd name="connsiteY716" fmla="*/ 5675973 h 6507156"/>
              <a:gd name="connsiteX717" fmla="*/ 3125773 w 9124939"/>
              <a:gd name="connsiteY717" fmla="*/ 5666314 h 6507156"/>
              <a:gd name="connsiteX718" fmla="*/ 3164508 w 9124939"/>
              <a:gd name="connsiteY718" fmla="*/ 5661018 h 6507156"/>
              <a:gd name="connsiteX719" fmla="*/ 5232575 w 9124939"/>
              <a:gd name="connsiteY719" fmla="*/ 5638796 h 6507156"/>
              <a:gd name="connsiteX720" fmla="*/ 5238800 w 9124939"/>
              <a:gd name="connsiteY720" fmla="*/ 5642017 h 6507156"/>
              <a:gd name="connsiteX721" fmla="*/ 5241913 w 9124939"/>
              <a:gd name="connsiteY721" fmla="*/ 5652325 h 6507156"/>
              <a:gd name="connsiteX722" fmla="*/ 5234753 w 9124939"/>
              <a:gd name="connsiteY722" fmla="*/ 5661021 h 6507156"/>
              <a:gd name="connsiteX723" fmla="*/ 5210163 w 9124939"/>
              <a:gd name="connsiteY723" fmla="*/ 5660055 h 6507156"/>
              <a:gd name="connsiteX724" fmla="*/ 5215766 w 9124939"/>
              <a:gd name="connsiteY724" fmla="*/ 5650392 h 6507156"/>
              <a:gd name="connsiteX725" fmla="*/ 5232575 w 9124939"/>
              <a:gd name="connsiteY725" fmla="*/ 5638796 h 6507156"/>
              <a:gd name="connsiteX726" fmla="*/ 5395901 w 9124939"/>
              <a:gd name="connsiteY726" fmla="*/ 5614984 h 6507156"/>
              <a:gd name="connsiteX727" fmla="*/ 5395901 w 9124939"/>
              <a:gd name="connsiteY727" fmla="*/ 5622922 h 6507156"/>
              <a:gd name="connsiteX728" fmla="*/ 5391138 w 9124939"/>
              <a:gd name="connsiteY728" fmla="*/ 5620851 h 6507156"/>
              <a:gd name="connsiteX729" fmla="*/ 5395901 w 9124939"/>
              <a:gd name="connsiteY729" fmla="*/ 5614984 h 6507156"/>
              <a:gd name="connsiteX730" fmla="*/ 5202363 w 9124939"/>
              <a:gd name="connsiteY730" fmla="*/ 5613393 h 6507156"/>
              <a:gd name="connsiteX731" fmla="*/ 5216510 w 9124939"/>
              <a:gd name="connsiteY731" fmla="*/ 5617815 h 6507156"/>
              <a:gd name="connsiteX732" fmla="*/ 5215545 w 9124939"/>
              <a:gd name="connsiteY732" fmla="*/ 5627681 h 6507156"/>
              <a:gd name="connsiteX733" fmla="*/ 5202684 w 9124939"/>
              <a:gd name="connsiteY733" fmla="*/ 5625640 h 6507156"/>
              <a:gd name="connsiteX734" fmla="*/ 5191110 w 9124939"/>
              <a:gd name="connsiteY734" fmla="*/ 5624619 h 6507156"/>
              <a:gd name="connsiteX735" fmla="*/ 5193039 w 9124939"/>
              <a:gd name="connsiteY735" fmla="*/ 5618836 h 6507156"/>
              <a:gd name="connsiteX736" fmla="*/ 5202363 w 9124939"/>
              <a:gd name="connsiteY736" fmla="*/ 5613393 h 6507156"/>
              <a:gd name="connsiteX737" fmla="*/ 5383201 w 9124939"/>
              <a:gd name="connsiteY737" fmla="*/ 5602284 h 6507156"/>
              <a:gd name="connsiteX738" fmla="*/ 5402251 w 9124939"/>
              <a:gd name="connsiteY738" fmla="*/ 5602919 h 6507156"/>
              <a:gd name="connsiteX739" fmla="*/ 5395147 w 9124939"/>
              <a:gd name="connsiteY739" fmla="*/ 5610222 h 6507156"/>
              <a:gd name="connsiteX740" fmla="*/ 5386430 w 9124939"/>
              <a:gd name="connsiteY740" fmla="*/ 5613397 h 6507156"/>
              <a:gd name="connsiteX741" fmla="*/ 5383201 w 9124939"/>
              <a:gd name="connsiteY741" fmla="*/ 5610222 h 6507156"/>
              <a:gd name="connsiteX742" fmla="*/ 5383201 w 9124939"/>
              <a:gd name="connsiteY742" fmla="*/ 5602284 h 6507156"/>
              <a:gd name="connsiteX743" fmla="*/ 5116735 w 9124939"/>
              <a:gd name="connsiteY743" fmla="*/ 5576881 h 6507156"/>
              <a:gd name="connsiteX744" fmla="*/ 5125691 w 9124939"/>
              <a:gd name="connsiteY744" fmla="*/ 5581837 h 6507156"/>
              <a:gd name="connsiteX745" fmla="*/ 5126023 w 9124939"/>
              <a:gd name="connsiteY745" fmla="*/ 5595156 h 6507156"/>
              <a:gd name="connsiteX746" fmla="*/ 5116071 w 9124939"/>
              <a:gd name="connsiteY746" fmla="*/ 5602281 h 6507156"/>
              <a:gd name="connsiteX747" fmla="*/ 5103798 w 9124939"/>
              <a:gd name="connsiteY747" fmla="*/ 5594227 h 6507156"/>
              <a:gd name="connsiteX748" fmla="*/ 5105125 w 9124939"/>
              <a:gd name="connsiteY748" fmla="*/ 5587103 h 6507156"/>
              <a:gd name="connsiteX749" fmla="*/ 5116735 w 9124939"/>
              <a:gd name="connsiteY749" fmla="*/ 5576881 h 6507156"/>
              <a:gd name="connsiteX750" fmla="*/ 3635915 w 9124939"/>
              <a:gd name="connsiteY750" fmla="*/ 5532431 h 6507156"/>
              <a:gd name="connsiteX751" fmla="*/ 3641291 w 9124939"/>
              <a:gd name="connsiteY751" fmla="*/ 5532431 h 6507156"/>
              <a:gd name="connsiteX752" fmla="*/ 3660266 w 9124939"/>
              <a:gd name="connsiteY752" fmla="*/ 5540686 h 6507156"/>
              <a:gd name="connsiteX753" fmla="*/ 3671967 w 9124939"/>
              <a:gd name="connsiteY753" fmla="*/ 5540686 h 6507156"/>
              <a:gd name="connsiteX754" fmla="*/ 3680506 w 9124939"/>
              <a:gd name="connsiteY754" fmla="*/ 5565768 h 6507156"/>
              <a:gd name="connsiteX755" fmla="*/ 3679557 w 9124939"/>
              <a:gd name="connsiteY755" fmla="*/ 5582596 h 6507156"/>
              <a:gd name="connsiteX756" fmla="*/ 3695686 w 9124939"/>
              <a:gd name="connsiteY756" fmla="*/ 5608948 h 6507156"/>
              <a:gd name="connsiteX757" fmla="*/ 3694737 w 9124939"/>
              <a:gd name="connsiteY757" fmla="*/ 5637206 h 6507156"/>
              <a:gd name="connsiteX758" fmla="*/ 3684301 w 9124939"/>
              <a:gd name="connsiteY758" fmla="*/ 5646731 h 6507156"/>
              <a:gd name="connsiteX759" fmla="*/ 3680506 w 9124939"/>
              <a:gd name="connsiteY759" fmla="*/ 5661653 h 6507156"/>
              <a:gd name="connsiteX760" fmla="*/ 3694105 w 9124939"/>
              <a:gd name="connsiteY760" fmla="*/ 5673401 h 6507156"/>
              <a:gd name="connsiteX761" fmla="*/ 3686198 w 9124939"/>
              <a:gd name="connsiteY761" fmla="*/ 5703563 h 6507156"/>
              <a:gd name="connsiteX762" fmla="*/ 3677976 w 9124939"/>
              <a:gd name="connsiteY762" fmla="*/ 5738806 h 6507156"/>
              <a:gd name="connsiteX763" fmla="*/ 3678292 w 9124939"/>
              <a:gd name="connsiteY763" fmla="*/ 5773413 h 6507156"/>
              <a:gd name="connsiteX764" fmla="*/ 3664694 w 9124939"/>
              <a:gd name="connsiteY764" fmla="*/ 5794686 h 6507156"/>
              <a:gd name="connsiteX765" fmla="*/ 3654890 w 9124939"/>
              <a:gd name="connsiteY765" fmla="*/ 5783891 h 6507156"/>
              <a:gd name="connsiteX766" fmla="*/ 3644454 w 9124939"/>
              <a:gd name="connsiteY766" fmla="*/ 5773731 h 6507156"/>
              <a:gd name="connsiteX767" fmla="*/ 3626744 w 9124939"/>
              <a:gd name="connsiteY767" fmla="*/ 5785478 h 6507156"/>
              <a:gd name="connsiteX768" fmla="*/ 3625795 w 9124939"/>
              <a:gd name="connsiteY768" fmla="*/ 5805481 h 6507156"/>
              <a:gd name="connsiteX769" fmla="*/ 3617256 w 9124939"/>
              <a:gd name="connsiteY769" fmla="*/ 5814053 h 6507156"/>
              <a:gd name="connsiteX770" fmla="*/ 3604606 w 9124939"/>
              <a:gd name="connsiteY770" fmla="*/ 5815006 h 6507156"/>
              <a:gd name="connsiteX771" fmla="*/ 3590059 w 9124939"/>
              <a:gd name="connsiteY771" fmla="*/ 5818181 h 6507156"/>
              <a:gd name="connsiteX772" fmla="*/ 3578674 w 9124939"/>
              <a:gd name="connsiteY772" fmla="*/ 5810243 h 6507156"/>
              <a:gd name="connsiteX773" fmla="*/ 3570135 w 9124939"/>
              <a:gd name="connsiteY773" fmla="*/ 5813418 h 6507156"/>
              <a:gd name="connsiteX774" fmla="*/ 3566656 w 9124939"/>
              <a:gd name="connsiteY774" fmla="*/ 5802623 h 6507156"/>
              <a:gd name="connsiteX775" fmla="*/ 3575195 w 9124939"/>
              <a:gd name="connsiteY775" fmla="*/ 5802623 h 6507156"/>
              <a:gd name="connsiteX776" fmla="*/ 3568554 w 9124939"/>
              <a:gd name="connsiteY776" fmla="*/ 5797543 h 6507156"/>
              <a:gd name="connsiteX777" fmla="*/ 3567605 w 9124939"/>
              <a:gd name="connsiteY777" fmla="*/ 5772461 h 6507156"/>
              <a:gd name="connsiteX778" fmla="*/ 3554639 w 9124939"/>
              <a:gd name="connsiteY778" fmla="*/ 5755633 h 6507156"/>
              <a:gd name="connsiteX779" fmla="*/ 3571084 w 9124939"/>
              <a:gd name="connsiteY779" fmla="*/ 5706738 h 6507156"/>
              <a:gd name="connsiteX780" fmla="*/ 3575511 w 9124939"/>
              <a:gd name="connsiteY780" fmla="*/ 5693086 h 6507156"/>
              <a:gd name="connsiteX781" fmla="*/ 3561280 w 9124939"/>
              <a:gd name="connsiteY781" fmla="*/ 5681656 h 6507156"/>
              <a:gd name="connsiteX782" fmla="*/ 3569819 w 9124939"/>
              <a:gd name="connsiteY782" fmla="*/ 5660383 h 6507156"/>
              <a:gd name="connsiteX783" fmla="*/ 3563494 w 9124939"/>
              <a:gd name="connsiteY783" fmla="*/ 5650858 h 6507156"/>
              <a:gd name="connsiteX784" fmla="*/ 3569503 w 9124939"/>
              <a:gd name="connsiteY784" fmla="*/ 5637523 h 6507156"/>
              <a:gd name="connsiteX785" fmla="*/ 3560015 w 9124939"/>
              <a:gd name="connsiteY785" fmla="*/ 5619426 h 6507156"/>
              <a:gd name="connsiteX786" fmla="*/ 3544203 w 9124939"/>
              <a:gd name="connsiteY786" fmla="*/ 5609266 h 6507156"/>
              <a:gd name="connsiteX787" fmla="*/ 3539775 w 9124939"/>
              <a:gd name="connsiteY787" fmla="*/ 5618791 h 6507156"/>
              <a:gd name="connsiteX788" fmla="*/ 3535348 w 9124939"/>
              <a:gd name="connsiteY788" fmla="*/ 5597518 h 6507156"/>
              <a:gd name="connsiteX789" fmla="*/ 3541673 w 9124939"/>
              <a:gd name="connsiteY789" fmla="*/ 5583866 h 6507156"/>
              <a:gd name="connsiteX790" fmla="*/ 3535980 w 9124939"/>
              <a:gd name="connsiteY790" fmla="*/ 5559736 h 6507156"/>
              <a:gd name="connsiteX791" fmla="*/ 3544519 w 9124939"/>
              <a:gd name="connsiteY791" fmla="*/ 5554338 h 6507156"/>
              <a:gd name="connsiteX792" fmla="*/ 3548630 w 9124939"/>
              <a:gd name="connsiteY792" fmla="*/ 5539416 h 6507156"/>
              <a:gd name="connsiteX793" fmla="*/ 3554955 w 9124939"/>
              <a:gd name="connsiteY793" fmla="*/ 5544813 h 6507156"/>
              <a:gd name="connsiteX794" fmla="*/ 3545468 w 9124939"/>
              <a:gd name="connsiteY794" fmla="*/ 5559736 h 6507156"/>
              <a:gd name="connsiteX795" fmla="*/ 3553058 w 9124939"/>
              <a:gd name="connsiteY795" fmla="*/ 5571166 h 6507156"/>
              <a:gd name="connsiteX796" fmla="*/ 3570135 w 9124939"/>
              <a:gd name="connsiteY796" fmla="*/ 5579421 h 6507156"/>
              <a:gd name="connsiteX797" fmla="*/ 3590059 w 9124939"/>
              <a:gd name="connsiteY797" fmla="*/ 5581326 h 6507156"/>
              <a:gd name="connsiteX798" fmla="*/ 3597333 w 9124939"/>
              <a:gd name="connsiteY798" fmla="*/ 5565451 h 6507156"/>
              <a:gd name="connsiteX799" fmla="*/ 3618521 w 9124939"/>
              <a:gd name="connsiteY799" fmla="*/ 5552751 h 6507156"/>
              <a:gd name="connsiteX800" fmla="*/ 3631804 w 9124939"/>
              <a:gd name="connsiteY800" fmla="*/ 5543226 h 6507156"/>
              <a:gd name="connsiteX801" fmla="*/ 3635915 w 9124939"/>
              <a:gd name="connsiteY801" fmla="*/ 5532431 h 6507156"/>
              <a:gd name="connsiteX802" fmla="*/ 7769216 w 9124939"/>
              <a:gd name="connsiteY802" fmla="*/ 5443627 h 6507156"/>
              <a:gd name="connsiteX803" fmla="*/ 7770747 w 9124939"/>
              <a:gd name="connsiteY803" fmla="*/ 5450018 h 6507156"/>
              <a:gd name="connsiteX804" fmla="*/ 7770737 w 9124939"/>
              <a:gd name="connsiteY804" fmla="*/ 5450018 h 6507156"/>
              <a:gd name="connsiteX805" fmla="*/ 7769213 w 9124939"/>
              <a:gd name="connsiteY805" fmla="*/ 5443660 h 6507156"/>
              <a:gd name="connsiteX806" fmla="*/ 7769216 w 9124939"/>
              <a:gd name="connsiteY806" fmla="*/ 5443627 h 6507156"/>
              <a:gd name="connsiteX807" fmla="*/ 7770734 w 9124939"/>
              <a:gd name="connsiteY807" fmla="*/ 5425373 h 6507156"/>
              <a:gd name="connsiteX808" fmla="*/ 7770384 w 9124939"/>
              <a:gd name="connsiteY808" fmla="*/ 5427113 h 6507156"/>
              <a:gd name="connsiteX809" fmla="*/ 7769605 w 9124939"/>
              <a:gd name="connsiteY809" fmla="*/ 5430469 h 6507156"/>
              <a:gd name="connsiteX810" fmla="*/ 7769625 w 9124939"/>
              <a:gd name="connsiteY810" fmla="*/ 5429585 h 6507156"/>
              <a:gd name="connsiteX811" fmla="*/ 7770734 w 9124939"/>
              <a:gd name="connsiteY811" fmla="*/ 5425373 h 6507156"/>
              <a:gd name="connsiteX812" fmla="*/ 7844088 w 9124939"/>
              <a:gd name="connsiteY812" fmla="*/ 5405408 h 6507156"/>
              <a:gd name="connsiteX813" fmla="*/ 7839169 w 9124939"/>
              <a:gd name="connsiteY813" fmla="*/ 5410220 h 6507156"/>
              <a:gd name="connsiteX814" fmla="*/ 7836856 w 9124939"/>
              <a:gd name="connsiteY814" fmla="*/ 5408833 h 6507156"/>
              <a:gd name="connsiteX815" fmla="*/ 7838925 w 9124939"/>
              <a:gd name="connsiteY815" fmla="*/ 5407376 h 6507156"/>
              <a:gd name="connsiteX816" fmla="*/ 7844088 w 9124939"/>
              <a:gd name="connsiteY816" fmla="*/ 5405408 h 6507156"/>
              <a:gd name="connsiteX817" fmla="*/ 7869299 w 9124939"/>
              <a:gd name="connsiteY817" fmla="*/ 5395909 h 6507156"/>
              <a:gd name="connsiteX818" fmla="*/ 7878751 w 9124939"/>
              <a:gd name="connsiteY818" fmla="*/ 5395909 h 6507156"/>
              <a:gd name="connsiteX819" fmla="*/ 7863057 w 9124939"/>
              <a:gd name="connsiteY819" fmla="*/ 5401639 h 6507156"/>
              <a:gd name="connsiteX820" fmla="*/ 7839676 w 9124939"/>
              <a:gd name="connsiteY820" fmla="*/ 5410553 h 6507156"/>
              <a:gd name="connsiteX821" fmla="*/ 7845532 w 9124939"/>
              <a:gd name="connsiteY821" fmla="*/ 5404857 h 6507156"/>
              <a:gd name="connsiteX822" fmla="*/ 7862306 w 9124939"/>
              <a:gd name="connsiteY822" fmla="*/ 5398462 h 6507156"/>
              <a:gd name="connsiteX823" fmla="*/ 7869299 w 9124939"/>
              <a:gd name="connsiteY823" fmla="*/ 5395909 h 6507156"/>
              <a:gd name="connsiteX824" fmla="*/ 4376723 w 9124939"/>
              <a:gd name="connsiteY824" fmla="*/ 5322881 h 6507156"/>
              <a:gd name="connsiteX825" fmla="*/ 4387836 w 9124939"/>
              <a:gd name="connsiteY825" fmla="*/ 5324001 h 6507156"/>
              <a:gd name="connsiteX826" fmla="*/ 4381774 w 9124939"/>
              <a:gd name="connsiteY826" fmla="*/ 5327644 h 6507156"/>
              <a:gd name="connsiteX827" fmla="*/ 4376723 w 9124939"/>
              <a:gd name="connsiteY827" fmla="*/ 5322881 h 6507156"/>
              <a:gd name="connsiteX828" fmla="*/ 4422058 w 9124939"/>
              <a:gd name="connsiteY828" fmla="*/ 5319706 h 6507156"/>
              <a:gd name="connsiteX829" fmla="*/ 4434549 w 9124939"/>
              <a:gd name="connsiteY829" fmla="*/ 5326809 h 6507156"/>
              <a:gd name="connsiteX830" fmla="*/ 4456098 w 9124939"/>
              <a:gd name="connsiteY830" fmla="*/ 5332944 h 6507156"/>
              <a:gd name="connsiteX831" fmla="*/ 4454849 w 9124939"/>
              <a:gd name="connsiteY831" fmla="*/ 5338756 h 6507156"/>
              <a:gd name="connsiteX832" fmla="*/ 4430490 w 9124939"/>
              <a:gd name="connsiteY832" fmla="*/ 5332621 h 6507156"/>
              <a:gd name="connsiteX833" fmla="*/ 4417998 w 9124939"/>
              <a:gd name="connsiteY833" fmla="*/ 5321643 h 6507156"/>
              <a:gd name="connsiteX834" fmla="*/ 4422058 w 9124939"/>
              <a:gd name="connsiteY834" fmla="*/ 5319706 h 6507156"/>
              <a:gd name="connsiteX835" fmla="*/ 3765217 w 9124939"/>
              <a:gd name="connsiteY835" fmla="*/ 5319706 h 6507156"/>
              <a:gd name="connsiteX836" fmla="*/ 3768710 w 9124939"/>
              <a:gd name="connsiteY836" fmla="*/ 5328574 h 6507156"/>
              <a:gd name="connsiteX837" fmla="*/ 3767757 w 9124939"/>
              <a:gd name="connsiteY837" fmla="*/ 5335143 h 6507156"/>
              <a:gd name="connsiteX838" fmla="*/ 3761407 w 9124939"/>
              <a:gd name="connsiteY838" fmla="*/ 5337114 h 6507156"/>
              <a:gd name="connsiteX839" fmla="*/ 3765535 w 9124939"/>
              <a:gd name="connsiteY839" fmla="*/ 5346639 h 6507156"/>
              <a:gd name="connsiteX840" fmla="*/ 3758232 w 9124939"/>
              <a:gd name="connsiteY840" fmla="*/ 5348281 h 6507156"/>
              <a:gd name="connsiteX841" fmla="*/ 3753787 w 9124939"/>
              <a:gd name="connsiteY841" fmla="*/ 5338427 h 6507156"/>
              <a:gd name="connsiteX842" fmla="*/ 3736960 w 9124939"/>
              <a:gd name="connsiteY842" fmla="*/ 5340398 h 6507156"/>
              <a:gd name="connsiteX843" fmla="*/ 3730610 w 9124939"/>
              <a:gd name="connsiteY843" fmla="*/ 5330873 h 6507156"/>
              <a:gd name="connsiteX844" fmla="*/ 3753787 w 9124939"/>
              <a:gd name="connsiteY844" fmla="*/ 5328574 h 6507156"/>
              <a:gd name="connsiteX845" fmla="*/ 3765217 w 9124939"/>
              <a:gd name="connsiteY845" fmla="*/ 5319706 h 6507156"/>
              <a:gd name="connsiteX846" fmla="*/ 4358625 w 9124939"/>
              <a:gd name="connsiteY846" fmla="*/ 5299068 h 6507156"/>
              <a:gd name="connsiteX847" fmla="*/ 4376087 w 9124939"/>
              <a:gd name="connsiteY847" fmla="*/ 5309061 h 6507156"/>
              <a:gd name="connsiteX848" fmla="*/ 4389740 w 9124939"/>
              <a:gd name="connsiteY848" fmla="*/ 5306251 h 6507156"/>
              <a:gd name="connsiteX849" fmla="*/ 4410060 w 9124939"/>
              <a:gd name="connsiteY849" fmla="*/ 5313121 h 6507156"/>
              <a:gd name="connsiteX850" fmla="*/ 4389740 w 9124939"/>
              <a:gd name="connsiteY850" fmla="*/ 5311872 h 6507156"/>
              <a:gd name="connsiteX851" fmla="*/ 4377675 w 9124939"/>
              <a:gd name="connsiteY851" fmla="*/ 5318118 h 6507156"/>
              <a:gd name="connsiteX852" fmla="*/ 4346560 w 9124939"/>
              <a:gd name="connsiteY852" fmla="*/ 5301254 h 6507156"/>
              <a:gd name="connsiteX853" fmla="*/ 4358625 w 9124939"/>
              <a:gd name="connsiteY853" fmla="*/ 5299068 h 6507156"/>
              <a:gd name="connsiteX854" fmla="*/ 3666395 w 9124939"/>
              <a:gd name="connsiteY854" fmla="*/ 5294306 h 6507156"/>
              <a:gd name="connsiteX855" fmla="*/ 3668313 w 9124939"/>
              <a:gd name="connsiteY855" fmla="*/ 5335204 h 6507156"/>
              <a:gd name="connsiteX856" fmla="*/ 3665116 w 9124939"/>
              <a:gd name="connsiteY856" fmla="*/ 5350105 h 6507156"/>
              <a:gd name="connsiteX857" fmla="*/ 3678223 w 9124939"/>
              <a:gd name="connsiteY857" fmla="*/ 5377370 h 6507156"/>
              <a:gd name="connsiteX858" fmla="*/ 3675346 w 9124939"/>
              <a:gd name="connsiteY858" fmla="*/ 5421439 h 6507156"/>
              <a:gd name="connsiteX859" fmla="*/ 3663838 w 9124939"/>
              <a:gd name="connsiteY859" fmla="*/ 5450290 h 6507156"/>
              <a:gd name="connsiteX860" fmla="*/ 3660641 w 9124939"/>
              <a:gd name="connsiteY860" fmla="*/ 5464874 h 6507156"/>
              <a:gd name="connsiteX861" fmla="*/ 3651371 w 9124939"/>
              <a:gd name="connsiteY861" fmla="*/ 5488018 h 6507156"/>
              <a:gd name="connsiteX862" fmla="*/ 3643059 w 9124939"/>
              <a:gd name="connsiteY862" fmla="*/ 5507040 h 6507156"/>
              <a:gd name="connsiteX863" fmla="*/ 3641781 w 9124939"/>
              <a:gd name="connsiteY863" fmla="*/ 5513381 h 6507156"/>
              <a:gd name="connsiteX864" fmla="*/ 3633469 w 9124939"/>
              <a:gd name="connsiteY864" fmla="*/ 5508308 h 6507156"/>
              <a:gd name="connsiteX865" fmla="*/ 3625797 w 9124939"/>
              <a:gd name="connsiteY865" fmla="*/ 5506406 h 6507156"/>
              <a:gd name="connsiteX866" fmla="*/ 3624838 w 9124939"/>
              <a:gd name="connsiteY866" fmla="*/ 5501016 h 6507156"/>
              <a:gd name="connsiteX867" fmla="*/ 3615248 w 9124939"/>
              <a:gd name="connsiteY867" fmla="*/ 5496895 h 6507156"/>
              <a:gd name="connsiteX868" fmla="*/ 3604379 w 9124939"/>
              <a:gd name="connsiteY868" fmla="*/ 5488652 h 6507156"/>
              <a:gd name="connsiteX869" fmla="*/ 3612051 w 9124939"/>
              <a:gd name="connsiteY869" fmla="*/ 5470580 h 6507156"/>
              <a:gd name="connsiteX870" fmla="*/ 3605019 w 9124939"/>
              <a:gd name="connsiteY870" fmla="*/ 5467410 h 6507156"/>
              <a:gd name="connsiteX871" fmla="*/ 3593511 w 9124939"/>
              <a:gd name="connsiteY871" fmla="*/ 5462020 h 6507156"/>
              <a:gd name="connsiteX872" fmla="*/ 3597666 w 9124939"/>
              <a:gd name="connsiteY872" fmla="*/ 5455679 h 6507156"/>
              <a:gd name="connsiteX873" fmla="*/ 3598625 w 9124939"/>
              <a:gd name="connsiteY873" fmla="*/ 5446485 h 6507156"/>
              <a:gd name="connsiteX874" fmla="*/ 3595429 w 9124939"/>
              <a:gd name="connsiteY874" fmla="*/ 5443315 h 6507156"/>
              <a:gd name="connsiteX875" fmla="*/ 3595429 w 9124939"/>
              <a:gd name="connsiteY875" fmla="*/ 5428731 h 6507156"/>
              <a:gd name="connsiteX876" fmla="*/ 3590953 w 9124939"/>
              <a:gd name="connsiteY876" fmla="*/ 5417952 h 6507156"/>
              <a:gd name="connsiteX877" fmla="*/ 3584560 w 9124939"/>
              <a:gd name="connsiteY877" fmla="*/ 5404636 h 6507156"/>
              <a:gd name="connsiteX878" fmla="*/ 3585519 w 9124939"/>
              <a:gd name="connsiteY878" fmla="*/ 5391954 h 6507156"/>
              <a:gd name="connsiteX879" fmla="*/ 3595109 w 9124939"/>
              <a:gd name="connsiteY879" fmla="*/ 5389735 h 6507156"/>
              <a:gd name="connsiteX880" fmla="*/ 3593830 w 9124939"/>
              <a:gd name="connsiteY880" fmla="*/ 5367542 h 6507156"/>
              <a:gd name="connsiteX881" fmla="*/ 3613969 w 9124939"/>
              <a:gd name="connsiteY881" fmla="*/ 5356763 h 6507156"/>
              <a:gd name="connsiteX882" fmla="*/ 3618125 w 9124939"/>
              <a:gd name="connsiteY882" fmla="*/ 5345349 h 6507156"/>
              <a:gd name="connsiteX883" fmla="*/ 3631871 w 9124939"/>
              <a:gd name="connsiteY883" fmla="*/ 5334570 h 6507156"/>
              <a:gd name="connsiteX884" fmla="*/ 3644658 w 9124939"/>
              <a:gd name="connsiteY884" fmla="*/ 5340911 h 6507156"/>
              <a:gd name="connsiteX885" fmla="*/ 3652330 w 9124939"/>
              <a:gd name="connsiteY885" fmla="*/ 5333619 h 6507156"/>
              <a:gd name="connsiteX886" fmla="*/ 3648494 w 9124939"/>
              <a:gd name="connsiteY886" fmla="*/ 5317767 h 6507156"/>
              <a:gd name="connsiteX887" fmla="*/ 3656166 w 9124939"/>
              <a:gd name="connsiteY887" fmla="*/ 5297476 h 6507156"/>
              <a:gd name="connsiteX888" fmla="*/ 3666395 w 9124939"/>
              <a:gd name="connsiteY888" fmla="*/ 5294306 h 6507156"/>
              <a:gd name="connsiteX889" fmla="*/ 4310084 w 9124939"/>
              <a:gd name="connsiteY889" fmla="*/ 5281606 h 6507156"/>
              <a:gd name="connsiteX890" fmla="*/ 4314810 w 9124939"/>
              <a:gd name="connsiteY890" fmla="*/ 5283464 h 6507156"/>
              <a:gd name="connsiteX891" fmla="*/ 4304768 w 9124939"/>
              <a:gd name="connsiteY891" fmla="*/ 5294306 h 6507156"/>
              <a:gd name="connsiteX892" fmla="*/ 4304177 w 9124939"/>
              <a:gd name="connsiteY892" fmla="*/ 5289969 h 6507156"/>
              <a:gd name="connsiteX893" fmla="*/ 4302110 w 9124939"/>
              <a:gd name="connsiteY893" fmla="*/ 5284394 h 6507156"/>
              <a:gd name="connsiteX894" fmla="*/ 4310084 w 9124939"/>
              <a:gd name="connsiteY894" fmla="*/ 5281606 h 6507156"/>
              <a:gd name="connsiteX895" fmla="*/ 4330685 w 9124939"/>
              <a:gd name="connsiteY895" fmla="*/ 5260968 h 6507156"/>
              <a:gd name="connsiteX896" fmla="*/ 4359914 w 9124939"/>
              <a:gd name="connsiteY896" fmla="*/ 5268061 h 6507156"/>
              <a:gd name="connsiteX897" fmla="*/ 4391010 w 9124939"/>
              <a:gd name="connsiteY897" fmla="*/ 5272114 h 6507156"/>
              <a:gd name="connsiteX898" fmla="*/ 4391010 w 9124939"/>
              <a:gd name="connsiteY898" fmla="*/ 5276843 h 6507156"/>
              <a:gd name="connsiteX899" fmla="*/ 4360536 w 9124939"/>
              <a:gd name="connsiteY899" fmla="*/ 5275829 h 6507156"/>
              <a:gd name="connsiteX900" fmla="*/ 4333483 w 9124939"/>
              <a:gd name="connsiteY900" fmla="*/ 5268736 h 6507156"/>
              <a:gd name="connsiteX901" fmla="*/ 4330685 w 9124939"/>
              <a:gd name="connsiteY901" fmla="*/ 5260968 h 6507156"/>
              <a:gd name="connsiteX902" fmla="*/ 4355278 w 9124939"/>
              <a:gd name="connsiteY902" fmla="*/ 5241918 h 6507156"/>
              <a:gd name="connsiteX903" fmla="*/ 4371961 w 9124939"/>
              <a:gd name="connsiteY903" fmla="*/ 5249994 h 6507156"/>
              <a:gd name="connsiteX904" fmla="*/ 4368498 w 9124939"/>
              <a:gd name="connsiteY904" fmla="*/ 5256206 h 6507156"/>
              <a:gd name="connsiteX905" fmla="*/ 4351186 w 9124939"/>
              <a:gd name="connsiteY905" fmla="*/ 5254963 h 6507156"/>
              <a:gd name="connsiteX906" fmla="*/ 4339225 w 9124939"/>
              <a:gd name="connsiteY906" fmla="*/ 5251547 h 6507156"/>
              <a:gd name="connsiteX907" fmla="*/ 4335763 w 9124939"/>
              <a:gd name="connsiteY907" fmla="*/ 5246887 h 6507156"/>
              <a:gd name="connsiteX908" fmla="*/ 4335448 w 9124939"/>
              <a:gd name="connsiteY908" fmla="*/ 5242228 h 6507156"/>
              <a:gd name="connsiteX909" fmla="*/ 4355278 w 9124939"/>
              <a:gd name="connsiteY909" fmla="*/ 5241918 h 6507156"/>
              <a:gd name="connsiteX910" fmla="*/ 4313833 w 9124939"/>
              <a:gd name="connsiteY910" fmla="*/ 5237156 h 6507156"/>
              <a:gd name="connsiteX911" fmla="*/ 4329098 w 9124939"/>
              <a:gd name="connsiteY911" fmla="*/ 5246681 h 6507156"/>
              <a:gd name="connsiteX912" fmla="*/ 4319634 w 9124939"/>
              <a:gd name="connsiteY912" fmla="*/ 5245452 h 6507156"/>
              <a:gd name="connsiteX913" fmla="*/ 4305285 w 9124939"/>
              <a:gd name="connsiteY913" fmla="*/ 5237463 h 6507156"/>
              <a:gd name="connsiteX914" fmla="*/ 4313833 w 9124939"/>
              <a:gd name="connsiteY914" fmla="*/ 5237156 h 6507156"/>
              <a:gd name="connsiteX915" fmla="*/ 3514931 w 9124939"/>
              <a:gd name="connsiteY915" fmla="*/ 5166062 h 6507156"/>
              <a:gd name="connsiteX916" fmla="*/ 3506434 w 9124939"/>
              <a:gd name="connsiteY916" fmla="*/ 5174556 h 6507156"/>
              <a:gd name="connsiteX917" fmla="*/ 3506482 w 9124939"/>
              <a:gd name="connsiteY917" fmla="*/ 5174654 h 6507156"/>
              <a:gd name="connsiteX918" fmla="*/ 3514948 w 9124939"/>
              <a:gd name="connsiteY918" fmla="*/ 5166170 h 6507156"/>
              <a:gd name="connsiteX919" fmla="*/ 3514931 w 9124939"/>
              <a:gd name="connsiteY919" fmla="*/ 5166062 h 6507156"/>
              <a:gd name="connsiteX920" fmla="*/ 4165585 w 9124939"/>
              <a:gd name="connsiteY920" fmla="*/ 5118093 h 6507156"/>
              <a:gd name="connsiteX921" fmla="*/ 4189515 w 9124939"/>
              <a:gd name="connsiteY921" fmla="*/ 5141324 h 6507156"/>
              <a:gd name="connsiteX922" fmla="*/ 4203685 w 9124939"/>
              <a:gd name="connsiteY922" fmla="*/ 5156193 h 6507156"/>
              <a:gd name="connsiteX923" fmla="*/ 4186052 w 9124939"/>
              <a:gd name="connsiteY923" fmla="*/ 5146281 h 6507156"/>
              <a:gd name="connsiteX924" fmla="*/ 4174087 w 9124939"/>
              <a:gd name="connsiteY924" fmla="*/ 5131722 h 6507156"/>
              <a:gd name="connsiteX925" fmla="*/ 4165585 w 9124939"/>
              <a:gd name="connsiteY925" fmla="*/ 5118093 h 6507156"/>
              <a:gd name="connsiteX926" fmla="*/ 4181460 w 9124939"/>
              <a:gd name="connsiteY926" fmla="*/ 5113331 h 6507156"/>
              <a:gd name="connsiteX927" fmla="*/ 4209697 w 9124939"/>
              <a:gd name="connsiteY927" fmla="*/ 5132898 h 6507156"/>
              <a:gd name="connsiteX928" fmla="*/ 4211623 w 9124939"/>
              <a:gd name="connsiteY928" fmla="*/ 5141906 h 6507156"/>
              <a:gd name="connsiteX929" fmla="*/ 4181460 w 9124939"/>
              <a:gd name="connsiteY929" fmla="*/ 5113331 h 6507156"/>
              <a:gd name="connsiteX930" fmla="*/ 4194160 w 9124939"/>
              <a:gd name="connsiteY930" fmla="*/ 5111743 h 6507156"/>
              <a:gd name="connsiteX931" fmla="*/ 4208448 w 9124939"/>
              <a:gd name="connsiteY931" fmla="*/ 5118141 h 6507156"/>
              <a:gd name="connsiteX932" fmla="*/ 4204025 w 9124939"/>
              <a:gd name="connsiteY932" fmla="*/ 5122856 h 6507156"/>
              <a:gd name="connsiteX933" fmla="*/ 4194160 w 9124939"/>
              <a:gd name="connsiteY933" fmla="*/ 5111743 h 6507156"/>
              <a:gd name="connsiteX934" fmla="*/ 4179622 w 9124939"/>
              <a:gd name="connsiteY934" fmla="*/ 5075231 h 6507156"/>
              <a:gd name="connsiteX935" fmla="*/ 4200892 w 9124939"/>
              <a:gd name="connsiteY935" fmla="*/ 5088248 h 6507156"/>
              <a:gd name="connsiteX936" fmla="*/ 4202826 w 9124939"/>
              <a:gd name="connsiteY936" fmla="*/ 5093328 h 6507156"/>
              <a:gd name="connsiteX937" fmla="*/ 4196380 w 9124939"/>
              <a:gd name="connsiteY937" fmla="*/ 5091741 h 6507156"/>
              <a:gd name="connsiteX938" fmla="*/ 4209271 w 9124939"/>
              <a:gd name="connsiteY938" fmla="*/ 5103171 h 6507156"/>
              <a:gd name="connsiteX939" fmla="*/ 4217973 w 9124939"/>
              <a:gd name="connsiteY939" fmla="*/ 5109838 h 6507156"/>
              <a:gd name="connsiteX940" fmla="*/ 4216684 w 9124939"/>
              <a:gd name="connsiteY940" fmla="*/ 5113331 h 6507156"/>
              <a:gd name="connsiteX941" fmla="*/ 4197992 w 9124939"/>
              <a:gd name="connsiteY941" fmla="*/ 5099043 h 6507156"/>
              <a:gd name="connsiteX942" fmla="*/ 4199281 w 9124939"/>
              <a:gd name="connsiteY942" fmla="*/ 5107298 h 6507156"/>
              <a:gd name="connsiteX943" fmla="*/ 4187034 w 9124939"/>
              <a:gd name="connsiteY943" fmla="*/ 5095233 h 6507156"/>
              <a:gd name="connsiteX944" fmla="*/ 4178333 w 9124939"/>
              <a:gd name="connsiteY944" fmla="*/ 5083803 h 6507156"/>
              <a:gd name="connsiteX945" fmla="*/ 4175110 w 9124939"/>
              <a:gd name="connsiteY945" fmla="*/ 5075866 h 6507156"/>
              <a:gd name="connsiteX946" fmla="*/ 4179622 w 9124939"/>
              <a:gd name="connsiteY946" fmla="*/ 5075231 h 6507156"/>
              <a:gd name="connsiteX947" fmla="*/ 4137792 w 9124939"/>
              <a:gd name="connsiteY947" fmla="*/ 5073643 h 6507156"/>
              <a:gd name="connsiteX948" fmla="*/ 4152270 w 9124939"/>
              <a:gd name="connsiteY948" fmla="*/ 5090235 h 6507156"/>
              <a:gd name="connsiteX949" fmla="*/ 4152886 w 9124939"/>
              <a:gd name="connsiteY949" fmla="*/ 5101296 h 6507156"/>
              <a:gd name="connsiteX950" fmla="*/ 4148881 w 9124939"/>
              <a:gd name="connsiteY950" fmla="*/ 5102218 h 6507156"/>
              <a:gd name="connsiteX951" fmla="*/ 4146109 w 9124939"/>
              <a:gd name="connsiteY951" fmla="*/ 5094844 h 6507156"/>
              <a:gd name="connsiteX952" fmla="*/ 4139949 w 9124939"/>
              <a:gd name="connsiteY952" fmla="*/ 5092078 h 6507156"/>
              <a:gd name="connsiteX953" fmla="*/ 4133788 w 9124939"/>
              <a:gd name="connsiteY953" fmla="*/ 5084090 h 6507156"/>
              <a:gd name="connsiteX954" fmla="*/ 4132248 w 9124939"/>
              <a:gd name="connsiteY954" fmla="*/ 5075794 h 6507156"/>
              <a:gd name="connsiteX955" fmla="*/ 4137792 w 9124939"/>
              <a:gd name="connsiteY955" fmla="*/ 5073643 h 6507156"/>
              <a:gd name="connsiteX956" fmla="*/ 4175006 w 9124939"/>
              <a:gd name="connsiteY956" fmla="*/ 5057768 h 6507156"/>
              <a:gd name="connsiteX957" fmla="*/ 4183438 w 9124939"/>
              <a:gd name="connsiteY957" fmla="*/ 5069516 h 6507156"/>
              <a:gd name="connsiteX958" fmla="*/ 4187810 w 9124939"/>
              <a:gd name="connsiteY958" fmla="*/ 5075231 h 6507156"/>
              <a:gd name="connsiteX959" fmla="*/ 4171571 w 9124939"/>
              <a:gd name="connsiteY959" fmla="*/ 5066023 h 6507156"/>
              <a:gd name="connsiteX960" fmla="*/ 4168760 w 9124939"/>
              <a:gd name="connsiteY960" fmla="*/ 5060625 h 6507156"/>
              <a:gd name="connsiteX961" fmla="*/ 4175006 w 9124939"/>
              <a:gd name="connsiteY961" fmla="*/ 5057768 h 6507156"/>
              <a:gd name="connsiteX962" fmla="*/ 4128755 w 9124939"/>
              <a:gd name="connsiteY962" fmla="*/ 5010143 h 6507156"/>
              <a:gd name="connsiteX963" fmla="*/ 4136693 w 9124939"/>
              <a:gd name="connsiteY963" fmla="*/ 5011091 h 6507156"/>
              <a:gd name="connsiteX964" fmla="*/ 4137963 w 9124939"/>
              <a:gd name="connsiteY964" fmla="*/ 5024363 h 6507156"/>
              <a:gd name="connsiteX965" fmla="*/ 4142725 w 9124939"/>
              <a:gd name="connsiteY965" fmla="*/ 5030050 h 6507156"/>
              <a:gd name="connsiteX966" fmla="*/ 4149075 w 9124939"/>
              <a:gd name="connsiteY966" fmla="*/ 5041426 h 6507156"/>
              <a:gd name="connsiteX967" fmla="*/ 4154473 w 9124939"/>
              <a:gd name="connsiteY967" fmla="*/ 5076818 h 6507156"/>
              <a:gd name="connsiteX968" fmla="*/ 4148123 w 9124939"/>
              <a:gd name="connsiteY968" fmla="*/ 5076186 h 6507156"/>
              <a:gd name="connsiteX969" fmla="*/ 4143678 w 9124939"/>
              <a:gd name="connsiteY969" fmla="*/ 5070498 h 6507156"/>
              <a:gd name="connsiteX970" fmla="*/ 4134152 w 9124939"/>
              <a:gd name="connsiteY970" fmla="*/ 5061018 h 6507156"/>
              <a:gd name="connsiteX971" fmla="*/ 4130660 w 9124939"/>
              <a:gd name="connsiteY971" fmla="*/ 5049642 h 6507156"/>
              <a:gd name="connsiteX972" fmla="*/ 4132882 w 9124939"/>
              <a:gd name="connsiteY972" fmla="*/ 5043322 h 6507156"/>
              <a:gd name="connsiteX973" fmla="*/ 4138598 w 9124939"/>
              <a:gd name="connsiteY973" fmla="*/ 5047746 h 6507156"/>
              <a:gd name="connsiteX974" fmla="*/ 4139868 w 9124939"/>
              <a:gd name="connsiteY974" fmla="*/ 5043322 h 6507156"/>
              <a:gd name="connsiteX975" fmla="*/ 4139868 w 9124939"/>
              <a:gd name="connsiteY975" fmla="*/ 5034158 h 6507156"/>
              <a:gd name="connsiteX976" fmla="*/ 4127485 w 9124939"/>
              <a:gd name="connsiteY976" fmla="*/ 5019939 h 6507156"/>
              <a:gd name="connsiteX977" fmla="*/ 4128755 w 9124939"/>
              <a:gd name="connsiteY977" fmla="*/ 5010143 h 6507156"/>
              <a:gd name="connsiteX978" fmla="*/ 4154472 w 9124939"/>
              <a:gd name="connsiteY978" fmla="*/ 5003793 h 6507156"/>
              <a:gd name="connsiteX979" fmla="*/ 4160187 w 9124939"/>
              <a:gd name="connsiteY979" fmla="*/ 5003793 h 6507156"/>
              <a:gd name="connsiteX980" fmla="*/ 4175110 w 9124939"/>
              <a:gd name="connsiteY980" fmla="*/ 5026018 h 6507156"/>
              <a:gd name="connsiteX981" fmla="*/ 4179872 w 9124939"/>
              <a:gd name="connsiteY981" fmla="*/ 5030145 h 6507156"/>
              <a:gd name="connsiteX982" fmla="*/ 4175745 w 9124939"/>
              <a:gd name="connsiteY982" fmla="*/ 5036495 h 6507156"/>
              <a:gd name="connsiteX983" fmla="*/ 4183682 w 9124939"/>
              <a:gd name="connsiteY983" fmla="*/ 5045703 h 6507156"/>
              <a:gd name="connsiteX984" fmla="*/ 4190985 w 9124939"/>
              <a:gd name="connsiteY984" fmla="*/ 5060943 h 6507156"/>
              <a:gd name="connsiteX985" fmla="*/ 4188127 w 9124939"/>
              <a:gd name="connsiteY985" fmla="*/ 5056180 h 6507156"/>
              <a:gd name="connsiteX986" fmla="*/ 4181777 w 9124939"/>
              <a:gd name="connsiteY986" fmla="*/ 5053323 h 6507156"/>
              <a:gd name="connsiteX987" fmla="*/ 4169712 w 9124939"/>
              <a:gd name="connsiteY987" fmla="*/ 5046655 h 6507156"/>
              <a:gd name="connsiteX988" fmla="*/ 4165902 w 9124939"/>
              <a:gd name="connsiteY988" fmla="*/ 5034590 h 6507156"/>
              <a:gd name="connsiteX989" fmla="*/ 4162727 w 9124939"/>
              <a:gd name="connsiteY989" fmla="*/ 5033955 h 6507156"/>
              <a:gd name="connsiteX990" fmla="*/ 4148122 w 9124939"/>
              <a:gd name="connsiteY990" fmla="*/ 5024113 h 6507156"/>
              <a:gd name="connsiteX991" fmla="*/ 4146535 w 9124939"/>
              <a:gd name="connsiteY991" fmla="*/ 5013000 h 6507156"/>
              <a:gd name="connsiteX992" fmla="*/ 4154472 w 9124939"/>
              <a:gd name="connsiteY992" fmla="*/ 5012365 h 6507156"/>
              <a:gd name="connsiteX993" fmla="*/ 4154472 w 9124939"/>
              <a:gd name="connsiteY993" fmla="*/ 5003793 h 6507156"/>
              <a:gd name="connsiteX994" fmla="*/ 6044912 w 9124939"/>
              <a:gd name="connsiteY994" fmla="*/ 4868859 h 6507156"/>
              <a:gd name="connsiteX995" fmla="*/ 6048364 w 9124939"/>
              <a:gd name="connsiteY995" fmla="*/ 4875396 h 6507156"/>
              <a:gd name="connsiteX996" fmla="*/ 6047328 w 9124939"/>
              <a:gd name="connsiteY996" fmla="*/ 4879972 h 6507156"/>
              <a:gd name="connsiteX997" fmla="*/ 6040426 w 9124939"/>
              <a:gd name="connsiteY997" fmla="*/ 4872127 h 6507156"/>
              <a:gd name="connsiteX998" fmla="*/ 6044912 w 9124939"/>
              <a:gd name="connsiteY998" fmla="*/ 4868859 h 6507156"/>
              <a:gd name="connsiteX999" fmla="*/ 6148376 w 9124939"/>
              <a:gd name="connsiteY999" fmla="*/ 4841871 h 6507156"/>
              <a:gd name="connsiteX1000" fmla="*/ 6140121 w 9124939"/>
              <a:gd name="connsiteY1000" fmla="*/ 4854456 h 6507156"/>
              <a:gd name="connsiteX1001" fmla="*/ 6133771 w 9124939"/>
              <a:gd name="connsiteY1001" fmla="*/ 4876796 h 6507156"/>
              <a:gd name="connsiteX1002" fmla="*/ 6122976 w 9124939"/>
              <a:gd name="connsiteY1002" fmla="*/ 4867042 h 6507156"/>
              <a:gd name="connsiteX1003" fmla="*/ 6126151 w 9124939"/>
              <a:gd name="connsiteY1003" fmla="*/ 4859805 h 6507156"/>
              <a:gd name="connsiteX1004" fmla="*/ 6142343 w 9124939"/>
              <a:gd name="connsiteY1004" fmla="*/ 4847220 h 6507156"/>
              <a:gd name="connsiteX1005" fmla="*/ 6148376 w 9124939"/>
              <a:gd name="connsiteY1005" fmla="*/ 4841871 h 6507156"/>
              <a:gd name="connsiteX1006" fmla="*/ 5640559 w 9124939"/>
              <a:gd name="connsiteY1006" fmla="*/ 4822639 h 6507156"/>
              <a:gd name="connsiteX1007" fmla="*/ 5640070 w 9124939"/>
              <a:gd name="connsiteY1007" fmla="*/ 4823129 h 6507156"/>
              <a:gd name="connsiteX1008" fmla="*/ 5640694 w 9124939"/>
              <a:gd name="connsiteY1008" fmla="*/ 4822816 h 6507156"/>
              <a:gd name="connsiteX1009" fmla="*/ 5640559 w 9124939"/>
              <a:gd name="connsiteY1009" fmla="*/ 4822639 h 6507156"/>
              <a:gd name="connsiteX1010" fmla="*/ 6234101 w 9124939"/>
              <a:gd name="connsiteY1010" fmla="*/ 4811709 h 6507156"/>
              <a:gd name="connsiteX1011" fmla="*/ 6221401 w 9124939"/>
              <a:gd name="connsiteY1011" fmla="*/ 4821234 h 6507156"/>
              <a:gd name="connsiteX1012" fmla="*/ 6224287 w 9124939"/>
              <a:gd name="connsiteY1012" fmla="*/ 4812938 h 6507156"/>
              <a:gd name="connsiteX1013" fmla="*/ 6234101 w 9124939"/>
              <a:gd name="connsiteY1013" fmla="*/ 4811709 h 6507156"/>
              <a:gd name="connsiteX1014" fmla="*/ 7436080 w 9124939"/>
              <a:gd name="connsiteY1014" fmla="*/ 4772010 h 6507156"/>
              <a:gd name="connsiteX1015" fmla="*/ 7433646 w 9124939"/>
              <a:gd name="connsiteY1015" fmla="*/ 4775964 h 6507156"/>
              <a:gd name="connsiteX1016" fmla="*/ 7395539 w 9124939"/>
              <a:gd name="connsiteY1016" fmla="*/ 4780726 h 6507156"/>
              <a:gd name="connsiteX1017" fmla="*/ 7394269 w 9124939"/>
              <a:gd name="connsiteY1017" fmla="*/ 4799137 h 6507156"/>
              <a:gd name="connsiteX1018" fmla="*/ 7394298 w 9124939"/>
              <a:gd name="connsiteY1018" fmla="*/ 4799152 h 6507156"/>
              <a:gd name="connsiteX1019" fmla="*/ 7395548 w 9124939"/>
              <a:gd name="connsiteY1019" fmla="*/ 4781035 h 6507156"/>
              <a:gd name="connsiteX1020" fmla="*/ 7433654 w 9124939"/>
              <a:gd name="connsiteY1020" fmla="*/ 4776273 h 6507156"/>
              <a:gd name="connsiteX1021" fmla="*/ 7436194 w 9124939"/>
              <a:gd name="connsiteY1021" fmla="*/ 4772146 h 6507156"/>
              <a:gd name="connsiteX1022" fmla="*/ 7436080 w 9124939"/>
              <a:gd name="connsiteY1022" fmla="*/ 4772010 h 6507156"/>
              <a:gd name="connsiteX1023" fmla="*/ 2566344 w 9124939"/>
              <a:gd name="connsiteY1023" fmla="*/ 4437059 h 6507156"/>
              <a:gd name="connsiteX1024" fmla="*/ 2575870 w 9124939"/>
              <a:gd name="connsiteY1024" fmla="*/ 4438056 h 6507156"/>
              <a:gd name="connsiteX1025" fmla="*/ 2581267 w 9124939"/>
              <a:gd name="connsiteY1025" fmla="*/ 4447027 h 6507156"/>
              <a:gd name="connsiteX1026" fmla="*/ 2578092 w 9124939"/>
              <a:gd name="connsiteY1026" fmla="*/ 4450350 h 6507156"/>
              <a:gd name="connsiteX1027" fmla="*/ 2570472 w 9124939"/>
              <a:gd name="connsiteY1027" fmla="*/ 4447027 h 6507156"/>
              <a:gd name="connsiteX1028" fmla="*/ 2560947 w 9124939"/>
              <a:gd name="connsiteY1028" fmla="*/ 4451347 h 6507156"/>
              <a:gd name="connsiteX1029" fmla="*/ 2559042 w 9124939"/>
              <a:gd name="connsiteY1029" fmla="*/ 4443704 h 6507156"/>
              <a:gd name="connsiteX1030" fmla="*/ 2566344 w 9124939"/>
              <a:gd name="connsiteY1030" fmla="*/ 4437059 h 6507156"/>
              <a:gd name="connsiteX1031" fmla="*/ 2528880 w 9124939"/>
              <a:gd name="connsiteY1031" fmla="*/ 4419596 h 6507156"/>
              <a:gd name="connsiteX1032" fmla="*/ 2539994 w 9124939"/>
              <a:gd name="connsiteY1032" fmla="*/ 4421501 h 6507156"/>
              <a:gd name="connsiteX1033" fmla="*/ 2536906 w 9124939"/>
              <a:gd name="connsiteY1033" fmla="*/ 4425628 h 6507156"/>
              <a:gd name="connsiteX1034" fmla="*/ 2529806 w 9124939"/>
              <a:gd name="connsiteY1034" fmla="*/ 4425946 h 6507156"/>
              <a:gd name="connsiteX1035" fmla="*/ 2528880 w 9124939"/>
              <a:gd name="connsiteY1035" fmla="*/ 4419596 h 6507156"/>
              <a:gd name="connsiteX1036" fmla="*/ 2631903 w 9124939"/>
              <a:gd name="connsiteY1036" fmla="*/ 4216393 h 6507156"/>
              <a:gd name="connsiteX1037" fmla="*/ 2637333 w 9124939"/>
              <a:gd name="connsiteY1037" fmla="*/ 4220642 h 6507156"/>
              <a:gd name="connsiteX1038" fmla="*/ 2655215 w 9124939"/>
              <a:gd name="connsiteY1038" fmla="*/ 4224564 h 6507156"/>
              <a:gd name="connsiteX1039" fmla="*/ 2660644 w 9124939"/>
              <a:gd name="connsiteY1039" fmla="*/ 4232408 h 6507156"/>
              <a:gd name="connsiteX1040" fmla="*/ 2658728 w 9124939"/>
              <a:gd name="connsiteY1040" fmla="*/ 4239925 h 6507156"/>
              <a:gd name="connsiteX1041" fmla="*/ 2651061 w 9124939"/>
              <a:gd name="connsiteY1041" fmla="*/ 4247443 h 6507156"/>
              <a:gd name="connsiteX1042" fmla="*/ 2643720 w 9124939"/>
              <a:gd name="connsiteY1042" fmla="*/ 4249731 h 6507156"/>
              <a:gd name="connsiteX1043" fmla="*/ 2619130 w 9124939"/>
              <a:gd name="connsiteY1043" fmla="*/ 4236984 h 6507156"/>
              <a:gd name="connsiteX1044" fmla="*/ 2605082 w 9124939"/>
              <a:gd name="connsiteY1044" fmla="*/ 4236984 h 6507156"/>
              <a:gd name="connsiteX1045" fmla="*/ 2609550 w 9124939"/>
              <a:gd name="connsiteY1045" fmla="*/ 4233715 h 6507156"/>
              <a:gd name="connsiteX1046" fmla="*/ 2631903 w 9124939"/>
              <a:gd name="connsiteY1046" fmla="*/ 4216393 h 6507156"/>
              <a:gd name="connsiteX1047" fmla="*/ 3227613 w 9124939"/>
              <a:gd name="connsiteY1047" fmla="*/ 3833806 h 6507156"/>
              <a:gd name="connsiteX1048" fmla="*/ 3228960 w 9124939"/>
              <a:gd name="connsiteY1048" fmla="*/ 3845553 h 6507156"/>
              <a:gd name="connsiteX1049" fmla="*/ 3225592 w 9124939"/>
              <a:gd name="connsiteY1049" fmla="*/ 3856031 h 6507156"/>
              <a:gd name="connsiteX1050" fmla="*/ 3223572 w 9124939"/>
              <a:gd name="connsiteY1050" fmla="*/ 3875081 h 6507156"/>
              <a:gd name="connsiteX1051" fmla="*/ 3206735 w 9124939"/>
              <a:gd name="connsiteY1051" fmla="*/ 3875081 h 6507156"/>
              <a:gd name="connsiteX1052" fmla="*/ 3208419 w 9124939"/>
              <a:gd name="connsiteY1052" fmla="*/ 3849998 h 6507156"/>
              <a:gd name="connsiteX1053" fmla="*/ 3218521 w 9124939"/>
              <a:gd name="connsiteY1053" fmla="*/ 3837298 h 6507156"/>
              <a:gd name="connsiteX1054" fmla="*/ 3227613 w 9124939"/>
              <a:gd name="connsiteY1054" fmla="*/ 3833806 h 6507156"/>
              <a:gd name="connsiteX1055" fmla="*/ 3260393 w 9124939"/>
              <a:gd name="connsiteY1055" fmla="*/ 3808406 h 6507156"/>
              <a:gd name="connsiteX1056" fmla="*/ 3265473 w 9124939"/>
              <a:gd name="connsiteY1056" fmla="*/ 3810652 h 6507156"/>
              <a:gd name="connsiteX1057" fmla="*/ 3247693 w 9124939"/>
              <a:gd name="connsiteY1057" fmla="*/ 3821241 h 6507156"/>
              <a:gd name="connsiteX1058" fmla="*/ 3240073 w 9124939"/>
              <a:gd name="connsiteY1058" fmla="*/ 3829905 h 6507156"/>
              <a:gd name="connsiteX1059" fmla="*/ 3234040 w 9124939"/>
              <a:gd name="connsiteY1059" fmla="*/ 3838569 h 6507156"/>
              <a:gd name="connsiteX1060" fmla="*/ 3230548 w 9124939"/>
              <a:gd name="connsiteY1060" fmla="*/ 3828622 h 6507156"/>
              <a:gd name="connsiteX1061" fmla="*/ 3240073 w 9124939"/>
              <a:gd name="connsiteY1061" fmla="*/ 3818995 h 6507156"/>
              <a:gd name="connsiteX1062" fmla="*/ 3260393 w 9124939"/>
              <a:gd name="connsiteY1062" fmla="*/ 3808406 h 6507156"/>
              <a:gd name="connsiteX1063" fmla="*/ 2340125 w 9124939"/>
              <a:gd name="connsiteY1063" fmla="*/ 3806818 h 6507156"/>
              <a:gd name="connsiteX1064" fmla="*/ 2347563 w 9124939"/>
              <a:gd name="connsiteY1064" fmla="*/ 3815390 h 6507156"/>
              <a:gd name="connsiteX1065" fmla="*/ 2357258 w 9124939"/>
              <a:gd name="connsiteY1065" fmla="*/ 3822375 h 6507156"/>
              <a:gd name="connsiteX1066" fmla="*/ 2366954 w 9124939"/>
              <a:gd name="connsiteY1066" fmla="*/ 3821423 h 6507156"/>
              <a:gd name="connsiteX1067" fmla="*/ 2357258 w 9124939"/>
              <a:gd name="connsiteY1067" fmla="*/ 3834123 h 6507156"/>
              <a:gd name="connsiteX1068" fmla="*/ 2352087 w 9124939"/>
              <a:gd name="connsiteY1068" fmla="*/ 3845870 h 6507156"/>
              <a:gd name="connsiteX1069" fmla="*/ 2344654 w 9124939"/>
              <a:gd name="connsiteY1069" fmla="*/ 3851268 h 6507156"/>
              <a:gd name="connsiteX1070" fmla="*/ 2316534 w 9124939"/>
              <a:gd name="connsiteY1070" fmla="*/ 3842060 h 6507156"/>
              <a:gd name="connsiteX1071" fmla="*/ 2312977 w 9124939"/>
              <a:gd name="connsiteY1071" fmla="*/ 3829360 h 6507156"/>
              <a:gd name="connsiteX1072" fmla="*/ 2319442 w 9124939"/>
              <a:gd name="connsiteY1072" fmla="*/ 3827138 h 6507156"/>
              <a:gd name="connsiteX1073" fmla="*/ 2316210 w 9124939"/>
              <a:gd name="connsiteY1073" fmla="*/ 3823963 h 6507156"/>
              <a:gd name="connsiteX1074" fmla="*/ 2314271 w 9124939"/>
              <a:gd name="connsiteY1074" fmla="*/ 3810310 h 6507156"/>
              <a:gd name="connsiteX1075" fmla="*/ 2340125 w 9124939"/>
              <a:gd name="connsiteY1075" fmla="*/ 3806818 h 6507156"/>
              <a:gd name="connsiteX1076" fmla="*/ 3308970 w 9124939"/>
              <a:gd name="connsiteY1076" fmla="*/ 3792531 h 6507156"/>
              <a:gd name="connsiteX1077" fmla="*/ 3309923 w 9124939"/>
              <a:gd name="connsiteY1077" fmla="*/ 3796577 h 6507156"/>
              <a:gd name="connsiteX1078" fmla="*/ 3301350 w 9124939"/>
              <a:gd name="connsiteY1078" fmla="*/ 3797511 h 6507156"/>
              <a:gd name="connsiteX1079" fmla="*/ 3288650 w 9124939"/>
              <a:gd name="connsiteY1079" fmla="*/ 3801869 h 6507156"/>
              <a:gd name="connsiteX1080" fmla="*/ 3282300 w 9124939"/>
              <a:gd name="connsiteY1080" fmla="*/ 3806850 h 6507156"/>
              <a:gd name="connsiteX1081" fmla="*/ 3272140 w 9124939"/>
              <a:gd name="connsiteY1081" fmla="*/ 3808406 h 6507156"/>
              <a:gd name="connsiteX1082" fmla="*/ 3265473 w 9124939"/>
              <a:gd name="connsiteY1082" fmla="*/ 3801247 h 6507156"/>
              <a:gd name="connsiteX1083" fmla="*/ 3294048 w 9124939"/>
              <a:gd name="connsiteY1083" fmla="*/ 3794399 h 6507156"/>
              <a:gd name="connsiteX1084" fmla="*/ 3308970 w 9124939"/>
              <a:gd name="connsiteY1084" fmla="*/ 3792531 h 6507156"/>
              <a:gd name="connsiteX1085" fmla="*/ 3359136 w 9124939"/>
              <a:gd name="connsiteY1085" fmla="*/ 3789356 h 6507156"/>
              <a:gd name="connsiteX1086" fmla="*/ 3342432 w 9124939"/>
              <a:gd name="connsiteY1086" fmla="*/ 3798881 h 6507156"/>
              <a:gd name="connsiteX1087" fmla="*/ 3328880 w 9124939"/>
              <a:gd name="connsiteY1087" fmla="*/ 3797149 h 6507156"/>
              <a:gd name="connsiteX1088" fmla="*/ 3316273 w 9124939"/>
              <a:gd name="connsiteY1088" fmla="*/ 3798304 h 6507156"/>
              <a:gd name="connsiteX1089" fmla="*/ 3321631 w 9124939"/>
              <a:gd name="connsiteY1089" fmla="*/ 3792531 h 6507156"/>
              <a:gd name="connsiteX1090" fmla="*/ 3337389 w 9124939"/>
              <a:gd name="connsiteY1090" fmla="*/ 3792242 h 6507156"/>
              <a:gd name="connsiteX1091" fmla="*/ 3350626 w 9124939"/>
              <a:gd name="connsiteY1091" fmla="*/ 3791088 h 6507156"/>
              <a:gd name="connsiteX1092" fmla="*/ 3359136 w 9124939"/>
              <a:gd name="connsiteY1092" fmla="*/ 3789356 h 6507156"/>
              <a:gd name="connsiteX1093" fmla="*/ 3387711 w 9124939"/>
              <a:gd name="connsiteY1093" fmla="*/ 3783006 h 6507156"/>
              <a:gd name="connsiteX1094" fmla="*/ 3378057 w 9124939"/>
              <a:gd name="connsiteY1094" fmla="*/ 3788353 h 6507156"/>
              <a:gd name="connsiteX1095" fmla="*/ 3363898 w 9124939"/>
              <a:gd name="connsiteY1095" fmla="*/ 3795706 h 6507156"/>
              <a:gd name="connsiteX1096" fmla="*/ 3369368 w 9124939"/>
              <a:gd name="connsiteY1096" fmla="*/ 3785680 h 6507156"/>
              <a:gd name="connsiteX1097" fmla="*/ 3387711 w 9124939"/>
              <a:gd name="connsiteY1097" fmla="*/ 3783006 h 6507156"/>
              <a:gd name="connsiteX1098" fmla="*/ 3408738 w 9124939"/>
              <a:gd name="connsiteY1098" fmla="*/ 3768718 h 6507156"/>
              <a:gd name="connsiteX1099" fmla="*/ 3421623 w 9124939"/>
              <a:gd name="connsiteY1099" fmla="*/ 3768718 h 6507156"/>
              <a:gd name="connsiteX1100" fmla="*/ 3425810 w 9124939"/>
              <a:gd name="connsiteY1100" fmla="*/ 3773109 h 6507156"/>
              <a:gd name="connsiteX1101" fmla="*/ 3416147 w 9124939"/>
              <a:gd name="connsiteY1101" fmla="*/ 3775473 h 6507156"/>
              <a:gd name="connsiteX1102" fmla="*/ 3409061 w 9124939"/>
              <a:gd name="connsiteY1102" fmla="*/ 3784593 h 6507156"/>
              <a:gd name="connsiteX1103" fmla="*/ 3403585 w 9124939"/>
              <a:gd name="connsiteY1103" fmla="*/ 3777838 h 6507156"/>
              <a:gd name="connsiteX1104" fmla="*/ 3408738 w 9124939"/>
              <a:gd name="connsiteY1104" fmla="*/ 3768718 h 6507156"/>
              <a:gd name="connsiteX1105" fmla="*/ 3455973 w 9124939"/>
              <a:gd name="connsiteY1105" fmla="*/ 3751256 h 6507156"/>
              <a:gd name="connsiteX1106" fmla="*/ 3452004 w 9124939"/>
              <a:gd name="connsiteY1106" fmla="*/ 3756227 h 6507156"/>
              <a:gd name="connsiteX1107" fmla="*/ 3432160 w 9124939"/>
              <a:gd name="connsiteY1107" fmla="*/ 3762369 h 6507156"/>
              <a:gd name="connsiteX1108" fmla="*/ 3445389 w 9124939"/>
              <a:gd name="connsiteY1108" fmla="*/ 3755350 h 6507156"/>
              <a:gd name="connsiteX1109" fmla="*/ 3455973 w 9124939"/>
              <a:gd name="connsiteY1109" fmla="*/ 3751256 h 6507156"/>
              <a:gd name="connsiteX1110" fmla="*/ 3486135 w 9124939"/>
              <a:gd name="connsiteY1110" fmla="*/ 3744906 h 6507156"/>
              <a:gd name="connsiteX1111" fmla="*/ 3482793 w 9124939"/>
              <a:gd name="connsiteY1111" fmla="*/ 3749669 h 6507156"/>
              <a:gd name="connsiteX1112" fmla="*/ 3467085 w 9124939"/>
              <a:gd name="connsiteY1112" fmla="*/ 3747104 h 6507156"/>
              <a:gd name="connsiteX1113" fmla="*/ 3486135 w 9124939"/>
              <a:gd name="connsiteY1113" fmla="*/ 3744906 h 6507156"/>
              <a:gd name="connsiteX1114" fmla="*/ 3508827 w 9124939"/>
              <a:gd name="connsiteY1114" fmla="*/ 3743318 h 6507156"/>
              <a:gd name="connsiteX1115" fmla="*/ 3516298 w 9124939"/>
              <a:gd name="connsiteY1115" fmla="*/ 3744783 h 6507156"/>
              <a:gd name="connsiteX1116" fmla="*/ 3500423 w 9124939"/>
              <a:gd name="connsiteY1116" fmla="*/ 3746493 h 6507156"/>
              <a:gd name="connsiteX1117" fmla="*/ 3508827 w 9124939"/>
              <a:gd name="connsiteY1117" fmla="*/ 3743318 h 6507156"/>
              <a:gd name="connsiteX1118" fmla="*/ 4079004 w 9124939"/>
              <a:gd name="connsiteY1118" fmla="*/ 3681406 h 6507156"/>
              <a:gd name="connsiteX1119" fmla="*/ 4095743 w 9124939"/>
              <a:gd name="connsiteY1119" fmla="*/ 3705096 h 6507156"/>
              <a:gd name="connsiteX1120" fmla="*/ 4106365 w 9124939"/>
              <a:gd name="connsiteY1120" fmla="*/ 3715480 h 6507156"/>
              <a:gd name="connsiteX1121" fmla="*/ 4125678 w 9124939"/>
              <a:gd name="connsiteY1121" fmla="*/ 3717752 h 6507156"/>
              <a:gd name="connsiteX1122" fmla="*/ 4137588 w 9124939"/>
              <a:gd name="connsiteY1122" fmla="*/ 3716129 h 6507156"/>
              <a:gd name="connsiteX1123" fmla="*/ 4135335 w 9124939"/>
              <a:gd name="connsiteY1123" fmla="*/ 3720673 h 6507156"/>
              <a:gd name="connsiteX1124" fmla="*/ 4141773 w 9124939"/>
              <a:gd name="connsiteY1124" fmla="*/ 3740144 h 6507156"/>
              <a:gd name="connsiteX1125" fmla="*/ 4130185 w 9124939"/>
              <a:gd name="connsiteY1125" fmla="*/ 3732355 h 6507156"/>
              <a:gd name="connsiteX1126" fmla="*/ 4116022 w 9124939"/>
              <a:gd name="connsiteY1126" fmla="*/ 3729435 h 6507156"/>
              <a:gd name="connsiteX1127" fmla="*/ 4105399 w 9124939"/>
              <a:gd name="connsiteY1127" fmla="*/ 3737223 h 6507156"/>
              <a:gd name="connsiteX1128" fmla="*/ 4094455 w 9124939"/>
              <a:gd name="connsiteY1128" fmla="*/ 3729435 h 6507156"/>
              <a:gd name="connsiteX1129" fmla="*/ 4093811 w 9124939"/>
              <a:gd name="connsiteY1129" fmla="*/ 3729110 h 6507156"/>
              <a:gd name="connsiteX1130" fmla="*/ 4091236 w 9124939"/>
              <a:gd name="connsiteY1130" fmla="*/ 3727812 h 6507156"/>
              <a:gd name="connsiteX1131" fmla="*/ 4089305 w 9124939"/>
              <a:gd name="connsiteY1131" fmla="*/ 3725541 h 6507156"/>
              <a:gd name="connsiteX1132" fmla="*/ 4088339 w 9124939"/>
              <a:gd name="connsiteY1132" fmla="*/ 3724567 h 6507156"/>
              <a:gd name="connsiteX1133" fmla="*/ 4088017 w 9124939"/>
              <a:gd name="connsiteY1133" fmla="*/ 3722944 h 6507156"/>
              <a:gd name="connsiteX1134" fmla="*/ 4088983 w 9124939"/>
              <a:gd name="connsiteY1134" fmla="*/ 3713209 h 6507156"/>
              <a:gd name="connsiteX1135" fmla="*/ 4089305 w 9124939"/>
              <a:gd name="connsiteY1135" fmla="*/ 3706069 h 6507156"/>
              <a:gd name="connsiteX1136" fmla="*/ 4081580 w 9124939"/>
              <a:gd name="connsiteY1136" fmla="*/ 3701851 h 6507156"/>
              <a:gd name="connsiteX1137" fmla="*/ 4071923 w 9124939"/>
              <a:gd name="connsiteY1137" fmla="*/ 3694062 h 6507156"/>
              <a:gd name="connsiteX1138" fmla="*/ 4079004 w 9124939"/>
              <a:gd name="connsiteY1138" fmla="*/ 3681406 h 6507156"/>
              <a:gd name="connsiteX1139" fmla="*/ 1814509 w 9124939"/>
              <a:gd name="connsiteY1139" fmla="*/ 3668706 h 6507156"/>
              <a:gd name="connsiteX1140" fmla="*/ 1825622 w 9124939"/>
              <a:gd name="connsiteY1140" fmla="*/ 3670974 h 6507156"/>
              <a:gd name="connsiteX1141" fmla="*/ 1824641 w 9124939"/>
              <a:gd name="connsiteY1141" fmla="*/ 3684581 h 6507156"/>
              <a:gd name="connsiteX1142" fmla="*/ 1814837 w 9124939"/>
              <a:gd name="connsiteY1142" fmla="*/ 3679397 h 6507156"/>
              <a:gd name="connsiteX1143" fmla="*/ 1814509 w 9124939"/>
              <a:gd name="connsiteY1143" fmla="*/ 3668706 h 6507156"/>
              <a:gd name="connsiteX1144" fmla="*/ 2339967 w 9124939"/>
              <a:gd name="connsiteY1144" fmla="*/ 3652834 h 6507156"/>
              <a:gd name="connsiteX1145" fmla="*/ 2346317 w 9124939"/>
              <a:gd name="connsiteY1145" fmla="*/ 3655056 h 6507156"/>
              <a:gd name="connsiteX1146" fmla="*/ 2338697 w 9124939"/>
              <a:gd name="connsiteY1146" fmla="*/ 3666486 h 6507156"/>
              <a:gd name="connsiteX1147" fmla="*/ 2340919 w 9124939"/>
              <a:gd name="connsiteY1147" fmla="*/ 3677916 h 6507156"/>
              <a:gd name="connsiteX1148" fmla="*/ 2335840 w 9124939"/>
              <a:gd name="connsiteY1148" fmla="*/ 3693791 h 6507156"/>
              <a:gd name="connsiteX1149" fmla="*/ 2325362 w 9124939"/>
              <a:gd name="connsiteY1149" fmla="*/ 3703316 h 6507156"/>
              <a:gd name="connsiteX1150" fmla="*/ 2310440 w 9124939"/>
              <a:gd name="connsiteY1150" fmla="*/ 3702681 h 6507156"/>
              <a:gd name="connsiteX1151" fmla="*/ 2301867 w 9124939"/>
              <a:gd name="connsiteY1151" fmla="*/ 3706809 h 6507156"/>
              <a:gd name="connsiteX1152" fmla="*/ 2301867 w 9124939"/>
              <a:gd name="connsiteY1152" fmla="*/ 3698554 h 6507156"/>
              <a:gd name="connsiteX1153" fmla="*/ 2312662 w 9124939"/>
              <a:gd name="connsiteY1153" fmla="*/ 3689029 h 6507156"/>
              <a:gd name="connsiteX1154" fmla="*/ 2322822 w 9124939"/>
              <a:gd name="connsiteY1154" fmla="*/ 3661406 h 6507156"/>
              <a:gd name="connsiteX1155" fmla="*/ 2339967 w 9124939"/>
              <a:gd name="connsiteY1155" fmla="*/ 3652834 h 6507156"/>
              <a:gd name="connsiteX1156" fmla="*/ 3816773 w 9124939"/>
              <a:gd name="connsiteY1156" fmla="*/ 3621081 h 6507156"/>
              <a:gd name="connsiteX1157" fmla="*/ 3830623 w 9124939"/>
              <a:gd name="connsiteY1157" fmla="*/ 3632987 h 6507156"/>
              <a:gd name="connsiteX1158" fmla="*/ 3828368 w 9124939"/>
              <a:gd name="connsiteY1158" fmla="*/ 3641676 h 6507156"/>
              <a:gd name="connsiteX1159" fmla="*/ 3818061 w 9124939"/>
              <a:gd name="connsiteY1159" fmla="*/ 3644894 h 6507156"/>
              <a:gd name="connsiteX1160" fmla="*/ 3808398 w 9124939"/>
              <a:gd name="connsiteY1160" fmla="*/ 3639423 h 6507156"/>
              <a:gd name="connsiteX1161" fmla="*/ 3809042 w 9124939"/>
              <a:gd name="connsiteY1161" fmla="*/ 3622690 h 6507156"/>
              <a:gd name="connsiteX1162" fmla="*/ 3816773 w 9124939"/>
              <a:gd name="connsiteY1162" fmla="*/ 3621081 h 6507156"/>
              <a:gd name="connsiteX1163" fmla="*/ 3586148 w 9124939"/>
              <a:gd name="connsiteY1163" fmla="*/ 3611556 h 6507156"/>
              <a:gd name="connsiteX1164" fmla="*/ 3579245 w 9124939"/>
              <a:gd name="connsiteY1164" fmla="*/ 3622669 h 6507156"/>
              <a:gd name="connsiteX1165" fmla="*/ 3578210 w 9124939"/>
              <a:gd name="connsiteY1165" fmla="*/ 3613658 h 6507156"/>
              <a:gd name="connsiteX1166" fmla="*/ 3586148 w 9124939"/>
              <a:gd name="connsiteY1166" fmla="*/ 3611556 h 6507156"/>
              <a:gd name="connsiteX1167" fmla="*/ 3557573 w 9124939"/>
              <a:gd name="connsiteY1167" fmla="*/ 3605206 h 6507156"/>
              <a:gd name="connsiteX1168" fmla="*/ 3567098 w 9124939"/>
              <a:gd name="connsiteY1168" fmla="*/ 3611401 h 6507156"/>
              <a:gd name="connsiteX1169" fmla="*/ 3563570 w 9124939"/>
              <a:gd name="connsiteY1169" fmla="*/ 3617906 h 6507156"/>
              <a:gd name="connsiteX1170" fmla="*/ 3557573 w 9124939"/>
              <a:gd name="connsiteY1170" fmla="*/ 3605206 h 6507156"/>
              <a:gd name="connsiteX1171" fmla="*/ 4016265 w 9124939"/>
              <a:gd name="connsiteY1171" fmla="*/ 3595681 h 6507156"/>
              <a:gd name="connsiteX1172" fmla="*/ 4031009 w 9124939"/>
              <a:gd name="connsiteY1172" fmla="*/ 3598564 h 6507156"/>
              <a:gd name="connsiteX1173" fmla="*/ 4031009 w 9124939"/>
              <a:gd name="connsiteY1173" fmla="*/ 3610417 h 6507156"/>
              <a:gd name="connsiteX1174" fmla="*/ 4037283 w 9124939"/>
              <a:gd name="connsiteY1174" fmla="*/ 3615863 h 6507156"/>
              <a:gd name="connsiteX1175" fmla="*/ 4049831 w 9124939"/>
              <a:gd name="connsiteY1175" fmla="*/ 3614582 h 6507156"/>
              <a:gd name="connsiteX1176" fmla="*/ 4055164 w 9124939"/>
              <a:gd name="connsiteY1176" fmla="*/ 3621950 h 6507156"/>
              <a:gd name="connsiteX1177" fmla="*/ 4052968 w 9124939"/>
              <a:gd name="connsiteY1177" fmla="*/ 3628357 h 6507156"/>
              <a:gd name="connsiteX1178" fmla="*/ 4047635 w 9124939"/>
              <a:gd name="connsiteY1178" fmla="*/ 3635725 h 6507156"/>
              <a:gd name="connsiteX1179" fmla="*/ 4053909 w 9124939"/>
              <a:gd name="connsiteY1179" fmla="*/ 3638928 h 6507156"/>
              <a:gd name="connsiteX1180" fmla="*/ 4060811 w 9124939"/>
              <a:gd name="connsiteY1180" fmla="*/ 3651742 h 6507156"/>
              <a:gd name="connsiteX1181" fmla="*/ 4054537 w 9124939"/>
              <a:gd name="connsiteY1181" fmla="*/ 3657188 h 6507156"/>
              <a:gd name="connsiteX1182" fmla="*/ 4046067 w 9124939"/>
              <a:gd name="connsiteY1182" fmla="*/ 3653023 h 6507156"/>
              <a:gd name="connsiteX1183" fmla="*/ 4037597 w 9124939"/>
              <a:gd name="connsiteY1183" fmla="*/ 3651742 h 6507156"/>
              <a:gd name="connsiteX1184" fmla="*/ 4033519 w 9124939"/>
              <a:gd name="connsiteY1184" fmla="*/ 3657508 h 6507156"/>
              <a:gd name="connsiteX1185" fmla="*/ 4030382 w 9124939"/>
              <a:gd name="connsiteY1185" fmla="*/ 3662314 h 6507156"/>
              <a:gd name="connsiteX1186" fmla="*/ 4027245 w 9124939"/>
              <a:gd name="connsiteY1186" fmla="*/ 3665837 h 6507156"/>
              <a:gd name="connsiteX1187" fmla="*/ 4025990 w 9124939"/>
              <a:gd name="connsiteY1187" fmla="*/ 3666799 h 6507156"/>
              <a:gd name="connsiteX1188" fmla="*/ 4025049 w 9124939"/>
              <a:gd name="connsiteY1188" fmla="*/ 3667119 h 6507156"/>
              <a:gd name="connsiteX1189" fmla="*/ 4024422 w 9124939"/>
              <a:gd name="connsiteY1189" fmla="*/ 3667119 h 6507156"/>
              <a:gd name="connsiteX1190" fmla="*/ 4023167 w 9124939"/>
              <a:gd name="connsiteY1190" fmla="*/ 3667119 h 6507156"/>
              <a:gd name="connsiteX1191" fmla="*/ 4022226 w 9124939"/>
              <a:gd name="connsiteY1191" fmla="*/ 3666478 h 6507156"/>
              <a:gd name="connsiteX1192" fmla="*/ 4021912 w 9124939"/>
              <a:gd name="connsiteY1192" fmla="*/ 3665837 h 6507156"/>
              <a:gd name="connsiteX1193" fmla="*/ 4008423 w 9124939"/>
              <a:gd name="connsiteY1193" fmla="*/ 3654305 h 6507156"/>
              <a:gd name="connsiteX1194" fmla="*/ 4012501 w 9124939"/>
              <a:gd name="connsiteY1194" fmla="*/ 3644694 h 6507156"/>
              <a:gd name="connsiteX1195" fmla="*/ 4017834 w 9124939"/>
              <a:gd name="connsiteY1195" fmla="*/ 3638287 h 6507156"/>
              <a:gd name="connsiteX1196" fmla="*/ 4013128 w 9124939"/>
              <a:gd name="connsiteY1196" fmla="*/ 3628677 h 6507156"/>
              <a:gd name="connsiteX1197" fmla="*/ 4019402 w 9124939"/>
              <a:gd name="connsiteY1197" fmla="*/ 3624512 h 6507156"/>
              <a:gd name="connsiteX1198" fmla="*/ 4030068 w 9124939"/>
              <a:gd name="connsiteY1198" fmla="*/ 3634123 h 6507156"/>
              <a:gd name="connsiteX1199" fmla="*/ 4039479 w 9124939"/>
              <a:gd name="connsiteY1199" fmla="*/ 3630919 h 6507156"/>
              <a:gd name="connsiteX1200" fmla="*/ 4040420 w 9124939"/>
              <a:gd name="connsiteY1200" fmla="*/ 3623231 h 6507156"/>
              <a:gd name="connsiteX1201" fmla="*/ 4025676 w 9124939"/>
              <a:gd name="connsiteY1201" fmla="*/ 3613620 h 6507156"/>
              <a:gd name="connsiteX1202" fmla="*/ 4012187 w 9124939"/>
              <a:gd name="connsiteY1202" fmla="*/ 3612019 h 6507156"/>
              <a:gd name="connsiteX1203" fmla="*/ 4010932 w 9124939"/>
              <a:gd name="connsiteY1203" fmla="*/ 3603369 h 6507156"/>
              <a:gd name="connsiteX1204" fmla="*/ 4016265 w 9124939"/>
              <a:gd name="connsiteY1204" fmla="*/ 3595681 h 6507156"/>
              <a:gd name="connsiteX1205" fmla="*/ 3568231 w 9124939"/>
              <a:gd name="connsiteY1205" fmla="*/ 3589331 h 6507156"/>
              <a:gd name="connsiteX1206" fmla="*/ 3577417 w 9124939"/>
              <a:gd name="connsiteY1206" fmla="*/ 3589331 h 6507156"/>
              <a:gd name="connsiteX1207" fmla="*/ 3579798 w 9124939"/>
              <a:gd name="connsiteY1207" fmla="*/ 3600326 h 6507156"/>
              <a:gd name="connsiteX1208" fmla="*/ 3573334 w 9124939"/>
              <a:gd name="connsiteY1208" fmla="*/ 3606794 h 6507156"/>
              <a:gd name="connsiteX1209" fmla="*/ 3565510 w 9124939"/>
              <a:gd name="connsiteY1209" fmla="*/ 3598062 h 6507156"/>
              <a:gd name="connsiteX1210" fmla="*/ 3568231 w 9124939"/>
              <a:gd name="connsiteY1210" fmla="*/ 3589331 h 6507156"/>
              <a:gd name="connsiteX1211" fmla="*/ 3736960 w 9124939"/>
              <a:gd name="connsiteY1211" fmla="*/ 3555993 h 6507156"/>
              <a:gd name="connsiteX1212" fmla="*/ 3759185 w 9124939"/>
              <a:gd name="connsiteY1212" fmla="*/ 3564123 h 6507156"/>
              <a:gd name="connsiteX1213" fmla="*/ 3756010 w 9124939"/>
              <a:gd name="connsiteY1213" fmla="*/ 3576631 h 6507156"/>
              <a:gd name="connsiteX1214" fmla="*/ 3743310 w 9124939"/>
              <a:gd name="connsiteY1214" fmla="*/ 3572566 h 6507156"/>
              <a:gd name="connsiteX1215" fmla="*/ 3736960 w 9124939"/>
              <a:gd name="connsiteY1215" fmla="*/ 3555993 h 6507156"/>
              <a:gd name="connsiteX1216" fmla="*/ 3818240 w 9124939"/>
              <a:gd name="connsiteY1216" fmla="*/ 3554406 h 6507156"/>
              <a:gd name="connsiteX1217" fmla="*/ 3829353 w 9124939"/>
              <a:gd name="connsiteY1217" fmla="*/ 3560121 h 6507156"/>
              <a:gd name="connsiteX1218" fmla="*/ 3837925 w 9124939"/>
              <a:gd name="connsiteY1218" fmla="*/ 3564248 h 6507156"/>
              <a:gd name="connsiteX1219" fmla="*/ 3842688 w 9124939"/>
              <a:gd name="connsiteY1219" fmla="*/ 3566788 h 6507156"/>
              <a:gd name="connsiteX1220" fmla="*/ 3844910 w 9124939"/>
              <a:gd name="connsiteY1220" fmla="*/ 3567106 h 6507156"/>
              <a:gd name="connsiteX1221" fmla="*/ 3847768 w 9124939"/>
              <a:gd name="connsiteY1221" fmla="*/ 3567106 h 6507156"/>
              <a:gd name="connsiteX1222" fmla="*/ 3855070 w 9124939"/>
              <a:gd name="connsiteY1222" fmla="*/ 3567106 h 6507156"/>
              <a:gd name="connsiteX1223" fmla="*/ 3862690 w 9124939"/>
              <a:gd name="connsiteY1223" fmla="*/ 3567423 h 6507156"/>
              <a:gd name="connsiteX1224" fmla="*/ 3865548 w 9124939"/>
              <a:gd name="connsiteY1224" fmla="*/ 3567741 h 6507156"/>
              <a:gd name="connsiteX1225" fmla="*/ 3867135 w 9124939"/>
              <a:gd name="connsiteY1225" fmla="*/ 3568693 h 6507156"/>
              <a:gd name="connsiteX1226" fmla="*/ 3868405 w 9124939"/>
              <a:gd name="connsiteY1226" fmla="*/ 3569963 h 6507156"/>
              <a:gd name="connsiteX1227" fmla="*/ 3869358 w 9124939"/>
              <a:gd name="connsiteY1227" fmla="*/ 3572186 h 6507156"/>
              <a:gd name="connsiteX1228" fmla="*/ 3869993 w 9124939"/>
              <a:gd name="connsiteY1228" fmla="*/ 3574726 h 6507156"/>
              <a:gd name="connsiteX1229" fmla="*/ 3870628 w 9124939"/>
              <a:gd name="connsiteY1229" fmla="*/ 3577266 h 6507156"/>
              <a:gd name="connsiteX1230" fmla="*/ 3871580 w 9124939"/>
              <a:gd name="connsiteY1230" fmla="*/ 3582346 h 6507156"/>
              <a:gd name="connsiteX1231" fmla="*/ 3871898 w 9124939"/>
              <a:gd name="connsiteY1231" fmla="*/ 3584568 h 6507156"/>
              <a:gd name="connsiteX1232" fmla="*/ 3878248 w 9124939"/>
              <a:gd name="connsiteY1232" fmla="*/ 3598856 h 6507156"/>
              <a:gd name="connsiteX1233" fmla="*/ 3856023 w 9124939"/>
              <a:gd name="connsiteY1233" fmla="*/ 3598221 h 6507156"/>
              <a:gd name="connsiteX1234" fmla="*/ 3837925 w 9124939"/>
              <a:gd name="connsiteY1234" fmla="*/ 3598221 h 6507156"/>
              <a:gd name="connsiteX1235" fmla="*/ 3831575 w 9124939"/>
              <a:gd name="connsiteY1235" fmla="*/ 3591236 h 6507156"/>
              <a:gd name="connsiteX1236" fmla="*/ 3807127 w 9124939"/>
              <a:gd name="connsiteY1236" fmla="*/ 3582663 h 6507156"/>
              <a:gd name="connsiteX1237" fmla="*/ 3807127 w 9124939"/>
              <a:gd name="connsiteY1237" fmla="*/ 3575678 h 6507156"/>
              <a:gd name="connsiteX1238" fmla="*/ 3822050 w 9124939"/>
              <a:gd name="connsiteY1238" fmla="*/ 3574091 h 6507156"/>
              <a:gd name="connsiteX1239" fmla="*/ 3807127 w 9124939"/>
              <a:gd name="connsiteY1239" fmla="*/ 3563931 h 6507156"/>
              <a:gd name="connsiteX1240" fmla="*/ 3806810 w 9124939"/>
              <a:gd name="connsiteY1240" fmla="*/ 3557581 h 6507156"/>
              <a:gd name="connsiteX1241" fmla="*/ 3818240 w 9124939"/>
              <a:gd name="connsiteY1241" fmla="*/ 3554406 h 6507156"/>
              <a:gd name="connsiteX1242" fmla="*/ 3876198 w 9124939"/>
              <a:gd name="connsiteY1242" fmla="*/ 3548056 h 6507156"/>
              <a:gd name="connsiteX1243" fmla="*/ 3884973 w 9124939"/>
              <a:gd name="connsiteY1243" fmla="*/ 3560086 h 6507156"/>
              <a:gd name="connsiteX1244" fmla="*/ 3895698 w 9124939"/>
              <a:gd name="connsiteY1244" fmla="*/ 3553583 h 6507156"/>
              <a:gd name="connsiteX1245" fmla="*/ 3909998 w 9124939"/>
              <a:gd name="connsiteY1245" fmla="*/ 3568540 h 6507156"/>
              <a:gd name="connsiteX1246" fmla="*/ 3899923 w 9124939"/>
              <a:gd name="connsiteY1246" fmla="*/ 3582522 h 6507156"/>
              <a:gd name="connsiteX1247" fmla="*/ 3892773 w 9124939"/>
              <a:gd name="connsiteY1247" fmla="*/ 3592276 h 6507156"/>
              <a:gd name="connsiteX1248" fmla="*/ 3885298 w 9124939"/>
              <a:gd name="connsiteY1248" fmla="*/ 3602031 h 6507156"/>
              <a:gd name="connsiteX1249" fmla="*/ 3878473 w 9124939"/>
              <a:gd name="connsiteY1249" fmla="*/ 3581872 h 6507156"/>
              <a:gd name="connsiteX1250" fmla="*/ 3881723 w 9124939"/>
              <a:gd name="connsiteY1250" fmla="*/ 3574068 h 6507156"/>
              <a:gd name="connsiteX1251" fmla="*/ 3868723 w 9124939"/>
              <a:gd name="connsiteY1251" fmla="*/ 3549682 h 6507156"/>
              <a:gd name="connsiteX1252" fmla="*/ 3876198 w 9124939"/>
              <a:gd name="connsiteY1252" fmla="*/ 3548056 h 6507156"/>
              <a:gd name="connsiteX1253" fmla="*/ 3923161 w 9124939"/>
              <a:gd name="connsiteY1253" fmla="*/ 3536943 h 6507156"/>
              <a:gd name="connsiteX1254" fmla="*/ 3950381 w 9124939"/>
              <a:gd name="connsiteY1254" fmla="*/ 3545318 h 6507156"/>
              <a:gd name="connsiteX1255" fmla="*/ 3954448 w 9124939"/>
              <a:gd name="connsiteY1255" fmla="*/ 3552143 h 6507156"/>
              <a:gd name="connsiteX1256" fmla="*/ 3941933 w 9124939"/>
              <a:gd name="connsiteY1256" fmla="*/ 3550592 h 6507156"/>
              <a:gd name="connsiteX1257" fmla="*/ 3931608 w 9124939"/>
              <a:gd name="connsiteY1257" fmla="*/ 3554625 h 6507156"/>
              <a:gd name="connsiteX1258" fmla="*/ 3922535 w 9124939"/>
              <a:gd name="connsiteY1258" fmla="*/ 3563931 h 6507156"/>
              <a:gd name="connsiteX1259" fmla="*/ 3911585 w 9124939"/>
              <a:gd name="connsiteY1259" fmla="*/ 3554625 h 6507156"/>
              <a:gd name="connsiteX1260" fmla="*/ 3928480 w 9124939"/>
              <a:gd name="connsiteY1260" fmla="*/ 3547490 h 6507156"/>
              <a:gd name="connsiteX1261" fmla="*/ 3923161 w 9124939"/>
              <a:gd name="connsiteY1261" fmla="*/ 3536943 h 6507156"/>
              <a:gd name="connsiteX1262" fmla="*/ 3776648 w 9124939"/>
              <a:gd name="connsiteY1262" fmla="*/ 3535356 h 6507156"/>
              <a:gd name="connsiteX1263" fmla="*/ 3767440 w 9124939"/>
              <a:gd name="connsiteY1263" fmla="*/ 3554406 h 6507156"/>
              <a:gd name="connsiteX1264" fmla="*/ 3763948 w 9124939"/>
              <a:gd name="connsiteY1264" fmla="*/ 3544881 h 6507156"/>
              <a:gd name="connsiteX1265" fmla="*/ 3776648 w 9124939"/>
              <a:gd name="connsiteY1265" fmla="*/ 3535356 h 6507156"/>
              <a:gd name="connsiteX1266" fmla="*/ 3684890 w 9124939"/>
              <a:gd name="connsiteY1266" fmla="*/ 3529006 h 6507156"/>
              <a:gd name="connsiteX1267" fmla="*/ 3707432 w 9124939"/>
              <a:gd name="connsiteY1267" fmla="*/ 3548270 h 6507156"/>
              <a:gd name="connsiteX1268" fmla="*/ 3708385 w 9124939"/>
              <a:gd name="connsiteY1268" fmla="*/ 3557739 h 6507156"/>
              <a:gd name="connsiteX1269" fmla="*/ 3701400 w 9124939"/>
              <a:gd name="connsiteY1269" fmla="*/ 3575044 h 6507156"/>
              <a:gd name="connsiteX1270" fmla="*/ 3686477 w 9124939"/>
              <a:gd name="connsiteY1270" fmla="*/ 3563616 h 6507156"/>
              <a:gd name="connsiteX1271" fmla="*/ 3687112 w 9124939"/>
              <a:gd name="connsiteY1271" fmla="*/ 3557086 h 6507156"/>
              <a:gd name="connsiteX1272" fmla="*/ 3682985 w 9124939"/>
              <a:gd name="connsiteY1272" fmla="*/ 3542719 h 6507156"/>
              <a:gd name="connsiteX1273" fmla="*/ 3688065 w 9124939"/>
              <a:gd name="connsiteY1273" fmla="*/ 3541740 h 6507156"/>
              <a:gd name="connsiteX1274" fmla="*/ 3684890 w 9124939"/>
              <a:gd name="connsiteY1274" fmla="*/ 3529006 h 6507156"/>
              <a:gd name="connsiteX1275" fmla="*/ 3799825 w 9124939"/>
              <a:gd name="connsiteY1275" fmla="*/ 3519481 h 6507156"/>
              <a:gd name="connsiteX1276" fmla="*/ 3800460 w 9124939"/>
              <a:gd name="connsiteY1276" fmla="*/ 3533070 h 6507156"/>
              <a:gd name="connsiteX1277" fmla="*/ 3792840 w 9124939"/>
              <a:gd name="connsiteY1277" fmla="*/ 3552664 h 6507156"/>
              <a:gd name="connsiteX1278" fmla="*/ 3781727 w 9124939"/>
              <a:gd name="connsiteY1278" fmla="*/ 3578263 h 6507156"/>
              <a:gd name="connsiteX1279" fmla="*/ 3774107 w 9124939"/>
              <a:gd name="connsiteY1279" fmla="*/ 3587744 h 6507156"/>
              <a:gd name="connsiteX1280" fmla="*/ 3771885 w 9124939"/>
              <a:gd name="connsiteY1280" fmla="*/ 3574154 h 6507156"/>
              <a:gd name="connsiteX1281" fmla="*/ 3774107 w 9124939"/>
              <a:gd name="connsiteY1281" fmla="*/ 3558353 h 6507156"/>
              <a:gd name="connsiteX1282" fmla="*/ 3782362 w 9124939"/>
              <a:gd name="connsiteY1282" fmla="*/ 3542551 h 6507156"/>
              <a:gd name="connsiteX1283" fmla="*/ 3799825 w 9124939"/>
              <a:gd name="connsiteY1283" fmla="*/ 3519481 h 6507156"/>
              <a:gd name="connsiteX1284" fmla="*/ 3569099 w 9124939"/>
              <a:gd name="connsiteY1284" fmla="*/ 3511543 h 6507156"/>
              <a:gd name="connsiteX1285" fmla="*/ 3571860 w 9124939"/>
              <a:gd name="connsiteY1285" fmla="*/ 3520849 h 6507156"/>
              <a:gd name="connsiteX1286" fmla="*/ 3571032 w 9124939"/>
              <a:gd name="connsiteY1286" fmla="*/ 3530155 h 6507156"/>
              <a:gd name="connsiteX1287" fmla="*/ 3565510 w 9124939"/>
              <a:gd name="connsiteY1287" fmla="*/ 3538531 h 6507156"/>
              <a:gd name="connsiteX1288" fmla="*/ 3565510 w 9124939"/>
              <a:gd name="connsiteY1288" fmla="*/ 3528294 h 6507156"/>
              <a:gd name="connsiteX1289" fmla="*/ 3569099 w 9124939"/>
              <a:gd name="connsiteY1289" fmla="*/ 3511543 h 6507156"/>
              <a:gd name="connsiteX1290" fmla="*/ 2061524 w 9124939"/>
              <a:gd name="connsiteY1290" fmla="*/ 3497256 h 6507156"/>
              <a:gd name="connsiteX1291" fmla="*/ 2083750 w 9124939"/>
              <a:gd name="connsiteY1291" fmla="*/ 3516971 h 6507156"/>
              <a:gd name="connsiteX1292" fmla="*/ 2079622 w 9124939"/>
              <a:gd name="connsiteY1292" fmla="*/ 3524285 h 6507156"/>
              <a:gd name="connsiteX1293" fmla="*/ 2061842 w 9124939"/>
              <a:gd name="connsiteY1293" fmla="*/ 3535097 h 6507156"/>
              <a:gd name="connsiteX1294" fmla="*/ 2056444 w 9124939"/>
              <a:gd name="connsiteY1294" fmla="*/ 3550996 h 6507156"/>
              <a:gd name="connsiteX1295" fmla="*/ 2060890 w 9124939"/>
              <a:gd name="connsiteY1295" fmla="*/ 3553222 h 6507156"/>
              <a:gd name="connsiteX1296" fmla="*/ 2052634 w 9124939"/>
              <a:gd name="connsiteY1296" fmla="*/ 3557992 h 6507156"/>
              <a:gd name="connsiteX1297" fmla="*/ 2053269 w 9124939"/>
              <a:gd name="connsiteY1297" fmla="*/ 3575800 h 6507156"/>
              <a:gd name="connsiteX1298" fmla="*/ 2052731 w 9124939"/>
              <a:gd name="connsiteY1298" fmla="*/ 3576246 h 6507156"/>
              <a:gd name="connsiteX1299" fmla="*/ 2053944 w 9124939"/>
              <a:gd name="connsiteY1299" fmla="*/ 3576744 h 6507156"/>
              <a:gd name="connsiteX1300" fmla="*/ 2053828 w 9124939"/>
              <a:gd name="connsiteY1300" fmla="*/ 3558533 h 6507156"/>
              <a:gd name="connsiteX1301" fmla="*/ 2062072 w 9124939"/>
              <a:gd name="connsiteY1301" fmla="*/ 3553771 h 6507156"/>
              <a:gd name="connsiteX1302" fmla="*/ 2076976 w 9124939"/>
              <a:gd name="connsiteY1302" fmla="*/ 3544246 h 6507156"/>
              <a:gd name="connsiteX1303" fmla="*/ 2085220 w 9124939"/>
              <a:gd name="connsiteY1303" fmla="*/ 3530276 h 6507156"/>
              <a:gd name="connsiteX1304" fmla="*/ 2089648 w 9124939"/>
              <a:gd name="connsiteY1304" fmla="*/ 3534721 h 6507156"/>
              <a:gd name="connsiteX1305" fmla="*/ 2102964 w 9124939"/>
              <a:gd name="connsiteY1305" fmla="*/ 3527736 h 6507156"/>
              <a:gd name="connsiteX1306" fmla="*/ 2113431 w 9124939"/>
              <a:gd name="connsiteY1306" fmla="*/ 3519481 h 6507156"/>
              <a:gd name="connsiteX1307" fmla="*/ 2158138 w 9124939"/>
              <a:gd name="connsiteY1307" fmla="*/ 3520116 h 6507156"/>
              <a:gd name="connsiteX1308" fmla="*/ 2170821 w 9124939"/>
              <a:gd name="connsiteY1308" fmla="*/ 3528688 h 6507156"/>
              <a:gd name="connsiteX1309" fmla="*/ 2182870 w 9124939"/>
              <a:gd name="connsiteY1309" fmla="*/ 3561073 h 6507156"/>
              <a:gd name="connsiteX1310" fmla="*/ 2195554 w 9124939"/>
              <a:gd name="connsiteY1310" fmla="*/ 3585204 h 6507156"/>
              <a:gd name="connsiteX1311" fmla="*/ 2205067 w 9124939"/>
              <a:gd name="connsiteY1311" fmla="*/ 3594411 h 6507156"/>
              <a:gd name="connsiteX1312" fmla="*/ 2204116 w 9124939"/>
              <a:gd name="connsiteY1312" fmla="*/ 3599809 h 6507156"/>
              <a:gd name="connsiteX1313" fmla="*/ 2193652 w 9124939"/>
              <a:gd name="connsiteY1313" fmla="*/ 3608064 h 6507156"/>
              <a:gd name="connsiteX1314" fmla="*/ 2182237 w 9124939"/>
              <a:gd name="connsiteY1314" fmla="*/ 3622351 h 6507156"/>
              <a:gd name="connsiteX1315" fmla="*/ 2186359 w 9124939"/>
              <a:gd name="connsiteY1315" fmla="*/ 3632511 h 6507156"/>
              <a:gd name="connsiteX1316" fmla="*/ 2191749 w 9124939"/>
              <a:gd name="connsiteY1316" fmla="*/ 3622986 h 6507156"/>
              <a:gd name="connsiteX1317" fmla="*/ 2207604 w 9124939"/>
              <a:gd name="connsiteY1317" fmla="*/ 3611239 h 6507156"/>
              <a:gd name="connsiteX1318" fmla="*/ 2219336 w 9124939"/>
              <a:gd name="connsiteY1318" fmla="*/ 3611239 h 6507156"/>
              <a:gd name="connsiteX1319" fmla="*/ 2232020 w 9124939"/>
              <a:gd name="connsiteY1319" fmla="*/ 3621716 h 6507156"/>
              <a:gd name="connsiteX1320" fmla="*/ 2229800 w 9124939"/>
              <a:gd name="connsiteY1320" fmla="*/ 3631241 h 6507156"/>
              <a:gd name="connsiteX1321" fmla="*/ 2235191 w 9124939"/>
              <a:gd name="connsiteY1321" fmla="*/ 3649339 h 6507156"/>
              <a:gd name="connsiteX1322" fmla="*/ 2229166 w 9124939"/>
              <a:gd name="connsiteY1322" fmla="*/ 3656641 h 6507156"/>
              <a:gd name="connsiteX1323" fmla="*/ 2219653 w 9124939"/>
              <a:gd name="connsiteY1323" fmla="*/ 3652514 h 6507156"/>
              <a:gd name="connsiteX1324" fmla="*/ 2217116 w 9124939"/>
              <a:gd name="connsiteY1324" fmla="*/ 3633146 h 6507156"/>
              <a:gd name="connsiteX1325" fmla="*/ 2211726 w 9124939"/>
              <a:gd name="connsiteY1325" fmla="*/ 3636321 h 6507156"/>
              <a:gd name="connsiteX1326" fmla="*/ 2214263 w 9124939"/>
              <a:gd name="connsiteY1326" fmla="*/ 3659816 h 6507156"/>
              <a:gd name="connsiteX1327" fmla="*/ 2222824 w 9124939"/>
              <a:gd name="connsiteY1327" fmla="*/ 3662991 h 6507156"/>
              <a:gd name="connsiteX1328" fmla="*/ 2220604 w 9124939"/>
              <a:gd name="connsiteY1328" fmla="*/ 3673151 h 6507156"/>
              <a:gd name="connsiteX1329" fmla="*/ 2214263 w 9124939"/>
              <a:gd name="connsiteY1329" fmla="*/ 3683946 h 6507156"/>
              <a:gd name="connsiteX1330" fmla="*/ 2196506 w 9124939"/>
              <a:gd name="connsiteY1330" fmla="*/ 3686486 h 6507156"/>
              <a:gd name="connsiteX1331" fmla="*/ 2193335 w 9124939"/>
              <a:gd name="connsiteY1331" fmla="*/ 3691566 h 6507156"/>
              <a:gd name="connsiteX1332" fmla="*/ 2193335 w 9124939"/>
              <a:gd name="connsiteY1332" fmla="*/ 3705536 h 6507156"/>
              <a:gd name="connsiteX1333" fmla="*/ 2192062 w 9124939"/>
              <a:gd name="connsiteY1333" fmla="*/ 3705487 h 6507156"/>
              <a:gd name="connsiteX1334" fmla="*/ 2185024 w 9124939"/>
              <a:gd name="connsiteY1334" fmla="*/ 3712536 h 6507156"/>
              <a:gd name="connsiteX1335" fmla="*/ 2178039 w 9124939"/>
              <a:gd name="connsiteY1335" fmla="*/ 3718895 h 6507156"/>
              <a:gd name="connsiteX1336" fmla="*/ 2169466 w 9124939"/>
              <a:gd name="connsiteY1336" fmla="*/ 3724301 h 6507156"/>
              <a:gd name="connsiteX1337" fmla="*/ 2169149 w 9124939"/>
              <a:gd name="connsiteY1337" fmla="*/ 3724937 h 6507156"/>
              <a:gd name="connsiteX1338" fmla="*/ 2168832 w 9124939"/>
              <a:gd name="connsiteY1338" fmla="*/ 3725255 h 6507156"/>
              <a:gd name="connsiteX1339" fmla="*/ 2167879 w 9124939"/>
              <a:gd name="connsiteY1339" fmla="*/ 3725891 h 6507156"/>
              <a:gd name="connsiteX1340" fmla="*/ 2166926 w 9124939"/>
              <a:gd name="connsiteY1340" fmla="*/ 3726845 h 6507156"/>
              <a:gd name="connsiteX1341" fmla="*/ 2165656 w 9124939"/>
              <a:gd name="connsiteY1341" fmla="*/ 3726845 h 6507156"/>
              <a:gd name="connsiteX1342" fmla="*/ 2163434 w 9124939"/>
              <a:gd name="connsiteY1342" fmla="*/ 3726845 h 6507156"/>
              <a:gd name="connsiteX1343" fmla="*/ 2160894 w 9124939"/>
              <a:gd name="connsiteY1343" fmla="*/ 3726527 h 6507156"/>
              <a:gd name="connsiteX1344" fmla="*/ 2156132 w 9124939"/>
              <a:gd name="connsiteY1344" fmla="*/ 3724937 h 6507156"/>
              <a:gd name="connsiteX1345" fmla="*/ 2152639 w 9124939"/>
              <a:gd name="connsiteY1345" fmla="*/ 3723665 h 6507156"/>
              <a:gd name="connsiteX1346" fmla="*/ 2150418 w 9124939"/>
              <a:gd name="connsiteY1346" fmla="*/ 3722075 h 6507156"/>
              <a:gd name="connsiteX1347" fmla="*/ 2147240 w 9124939"/>
              <a:gd name="connsiteY1347" fmla="*/ 3733841 h 6507156"/>
              <a:gd name="connsiteX1348" fmla="*/ 2152639 w 9124939"/>
              <a:gd name="connsiteY1348" fmla="*/ 3767548 h 6507156"/>
              <a:gd name="connsiteX1349" fmla="*/ 2169149 w 9124939"/>
              <a:gd name="connsiteY1349" fmla="*/ 3788535 h 6507156"/>
              <a:gd name="connsiteX1350" fmla="*/ 2159623 w 9124939"/>
              <a:gd name="connsiteY1350" fmla="*/ 3807615 h 6507156"/>
              <a:gd name="connsiteX1351" fmla="*/ 2165021 w 9124939"/>
              <a:gd name="connsiteY1351" fmla="*/ 3833054 h 6507156"/>
              <a:gd name="connsiteX1352" fmla="*/ 2179309 w 9124939"/>
              <a:gd name="connsiteY1352" fmla="*/ 3894108 h 6507156"/>
              <a:gd name="connsiteX1353" fmla="*/ 2170101 w 9124939"/>
              <a:gd name="connsiteY1353" fmla="*/ 3918276 h 6507156"/>
              <a:gd name="connsiteX1354" fmla="*/ 2152322 w 9124939"/>
              <a:gd name="connsiteY1354" fmla="*/ 3965974 h 6507156"/>
              <a:gd name="connsiteX1355" fmla="*/ 2148513 w 9124939"/>
              <a:gd name="connsiteY1355" fmla="*/ 3981874 h 6507156"/>
              <a:gd name="connsiteX1356" fmla="*/ 2138986 w 9124939"/>
              <a:gd name="connsiteY1356" fmla="*/ 3981874 h 6507156"/>
              <a:gd name="connsiteX1357" fmla="*/ 2141208 w 9124939"/>
              <a:gd name="connsiteY1357" fmla="*/ 3989188 h 6507156"/>
              <a:gd name="connsiteX1358" fmla="*/ 2154861 w 9124939"/>
              <a:gd name="connsiteY1358" fmla="*/ 4007949 h 6507156"/>
              <a:gd name="connsiteX1359" fmla="*/ 2141208 w 9124939"/>
              <a:gd name="connsiteY1359" fmla="*/ 4010493 h 6507156"/>
              <a:gd name="connsiteX1360" fmla="*/ 2120253 w 9124939"/>
              <a:gd name="connsiteY1360" fmla="*/ 4005087 h 6507156"/>
              <a:gd name="connsiteX1361" fmla="*/ 2098981 w 9124939"/>
              <a:gd name="connsiteY1361" fmla="*/ 4013037 h 6507156"/>
              <a:gd name="connsiteX1362" fmla="*/ 2094853 w 9124939"/>
              <a:gd name="connsiteY1362" fmla="*/ 3997137 h 6507156"/>
              <a:gd name="connsiteX1363" fmla="*/ 2087243 w 9124939"/>
              <a:gd name="connsiteY1363" fmla="*/ 4002225 h 6507156"/>
              <a:gd name="connsiteX1364" fmla="*/ 2080892 w 9124939"/>
              <a:gd name="connsiteY1364" fmla="*/ 4016217 h 6507156"/>
              <a:gd name="connsiteX1365" fmla="*/ 2049459 w 9124939"/>
              <a:gd name="connsiteY1365" fmla="*/ 4026074 h 6507156"/>
              <a:gd name="connsiteX1366" fmla="*/ 2028186 w 9124939"/>
              <a:gd name="connsiteY1366" fmla="*/ 4037840 h 6507156"/>
              <a:gd name="connsiteX1367" fmla="*/ 2018979 w 9124939"/>
              <a:gd name="connsiteY1367" fmla="*/ 4050560 h 6507156"/>
              <a:gd name="connsiteX1368" fmla="*/ 2007548 w 9124939"/>
              <a:gd name="connsiteY1368" fmla="*/ 4047380 h 6507156"/>
              <a:gd name="connsiteX1369" fmla="*/ 2000881 w 9124939"/>
              <a:gd name="connsiteY1369" fmla="*/ 4060099 h 6507156"/>
              <a:gd name="connsiteX1370" fmla="*/ 1987228 w 9124939"/>
              <a:gd name="connsiteY1370" fmla="*/ 4062643 h 6507156"/>
              <a:gd name="connsiteX1371" fmla="*/ 1976750 w 9124939"/>
              <a:gd name="connsiteY1371" fmla="*/ 4072183 h 6507156"/>
              <a:gd name="connsiteX1372" fmla="*/ 1966908 w 9124939"/>
              <a:gd name="connsiteY1372" fmla="*/ 4063597 h 6507156"/>
              <a:gd name="connsiteX1373" fmla="*/ 1971353 w 9124939"/>
              <a:gd name="connsiteY1373" fmla="*/ 4048652 h 6507156"/>
              <a:gd name="connsiteX1374" fmla="*/ 1963732 w 9124939"/>
              <a:gd name="connsiteY1374" fmla="*/ 4055012 h 6507156"/>
              <a:gd name="connsiteX1375" fmla="*/ 1956430 w 9124939"/>
              <a:gd name="connsiteY1375" fmla="*/ 4054376 h 6507156"/>
              <a:gd name="connsiteX1376" fmla="*/ 1953572 w 9124939"/>
              <a:gd name="connsiteY1376" fmla="*/ 4066141 h 6507156"/>
              <a:gd name="connsiteX1377" fmla="*/ 1959605 w 9124939"/>
              <a:gd name="connsiteY1377" fmla="*/ 4066777 h 6507156"/>
              <a:gd name="connsiteX1378" fmla="*/ 1958018 w 9124939"/>
              <a:gd name="connsiteY1378" fmla="*/ 4075363 h 6507156"/>
              <a:gd name="connsiteX1379" fmla="*/ 1961192 w 9124939"/>
              <a:gd name="connsiteY1379" fmla="*/ 4084903 h 6507156"/>
              <a:gd name="connsiteX1380" fmla="*/ 1943095 w 9124939"/>
              <a:gd name="connsiteY1380" fmla="*/ 4083949 h 6507156"/>
              <a:gd name="connsiteX1381" fmla="*/ 1937698 w 9124939"/>
              <a:gd name="connsiteY1381" fmla="*/ 4093488 h 6507156"/>
              <a:gd name="connsiteX1382" fmla="*/ 1925950 w 9124939"/>
              <a:gd name="connsiteY1382" fmla="*/ 4093806 h 6507156"/>
              <a:gd name="connsiteX1383" fmla="*/ 1918965 w 9124939"/>
              <a:gd name="connsiteY1383" fmla="*/ 4104300 h 6507156"/>
              <a:gd name="connsiteX1384" fmla="*/ 1907217 w 9124939"/>
              <a:gd name="connsiteY1384" fmla="*/ 4107480 h 6507156"/>
              <a:gd name="connsiteX1385" fmla="*/ 1893564 w 9124939"/>
              <a:gd name="connsiteY1385" fmla="*/ 4111932 h 6507156"/>
              <a:gd name="connsiteX1386" fmla="*/ 1863719 w 9124939"/>
              <a:gd name="connsiteY1386" fmla="*/ 4107798 h 6507156"/>
              <a:gd name="connsiteX1387" fmla="*/ 1856417 w 9124939"/>
              <a:gd name="connsiteY1387" fmla="*/ 4104618 h 6507156"/>
              <a:gd name="connsiteX1388" fmla="*/ 1850385 w 9124939"/>
              <a:gd name="connsiteY1388" fmla="*/ 4110024 h 6507156"/>
              <a:gd name="connsiteX1389" fmla="*/ 1831336 w 9124939"/>
              <a:gd name="connsiteY1389" fmla="*/ 4114794 h 6507156"/>
              <a:gd name="connsiteX1390" fmla="*/ 1831336 w 9124939"/>
              <a:gd name="connsiteY1390" fmla="*/ 4107162 h 6507156"/>
              <a:gd name="connsiteX1391" fmla="*/ 1819589 w 9124939"/>
              <a:gd name="connsiteY1391" fmla="*/ 4103982 h 6507156"/>
              <a:gd name="connsiteX1392" fmla="*/ 1829748 w 9124939"/>
              <a:gd name="connsiteY1392" fmla="*/ 4095396 h 6507156"/>
              <a:gd name="connsiteX1393" fmla="*/ 1837368 w 9124939"/>
              <a:gd name="connsiteY1393" fmla="*/ 4095396 h 6507156"/>
              <a:gd name="connsiteX1394" fmla="*/ 1858322 w 9124939"/>
              <a:gd name="connsiteY1394" fmla="*/ 4084903 h 6507156"/>
              <a:gd name="connsiteX1395" fmla="*/ 1844670 w 9124939"/>
              <a:gd name="connsiteY1395" fmla="*/ 4082677 h 6507156"/>
              <a:gd name="connsiteX1396" fmla="*/ 1851972 w 9124939"/>
              <a:gd name="connsiteY1396" fmla="*/ 4075363 h 6507156"/>
              <a:gd name="connsiteX1397" fmla="*/ 1829748 w 9124939"/>
              <a:gd name="connsiteY1397" fmla="*/ 4081723 h 6507156"/>
              <a:gd name="connsiteX1398" fmla="*/ 1818001 w 9124939"/>
              <a:gd name="connsiteY1398" fmla="*/ 4083313 h 6507156"/>
              <a:gd name="connsiteX1399" fmla="*/ 1808477 w 9124939"/>
              <a:gd name="connsiteY1399" fmla="*/ 4093806 h 6507156"/>
              <a:gd name="connsiteX1400" fmla="*/ 1798317 w 9124939"/>
              <a:gd name="connsiteY1400" fmla="*/ 4102392 h 6507156"/>
              <a:gd name="connsiteX1401" fmla="*/ 1785619 w 9124939"/>
              <a:gd name="connsiteY1401" fmla="*/ 4101120 h 6507156"/>
              <a:gd name="connsiteX1402" fmla="*/ 1801493 w 9124939"/>
              <a:gd name="connsiteY1402" fmla="*/ 4094760 h 6507156"/>
              <a:gd name="connsiteX1403" fmla="*/ 1810699 w 9124939"/>
              <a:gd name="connsiteY1403" fmla="*/ 4074727 h 6507156"/>
              <a:gd name="connsiteX1404" fmla="*/ 1832923 w 9124939"/>
              <a:gd name="connsiteY1404" fmla="*/ 4067095 h 6507156"/>
              <a:gd name="connsiteX1405" fmla="*/ 1838003 w 9124939"/>
              <a:gd name="connsiteY1405" fmla="*/ 4062961 h 6507156"/>
              <a:gd name="connsiteX1406" fmla="*/ 1827209 w 9124939"/>
              <a:gd name="connsiteY1406" fmla="*/ 4056602 h 6507156"/>
              <a:gd name="connsiteX1407" fmla="*/ 1804350 w 9124939"/>
              <a:gd name="connsiteY1407" fmla="*/ 4067095 h 6507156"/>
              <a:gd name="connsiteX1408" fmla="*/ 1797048 w 9124939"/>
              <a:gd name="connsiteY1408" fmla="*/ 4072501 h 6507156"/>
              <a:gd name="connsiteX1409" fmla="*/ 1787206 w 9124939"/>
              <a:gd name="connsiteY1409" fmla="*/ 4061053 h 6507156"/>
              <a:gd name="connsiteX1410" fmla="*/ 1767204 w 9124939"/>
              <a:gd name="connsiteY1410" fmla="*/ 4062325 h 6507156"/>
              <a:gd name="connsiteX1411" fmla="*/ 1779903 w 9124939"/>
              <a:gd name="connsiteY1411" fmla="*/ 4048334 h 6507156"/>
              <a:gd name="connsiteX1412" fmla="*/ 1797683 w 9124939"/>
              <a:gd name="connsiteY1412" fmla="*/ 4035614 h 6507156"/>
              <a:gd name="connsiteX1413" fmla="*/ 1806254 w 9124939"/>
              <a:gd name="connsiteY1413" fmla="*/ 4032434 h 6507156"/>
              <a:gd name="connsiteX1414" fmla="*/ 1822129 w 9124939"/>
              <a:gd name="connsiteY1414" fmla="*/ 4027028 h 6507156"/>
              <a:gd name="connsiteX1415" fmla="*/ 1819907 w 9124939"/>
              <a:gd name="connsiteY1415" fmla="*/ 4022895 h 6507156"/>
              <a:gd name="connsiteX1416" fmla="*/ 1807207 w 9124939"/>
              <a:gd name="connsiteY1416" fmla="*/ 4022895 h 6507156"/>
              <a:gd name="connsiteX1417" fmla="*/ 1791333 w 9124939"/>
              <a:gd name="connsiteY1417" fmla="*/ 4021305 h 6507156"/>
              <a:gd name="connsiteX1418" fmla="*/ 1765617 w 9124939"/>
              <a:gd name="connsiteY1418" fmla="*/ 4020033 h 6507156"/>
              <a:gd name="connsiteX1419" fmla="*/ 1760537 w 9124939"/>
              <a:gd name="connsiteY1419" fmla="*/ 4012083 h 6507156"/>
              <a:gd name="connsiteX1420" fmla="*/ 1765299 w 9124939"/>
              <a:gd name="connsiteY1420" fmla="*/ 3998091 h 6507156"/>
              <a:gd name="connsiteX1421" fmla="*/ 1772919 w 9124939"/>
              <a:gd name="connsiteY1421" fmla="*/ 3997137 h 6507156"/>
              <a:gd name="connsiteX1422" fmla="*/ 1796096 w 9124939"/>
              <a:gd name="connsiteY1422" fmla="*/ 3991413 h 6507156"/>
              <a:gd name="connsiteX1423" fmla="*/ 1789746 w 9124939"/>
              <a:gd name="connsiteY1423" fmla="*/ 4006359 h 6507156"/>
              <a:gd name="connsiteX1424" fmla="*/ 1802445 w 9124939"/>
              <a:gd name="connsiteY1424" fmla="*/ 3995547 h 6507156"/>
              <a:gd name="connsiteX1425" fmla="*/ 1807842 w 9124939"/>
              <a:gd name="connsiteY1425" fmla="*/ 4003815 h 6507156"/>
              <a:gd name="connsiteX1426" fmla="*/ 1817366 w 9124939"/>
              <a:gd name="connsiteY1426" fmla="*/ 4006995 h 6507156"/>
              <a:gd name="connsiteX1427" fmla="*/ 1838638 w 9124939"/>
              <a:gd name="connsiteY1427" fmla="*/ 4006041 h 6507156"/>
              <a:gd name="connsiteX1428" fmla="*/ 1823716 w 9124939"/>
              <a:gd name="connsiteY1428" fmla="*/ 3999681 h 6507156"/>
              <a:gd name="connsiteX1429" fmla="*/ 1815145 w 9124939"/>
              <a:gd name="connsiteY1429" fmla="*/ 3986008 h 6507156"/>
              <a:gd name="connsiteX1430" fmla="*/ 1829748 w 9124939"/>
              <a:gd name="connsiteY1430" fmla="*/ 3979330 h 6507156"/>
              <a:gd name="connsiteX1431" fmla="*/ 1831971 w 9124939"/>
              <a:gd name="connsiteY1431" fmla="*/ 3961522 h 6507156"/>
              <a:gd name="connsiteX1432" fmla="*/ 1842448 w 9124939"/>
              <a:gd name="connsiteY1432" fmla="*/ 3958342 h 6507156"/>
              <a:gd name="connsiteX1433" fmla="*/ 1866576 w 9124939"/>
              <a:gd name="connsiteY1433" fmla="*/ 3957070 h 6507156"/>
              <a:gd name="connsiteX1434" fmla="*/ 1895151 w 9124939"/>
              <a:gd name="connsiteY1434" fmla="*/ 3945941 h 6507156"/>
              <a:gd name="connsiteX1435" fmla="*/ 1912297 w 9124939"/>
              <a:gd name="connsiteY1435" fmla="*/ 3942761 h 6507156"/>
              <a:gd name="connsiteX1436" fmla="*/ 1936746 w 9124939"/>
              <a:gd name="connsiteY1436" fmla="*/ 3946895 h 6507156"/>
              <a:gd name="connsiteX1437" fmla="*/ 1932301 w 9124939"/>
              <a:gd name="connsiteY1437" fmla="*/ 3941807 h 6507156"/>
              <a:gd name="connsiteX1438" fmla="*/ 1912297 w 9124939"/>
              <a:gd name="connsiteY1438" fmla="*/ 3937673 h 6507156"/>
              <a:gd name="connsiteX1439" fmla="*/ 1900549 w 9124939"/>
              <a:gd name="connsiteY1439" fmla="*/ 3934493 h 6507156"/>
              <a:gd name="connsiteX1440" fmla="*/ 1903407 w 9124939"/>
              <a:gd name="connsiteY1440" fmla="*/ 3923045 h 6507156"/>
              <a:gd name="connsiteX1441" fmla="*/ 1909757 w 9124939"/>
              <a:gd name="connsiteY1441" fmla="*/ 3908100 h 6507156"/>
              <a:gd name="connsiteX1442" fmla="*/ 1899279 w 9124939"/>
              <a:gd name="connsiteY1442" fmla="*/ 3913506 h 6507156"/>
              <a:gd name="connsiteX1443" fmla="*/ 1884673 w 9124939"/>
              <a:gd name="connsiteY1443" fmla="*/ 3933539 h 6507156"/>
              <a:gd name="connsiteX1444" fmla="*/ 1873878 w 9124939"/>
              <a:gd name="connsiteY1444" fmla="*/ 3937991 h 6507156"/>
              <a:gd name="connsiteX1445" fmla="*/ 1854829 w 9124939"/>
              <a:gd name="connsiteY1445" fmla="*/ 3942443 h 6507156"/>
              <a:gd name="connsiteX1446" fmla="*/ 1847527 w 9124939"/>
              <a:gd name="connsiteY1446" fmla="*/ 3943715 h 6507156"/>
              <a:gd name="connsiteX1447" fmla="*/ 1849750 w 9124939"/>
              <a:gd name="connsiteY1447" fmla="*/ 3948485 h 6507156"/>
              <a:gd name="connsiteX1448" fmla="*/ 1831971 w 9124939"/>
              <a:gd name="connsiteY1448" fmla="*/ 3948803 h 6507156"/>
              <a:gd name="connsiteX1449" fmla="*/ 1812922 w 9124939"/>
              <a:gd name="connsiteY1449" fmla="*/ 3957388 h 6507156"/>
              <a:gd name="connsiteX1450" fmla="*/ 1809747 w 9124939"/>
              <a:gd name="connsiteY1450" fmla="*/ 3950393 h 6507156"/>
              <a:gd name="connsiteX1451" fmla="*/ 1846575 w 9124939"/>
              <a:gd name="connsiteY1451" fmla="*/ 3931949 h 6507156"/>
              <a:gd name="connsiteX1452" fmla="*/ 1854512 w 9124939"/>
              <a:gd name="connsiteY1452" fmla="*/ 3910644 h 6507156"/>
              <a:gd name="connsiteX1453" fmla="*/ 1870386 w 9124939"/>
              <a:gd name="connsiteY1453" fmla="*/ 3899832 h 6507156"/>
              <a:gd name="connsiteX1454" fmla="*/ 1868482 w 9124939"/>
              <a:gd name="connsiteY1454" fmla="*/ 3894744 h 6507156"/>
              <a:gd name="connsiteX1455" fmla="*/ 1856735 w 9124939"/>
              <a:gd name="connsiteY1455" fmla="*/ 3895698 h 6507156"/>
              <a:gd name="connsiteX1456" fmla="*/ 1867847 w 9124939"/>
              <a:gd name="connsiteY1456" fmla="*/ 3869623 h 6507156"/>
              <a:gd name="connsiteX1457" fmla="*/ 1885943 w 9124939"/>
              <a:gd name="connsiteY1457" fmla="*/ 3857539 h 6507156"/>
              <a:gd name="connsiteX1458" fmla="*/ 1910392 w 9124939"/>
              <a:gd name="connsiteY1458" fmla="*/ 3861673 h 6507156"/>
              <a:gd name="connsiteX1459" fmla="*/ 1902772 w 9124939"/>
              <a:gd name="connsiteY1459" fmla="*/ 3845774 h 6507156"/>
              <a:gd name="connsiteX1460" fmla="*/ 1904677 w 9124939"/>
              <a:gd name="connsiteY1460" fmla="*/ 3834008 h 6507156"/>
              <a:gd name="connsiteX1461" fmla="*/ 1890071 w 9124939"/>
              <a:gd name="connsiteY1461" fmla="*/ 3843866 h 6507156"/>
              <a:gd name="connsiteX1462" fmla="*/ 1847845 w 9124939"/>
              <a:gd name="connsiteY1462" fmla="*/ 3844502 h 6507156"/>
              <a:gd name="connsiteX1463" fmla="*/ 1840543 w 9124939"/>
              <a:gd name="connsiteY1463" fmla="*/ 3838142 h 6507156"/>
              <a:gd name="connsiteX1464" fmla="*/ 1839908 w 9124939"/>
              <a:gd name="connsiteY1464" fmla="*/ 3821924 h 6507156"/>
              <a:gd name="connsiteX1465" fmla="*/ 1827526 w 9124939"/>
              <a:gd name="connsiteY1465" fmla="*/ 3834644 h 6507156"/>
              <a:gd name="connsiteX1466" fmla="*/ 1819272 w 9124939"/>
              <a:gd name="connsiteY1466" fmla="*/ 3835280 h 6507156"/>
              <a:gd name="connsiteX1467" fmla="*/ 1816732 w 9124939"/>
              <a:gd name="connsiteY1467" fmla="*/ 3824468 h 6507156"/>
              <a:gd name="connsiteX1468" fmla="*/ 1802127 w 9124939"/>
              <a:gd name="connsiteY1468" fmla="*/ 3823514 h 6507156"/>
              <a:gd name="connsiteX1469" fmla="*/ 1797683 w 9124939"/>
              <a:gd name="connsiteY1469" fmla="*/ 3817155 h 6507156"/>
              <a:gd name="connsiteX1470" fmla="*/ 1783713 w 9124939"/>
              <a:gd name="connsiteY1470" fmla="*/ 3805707 h 6507156"/>
              <a:gd name="connsiteX1471" fmla="*/ 1796413 w 9124939"/>
              <a:gd name="connsiteY1471" fmla="*/ 3789807 h 6507156"/>
              <a:gd name="connsiteX1472" fmla="*/ 1811017 w 9124939"/>
              <a:gd name="connsiteY1472" fmla="*/ 3784401 h 6507156"/>
              <a:gd name="connsiteX1473" fmla="*/ 1817366 w 9124939"/>
              <a:gd name="connsiteY1473" fmla="*/ 3766276 h 6507156"/>
              <a:gd name="connsiteX1474" fmla="*/ 1845940 w 9124939"/>
              <a:gd name="connsiteY1474" fmla="*/ 3758644 h 6507156"/>
              <a:gd name="connsiteX1475" fmla="*/ 1839273 w 9124939"/>
              <a:gd name="connsiteY1475" fmla="*/ 3753556 h 6507156"/>
              <a:gd name="connsiteX1476" fmla="*/ 1838321 w 9124939"/>
              <a:gd name="connsiteY1476" fmla="*/ 3744017 h 6507156"/>
              <a:gd name="connsiteX1477" fmla="*/ 1821176 w 9124939"/>
              <a:gd name="connsiteY1477" fmla="*/ 3746243 h 6507156"/>
              <a:gd name="connsiteX1478" fmla="*/ 1813239 w 9124939"/>
              <a:gd name="connsiteY1478" fmla="*/ 3752602 h 6507156"/>
              <a:gd name="connsiteX1479" fmla="*/ 1805302 w 9124939"/>
              <a:gd name="connsiteY1479" fmla="*/ 3741155 h 6507156"/>
              <a:gd name="connsiteX1480" fmla="*/ 1806947 w 9124939"/>
              <a:gd name="connsiteY1480" fmla="*/ 3729384 h 6507156"/>
              <a:gd name="connsiteX1481" fmla="*/ 1802887 w 9124939"/>
              <a:gd name="connsiteY1481" fmla="*/ 3740143 h 6507156"/>
              <a:gd name="connsiteX1482" fmla="*/ 1781173 w 9124939"/>
              <a:gd name="connsiteY1482" fmla="*/ 3728713 h 6507156"/>
              <a:gd name="connsiteX1483" fmla="*/ 1801956 w 9124939"/>
              <a:gd name="connsiteY1483" fmla="*/ 3724268 h 6507156"/>
              <a:gd name="connsiteX1484" fmla="*/ 1807428 w 9124939"/>
              <a:gd name="connsiteY1484" fmla="*/ 3725948 h 6507156"/>
              <a:gd name="connsiteX1485" fmla="*/ 1807525 w 9124939"/>
              <a:gd name="connsiteY1485" fmla="*/ 3725255 h 6507156"/>
              <a:gd name="connsiteX1486" fmla="*/ 1825621 w 9124939"/>
              <a:gd name="connsiteY1486" fmla="*/ 3729707 h 6507156"/>
              <a:gd name="connsiteX1487" fmla="*/ 1822447 w 9124939"/>
              <a:gd name="connsiteY1487" fmla="*/ 3718895 h 6507156"/>
              <a:gd name="connsiteX1488" fmla="*/ 1811652 w 9124939"/>
              <a:gd name="connsiteY1488" fmla="*/ 3715715 h 6507156"/>
              <a:gd name="connsiteX1489" fmla="*/ 1807207 w 9124939"/>
              <a:gd name="connsiteY1489" fmla="*/ 3699180 h 6507156"/>
              <a:gd name="connsiteX1490" fmla="*/ 1825303 w 9124939"/>
              <a:gd name="connsiteY1490" fmla="*/ 3691230 h 6507156"/>
              <a:gd name="connsiteX1491" fmla="*/ 1828161 w 9124939"/>
              <a:gd name="connsiteY1491" fmla="*/ 3670561 h 6507156"/>
              <a:gd name="connsiteX1492" fmla="*/ 1850385 w 9124939"/>
              <a:gd name="connsiteY1492" fmla="*/ 3674377 h 6507156"/>
              <a:gd name="connsiteX1493" fmla="*/ 1863084 w 9124939"/>
              <a:gd name="connsiteY1493" fmla="*/ 3672151 h 6507156"/>
              <a:gd name="connsiteX1494" fmla="*/ 1875784 w 9124939"/>
              <a:gd name="connsiteY1494" fmla="*/ 3681373 h 6507156"/>
              <a:gd name="connsiteX1495" fmla="*/ 1877054 w 9124939"/>
              <a:gd name="connsiteY1495" fmla="*/ 3690912 h 6507156"/>
              <a:gd name="connsiteX1496" fmla="*/ 1891024 w 9124939"/>
              <a:gd name="connsiteY1496" fmla="*/ 3696318 h 6507156"/>
              <a:gd name="connsiteX1497" fmla="*/ 1886261 w 9124939"/>
              <a:gd name="connsiteY1497" fmla="*/ 3683598 h 6507156"/>
              <a:gd name="connsiteX1498" fmla="*/ 1899279 w 9124939"/>
              <a:gd name="connsiteY1498" fmla="*/ 3672787 h 6507156"/>
              <a:gd name="connsiteX1499" fmla="*/ 1917060 w 9124939"/>
              <a:gd name="connsiteY1499" fmla="*/ 3680101 h 6507156"/>
              <a:gd name="connsiteX1500" fmla="*/ 1933253 w 9124939"/>
              <a:gd name="connsiteY1500" fmla="*/ 3689640 h 6507156"/>
              <a:gd name="connsiteX1501" fmla="*/ 1939602 w 9124939"/>
              <a:gd name="connsiteY1501" fmla="*/ 3690276 h 6507156"/>
              <a:gd name="connsiteX1502" fmla="*/ 1940238 w 9124939"/>
              <a:gd name="connsiteY1502" fmla="*/ 3671515 h 6507156"/>
              <a:gd name="connsiteX1503" fmla="*/ 1931665 w 9124939"/>
              <a:gd name="connsiteY1503" fmla="*/ 3654343 h 6507156"/>
              <a:gd name="connsiteX1504" fmla="*/ 1944365 w 9124939"/>
              <a:gd name="connsiteY1504" fmla="*/ 3640670 h 6507156"/>
              <a:gd name="connsiteX1505" fmla="*/ 1961192 w 9124939"/>
              <a:gd name="connsiteY1505" fmla="*/ 3640670 h 6507156"/>
              <a:gd name="connsiteX1506" fmla="*/ 1971670 w 9124939"/>
              <a:gd name="connsiteY1506" fmla="*/ 3619364 h 6507156"/>
              <a:gd name="connsiteX1507" fmla="*/ 1955795 w 9124939"/>
              <a:gd name="connsiteY1507" fmla="*/ 3616184 h 6507156"/>
              <a:gd name="connsiteX1508" fmla="*/ 1935476 w 9124939"/>
              <a:gd name="connsiteY1508" fmla="*/ 3621908 h 6507156"/>
              <a:gd name="connsiteX1509" fmla="*/ 1917377 w 9124939"/>
              <a:gd name="connsiteY1509" fmla="*/ 3611097 h 6507156"/>
              <a:gd name="connsiteX1510" fmla="*/ 1924045 w 9124939"/>
              <a:gd name="connsiteY1510" fmla="*/ 3600921 h 6507156"/>
              <a:gd name="connsiteX1511" fmla="*/ 1934206 w 9124939"/>
              <a:gd name="connsiteY1511" fmla="*/ 3590109 h 6507156"/>
              <a:gd name="connsiteX1512" fmla="*/ 1956430 w 9124939"/>
              <a:gd name="connsiteY1512" fmla="*/ 3581523 h 6507156"/>
              <a:gd name="connsiteX1513" fmla="*/ 1952302 w 9124939"/>
              <a:gd name="connsiteY1513" fmla="*/ 3571984 h 6507156"/>
              <a:gd name="connsiteX1514" fmla="*/ 1949128 w 9124939"/>
              <a:gd name="connsiteY1514" fmla="*/ 3559582 h 6507156"/>
              <a:gd name="connsiteX1515" fmla="*/ 1964685 w 9124939"/>
              <a:gd name="connsiteY1515" fmla="*/ 3542411 h 6507156"/>
              <a:gd name="connsiteX1516" fmla="*/ 1980560 w 9124939"/>
              <a:gd name="connsiteY1516" fmla="*/ 3536687 h 6507156"/>
              <a:gd name="connsiteX1517" fmla="*/ 1986593 w 9124939"/>
              <a:gd name="connsiteY1517" fmla="*/ 3523013 h 6507156"/>
              <a:gd name="connsiteX1518" fmla="*/ 2005643 w 9124939"/>
              <a:gd name="connsiteY1518" fmla="*/ 3526193 h 6507156"/>
              <a:gd name="connsiteX1519" fmla="*/ 2002468 w 9124939"/>
              <a:gd name="connsiteY1519" fmla="*/ 3518879 h 6507156"/>
              <a:gd name="connsiteX1520" fmla="*/ 2018343 w 9124939"/>
              <a:gd name="connsiteY1520" fmla="*/ 3513473 h 6507156"/>
              <a:gd name="connsiteX1521" fmla="*/ 2035489 w 9124939"/>
              <a:gd name="connsiteY1521" fmla="*/ 3532235 h 6507156"/>
              <a:gd name="connsiteX1522" fmla="*/ 2025011 w 9124939"/>
              <a:gd name="connsiteY1522" fmla="*/ 3557674 h 6507156"/>
              <a:gd name="connsiteX1523" fmla="*/ 2037711 w 9124939"/>
              <a:gd name="connsiteY1523" fmla="*/ 3558310 h 6507156"/>
              <a:gd name="connsiteX1524" fmla="*/ 2045967 w 9124939"/>
              <a:gd name="connsiteY1524" fmla="*/ 3541775 h 6507156"/>
              <a:gd name="connsiteX1525" fmla="*/ 2041839 w 9124939"/>
              <a:gd name="connsiteY1525" fmla="*/ 3515381 h 6507156"/>
              <a:gd name="connsiteX1526" fmla="*/ 2055174 w 9124939"/>
              <a:gd name="connsiteY1526" fmla="*/ 3515381 h 6507156"/>
              <a:gd name="connsiteX1527" fmla="*/ 2061524 w 9124939"/>
              <a:gd name="connsiteY1527" fmla="*/ 3497256 h 6507156"/>
              <a:gd name="connsiteX1528" fmla="*/ 4162334 w 9124939"/>
              <a:gd name="connsiteY1528" fmla="*/ 3494081 h 6507156"/>
              <a:gd name="connsiteX1529" fmla="*/ 4192921 w 9124939"/>
              <a:gd name="connsiteY1529" fmla="*/ 3520763 h 6507156"/>
              <a:gd name="connsiteX1530" fmla="*/ 4197336 w 9124939"/>
              <a:gd name="connsiteY1530" fmla="*/ 3526295 h 6507156"/>
              <a:gd name="connsiteX1531" fmla="*/ 4191345 w 9124939"/>
              <a:gd name="connsiteY1531" fmla="*/ 3546469 h 6507156"/>
              <a:gd name="connsiteX1532" fmla="*/ 4151298 w 9124939"/>
              <a:gd name="connsiteY1532" fmla="*/ 3524342 h 6507156"/>
              <a:gd name="connsiteX1533" fmla="*/ 4152875 w 9124939"/>
              <a:gd name="connsiteY1533" fmla="*/ 3503843 h 6507156"/>
              <a:gd name="connsiteX1534" fmla="*/ 4162334 w 9124939"/>
              <a:gd name="connsiteY1534" fmla="*/ 3494081 h 6507156"/>
              <a:gd name="connsiteX1535" fmla="*/ 3557573 w 9124939"/>
              <a:gd name="connsiteY1535" fmla="*/ 3470268 h 6507156"/>
              <a:gd name="connsiteX1536" fmla="*/ 3568686 w 9124939"/>
              <a:gd name="connsiteY1536" fmla="*/ 3482968 h 6507156"/>
              <a:gd name="connsiteX1537" fmla="*/ 3560113 w 9124939"/>
              <a:gd name="connsiteY1537" fmla="*/ 3482082 h 6507156"/>
              <a:gd name="connsiteX1538" fmla="*/ 3548048 w 9124939"/>
              <a:gd name="connsiteY1538" fmla="*/ 3472040 h 6507156"/>
              <a:gd name="connsiteX1539" fmla="*/ 3557573 w 9124939"/>
              <a:gd name="connsiteY1539" fmla="*/ 3470268 h 6507156"/>
              <a:gd name="connsiteX1540" fmla="*/ 3768547 w 9124939"/>
              <a:gd name="connsiteY1540" fmla="*/ 3452806 h 6507156"/>
              <a:gd name="connsiteX1541" fmla="*/ 3775060 w 9124939"/>
              <a:gd name="connsiteY1541" fmla="*/ 3471086 h 6507156"/>
              <a:gd name="connsiteX1542" fmla="*/ 3767896 w 9124939"/>
              <a:gd name="connsiteY1542" fmla="*/ 3484556 h 6507156"/>
              <a:gd name="connsiteX1543" fmla="*/ 3762360 w 9124939"/>
              <a:gd name="connsiteY1543" fmla="*/ 3471086 h 6507156"/>
              <a:gd name="connsiteX1544" fmla="*/ 3763011 w 9124939"/>
              <a:gd name="connsiteY1544" fmla="*/ 3454089 h 6507156"/>
              <a:gd name="connsiteX1545" fmla="*/ 3768547 w 9124939"/>
              <a:gd name="connsiteY1545" fmla="*/ 3452806 h 6507156"/>
              <a:gd name="connsiteX1546" fmla="*/ 3723084 w 9124939"/>
              <a:gd name="connsiteY1546" fmla="*/ 3443281 h 6507156"/>
              <a:gd name="connsiteX1547" fmla="*/ 3747377 w 9124939"/>
              <a:gd name="connsiteY1547" fmla="*/ 3452683 h 6507156"/>
              <a:gd name="connsiteX1548" fmla="*/ 3750532 w 9124939"/>
              <a:gd name="connsiteY1548" fmla="*/ 3461771 h 6507156"/>
              <a:gd name="connsiteX1549" fmla="*/ 3754003 w 9124939"/>
              <a:gd name="connsiteY1549" fmla="*/ 3468039 h 6507156"/>
              <a:gd name="connsiteX1550" fmla="*/ 3758420 w 9124939"/>
              <a:gd name="connsiteY1550" fmla="*/ 3473366 h 6507156"/>
              <a:gd name="connsiteX1551" fmla="*/ 3762521 w 9124939"/>
              <a:gd name="connsiteY1551" fmla="*/ 3484649 h 6507156"/>
              <a:gd name="connsiteX1552" fmla="*/ 3783659 w 9124939"/>
              <a:gd name="connsiteY1552" fmla="*/ 3492797 h 6507156"/>
              <a:gd name="connsiteX1553" fmla="*/ 3787761 w 9124939"/>
              <a:gd name="connsiteY1553" fmla="*/ 3508153 h 6507156"/>
              <a:gd name="connsiteX1554" fmla="*/ 3781766 w 9124939"/>
              <a:gd name="connsiteY1554" fmla="*/ 3521942 h 6507156"/>
              <a:gd name="connsiteX1555" fmla="*/ 3771355 w 9124939"/>
              <a:gd name="connsiteY1555" fmla="*/ 3530090 h 6507156"/>
              <a:gd name="connsiteX1556" fmla="*/ 3754318 w 9124939"/>
              <a:gd name="connsiteY1556" fmla="*/ 3540119 h 6507156"/>
              <a:gd name="connsiteX1557" fmla="*/ 3733811 w 9124939"/>
              <a:gd name="connsiteY1557" fmla="*/ 3537925 h 6507156"/>
              <a:gd name="connsiteX1558" fmla="*/ 3720875 w 9124939"/>
              <a:gd name="connsiteY1558" fmla="*/ 3523509 h 6507156"/>
              <a:gd name="connsiteX1559" fmla="*/ 3728132 w 9124939"/>
              <a:gd name="connsiteY1559" fmla="*/ 3517241 h 6507156"/>
              <a:gd name="connsiteX1560" fmla="*/ 3716458 w 9124939"/>
              <a:gd name="connsiteY1560" fmla="*/ 3515048 h 6507156"/>
              <a:gd name="connsiteX1561" fmla="*/ 3714250 w 9124939"/>
              <a:gd name="connsiteY1561" fmla="*/ 3498751 h 6507156"/>
              <a:gd name="connsiteX1562" fmla="*/ 3697528 w 9124939"/>
              <a:gd name="connsiteY1562" fmla="*/ 3487156 h 6507156"/>
              <a:gd name="connsiteX1563" fmla="*/ 3687748 w 9124939"/>
              <a:gd name="connsiteY1563" fmla="*/ 3473993 h 6507156"/>
              <a:gd name="connsiteX1564" fmla="*/ 3689641 w 9124939"/>
              <a:gd name="connsiteY1564" fmla="*/ 3456130 h 6507156"/>
              <a:gd name="connsiteX1565" fmla="*/ 3702576 w 9124939"/>
              <a:gd name="connsiteY1565" fmla="*/ 3462398 h 6507156"/>
              <a:gd name="connsiteX1566" fmla="*/ 3713934 w 9124939"/>
              <a:gd name="connsiteY1566" fmla="*/ 3458950 h 6507156"/>
              <a:gd name="connsiteX1567" fmla="*/ 3723084 w 9124939"/>
              <a:gd name="connsiteY1567" fmla="*/ 3443281 h 6507156"/>
              <a:gd name="connsiteX1568" fmla="*/ 2251292 w 9124939"/>
              <a:gd name="connsiteY1568" fmla="*/ 3440106 h 6507156"/>
              <a:gd name="connsiteX1569" fmla="*/ 2259457 w 9124939"/>
              <a:gd name="connsiteY1569" fmla="*/ 3440106 h 6507156"/>
              <a:gd name="connsiteX1570" fmla="*/ 2262481 w 9124939"/>
              <a:gd name="connsiteY1570" fmla="*/ 3449774 h 6507156"/>
              <a:gd name="connsiteX1571" fmla="*/ 2268529 w 9124939"/>
              <a:gd name="connsiteY1571" fmla="*/ 3466855 h 6507156"/>
              <a:gd name="connsiteX1572" fmla="*/ 2264900 w 9124939"/>
              <a:gd name="connsiteY1572" fmla="*/ 3479746 h 6507156"/>
              <a:gd name="connsiteX1573" fmla="*/ 2259759 w 9124939"/>
              <a:gd name="connsiteY1573" fmla="*/ 3482969 h 6507156"/>
              <a:gd name="connsiteX1574" fmla="*/ 2247664 w 9124939"/>
              <a:gd name="connsiteY1574" fmla="*/ 3475556 h 6507156"/>
              <a:gd name="connsiteX1575" fmla="*/ 2243128 w 9124939"/>
              <a:gd name="connsiteY1575" fmla="*/ 3462665 h 6507156"/>
              <a:gd name="connsiteX1576" fmla="*/ 2245245 w 9124939"/>
              <a:gd name="connsiteY1576" fmla="*/ 3449774 h 6507156"/>
              <a:gd name="connsiteX1577" fmla="*/ 2251292 w 9124939"/>
              <a:gd name="connsiteY1577" fmla="*/ 3440106 h 6507156"/>
              <a:gd name="connsiteX1578" fmla="*/ 2165882 w 9124939"/>
              <a:gd name="connsiteY1578" fmla="*/ 3402011 h 6507156"/>
              <a:gd name="connsiteX1579" fmla="*/ 2174193 w 9124939"/>
              <a:gd name="connsiteY1579" fmla="*/ 3413628 h 6507156"/>
              <a:gd name="connsiteX1580" fmla="*/ 2174193 w 9124939"/>
              <a:gd name="connsiteY1580" fmla="*/ 3426189 h 6507156"/>
              <a:gd name="connsiteX1581" fmla="*/ 2179627 w 9124939"/>
              <a:gd name="connsiteY1581" fmla="*/ 3440315 h 6507156"/>
              <a:gd name="connsiteX1582" fmla="*/ 2167161 w 9124939"/>
              <a:gd name="connsiteY1582" fmla="*/ 3449736 h 6507156"/>
              <a:gd name="connsiteX1583" fmla="*/ 2161727 w 9124939"/>
              <a:gd name="connsiteY1583" fmla="*/ 3459156 h 6507156"/>
              <a:gd name="connsiteX1584" fmla="*/ 2151183 w 9124939"/>
              <a:gd name="connsiteY1584" fmla="*/ 3456644 h 6507156"/>
              <a:gd name="connsiteX1585" fmla="*/ 2148942 w 9124939"/>
              <a:gd name="connsiteY1585" fmla="*/ 3446909 h 6507156"/>
              <a:gd name="connsiteX1586" fmla="*/ 2155016 w 9124939"/>
              <a:gd name="connsiteY1586" fmla="*/ 3430271 h 6507156"/>
              <a:gd name="connsiteX1587" fmla="*/ 2145426 w 9124939"/>
              <a:gd name="connsiteY1587" fmla="*/ 3430271 h 6507156"/>
              <a:gd name="connsiteX1588" fmla="*/ 2137115 w 9124939"/>
              <a:gd name="connsiteY1588" fmla="*/ 3439687 h 6507156"/>
              <a:gd name="connsiteX1589" fmla="*/ 2132961 w 9124939"/>
              <a:gd name="connsiteY1589" fmla="*/ 3445967 h 6507156"/>
              <a:gd name="connsiteX1590" fmla="*/ 2132001 w 9124939"/>
              <a:gd name="connsiteY1590" fmla="*/ 3433724 h 6507156"/>
              <a:gd name="connsiteX1591" fmla="*/ 2141271 w 9124939"/>
              <a:gd name="connsiteY1591" fmla="*/ 3412686 h 6507156"/>
              <a:gd name="connsiteX1592" fmla="*/ 2149582 w 9124939"/>
              <a:gd name="connsiteY1592" fmla="*/ 3418652 h 6507156"/>
              <a:gd name="connsiteX1593" fmla="*/ 2156294 w 9124939"/>
              <a:gd name="connsiteY1593" fmla="*/ 3410488 h 6507156"/>
              <a:gd name="connsiteX1594" fmla="*/ 2165882 w 9124939"/>
              <a:gd name="connsiteY1594" fmla="*/ 3402011 h 6507156"/>
              <a:gd name="connsiteX1595" fmla="*/ 3758979 w 9124939"/>
              <a:gd name="connsiteY1595" fmla="*/ 3381369 h 6507156"/>
              <a:gd name="connsiteX1596" fmla="*/ 3770298 w 9124939"/>
              <a:gd name="connsiteY1596" fmla="*/ 3401555 h 6507156"/>
              <a:gd name="connsiteX1597" fmla="*/ 3764800 w 9124939"/>
              <a:gd name="connsiteY1597" fmla="*/ 3416294 h 6507156"/>
              <a:gd name="connsiteX1598" fmla="*/ 3752835 w 9124939"/>
              <a:gd name="connsiteY1598" fmla="*/ 3408925 h 6507156"/>
              <a:gd name="connsiteX1599" fmla="*/ 3764800 w 9124939"/>
              <a:gd name="connsiteY1599" fmla="*/ 3400273 h 6507156"/>
              <a:gd name="connsiteX1600" fmla="*/ 3758979 w 9124939"/>
              <a:gd name="connsiteY1600" fmla="*/ 3381369 h 6507156"/>
              <a:gd name="connsiteX1601" fmla="*/ 2178038 w 9124939"/>
              <a:gd name="connsiteY1601" fmla="*/ 3371846 h 6507156"/>
              <a:gd name="connsiteX1602" fmla="*/ 2175871 w 9124939"/>
              <a:gd name="connsiteY1602" fmla="*/ 3379751 h 6507156"/>
              <a:gd name="connsiteX1603" fmla="*/ 2165339 w 9124939"/>
              <a:gd name="connsiteY1603" fmla="*/ 3386134 h 6507156"/>
              <a:gd name="connsiteX1604" fmla="*/ 2168746 w 9124939"/>
              <a:gd name="connsiteY1604" fmla="*/ 3377927 h 6507156"/>
              <a:gd name="connsiteX1605" fmla="*/ 2178038 w 9124939"/>
              <a:gd name="connsiteY1605" fmla="*/ 3371846 h 6507156"/>
              <a:gd name="connsiteX1606" fmla="*/ 2207282 w 9124939"/>
              <a:gd name="connsiteY1606" fmla="*/ 3365496 h 6507156"/>
              <a:gd name="connsiteX1607" fmla="*/ 2208202 w 9124939"/>
              <a:gd name="connsiteY1607" fmla="*/ 3373203 h 6507156"/>
              <a:gd name="connsiteX1608" fmla="*/ 2197463 w 9124939"/>
              <a:gd name="connsiteY1608" fmla="*/ 3392474 h 6507156"/>
              <a:gd name="connsiteX1609" fmla="*/ 2195315 w 9124939"/>
              <a:gd name="connsiteY1609" fmla="*/ 3406927 h 6507156"/>
              <a:gd name="connsiteX1610" fmla="*/ 2183348 w 9124939"/>
              <a:gd name="connsiteY1610" fmla="*/ 3421060 h 6507156"/>
              <a:gd name="connsiteX1611" fmla="*/ 2176291 w 9124939"/>
              <a:gd name="connsiteY1611" fmla="*/ 3417205 h 6507156"/>
              <a:gd name="connsiteX1612" fmla="*/ 2176905 w 9124939"/>
              <a:gd name="connsiteY1612" fmla="*/ 3414315 h 6507156"/>
              <a:gd name="connsiteX1613" fmla="*/ 2171689 w 9124939"/>
              <a:gd name="connsiteY1613" fmla="*/ 3405965 h 6507156"/>
              <a:gd name="connsiteX1614" fmla="*/ 2188258 w 9124939"/>
              <a:gd name="connsiteY1614" fmla="*/ 3393438 h 6507156"/>
              <a:gd name="connsiteX1615" fmla="*/ 2183042 w 9124939"/>
              <a:gd name="connsiteY1615" fmla="*/ 3392474 h 6507156"/>
              <a:gd name="connsiteX1616" fmla="*/ 2196235 w 9124939"/>
              <a:gd name="connsiteY1616" fmla="*/ 3376416 h 6507156"/>
              <a:gd name="connsiteX1617" fmla="*/ 2207282 w 9124939"/>
              <a:gd name="connsiteY1617" fmla="*/ 3365496 h 6507156"/>
              <a:gd name="connsiteX1618" fmla="*/ 3926725 w 9124939"/>
              <a:gd name="connsiteY1618" fmla="*/ 3352793 h 6507156"/>
              <a:gd name="connsiteX1619" fmla="*/ 3942469 w 9124939"/>
              <a:gd name="connsiteY1619" fmla="*/ 3360731 h 6507156"/>
              <a:gd name="connsiteX1620" fmla="*/ 3946247 w 9124939"/>
              <a:gd name="connsiteY1620" fmla="*/ 3385179 h 6507156"/>
              <a:gd name="connsiteX1621" fmla="*/ 3952545 w 9124939"/>
              <a:gd name="connsiteY1621" fmla="*/ 3402007 h 6507156"/>
              <a:gd name="connsiteX1622" fmla="*/ 3952860 w 9124939"/>
              <a:gd name="connsiteY1622" fmla="*/ 3417882 h 6507156"/>
              <a:gd name="connsiteX1623" fmla="*/ 3919483 w 9124939"/>
              <a:gd name="connsiteY1623" fmla="*/ 3448678 h 6507156"/>
              <a:gd name="connsiteX1624" fmla="*/ 3920428 w 9124939"/>
              <a:gd name="connsiteY1624" fmla="*/ 3466776 h 6507156"/>
              <a:gd name="connsiteX1625" fmla="*/ 3940580 w 9124939"/>
              <a:gd name="connsiteY1625" fmla="*/ 3488683 h 6507156"/>
              <a:gd name="connsiteX1626" fmla="*/ 3925151 w 9124939"/>
              <a:gd name="connsiteY1626" fmla="*/ 3511861 h 6507156"/>
              <a:gd name="connsiteX1627" fmla="*/ 3908147 w 9124939"/>
              <a:gd name="connsiteY1627" fmla="*/ 3509638 h 6507156"/>
              <a:gd name="connsiteX1628" fmla="*/ 3908462 w 9124939"/>
              <a:gd name="connsiteY1628" fmla="*/ 3519481 h 6507156"/>
              <a:gd name="connsiteX1629" fmla="*/ 3900905 w 9124939"/>
              <a:gd name="connsiteY1629" fmla="*/ 3511861 h 6507156"/>
              <a:gd name="connsiteX1630" fmla="*/ 3899016 w 9124939"/>
              <a:gd name="connsiteY1630" fmla="*/ 3522656 h 6507156"/>
              <a:gd name="connsiteX1631" fmla="*/ 3913815 w 9124939"/>
              <a:gd name="connsiteY1631" fmla="*/ 3542658 h 6507156"/>
              <a:gd name="connsiteX1632" fmla="*/ 3898071 w 9124939"/>
              <a:gd name="connsiteY1632" fmla="*/ 3544881 h 6507156"/>
              <a:gd name="connsiteX1633" fmla="*/ 3887681 w 9124939"/>
              <a:gd name="connsiteY1633" fmla="*/ 3535356 h 6507156"/>
              <a:gd name="connsiteX1634" fmla="*/ 3876030 w 9124939"/>
              <a:gd name="connsiteY1634" fmla="*/ 3533451 h 6507156"/>
              <a:gd name="connsiteX1635" fmla="*/ 3869733 w 9124939"/>
              <a:gd name="connsiteY1635" fmla="*/ 3521703 h 6507156"/>
              <a:gd name="connsiteX1636" fmla="*/ 3884532 w 9124939"/>
              <a:gd name="connsiteY1636" fmla="*/ 3518528 h 6507156"/>
              <a:gd name="connsiteX1637" fmla="*/ 3871307 w 9124939"/>
              <a:gd name="connsiteY1637" fmla="*/ 3502653 h 6507156"/>
              <a:gd name="connsiteX1638" fmla="*/ 3870047 w 9124939"/>
              <a:gd name="connsiteY1638" fmla="*/ 3504558 h 6507156"/>
              <a:gd name="connsiteX1639" fmla="*/ 3866584 w 9124939"/>
              <a:gd name="connsiteY1639" fmla="*/ 3507733 h 6507156"/>
              <a:gd name="connsiteX1640" fmla="*/ 3864380 w 9124939"/>
              <a:gd name="connsiteY1640" fmla="*/ 3509003 h 6507156"/>
              <a:gd name="connsiteX1641" fmla="*/ 3862176 w 9124939"/>
              <a:gd name="connsiteY1641" fmla="*/ 3510591 h 6507156"/>
              <a:gd name="connsiteX1642" fmla="*/ 3860601 w 9124939"/>
              <a:gd name="connsiteY1642" fmla="*/ 3511226 h 6507156"/>
              <a:gd name="connsiteX1643" fmla="*/ 3859971 w 9124939"/>
              <a:gd name="connsiteY1643" fmla="*/ 3511543 h 6507156"/>
              <a:gd name="connsiteX1644" fmla="*/ 3859027 w 9124939"/>
              <a:gd name="connsiteY1644" fmla="*/ 3511543 h 6507156"/>
              <a:gd name="connsiteX1645" fmla="*/ 3855248 w 9124939"/>
              <a:gd name="connsiteY1645" fmla="*/ 3509638 h 6507156"/>
              <a:gd name="connsiteX1646" fmla="*/ 3850210 w 9124939"/>
              <a:gd name="connsiteY1646" fmla="*/ 3507416 h 6507156"/>
              <a:gd name="connsiteX1647" fmla="*/ 3844543 w 9124939"/>
              <a:gd name="connsiteY1647" fmla="*/ 3504241 h 6507156"/>
              <a:gd name="connsiteX1648" fmla="*/ 3832892 w 9124939"/>
              <a:gd name="connsiteY1648" fmla="*/ 3507416 h 6507156"/>
              <a:gd name="connsiteX1649" fmla="*/ 3824390 w 9124939"/>
              <a:gd name="connsiteY1649" fmla="*/ 3495986 h 6507156"/>
              <a:gd name="connsiteX1650" fmla="*/ 3819982 w 9124939"/>
              <a:gd name="connsiteY1650" fmla="*/ 3481063 h 6507156"/>
              <a:gd name="connsiteX1651" fmla="*/ 3826280 w 9124939"/>
              <a:gd name="connsiteY1651" fmla="*/ 3472491 h 6507156"/>
              <a:gd name="connsiteX1652" fmla="*/ 3815574 w 9124939"/>
              <a:gd name="connsiteY1652" fmla="*/ 3456933 h 6507156"/>
              <a:gd name="connsiteX1653" fmla="*/ 3822501 w 9124939"/>
              <a:gd name="connsiteY1653" fmla="*/ 3444233 h 6507156"/>
              <a:gd name="connsiteX1654" fmla="*/ 3800460 w 9124939"/>
              <a:gd name="connsiteY1654" fmla="*/ 3421374 h 6507156"/>
              <a:gd name="connsiteX1655" fmla="*/ 3805813 w 9124939"/>
              <a:gd name="connsiteY1655" fmla="*/ 3414072 h 6507156"/>
              <a:gd name="connsiteX1656" fmla="*/ 3836356 w 9124939"/>
              <a:gd name="connsiteY1656" fmla="*/ 3421057 h 6507156"/>
              <a:gd name="connsiteX1657" fmla="*/ 3845487 w 9124939"/>
              <a:gd name="connsiteY1657" fmla="*/ 3410261 h 6507156"/>
              <a:gd name="connsiteX1658" fmla="*/ 3853989 w 9124939"/>
              <a:gd name="connsiteY1658" fmla="*/ 3396609 h 6507156"/>
              <a:gd name="connsiteX1659" fmla="*/ 3832892 w 9124939"/>
              <a:gd name="connsiteY1659" fmla="*/ 3385179 h 6507156"/>
              <a:gd name="connsiteX1660" fmla="*/ 3832892 w 9124939"/>
              <a:gd name="connsiteY1660" fmla="*/ 3377876 h 6507156"/>
              <a:gd name="connsiteX1661" fmla="*/ 3849581 w 9124939"/>
              <a:gd name="connsiteY1661" fmla="*/ 3387083 h 6507156"/>
              <a:gd name="connsiteX1662" fmla="*/ 3878864 w 9124939"/>
              <a:gd name="connsiteY1662" fmla="*/ 3379464 h 6507156"/>
              <a:gd name="connsiteX1663" fmla="*/ 3861231 w 9124939"/>
              <a:gd name="connsiteY1663" fmla="*/ 3397561 h 6507156"/>
              <a:gd name="connsiteX1664" fmla="*/ 3867528 w 9124939"/>
              <a:gd name="connsiteY1664" fmla="*/ 3403594 h 6507156"/>
              <a:gd name="connsiteX1665" fmla="*/ 3865324 w 9124939"/>
              <a:gd name="connsiteY1665" fmla="*/ 3413119 h 6507156"/>
              <a:gd name="connsiteX1666" fmla="*/ 3884532 w 9124939"/>
              <a:gd name="connsiteY1666" fmla="*/ 3425820 h 6507156"/>
              <a:gd name="connsiteX1667" fmla="*/ 3889570 w 9124939"/>
              <a:gd name="connsiteY1667" fmla="*/ 3403594 h 6507156"/>
              <a:gd name="connsiteX1668" fmla="*/ 3895867 w 9124939"/>
              <a:gd name="connsiteY1668" fmla="*/ 3399466 h 6507156"/>
              <a:gd name="connsiteX1669" fmla="*/ 3905314 w 9124939"/>
              <a:gd name="connsiteY1669" fmla="*/ 3408674 h 6507156"/>
              <a:gd name="connsiteX1670" fmla="*/ 3904999 w 9124939"/>
              <a:gd name="connsiteY1670" fmla="*/ 3396291 h 6507156"/>
              <a:gd name="connsiteX1671" fmla="*/ 3896812 w 9124939"/>
              <a:gd name="connsiteY1671" fmla="*/ 3383591 h 6507156"/>
              <a:gd name="connsiteX1672" fmla="*/ 3926725 w 9124939"/>
              <a:gd name="connsiteY1672" fmla="*/ 3352793 h 6507156"/>
              <a:gd name="connsiteX1673" fmla="*/ 2114541 w 9124939"/>
              <a:gd name="connsiteY1673" fmla="*/ 3295645 h 6507156"/>
              <a:gd name="connsiteX1674" fmla="*/ 2109886 w 9124939"/>
              <a:gd name="connsiteY1674" fmla="*/ 3302947 h 6507156"/>
              <a:gd name="connsiteX1675" fmla="*/ 2105900 w 9124939"/>
              <a:gd name="connsiteY1675" fmla="*/ 3308345 h 6507156"/>
              <a:gd name="connsiteX1676" fmla="*/ 2100250 w 9124939"/>
              <a:gd name="connsiteY1676" fmla="*/ 3305170 h 6507156"/>
              <a:gd name="connsiteX1677" fmla="*/ 2106565 w 9124939"/>
              <a:gd name="connsiteY1677" fmla="*/ 3296597 h 6507156"/>
              <a:gd name="connsiteX1678" fmla="*/ 2114541 w 9124939"/>
              <a:gd name="connsiteY1678" fmla="*/ 3295645 h 6507156"/>
              <a:gd name="connsiteX1679" fmla="*/ 2168070 w 9124939"/>
              <a:gd name="connsiteY1679" fmla="*/ 3276594 h 6507156"/>
              <a:gd name="connsiteX1680" fmla="*/ 2183468 w 9124939"/>
              <a:gd name="connsiteY1680" fmla="*/ 3300941 h 6507156"/>
              <a:gd name="connsiteX1681" fmla="*/ 2200791 w 9124939"/>
              <a:gd name="connsiteY1681" fmla="*/ 3307990 h 6507156"/>
              <a:gd name="connsiteX1682" fmla="*/ 2197584 w 9124939"/>
              <a:gd name="connsiteY1682" fmla="*/ 3319843 h 6507156"/>
              <a:gd name="connsiteX1683" fmla="*/ 2211378 w 9124939"/>
              <a:gd name="connsiteY1683" fmla="*/ 3329454 h 6507156"/>
              <a:gd name="connsiteX1684" fmla="*/ 2195659 w 9124939"/>
              <a:gd name="connsiteY1684" fmla="*/ 3343549 h 6507156"/>
              <a:gd name="connsiteX1685" fmla="*/ 2193413 w 9124939"/>
              <a:gd name="connsiteY1685" fmla="*/ 3337142 h 6507156"/>
              <a:gd name="connsiteX1686" fmla="*/ 2178336 w 9124939"/>
              <a:gd name="connsiteY1686" fmla="*/ 3342267 h 6507156"/>
              <a:gd name="connsiteX1687" fmla="*/ 2170957 w 9124939"/>
              <a:gd name="connsiteY1687" fmla="*/ 3347714 h 6507156"/>
              <a:gd name="connsiteX1688" fmla="*/ 2157163 w 9124939"/>
              <a:gd name="connsiteY1688" fmla="*/ 3348034 h 6507156"/>
              <a:gd name="connsiteX1689" fmla="*/ 2149465 w 9124939"/>
              <a:gd name="connsiteY1689" fmla="*/ 3339384 h 6507156"/>
              <a:gd name="connsiteX1690" fmla="*/ 2161333 w 9124939"/>
              <a:gd name="connsiteY1690" fmla="*/ 3328814 h 6507156"/>
              <a:gd name="connsiteX1691" fmla="*/ 2176411 w 9124939"/>
              <a:gd name="connsiteY1691" fmla="*/ 3329773 h 6507156"/>
              <a:gd name="connsiteX1692" fmla="*/ 2176090 w 9124939"/>
              <a:gd name="connsiteY1692" fmla="*/ 3324647 h 6507156"/>
              <a:gd name="connsiteX1693" fmla="*/ 2164542 w 9124939"/>
              <a:gd name="connsiteY1693" fmla="*/ 3323366 h 6507156"/>
              <a:gd name="connsiteX1694" fmla="*/ 2167428 w 9124939"/>
              <a:gd name="connsiteY1694" fmla="*/ 3315998 h 6507156"/>
              <a:gd name="connsiteX1695" fmla="*/ 2176090 w 9124939"/>
              <a:gd name="connsiteY1695" fmla="*/ 3315038 h 6507156"/>
              <a:gd name="connsiteX1696" fmla="*/ 2181222 w 9124939"/>
              <a:gd name="connsiteY1696" fmla="*/ 3304144 h 6507156"/>
              <a:gd name="connsiteX1697" fmla="*/ 2167428 w 9124939"/>
              <a:gd name="connsiteY1697" fmla="*/ 3305107 h 6507156"/>
              <a:gd name="connsiteX1698" fmla="*/ 2153315 w 9124939"/>
              <a:gd name="connsiteY1698" fmla="*/ 3298058 h 6507156"/>
              <a:gd name="connsiteX1699" fmla="*/ 2150106 w 9124939"/>
              <a:gd name="connsiteY1699" fmla="*/ 3286205 h 6507156"/>
              <a:gd name="connsiteX1700" fmla="*/ 2161975 w 9124939"/>
              <a:gd name="connsiteY1700" fmla="*/ 3288447 h 6507156"/>
              <a:gd name="connsiteX1701" fmla="*/ 2158446 w 9124939"/>
              <a:gd name="connsiteY1701" fmla="*/ 3279798 h 6507156"/>
              <a:gd name="connsiteX1702" fmla="*/ 2168070 w 9124939"/>
              <a:gd name="connsiteY1702" fmla="*/ 3276594 h 6507156"/>
              <a:gd name="connsiteX1703" fmla="*/ 2130366 w 9124939"/>
              <a:gd name="connsiteY1703" fmla="*/ 3273418 h 6507156"/>
              <a:gd name="connsiteX1704" fmla="*/ 2136764 w 9124939"/>
              <a:gd name="connsiteY1704" fmla="*/ 3274371 h 6507156"/>
              <a:gd name="connsiteX1705" fmla="*/ 2125988 w 9124939"/>
              <a:gd name="connsiteY1705" fmla="*/ 3287389 h 6507156"/>
              <a:gd name="connsiteX1706" fmla="*/ 2114541 w 9124939"/>
              <a:gd name="connsiteY1706" fmla="*/ 3289294 h 6507156"/>
              <a:gd name="connsiteX1707" fmla="*/ 2119252 w 9124939"/>
              <a:gd name="connsiteY1707" fmla="*/ 3281039 h 6507156"/>
              <a:gd name="connsiteX1708" fmla="*/ 2130366 w 9124939"/>
              <a:gd name="connsiteY1708" fmla="*/ 3273418 h 6507156"/>
              <a:gd name="connsiteX1709" fmla="*/ 2159307 w 9124939"/>
              <a:gd name="connsiteY1709" fmla="*/ 3232143 h 6507156"/>
              <a:gd name="connsiteX1710" fmla="*/ 2160576 w 9124939"/>
              <a:gd name="connsiteY1710" fmla="*/ 3238493 h 6507156"/>
              <a:gd name="connsiteX1711" fmla="*/ 2154226 w 9124939"/>
              <a:gd name="connsiteY1711" fmla="*/ 3236271 h 6507156"/>
              <a:gd name="connsiteX1712" fmla="*/ 2159307 w 9124939"/>
              <a:gd name="connsiteY1712" fmla="*/ 3232143 h 6507156"/>
              <a:gd name="connsiteX1713" fmla="*/ 3590431 w 9124939"/>
              <a:gd name="connsiteY1713" fmla="*/ 3221031 h 6507156"/>
              <a:gd name="connsiteX1714" fmla="*/ 3606786 w 9124939"/>
              <a:gd name="connsiteY1714" fmla="*/ 3223208 h 6507156"/>
              <a:gd name="connsiteX1715" fmla="*/ 3600810 w 9124939"/>
              <a:gd name="connsiteY1715" fmla="*/ 3241865 h 6507156"/>
              <a:gd name="connsiteX1716" fmla="*/ 3581940 w 9124939"/>
              <a:gd name="connsiteY1716" fmla="*/ 3251194 h 6507156"/>
              <a:gd name="connsiteX1717" fmla="*/ 3573448 w 9124939"/>
              <a:gd name="connsiteY1717" fmla="*/ 3236579 h 6507156"/>
              <a:gd name="connsiteX1718" fmla="*/ 3575649 w 9124939"/>
              <a:gd name="connsiteY1718" fmla="*/ 3228805 h 6507156"/>
              <a:gd name="connsiteX1719" fmla="*/ 3588230 w 9124939"/>
              <a:gd name="connsiteY1719" fmla="*/ 3231604 h 6507156"/>
              <a:gd name="connsiteX1720" fmla="*/ 3590431 w 9124939"/>
              <a:gd name="connsiteY1720" fmla="*/ 3221031 h 6507156"/>
              <a:gd name="connsiteX1721" fmla="*/ 2043303 w 9124939"/>
              <a:gd name="connsiteY1721" fmla="*/ 3213094 h 6507156"/>
              <a:gd name="connsiteX1722" fmla="*/ 2051048 w 9124939"/>
              <a:gd name="connsiteY1722" fmla="*/ 3218174 h 6507156"/>
              <a:gd name="connsiteX1723" fmla="*/ 2039935 w 9124939"/>
              <a:gd name="connsiteY1723" fmla="*/ 3232143 h 6507156"/>
              <a:gd name="connsiteX1724" fmla="*/ 2043303 w 9124939"/>
              <a:gd name="connsiteY1724" fmla="*/ 3213094 h 6507156"/>
              <a:gd name="connsiteX1725" fmla="*/ 2147761 w 9124939"/>
              <a:gd name="connsiteY1725" fmla="*/ 3211507 h 6507156"/>
              <a:gd name="connsiteX1726" fmla="*/ 2154226 w 9124939"/>
              <a:gd name="connsiteY1726" fmla="*/ 3218680 h 6507156"/>
              <a:gd name="connsiteX1727" fmla="*/ 2154226 w 9124939"/>
              <a:gd name="connsiteY1727" fmla="*/ 3224916 h 6507156"/>
              <a:gd name="connsiteX1728" fmla="*/ 2146466 w 9124939"/>
              <a:gd name="connsiteY1728" fmla="*/ 3228970 h 6507156"/>
              <a:gd name="connsiteX1729" fmla="*/ 2137734 w 9124939"/>
              <a:gd name="connsiteY1729" fmla="*/ 3223044 h 6507156"/>
              <a:gd name="connsiteX1730" fmla="*/ 2136763 w 9124939"/>
              <a:gd name="connsiteY1730" fmla="*/ 3213690 h 6507156"/>
              <a:gd name="connsiteX1731" fmla="*/ 2147761 w 9124939"/>
              <a:gd name="connsiteY1731" fmla="*/ 3211507 h 6507156"/>
              <a:gd name="connsiteX1732" fmla="*/ 2051506 w 9124939"/>
              <a:gd name="connsiteY1732" fmla="*/ 3151183 h 6507156"/>
              <a:gd name="connsiteX1733" fmla="*/ 2063747 w 9124939"/>
              <a:gd name="connsiteY1733" fmla="*/ 3159849 h 6507156"/>
              <a:gd name="connsiteX1734" fmla="*/ 2060687 w 9124939"/>
              <a:gd name="connsiteY1734" fmla="*/ 3169478 h 6507156"/>
              <a:gd name="connsiteX1735" fmla="*/ 2051812 w 9124939"/>
              <a:gd name="connsiteY1735" fmla="*/ 3174613 h 6507156"/>
              <a:gd name="connsiteX1736" fmla="*/ 2058851 w 9124939"/>
              <a:gd name="connsiteY1736" fmla="*/ 3195798 h 6507156"/>
              <a:gd name="connsiteX1737" fmla="*/ 2053954 w 9124939"/>
              <a:gd name="connsiteY1737" fmla="*/ 3209920 h 6507156"/>
              <a:gd name="connsiteX1738" fmla="*/ 2044467 w 9124939"/>
              <a:gd name="connsiteY1738" fmla="*/ 3201254 h 6507156"/>
              <a:gd name="connsiteX1739" fmla="*/ 2040489 w 9124939"/>
              <a:gd name="connsiteY1739" fmla="*/ 3190983 h 6507156"/>
              <a:gd name="connsiteX1740" fmla="*/ 2038346 w 9124939"/>
              <a:gd name="connsiteY1740" fmla="*/ 3172688 h 6507156"/>
              <a:gd name="connsiteX1741" fmla="*/ 2038958 w 9124939"/>
              <a:gd name="connsiteY1741" fmla="*/ 3152467 h 6507156"/>
              <a:gd name="connsiteX1742" fmla="*/ 2051506 w 9124939"/>
              <a:gd name="connsiteY1742" fmla="*/ 3151183 h 6507156"/>
              <a:gd name="connsiteX1743" fmla="*/ 3811062 w 9124939"/>
              <a:gd name="connsiteY1743" fmla="*/ 3146418 h 6507156"/>
              <a:gd name="connsiteX1744" fmla="*/ 3816336 w 9124939"/>
              <a:gd name="connsiteY1744" fmla="*/ 3162864 h 6507156"/>
              <a:gd name="connsiteX1745" fmla="*/ 3804858 w 9124939"/>
              <a:gd name="connsiteY1745" fmla="*/ 3158350 h 6507156"/>
              <a:gd name="connsiteX1746" fmla="*/ 3794311 w 9124939"/>
              <a:gd name="connsiteY1746" fmla="*/ 3167056 h 6507156"/>
              <a:gd name="connsiteX1747" fmla="*/ 3789348 w 9124939"/>
              <a:gd name="connsiteY1747" fmla="*/ 3161575 h 6507156"/>
              <a:gd name="connsiteX1748" fmla="*/ 3796483 w 9124939"/>
              <a:gd name="connsiteY1748" fmla="*/ 3150933 h 6507156"/>
              <a:gd name="connsiteX1749" fmla="*/ 3811062 w 9124939"/>
              <a:gd name="connsiteY1749" fmla="*/ 3146418 h 6507156"/>
              <a:gd name="connsiteX1750" fmla="*/ 2174866 w 9124939"/>
              <a:gd name="connsiteY1750" fmla="*/ 3144834 h 6507156"/>
              <a:gd name="connsiteX1751" fmla="*/ 2179362 w 9124939"/>
              <a:gd name="connsiteY1751" fmla="*/ 3146739 h 6507156"/>
              <a:gd name="connsiteX1752" fmla="*/ 2181214 w 9124939"/>
              <a:gd name="connsiteY1752" fmla="*/ 3155311 h 6507156"/>
              <a:gd name="connsiteX1753" fmla="*/ 2177510 w 9124939"/>
              <a:gd name="connsiteY1753" fmla="*/ 3167058 h 6507156"/>
              <a:gd name="connsiteX1754" fmla="*/ 2174866 w 9124939"/>
              <a:gd name="connsiteY1754" fmla="*/ 3157534 h 6507156"/>
              <a:gd name="connsiteX1755" fmla="*/ 2174866 w 9124939"/>
              <a:gd name="connsiteY1755" fmla="*/ 3144834 h 6507156"/>
              <a:gd name="connsiteX1756" fmla="*/ 4371961 w 9124939"/>
              <a:gd name="connsiteY1756" fmla="*/ 3143246 h 6507156"/>
              <a:gd name="connsiteX1757" fmla="*/ 4375136 w 9124939"/>
              <a:gd name="connsiteY1757" fmla="*/ 3147676 h 6507156"/>
              <a:gd name="connsiteX1758" fmla="*/ 4369738 w 9124939"/>
              <a:gd name="connsiteY1758" fmla="*/ 3160965 h 6507156"/>
              <a:gd name="connsiteX1759" fmla="*/ 4365928 w 9124939"/>
              <a:gd name="connsiteY1759" fmla="*/ 3198936 h 6507156"/>
              <a:gd name="connsiteX1760" fmla="*/ 4366246 w 9124939"/>
              <a:gd name="connsiteY1760" fmla="*/ 3222984 h 6507156"/>
              <a:gd name="connsiteX1761" fmla="*/ 4350371 w 9124939"/>
              <a:gd name="connsiteY1761" fmla="*/ 3236590 h 6507156"/>
              <a:gd name="connsiteX1762" fmla="*/ 4345291 w 9124939"/>
              <a:gd name="connsiteY1762" fmla="*/ 3269498 h 6507156"/>
              <a:gd name="connsiteX1763" fmla="*/ 4339258 w 9124939"/>
              <a:gd name="connsiteY1763" fmla="*/ 3297662 h 6507156"/>
              <a:gd name="connsiteX1764" fmla="*/ 4325923 w 9124939"/>
              <a:gd name="connsiteY1764" fmla="*/ 3326143 h 6507156"/>
              <a:gd name="connsiteX1765" fmla="*/ 4314175 w 9124939"/>
              <a:gd name="connsiteY1765" fmla="*/ 3330572 h 6507156"/>
              <a:gd name="connsiteX1766" fmla="*/ 4313223 w 9124939"/>
              <a:gd name="connsiteY1766" fmla="*/ 3316965 h 6507156"/>
              <a:gd name="connsiteX1767" fmla="*/ 4326240 w 9124939"/>
              <a:gd name="connsiteY1767" fmla="*/ 3241336 h 6507156"/>
              <a:gd name="connsiteX1768" fmla="*/ 4343068 w 9124939"/>
              <a:gd name="connsiteY1768" fmla="*/ 3216023 h 6507156"/>
              <a:gd name="connsiteX1769" fmla="*/ 4353228 w 9124939"/>
              <a:gd name="connsiteY1769" fmla="*/ 3195771 h 6507156"/>
              <a:gd name="connsiteX1770" fmla="*/ 4359578 w 9124939"/>
              <a:gd name="connsiteY1770" fmla="*/ 3179951 h 6507156"/>
              <a:gd name="connsiteX1771" fmla="*/ 4358308 w 9124939"/>
              <a:gd name="connsiteY1771" fmla="*/ 3165396 h 6507156"/>
              <a:gd name="connsiteX1772" fmla="*/ 4371961 w 9124939"/>
              <a:gd name="connsiteY1772" fmla="*/ 3143246 h 6507156"/>
              <a:gd name="connsiteX1773" fmla="*/ 2057700 w 9124939"/>
              <a:gd name="connsiteY1773" fmla="*/ 3133721 h 6507156"/>
              <a:gd name="connsiteX1774" fmla="*/ 2068511 w 9124939"/>
              <a:gd name="connsiteY1774" fmla="*/ 3138888 h 6507156"/>
              <a:gd name="connsiteX1775" fmla="*/ 2062942 w 9124939"/>
              <a:gd name="connsiteY1775" fmla="*/ 3148008 h 6507156"/>
              <a:gd name="connsiteX1776" fmla="*/ 2055407 w 9124939"/>
              <a:gd name="connsiteY1776" fmla="*/ 3145880 h 6507156"/>
              <a:gd name="connsiteX1777" fmla="*/ 2047873 w 9124939"/>
              <a:gd name="connsiteY1777" fmla="*/ 3142232 h 6507156"/>
              <a:gd name="connsiteX1778" fmla="*/ 2048855 w 9124939"/>
              <a:gd name="connsiteY1778" fmla="*/ 3134937 h 6507156"/>
              <a:gd name="connsiteX1779" fmla="*/ 2057700 w 9124939"/>
              <a:gd name="connsiteY1779" fmla="*/ 3133721 h 6507156"/>
              <a:gd name="connsiteX1780" fmla="*/ 2054160 w 9124939"/>
              <a:gd name="connsiteY1780" fmla="*/ 3101971 h 6507156"/>
              <a:gd name="connsiteX1781" fmla="*/ 2070098 w 9124939"/>
              <a:gd name="connsiteY1781" fmla="*/ 3102933 h 6507156"/>
              <a:gd name="connsiteX1782" fmla="*/ 2067910 w 9124939"/>
              <a:gd name="connsiteY1782" fmla="*/ 3113837 h 6507156"/>
              <a:gd name="connsiteX1783" fmla="*/ 2062598 w 9124939"/>
              <a:gd name="connsiteY1783" fmla="*/ 3112554 h 6507156"/>
              <a:gd name="connsiteX1784" fmla="*/ 2064785 w 9124939"/>
              <a:gd name="connsiteY1784" fmla="*/ 3121213 h 6507156"/>
              <a:gd name="connsiteX1785" fmla="*/ 2067910 w 9124939"/>
              <a:gd name="connsiteY1785" fmla="*/ 3120892 h 6507156"/>
              <a:gd name="connsiteX1786" fmla="*/ 2068848 w 9124939"/>
              <a:gd name="connsiteY1786" fmla="*/ 3133721 h 6507156"/>
              <a:gd name="connsiteX1787" fmla="*/ 2054160 w 9124939"/>
              <a:gd name="connsiteY1787" fmla="*/ 3126665 h 6507156"/>
              <a:gd name="connsiteX1788" fmla="*/ 2053222 w 9124939"/>
              <a:gd name="connsiteY1788" fmla="*/ 3118006 h 6507156"/>
              <a:gd name="connsiteX1789" fmla="*/ 2035410 w 9124939"/>
              <a:gd name="connsiteY1789" fmla="*/ 3114799 h 6507156"/>
              <a:gd name="connsiteX1790" fmla="*/ 2030409 w 9124939"/>
              <a:gd name="connsiteY1790" fmla="*/ 3105499 h 6507156"/>
              <a:gd name="connsiteX1791" fmla="*/ 2054160 w 9124939"/>
              <a:gd name="connsiteY1791" fmla="*/ 3101971 h 6507156"/>
              <a:gd name="connsiteX1792" fmla="*/ 2141526 w 9124939"/>
              <a:gd name="connsiteY1792" fmla="*/ 3095622 h 6507156"/>
              <a:gd name="connsiteX1793" fmla="*/ 2160894 w 9124939"/>
              <a:gd name="connsiteY1793" fmla="*/ 3110264 h 6507156"/>
              <a:gd name="connsiteX1794" fmla="*/ 2163117 w 9124939"/>
              <a:gd name="connsiteY1794" fmla="*/ 3139866 h 6507156"/>
              <a:gd name="connsiteX1795" fmla="*/ 2159942 w 9124939"/>
              <a:gd name="connsiteY1795" fmla="*/ 3149415 h 6507156"/>
              <a:gd name="connsiteX1796" fmla="*/ 2170736 w 9124939"/>
              <a:gd name="connsiteY1796" fmla="*/ 3154507 h 6507156"/>
              <a:gd name="connsiteX1797" fmla="*/ 2173276 w 9124939"/>
              <a:gd name="connsiteY1797" fmla="*/ 3171377 h 6507156"/>
              <a:gd name="connsiteX1798" fmla="*/ 2178039 w 9124939"/>
              <a:gd name="connsiteY1798" fmla="*/ 3171377 h 6507156"/>
              <a:gd name="connsiteX1799" fmla="*/ 2176452 w 9124939"/>
              <a:gd name="connsiteY1799" fmla="*/ 3183791 h 6507156"/>
              <a:gd name="connsiteX1800" fmla="*/ 2202488 w 9124939"/>
              <a:gd name="connsiteY1800" fmla="*/ 3177425 h 6507156"/>
              <a:gd name="connsiteX1801" fmla="*/ 2205028 w 9124939"/>
              <a:gd name="connsiteY1801" fmla="*/ 3186974 h 6507156"/>
              <a:gd name="connsiteX1802" fmla="*/ 2191057 w 9124939"/>
              <a:gd name="connsiteY1802" fmla="*/ 3197796 h 6507156"/>
              <a:gd name="connsiteX1803" fmla="*/ 2183120 w 9124939"/>
              <a:gd name="connsiteY1803" fmla="*/ 3215939 h 6507156"/>
              <a:gd name="connsiteX1804" fmla="*/ 2174547 w 9124939"/>
              <a:gd name="connsiteY1804" fmla="*/ 3221032 h 6507156"/>
              <a:gd name="connsiteX1805" fmla="*/ 2173594 w 9124939"/>
              <a:gd name="connsiteY1805" fmla="*/ 3214666 h 6507156"/>
              <a:gd name="connsiteX1806" fmla="*/ 2175182 w 9124939"/>
              <a:gd name="connsiteY1806" fmla="*/ 3197796 h 6507156"/>
              <a:gd name="connsiteX1807" fmla="*/ 2160576 w 9124939"/>
              <a:gd name="connsiteY1807" fmla="*/ 3198115 h 6507156"/>
              <a:gd name="connsiteX1808" fmla="*/ 2152958 w 9124939"/>
              <a:gd name="connsiteY1808" fmla="*/ 3201298 h 6507156"/>
              <a:gd name="connsiteX1809" fmla="*/ 2149781 w 9124939"/>
              <a:gd name="connsiteY1809" fmla="*/ 3193977 h 6507156"/>
              <a:gd name="connsiteX1810" fmla="*/ 2139304 w 9124939"/>
              <a:gd name="connsiteY1810" fmla="*/ 3180926 h 6507156"/>
              <a:gd name="connsiteX1811" fmla="*/ 2140256 w 9124939"/>
              <a:gd name="connsiteY1811" fmla="*/ 3173923 h 6507156"/>
              <a:gd name="connsiteX1812" fmla="*/ 2138034 w 9124939"/>
              <a:gd name="connsiteY1812" fmla="*/ 3160237 h 6507156"/>
              <a:gd name="connsiteX1813" fmla="*/ 2125968 w 9124939"/>
              <a:gd name="connsiteY1813" fmla="*/ 3151643 h 6507156"/>
              <a:gd name="connsiteX1814" fmla="*/ 2126603 w 9124939"/>
              <a:gd name="connsiteY1814" fmla="*/ 3164374 h 6507156"/>
              <a:gd name="connsiteX1815" fmla="*/ 2113587 w 9124939"/>
              <a:gd name="connsiteY1815" fmla="*/ 3161192 h 6507156"/>
              <a:gd name="connsiteX1816" fmla="*/ 2106284 w 9124939"/>
              <a:gd name="connsiteY1816" fmla="*/ 3149733 h 6507156"/>
              <a:gd name="connsiteX1817" fmla="*/ 2101837 w 9124939"/>
              <a:gd name="connsiteY1817" fmla="*/ 3139229 h 6507156"/>
              <a:gd name="connsiteX1818" fmla="*/ 2109141 w 9124939"/>
              <a:gd name="connsiteY1818" fmla="*/ 3130635 h 6507156"/>
              <a:gd name="connsiteX1819" fmla="*/ 2117714 w 9124939"/>
              <a:gd name="connsiteY1819" fmla="*/ 3137001 h 6507156"/>
              <a:gd name="connsiteX1820" fmla="*/ 2121841 w 9124939"/>
              <a:gd name="connsiteY1820" fmla="*/ 3133818 h 6507156"/>
              <a:gd name="connsiteX1821" fmla="*/ 2117714 w 9124939"/>
              <a:gd name="connsiteY1821" fmla="*/ 3116948 h 6507156"/>
              <a:gd name="connsiteX1822" fmla="*/ 2119301 w 9124939"/>
              <a:gd name="connsiteY1822" fmla="*/ 3107399 h 6507156"/>
              <a:gd name="connsiteX1823" fmla="*/ 2125968 w 9124939"/>
              <a:gd name="connsiteY1823" fmla="*/ 3122040 h 6507156"/>
              <a:gd name="connsiteX1824" fmla="*/ 2143114 w 9124939"/>
              <a:gd name="connsiteY1824" fmla="*/ 3127134 h 6507156"/>
              <a:gd name="connsiteX1825" fmla="*/ 2133272 w 9124939"/>
              <a:gd name="connsiteY1825" fmla="*/ 3105171 h 6507156"/>
              <a:gd name="connsiteX1826" fmla="*/ 2141526 w 9124939"/>
              <a:gd name="connsiteY1826" fmla="*/ 3095622 h 6507156"/>
              <a:gd name="connsiteX1827" fmla="*/ 3757287 w 9124939"/>
              <a:gd name="connsiteY1827" fmla="*/ 3076569 h 6507156"/>
              <a:gd name="connsiteX1828" fmla="*/ 3762360 w 9124939"/>
              <a:gd name="connsiteY1828" fmla="*/ 3077525 h 6507156"/>
              <a:gd name="connsiteX1829" fmla="*/ 3754434 w 9124939"/>
              <a:gd name="connsiteY1829" fmla="*/ 3087079 h 6507156"/>
              <a:gd name="connsiteX1830" fmla="*/ 3744923 w 9124939"/>
              <a:gd name="connsiteY1830" fmla="*/ 3111286 h 6507156"/>
              <a:gd name="connsiteX1831" fmla="*/ 3753483 w 9124939"/>
              <a:gd name="connsiteY1831" fmla="*/ 3124027 h 6507156"/>
              <a:gd name="connsiteX1832" fmla="*/ 3761092 w 9124939"/>
              <a:gd name="connsiteY1832" fmla="*/ 3141863 h 6507156"/>
              <a:gd name="connsiteX1833" fmla="*/ 3759189 w 9124939"/>
              <a:gd name="connsiteY1833" fmla="*/ 3160018 h 6507156"/>
              <a:gd name="connsiteX1834" fmla="*/ 3745557 w 9124939"/>
              <a:gd name="connsiteY1834" fmla="*/ 3180085 h 6507156"/>
              <a:gd name="connsiteX1835" fmla="*/ 3735094 w 9124939"/>
              <a:gd name="connsiteY1835" fmla="*/ 3200469 h 6507156"/>
              <a:gd name="connsiteX1836" fmla="*/ 3733192 w 9124939"/>
              <a:gd name="connsiteY1836" fmla="*/ 3210024 h 6507156"/>
              <a:gd name="connsiteX1837" fmla="*/ 3727802 w 9124939"/>
              <a:gd name="connsiteY1837" fmla="*/ 3206839 h 6507156"/>
              <a:gd name="connsiteX1838" fmla="*/ 3718291 w 9124939"/>
              <a:gd name="connsiteY1838" fmla="*/ 3197284 h 6507156"/>
              <a:gd name="connsiteX1839" fmla="*/ 3701171 w 9124939"/>
              <a:gd name="connsiteY1839" fmla="*/ 3195373 h 6507156"/>
              <a:gd name="connsiteX1840" fmla="*/ 3685319 w 9124939"/>
              <a:gd name="connsiteY1840" fmla="*/ 3191232 h 6507156"/>
              <a:gd name="connsiteX1841" fmla="*/ 3677076 w 9124939"/>
              <a:gd name="connsiteY1841" fmla="*/ 3199513 h 6507156"/>
              <a:gd name="connsiteX1842" fmla="*/ 3663126 w 9124939"/>
              <a:gd name="connsiteY1842" fmla="*/ 3195692 h 6507156"/>
              <a:gd name="connsiteX1843" fmla="*/ 3642202 w 9124939"/>
              <a:gd name="connsiteY1843" fmla="*/ 3210661 h 6507156"/>
              <a:gd name="connsiteX1844" fmla="*/ 3627618 w 9124939"/>
              <a:gd name="connsiteY1844" fmla="*/ 3203655 h 6507156"/>
              <a:gd name="connsiteX1845" fmla="*/ 3623813 w 9124939"/>
              <a:gd name="connsiteY1845" fmla="*/ 3189640 h 6507156"/>
              <a:gd name="connsiteX1846" fmla="*/ 3597816 w 9124939"/>
              <a:gd name="connsiteY1846" fmla="*/ 3204610 h 6507156"/>
              <a:gd name="connsiteX1847" fmla="*/ 3590524 w 9124939"/>
              <a:gd name="connsiteY1847" fmla="*/ 3217350 h 6507156"/>
              <a:gd name="connsiteX1848" fmla="*/ 3565161 w 9124939"/>
              <a:gd name="connsiteY1848" fmla="*/ 3226269 h 6507156"/>
              <a:gd name="connsiteX1849" fmla="*/ 3561990 w 9124939"/>
              <a:gd name="connsiteY1849" fmla="*/ 3243468 h 6507156"/>
              <a:gd name="connsiteX1850" fmla="*/ 3573087 w 9124939"/>
              <a:gd name="connsiteY1850" fmla="*/ 3251431 h 6507156"/>
              <a:gd name="connsiteX1851" fmla="*/ 3573087 w 9124939"/>
              <a:gd name="connsiteY1851" fmla="*/ 3255890 h 6507156"/>
              <a:gd name="connsiteX1852" fmla="*/ 3579427 w 9124939"/>
              <a:gd name="connsiteY1852" fmla="*/ 3262260 h 6507156"/>
              <a:gd name="connsiteX1853" fmla="*/ 3578476 w 9124939"/>
              <a:gd name="connsiteY1853" fmla="*/ 3276594 h 6507156"/>
              <a:gd name="connsiteX1854" fmla="*/ 3567697 w 9124939"/>
              <a:gd name="connsiteY1854" fmla="*/ 3273726 h 6507156"/>
              <a:gd name="connsiteX1855" fmla="*/ 3570867 w 9124939"/>
              <a:gd name="connsiteY1855" fmla="*/ 3262260 h 6507156"/>
              <a:gd name="connsiteX1856" fmla="*/ 3562624 w 9124939"/>
              <a:gd name="connsiteY1856" fmla="*/ 3267356 h 6507156"/>
              <a:gd name="connsiteX1857" fmla="*/ 3552796 w 9124939"/>
              <a:gd name="connsiteY1857" fmla="*/ 3253979 h 6507156"/>
              <a:gd name="connsiteX1858" fmla="*/ 3543285 w 9124939"/>
              <a:gd name="connsiteY1858" fmla="*/ 3249838 h 6507156"/>
              <a:gd name="connsiteX1859" fmla="*/ 3546138 w 9124939"/>
              <a:gd name="connsiteY1859" fmla="*/ 3239964 h 6507156"/>
              <a:gd name="connsiteX1860" fmla="*/ 3550577 w 9124939"/>
              <a:gd name="connsiteY1860" fmla="*/ 3211298 h 6507156"/>
              <a:gd name="connsiteX1861" fmla="*/ 3575623 w 9124939"/>
              <a:gd name="connsiteY1861" fmla="*/ 3189958 h 6507156"/>
              <a:gd name="connsiteX1862" fmla="*/ 3603206 w 9124939"/>
              <a:gd name="connsiteY1862" fmla="*/ 3184862 h 6507156"/>
              <a:gd name="connsiteX1863" fmla="*/ 3615570 w 9124939"/>
              <a:gd name="connsiteY1863" fmla="*/ 3176262 h 6507156"/>
              <a:gd name="connsiteX1864" fmla="*/ 3655834 w 9124939"/>
              <a:gd name="connsiteY1864" fmla="*/ 3171485 h 6507156"/>
              <a:gd name="connsiteX1865" fmla="*/ 3676442 w 9124939"/>
              <a:gd name="connsiteY1865" fmla="*/ 3139634 h 6507156"/>
              <a:gd name="connsiteX1866" fmla="*/ 3696415 w 9124939"/>
              <a:gd name="connsiteY1866" fmla="*/ 3117338 h 6507156"/>
              <a:gd name="connsiteX1867" fmla="*/ 3709097 w 9124939"/>
              <a:gd name="connsiteY1867" fmla="*/ 3109376 h 6507156"/>
              <a:gd name="connsiteX1868" fmla="*/ 3723998 w 9124939"/>
              <a:gd name="connsiteY1868" fmla="*/ 3109376 h 6507156"/>
              <a:gd name="connsiteX1869" fmla="*/ 3736363 w 9124939"/>
              <a:gd name="connsiteY1869" fmla="*/ 3098864 h 6507156"/>
              <a:gd name="connsiteX1870" fmla="*/ 3757287 w 9124939"/>
              <a:gd name="connsiteY1870" fmla="*/ 3076569 h 6507156"/>
              <a:gd name="connsiteX1871" fmla="*/ 4542223 w 9124939"/>
              <a:gd name="connsiteY1871" fmla="*/ 3041649 h 6507156"/>
              <a:gd name="connsiteX1872" fmla="*/ 4547601 w 9124939"/>
              <a:gd name="connsiteY1872" fmla="*/ 3052405 h 6507156"/>
              <a:gd name="connsiteX1873" fmla="*/ 4559308 w 9124939"/>
              <a:gd name="connsiteY1873" fmla="*/ 3041649 h 6507156"/>
              <a:gd name="connsiteX1874" fmla="*/ 4565636 w 9124939"/>
              <a:gd name="connsiteY1874" fmla="*/ 3053354 h 6507156"/>
              <a:gd name="connsiteX1875" fmla="*/ 4561206 w 9124939"/>
              <a:gd name="connsiteY1875" fmla="*/ 3072019 h 6507156"/>
              <a:gd name="connsiteX1876" fmla="*/ 4546969 w 9124939"/>
              <a:gd name="connsiteY1876" fmla="*/ 3075499 h 6507156"/>
              <a:gd name="connsiteX1877" fmla="*/ 4544121 w 9124939"/>
              <a:gd name="connsiteY1877" fmla="*/ 3122952 h 6507156"/>
              <a:gd name="connsiteX1878" fmla="*/ 4552347 w 9124939"/>
              <a:gd name="connsiteY1878" fmla="*/ 3136238 h 6507156"/>
              <a:gd name="connsiteX1879" fmla="*/ 4535579 w 9124939"/>
              <a:gd name="connsiteY1879" fmla="*/ 3141933 h 6507156"/>
              <a:gd name="connsiteX1880" fmla="*/ 4535895 w 9124939"/>
              <a:gd name="connsiteY1880" fmla="*/ 3159332 h 6507156"/>
              <a:gd name="connsiteX1881" fmla="*/ 4524188 w 9124939"/>
              <a:gd name="connsiteY1881" fmla="*/ 3161547 h 6507156"/>
              <a:gd name="connsiteX1882" fmla="*/ 4501408 w 9124939"/>
              <a:gd name="connsiteY1882" fmla="*/ 3195397 h 6507156"/>
              <a:gd name="connsiteX1883" fmla="*/ 4502357 w 9124939"/>
              <a:gd name="connsiteY1883" fmla="*/ 3211213 h 6507156"/>
              <a:gd name="connsiteX1884" fmla="*/ 4475148 w 9124939"/>
              <a:gd name="connsiteY1884" fmla="*/ 3217857 h 6507156"/>
              <a:gd name="connsiteX1885" fmla="*/ 4492866 w 9124939"/>
              <a:gd name="connsiteY1885" fmla="*/ 3193815 h 6507156"/>
              <a:gd name="connsiteX1886" fmla="*/ 4499194 w 9124939"/>
              <a:gd name="connsiteY1886" fmla="*/ 3183059 h 6507156"/>
              <a:gd name="connsiteX1887" fmla="*/ 4482425 w 9124939"/>
              <a:gd name="connsiteY1887" fmla="*/ 3191600 h 6507156"/>
              <a:gd name="connsiteX1888" fmla="*/ 4484007 w 9124939"/>
              <a:gd name="connsiteY1888" fmla="*/ 3168189 h 6507156"/>
              <a:gd name="connsiteX1889" fmla="*/ 4478628 w 9124939"/>
              <a:gd name="connsiteY1889" fmla="*/ 3153954 h 6507156"/>
              <a:gd name="connsiteX1890" fmla="*/ 4488436 w 9124939"/>
              <a:gd name="connsiteY1890" fmla="*/ 3140035 h 6507156"/>
              <a:gd name="connsiteX1891" fmla="*/ 4478312 w 9124939"/>
              <a:gd name="connsiteY1891" fmla="*/ 3112829 h 6507156"/>
              <a:gd name="connsiteX1892" fmla="*/ 4506787 w 9124939"/>
              <a:gd name="connsiteY1892" fmla="*/ 3073917 h 6507156"/>
              <a:gd name="connsiteX1893" fmla="*/ 4508369 w 9124939"/>
              <a:gd name="connsiteY1893" fmla="*/ 3056834 h 6507156"/>
              <a:gd name="connsiteX1894" fmla="*/ 4535895 w 9124939"/>
              <a:gd name="connsiteY1894" fmla="*/ 3053354 h 6507156"/>
              <a:gd name="connsiteX1895" fmla="*/ 4542223 w 9124939"/>
              <a:gd name="connsiteY1895" fmla="*/ 3041649 h 6507156"/>
              <a:gd name="connsiteX1896" fmla="*/ 4587225 w 9124939"/>
              <a:gd name="connsiteY1896" fmla="*/ 3024187 h 6507156"/>
              <a:gd name="connsiteX1897" fmla="*/ 4589448 w 9124939"/>
              <a:gd name="connsiteY1897" fmla="*/ 3037672 h 6507156"/>
              <a:gd name="connsiteX1898" fmla="*/ 4577700 w 9124939"/>
              <a:gd name="connsiteY1898" fmla="*/ 3036067 h 6507156"/>
              <a:gd name="connsiteX1899" fmla="*/ 4569128 w 9124939"/>
              <a:gd name="connsiteY1899" fmla="*/ 3052762 h 6507156"/>
              <a:gd name="connsiteX1900" fmla="*/ 4567223 w 9124939"/>
              <a:gd name="connsiteY1900" fmla="*/ 3037993 h 6507156"/>
              <a:gd name="connsiteX1901" fmla="*/ 4587225 w 9124939"/>
              <a:gd name="connsiteY1901" fmla="*/ 3024187 h 6507156"/>
              <a:gd name="connsiteX1902" fmla="*/ 3863657 w 9124939"/>
              <a:gd name="connsiteY1902" fmla="*/ 3022599 h 6507156"/>
              <a:gd name="connsiteX1903" fmla="*/ 3863960 w 9124939"/>
              <a:gd name="connsiteY1903" fmla="*/ 3040724 h 6507156"/>
              <a:gd name="connsiteX1904" fmla="*/ 3855796 w 9124939"/>
              <a:gd name="connsiteY1904" fmla="*/ 3055936 h 6507156"/>
              <a:gd name="connsiteX1905" fmla="*/ 3844910 w 9124939"/>
              <a:gd name="connsiteY1905" fmla="*/ 3033280 h 6507156"/>
              <a:gd name="connsiteX1906" fmla="*/ 3848538 w 9124939"/>
              <a:gd name="connsiteY1906" fmla="*/ 3023894 h 6507156"/>
              <a:gd name="connsiteX1907" fmla="*/ 3863657 w 9124939"/>
              <a:gd name="connsiteY1907" fmla="*/ 3022599 h 6507156"/>
              <a:gd name="connsiteX1908" fmla="*/ 2146924 w 9124939"/>
              <a:gd name="connsiteY1908" fmla="*/ 2957508 h 6507156"/>
              <a:gd name="connsiteX1909" fmla="*/ 2154543 w 9124939"/>
              <a:gd name="connsiteY1909" fmla="*/ 2958464 h 6507156"/>
              <a:gd name="connsiteX1910" fmla="*/ 2160258 w 9124939"/>
              <a:gd name="connsiteY1910" fmla="*/ 2982974 h 6507156"/>
              <a:gd name="connsiteX1911" fmla="*/ 2145337 w 9124939"/>
              <a:gd name="connsiteY1911" fmla="*/ 2995704 h 6507156"/>
              <a:gd name="connsiteX1912" fmla="*/ 2147559 w 9124939"/>
              <a:gd name="connsiteY1912" fmla="*/ 3003027 h 6507156"/>
              <a:gd name="connsiteX1913" fmla="*/ 2162163 w 9124939"/>
              <a:gd name="connsiteY1913" fmla="*/ 2988066 h 6507156"/>
              <a:gd name="connsiteX1914" fmla="*/ 2165338 w 9124939"/>
              <a:gd name="connsiteY1914" fmla="*/ 2993156 h 6507156"/>
              <a:gd name="connsiteX1915" fmla="*/ 2157084 w 9124939"/>
              <a:gd name="connsiteY1915" fmla="*/ 3008121 h 6507156"/>
              <a:gd name="connsiteX1916" fmla="*/ 2145654 w 9124939"/>
              <a:gd name="connsiteY1916" fmla="*/ 3009395 h 6507156"/>
              <a:gd name="connsiteX1917" fmla="*/ 2136128 w 9124939"/>
              <a:gd name="connsiteY1917" fmla="*/ 3019898 h 6507156"/>
              <a:gd name="connsiteX1918" fmla="*/ 2124381 w 9124939"/>
              <a:gd name="connsiteY1918" fmla="*/ 3027538 h 6507156"/>
              <a:gd name="connsiteX1919" fmla="*/ 2135175 w 9124939"/>
              <a:gd name="connsiteY1919" fmla="*/ 3029766 h 6507156"/>
              <a:gd name="connsiteX1920" fmla="*/ 2137081 w 9124939"/>
              <a:gd name="connsiteY1920" fmla="*/ 3038997 h 6507156"/>
              <a:gd name="connsiteX1921" fmla="*/ 2134223 w 9124939"/>
              <a:gd name="connsiteY1921" fmla="*/ 3045363 h 6507156"/>
              <a:gd name="connsiteX1922" fmla="*/ 2122793 w 9124939"/>
              <a:gd name="connsiteY1922" fmla="*/ 3053639 h 6507156"/>
              <a:gd name="connsiteX1923" fmla="*/ 2114223 w 9124939"/>
              <a:gd name="connsiteY1923" fmla="*/ 3053002 h 6507156"/>
              <a:gd name="connsiteX1924" fmla="*/ 2104695 w 9124939"/>
              <a:gd name="connsiteY1924" fmla="*/ 3052047 h 6507156"/>
              <a:gd name="connsiteX1925" fmla="*/ 2103424 w 9124939"/>
              <a:gd name="connsiteY1925" fmla="*/ 3059368 h 6507156"/>
              <a:gd name="connsiteX1926" fmla="*/ 2098663 w 9124939"/>
              <a:gd name="connsiteY1926" fmla="*/ 3075283 h 6507156"/>
              <a:gd name="connsiteX1927" fmla="*/ 2081527 w 9124939"/>
              <a:gd name="connsiteY1927" fmla="*/ 3082923 h 6507156"/>
              <a:gd name="connsiteX1928" fmla="*/ 2070097 w 9124939"/>
              <a:gd name="connsiteY1928" fmla="*/ 3075283 h 6507156"/>
              <a:gd name="connsiteX1929" fmla="*/ 2080575 w 9124939"/>
              <a:gd name="connsiteY1929" fmla="*/ 3067962 h 6507156"/>
              <a:gd name="connsiteX1930" fmla="*/ 2088820 w 9124939"/>
              <a:gd name="connsiteY1930" fmla="*/ 3053002 h 6507156"/>
              <a:gd name="connsiteX1931" fmla="*/ 2080257 w 9124939"/>
              <a:gd name="connsiteY1931" fmla="*/ 3049183 h 6507156"/>
              <a:gd name="connsiteX1932" fmla="*/ 2077082 w 9124939"/>
              <a:gd name="connsiteY1932" fmla="*/ 3042817 h 6507156"/>
              <a:gd name="connsiteX1933" fmla="*/ 2085655 w 9124939"/>
              <a:gd name="connsiteY1933" fmla="*/ 3036451 h 6507156"/>
              <a:gd name="connsiteX1934" fmla="*/ 2073907 w 9124939"/>
              <a:gd name="connsiteY1934" fmla="*/ 3036451 h 6507156"/>
              <a:gd name="connsiteX1935" fmla="*/ 2070415 w 9124939"/>
              <a:gd name="connsiteY1935" fmla="*/ 3017351 h 6507156"/>
              <a:gd name="connsiteX1936" fmla="*/ 2083115 w 9124939"/>
              <a:gd name="connsiteY1936" fmla="*/ 3000161 h 6507156"/>
              <a:gd name="connsiteX1937" fmla="*/ 2089455 w 9124939"/>
              <a:gd name="connsiteY1937" fmla="*/ 3007485 h 6507156"/>
              <a:gd name="connsiteX1938" fmla="*/ 2090407 w 9124939"/>
              <a:gd name="connsiteY1938" fmla="*/ 3002390 h 6507156"/>
              <a:gd name="connsiteX1939" fmla="*/ 2103107 w 9124939"/>
              <a:gd name="connsiteY1939" fmla="*/ 3004301 h 6507156"/>
              <a:gd name="connsiteX1940" fmla="*/ 2106283 w 9124939"/>
              <a:gd name="connsiteY1940" fmla="*/ 3011942 h 6507156"/>
              <a:gd name="connsiteX1941" fmla="*/ 2106283 w 9124939"/>
              <a:gd name="connsiteY1941" fmla="*/ 3001117 h 6507156"/>
              <a:gd name="connsiteX1942" fmla="*/ 2108187 w 9124939"/>
              <a:gd name="connsiteY1942" fmla="*/ 2992838 h 6507156"/>
              <a:gd name="connsiteX1943" fmla="*/ 2135810 w 9124939"/>
              <a:gd name="connsiteY1943" fmla="*/ 2971514 h 6507156"/>
              <a:gd name="connsiteX1944" fmla="*/ 2145019 w 9124939"/>
              <a:gd name="connsiteY1944" fmla="*/ 2966103 h 6507156"/>
              <a:gd name="connsiteX1945" fmla="*/ 2146924 w 9124939"/>
              <a:gd name="connsiteY1945" fmla="*/ 2957508 h 6507156"/>
              <a:gd name="connsiteX1946" fmla="*/ 2443869 w 9124939"/>
              <a:gd name="connsiteY1946" fmla="*/ 2919412 h 6507156"/>
              <a:gd name="connsiteX1947" fmla="*/ 2451484 w 9124939"/>
              <a:gd name="connsiteY1947" fmla="*/ 2926719 h 6507156"/>
              <a:gd name="connsiteX1948" fmla="*/ 2449262 w 9124939"/>
              <a:gd name="connsiteY1948" fmla="*/ 2938156 h 6507156"/>
              <a:gd name="connsiteX1949" fmla="*/ 2453387 w 9124939"/>
              <a:gd name="connsiteY1949" fmla="*/ 2945780 h 6507156"/>
              <a:gd name="connsiteX1950" fmla="*/ 2464175 w 9124939"/>
              <a:gd name="connsiteY1950" fmla="*/ 2947686 h 6507156"/>
              <a:gd name="connsiteX1951" fmla="*/ 2454974 w 9124939"/>
              <a:gd name="connsiteY1951" fmla="*/ 2970879 h 6507156"/>
              <a:gd name="connsiteX1952" fmla="*/ 2433716 w 9124939"/>
              <a:gd name="connsiteY1952" fmla="*/ 2983906 h 6507156"/>
              <a:gd name="connsiteX1953" fmla="*/ 2401361 w 9124939"/>
              <a:gd name="connsiteY1953" fmla="*/ 3012501 h 6507156"/>
              <a:gd name="connsiteX1954" fmla="*/ 2392160 w 9124939"/>
              <a:gd name="connsiteY1954" fmla="*/ 3027434 h 6507156"/>
              <a:gd name="connsiteX1955" fmla="*/ 2378203 w 9124939"/>
              <a:gd name="connsiteY1955" fmla="*/ 3033788 h 6507156"/>
              <a:gd name="connsiteX1956" fmla="*/ 2377251 w 9124939"/>
              <a:gd name="connsiteY1956" fmla="*/ 3041412 h 6507156"/>
              <a:gd name="connsiteX1957" fmla="*/ 2360438 w 9124939"/>
              <a:gd name="connsiteY1957" fmla="*/ 3058251 h 6507156"/>
              <a:gd name="connsiteX1958" fmla="*/ 2353142 w 9124939"/>
              <a:gd name="connsiteY1958" fmla="*/ 3057298 h 6507156"/>
              <a:gd name="connsiteX1959" fmla="*/ 2337279 w 9124939"/>
              <a:gd name="connsiteY1959" fmla="*/ 3061746 h 6507156"/>
              <a:gd name="connsiteX1960" fmla="*/ 2352191 w 9124939"/>
              <a:gd name="connsiteY1960" fmla="*/ 3064605 h 6507156"/>
              <a:gd name="connsiteX1961" fmla="*/ 2355363 w 9124939"/>
              <a:gd name="connsiteY1961" fmla="*/ 3070006 h 6507156"/>
              <a:gd name="connsiteX1962" fmla="*/ 2383913 w 9124939"/>
              <a:gd name="connsiteY1962" fmla="*/ 3061110 h 6507156"/>
              <a:gd name="connsiteX1963" fmla="*/ 2389306 w 9124939"/>
              <a:gd name="connsiteY1963" fmla="*/ 3063334 h 6507156"/>
              <a:gd name="connsiteX1964" fmla="*/ 2372493 w 9124939"/>
              <a:gd name="connsiteY1964" fmla="*/ 3085574 h 6507156"/>
              <a:gd name="connsiteX1965" fmla="*/ 2366783 w 9124939"/>
              <a:gd name="connsiteY1965" fmla="*/ 3078584 h 6507156"/>
              <a:gd name="connsiteX1966" fmla="*/ 2339816 w 9124939"/>
              <a:gd name="connsiteY1966" fmla="*/ 3089069 h 6507156"/>
              <a:gd name="connsiteX1967" fmla="*/ 2326176 w 9124939"/>
              <a:gd name="connsiteY1967" fmla="*/ 3104954 h 6507156"/>
              <a:gd name="connsiteX1968" fmla="*/ 2327445 w 9124939"/>
              <a:gd name="connsiteY1968" fmla="*/ 3109084 h 6507156"/>
              <a:gd name="connsiteX1969" fmla="*/ 2339816 w 9124939"/>
              <a:gd name="connsiteY1969" fmla="*/ 3099553 h 6507156"/>
              <a:gd name="connsiteX1970" fmla="*/ 2355680 w 9124939"/>
              <a:gd name="connsiteY1970" fmla="*/ 3093199 h 6507156"/>
              <a:gd name="connsiteX1971" fmla="*/ 2361072 w 9124939"/>
              <a:gd name="connsiteY1971" fmla="*/ 3092881 h 6507156"/>
              <a:gd name="connsiteX1972" fmla="*/ 2355680 w 9124939"/>
              <a:gd name="connsiteY1972" fmla="*/ 3114168 h 6507156"/>
              <a:gd name="connsiteX1973" fmla="*/ 2345529 w 9124939"/>
              <a:gd name="connsiteY1973" fmla="*/ 3119569 h 6507156"/>
              <a:gd name="connsiteX1974" fmla="*/ 2334741 w 9124939"/>
              <a:gd name="connsiteY1974" fmla="*/ 3122110 h 6507156"/>
              <a:gd name="connsiteX1975" fmla="*/ 2328396 w 9124939"/>
              <a:gd name="connsiteY1975" fmla="*/ 3120840 h 6507156"/>
              <a:gd name="connsiteX1976" fmla="*/ 2325225 w 9124939"/>
              <a:gd name="connsiteY1976" fmla="*/ 3124016 h 6507156"/>
              <a:gd name="connsiteX1977" fmla="*/ 2342037 w 9124939"/>
              <a:gd name="connsiteY1977" fmla="*/ 3134501 h 6507156"/>
              <a:gd name="connsiteX1978" fmla="*/ 2349654 w 9124939"/>
              <a:gd name="connsiteY1978" fmla="*/ 3133230 h 6507156"/>
              <a:gd name="connsiteX1979" fmla="*/ 2366466 w 9124939"/>
              <a:gd name="connsiteY1979" fmla="*/ 3119569 h 6507156"/>
              <a:gd name="connsiteX1980" fmla="*/ 2361072 w 9124939"/>
              <a:gd name="connsiteY1980" fmla="*/ 3113214 h 6507156"/>
              <a:gd name="connsiteX1981" fmla="*/ 2383278 w 9124939"/>
              <a:gd name="connsiteY1981" fmla="*/ 3108766 h 6507156"/>
              <a:gd name="connsiteX1982" fmla="*/ 2387402 w 9124939"/>
              <a:gd name="connsiteY1982" fmla="*/ 3104636 h 6507156"/>
              <a:gd name="connsiteX1983" fmla="*/ 2402312 w 9124939"/>
              <a:gd name="connsiteY1983" fmla="*/ 3103365 h 6507156"/>
              <a:gd name="connsiteX1984" fmla="*/ 2412780 w 9124939"/>
              <a:gd name="connsiteY1984" fmla="*/ 3100188 h 6507156"/>
              <a:gd name="connsiteX1985" fmla="*/ 2421027 w 9124939"/>
              <a:gd name="connsiteY1985" fmla="*/ 3093516 h 6507156"/>
              <a:gd name="connsiteX1986" fmla="*/ 2435936 w 9124939"/>
              <a:gd name="connsiteY1986" fmla="*/ 3087162 h 6507156"/>
              <a:gd name="connsiteX1987" fmla="*/ 2452752 w 9124939"/>
              <a:gd name="connsiteY1987" fmla="*/ 3093199 h 6507156"/>
              <a:gd name="connsiteX1988" fmla="*/ 2465444 w 9124939"/>
              <a:gd name="connsiteY1988" fmla="*/ 3097647 h 6507156"/>
              <a:gd name="connsiteX1989" fmla="*/ 2476231 w 9124939"/>
              <a:gd name="connsiteY1989" fmla="*/ 3091928 h 6507156"/>
              <a:gd name="connsiteX1990" fmla="*/ 2495269 w 9124939"/>
              <a:gd name="connsiteY1990" fmla="*/ 3086527 h 6507156"/>
              <a:gd name="connsiteX1991" fmla="*/ 2507960 w 9124939"/>
              <a:gd name="connsiteY1991" fmla="*/ 3092881 h 6507156"/>
              <a:gd name="connsiteX1992" fmla="*/ 2531115 w 9124939"/>
              <a:gd name="connsiteY1992" fmla="*/ 3090340 h 6507156"/>
              <a:gd name="connsiteX1993" fmla="*/ 2555222 w 9124939"/>
              <a:gd name="connsiteY1993" fmla="*/ 3091292 h 6507156"/>
              <a:gd name="connsiteX1994" fmla="*/ 2567911 w 9124939"/>
              <a:gd name="connsiteY1994" fmla="*/ 3095423 h 6507156"/>
              <a:gd name="connsiteX1995" fmla="*/ 2574890 w 9124939"/>
              <a:gd name="connsiteY1995" fmla="*/ 3114485 h 6507156"/>
              <a:gd name="connsiteX1996" fmla="*/ 2572986 w 9124939"/>
              <a:gd name="connsiteY1996" fmla="*/ 3148162 h 6507156"/>
              <a:gd name="connsiteX1997" fmla="*/ 2553002 w 9124939"/>
              <a:gd name="connsiteY1997" fmla="*/ 3174849 h 6507156"/>
              <a:gd name="connsiteX1998" fmla="*/ 2548879 w 9124939"/>
              <a:gd name="connsiteY1998" fmla="*/ 3204079 h 6507156"/>
              <a:gd name="connsiteX1999" fmla="*/ 2534605 w 9124939"/>
              <a:gd name="connsiteY1999" fmla="*/ 3233943 h 6507156"/>
              <a:gd name="connsiteX2000" fmla="*/ 2531750 w 9124939"/>
              <a:gd name="connsiteY2000" fmla="*/ 3255229 h 6507156"/>
              <a:gd name="connsiteX2001" fmla="*/ 2515890 w 9124939"/>
              <a:gd name="connsiteY2001" fmla="*/ 3265714 h 6507156"/>
              <a:gd name="connsiteX2002" fmla="*/ 2514622 w 9124939"/>
              <a:gd name="connsiteY2002" fmla="*/ 3279377 h 6507156"/>
              <a:gd name="connsiteX2003" fmla="*/ 2500345 w 9124939"/>
              <a:gd name="connsiteY2003" fmla="*/ 3288907 h 6507156"/>
              <a:gd name="connsiteX2004" fmla="*/ 2495902 w 9124939"/>
              <a:gd name="connsiteY2004" fmla="*/ 3300664 h 6507156"/>
              <a:gd name="connsiteX2005" fmla="*/ 2487971 w 9124939"/>
              <a:gd name="connsiteY2005" fmla="*/ 3314644 h 6507156"/>
              <a:gd name="connsiteX2006" fmla="*/ 2465444 w 9124939"/>
              <a:gd name="connsiteY2006" fmla="*/ 3307019 h 6507156"/>
              <a:gd name="connsiteX2007" fmla="*/ 2452752 w 9124939"/>
              <a:gd name="connsiteY2007" fmla="*/ 3319092 h 6507156"/>
              <a:gd name="connsiteX2008" fmla="*/ 2454974 w 9124939"/>
              <a:gd name="connsiteY2008" fmla="*/ 3324177 h 6507156"/>
              <a:gd name="connsiteX2009" fmla="*/ 2464492 w 9124939"/>
              <a:gd name="connsiteY2009" fmla="*/ 3317821 h 6507156"/>
              <a:gd name="connsiteX2010" fmla="*/ 2477183 w 9124939"/>
              <a:gd name="connsiteY2010" fmla="*/ 3316551 h 6507156"/>
              <a:gd name="connsiteX2011" fmla="*/ 2485750 w 9124939"/>
              <a:gd name="connsiteY2011" fmla="*/ 3321952 h 6507156"/>
              <a:gd name="connsiteX2012" fmla="*/ 2483528 w 9124939"/>
              <a:gd name="connsiteY2012" fmla="*/ 3328307 h 6507156"/>
              <a:gd name="connsiteX2013" fmla="*/ 2495269 w 9124939"/>
              <a:gd name="connsiteY2013" fmla="*/ 3332120 h 6507156"/>
              <a:gd name="connsiteX2014" fmla="*/ 2498441 w 9124939"/>
              <a:gd name="connsiteY2014" fmla="*/ 3339744 h 6507156"/>
              <a:gd name="connsiteX2015" fmla="*/ 2497489 w 9124939"/>
              <a:gd name="connsiteY2015" fmla="*/ 3345147 h 6507156"/>
              <a:gd name="connsiteX2016" fmla="*/ 2493047 w 9124939"/>
              <a:gd name="connsiteY2016" fmla="*/ 3351498 h 6507156"/>
              <a:gd name="connsiteX2017" fmla="*/ 2479721 w 9124939"/>
              <a:gd name="connsiteY2017" fmla="*/ 3351498 h 6507156"/>
              <a:gd name="connsiteX2018" fmla="*/ 2467982 w 9124939"/>
              <a:gd name="connsiteY2018" fmla="*/ 3350546 h 6507156"/>
              <a:gd name="connsiteX2019" fmla="*/ 2464810 w 9124939"/>
              <a:gd name="connsiteY2019" fmla="*/ 3359761 h 6507156"/>
              <a:gd name="connsiteX2020" fmla="*/ 2457512 w 9124939"/>
              <a:gd name="connsiteY2020" fmla="*/ 3369291 h 6507156"/>
              <a:gd name="connsiteX2021" fmla="*/ 2442600 w 9124939"/>
              <a:gd name="connsiteY2021" fmla="*/ 3376280 h 6507156"/>
              <a:gd name="connsiteX2022" fmla="*/ 2432446 w 9124939"/>
              <a:gd name="connsiteY2022" fmla="*/ 3374057 h 6507156"/>
              <a:gd name="connsiteX2023" fmla="*/ 2406754 w 9124939"/>
              <a:gd name="connsiteY2023" fmla="*/ 3374374 h 6507156"/>
              <a:gd name="connsiteX2024" fmla="*/ 2382644 w 9124939"/>
              <a:gd name="connsiteY2024" fmla="*/ 3376599 h 6507156"/>
              <a:gd name="connsiteX2025" fmla="*/ 2382644 w 9124939"/>
              <a:gd name="connsiteY2025" fmla="*/ 3381683 h 6507156"/>
              <a:gd name="connsiteX2026" fmla="*/ 2397236 w 9124939"/>
              <a:gd name="connsiteY2026" fmla="*/ 3379776 h 6507156"/>
              <a:gd name="connsiteX2027" fmla="*/ 2413097 w 9124939"/>
              <a:gd name="connsiteY2027" fmla="*/ 3381365 h 6507156"/>
              <a:gd name="connsiteX2028" fmla="*/ 2424832 w 9124939"/>
              <a:gd name="connsiteY2028" fmla="*/ 3385813 h 6507156"/>
              <a:gd name="connsiteX2029" fmla="*/ 2440696 w 9124939"/>
              <a:gd name="connsiteY2029" fmla="*/ 3390580 h 6507156"/>
              <a:gd name="connsiteX2030" fmla="*/ 2463222 w 9124939"/>
              <a:gd name="connsiteY2030" fmla="*/ 3392803 h 6507156"/>
              <a:gd name="connsiteX2031" fmla="*/ 2471472 w 9124939"/>
              <a:gd name="connsiteY2031" fmla="*/ 3390580 h 6507156"/>
              <a:gd name="connsiteX2032" fmla="*/ 2486067 w 9124939"/>
              <a:gd name="connsiteY2032" fmla="*/ 3376917 h 6507156"/>
              <a:gd name="connsiteX2033" fmla="*/ 2497806 w 9124939"/>
              <a:gd name="connsiteY2033" fmla="*/ 3377552 h 6507156"/>
              <a:gd name="connsiteX2034" fmla="*/ 2509546 w 9124939"/>
              <a:gd name="connsiteY2034" fmla="*/ 3383906 h 6507156"/>
              <a:gd name="connsiteX2035" fmla="*/ 2520014 w 9124939"/>
              <a:gd name="connsiteY2035" fmla="*/ 3395344 h 6507156"/>
              <a:gd name="connsiteX2036" fmla="*/ 2534922 w 9124939"/>
              <a:gd name="connsiteY2036" fmla="*/ 3400429 h 6507156"/>
              <a:gd name="connsiteX2037" fmla="*/ 2553002 w 9124939"/>
              <a:gd name="connsiteY2037" fmla="*/ 3407735 h 6507156"/>
              <a:gd name="connsiteX2038" fmla="*/ 2576476 w 9124939"/>
              <a:gd name="connsiteY2038" fmla="*/ 3441409 h 6507156"/>
              <a:gd name="connsiteX2039" fmla="*/ 2578062 w 9124939"/>
              <a:gd name="connsiteY2039" fmla="*/ 3442680 h 6507156"/>
              <a:gd name="connsiteX2040" fmla="*/ 2580284 w 9124939"/>
              <a:gd name="connsiteY2040" fmla="*/ 3443951 h 6507156"/>
              <a:gd name="connsiteX2041" fmla="*/ 2586313 w 9124939"/>
              <a:gd name="connsiteY2041" fmla="*/ 3447764 h 6507156"/>
              <a:gd name="connsiteX2042" fmla="*/ 2594558 w 9124939"/>
              <a:gd name="connsiteY2042" fmla="*/ 3451576 h 6507156"/>
              <a:gd name="connsiteX2043" fmla="*/ 2606619 w 9124939"/>
              <a:gd name="connsiteY2043" fmla="*/ 3476675 h 6507156"/>
              <a:gd name="connsiteX2044" fmla="*/ 2596145 w 9124939"/>
              <a:gd name="connsiteY2044" fmla="*/ 3482394 h 6507156"/>
              <a:gd name="connsiteX2045" fmla="*/ 2591705 w 9124939"/>
              <a:gd name="connsiteY2045" fmla="*/ 3490973 h 6507156"/>
              <a:gd name="connsiteX2046" fmla="*/ 2602489 w 9124939"/>
              <a:gd name="connsiteY2046" fmla="*/ 3495738 h 6507156"/>
              <a:gd name="connsiteX2047" fmla="*/ 2609154 w 9124939"/>
              <a:gd name="connsiteY2047" fmla="*/ 3511624 h 6507156"/>
              <a:gd name="connsiteX2048" fmla="*/ 2613278 w 9124939"/>
              <a:gd name="connsiteY2048" fmla="*/ 3548479 h 6507156"/>
              <a:gd name="connsiteX2049" fmla="*/ 2623110 w 9124939"/>
              <a:gd name="connsiteY2049" fmla="*/ 3570401 h 6507156"/>
              <a:gd name="connsiteX2050" fmla="*/ 2619940 w 9124939"/>
              <a:gd name="connsiteY2050" fmla="*/ 3576755 h 6507156"/>
              <a:gd name="connsiteX2051" fmla="*/ 2632630 w 9124939"/>
              <a:gd name="connsiteY2051" fmla="*/ 3582156 h 6507156"/>
              <a:gd name="connsiteX2052" fmla="*/ 2638023 w 9124939"/>
              <a:gd name="connsiteY2052" fmla="*/ 3589146 h 6507156"/>
              <a:gd name="connsiteX2053" fmla="*/ 2646904 w 9124939"/>
              <a:gd name="connsiteY2053" fmla="*/ 3599948 h 6507156"/>
              <a:gd name="connsiteX2054" fmla="*/ 2640562 w 9124939"/>
              <a:gd name="connsiteY2054" fmla="*/ 3611386 h 6507156"/>
              <a:gd name="connsiteX2055" fmla="*/ 2634216 w 9124939"/>
              <a:gd name="connsiteY2055" fmla="*/ 3627589 h 6507156"/>
              <a:gd name="connsiteX2056" fmla="*/ 2640562 w 9124939"/>
              <a:gd name="connsiteY2056" fmla="*/ 3621235 h 6507156"/>
              <a:gd name="connsiteX2057" fmla="*/ 2651030 w 9124939"/>
              <a:gd name="connsiteY2057" fmla="*/ 3619647 h 6507156"/>
              <a:gd name="connsiteX2058" fmla="*/ 2654203 w 9124939"/>
              <a:gd name="connsiteY2058" fmla="*/ 3614245 h 6507156"/>
              <a:gd name="connsiteX2059" fmla="*/ 2663720 w 9124939"/>
              <a:gd name="connsiteY2059" fmla="*/ 3614245 h 6507156"/>
              <a:gd name="connsiteX2060" fmla="*/ 2672285 w 9124939"/>
              <a:gd name="connsiteY2060" fmla="*/ 3622824 h 6507156"/>
              <a:gd name="connsiteX2061" fmla="*/ 2688147 w 9124939"/>
              <a:gd name="connsiteY2061" fmla="*/ 3634261 h 6507156"/>
              <a:gd name="connsiteX2062" fmla="*/ 2712574 w 9124939"/>
              <a:gd name="connsiteY2062" fmla="*/ 3656184 h 6507156"/>
              <a:gd name="connsiteX2063" fmla="*/ 2723677 w 9124939"/>
              <a:gd name="connsiteY2063" fmla="*/ 3680330 h 6507156"/>
              <a:gd name="connsiteX2064" fmla="*/ 2742711 w 9124939"/>
              <a:gd name="connsiteY2064" fmla="*/ 3693038 h 6507156"/>
              <a:gd name="connsiteX2065" fmla="*/ 2734145 w 9124939"/>
              <a:gd name="connsiteY2065" fmla="*/ 3704476 h 6507156"/>
              <a:gd name="connsiteX2066" fmla="*/ 2749373 w 9124939"/>
              <a:gd name="connsiteY2066" fmla="*/ 3743237 h 6507156"/>
              <a:gd name="connsiteX2067" fmla="*/ 2773165 w 9124939"/>
              <a:gd name="connsiteY2067" fmla="*/ 3766113 h 6507156"/>
              <a:gd name="connsiteX2068" fmla="*/ 2779510 w 9124939"/>
              <a:gd name="connsiteY2068" fmla="*/ 3783269 h 6507156"/>
              <a:gd name="connsiteX2069" fmla="*/ 2768724 w 9124939"/>
              <a:gd name="connsiteY2069" fmla="*/ 3771514 h 6507156"/>
              <a:gd name="connsiteX2070" fmla="*/ 2748738 w 9124939"/>
              <a:gd name="connsiteY2070" fmla="*/ 3775009 h 6507156"/>
              <a:gd name="connsiteX2071" fmla="*/ 2743345 w 9124939"/>
              <a:gd name="connsiteY2071" fmla="*/ 3770878 h 6507156"/>
              <a:gd name="connsiteX2072" fmla="*/ 2729704 w 9124939"/>
              <a:gd name="connsiteY2072" fmla="*/ 3770878 h 6507156"/>
              <a:gd name="connsiteX2073" fmla="*/ 2713842 w 9124939"/>
              <a:gd name="connsiteY2073" fmla="*/ 3761665 h 6507156"/>
              <a:gd name="connsiteX2074" fmla="*/ 2696712 w 9124939"/>
              <a:gd name="connsiteY2074" fmla="*/ 3762618 h 6507156"/>
              <a:gd name="connsiteX2075" fmla="*/ 2683071 w 9124939"/>
              <a:gd name="connsiteY2075" fmla="*/ 3761982 h 6507156"/>
              <a:gd name="connsiteX2076" fmla="*/ 2680216 w 9124939"/>
              <a:gd name="connsiteY2076" fmla="*/ 3768337 h 6507156"/>
              <a:gd name="connsiteX2077" fmla="*/ 2693540 w 9124939"/>
              <a:gd name="connsiteY2077" fmla="*/ 3767066 h 6507156"/>
              <a:gd name="connsiteX2078" fmla="*/ 2706229 w 9124939"/>
              <a:gd name="connsiteY2078" fmla="*/ 3767066 h 6507156"/>
              <a:gd name="connsiteX2079" fmla="*/ 2714794 w 9124939"/>
              <a:gd name="connsiteY2079" fmla="*/ 3774373 h 6507156"/>
              <a:gd name="connsiteX2080" fmla="*/ 2727484 w 9124939"/>
              <a:gd name="connsiteY2080" fmla="*/ 3775009 h 6507156"/>
              <a:gd name="connsiteX2081" fmla="*/ 2740173 w 9124939"/>
              <a:gd name="connsiteY2081" fmla="*/ 3774055 h 6507156"/>
              <a:gd name="connsiteX2082" fmla="*/ 2747786 w 9124939"/>
              <a:gd name="connsiteY2082" fmla="*/ 3784540 h 6507156"/>
              <a:gd name="connsiteX2083" fmla="*/ 2762379 w 9124939"/>
              <a:gd name="connsiteY2083" fmla="*/ 3791847 h 6507156"/>
              <a:gd name="connsiteX2084" fmla="*/ 2777606 w 9124939"/>
              <a:gd name="connsiteY2084" fmla="*/ 3807415 h 6507156"/>
              <a:gd name="connsiteX2085" fmla="*/ 2786171 w 9124939"/>
              <a:gd name="connsiteY2085" fmla="*/ 3822030 h 6507156"/>
              <a:gd name="connsiteX2086" fmla="*/ 2788709 w 9124939"/>
              <a:gd name="connsiteY2086" fmla="*/ 3849353 h 6507156"/>
              <a:gd name="connsiteX2087" fmla="*/ 2781096 w 9124939"/>
              <a:gd name="connsiteY2087" fmla="*/ 3861109 h 6507156"/>
              <a:gd name="connsiteX2088" fmla="*/ 2767772 w 9124939"/>
              <a:gd name="connsiteY2088" fmla="*/ 3873817 h 6507156"/>
              <a:gd name="connsiteX2089" fmla="*/ 2759207 w 9124939"/>
              <a:gd name="connsiteY2089" fmla="*/ 3892880 h 6507156"/>
              <a:gd name="connsiteX2090" fmla="*/ 2767772 w 9124939"/>
              <a:gd name="connsiteY2090" fmla="*/ 3903683 h 6507156"/>
              <a:gd name="connsiteX2091" fmla="*/ 2785854 w 9124939"/>
              <a:gd name="connsiteY2091" fmla="*/ 3910672 h 6507156"/>
              <a:gd name="connsiteX2092" fmla="*/ 2791247 w 9124939"/>
              <a:gd name="connsiteY2092" fmla="*/ 3908448 h 6507156"/>
              <a:gd name="connsiteX2093" fmla="*/ 2795371 w 9124939"/>
              <a:gd name="connsiteY2093" fmla="*/ 3893516 h 6507156"/>
              <a:gd name="connsiteX2094" fmla="*/ 2799178 w 9124939"/>
              <a:gd name="connsiteY2094" fmla="*/ 3882078 h 6507156"/>
              <a:gd name="connsiteX2095" fmla="*/ 2814088 w 9124939"/>
              <a:gd name="connsiteY2095" fmla="*/ 3878901 h 6507156"/>
              <a:gd name="connsiteX2096" fmla="*/ 2827728 w 9124939"/>
              <a:gd name="connsiteY2096" fmla="*/ 3876677 h 6507156"/>
              <a:gd name="connsiteX2097" fmla="*/ 2848983 w 9124939"/>
              <a:gd name="connsiteY2097" fmla="*/ 3880489 h 6507156"/>
              <a:gd name="connsiteX2098" fmla="*/ 2894664 w 9124939"/>
              <a:gd name="connsiteY2098" fmla="*/ 3888750 h 6507156"/>
              <a:gd name="connsiteX2099" fmla="*/ 2906402 w 9124939"/>
              <a:gd name="connsiteY2099" fmla="*/ 3907495 h 6507156"/>
              <a:gd name="connsiteX2100" fmla="*/ 2928925 w 9124939"/>
              <a:gd name="connsiteY2100" fmla="*/ 3949433 h 6507156"/>
              <a:gd name="connsiteX2101" fmla="*/ 2925118 w 9124939"/>
              <a:gd name="connsiteY2101" fmla="*/ 3972626 h 6507156"/>
              <a:gd name="connsiteX2102" fmla="*/ 2918774 w 9124939"/>
              <a:gd name="connsiteY2102" fmla="*/ 3998043 h 6507156"/>
              <a:gd name="connsiteX2103" fmla="*/ 2903229 w 9124939"/>
              <a:gd name="connsiteY2103" fmla="*/ 4024731 h 6507156"/>
              <a:gd name="connsiteX2104" fmla="*/ 2890540 w 9124939"/>
              <a:gd name="connsiteY2104" fmla="*/ 4022507 h 6507156"/>
              <a:gd name="connsiteX2105" fmla="*/ 2879120 w 9124939"/>
              <a:gd name="connsiteY2105" fmla="*/ 4028862 h 6507156"/>
              <a:gd name="connsiteX2106" fmla="*/ 2879120 w 9124939"/>
              <a:gd name="connsiteY2106" fmla="*/ 4042523 h 6507156"/>
              <a:gd name="connsiteX2107" fmla="*/ 2885465 w 9124939"/>
              <a:gd name="connsiteY2107" fmla="*/ 4047924 h 6507156"/>
              <a:gd name="connsiteX2108" fmla="*/ 2882292 w 9124939"/>
              <a:gd name="connsiteY2108" fmla="*/ 4058727 h 6507156"/>
              <a:gd name="connsiteX2109" fmla="*/ 2870555 w 9124939"/>
              <a:gd name="connsiteY2109" fmla="*/ 4061904 h 6507156"/>
              <a:gd name="connsiteX2110" fmla="*/ 2859452 w 9124939"/>
              <a:gd name="connsiteY2110" fmla="*/ 4060633 h 6507156"/>
              <a:gd name="connsiteX2111" fmla="*/ 2853107 w 9124939"/>
              <a:gd name="connsiteY2111" fmla="*/ 4056820 h 6507156"/>
              <a:gd name="connsiteX2112" fmla="*/ 2847714 w 9124939"/>
              <a:gd name="connsiteY2112" fmla="*/ 4065399 h 6507156"/>
              <a:gd name="connsiteX2113" fmla="*/ 2835025 w 9124939"/>
              <a:gd name="connsiteY2113" fmla="*/ 4064128 h 6507156"/>
              <a:gd name="connsiteX2114" fmla="*/ 2828680 w 9124939"/>
              <a:gd name="connsiteY2114" fmla="*/ 4067305 h 6507156"/>
              <a:gd name="connsiteX2115" fmla="*/ 2844542 w 9124939"/>
              <a:gd name="connsiteY2115" fmla="*/ 4076519 h 6507156"/>
              <a:gd name="connsiteX2116" fmla="*/ 2843590 w 9124939"/>
              <a:gd name="connsiteY2116" fmla="*/ 4085097 h 6507156"/>
              <a:gd name="connsiteX2117" fmla="*/ 2835342 w 9124939"/>
              <a:gd name="connsiteY2117" fmla="*/ 4093675 h 6507156"/>
              <a:gd name="connsiteX2118" fmla="*/ 2831218 w 9124939"/>
              <a:gd name="connsiteY2118" fmla="*/ 4108608 h 6507156"/>
              <a:gd name="connsiteX2119" fmla="*/ 2822653 w 9124939"/>
              <a:gd name="connsiteY2119" fmla="*/ 4115915 h 6507156"/>
              <a:gd name="connsiteX2120" fmla="*/ 2806791 w 9124939"/>
              <a:gd name="connsiteY2120" fmla="*/ 4109879 h 6507156"/>
              <a:gd name="connsiteX2121" fmla="*/ 2820432 w 9124939"/>
              <a:gd name="connsiteY2121" fmla="*/ 4120045 h 6507156"/>
              <a:gd name="connsiteX2122" fmla="*/ 2808060 w 9124939"/>
              <a:gd name="connsiteY2122" fmla="*/ 4131801 h 6507156"/>
              <a:gd name="connsiteX2123" fmla="*/ 2813453 w 9124939"/>
              <a:gd name="connsiteY2123" fmla="*/ 4137202 h 6507156"/>
              <a:gd name="connsiteX2124" fmla="*/ 2823922 w 9124939"/>
              <a:gd name="connsiteY2124" fmla="*/ 4125447 h 6507156"/>
              <a:gd name="connsiteX2125" fmla="*/ 2834708 w 9124939"/>
              <a:gd name="connsiteY2125" fmla="*/ 4134660 h 6507156"/>
              <a:gd name="connsiteX2126" fmla="*/ 2855962 w 9124939"/>
              <a:gd name="connsiteY2126" fmla="*/ 4137837 h 6507156"/>
              <a:gd name="connsiteX2127" fmla="*/ 2867065 w 9124939"/>
              <a:gd name="connsiteY2127" fmla="*/ 4132436 h 6507156"/>
              <a:gd name="connsiteX2128" fmla="*/ 2888320 w 9124939"/>
              <a:gd name="connsiteY2128" fmla="*/ 4125764 h 6507156"/>
              <a:gd name="connsiteX2129" fmla="*/ 2897837 w 9124939"/>
              <a:gd name="connsiteY2129" fmla="*/ 4127035 h 6507156"/>
              <a:gd name="connsiteX2130" fmla="*/ 2891492 w 9124939"/>
              <a:gd name="connsiteY2130" fmla="*/ 4136567 h 6507156"/>
              <a:gd name="connsiteX2131" fmla="*/ 2894981 w 9124939"/>
              <a:gd name="connsiteY2131" fmla="*/ 4158489 h 6507156"/>
              <a:gd name="connsiteX2132" fmla="*/ 2887685 w 9124939"/>
              <a:gd name="connsiteY2132" fmla="*/ 4167067 h 6507156"/>
              <a:gd name="connsiteX2133" fmla="*/ 2855010 w 9124939"/>
              <a:gd name="connsiteY2133" fmla="*/ 4175645 h 6507156"/>
              <a:gd name="connsiteX2134" fmla="*/ 2849935 w 9124939"/>
              <a:gd name="connsiteY2134" fmla="*/ 4195979 h 6507156"/>
              <a:gd name="connsiteX2135" fmla="*/ 2820432 w 9124939"/>
              <a:gd name="connsiteY2135" fmla="*/ 4201380 h 6507156"/>
              <a:gd name="connsiteX2136" fmla="*/ 2766820 w 9124939"/>
              <a:gd name="connsiteY2136" fmla="*/ 4220761 h 6507156"/>
              <a:gd name="connsiteX2137" fmla="*/ 2754766 w 9124939"/>
              <a:gd name="connsiteY2137" fmla="*/ 4212500 h 6507156"/>
              <a:gd name="connsiteX2138" fmla="*/ 2705278 w 9124939"/>
              <a:gd name="connsiteY2138" fmla="*/ 4211865 h 6507156"/>
              <a:gd name="connsiteX2139" fmla="*/ 2695760 w 9124939"/>
              <a:gd name="connsiteY2139" fmla="*/ 4227750 h 6507156"/>
              <a:gd name="connsiteX2140" fmla="*/ 2677678 w 9124939"/>
              <a:gd name="connsiteY2140" fmla="*/ 4220761 h 6507156"/>
              <a:gd name="connsiteX2141" fmla="*/ 2673554 w 9124939"/>
              <a:gd name="connsiteY2141" fmla="*/ 4209958 h 6507156"/>
              <a:gd name="connsiteX2142" fmla="*/ 2662768 w 9124939"/>
              <a:gd name="connsiteY2142" fmla="*/ 4209005 h 6507156"/>
              <a:gd name="connsiteX2143" fmla="*/ 2658644 w 9124939"/>
              <a:gd name="connsiteY2143" fmla="*/ 4206146 h 6507156"/>
              <a:gd name="connsiteX2144" fmla="*/ 2651030 w 9124939"/>
              <a:gd name="connsiteY2144" fmla="*/ 4215677 h 6507156"/>
              <a:gd name="connsiteX2145" fmla="*/ 2642782 w 9124939"/>
              <a:gd name="connsiteY2145" fmla="*/ 4211547 h 6507156"/>
              <a:gd name="connsiteX2146" fmla="*/ 2628823 w 9124939"/>
              <a:gd name="connsiteY2146" fmla="*/ 4193755 h 6507156"/>
              <a:gd name="connsiteX2147" fmla="*/ 2613913 w 9124939"/>
              <a:gd name="connsiteY2147" fmla="*/ 4193755 h 6507156"/>
              <a:gd name="connsiteX2148" fmla="*/ 2622478 w 9124939"/>
              <a:gd name="connsiteY2148" fmla="*/ 4201380 h 6507156"/>
              <a:gd name="connsiteX2149" fmla="*/ 2626602 w 9124939"/>
              <a:gd name="connsiteY2149" fmla="*/ 4207417 h 6507156"/>
              <a:gd name="connsiteX2150" fmla="*/ 2624064 w 9124939"/>
              <a:gd name="connsiteY2150" fmla="*/ 4213771 h 6507156"/>
              <a:gd name="connsiteX2151" fmla="*/ 2607885 w 9124939"/>
              <a:gd name="connsiteY2151" fmla="*/ 4224573 h 6507156"/>
              <a:gd name="connsiteX2152" fmla="*/ 2603758 w 9124939"/>
              <a:gd name="connsiteY2152" fmla="*/ 4229974 h 6507156"/>
              <a:gd name="connsiteX2153" fmla="*/ 2587900 w 9124939"/>
              <a:gd name="connsiteY2153" fmla="*/ 4227750 h 6507156"/>
              <a:gd name="connsiteX2154" fmla="*/ 2572034 w 9124939"/>
              <a:gd name="connsiteY2154" fmla="*/ 4221396 h 6507156"/>
              <a:gd name="connsiteX2155" fmla="*/ 2566642 w 9124939"/>
              <a:gd name="connsiteY2155" fmla="*/ 4229974 h 6507156"/>
              <a:gd name="connsiteX2156" fmla="*/ 2579648 w 9124939"/>
              <a:gd name="connsiteY2156" fmla="*/ 4238553 h 6507156"/>
              <a:gd name="connsiteX2157" fmla="*/ 2567911 w 9124939"/>
              <a:gd name="connsiteY2157" fmla="*/ 4253167 h 6507156"/>
              <a:gd name="connsiteX2158" fmla="*/ 2563787 w 9124939"/>
              <a:gd name="connsiteY2158" fmla="*/ 4249037 h 6507156"/>
              <a:gd name="connsiteX2159" fmla="*/ 2544756 w 9124939"/>
              <a:gd name="connsiteY2159" fmla="*/ 4246178 h 6507156"/>
              <a:gd name="connsiteX2160" fmla="*/ 2524455 w 9124939"/>
              <a:gd name="connsiteY2160" fmla="*/ 4253803 h 6507156"/>
              <a:gd name="connsiteX2161" fmla="*/ 2509863 w 9124939"/>
              <a:gd name="connsiteY2161" fmla="*/ 4230610 h 6507156"/>
              <a:gd name="connsiteX2162" fmla="*/ 2469568 w 9124939"/>
              <a:gd name="connsiteY2162" fmla="*/ 4227750 h 6507156"/>
              <a:gd name="connsiteX2163" fmla="*/ 2445455 w 9124939"/>
              <a:gd name="connsiteY2163" fmla="*/ 4245860 h 6507156"/>
              <a:gd name="connsiteX2164" fmla="*/ 2433716 w 9124939"/>
              <a:gd name="connsiteY2164" fmla="*/ 4243954 h 6507156"/>
              <a:gd name="connsiteX2165" fmla="*/ 2429591 w 9124939"/>
              <a:gd name="connsiteY2165" fmla="*/ 4234422 h 6507156"/>
              <a:gd name="connsiteX2166" fmla="*/ 2418807 w 9124939"/>
              <a:gd name="connsiteY2166" fmla="*/ 4258886 h 6507156"/>
              <a:gd name="connsiteX2167" fmla="*/ 2420392 w 9124939"/>
              <a:gd name="connsiteY2167" fmla="*/ 4293517 h 6507156"/>
              <a:gd name="connsiteX2168" fmla="*/ 2405802 w 9124939"/>
              <a:gd name="connsiteY2168" fmla="*/ 4296694 h 6507156"/>
              <a:gd name="connsiteX2169" fmla="*/ 2389940 w 9124939"/>
              <a:gd name="connsiteY2169" fmla="*/ 4289704 h 6507156"/>
              <a:gd name="connsiteX2170" fmla="*/ 2365514 w 9124939"/>
              <a:gd name="connsiteY2170" fmla="*/ 4286845 h 6507156"/>
              <a:gd name="connsiteX2171" fmla="*/ 2336962 w 9124939"/>
              <a:gd name="connsiteY2171" fmla="*/ 4277314 h 6507156"/>
              <a:gd name="connsiteX2172" fmla="*/ 2312535 w 9124939"/>
              <a:gd name="connsiteY2172" fmla="*/ 4279855 h 6507156"/>
              <a:gd name="connsiteX2173" fmla="*/ 2304922 w 9124939"/>
              <a:gd name="connsiteY2173" fmla="*/ 4295741 h 6507156"/>
              <a:gd name="connsiteX2174" fmla="*/ 2275736 w 9124939"/>
              <a:gd name="connsiteY2174" fmla="*/ 4313851 h 6507156"/>
              <a:gd name="connsiteX2175" fmla="*/ 2281129 w 9124939"/>
              <a:gd name="connsiteY2175" fmla="*/ 4328783 h 6507156"/>
              <a:gd name="connsiteX2176" fmla="*/ 2278274 w 9124939"/>
              <a:gd name="connsiteY2176" fmla="*/ 4337044 h 6507156"/>
              <a:gd name="connsiteX2177" fmla="*/ 2265584 w 9124939"/>
              <a:gd name="connsiteY2177" fmla="*/ 4331960 h 6507156"/>
              <a:gd name="connsiteX2178" fmla="*/ 2244329 w 9124939"/>
              <a:gd name="connsiteY2178" fmla="*/ 4319570 h 6507156"/>
              <a:gd name="connsiteX2179" fmla="*/ 2229418 w 9124939"/>
              <a:gd name="connsiteY2179" fmla="*/ 4324653 h 6507156"/>
              <a:gd name="connsiteX2180" fmla="*/ 2228467 w 9124939"/>
              <a:gd name="connsiteY2180" fmla="*/ 4336408 h 6507156"/>
              <a:gd name="connsiteX2181" fmla="*/ 2214508 w 9124939"/>
              <a:gd name="connsiteY2181" fmla="*/ 4325288 h 6507156"/>
              <a:gd name="connsiteX2182" fmla="*/ 2218949 w 9124939"/>
              <a:gd name="connsiteY2182" fmla="*/ 4311309 h 6507156"/>
              <a:gd name="connsiteX2183" fmla="*/ 2231322 w 9124939"/>
              <a:gd name="connsiteY2183" fmla="*/ 4311944 h 6507156"/>
              <a:gd name="connsiteX2184" fmla="*/ 2235446 w 9124939"/>
              <a:gd name="connsiteY2184" fmla="*/ 4304955 h 6507156"/>
              <a:gd name="connsiteX2185" fmla="*/ 2269074 w 9124939"/>
              <a:gd name="connsiteY2185" fmla="*/ 4285574 h 6507156"/>
              <a:gd name="connsiteX2186" fmla="*/ 2294136 w 9124939"/>
              <a:gd name="connsiteY2186" fmla="*/ 4242047 h 6507156"/>
              <a:gd name="connsiteX2187" fmla="*/ 2323956 w 9124939"/>
              <a:gd name="connsiteY2187" fmla="*/ 4231245 h 6507156"/>
              <a:gd name="connsiteX2188" fmla="*/ 2332521 w 9124939"/>
              <a:gd name="connsiteY2188" fmla="*/ 4179458 h 6507156"/>
              <a:gd name="connsiteX2189" fmla="*/ 2343308 w 9124939"/>
              <a:gd name="connsiteY2189" fmla="*/ 4178187 h 6507156"/>
              <a:gd name="connsiteX2190" fmla="*/ 2355997 w 9124939"/>
              <a:gd name="connsiteY2190" fmla="*/ 4185812 h 6507156"/>
              <a:gd name="connsiteX2191" fmla="*/ 2372810 w 9124939"/>
              <a:gd name="connsiteY2191" fmla="*/ 4171833 h 6507156"/>
              <a:gd name="connsiteX2192" fmla="*/ 2356948 w 9124939"/>
              <a:gd name="connsiteY2192" fmla="*/ 4176281 h 6507156"/>
              <a:gd name="connsiteX2193" fmla="*/ 2353777 w 9124939"/>
              <a:gd name="connsiteY2193" fmla="*/ 4169609 h 6507156"/>
              <a:gd name="connsiteX2194" fmla="*/ 2357900 w 9124939"/>
              <a:gd name="connsiteY2194" fmla="*/ 4155947 h 6507156"/>
              <a:gd name="connsiteX2195" fmla="*/ 2400092 w 9124939"/>
              <a:gd name="connsiteY2195" fmla="*/ 4149275 h 6507156"/>
              <a:gd name="connsiteX2196" fmla="*/ 2448945 w 9124939"/>
              <a:gd name="connsiteY2196" fmla="*/ 4157218 h 6507156"/>
              <a:gd name="connsiteX2197" fmla="*/ 2469886 w 9124939"/>
              <a:gd name="connsiteY2197" fmla="*/ 4154994 h 6507156"/>
              <a:gd name="connsiteX2198" fmla="*/ 2476231 w 9124939"/>
              <a:gd name="connsiteY2198" fmla="*/ 4126717 h 6507156"/>
              <a:gd name="connsiteX2199" fmla="*/ 2507642 w 9124939"/>
              <a:gd name="connsiteY2199" fmla="*/ 4107019 h 6507156"/>
              <a:gd name="connsiteX2200" fmla="*/ 2512718 w 9124939"/>
              <a:gd name="connsiteY2200" fmla="*/ 4088274 h 6507156"/>
              <a:gd name="connsiteX2201" fmla="*/ 2538728 w 9124939"/>
              <a:gd name="connsiteY2201" fmla="*/ 4062539 h 6507156"/>
              <a:gd name="connsiteX2202" fmla="*/ 2540949 w 9124939"/>
              <a:gd name="connsiteY2202" fmla="*/ 4053326 h 6507156"/>
              <a:gd name="connsiteX2203" fmla="*/ 2532384 w 9124939"/>
              <a:gd name="connsiteY2203" fmla="*/ 4063810 h 6507156"/>
              <a:gd name="connsiteX2204" fmla="*/ 2512718 w 9124939"/>
              <a:gd name="connsiteY2204" fmla="*/ 4079696 h 6507156"/>
              <a:gd name="connsiteX2205" fmla="*/ 2499710 w 9124939"/>
              <a:gd name="connsiteY2205" fmla="*/ 4086368 h 6507156"/>
              <a:gd name="connsiteX2206" fmla="*/ 2486385 w 9124939"/>
              <a:gd name="connsiteY2206" fmla="*/ 4100983 h 6507156"/>
              <a:gd name="connsiteX2207" fmla="*/ 2470521 w 9124939"/>
              <a:gd name="connsiteY2207" fmla="*/ 4103207 h 6507156"/>
              <a:gd name="connsiteX2208" fmla="*/ 2452752 w 9124939"/>
              <a:gd name="connsiteY2208" fmla="*/ 4121634 h 6507156"/>
              <a:gd name="connsiteX2209" fmla="*/ 2428322 w 9124939"/>
              <a:gd name="connsiteY2209" fmla="*/ 4127035 h 6507156"/>
              <a:gd name="connsiteX2210" fmla="*/ 2408340 w 9124939"/>
              <a:gd name="connsiteY2210" fmla="*/ 4105113 h 6507156"/>
              <a:gd name="connsiteX2211" fmla="*/ 2390892 w 9124939"/>
              <a:gd name="connsiteY2211" fmla="*/ 4087321 h 6507156"/>
              <a:gd name="connsiteX2212" fmla="*/ 2375348 w 9124939"/>
              <a:gd name="connsiteY2212" fmla="*/ 4100983 h 6507156"/>
              <a:gd name="connsiteX2213" fmla="*/ 2350922 w 9124939"/>
              <a:gd name="connsiteY2213" fmla="*/ 4100347 h 6507156"/>
              <a:gd name="connsiteX2214" fmla="*/ 2336327 w 9124939"/>
              <a:gd name="connsiteY2214" fmla="*/ 4093993 h 6507156"/>
              <a:gd name="connsiteX2215" fmla="*/ 2366466 w 9124939"/>
              <a:gd name="connsiteY2215" fmla="*/ 4075883 h 6507156"/>
              <a:gd name="connsiteX2216" fmla="*/ 2336962 w 9124939"/>
              <a:gd name="connsiteY2216" fmla="*/ 4074930 h 6507156"/>
              <a:gd name="connsiteX2217" fmla="*/ 2336962 w 9124939"/>
              <a:gd name="connsiteY2217" fmla="*/ 4064763 h 6507156"/>
              <a:gd name="connsiteX2218" fmla="*/ 2321418 w 9124939"/>
              <a:gd name="connsiteY2218" fmla="*/ 4078425 h 6507156"/>
              <a:gd name="connsiteX2219" fmla="*/ 2300163 w 9124939"/>
              <a:gd name="connsiteY2219" fmla="*/ 4085732 h 6507156"/>
              <a:gd name="connsiteX2220" fmla="*/ 2293818 w 9124939"/>
              <a:gd name="connsiteY2220" fmla="*/ 4096535 h 6507156"/>
              <a:gd name="connsiteX2221" fmla="*/ 2278274 w 9124939"/>
              <a:gd name="connsiteY2221" fmla="*/ 4096852 h 6507156"/>
              <a:gd name="connsiteX2222" fmla="*/ 2272564 w 9124939"/>
              <a:gd name="connsiteY2222" fmla="*/ 4081920 h 6507156"/>
              <a:gd name="connsiteX2223" fmla="*/ 2258922 w 9124939"/>
              <a:gd name="connsiteY2223" fmla="*/ 4075566 h 6507156"/>
              <a:gd name="connsiteX2224" fmla="*/ 2258922 w 9124939"/>
              <a:gd name="connsiteY2224" fmla="*/ 4067305 h 6507156"/>
              <a:gd name="connsiteX2225" fmla="*/ 2269390 w 9124939"/>
              <a:gd name="connsiteY2225" fmla="*/ 4056820 h 6507156"/>
              <a:gd name="connsiteX2226" fmla="*/ 2250356 w 9124939"/>
              <a:gd name="connsiteY2226" fmla="*/ 4053643 h 6507156"/>
              <a:gd name="connsiteX2227" fmla="*/ 2249087 w 9124939"/>
              <a:gd name="connsiteY2227" fmla="*/ 4050466 h 6507156"/>
              <a:gd name="connsiteX2228" fmla="*/ 2259874 w 9124939"/>
              <a:gd name="connsiteY2228" fmla="*/ 4051419 h 6507156"/>
              <a:gd name="connsiteX2229" fmla="*/ 2264633 w 9124939"/>
              <a:gd name="connsiteY2229" fmla="*/ 4044112 h 6507156"/>
              <a:gd name="connsiteX2230" fmla="*/ 2276370 w 9124939"/>
              <a:gd name="connsiteY2230" fmla="*/ 4034580 h 6507156"/>
              <a:gd name="connsiteX2231" fmla="*/ 2298577 w 9124939"/>
              <a:gd name="connsiteY2231" fmla="*/ 4032992 h 6507156"/>
              <a:gd name="connsiteX2232" fmla="*/ 2314122 w 9124939"/>
              <a:gd name="connsiteY2232" fmla="*/ 4020283 h 6507156"/>
              <a:gd name="connsiteX2233" fmla="*/ 2333473 w 9124939"/>
              <a:gd name="connsiteY2233" fmla="*/ 4006622 h 6507156"/>
              <a:gd name="connsiteX2234" fmla="*/ 2355363 w 9124939"/>
              <a:gd name="connsiteY2234" fmla="*/ 3995819 h 6507156"/>
              <a:gd name="connsiteX2235" fmla="*/ 2368052 w 9124939"/>
              <a:gd name="connsiteY2235" fmla="*/ 3973579 h 6507156"/>
              <a:gd name="connsiteX2236" fmla="*/ 2382644 w 9124939"/>
              <a:gd name="connsiteY2236" fmla="*/ 3941808 h 6507156"/>
              <a:gd name="connsiteX2237" fmla="*/ 2369638 w 9124939"/>
              <a:gd name="connsiteY2237" fmla="*/ 3940855 h 6507156"/>
              <a:gd name="connsiteX2238" fmla="*/ 2372493 w 9124939"/>
              <a:gd name="connsiteY2238" fmla="*/ 3920839 h 6507156"/>
              <a:gd name="connsiteX2239" fmla="*/ 2362976 w 9124939"/>
              <a:gd name="connsiteY2239" fmla="*/ 3913532 h 6507156"/>
              <a:gd name="connsiteX2240" fmla="*/ 2361072 w 9124939"/>
              <a:gd name="connsiteY2240" fmla="*/ 3899552 h 6507156"/>
              <a:gd name="connsiteX2241" fmla="*/ 2363611 w 9124939"/>
              <a:gd name="connsiteY2241" fmla="*/ 3890021 h 6507156"/>
              <a:gd name="connsiteX2242" fmla="*/ 2353460 w 9124939"/>
              <a:gd name="connsiteY2242" fmla="*/ 3895740 h 6507156"/>
              <a:gd name="connsiteX2243" fmla="*/ 2331251 w 9124939"/>
              <a:gd name="connsiteY2243" fmla="*/ 3899870 h 6507156"/>
              <a:gd name="connsiteX2244" fmla="*/ 2328079 w 9124939"/>
              <a:gd name="connsiteY2244" fmla="*/ 3910672 h 6507156"/>
              <a:gd name="connsiteX2245" fmla="*/ 2321735 w 9124939"/>
              <a:gd name="connsiteY2245" fmla="*/ 3914802 h 6507156"/>
              <a:gd name="connsiteX2246" fmla="*/ 2307777 w 9124939"/>
              <a:gd name="connsiteY2246" fmla="*/ 3908766 h 6507156"/>
              <a:gd name="connsiteX2247" fmla="*/ 2295404 w 9124939"/>
              <a:gd name="connsiteY2247" fmla="*/ 3919568 h 6507156"/>
              <a:gd name="connsiteX2248" fmla="*/ 2290329 w 9124939"/>
              <a:gd name="connsiteY2248" fmla="*/ 3915120 h 6507156"/>
              <a:gd name="connsiteX2249" fmla="*/ 2315390 w 9124939"/>
              <a:gd name="connsiteY2249" fmla="*/ 3887479 h 6507156"/>
              <a:gd name="connsiteX2250" fmla="*/ 2325859 w 9124939"/>
              <a:gd name="connsiteY2250" fmla="*/ 3885573 h 6507156"/>
              <a:gd name="connsiteX2251" fmla="*/ 2337279 w 9124939"/>
              <a:gd name="connsiteY2251" fmla="*/ 3879854 h 6507156"/>
              <a:gd name="connsiteX2252" fmla="*/ 2349970 w 9124939"/>
              <a:gd name="connsiteY2252" fmla="*/ 3867145 h 6507156"/>
              <a:gd name="connsiteX2253" fmla="*/ 2349020 w 9124939"/>
              <a:gd name="connsiteY2253" fmla="*/ 3850624 h 6507156"/>
              <a:gd name="connsiteX2254" fmla="*/ 2360122 w 9124939"/>
              <a:gd name="connsiteY2254" fmla="*/ 3842046 h 6507156"/>
              <a:gd name="connsiteX2255" fmla="*/ 2390892 w 9124939"/>
              <a:gd name="connsiteY2255" fmla="*/ 3824572 h 6507156"/>
              <a:gd name="connsiteX2256" fmla="*/ 2405802 w 9124939"/>
              <a:gd name="connsiteY2256" fmla="*/ 3830926 h 6507156"/>
              <a:gd name="connsiteX2257" fmla="*/ 2422930 w 9124939"/>
              <a:gd name="connsiteY2257" fmla="*/ 3836010 h 6507156"/>
              <a:gd name="connsiteX2258" fmla="*/ 2436254 w 9124939"/>
              <a:gd name="connsiteY2258" fmla="*/ 3826478 h 6507156"/>
              <a:gd name="connsiteX2259" fmla="*/ 2445772 w 9124939"/>
              <a:gd name="connsiteY2259" fmla="*/ 3831562 h 6507156"/>
              <a:gd name="connsiteX2260" fmla="*/ 2470203 w 9124939"/>
              <a:gd name="connsiteY2260" fmla="*/ 3836645 h 6507156"/>
              <a:gd name="connsiteX2261" fmla="*/ 2448945 w 9124939"/>
              <a:gd name="connsiteY2261" fmla="*/ 3824254 h 6507156"/>
              <a:gd name="connsiteX2262" fmla="*/ 2453070 w 9124939"/>
              <a:gd name="connsiteY2262" fmla="*/ 3816947 h 6507156"/>
              <a:gd name="connsiteX2263" fmla="*/ 2467665 w 9124939"/>
              <a:gd name="connsiteY2263" fmla="*/ 3804874 h 6507156"/>
              <a:gd name="connsiteX2264" fmla="*/ 2471155 w 9124939"/>
              <a:gd name="connsiteY2264" fmla="*/ 3821712 h 6507156"/>
              <a:gd name="connsiteX2265" fmla="*/ 2483846 w 9124939"/>
              <a:gd name="connsiteY2265" fmla="*/ 3828067 h 6507156"/>
              <a:gd name="connsiteX2266" fmla="*/ 2492412 w 9124939"/>
              <a:gd name="connsiteY2266" fmla="*/ 3822348 h 6507156"/>
              <a:gd name="connsiteX2267" fmla="*/ 2477501 w 9124939"/>
              <a:gd name="connsiteY2267" fmla="*/ 3814405 h 6507156"/>
              <a:gd name="connsiteX2268" fmla="*/ 2467665 w 9124939"/>
              <a:gd name="connsiteY2268" fmla="*/ 3799790 h 6507156"/>
              <a:gd name="connsiteX2269" fmla="*/ 2465444 w 9124939"/>
              <a:gd name="connsiteY2269" fmla="*/ 3780727 h 6507156"/>
              <a:gd name="connsiteX2270" fmla="*/ 2473693 w 9124939"/>
              <a:gd name="connsiteY2270" fmla="*/ 3760711 h 6507156"/>
              <a:gd name="connsiteX2271" fmla="*/ 2485432 w 9124939"/>
              <a:gd name="connsiteY2271" fmla="*/ 3756263 h 6507156"/>
              <a:gd name="connsiteX2272" fmla="*/ 2471472 w 9124939"/>
              <a:gd name="connsiteY2272" fmla="*/ 3755310 h 6507156"/>
              <a:gd name="connsiteX2273" fmla="*/ 2469568 w 9124939"/>
              <a:gd name="connsiteY2273" fmla="*/ 3735294 h 6507156"/>
              <a:gd name="connsiteX2274" fmla="*/ 2478770 w 9124939"/>
              <a:gd name="connsiteY2274" fmla="*/ 3727034 h 6507156"/>
              <a:gd name="connsiteX2275" fmla="*/ 2488288 w 9124939"/>
              <a:gd name="connsiteY2275" fmla="*/ 3725763 h 6507156"/>
              <a:gd name="connsiteX2276" fmla="*/ 2490192 w 9124939"/>
              <a:gd name="connsiteY2276" fmla="*/ 3718456 h 6507156"/>
              <a:gd name="connsiteX2277" fmla="*/ 2477501 w 9124939"/>
              <a:gd name="connsiteY2277" fmla="*/ 3702570 h 6507156"/>
              <a:gd name="connsiteX2278" fmla="*/ 2474011 w 9124939"/>
              <a:gd name="connsiteY2278" fmla="*/ 3694309 h 6507156"/>
              <a:gd name="connsiteX2279" fmla="*/ 2486701 w 9124939"/>
              <a:gd name="connsiteY2279" fmla="*/ 3683507 h 6507156"/>
              <a:gd name="connsiteX2280" fmla="*/ 2481625 w 9124939"/>
              <a:gd name="connsiteY2280" fmla="*/ 3676200 h 6507156"/>
              <a:gd name="connsiteX2281" fmla="*/ 2476231 w 9124939"/>
              <a:gd name="connsiteY2281" fmla="*/ 3685731 h 6507156"/>
              <a:gd name="connsiteX2282" fmla="*/ 2466712 w 9124939"/>
              <a:gd name="connsiteY2282" fmla="*/ 3691132 h 6507156"/>
              <a:gd name="connsiteX2283" fmla="*/ 2465444 w 9124939"/>
              <a:gd name="connsiteY2283" fmla="*/ 3685731 h 6507156"/>
              <a:gd name="connsiteX2284" fmla="*/ 2458463 w 9124939"/>
              <a:gd name="connsiteY2284" fmla="*/ 3695580 h 6507156"/>
              <a:gd name="connsiteX2285" fmla="*/ 2454339 w 9124939"/>
              <a:gd name="connsiteY2285" fmla="*/ 3701934 h 6507156"/>
              <a:gd name="connsiteX2286" fmla="*/ 2445455 w 9124939"/>
              <a:gd name="connsiteY2286" fmla="*/ 3684778 h 6507156"/>
              <a:gd name="connsiteX2287" fmla="*/ 2447676 w 9124939"/>
              <a:gd name="connsiteY2287" fmla="*/ 3673340 h 6507156"/>
              <a:gd name="connsiteX2288" fmla="*/ 2436889 w 9124939"/>
              <a:gd name="connsiteY2288" fmla="*/ 3681918 h 6507156"/>
              <a:gd name="connsiteX2289" fmla="*/ 2426419 w 9124939"/>
              <a:gd name="connsiteY2289" fmla="*/ 3677788 h 6507156"/>
              <a:gd name="connsiteX2290" fmla="*/ 2420075 w 9124939"/>
              <a:gd name="connsiteY2290" fmla="*/ 3665397 h 6507156"/>
              <a:gd name="connsiteX2291" fmla="*/ 2411194 w 9124939"/>
              <a:gd name="connsiteY2291" fmla="*/ 3632355 h 6507156"/>
              <a:gd name="connsiteX2292" fmla="*/ 2419758 w 9124939"/>
              <a:gd name="connsiteY2292" fmla="*/ 3603125 h 6507156"/>
              <a:gd name="connsiteX2293" fmla="*/ 2428640 w 9124939"/>
              <a:gd name="connsiteY2293" fmla="*/ 3589146 h 6507156"/>
              <a:gd name="connsiteX2294" fmla="*/ 2435302 w 9124939"/>
              <a:gd name="connsiteY2294" fmla="*/ 3575484 h 6507156"/>
              <a:gd name="connsiteX2295" fmla="*/ 2446407 w 9124939"/>
              <a:gd name="connsiteY2295" fmla="*/ 3566906 h 6507156"/>
              <a:gd name="connsiteX2296" fmla="*/ 2466712 w 9124939"/>
              <a:gd name="connsiteY2296" fmla="*/ 3568812 h 6507156"/>
              <a:gd name="connsiteX2297" fmla="*/ 2474962 w 9124939"/>
              <a:gd name="connsiteY2297" fmla="*/ 3561187 h 6507156"/>
              <a:gd name="connsiteX2298" fmla="*/ 2465444 w 9124939"/>
              <a:gd name="connsiteY2298" fmla="*/ 3564364 h 6507156"/>
              <a:gd name="connsiteX2299" fmla="*/ 2457195 w 9124939"/>
              <a:gd name="connsiteY2299" fmla="*/ 3559599 h 6507156"/>
              <a:gd name="connsiteX2300" fmla="*/ 2445455 w 9124939"/>
              <a:gd name="connsiteY2300" fmla="*/ 3557375 h 6507156"/>
              <a:gd name="connsiteX2301" fmla="*/ 2429591 w 9124939"/>
              <a:gd name="connsiteY2301" fmla="*/ 3554198 h 6507156"/>
              <a:gd name="connsiteX2302" fmla="*/ 2424198 w 9124939"/>
              <a:gd name="connsiteY2302" fmla="*/ 3545937 h 6507156"/>
              <a:gd name="connsiteX2303" fmla="*/ 2417855 w 9124939"/>
              <a:gd name="connsiteY2303" fmla="*/ 3560870 h 6507156"/>
              <a:gd name="connsiteX2304" fmla="*/ 2409609 w 9124939"/>
              <a:gd name="connsiteY2304" fmla="*/ 3574849 h 6507156"/>
              <a:gd name="connsiteX2305" fmla="*/ 2389622 w 9124939"/>
              <a:gd name="connsiteY2305" fmla="*/ 3575802 h 6507156"/>
              <a:gd name="connsiteX2306" fmla="*/ 2386450 w 9124939"/>
              <a:gd name="connsiteY2306" fmla="*/ 3570401 h 6507156"/>
              <a:gd name="connsiteX2307" fmla="*/ 2376934 w 9124939"/>
              <a:gd name="connsiteY2307" fmla="*/ 3582156 h 6507156"/>
              <a:gd name="connsiteX2308" fmla="*/ 2355997 w 9124939"/>
              <a:gd name="connsiteY2308" fmla="*/ 3588828 h 6507156"/>
              <a:gd name="connsiteX2309" fmla="*/ 2345529 w 9124939"/>
              <a:gd name="connsiteY2309" fmla="*/ 3577073 h 6507156"/>
              <a:gd name="connsiteX2310" fmla="*/ 2342990 w 9124939"/>
              <a:gd name="connsiteY2310" fmla="*/ 3568812 h 6507156"/>
              <a:gd name="connsiteX2311" fmla="*/ 2336962 w 9124939"/>
              <a:gd name="connsiteY2311" fmla="*/ 3576120 h 6507156"/>
              <a:gd name="connsiteX2312" fmla="*/ 2347433 w 9124939"/>
              <a:gd name="connsiteY2312" fmla="*/ 3595183 h 6507156"/>
              <a:gd name="connsiteX2313" fmla="*/ 2338864 w 9124939"/>
              <a:gd name="connsiteY2313" fmla="*/ 3606938 h 6507156"/>
              <a:gd name="connsiteX2314" fmla="*/ 2324273 w 9124939"/>
              <a:gd name="connsiteY2314" fmla="*/ 3605985 h 6507156"/>
              <a:gd name="connsiteX2315" fmla="*/ 2315708 w 9124939"/>
              <a:gd name="connsiteY2315" fmla="*/ 3601537 h 6507156"/>
              <a:gd name="connsiteX2316" fmla="*/ 2303970 w 9124939"/>
              <a:gd name="connsiteY2316" fmla="*/ 3577391 h 6507156"/>
              <a:gd name="connsiteX2317" fmla="*/ 2284935 w 9124939"/>
              <a:gd name="connsiteY2317" fmla="*/ 3584380 h 6507156"/>
              <a:gd name="connsiteX2318" fmla="*/ 2287473 w 9124939"/>
              <a:gd name="connsiteY2318" fmla="*/ 3600901 h 6507156"/>
              <a:gd name="connsiteX2319" fmla="*/ 2296991 w 9124939"/>
              <a:gd name="connsiteY2319" fmla="*/ 3609480 h 6507156"/>
              <a:gd name="connsiteX2320" fmla="*/ 2296991 w 9124939"/>
              <a:gd name="connsiteY2320" fmla="*/ 3616787 h 6507156"/>
              <a:gd name="connsiteX2321" fmla="*/ 2283032 w 9124939"/>
              <a:gd name="connsiteY2321" fmla="*/ 3609480 h 6507156"/>
              <a:gd name="connsiteX2322" fmla="*/ 2275419 w 9124939"/>
              <a:gd name="connsiteY2322" fmla="*/ 3588511 h 6507156"/>
              <a:gd name="connsiteX2323" fmla="*/ 2259557 w 9124939"/>
              <a:gd name="connsiteY2323" fmla="*/ 3578026 h 6507156"/>
              <a:gd name="connsiteX2324" fmla="*/ 2256384 w 9124939"/>
              <a:gd name="connsiteY2324" fmla="*/ 3567542 h 6507156"/>
              <a:gd name="connsiteX2325" fmla="*/ 2263681 w 9124939"/>
              <a:gd name="connsiteY2325" fmla="*/ 3557057 h 6507156"/>
              <a:gd name="connsiteX2326" fmla="*/ 2271295 w 9124939"/>
              <a:gd name="connsiteY2326" fmla="*/ 3558646 h 6507156"/>
              <a:gd name="connsiteX2327" fmla="*/ 2277640 w 9124939"/>
              <a:gd name="connsiteY2327" fmla="*/ 3572625 h 6507156"/>
              <a:gd name="connsiteX2328" fmla="*/ 2280812 w 9124939"/>
              <a:gd name="connsiteY2328" fmla="*/ 3569448 h 6507156"/>
              <a:gd name="connsiteX2329" fmla="*/ 2273832 w 9124939"/>
              <a:gd name="connsiteY2329" fmla="*/ 3546255 h 6507156"/>
              <a:gd name="connsiteX2330" fmla="*/ 2280177 w 9124939"/>
              <a:gd name="connsiteY2330" fmla="*/ 3528463 h 6507156"/>
              <a:gd name="connsiteX2331" fmla="*/ 2296039 w 9124939"/>
              <a:gd name="connsiteY2331" fmla="*/ 3488113 h 6507156"/>
              <a:gd name="connsiteX2332" fmla="*/ 2301749 w 9124939"/>
              <a:gd name="connsiteY2332" fmla="*/ 3481759 h 6507156"/>
              <a:gd name="connsiteX2333" fmla="*/ 2306191 w 9124939"/>
              <a:gd name="connsiteY2333" fmla="*/ 3464602 h 6507156"/>
              <a:gd name="connsiteX2334" fmla="*/ 2293501 w 9124939"/>
              <a:gd name="connsiteY2334" fmla="*/ 3458566 h 6507156"/>
              <a:gd name="connsiteX2335" fmla="*/ 2292232 w 9124939"/>
              <a:gd name="connsiteY2335" fmla="*/ 3449988 h 6507156"/>
              <a:gd name="connsiteX2336" fmla="*/ 2284619 w 9124939"/>
              <a:gd name="connsiteY2336" fmla="*/ 3432517 h 6507156"/>
              <a:gd name="connsiteX2337" fmla="*/ 2284619 w 9124939"/>
              <a:gd name="connsiteY2337" fmla="*/ 3416631 h 6507156"/>
              <a:gd name="connsiteX2338" fmla="*/ 2296991 w 9124939"/>
              <a:gd name="connsiteY2338" fmla="*/ 3393120 h 6507156"/>
              <a:gd name="connsiteX2339" fmla="*/ 2306508 w 9124939"/>
              <a:gd name="connsiteY2339" fmla="*/ 3397252 h 6507156"/>
              <a:gd name="connsiteX2340" fmla="*/ 2316976 w 9124939"/>
              <a:gd name="connsiteY2340" fmla="*/ 3392166 h 6507156"/>
              <a:gd name="connsiteX2341" fmla="*/ 2318246 w 9124939"/>
              <a:gd name="connsiteY2341" fmla="*/ 3388990 h 6507156"/>
              <a:gd name="connsiteX2342" fmla="*/ 2292549 w 9124939"/>
              <a:gd name="connsiteY2342" fmla="*/ 3386766 h 6507156"/>
              <a:gd name="connsiteX2343" fmla="*/ 2282715 w 9124939"/>
              <a:gd name="connsiteY2343" fmla="*/ 3359442 h 6507156"/>
              <a:gd name="connsiteX2344" fmla="*/ 2283032 w 9124939"/>
              <a:gd name="connsiteY2344" fmla="*/ 3382954 h 6507156"/>
              <a:gd name="connsiteX2345" fmla="*/ 2281129 w 9124939"/>
              <a:gd name="connsiteY2345" fmla="*/ 3393438 h 6507156"/>
              <a:gd name="connsiteX2346" fmla="*/ 2270660 w 9124939"/>
              <a:gd name="connsiteY2346" fmla="*/ 3396616 h 6507156"/>
              <a:gd name="connsiteX2347" fmla="*/ 2264316 w 9124939"/>
              <a:gd name="connsiteY2347" fmla="*/ 3394391 h 6507156"/>
              <a:gd name="connsiteX2348" fmla="*/ 2260191 w 9124939"/>
              <a:gd name="connsiteY2348" fmla="*/ 3402018 h 6507156"/>
              <a:gd name="connsiteX2349" fmla="*/ 2251626 w 9124939"/>
              <a:gd name="connsiteY2349" fmla="*/ 3393438 h 6507156"/>
              <a:gd name="connsiteX2350" fmla="*/ 2251308 w 9124939"/>
              <a:gd name="connsiteY2350" fmla="*/ 3382954 h 6507156"/>
              <a:gd name="connsiteX2351" fmla="*/ 2267805 w 9124939"/>
              <a:gd name="connsiteY2351" fmla="*/ 3349275 h 6507156"/>
              <a:gd name="connsiteX2352" fmla="*/ 2269074 w 9124939"/>
              <a:gd name="connsiteY2352" fmla="*/ 3339744 h 6507156"/>
              <a:gd name="connsiteX2353" fmla="*/ 2242743 w 9124939"/>
              <a:gd name="connsiteY2353" fmla="*/ 3376917 h 6507156"/>
              <a:gd name="connsiteX2354" fmla="*/ 2238618 w 9124939"/>
              <a:gd name="connsiteY2354" fmla="*/ 3373740 h 6507156"/>
              <a:gd name="connsiteX2355" fmla="*/ 2233543 w 9124939"/>
              <a:gd name="connsiteY2355" fmla="*/ 3388672 h 6507156"/>
              <a:gd name="connsiteX2356" fmla="*/ 2241156 w 9124939"/>
              <a:gd name="connsiteY2356" fmla="*/ 3398840 h 6507156"/>
              <a:gd name="connsiteX2357" fmla="*/ 2248453 w 9124939"/>
              <a:gd name="connsiteY2357" fmla="*/ 3408371 h 6507156"/>
              <a:gd name="connsiteX2358" fmla="*/ 2245281 w 9124939"/>
              <a:gd name="connsiteY2358" fmla="*/ 3424258 h 6507156"/>
              <a:gd name="connsiteX2359" fmla="*/ 2237350 w 9124939"/>
              <a:gd name="connsiteY2359" fmla="*/ 3436013 h 6507156"/>
              <a:gd name="connsiteX2360" fmla="*/ 2231322 w 9124939"/>
              <a:gd name="connsiteY2360" fmla="*/ 3466509 h 6507156"/>
              <a:gd name="connsiteX2361" fmla="*/ 2228150 w 9124939"/>
              <a:gd name="connsiteY2361" fmla="*/ 3483347 h 6507156"/>
              <a:gd name="connsiteX2362" fmla="*/ 2222122 w 9124939"/>
              <a:gd name="connsiteY2362" fmla="*/ 3503681 h 6507156"/>
              <a:gd name="connsiteX2363" fmla="*/ 2211336 w 9124939"/>
              <a:gd name="connsiteY2363" fmla="*/ 3508765 h 6507156"/>
              <a:gd name="connsiteX2364" fmla="*/ 2199597 w 9124939"/>
              <a:gd name="connsiteY2364" fmla="*/ 3508765 h 6507156"/>
              <a:gd name="connsiteX2365" fmla="*/ 2195473 w 9124939"/>
              <a:gd name="connsiteY2365" fmla="*/ 3494467 h 6507156"/>
              <a:gd name="connsiteX2366" fmla="*/ 2201501 w 9124939"/>
              <a:gd name="connsiteY2366" fmla="*/ 3478582 h 6507156"/>
              <a:gd name="connsiteX2367" fmla="*/ 2211970 w 9124939"/>
              <a:gd name="connsiteY2367" fmla="*/ 3457295 h 6507156"/>
              <a:gd name="connsiteX2368" fmla="*/ 2222439 w 9124939"/>
              <a:gd name="connsiteY2368" fmla="*/ 3431564 h 6507156"/>
              <a:gd name="connsiteX2369" fmla="*/ 2222439 w 9124939"/>
              <a:gd name="connsiteY2369" fmla="*/ 3424258 h 6507156"/>
              <a:gd name="connsiteX2370" fmla="*/ 2211652 w 9124939"/>
              <a:gd name="connsiteY2370" fmla="*/ 3427751 h 6507156"/>
              <a:gd name="connsiteX2371" fmla="*/ 2209749 w 9124939"/>
              <a:gd name="connsiteY2371" fmla="*/ 3420444 h 6507156"/>
              <a:gd name="connsiteX2372" fmla="*/ 2216729 w 9124939"/>
              <a:gd name="connsiteY2372" fmla="*/ 3410912 h 6507156"/>
              <a:gd name="connsiteX2373" fmla="*/ 2220853 w 9124939"/>
              <a:gd name="connsiteY2373" fmla="*/ 3390580 h 6507156"/>
              <a:gd name="connsiteX2374" fmla="*/ 2211336 w 9124939"/>
              <a:gd name="connsiteY2374" fmla="*/ 3392803 h 6507156"/>
              <a:gd name="connsiteX2375" fmla="*/ 2218315 w 9124939"/>
              <a:gd name="connsiteY2375" fmla="*/ 3376917 h 6507156"/>
              <a:gd name="connsiteX2376" fmla="*/ 2226880 w 9124939"/>
              <a:gd name="connsiteY2376" fmla="*/ 3364208 h 6507156"/>
              <a:gd name="connsiteX2377" fmla="*/ 2232273 w 9124939"/>
              <a:gd name="connsiteY2377" fmla="*/ 3352769 h 6507156"/>
              <a:gd name="connsiteX2378" fmla="*/ 2220219 w 9124939"/>
              <a:gd name="connsiteY2378" fmla="*/ 3339108 h 6507156"/>
              <a:gd name="connsiteX2379" fmla="*/ 2220219 w 9124939"/>
              <a:gd name="connsiteY2379" fmla="*/ 3327352 h 6507156"/>
              <a:gd name="connsiteX2380" fmla="*/ 2236080 w 9124939"/>
              <a:gd name="connsiteY2380" fmla="*/ 3324177 h 6507156"/>
              <a:gd name="connsiteX2381" fmla="*/ 2235129 w 9124939"/>
              <a:gd name="connsiteY2381" fmla="*/ 3314644 h 6507156"/>
              <a:gd name="connsiteX2382" fmla="*/ 2240522 w 9124939"/>
              <a:gd name="connsiteY2382" fmla="*/ 3316551 h 6507156"/>
              <a:gd name="connsiteX2383" fmla="*/ 2238936 w 9124939"/>
              <a:gd name="connsiteY2383" fmla="*/ 3303841 h 6507156"/>
              <a:gd name="connsiteX2384" fmla="*/ 2256067 w 9124939"/>
              <a:gd name="connsiteY2384" fmla="*/ 3290178 h 6507156"/>
              <a:gd name="connsiteX2385" fmla="*/ 2252895 w 9124939"/>
              <a:gd name="connsiteY2385" fmla="*/ 3283825 h 6507156"/>
              <a:gd name="connsiteX2386" fmla="*/ 2256701 w 9124939"/>
              <a:gd name="connsiteY2386" fmla="*/ 3275246 h 6507156"/>
              <a:gd name="connsiteX2387" fmla="*/ 2252260 w 9124939"/>
              <a:gd name="connsiteY2387" fmla="*/ 3264761 h 6507156"/>
              <a:gd name="connsiteX2388" fmla="*/ 2250356 w 9124939"/>
              <a:gd name="connsiteY2388" fmla="*/ 3263807 h 6507156"/>
              <a:gd name="connsiteX2389" fmla="*/ 2238936 w 9124939"/>
              <a:gd name="connsiteY2389" fmla="*/ 3272386 h 6507156"/>
              <a:gd name="connsiteX2390" fmla="*/ 2238936 w 9124939"/>
              <a:gd name="connsiteY2390" fmla="*/ 3286366 h 6507156"/>
              <a:gd name="connsiteX2391" fmla="*/ 2224025 w 9124939"/>
              <a:gd name="connsiteY2391" fmla="*/ 3296851 h 6507156"/>
              <a:gd name="connsiteX2392" fmla="*/ 2219267 w 9124939"/>
              <a:gd name="connsiteY2392" fmla="*/ 3305430 h 6507156"/>
              <a:gd name="connsiteX2393" fmla="*/ 2207529 w 9124939"/>
              <a:gd name="connsiteY2393" fmla="*/ 3304159 h 6507156"/>
              <a:gd name="connsiteX2394" fmla="*/ 2197694 w 9124939"/>
              <a:gd name="connsiteY2394" fmla="*/ 3293038 h 6507156"/>
              <a:gd name="connsiteX2395" fmla="*/ 2185004 w 9124939"/>
              <a:gd name="connsiteY2395" fmla="*/ 3285413 h 6507156"/>
              <a:gd name="connsiteX2396" fmla="*/ 2186273 w 9124939"/>
              <a:gd name="connsiteY2396" fmla="*/ 3272704 h 6507156"/>
              <a:gd name="connsiteX2397" fmla="*/ 2201818 w 9124939"/>
              <a:gd name="connsiteY2397" fmla="*/ 3267620 h 6507156"/>
              <a:gd name="connsiteX2398" fmla="*/ 2185321 w 9124939"/>
              <a:gd name="connsiteY2398" fmla="*/ 3265397 h 6507156"/>
              <a:gd name="connsiteX2399" fmla="*/ 2184687 w 9124939"/>
              <a:gd name="connsiteY2399" fmla="*/ 3271433 h 6507156"/>
              <a:gd name="connsiteX2400" fmla="*/ 2176438 w 9124939"/>
              <a:gd name="connsiteY2400" fmla="*/ 3274292 h 6507156"/>
              <a:gd name="connsiteX2401" fmla="*/ 2160576 w 9124939"/>
              <a:gd name="connsiteY2401" fmla="*/ 3266667 h 6507156"/>
              <a:gd name="connsiteX2402" fmla="*/ 2161528 w 9124939"/>
              <a:gd name="connsiteY2402" fmla="*/ 3259361 h 6507156"/>
              <a:gd name="connsiteX2403" fmla="*/ 2181832 w 9124939"/>
              <a:gd name="connsiteY2403" fmla="*/ 3255229 h 6507156"/>
              <a:gd name="connsiteX2404" fmla="*/ 2192301 w 9124939"/>
              <a:gd name="connsiteY2404" fmla="*/ 3257771 h 6507156"/>
              <a:gd name="connsiteX2405" fmla="*/ 2200867 w 9124939"/>
              <a:gd name="connsiteY2405" fmla="*/ 3256818 h 6507156"/>
              <a:gd name="connsiteX2406" fmla="*/ 2202453 w 9124939"/>
              <a:gd name="connsiteY2406" fmla="*/ 3245063 h 6507156"/>
              <a:gd name="connsiteX2407" fmla="*/ 2192936 w 9124939"/>
              <a:gd name="connsiteY2407" fmla="*/ 3232672 h 6507156"/>
              <a:gd name="connsiteX2408" fmla="*/ 2197059 w 9124939"/>
              <a:gd name="connsiteY2408" fmla="*/ 3219328 h 6507156"/>
              <a:gd name="connsiteX2409" fmla="*/ 2217046 w 9124939"/>
              <a:gd name="connsiteY2409" fmla="*/ 3216787 h 6507156"/>
              <a:gd name="connsiteX2410" fmla="*/ 2198011 w 9124939"/>
              <a:gd name="connsiteY2410" fmla="*/ 3207255 h 6507156"/>
              <a:gd name="connsiteX2411" fmla="*/ 2212922 w 9124939"/>
              <a:gd name="connsiteY2411" fmla="*/ 3197724 h 6507156"/>
              <a:gd name="connsiteX2412" fmla="*/ 2225612 w 9124939"/>
              <a:gd name="connsiteY2412" fmla="*/ 3204079 h 6507156"/>
              <a:gd name="connsiteX2413" fmla="*/ 2210701 w 9124939"/>
              <a:gd name="connsiteY2413" fmla="*/ 3187240 h 6507156"/>
              <a:gd name="connsiteX2414" fmla="*/ 2216729 w 9124939"/>
              <a:gd name="connsiteY2414" fmla="*/ 3178662 h 6507156"/>
              <a:gd name="connsiteX2415" fmla="*/ 2233543 w 9124939"/>
              <a:gd name="connsiteY2415" fmla="*/ 3175485 h 6507156"/>
              <a:gd name="connsiteX2416" fmla="*/ 2234812 w 9124939"/>
              <a:gd name="connsiteY2416" fmla="*/ 3170084 h 6507156"/>
              <a:gd name="connsiteX2417" fmla="*/ 2217680 w 9124939"/>
              <a:gd name="connsiteY2417" fmla="*/ 3164048 h 6507156"/>
              <a:gd name="connsiteX2418" fmla="*/ 2241791 w 9124939"/>
              <a:gd name="connsiteY2418" fmla="*/ 3148798 h 6507156"/>
              <a:gd name="connsiteX2419" fmla="*/ 2219901 w 9124939"/>
              <a:gd name="connsiteY2419" fmla="*/ 3156740 h 6507156"/>
              <a:gd name="connsiteX2420" fmla="*/ 2219901 w 9124939"/>
              <a:gd name="connsiteY2420" fmla="*/ 3148162 h 6507156"/>
              <a:gd name="connsiteX2421" fmla="*/ 2208163 w 9124939"/>
              <a:gd name="connsiteY2421" fmla="*/ 3164048 h 6507156"/>
              <a:gd name="connsiteX2422" fmla="*/ 2194521 w 9124939"/>
              <a:gd name="connsiteY2422" fmla="*/ 3145302 h 6507156"/>
              <a:gd name="connsiteX2423" fmla="*/ 2189763 w 9124939"/>
              <a:gd name="connsiteY2423" fmla="*/ 3124016 h 6507156"/>
              <a:gd name="connsiteX2424" fmla="*/ 2198328 w 9124939"/>
              <a:gd name="connsiteY2424" fmla="*/ 3119886 h 6507156"/>
              <a:gd name="connsiteX2425" fmla="*/ 2216411 w 9124939"/>
              <a:gd name="connsiteY2425" fmla="*/ 3130053 h 6507156"/>
              <a:gd name="connsiteX2426" fmla="*/ 2228150 w 9124939"/>
              <a:gd name="connsiteY2426" fmla="*/ 3129100 h 6507156"/>
              <a:gd name="connsiteX2427" fmla="*/ 2215142 w 9124939"/>
              <a:gd name="connsiteY2427" fmla="*/ 3124016 h 6507156"/>
              <a:gd name="connsiteX2428" fmla="*/ 2195791 w 9124939"/>
              <a:gd name="connsiteY2428" fmla="*/ 3100188 h 6507156"/>
              <a:gd name="connsiteX2429" fmla="*/ 2200232 w 9124939"/>
              <a:gd name="connsiteY2429" fmla="*/ 3093516 h 6507156"/>
              <a:gd name="connsiteX2430" fmla="*/ 2208480 w 9124939"/>
              <a:gd name="connsiteY2430" fmla="*/ 3092246 h 6507156"/>
              <a:gd name="connsiteX2431" fmla="*/ 2193887 w 9124939"/>
              <a:gd name="connsiteY2431" fmla="*/ 3072548 h 6507156"/>
              <a:gd name="connsiteX2432" fmla="*/ 2202770 w 9124939"/>
              <a:gd name="connsiteY2432" fmla="*/ 3063017 h 6507156"/>
              <a:gd name="connsiteX2433" fmla="*/ 2215777 w 9124939"/>
              <a:gd name="connsiteY2433" fmla="*/ 3063017 h 6507156"/>
              <a:gd name="connsiteX2434" fmla="*/ 2238936 w 9124939"/>
              <a:gd name="connsiteY2434" fmla="*/ 3063652 h 6507156"/>
              <a:gd name="connsiteX2435" fmla="*/ 2234812 w 9124939"/>
              <a:gd name="connsiteY2435" fmla="*/ 3058251 h 6507156"/>
              <a:gd name="connsiteX2436" fmla="*/ 2237984 w 9124939"/>
              <a:gd name="connsiteY2436" fmla="*/ 3054121 h 6507156"/>
              <a:gd name="connsiteX2437" fmla="*/ 2250674 w 9124939"/>
              <a:gd name="connsiteY2437" fmla="*/ 3062381 h 6507156"/>
              <a:gd name="connsiteX2438" fmla="*/ 2254798 w 9124939"/>
              <a:gd name="connsiteY2438" fmla="*/ 3058251 h 6507156"/>
              <a:gd name="connsiteX2439" fmla="*/ 2244329 w 9124939"/>
              <a:gd name="connsiteY2439" fmla="*/ 3040460 h 6507156"/>
              <a:gd name="connsiteX2440" fmla="*/ 2230053 w 9124939"/>
              <a:gd name="connsiteY2440" fmla="*/ 3029022 h 6507156"/>
              <a:gd name="connsiteX2441" fmla="*/ 2230053 w 9124939"/>
              <a:gd name="connsiteY2441" fmla="*/ 3022668 h 6507156"/>
              <a:gd name="connsiteX2442" fmla="*/ 2237667 w 9124939"/>
              <a:gd name="connsiteY2442" fmla="*/ 3020443 h 6507156"/>
              <a:gd name="connsiteX2443" fmla="*/ 2247184 w 9124939"/>
              <a:gd name="connsiteY2443" fmla="*/ 3025845 h 6507156"/>
              <a:gd name="connsiteX2444" fmla="*/ 2249087 w 9124939"/>
              <a:gd name="connsiteY2444" fmla="*/ 3020443 h 6507156"/>
              <a:gd name="connsiteX2445" fmla="*/ 2240839 w 9124939"/>
              <a:gd name="connsiteY2445" fmla="*/ 3005510 h 6507156"/>
              <a:gd name="connsiteX2446" fmla="*/ 2250039 w 9124939"/>
              <a:gd name="connsiteY2446" fmla="*/ 2996929 h 6507156"/>
              <a:gd name="connsiteX2447" fmla="*/ 2260509 w 9124939"/>
              <a:gd name="connsiteY2447" fmla="*/ 2990576 h 6507156"/>
              <a:gd name="connsiteX2448" fmla="*/ 2275419 w 9124939"/>
              <a:gd name="connsiteY2448" fmla="*/ 2999790 h 6507156"/>
              <a:gd name="connsiteX2449" fmla="*/ 2275419 w 9124939"/>
              <a:gd name="connsiteY2449" fmla="*/ 2993751 h 6507156"/>
              <a:gd name="connsiteX2450" fmla="*/ 2257336 w 9124939"/>
              <a:gd name="connsiteY2450" fmla="*/ 2984223 h 6507156"/>
              <a:gd name="connsiteX2451" fmla="*/ 2255115 w 9124939"/>
              <a:gd name="connsiteY2451" fmla="*/ 2973103 h 6507156"/>
              <a:gd name="connsiteX2452" fmla="*/ 2256067 w 9124939"/>
              <a:gd name="connsiteY2452" fmla="*/ 2961347 h 6507156"/>
              <a:gd name="connsiteX2453" fmla="*/ 2268757 w 9124939"/>
              <a:gd name="connsiteY2453" fmla="*/ 2944192 h 6507156"/>
              <a:gd name="connsiteX2454" fmla="*/ 2270660 w 9124939"/>
              <a:gd name="connsiteY2454" fmla="*/ 2931484 h 6507156"/>
              <a:gd name="connsiteX2455" fmla="*/ 2275736 w 9124939"/>
              <a:gd name="connsiteY2455" fmla="*/ 2931484 h 6507156"/>
              <a:gd name="connsiteX2456" fmla="*/ 2286205 w 9124939"/>
              <a:gd name="connsiteY2456" fmla="*/ 2927354 h 6507156"/>
              <a:gd name="connsiteX2457" fmla="*/ 2296039 w 9124939"/>
              <a:gd name="connsiteY2457" fmla="*/ 2933391 h 6507156"/>
              <a:gd name="connsiteX2458" fmla="*/ 2307459 w 9124939"/>
              <a:gd name="connsiteY2458" fmla="*/ 2942920 h 6507156"/>
              <a:gd name="connsiteX2459" fmla="*/ 2310632 w 9124939"/>
              <a:gd name="connsiteY2459" fmla="*/ 2936567 h 6507156"/>
              <a:gd name="connsiteX2460" fmla="*/ 2318246 w 9124939"/>
              <a:gd name="connsiteY2460" fmla="*/ 2936567 h 6507156"/>
              <a:gd name="connsiteX2461" fmla="*/ 2327762 w 9124939"/>
              <a:gd name="connsiteY2461" fmla="*/ 2943556 h 6507156"/>
              <a:gd name="connsiteX2462" fmla="*/ 2335059 w 9124939"/>
              <a:gd name="connsiteY2462" fmla="*/ 2947686 h 6507156"/>
              <a:gd name="connsiteX2463" fmla="*/ 2347751 w 9124939"/>
              <a:gd name="connsiteY2463" fmla="*/ 2941332 h 6507156"/>
              <a:gd name="connsiteX2464" fmla="*/ 2373445 w 9124939"/>
              <a:gd name="connsiteY2464" fmla="*/ 2931484 h 6507156"/>
              <a:gd name="connsiteX2465" fmla="*/ 2389306 w 9124939"/>
              <a:gd name="connsiteY2465" fmla="*/ 2941014 h 6507156"/>
              <a:gd name="connsiteX2466" fmla="*/ 2404850 w 9124939"/>
              <a:gd name="connsiteY2466" fmla="*/ 2930531 h 6507156"/>
              <a:gd name="connsiteX2467" fmla="*/ 2443869 w 9124939"/>
              <a:gd name="connsiteY2467" fmla="*/ 2919412 h 6507156"/>
              <a:gd name="connsiteX2468" fmla="*/ 4948170 w 9124939"/>
              <a:gd name="connsiteY2468" fmla="*/ 2914651 h 6507156"/>
              <a:gd name="connsiteX2469" fmla="*/ 4958990 w 9124939"/>
              <a:gd name="connsiteY2469" fmla="*/ 2924199 h 6507156"/>
              <a:gd name="connsiteX2470" fmla="*/ 4970448 w 9124939"/>
              <a:gd name="connsiteY2470" fmla="*/ 2937566 h 6507156"/>
              <a:gd name="connsiteX2471" fmla="*/ 4969811 w 9124939"/>
              <a:gd name="connsiteY2471" fmla="*/ 2947115 h 6507156"/>
              <a:gd name="connsiteX2472" fmla="*/ 4959309 w 9124939"/>
              <a:gd name="connsiteY2472" fmla="*/ 2944250 h 6507156"/>
              <a:gd name="connsiteX2473" fmla="*/ 4949761 w 9124939"/>
              <a:gd name="connsiteY2473" fmla="*/ 2952844 h 6507156"/>
              <a:gd name="connsiteX2474" fmla="*/ 4941168 w 9124939"/>
              <a:gd name="connsiteY2474" fmla="*/ 2963348 h 6507156"/>
              <a:gd name="connsiteX2475" fmla="*/ 4926528 w 9124939"/>
              <a:gd name="connsiteY2475" fmla="*/ 2970032 h 6507156"/>
              <a:gd name="connsiteX2476" fmla="*/ 4923346 w 9124939"/>
              <a:gd name="connsiteY2476" fmla="*/ 2985948 h 6507156"/>
              <a:gd name="connsiteX2477" fmla="*/ 4891520 w 9124939"/>
              <a:gd name="connsiteY2477" fmla="*/ 2978626 h 6507156"/>
              <a:gd name="connsiteX2478" fmla="*/ 4884200 w 9124939"/>
              <a:gd name="connsiteY2478" fmla="*/ 2984994 h 6507156"/>
              <a:gd name="connsiteX2479" fmla="*/ 4881336 w 9124939"/>
              <a:gd name="connsiteY2479" fmla="*/ 3009186 h 6507156"/>
              <a:gd name="connsiteX2480" fmla="*/ 4858103 w 9124939"/>
              <a:gd name="connsiteY2480" fmla="*/ 3040062 h 6507156"/>
              <a:gd name="connsiteX2481" fmla="*/ 4845372 w 9124939"/>
              <a:gd name="connsiteY2481" fmla="*/ 3022236 h 6507156"/>
              <a:gd name="connsiteX2482" fmla="*/ 4852374 w 9124939"/>
              <a:gd name="connsiteY2482" fmla="*/ 3009505 h 6507156"/>
              <a:gd name="connsiteX2483" fmla="*/ 4871788 w 9124939"/>
              <a:gd name="connsiteY2483" fmla="*/ 3002181 h 6507156"/>
              <a:gd name="connsiteX2484" fmla="*/ 4872743 w 9124939"/>
              <a:gd name="connsiteY2484" fmla="*/ 2995813 h 6507156"/>
              <a:gd name="connsiteX2485" fmla="*/ 4848873 w 9124939"/>
              <a:gd name="connsiteY2485" fmla="*/ 2974807 h 6507156"/>
              <a:gd name="connsiteX2486" fmla="*/ 4837098 w 9124939"/>
              <a:gd name="connsiteY2486" fmla="*/ 2957936 h 6507156"/>
              <a:gd name="connsiteX2487" fmla="*/ 4855238 w 9124939"/>
              <a:gd name="connsiteY2487" fmla="*/ 2956664 h 6507156"/>
              <a:gd name="connsiteX2488" fmla="*/ 4839962 w 9124939"/>
              <a:gd name="connsiteY2488" fmla="*/ 2932792 h 6507156"/>
              <a:gd name="connsiteX2489" fmla="*/ 4845372 w 9124939"/>
              <a:gd name="connsiteY2489" fmla="*/ 2927382 h 6507156"/>
              <a:gd name="connsiteX2490" fmla="*/ 4866696 w 9124939"/>
              <a:gd name="connsiteY2490" fmla="*/ 2941704 h 6507156"/>
              <a:gd name="connsiteX2491" fmla="*/ 4868924 w 9124939"/>
              <a:gd name="connsiteY2491" fmla="*/ 2931201 h 6507156"/>
              <a:gd name="connsiteX2492" fmla="*/ 4883563 w 9124939"/>
              <a:gd name="connsiteY2492" fmla="*/ 2938521 h 6507156"/>
              <a:gd name="connsiteX2493" fmla="*/ 4873061 w 9124939"/>
              <a:gd name="connsiteY2493" fmla="*/ 2931201 h 6507156"/>
              <a:gd name="connsiteX2494" fmla="*/ 4895975 w 9124939"/>
              <a:gd name="connsiteY2494" fmla="*/ 2915287 h 6507156"/>
              <a:gd name="connsiteX2495" fmla="*/ 4912207 w 9124939"/>
              <a:gd name="connsiteY2495" fmla="*/ 2919107 h 6507156"/>
              <a:gd name="connsiteX2496" fmla="*/ 4948170 w 9124939"/>
              <a:gd name="connsiteY2496" fmla="*/ 2914651 h 6507156"/>
              <a:gd name="connsiteX2497" fmla="*/ 4975319 w 9124939"/>
              <a:gd name="connsiteY2497" fmla="*/ 2900364 h 6507156"/>
              <a:gd name="connsiteX2498" fmla="*/ 4983148 w 9124939"/>
              <a:gd name="connsiteY2498" fmla="*/ 2918665 h 6507156"/>
              <a:gd name="connsiteX2499" fmla="*/ 4973362 w 9124939"/>
              <a:gd name="connsiteY2499" fmla="*/ 2927350 h 6507156"/>
              <a:gd name="connsiteX2500" fmla="*/ 4960313 w 9124939"/>
              <a:gd name="connsiteY2500" fmla="*/ 2918975 h 6507156"/>
              <a:gd name="connsiteX2501" fmla="*/ 4959335 w 9124939"/>
              <a:gd name="connsiteY2501" fmla="*/ 2907499 h 6507156"/>
              <a:gd name="connsiteX2502" fmla="*/ 4975319 w 9124939"/>
              <a:gd name="connsiteY2502" fmla="*/ 2900364 h 6507156"/>
              <a:gd name="connsiteX2503" fmla="*/ 2472000 w 9124939"/>
              <a:gd name="connsiteY2503" fmla="*/ 2881314 h 6507156"/>
              <a:gd name="connsiteX2504" fmla="*/ 2478081 w 9124939"/>
              <a:gd name="connsiteY2504" fmla="*/ 2888119 h 6507156"/>
              <a:gd name="connsiteX2505" fmla="*/ 2471324 w 9124939"/>
              <a:gd name="connsiteY2505" fmla="*/ 2900363 h 6507156"/>
              <a:gd name="connsiteX2506" fmla="*/ 2464568 w 9124939"/>
              <a:gd name="connsiteY2506" fmla="*/ 2895941 h 6507156"/>
              <a:gd name="connsiteX2507" fmla="*/ 2462203 w 9124939"/>
              <a:gd name="connsiteY2507" fmla="*/ 2885737 h 6507156"/>
              <a:gd name="connsiteX2508" fmla="*/ 2472000 w 9124939"/>
              <a:gd name="connsiteY2508" fmla="*/ 2881314 h 6507156"/>
              <a:gd name="connsiteX2509" fmla="*/ 2436034 w 9124939"/>
              <a:gd name="connsiteY2509" fmla="*/ 2865435 h 6507156"/>
              <a:gd name="connsiteX2510" fmla="*/ 2451089 w 9124939"/>
              <a:gd name="connsiteY2510" fmla="*/ 2883712 h 6507156"/>
              <a:gd name="connsiteX2511" fmla="*/ 2438544 w 9124939"/>
              <a:gd name="connsiteY2511" fmla="*/ 2890840 h 6507156"/>
              <a:gd name="connsiteX2512" fmla="*/ 2425685 w 9124939"/>
              <a:gd name="connsiteY2512" fmla="*/ 2880927 h 6507156"/>
              <a:gd name="connsiteX2513" fmla="*/ 2425685 w 9124939"/>
              <a:gd name="connsiteY2513" fmla="*/ 2871629 h 6507156"/>
              <a:gd name="connsiteX2514" fmla="*/ 2436034 w 9124939"/>
              <a:gd name="connsiteY2514" fmla="*/ 2865435 h 6507156"/>
              <a:gd name="connsiteX2515" fmla="*/ 4901716 w 9124939"/>
              <a:gd name="connsiteY2515" fmla="*/ 2840036 h 6507156"/>
              <a:gd name="connsiteX2516" fmla="*/ 4927209 w 9124939"/>
              <a:gd name="connsiteY2516" fmla="*/ 2841942 h 6507156"/>
              <a:gd name="connsiteX2517" fmla="*/ 4937088 w 9124939"/>
              <a:gd name="connsiteY2517" fmla="*/ 2855593 h 6507156"/>
              <a:gd name="connsiteX2518" fmla="*/ 4943461 w 9124939"/>
              <a:gd name="connsiteY2518" fmla="*/ 2872421 h 6507156"/>
              <a:gd name="connsiteX2519" fmla="*/ 4938362 w 9124939"/>
              <a:gd name="connsiteY2519" fmla="*/ 2875915 h 6507156"/>
              <a:gd name="connsiteX2520" fmla="*/ 4932945 w 9124939"/>
              <a:gd name="connsiteY2520" fmla="*/ 2870516 h 6507156"/>
              <a:gd name="connsiteX2521" fmla="*/ 4924341 w 9124939"/>
              <a:gd name="connsiteY2521" fmla="*/ 2876867 h 6507156"/>
              <a:gd name="connsiteX2522" fmla="*/ 4917331 w 9124939"/>
              <a:gd name="connsiteY2522" fmla="*/ 2889570 h 6507156"/>
              <a:gd name="connsiteX2523" fmla="*/ 4910957 w 9124939"/>
              <a:gd name="connsiteY2523" fmla="*/ 2900364 h 6507156"/>
              <a:gd name="connsiteX2524" fmla="*/ 4898211 w 9124939"/>
              <a:gd name="connsiteY2524" fmla="*/ 2900364 h 6507156"/>
              <a:gd name="connsiteX2525" fmla="*/ 4887376 w 9124939"/>
              <a:gd name="connsiteY2525" fmla="*/ 2891158 h 6507156"/>
              <a:gd name="connsiteX2526" fmla="*/ 4889288 w 9124939"/>
              <a:gd name="connsiteY2526" fmla="*/ 2875279 h 6507156"/>
              <a:gd name="connsiteX2527" fmla="*/ 4872718 w 9124939"/>
              <a:gd name="connsiteY2527" fmla="*/ 2872104 h 6507156"/>
              <a:gd name="connsiteX2528" fmla="*/ 4859653 w 9124939"/>
              <a:gd name="connsiteY2528" fmla="*/ 2870198 h 6507156"/>
              <a:gd name="connsiteX2529" fmla="*/ 4856148 w 9124939"/>
              <a:gd name="connsiteY2529" fmla="*/ 2862893 h 6507156"/>
              <a:gd name="connsiteX2530" fmla="*/ 4874311 w 9124939"/>
              <a:gd name="connsiteY2530" fmla="*/ 2857496 h 6507156"/>
              <a:gd name="connsiteX2531" fmla="*/ 4887058 w 9124939"/>
              <a:gd name="connsiteY2531" fmla="*/ 2857179 h 6507156"/>
              <a:gd name="connsiteX2532" fmla="*/ 4896618 w 9124939"/>
              <a:gd name="connsiteY2532" fmla="*/ 2848609 h 6507156"/>
              <a:gd name="connsiteX2533" fmla="*/ 4901716 w 9124939"/>
              <a:gd name="connsiteY2533" fmla="*/ 2840036 h 6507156"/>
              <a:gd name="connsiteX2534" fmla="*/ 2490781 w 9124939"/>
              <a:gd name="connsiteY2534" fmla="*/ 2835273 h 6507156"/>
              <a:gd name="connsiteX2535" fmla="*/ 2483139 w 9124939"/>
              <a:gd name="connsiteY2535" fmla="*/ 2843212 h 6507156"/>
              <a:gd name="connsiteX2536" fmla="*/ 2476492 w 9124939"/>
              <a:gd name="connsiteY2536" fmla="*/ 2838506 h 6507156"/>
              <a:gd name="connsiteX2537" fmla="*/ 2490781 w 9124939"/>
              <a:gd name="connsiteY2537" fmla="*/ 2835273 h 6507156"/>
              <a:gd name="connsiteX2538" fmla="*/ 3825906 w 9124939"/>
              <a:gd name="connsiteY2538" fmla="*/ 2835128 h 6507156"/>
              <a:gd name="connsiteX2539" fmla="*/ 3843966 w 9124939"/>
              <a:gd name="connsiteY2539" fmla="*/ 2866495 h 6507156"/>
              <a:gd name="connsiteX2540" fmla="*/ 3844391 w 9124939"/>
              <a:gd name="connsiteY2540" fmla="*/ 2866209 h 6507156"/>
              <a:gd name="connsiteX2541" fmla="*/ 3826590 w 9124939"/>
              <a:gd name="connsiteY2541" fmla="*/ 2835280 h 6507156"/>
              <a:gd name="connsiteX2542" fmla="*/ 3825906 w 9124939"/>
              <a:gd name="connsiteY2542" fmla="*/ 2835128 h 6507156"/>
              <a:gd name="connsiteX2543" fmla="*/ 4978068 w 9124939"/>
              <a:gd name="connsiteY2543" fmla="*/ 2832099 h 6507156"/>
              <a:gd name="connsiteX2544" fmla="*/ 4979973 w 9124939"/>
              <a:gd name="connsiteY2544" fmla="*/ 2845527 h 6507156"/>
              <a:gd name="connsiteX2545" fmla="*/ 4969495 w 9124939"/>
              <a:gd name="connsiteY2545" fmla="*/ 2844590 h 6507156"/>
              <a:gd name="connsiteX2546" fmla="*/ 4969178 w 9124939"/>
              <a:gd name="connsiteY2546" fmla="*/ 2845527 h 6507156"/>
              <a:gd name="connsiteX2547" fmla="*/ 4967908 w 9124939"/>
              <a:gd name="connsiteY2547" fmla="*/ 2847401 h 6507156"/>
              <a:gd name="connsiteX2548" fmla="*/ 4966320 w 9124939"/>
              <a:gd name="connsiteY2548" fmla="*/ 2849275 h 6507156"/>
              <a:gd name="connsiteX2549" fmla="*/ 4965050 w 9124939"/>
              <a:gd name="connsiteY2549" fmla="*/ 2850524 h 6507156"/>
              <a:gd name="connsiteX2550" fmla="*/ 4964098 w 9124939"/>
              <a:gd name="connsiteY2550" fmla="*/ 2850837 h 6507156"/>
              <a:gd name="connsiteX2551" fmla="*/ 4963463 w 9124939"/>
              <a:gd name="connsiteY2551" fmla="*/ 2851149 h 6507156"/>
              <a:gd name="connsiteX2552" fmla="*/ 4963145 w 9124939"/>
              <a:gd name="connsiteY2552" fmla="*/ 2850837 h 6507156"/>
              <a:gd name="connsiteX2553" fmla="*/ 4961875 w 9124939"/>
              <a:gd name="connsiteY2553" fmla="*/ 2849900 h 6507156"/>
              <a:gd name="connsiteX2554" fmla="*/ 4960605 w 9124939"/>
              <a:gd name="connsiteY2554" fmla="*/ 2848338 h 6507156"/>
              <a:gd name="connsiteX2555" fmla="*/ 4959970 w 9124939"/>
              <a:gd name="connsiteY2555" fmla="*/ 2846777 h 6507156"/>
              <a:gd name="connsiteX2556" fmla="*/ 4958383 w 9124939"/>
              <a:gd name="connsiteY2556" fmla="*/ 2843029 h 6507156"/>
              <a:gd name="connsiteX2557" fmla="*/ 4957748 w 9124939"/>
              <a:gd name="connsiteY2557" fmla="*/ 2841780 h 6507156"/>
              <a:gd name="connsiteX2558" fmla="*/ 4959970 w 9124939"/>
              <a:gd name="connsiteY2558" fmla="*/ 2833348 h 6507156"/>
              <a:gd name="connsiteX2559" fmla="*/ 4978068 w 9124939"/>
              <a:gd name="connsiteY2559" fmla="*/ 2832099 h 6507156"/>
              <a:gd name="connsiteX2560" fmla="*/ 2432454 w 9124939"/>
              <a:gd name="connsiteY2560" fmla="*/ 2827338 h 6507156"/>
              <a:gd name="connsiteX2561" fmla="*/ 2448525 w 9124939"/>
              <a:gd name="connsiteY2561" fmla="*/ 2830154 h 6507156"/>
              <a:gd name="connsiteX2562" fmla="*/ 2454309 w 9124939"/>
              <a:gd name="connsiteY2562" fmla="*/ 2838605 h 6507156"/>
              <a:gd name="connsiteX2563" fmla="*/ 2451096 w 9124939"/>
              <a:gd name="connsiteY2563" fmla="*/ 2850187 h 6507156"/>
              <a:gd name="connsiteX2564" fmla="*/ 2457524 w 9124939"/>
              <a:gd name="connsiteY2564" fmla="*/ 2858637 h 6507156"/>
              <a:gd name="connsiteX2565" fmla="*/ 2473593 w 9124939"/>
              <a:gd name="connsiteY2565" fmla="*/ 2845492 h 6507156"/>
              <a:gd name="connsiteX2566" fmla="*/ 2483236 w 9124939"/>
              <a:gd name="connsiteY2566" fmla="*/ 2853944 h 6507156"/>
              <a:gd name="connsiteX2567" fmla="*/ 2489665 w 9124939"/>
              <a:gd name="connsiteY2567" fmla="*/ 2859263 h 6507156"/>
              <a:gd name="connsiteX2568" fmla="*/ 2503484 w 9124939"/>
              <a:gd name="connsiteY2568" fmla="*/ 2854882 h 6507156"/>
              <a:gd name="connsiteX2569" fmla="*/ 2498342 w 9124939"/>
              <a:gd name="connsiteY2569" fmla="*/ 2868339 h 6507156"/>
              <a:gd name="connsiteX2570" fmla="*/ 2483236 w 9124939"/>
              <a:gd name="connsiteY2570" fmla="*/ 2871786 h 6507156"/>
              <a:gd name="connsiteX2571" fmla="*/ 2476808 w 9124939"/>
              <a:gd name="connsiteY2571" fmla="*/ 2853944 h 6507156"/>
              <a:gd name="connsiteX2572" fmla="*/ 2451096 w 9124939"/>
              <a:gd name="connsiteY2572" fmla="*/ 2869907 h 6507156"/>
              <a:gd name="connsiteX2573" fmla="*/ 2443382 w 9124939"/>
              <a:gd name="connsiteY2573" fmla="*/ 2863644 h 6507156"/>
              <a:gd name="connsiteX2574" fmla="*/ 2432775 w 9124939"/>
              <a:gd name="connsiteY2574" fmla="*/ 2862703 h 6507156"/>
              <a:gd name="connsiteX2575" fmla="*/ 2424099 w 9124939"/>
              <a:gd name="connsiteY2575" fmla="*/ 2851439 h 6507156"/>
              <a:gd name="connsiteX2576" fmla="*/ 2432454 w 9124939"/>
              <a:gd name="connsiteY2576" fmla="*/ 2827338 h 6507156"/>
              <a:gd name="connsiteX2577" fmla="*/ 5360338 w 9124939"/>
              <a:gd name="connsiteY2577" fmla="*/ 2826295 h 6507156"/>
              <a:gd name="connsiteX2578" fmla="*/ 5349226 w 9124939"/>
              <a:gd name="connsiteY2578" fmla="*/ 2838666 h 6507156"/>
              <a:gd name="connsiteX2579" fmla="*/ 5340653 w 9124939"/>
              <a:gd name="connsiteY2579" fmla="*/ 2848500 h 6507156"/>
              <a:gd name="connsiteX2580" fmla="*/ 5334303 w 9124939"/>
              <a:gd name="connsiteY2580" fmla="*/ 2856111 h 6507156"/>
              <a:gd name="connsiteX2581" fmla="*/ 5332398 w 9124939"/>
              <a:gd name="connsiteY2581" fmla="*/ 2859282 h 6507156"/>
              <a:gd name="connsiteX2582" fmla="*/ 5330811 w 9124939"/>
              <a:gd name="connsiteY2582" fmla="*/ 2863085 h 6507156"/>
              <a:gd name="connsiteX2583" fmla="*/ 5329858 w 9124939"/>
              <a:gd name="connsiteY2583" fmla="*/ 2867214 h 6507156"/>
              <a:gd name="connsiteX2584" fmla="*/ 5329223 w 9124939"/>
              <a:gd name="connsiteY2584" fmla="*/ 2871652 h 6507156"/>
              <a:gd name="connsiteX2585" fmla="*/ 5328588 w 9124939"/>
              <a:gd name="connsiteY2585" fmla="*/ 2878317 h 6507156"/>
              <a:gd name="connsiteX2586" fmla="*/ 5328271 w 9124939"/>
              <a:gd name="connsiteY2586" fmla="*/ 2881489 h 6507156"/>
              <a:gd name="connsiteX2587" fmla="*/ 5347956 w 9124939"/>
              <a:gd name="connsiteY2587" fmla="*/ 2890376 h 6507156"/>
              <a:gd name="connsiteX2588" fmla="*/ 5345416 w 9124939"/>
              <a:gd name="connsiteY2588" fmla="*/ 2910993 h 6507156"/>
              <a:gd name="connsiteX2589" fmla="*/ 5356211 w 9124939"/>
              <a:gd name="connsiteY2589" fmla="*/ 2953496 h 6507156"/>
              <a:gd name="connsiteX2590" fmla="*/ 5370181 w 9124939"/>
              <a:gd name="connsiteY2590" fmla="*/ 2977289 h 6507156"/>
              <a:gd name="connsiteX2591" fmla="*/ 5379388 w 9124939"/>
              <a:gd name="connsiteY2591" fmla="*/ 2985853 h 6507156"/>
              <a:gd name="connsiteX2592" fmla="*/ 5384468 w 9124939"/>
              <a:gd name="connsiteY2592" fmla="*/ 3002665 h 6507156"/>
              <a:gd name="connsiteX2593" fmla="*/ 5395263 w 9124939"/>
              <a:gd name="connsiteY2593" fmla="*/ 3002982 h 6507156"/>
              <a:gd name="connsiteX2594" fmla="*/ 5395388 w 9124939"/>
              <a:gd name="connsiteY2594" fmla="*/ 3003134 h 6507156"/>
              <a:gd name="connsiteX2595" fmla="*/ 5400031 w 9124939"/>
              <a:gd name="connsiteY2595" fmla="*/ 3003378 h 6507156"/>
              <a:gd name="connsiteX2596" fmla="*/ 5413051 w 9124939"/>
              <a:gd name="connsiteY2596" fmla="*/ 3018297 h 6507156"/>
              <a:gd name="connsiteX2597" fmla="*/ 5417179 w 9124939"/>
              <a:gd name="connsiteY2597" fmla="*/ 3037343 h 6507156"/>
              <a:gd name="connsiteX2598" fmla="*/ 5434009 w 9124939"/>
              <a:gd name="connsiteY2598" fmla="*/ 3039883 h 6507156"/>
              <a:gd name="connsiteX2599" fmla="*/ 5442583 w 9124939"/>
              <a:gd name="connsiteY2599" fmla="*/ 3029724 h 6507156"/>
              <a:gd name="connsiteX2600" fmla="*/ 5442266 w 9124939"/>
              <a:gd name="connsiteY2600" fmla="*/ 3012583 h 6507156"/>
              <a:gd name="connsiteX2601" fmla="*/ 5435597 w 9124939"/>
              <a:gd name="connsiteY2601" fmla="*/ 2986236 h 6507156"/>
              <a:gd name="connsiteX2602" fmla="*/ 5424800 w 9124939"/>
              <a:gd name="connsiteY2602" fmla="*/ 2978618 h 6507156"/>
              <a:gd name="connsiteX2603" fmla="*/ 5408922 w 9124939"/>
              <a:gd name="connsiteY2603" fmla="*/ 2985919 h 6507156"/>
              <a:gd name="connsiteX2604" fmla="*/ 5392092 w 9124939"/>
              <a:gd name="connsiteY2604" fmla="*/ 2986236 h 6507156"/>
              <a:gd name="connsiteX2605" fmla="*/ 5381613 w 9124939"/>
              <a:gd name="connsiteY2605" fmla="*/ 2966873 h 6507156"/>
              <a:gd name="connsiteX2606" fmla="*/ 5385106 w 9124939"/>
              <a:gd name="connsiteY2606" fmla="*/ 2954175 h 6507156"/>
              <a:gd name="connsiteX2607" fmla="*/ 5389869 w 9124939"/>
              <a:gd name="connsiteY2607" fmla="*/ 2943065 h 6507156"/>
              <a:gd name="connsiteX2608" fmla="*/ 5407335 w 9124939"/>
              <a:gd name="connsiteY2608" fmla="*/ 2931636 h 6507156"/>
              <a:gd name="connsiteX2609" fmla="*/ 5406700 w 9124939"/>
              <a:gd name="connsiteY2609" fmla="*/ 2903385 h 6507156"/>
              <a:gd name="connsiteX2610" fmla="*/ 5403206 w 9124939"/>
              <a:gd name="connsiteY2610" fmla="*/ 2873546 h 6507156"/>
              <a:gd name="connsiteX2611" fmla="*/ 5408287 w 9124939"/>
              <a:gd name="connsiteY2611" fmla="*/ 2849739 h 6507156"/>
              <a:gd name="connsiteX2612" fmla="*/ 5407652 w 9124939"/>
              <a:gd name="connsiteY2612" fmla="*/ 2845929 h 6507156"/>
              <a:gd name="connsiteX2613" fmla="*/ 5408557 w 9124939"/>
              <a:gd name="connsiteY2613" fmla="*/ 2844474 h 6507156"/>
              <a:gd name="connsiteX2614" fmla="*/ 5406693 w 9124939"/>
              <a:gd name="connsiteY2614" fmla="*/ 2836762 h 6507156"/>
              <a:gd name="connsiteX2615" fmla="*/ 5389231 w 9124939"/>
              <a:gd name="connsiteY2615" fmla="*/ 2845010 h 6507156"/>
              <a:gd name="connsiteX2616" fmla="*/ 5387643 w 9124939"/>
              <a:gd name="connsiteY2616" fmla="*/ 2834541 h 6507156"/>
              <a:gd name="connsiteX2617" fmla="*/ 5360338 w 9124939"/>
              <a:gd name="connsiteY2617" fmla="*/ 2826295 h 6507156"/>
              <a:gd name="connsiteX2618" fmla="*/ 2454900 w 9124939"/>
              <a:gd name="connsiteY2618" fmla="*/ 2817812 h 6507156"/>
              <a:gd name="connsiteX2619" fmla="*/ 2468555 w 9124939"/>
              <a:gd name="connsiteY2619" fmla="*/ 2820590 h 6507156"/>
              <a:gd name="connsiteX2620" fmla="*/ 2459027 w 9124939"/>
              <a:gd name="connsiteY2620" fmla="*/ 2828926 h 6507156"/>
              <a:gd name="connsiteX2621" fmla="*/ 2452677 w 9124939"/>
              <a:gd name="connsiteY2621" fmla="*/ 2822751 h 6507156"/>
              <a:gd name="connsiteX2622" fmla="*/ 2454900 w 9124939"/>
              <a:gd name="connsiteY2622" fmla="*/ 2817812 h 6507156"/>
              <a:gd name="connsiteX2623" fmla="*/ 2503248 w 9124939"/>
              <a:gd name="connsiteY2623" fmla="*/ 2816223 h 6507156"/>
              <a:gd name="connsiteX2624" fmla="*/ 2505072 w 9124939"/>
              <a:gd name="connsiteY2624" fmla="*/ 2827337 h 6507156"/>
              <a:gd name="connsiteX2625" fmla="*/ 2490781 w 9124939"/>
              <a:gd name="connsiteY2625" fmla="*/ 2823296 h 6507156"/>
              <a:gd name="connsiteX2626" fmla="*/ 2503248 w 9124939"/>
              <a:gd name="connsiteY2626" fmla="*/ 2816223 h 6507156"/>
              <a:gd name="connsiteX2627" fmla="*/ 2517771 w 9124939"/>
              <a:gd name="connsiteY2627" fmla="*/ 2792411 h 6507156"/>
              <a:gd name="connsiteX2628" fmla="*/ 2513426 w 9124939"/>
              <a:gd name="connsiteY2628" fmla="*/ 2799611 h 6507156"/>
              <a:gd name="connsiteX2629" fmla="*/ 2492369 w 9124939"/>
              <a:gd name="connsiteY2629" fmla="*/ 2814636 h 6507156"/>
              <a:gd name="connsiteX2630" fmla="*/ 2493037 w 9124939"/>
              <a:gd name="connsiteY2630" fmla="*/ 2802115 h 6507156"/>
              <a:gd name="connsiteX2631" fmla="*/ 2504402 w 9124939"/>
              <a:gd name="connsiteY2631" fmla="*/ 2792725 h 6507156"/>
              <a:gd name="connsiteX2632" fmla="*/ 2517771 w 9124939"/>
              <a:gd name="connsiteY2632" fmla="*/ 2792411 h 6507156"/>
              <a:gd name="connsiteX2633" fmla="*/ 2470860 w 9124939"/>
              <a:gd name="connsiteY2633" fmla="*/ 2790824 h 6507156"/>
              <a:gd name="connsiteX2634" fmla="*/ 2468577 w 9124939"/>
              <a:gd name="connsiteY2634" fmla="*/ 2796913 h 6507156"/>
              <a:gd name="connsiteX2635" fmla="*/ 2479669 w 9124939"/>
              <a:gd name="connsiteY2635" fmla="*/ 2805742 h 6507156"/>
              <a:gd name="connsiteX2636" fmla="*/ 2476733 w 9124939"/>
              <a:gd name="connsiteY2636" fmla="*/ 2813048 h 6507156"/>
              <a:gd name="connsiteX2637" fmla="*/ 2466293 w 9124939"/>
              <a:gd name="connsiteY2637" fmla="*/ 2803308 h 6507156"/>
              <a:gd name="connsiteX2638" fmla="*/ 2455853 w 9124939"/>
              <a:gd name="connsiteY2638" fmla="*/ 2801177 h 6507156"/>
              <a:gd name="connsiteX2639" fmla="*/ 2462051 w 9124939"/>
              <a:gd name="connsiteY2639" fmla="*/ 2792956 h 6507156"/>
              <a:gd name="connsiteX2640" fmla="*/ 2470860 w 9124939"/>
              <a:gd name="connsiteY2640" fmla="*/ 2790824 h 6507156"/>
              <a:gd name="connsiteX2641" fmla="*/ 3258702 w 9124939"/>
              <a:gd name="connsiteY2641" fmla="*/ 2786068 h 6507156"/>
              <a:gd name="connsiteX2642" fmla="*/ 3262305 w 9124939"/>
              <a:gd name="connsiteY2642" fmla="*/ 2798506 h 6507156"/>
              <a:gd name="connsiteX2643" fmla="*/ 3257199 w 9124939"/>
              <a:gd name="connsiteY2643" fmla="*/ 2816231 h 6507156"/>
              <a:gd name="connsiteX2644" fmla="*/ 3251193 w 9124939"/>
              <a:gd name="connsiteY2644" fmla="*/ 2810945 h 6507156"/>
              <a:gd name="connsiteX2645" fmla="*/ 3254796 w 9124939"/>
              <a:gd name="connsiteY2645" fmla="*/ 2791354 h 6507156"/>
              <a:gd name="connsiteX2646" fmla="*/ 3258702 w 9124939"/>
              <a:gd name="connsiteY2646" fmla="*/ 2786068 h 6507156"/>
              <a:gd name="connsiteX2647" fmla="*/ 5421298 w 9124939"/>
              <a:gd name="connsiteY2647" fmla="*/ 2781883 h 6507156"/>
              <a:gd name="connsiteX2648" fmla="*/ 5418441 w 9124939"/>
              <a:gd name="connsiteY2648" fmla="*/ 2793304 h 6507156"/>
              <a:gd name="connsiteX2649" fmla="*/ 5412091 w 9124939"/>
              <a:gd name="connsiteY2649" fmla="*/ 2800600 h 6507156"/>
              <a:gd name="connsiteX2650" fmla="*/ 5415583 w 9124939"/>
              <a:gd name="connsiteY2650" fmla="*/ 2803455 h 6507156"/>
              <a:gd name="connsiteX2651" fmla="*/ 5422252 w 9124939"/>
              <a:gd name="connsiteY2651" fmla="*/ 2803189 h 6507156"/>
              <a:gd name="connsiteX2652" fmla="*/ 5422260 w 9124939"/>
              <a:gd name="connsiteY2652" fmla="*/ 2803075 h 6507156"/>
              <a:gd name="connsiteX2653" fmla="*/ 5428293 w 9124939"/>
              <a:gd name="connsiteY2653" fmla="*/ 2802440 h 6507156"/>
              <a:gd name="connsiteX2654" fmla="*/ 5431151 w 9124939"/>
              <a:gd name="connsiteY2654" fmla="*/ 2806250 h 6507156"/>
              <a:gd name="connsiteX2655" fmla="*/ 5426388 w 9124939"/>
              <a:gd name="connsiteY2655" fmla="*/ 2820216 h 6507156"/>
              <a:gd name="connsiteX2656" fmla="*/ 5438772 w 9124939"/>
              <a:gd name="connsiteY2656" fmla="*/ 2803393 h 6507156"/>
              <a:gd name="connsiteX2657" fmla="*/ 5433374 w 9124939"/>
              <a:gd name="connsiteY2657" fmla="*/ 2797043 h 6507156"/>
              <a:gd name="connsiteX2658" fmla="*/ 5440043 w 9124939"/>
              <a:gd name="connsiteY2658" fmla="*/ 2794821 h 6507156"/>
              <a:gd name="connsiteX2659" fmla="*/ 5432739 w 9124939"/>
              <a:gd name="connsiteY2659" fmla="*/ 2788791 h 6507156"/>
              <a:gd name="connsiteX2660" fmla="*/ 5424165 w 9124939"/>
              <a:gd name="connsiteY2660" fmla="*/ 2783711 h 6507156"/>
              <a:gd name="connsiteX2661" fmla="*/ 5424214 w 9124939"/>
              <a:gd name="connsiteY2661" fmla="*/ 2783227 h 6507156"/>
              <a:gd name="connsiteX2662" fmla="*/ 5421298 w 9124939"/>
              <a:gd name="connsiteY2662" fmla="*/ 2781883 h 6507156"/>
              <a:gd name="connsiteX2663" fmla="*/ 4514836 w 9124939"/>
              <a:gd name="connsiteY2663" fmla="*/ 2779712 h 6507156"/>
              <a:gd name="connsiteX2664" fmla="*/ 4513312 w 9124939"/>
              <a:gd name="connsiteY2664" fmla="*/ 2795150 h 6507156"/>
              <a:gd name="connsiteX2665" fmla="*/ 4506000 w 9124939"/>
              <a:gd name="connsiteY2665" fmla="*/ 2808288 h 6507156"/>
              <a:gd name="connsiteX2666" fmla="*/ 4496860 w 9124939"/>
              <a:gd name="connsiteY2666" fmla="*/ 2796135 h 6507156"/>
              <a:gd name="connsiteX2667" fmla="*/ 4489852 w 9124939"/>
              <a:gd name="connsiteY2667" fmla="*/ 2797778 h 6507156"/>
              <a:gd name="connsiteX2668" fmla="*/ 4484673 w 9124939"/>
              <a:gd name="connsiteY2668" fmla="*/ 2784641 h 6507156"/>
              <a:gd name="connsiteX2669" fmla="*/ 4496860 w 9124939"/>
              <a:gd name="connsiteY2669" fmla="*/ 2786610 h 6507156"/>
              <a:gd name="connsiteX2670" fmla="*/ 4514836 w 9124939"/>
              <a:gd name="connsiteY2670" fmla="*/ 2779712 h 6507156"/>
              <a:gd name="connsiteX2671" fmla="*/ 4436095 w 9124939"/>
              <a:gd name="connsiteY2671" fmla="*/ 2771775 h 6507156"/>
              <a:gd name="connsiteX2672" fmla="*/ 4443398 w 9124939"/>
              <a:gd name="connsiteY2672" fmla="*/ 2780747 h 6507156"/>
              <a:gd name="connsiteX2673" fmla="*/ 4431650 w 9124939"/>
              <a:gd name="connsiteY2673" fmla="*/ 2787650 h 6507156"/>
              <a:gd name="connsiteX2674" fmla="*/ 4421173 w 9124939"/>
              <a:gd name="connsiteY2674" fmla="*/ 2776604 h 6507156"/>
              <a:gd name="connsiteX2675" fmla="*/ 4436095 w 9124939"/>
              <a:gd name="connsiteY2675" fmla="*/ 2771775 h 6507156"/>
              <a:gd name="connsiteX2676" fmla="*/ 4527535 w 9124939"/>
              <a:gd name="connsiteY2676" fmla="*/ 2741614 h 6507156"/>
              <a:gd name="connsiteX2677" fmla="*/ 4523337 w 9124939"/>
              <a:gd name="connsiteY2677" fmla="*/ 2751091 h 6507156"/>
              <a:gd name="connsiteX2678" fmla="*/ 4520108 w 9124939"/>
              <a:gd name="connsiteY2678" fmla="*/ 2758284 h 6507156"/>
              <a:gd name="connsiteX2679" fmla="*/ 4518171 w 9124939"/>
              <a:gd name="connsiteY2679" fmla="*/ 2763513 h 6507156"/>
              <a:gd name="connsiteX2680" fmla="*/ 4517848 w 9124939"/>
              <a:gd name="connsiteY2680" fmla="*/ 2763839 h 6507156"/>
              <a:gd name="connsiteX2681" fmla="*/ 4517525 w 9124939"/>
              <a:gd name="connsiteY2681" fmla="*/ 2763839 h 6507156"/>
              <a:gd name="connsiteX2682" fmla="*/ 4515911 w 9124939"/>
              <a:gd name="connsiteY2682" fmla="*/ 2763185 h 6507156"/>
              <a:gd name="connsiteX2683" fmla="*/ 4514619 w 9124939"/>
              <a:gd name="connsiteY2683" fmla="*/ 2761223 h 6507156"/>
              <a:gd name="connsiteX2684" fmla="*/ 4512682 w 9124939"/>
              <a:gd name="connsiteY2684" fmla="*/ 2758937 h 6507156"/>
              <a:gd name="connsiteX2685" fmla="*/ 4509453 w 9124939"/>
              <a:gd name="connsiteY2685" fmla="*/ 2754688 h 6507156"/>
              <a:gd name="connsiteX2686" fmla="*/ 4508485 w 9124939"/>
              <a:gd name="connsiteY2686" fmla="*/ 2752400 h 6507156"/>
              <a:gd name="connsiteX2687" fmla="*/ 4527535 w 9124939"/>
              <a:gd name="connsiteY2687" fmla="*/ 2741614 h 6507156"/>
              <a:gd name="connsiteX2688" fmla="*/ 3264846 w 9124939"/>
              <a:gd name="connsiteY2688" fmla="*/ 2740032 h 6507156"/>
              <a:gd name="connsiteX2689" fmla="*/ 3275640 w 9124939"/>
              <a:gd name="connsiteY2689" fmla="*/ 2740032 h 6507156"/>
              <a:gd name="connsiteX2690" fmla="*/ 3268020 w 9124939"/>
              <a:gd name="connsiteY2690" fmla="*/ 2756591 h 6507156"/>
              <a:gd name="connsiteX2691" fmla="*/ 3279768 w 9124939"/>
              <a:gd name="connsiteY2691" fmla="*/ 2762761 h 6507156"/>
              <a:gd name="connsiteX2692" fmla="*/ 3284530 w 9124939"/>
              <a:gd name="connsiteY2692" fmla="*/ 2770229 h 6507156"/>
              <a:gd name="connsiteX2693" fmla="*/ 3275959 w 9124939"/>
              <a:gd name="connsiteY2693" fmla="*/ 2777697 h 6507156"/>
              <a:gd name="connsiteX2694" fmla="*/ 3282308 w 9124939"/>
              <a:gd name="connsiteY2694" fmla="*/ 2797179 h 6507156"/>
              <a:gd name="connsiteX2695" fmla="*/ 3275004 w 9124939"/>
              <a:gd name="connsiteY2695" fmla="*/ 2793932 h 6507156"/>
              <a:gd name="connsiteX2696" fmla="*/ 3260082 w 9124939"/>
              <a:gd name="connsiteY2696" fmla="*/ 2777047 h 6507156"/>
              <a:gd name="connsiteX2697" fmla="*/ 3257543 w 9124939"/>
              <a:gd name="connsiteY2697" fmla="*/ 2754318 h 6507156"/>
              <a:gd name="connsiteX2698" fmla="*/ 3264846 w 9124939"/>
              <a:gd name="connsiteY2698" fmla="*/ 2740032 h 6507156"/>
              <a:gd name="connsiteX2699" fmla="*/ 3258378 w 9124939"/>
              <a:gd name="connsiteY2699" fmla="*/ 2681296 h 6507156"/>
              <a:gd name="connsiteX2700" fmla="*/ 3264059 w 9124939"/>
              <a:gd name="connsiteY2700" fmla="*/ 2681936 h 6507156"/>
              <a:gd name="connsiteX2701" fmla="*/ 3273417 w 9124939"/>
              <a:gd name="connsiteY2701" fmla="*/ 2699239 h 6507156"/>
              <a:gd name="connsiteX2702" fmla="*/ 3269073 w 9124939"/>
              <a:gd name="connsiteY2702" fmla="*/ 2716220 h 6507156"/>
              <a:gd name="connsiteX2703" fmla="*/ 3254368 w 9124939"/>
              <a:gd name="connsiteY2703" fmla="*/ 2692830 h 6507156"/>
              <a:gd name="connsiteX2704" fmla="*/ 3258378 w 9124939"/>
              <a:gd name="connsiteY2704" fmla="*/ 2681296 h 6507156"/>
              <a:gd name="connsiteX2705" fmla="*/ 3295235 w 9124939"/>
              <a:gd name="connsiteY2705" fmla="*/ 2647958 h 6507156"/>
              <a:gd name="connsiteX2706" fmla="*/ 3303581 w 9124939"/>
              <a:gd name="connsiteY2706" fmla="*/ 2647958 h 6507156"/>
              <a:gd name="connsiteX2707" fmla="*/ 3301725 w 9124939"/>
              <a:gd name="connsiteY2707" fmla="*/ 2667469 h 6507156"/>
              <a:gd name="connsiteX2708" fmla="*/ 3275454 w 9124939"/>
              <a:gd name="connsiteY2708" fmla="*/ 2690819 h 6507156"/>
              <a:gd name="connsiteX2709" fmla="*/ 3268654 w 9124939"/>
              <a:gd name="connsiteY2709" fmla="*/ 2673866 h 6507156"/>
              <a:gd name="connsiteX2710" fmla="*/ 3273910 w 9124939"/>
              <a:gd name="connsiteY2710" fmla="*/ 2658193 h 6507156"/>
              <a:gd name="connsiteX2711" fmla="*/ 3295235 w 9124939"/>
              <a:gd name="connsiteY2711" fmla="*/ 2647958 h 6507156"/>
              <a:gd name="connsiteX2712" fmla="*/ 3242236 w 9124939"/>
              <a:gd name="connsiteY2712" fmla="*/ 2647958 h 6507156"/>
              <a:gd name="connsiteX2713" fmla="*/ 3248397 w 9124939"/>
              <a:gd name="connsiteY2713" fmla="*/ 2649546 h 6507156"/>
              <a:gd name="connsiteX2714" fmla="*/ 3260718 w 9124939"/>
              <a:gd name="connsiteY2714" fmla="*/ 2659070 h 6507156"/>
              <a:gd name="connsiteX2715" fmla="*/ 3252403 w 9124939"/>
              <a:gd name="connsiteY2715" fmla="*/ 2671771 h 6507156"/>
              <a:gd name="connsiteX2716" fmla="*/ 3246240 w 9124939"/>
              <a:gd name="connsiteY2716" fmla="*/ 2674945 h 6507156"/>
              <a:gd name="connsiteX2717" fmla="*/ 3240080 w 9124939"/>
              <a:gd name="connsiteY2717" fmla="*/ 2660340 h 6507156"/>
              <a:gd name="connsiteX2718" fmla="*/ 3242236 w 9124939"/>
              <a:gd name="connsiteY2718" fmla="*/ 2647958 h 6507156"/>
              <a:gd name="connsiteX2719" fmla="*/ 4776704 w 9124939"/>
              <a:gd name="connsiteY2719" fmla="*/ 2632074 h 6507156"/>
              <a:gd name="connsiteX2720" fmla="*/ 4787886 w 9124939"/>
              <a:gd name="connsiteY2720" fmla="*/ 2644038 h 6507156"/>
              <a:gd name="connsiteX2721" fmla="*/ 4783227 w 9124939"/>
              <a:gd name="connsiteY2721" fmla="*/ 2649537 h 6507156"/>
              <a:gd name="connsiteX2722" fmla="*/ 4773598 w 9124939"/>
              <a:gd name="connsiteY2722" fmla="*/ 2644038 h 6507156"/>
              <a:gd name="connsiteX2723" fmla="*/ 4776704 w 9124939"/>
              <a:gd name="connsiteY2723" fmla="*/ 2632074 h 6507156"/>
              <a:gd name="connsiteX2724" fmla="*/ 4824715 w 9124939"/>
              <a:gd name="connsiteY2724" fmla="*/ 2620963 h 6507156"/>
              <a:gd name="connsiteX2725" fmla="*/ 4829160 w 9124939"/>
              <a:gd name="connsiteY2725" fmla="*/ 2628900 h 6507156"/>
              <a:gd name="connsiteX2726" fmla="*/ 4827255 w 9124939"/>
              <a:gd name="connsiteY2726" fmla="*/ 2641599 h 6507156"/>
              <a:gd name="connsiteX2727" fmla="*/ 4816460 w 9124939"/>
              <a:gd name="connsiteY2727" fmla="*/ 2624137 h 6507156"/>
              <a:gd name="connsiteX2728" fmla="*/ 4824715 w 9124939"/>
              <a:gd name="connsiteY2728" fmla="*/ 2620963 h 6507156"/>
              <a:gd name="connsiteX2729" fmla="*/ 4807047 w 9124939"/>
              <a:gd name="connsiteY2729" fmla="*/ 2620963 h 6507156"/>
              <a:gd name="connsiteX2730" fmla="*/ 4810111 w 9124939"/>
              <a:gd name="connsiteY2730" fmla="*/ 2633032 h 6507156"/>
              <a:gd name="connsiteX2731" fmla="*/ 4798775 w 9124939"/>
              <a:gd name="connsiteY2731" fmla="*/ 2644773 h 6507156"/>
              <a:gd name="connsiteX2732" fmla="*/ 4792648 w 9124939"/>
              <a:gd name="connsiteY2732" fmla="*/ 2631727 h 6507156"/>
              <a:gd name="connsiteX2733" fmla="*/ 4793567 w 9124939"/>
              <a:gd name="connsiteY2733" fmla="*/ 2626508 h 6507156"/>
              <a:gd name="connsiteX2734" fmla="*/ 4807047 w 9124939"/>
              <a:gd name="connsiteY2734" fmla="*/ 2620963 h 6507156"/>
              <a:gd name="connsiteX2735" fmla="*/ 4845643 w 9124939"/>
              <a:gd name="connsiteY2735" fmla="*/ 2606677 h 6507156"/>
              <a:gd name="connsiteX2736" fmla="*/ 4851385 w 9124939"/>
              <a:gd name="connsiteY2736" fmla="*/ 2613025 h 6507156"/>
              <a:gd name="connsiteX2737" fmla="*/ 4850034 w 9124939"/>
              <a:gd name="connsiteY2737" fmla="*/ 2628898 h 6507156"/>
              <a:gd name="connsiteX2738" fmla="*/ 4842603 w 9124939"/>
              <a:gd name="connsiteY2738" fmla="*/ 2635249 h 6507156"/>
              <a:gd name="connsiteX2739" fmla="*/ 4835510 w 9124939"/>
              <a:gd name="connsiteY2739" fmla="*/ 2624772 h 6507156"/>
              <a:gd name="connsiteX2740" fmla="*/ 4845643 w 9124939"/>
              <a:gd name="connsiteY2740" fmla="*/ 2606677 h 6507156"/>
              <a:gd name="connsiteX2741" fmla="*/ 4920644 w 9124939"/>
              <a:gd name="connsiteY2741" fmla="*/ 2603501 h 6507156"/>
              <a:gd name="connsiteX2742" fmla="*/ 4922823 w 9124939"/>
              <a:gd name="connsiteY2742" fmla="*/ 2612912 h 6507156"/>
              <a:gd name="connsiteX2743" fmla="*/ 4912862 w 9124939"/>
              <a:gd name="connsiteY2743" fmla="*/ 2625458 h 6507156"/>
              <a:gd name="connsiteX2744" fmla="*/ 4907570 w 9124939"/>
              <a:gd name="connsiteY2744" fmla="*/ 2630790 h 6507156"/>
              <a:gd name="connsiteX2745" fmla="*/ 4904458 w 9124939"/>
              <a:gd name="connsiteY2745" fmla="*/ 2644278 h 6507156"/>
              <a:gd name="connsiteX2746" fmla="*/ 4902590 w 9124939"/>
              <a:gd name="connsiteY2746" fmla="*/ 2655887 h 6507156"/>
              <a:gd name="connsiteX2747" fmla="*/ 4889205 w 9124939"/>
              <a:gd name="connsiteY2747" fmla="*/ 2650866 h 6507156"/>
              <a:gd name="connsiteX2748" fmla="*/ 4883913 w 9124939"/>
              <a:gd name="connsiteY2748" fmla="*/ 2644278 h 6507156"/>
              <a:gd name="connsiteX2749" fmla="*/ 4875198 w 9124939"/>
              <a:gd name="connsiteY2749" fmla="*/ 2632045 h 6507156"/>
              <a:gd name="connsiteX2750" fmla="*/ 4881735 w 9124939"/>
              <a:gd name="connsiteY2750" fmla="*/ 2625771 h 6507156"/>
              <a:gd name="connsiteX2751" fmla="*/ 4909749 w 9124939"/>
              <a:gd name="connsiteY2751" fmla="*/ 2612912 h 6507156"/>
              <a:gd name="connsiteX2752" fmla="*/ 4920644 w 9124939"/>
              <a:gd name="connsiteY2752" fmla="*/ 2603501 h 6507156"/>
              <a:gd name="connsiteX2753" fmla="*/ 3231949 w 9124939"/>
              <a:gd name="connsiteY2753" fmla="*/ 2593985 h 6507156"/>
              <a:gd name="connsiteX2754" fmla="*/ 3238706 w 9124939"/>
              <a:gd name="connsiteY2754" fmla="*/ 2610020 h 6507156"/>
              <a:gd name="connsiteX2755" fmla="*/ 3246431 w 9124939"/>
              <a:gd name="connsiteY2755" fmla="*/ 2625735 h 6507156"/>
              <a:gd name="connsiteX2756" fmla="*/ 3225835 w 9124939"/>
              <a:gd name="connsiteY2756" fmla="*/ 2615473 h 6507156"/>
              <a:gd name="connsiteX2757" fmla="*/ 3222616 w 9124939"/>
              <a:gd name="connsiteY2757" fmla="*/ 2601359 h 6507156"/>
              <a:gd name="connsiteX2758" fmla="*/ 3231949 w 9124939"/>
              <a:gd name="connsiteY2758" fmla="*/ 2593985 h 6507156"/>
              <a:gd name="connsiteX2759" fmla="*/ 4863937 w 9124939"/>
              <a:gd name="connsiteY2759" fmla="*/ 2587628 h 6507156"/>
              <a:gd name="connsiteX2760" fmla="*/ 4873611 w 9124939"/>
              <a:gd name="connsiteY2760" fmla="*/ 2592356 h 6507156"/>
              <a:gd name="connsiteX2761" fmla="*/ 4873611 w 9124939"/>
              <a:gd name="connsiteY2761" fmla="*/ 2601137 h 6507156"/>
              <a:gd name="connsiteX2762" fmla="*/ 4863292 w 9124939"/>
              <a:gd name="connsiteY2762" fmla="*/ 2603501 h 6507156"/>
              <a:gd name="connsiteX2763" fmla="*/ 4852973 w 9124939"/>
              <a:gd name="connsiteY2763" fmla="*/ 2592356 h 6507156"/>
              <a:gd name="connsiteX2764" fmla="*/ 4863937 w 9124939"/>
              <a:gd name="connsiteY2764" fmla="*/ 2587628 h 6507156"/>
              <a:gd name="connsiteX2765" fmla="*/ 2619852 w 9124939"/>
              <a:gd name="connsiteY2765" fmla="*/ 2576514 h 6507156"/>
              <a:gd name="connsiteX2766" fmla="*/ 2626234 w 9124939"/>
              <a:gd name="connsiteY2766" fmla="*/ 2582864 h 6507156"/>
              <a:gd name="connsiteX2767" fmla="*/ 2635804 w 9124939"/>
              <a:gd name="connsiteY2767" fmla="*/ 2578420 h 6507156"/>
              <a:gd name="connsiteX2768" fmla="*/ 2643462 w 9124939"/>
              <a:gd name="connsiteY2768" fmla="*/ 2584451 h 6507156"/>
              <a:gd name="connsiteX2769" fmla="*/ 2634209 w 9124939"/>
              <a:gd name="connsiteY2769" fmla="*/ 2590801 h 6507156"/>
              <a:gd name="connsiteX2770" fmla="*/ 2641548 w 9124939"/>
              <a:gd name="connsiteY2770" fmla="*/ 2605723 h 6507156"/>
              <a:gd name="connsiteX2771" fmla="*/ 2634209 w 9124939"/>
              <a:gd name="connsiteY2771" fmla="*/ 2609850 h 6507156"/>
              <a:gd name="connsiteX2772" fmla="*/ 2632933 w 9124939"/>
              <a:gd name="connsiteY2772" fmla="*/ 2617469 h 6507156"/>
              <a:gd name="connsiteX2773" fmla="*/ 2651118 w 9124939"/>
              <a:gd name="connsiteY2773" fmla="*/ 2626676 h 6507156"/>
              <a:gd name="connsiteX2774" fmla="*/ 2648246 w 9124939"/>
              <a:gd name="connsiteY2774" fmla="*/ 2635248 h 6507156"/>
              <a:gd name="connsiteX2775" fmla="*/ 2644099 w 9124939"/>
              <a:gd name="connsiteY2775" fmla="*/ 2629851 h 6507156"/>
              <a:gd name="connsiteX2776" fmla="*/ 2638676 w 9124939"/>
              <a:gd name="connsiteY2776" fmla="*/ 2638422 h 6507156"/>
              <a:gd name="connsiteX2777" fmla="*/ 2638676 w 9124939"/>
              <a:gd name="connsiteY2777" fmla="*/ 2660649 h 6507156"/>
              <a:gd name="connsiteX2778" fmla="*/ 2629424 w 9124939"/>
              <a:gd name="connsiteY2778" fmla="*/ 2674302 h 6507156"/>
              <a:gd name="connsiteX2779" fmla="*/ 2624000 w 9124939"/>
              <a:gd name="connsiteY2779" fmla="*/ 2689226 h 6507156"/>
              <a:gd name="connsiteX2780" fmla="*/ 2612515 w 9124939"/>
              <a:gd name="connsiteY2780" fmla="*/ 2681922 h 6507156"/>
              <a:gd name="connsiteX2781" fmla="*/ 2623680 w 9124939"/>
              <a:gd name="connsiteY2781" fmla="*/ 2657473 h 6507156"/>
              <a:gd name="connsiteX2782" fmla="*/ 2625914 w 9124939"/>
              <a:gd name="connsiteY2782" fmla="*/ 2633343 h 6507156"/>
              <a:gd name="connsiteX2783" fmla="*/ 2624957 w 9124939"/>
              <a:gd name="connsiteY2783" fmla="*/ 2626041 h 6507156"/>
              <a:gd name="connsiteX2784" fmla="*/ 2616344 w 9124939"/>
              <a:gd name="connsiteY2784" fmla="*/ 2624772 h 6507156"/>
              <a:gd name="connsiteX2785" fmla="*/ 2604538 w 9124939"/>
              <a:gd name="connsiteY2785" fmla="*/ 2640645 h 6507156"/>
              <a:gd name="connsiteX2786" fmla="*/ 2584441 w 9124939"/>
              <a:gd name="connsiteY2786" fmla="*/ 2623184 h 6507156"/>
              <a:gd name="connsiteX2787" fmla="*/ 2585397 w 9124939"/>
              <a:gd name="connsiteY2787" fmla="*/ 2612389 h 6507156"/>
              <a:gd name="connsiteX2788" fmla="*/ 2607414 w 9124939"/>
              <a:gd name="connsiteY2788" fmla="*/ 2606040 h 6507156"/>
              <a:gd name="connsiteX2789" fmla="*/ 2612833 w 9124939"/>
              <a:gd name="connsiteY2789" fmla="*/ 2612389 h 6507156"/>
              <a:gd name="connsiteX2790" fmla="*/ 2614748 w 9124939"/>
              <a:gd name="connsiteY2790" fmla="*/ 2606040 h 6507156"/>
              <a:gd name="connsiteX2791" fmla="*/ 2610601 w 9124939"/>
              <a:gd name="connsiteY2791" fmla="*/ 2598739 h 6507156"/>
              <a:gd name="connsiteX2792" fmla="*/ 2614748 w 9124939"/>
              <a:gd name="connsiteY2792" fmla="*/ 2583817 h 6507156"/>
              <a:gd name="connsiteX2793" fmla="*/ 2619852 w 9124939"/>
              <a:gd name="connsiteY2793" fmla="*/ 2576514 h 6507156"/>
              <a:gd name="connsiteX2794" fmla="*/ 4648167 w 9124939"/>
              <a:gd name="connsiteY2794" fmla="*/ 2574928 h 6507156"/>
              <a:gd name="connsiteX2795" fmla="*/ 4675173 w 9124939"/>
              <a:gd name="connsiteY2795" fmla="*/ 2606903 h 6507156"/>
              <a:gd name="connsiteX2796" fmla="*/ 4659652 w 9124939"/>
              <a:gd name="connsiteY2796" fmla="*/ 2605022 h 6507156"/>
              <a:gd name="connsiteX2797" fmla="*/ 4660894 w 9124939"/>
              <a:gd name="connsiteY2797" fmla="*/ 2620696 h 6507156"/>
              <a:gd name="connsiteX2798" fmla="*/ 4652823 w 9124939"/>
              <a:gd name="connsiteY2798" fmla="*/ 2622576 h 6507156"/>
              <a:gd name="connsiteX2799" fmla="*/ 4653755 w 9124939"/>
              <a:gd name="connsiteY2799" fmla="*/ 2631981 h 6507156"/>
              <a:gd name="connsiteX2800" fmla="*/ 4669275 w 9124939"/>
              <a:gd name="connsiteY2800" fmla="*/ 2640131 h 6507156"/>
              <a:gd name="connsiteX2801" fmla="*/ 4662446 w 9124939"/>
              <a:gd name="connsiteY2801" fmla="*/ 2649537 h 6507156"/>
              <a:gd name="connsiteX2802" fmla="*/ 4653755 w 9124939"/>
              <a:gd name="connsiteY2802" fmla="*/ 2636370 h 6507156"/>
              <a:gd name="connsiteX2803" fmla="*/ 4636372 w 9124939"/>
              <a:gd name="connsiteY2803" fmla="*/ 2638564 h 6507156"/>
              <a:gd name="connsiteX2804" fmla="*/ 4627680 w 9124939"/>
              <a:gd name="connsiteY2804" fmla="*/ 2623203 h 6507156"/>
              <a:gd name="connsiteX2805" fmla="*/ 4619610 w 9124939"/>
              <a:gd name="connsiteY2805" fmla="*/ 2607216 h 6507156"/>
              <a:gd name="connsiteX2806" fmla="*/ 4619610 w 9124939"/>
              <a:gd name="connsiteY2806" fmla="*/ 2597812 h 6507156"/>
              <a:gd name="connsiteX2807" fmla="*/ 4632026 w 9124939"/>
              <a:gd name="connsiteY2807" fmla="*/ 2609410 h 6507156"/>
              <a:gd name="connsiteX2808" fmla="*/ 4636061 w 9124939"/>
              <a:gd name="connsiteY2808" fmla="*/ 2600006 h 6507156"/>
              <a:gd name="connsiteX2809" fmla="*/ 4637924 w 9124939"/>
              <a:gd name="connsiteY2809" fmla="*/ 2588408 h 6507156"/>
              <a:gd name="connsiteX2810" fmla="*/ 4647236 w 9124939"/>
              <a:gd name="connsiteY2810" fmla="*/ 2593737 h 6507156"/>
              <a:gd name="connsiteX2811" fmla="*/ 4649409 w 9124939"/>
              <a:gd name="connsiteY2811" fmla="*/ 2583393 h 6507156"/>
              <a:gd name="connsiteX2812" fmla="*/ 4644132 w 9124939"/>
              <a:gd name="connsiteY2812" fmla="*/ 2576809 h 6507156"/>
              <a:gd name="connsiteX2813" fmla="*/ 4648167 w 9124939"/>
              <a:gd name="connsiteY2813" fmla="*/ 2574928 h 6507156"/>
              <a:gd name="connsiteX2814" fmla="*/ 4498960 w 9124939"/>
              <a:gd name="connsiteY2814" fmla="*/ 2570165 h 6507156"/>
              <a:gd name="connsiteX2815" fmla="*/ 4514835 w 9124939"/>
              <a:gd name="connsiteY2815" fmla="*/ 2588651 h 6507156"/>
              <a:gd name="connsiteX2816" fmla="*/ 4511660 w 9124939"/>
              <a:gd name="connsiteY2816" fmla="*/ 2593979 h 6507156"/>
              <a:gd name="connsiteX2817" fmla="*/ 4501182 w 9124939"/>
              <a:gd name="connsiteY2817" fmla="*/ 2585833 h 6507156"/>
              <a:gd name="connsiteX2818" fmla="*/ 4498960 w 9124939"/>
              <a:gd name="connsiteY2818" fmla="*/ 2570165 h 6507156"/>
              <a:gd name="connsiteX2819" fmla="*/ 4823687 w 9124939"/>
              <a:gd name="connsiteY2819" fmla="*/ 2563814 h 6507156"/>
              <a:gd name="connsiteX2820" fmla="*/ 4835960 w 9124939"/>
              <a:gd name="connsiteY2820" fmla="*/ 2567670 h 6507156"/>
              <a:gd name="connsiteX2821" fmla="*/ 4840273 w 9124939"/>
              <a:gd name="connsiteY2821" fmla="*/ 2587253 h 6507156"/>
              <a:gd name="connsiteX2822" fmla="*/ 4825014 w 9124939"/>
              <a:gd name="connsiteY2822" fmla="*/ 2592390 h 6507156"/>
              <a:gd name="connsiteX2823" fmla="*/ 4818379 w 9124939"/>
              <a:gd name="connsiteY2823" fmla="*/ 2585970 h 6507156"/>
              <a:gd name="connsiteX2824" fmla="*/ 4818048 w 9124939"/>
              <a:gd name="connsiteY2824" fmla="*/ 2568311 h 6507156"/>
              <a:gd name="connsiteX2825" fmla="*/ 4823687 w 9124939"/>
              <a:gd name="connsiteY2825" fmla="*/ 2563814 h 6507156"/>
              <a:gd name="connsiteX2826" fmla="*/ 2618081 w 9124939"/>
              <a:gd name="connsiteY2826" fmla="*/ 2551111 h 6507156"/>
              <a:gd name="connsiteX2827" fmla="*/ 2619366 w 9124939"/>
              <a:gd name="connsiteY2827" fmla="*/ 2571399 h 6507156"/>
              <a:gd name="connsiteX2828" fmla="*/ 2610044 w 9124939"/>
              <a:gd name="connsiteY2828" fmla="*/ 2580090 h 6507156"/>
              <a:gd name="connsiteX2829" fmla="*/ 2602321 w 9124939"/>
              <a:gd name="connsiteY2829" fmla="*/ 2597151 h 6507156"/>
              <a:gd name="connsiteX2830" fmla="*/ 2593965 w 9124939"/>
              <a:gd name="connsiteY2830" fmla="*/ 2592966 h 6507156"/>
              <a:gd name="connsiteX2831" fmla="*/ 2606509 w 9124939"/>
              <a:gd name="connsiteY2831" fmla="*/ 2576871 h 6507156"/>
              <a:gd name="connsiteX2832" fmla="*/ 2600072 w 9124939"/>
              <a:gd name="connsiteY2832" fmla="*/ 2566239 h 6507156"/>
              <a:gd name="connsiteX2833" fmla="*/ 2604254 w 9124939"/>
              <a:gd name="connsiteY2833" fmla="*/ 2552400 h 6507156"/>
              <a:gd name="connsiteX2834" fmla="*/ 2618081 w 9124939"/>
              <a:gd name="connsiteY2834" fmla="*/ 2551111 h 6507156"/>
              <a:gd name="connsiteX2835" fmla="*/ 2659056 w 9124939"/>
              <a:gd name="connsiteY2835" fmla="*/ 2533652 h 6507156"/>
              <a:gd name="connsiteX2836" fmla="*/ 2652293 w 9124939"/>
              <a:gd name="connsiteY2836" fmla="*/ 2546349 h 6507156"/>
              <a:gd name="connsiteX2837" fmla="*/ 2651118 w 9124939"/>
              <a:gd name="connsiteY2837" fmla="*/ 2535557 h 6507156"/>
              <a:gd name="connsiteX2838" fmla="*/ 2659056 w 9124939"/>
              <a:gd name="connsiteY2838" fmla="*/ 2533652 h 6507156"/>
              <a:gd name="connsiteX2839" fmla="*/ 3201980 w 9124939"/>
              <a:gd name="connsiteY2839" fmla="*/ 2532072 h 6507156"/>
              <a:gd name="connsiteX2840" fmla="*/ 3221953 w 9124939"/>
              <a:gd name="connsiteY2840" fmla="*/ 2550975 h 6507156"/>
              <a:gd name="connsiteX2841" fmla="*/ 3222617 w 9124939"/>
              <a:gd name="connsiteY2841" fmla="*/ 2566993 h 6507156"/>
              <a:gd name="connsiteX2842" fmla="*/ 3205642 w 9124939"/>
              <a:gd name="connsiteY2842" fmla="*/ 2555455 h 6507156"/>
              <a:gd name="connsiteX2843" fmla="*/ 3201980 w 9124939"/>
              <a:gd name="connsiteY2843" fmla="*/ 2532072 h 6507156"/>
              <a:gd name="connsiteX2844" fmla="*/ 2636008 w 9124939"/>
              <a:gd name="connsiteY2844" fmla="*/ 2532067 h 6507156"/>
              <a:gd name="connsiteX2845" fmla="*/ 2644739 w 9124939"/>
              <a:gd name="connsiteY2845" fmla="*/ 2538993 h 6507156"/>
              <a:gd name="connsiteX2846" fmla="*/ 2646354 w 9124939"/>
              <a:gd name="connsiteY2846" fmla="*/ 2557891 h 6507156"/>
              <a:gd name="connsiteX2847" fmla="*/ 2641830 w 9124939"/>
              <a:gd name="connsiteY2847" fmla="*/ 2566392 h 6507156"/>
              <a:gd name="connsiteX2848" fmla="*/ 2631155 w 9124939"/>
              <a:gd name="connsiteY2848" fmla="*/ 2571753 h 6507156"/>
              <a:gd name="connsiteX2849" fmla="*/ 2628892 w 9124939"/>
              <a:gd name="connsiteY2849" fmla="*/ 2560092 h 6507156"/>
              <a:gd name="connsiteX2850" fmla="*/ 2632773 w 9124939"/>
              <a:gd name="connsiteY2850" fmla="*/ 2539310 h 6507156"/>
              <a:gd name="connsiteX2851" fmla="*/ 2636008 w 9124939"/>
              <a:gd name="connsiteY2851" fmla="*/ 2532067 h 6507156"/>
              <a:gd name="connsiteX2852" fmla="*/ 3216267 w 9124939"/>
              <a:gd name="connsiteY2852" fmla="*/ 2519372 h 6507156"/>
              <a:gd name="connsiteX2853" fmla="*/ 3231963 w 9124939"/>
              <a:gd name="connsiteY2853" fmla="*/ 2527164 h 6507156"/>
              <a:gd name="connsiteX2854" fmla="*/ 3236044 w 9124939"/>
              <a:gd name="connsiteY2854" fmla="*/ 2520929 h 6507156"/>
              <a:gd name="connsiteX2855" fmla="*/ 3248601 w 9124939"/>
              <a:gd name="connsiteY2855" fmla="*/ 2534650 h 6507156"/>
              <a:gd name="connsiteX2856" fmla="*/ 3263355 w 9124939"/>
              <a:gd name="connsiteY2856" fmla="*/ 2536208 h 6507156"/>
              <a:gd name="connsiteX2857" fmla="*/ 3271831 w 9124939"/>
              <a:gd name="connsiteY2857" fmla="*/ 2543689 h 6507156"/>
              <a:gd name="connsiteX2858" fmla="*/ 3242322 w 9124939"/>
              <a:gd name="connsiteY2858" fmla="*/ 2554293 h 6507156"/>
              <a:gd name="connsiteX2859" fmla="*/ 3221291 w 9124939"/>
              <a:gd name="connsiteY2859" fmla="*/ 2537767 h 6507156"/>
              <a:gd name="connsiteX2860" fmla="*/ 3216267 w 9124939"/>
              <a:gd name="connsiteY2860" fmla="*/ 2519372 h 6507156"/>
              <a:gd name="connsiteX2861" fmla="*/ 2644414 w 9124939"/>
              <a:gd name="connsiteY2861" fmla="*/ 2506666 h 6507156"/>
              <a:gd name="connsiteX2862" fmla="*/ 2651118 w 9124939"/>
              <a:gd name="connsiteY2862" fmla="*/ 2515424 h 6507156"/>
              <a:gd name="connsiteX2863" fmla="*/ 2643829 w 9124939"/>
              <a:gd name="connsiteY2863" fmla="*/ 2528892 h 6507156"/>
              <a:gd name="connsiteX2864" fmla="*/ 2636831 w 9124939"/>
              <a:gd name="connsiteY2864" fmla="*/ 2522495 h 6507156"/>
              <a:gd name="connsiteX2865" fmla="*/ 2644414 w 9124939"/>
              <a:gd name="connsiteY2865" fmla="*/ 2506666 h 6507156"/>
              <a:gd name="connsiteX2866" fmla="*/ 3203663 w 9124939"/>
              <a:gd name="connsiteY2866" fmla="*/ 2447936 h 6507156"/>
              <a:gd name="connsiteX2867" fmla="*/ 3214680 w 9124939"/>
              <a:gd name="connsiteY2867" fmla="*/ 2461942 h 6507156"/>
              <a:gd name="connsiteX2868" fmla="*/ 3202746 w 9124939"/>
              <a:gd name="connsiteY2868" fmla="*/ 2479684 h 6507156"/>
              <a:gd name="connsiteX2869" fmla="*/ 3191728 w 9124939"/>
              <a:gd name="connsiteY2869" fmla="*/ 2471592 h 6507156"/>
              <a:gd name="connsiteX2870" fmla="*/ 3189280 w 9124939"/>
              <a:gd name="connsiteY2870" fmla="*/ 2459452 h 6507156"/>
              <a:gd name="connsiteX2871" fmla="*/ 3199380 w 9124939"/>
              <a:gd name="connsiteY2871" fmla="*/ 2457274 h 6507156"/>
              <a:gd name="connsiteX2872" fmla="*/ 3203663 w 9124939"/>
              <a:gd name="connsiteY2872" fmla="*/ 2447936 h 6507156"/>
              <a:gd name="connsiteX2873" fmla="*/ 3246547 w 9124939"/>
              <a:gd name="connsiteY2873" fmla="*/ 2382847 h 6507156"/>
              <a:gd name="connsiteX2874" fmla="*/ 3262305 w 9124939"/>
              <a:gd name="connsiteY2874" fmla="*/ 2388740 h 6507156"/>
              <a:gd name="connsiteX2875" fmla="*/ 3256002 w 9124939"/>
              <a:gd name="connsiteY2875" fmla="*/ 2398048 h 6507156"/>
              <a:gd name="connsiteX2876" fmla="*/ 3239928 w 9124939"/>
              <a:gd name="connsiteY2876" fmla="*/ 2396185 h 6507156"/>
              <a:gd name="connsiteX2877" fmla="*/ 3221334 w 9124939"/>
              <a:gd name="connsiteY2877" fmla="*/ 2409835 h 6507156"/>
              <a:gd name="connsiteX2878" fmla="*/ 3219443 w 9124939"/>
              <a:gd name="connsiteY2878" fmla="*/ 2403630 h 6507156"/>
              <a:gd name="connsiteX2879" fmla="*/ 3246547 w 9124939"/>
              <a:gd name="connsiteY2879" fmla="*/ 2382847 h 6507156"/>
              <a:gd name="connsiteX2880" fmla="*/ 3226122 w 9124939"/>
              <a:gd name="connsiteY2880" fmla="*/ 2301880 h 6507156"/>
              <a:gd name="connsiteX2881" fmla="*/ 3238494 w 9124939"/>
              <a:gd name="connsiteY2881" fmla="*/ 2314262 h 6507156"/>
              <a:gd name="connsiteX2882" fmla="*/ 3217154 w 9124939"/>
              <a:gd name="connsiteY2882" fmla="*/ 2327281 h 6507156"/>
              <a:gd name="connsiteX2883" fmla="*/ 3214680 w 9124939"/>
              <a:gd name="connsiteY2883" fmla="*/ 2313628 h 6507156"/>
              <a:gd name="connsiteX2884" fmla="*/ 3226122 w 9124939"/>
              <a:gd name="connsiteY2884" fmla="*/ 2301880 h 6507156"/>
              <a:gd name="connsiteX2885" fmla="*/ 3257870 w 9124939"/>
              <a:gd name="connsiteY2885" fmla="*/ 2252665 h 6507156"/>
              <a:gd name="connsiteX2886" fmla="*/ 3267067 w 9124939"/>
              <a:gd name="connsiteY2886" fmla="*/ 2267889 h 6507156"/>
              <a:gd name="connsiteX2887" fmla="*/ 3252945 w 9124939"/>
              <a:gd name="connsiteY2887" fmla="*/ 2274893 h 6507156"/>
              <a:gd name="connsiteX2888" fmla="*/ 3244076 w 9124939"/>
              <a:gd name="connsiteY2888" fmla="*/ 2265756 h 6507156"/>
              <a:gd name="connsiteX2889" fmla="*/ 3238493 w 9124939"/>
              <a:gd name="connsiteY2889" fmla="*/ 2252969 h 6507156"/>
              <a:gd name="connsiteX2890" fmla="*/ 3257870 w 9124939"/>
              <a:gd name="connsiteY2890" fmla="*/ 2252665 h 6507156"/>
              <a:gd name="connsiteX2891" fmla="*/ 3274595 w 9124939"/>
              <a:gd name="connsiteY2891" fmla="*/ 2247899 h 6507156"/>
              <a:gd name="connsiteX2892" fmla="*/ 3287391 w 9124939"/>
              <a:gd name="connsiteY2892" fmla="*/ 2257050 h 6507156"/>
              <a:gd name="connsiteX2893" fmla="*/ 3289951 w 9124939"/>
              <a:gd name="connsiteY2893" fmla="*/ 2267775 h 6507156"/>
              <a:gd name="connsiteX2894" fmla="*/ 3309786 w 9124939"/>
              <a:gd name="connsiteY2894" fmla="*/ 2252002 h 6507156"/>
              <a:gd name="connsiteX2895" fmla="*/ 3325782 w 9124939"/>
              <a:gd name="connsiteY2895" fmla="*/ 2257679 h 6507156"/>
              <a:gd name="connsiteX2896" fmla="*/ 3328980 w 9124939"/>
              <a:gd name="connsiteY2896" fmla="*/ 2264305 h 6507156"/>
              <a:gd name="connsiteX2897" fmla="*/ 3312985 w 9124939"/>
              <a:gd name="connsiteY2897" fmla="*/ 2268407 h 6507156"/>
              <a:gd name="connsiteX2898" fmla="*/ 3326741 w 9124939"/>
              <a:gd name="connsiteY2898" fmla="*/ 2274715 h 6507156"/>
              <a:gd name="connsiteX2899" fmla="*/ 3324182 w 9124939"/>
              <a:gd name="connsiteY2899" fmla="*/ 2281971 h 6507156"/>
              <a:gd name="connsiteX2900" fmla="*/ 3275874 w 9124939"/>
              <a:gd name="connsiteY2900" fmla="*/ 2286703 h 6507156"/>
              <a:gd name="connsiteX2901" fmla="*/ 3256040 w 9124939"/>
              <a:gd name="connsiteY2901" fmla="*/ 2297115 h 6507156"/>
              <a:gd name="connsiteX2902" fmla="*/ 3244842 w 9124939"/>
              <a:gd name="connsiteY2902" fmla="*/ 2281655 h 6507156"/>
              <a:gd name="connsiteX2903" fmla="*/ 3259879 w 9124939"/>
              <a:gd name="connsiteY2903" fmla="*/ 2279763 h 6507156"/>
              <a:gd name="connsiteX2904" fmla="*/ 3270436 w 9124939"/>
              <a:gd name="connsiteY2904" fmla="*/ 2269036 h 6507156"/>
              <a:gd name="connsiteX2905" fmla="*/ 3280033 w 9124939"/>
              <a:gd name="connsiteY2905" fmla="*/ 2269667 h 6507156"/>
              <a:gd name="connsiteX2906" fmla="*/ 3274595 w 9124939"/>
              <a:gd name="connsiteY2906" fmla="*/ 2247899 h 6507156"/>
              <a:gd name="connsiteX2907" fmla="*/ 3292151 w 9124939"/>
              <a:gd name="connsiteY2907" fmla="*/ 2219324 h 6507156"/>
              <a:gd name="connsiteX2908" fmla="*/ 3295642 w 9124939"/>
              <a:gd name="connsiteY2908" fmla="*/ 2232923 h 6507156"/>
              <a:gd name="connsiteX2909" fmla="*/ 3279768 w 9124939"/>
              <a:gd name="connsiteY2909" fmla="*/ 2241549 h 6507156"/>
              <a:gd name="connsiteX2910" fmla="*/ 3282625 w 9124939"/>
              <a:gd name="connsiteY2910" fmla="*/ 2222641 h 6507156"/>
              <a:gd name="connsiteX2911" fmla="*/ 3292151 w 9124939"/>
              <a:gd name="connsiteY2911" fmla="*/ 2219324 h 6507156"/>
              <a:gd name="connsiteX2912" fmla="*/ 6118213 w 9124939"/>
              <a:gd name="connsiteY2912" fmla="*/ 2216148 h 6507156"/>
              <a:gd name="connsiteX2913" fmla="*/ 6119801 w 9124939"/>
              <a:gd name="connsiteY2913" fmla="*/ 2234691 h 6507156"/>
              <a:gd name="connsiteX2914" fmla="*/ 6115038 w 9124939"/>
              <a:gd name="connsiteY2914" fmla="*/ 2252909 h 6507156"/>
              <a:gd name="connsiteX2915" fmla="*/ 6105513 w 9124939"/>
              <a:gd name="connsiteY2915" fmla="*/ 2255836 h 6507156"/>
              <a:gd name="connsiteX2916" fmla="*/ 6100751 w 9124939"/>
              <a:gd name="connsiteY2916" fmla="*/ 2232089 h 6507156"/>
              <a:gd name="connsiteX2917" fmla="*/ 6107418 w 9124939"/>
              <a:gd name="connsiteY2917" fmla="*/ 2220377 h 6507156"/>
              <a:gd name="connsiteX2918" fmla="*/ 6118213 w 9124939"/>
              <a:gd name="connsiteY2918" fmla="*/ 2216148 h 6507156"/>
              <a:gd name="connsiteX2919" fmla="*/ 3343269 w 9124939"/>
              <a:gd name="connsiteY2919" fmla="*/ 2187573 h 6507156"/>
              <a:gd name="connsiteX2920" fmla="*/ 3343269 w 9124939"/>
              <a:gd name="connsiteY2920" fmla="*/ 2192539 h 6507156"/>
              <a:gd name="connsiteX2921" fmla="*/ 3322480 w 9124939"/>
              <a:gd name="connsiteY2921" fmla="*/ 2208366 h 6507156"/>
              <a:gd name="connsiteX2922" fmla="*/ 3321535 w 9124939"/>
              <a:gd name="connsiteY2922" fmla="*/ 2218609 h 6507156"/>
              <a:gd name="connsiteX2923" fmla="*/ 3312085 w 9124939"/>
              <a:gd name="connsiteY2923" fmla="*/ 2228849 h 6507156"/>
              <a:gd name="connsiteX2924" fmla="*/ 3304525 w 9124939"/>
              <a:gd name="connsiteY2924" fmla="*/ 2215815 h 6507156"/>
              <a:gd name="connsiteX2925" fmla="*/ 3303581 w 9124939"/>
              <a:gd name="connsiteY2925" fmla="*/ 2197194 h 6507156"/>
              <a:gd name="connsiteX2926" fmla="*/ 3316180 w 9124939"/>
              <a:gd name="connsiteY2926" fmla="*/ 2198126 h 6507156"/>
              <a:gd name="connsiteX2927" fmla="*/ 3343269 w 9124939"/>
              <a:gd name="connsiteY2927" fmla="*/ 2187573 h 6507156"/>
              <a:gd name="connsiteX2928" fmla="*/ 3367715 w 9124939"/>
              <a:gd name="connsiteY2928" fmla="*/ 2181224 h 6507156"/>
              <a:gd name="connsiteX2929" fmla="*/ 3375018 w 9124939"/>
              <a:gd name="connsiteY2929" fmla="*/ 2191562 h 6507156"/>
              <a:gd name="connsiteX2930" fmla="*/ 3356920 w 9124939"/>
              <a:gd name="connsiteY2930" fmla="*/ 2193923 h 6507156"/>
              <a:gd name="connsiteX2931" fmla="*/ 3352793 w 9124939"/>
              <a:gd name="connsiteY2931" fmla="*/ 2182996 h 6507156"/>
              <a:gd name="connsiteX2932" fmla="*/ 3367715 w 9124939"/>
              <a:gd name="connsiteY2932" fmla="*/ 2181224 h 6507156"/>
              <a:gd name="connsiteX2933" fmla="*/ 3374066 w 9124939"/>
              <a:gd name="connsiteY2933" fmla="*/ 2157411 h 6507156"/>
              <a:gd name="connsiteX2934" fmla="*/ 3381369 w 9124939"/>
              <a:gd name="connsiteY2934" fmla="*/ 2159675 h 6507156"/>
              <a:gd name="connsiteX2935" fmla="*/ 3368668 w 9124939"/>
              <a:gd name="connsiteY2935" fmla="*/ 2174874 h 6507156"/>
              <a:gd name="connsiteX2936" fmla="*/ 3352793 w 9124939"/>
              <a:gd name="connsiteY2936" fmla="*/ 2170669 h 6507156"/>
              <a:gd name="connsiteX2937" fmla="*/ 3355015 w 9124939"/>
              <a:gd name="connsiteY2937" fmla="*/ 2159027 h 6507156"/>
              <a:gd name="connsiteX2938" fmla="*/ 3374066 w 9124939"/>
              <a:gd name="connsiteY2938" fmla="*/ 2157411 h 6507156"/>
              <a:gd name="connsiteX2939" fmla="*/ 3385812 w 9124939"/>
              <a:gd name="connsiteY2939" fmla="*/ 2127247 h 6507156"/>
              <a:gd name="connsiteX2940" fmla="*/ 3406769 w 9124939"/>
              <a:gd name="connsiteY2940" fmla="*/ 2138725 h 6507156"/>
              <a:gd name="connsiteX2941" fmla="*/ 3396608 w 9124939"/>
              <a:gd name="connsiteY2941" fmla="*/ 2154235 h 6507156"/>
              <a:gd name="connsiteX2942" fmla="*/ 3379782 w 9124939"/>
              <a:gd name="connsiteY2942" fmla="*/ 2144928 h 6507156"/>
              <a:gd name="connsiteX2943" fmla="*/ 3385812 w 9124939"/>
              <a:gd name="connsiteY2943" fmla="*/ 2127247 h 6507156"/>
              <a:gd name="connsiteX2944" fmla="*/ 4766612 w 9124939"/>
              <a:gd name="connsiteY2944" fmla="*/ 2001849 h 6507156"/>
              <a:gd name="connsiteX2945" fmla="*/ 4789155 w 9124939"/>
              <a:gd name="connsiteY2945" fmla="*/ 2002813 h 6507156"/>
              <a:gd name="connsiteX2946" fmla="*/ 4794235 w 9124939"/>
              <a:gd name="connsiteY2946" fmla="*/ 2014398 h 6507156"/>
              <a:gd name="connsiteX2947" fmla="*/ 4782805 w 9124939"/>
              <a:gd name="connsiteY2947" fmla="*/ 2012788 h 6507156"/>
              <a:gd name="connsiteX2948" fmla="*/ 4785980 w 9124939"/>
              <a:gd name="connsiteY2948" fmla="*/ 2021798 h 6507156"/>
              <a:gd name="connsiteX2949" fmla="*/ 4771057 w 9124939"/>
              <a:gd name="connsiteY2949" fmla="*/ 2025659 h 6507156"/>
              <a:gd name="connsiteX2950" fmla="*/ 4762485 w 9124939"/>
              <a:gd name="connsiteY2950" fmla="*/ 2008283 h 6507156"/>
              <a:gd name="connsiteX2951" fmla="*/ 4766612 w 9124939"/>
              <a:gd name="connsiteY2951" fmla="*/ 2001849 h 6507156"/>
              <a:gd name="connsiteX2952" fmla="*/ 3517283 w 9124939"/>
              <a:gd name="connsiteY2952" fmla="*/ 1955802 h 6507156"/>
              <a:gd name="connsiteX2953" fmla="*/ 3536944 w 9124939"/>
              <a:gd name="connsiteY2953" fmla="*/ 1977709 h 6507156"/>
              <a:gd name="connsiteX2954" fmla="*/ 3536944 w 9124939"/>
              <a:gd name="connsiteY2954" fmla="*/ 1986281 h 6507156"/>
              <a:gd name="connsiteX2955" fmla="*/ 3526646 w 9124939"/>
              <a:gd name="connsiteY2955" fmla="*/ 1990727 h 6507156"/>
              <a:gd name="connsiteX2956" fmla="*/ 3517283 w 9124939"/>
              <a:gd name="connsiteY2956" fmla="*/ 1976121 h 6507156"/>
              <a:gd name="connsiteX2957" fmla="*/ 3500432 w 9124939"/>
              <a:gd name="connsiteY2957" fmla="*/ 1966914 h 6507156"/>
              <a:gd name="connsiteX2958" fmla="*/ 3518220 w 9124939"/>
              <a:gd name="connsiteY2958" fmla="*/ 1966596 h 6507156"/>
              <a:gd name="connsiteX2959" fmla="*/ 3517283 w 9124939"/>
              <a:gd name="connsiteY2959" fmla="*/ 1955802 h 6507156"/>
              <a:gd name="connsiteX2960" fmla="*/ 3580011 w 9124939"/>
              <a:gd name="connsiteY2960" fmla="*/ 1892303 h 6507156"/>
              <a:gd name="connsiteX2961" fmla="*/ 3591080 w 9124939"/>
              <a:gd name="connsiteY2961" fmla="*/ 1917609 h 6507156"/>
              <a:gd name="connsiteX2962" fmla="*/ 3613218 w 9124939"/>
              <a:gd name="connsiteY2962" fmla="*/ 1916648 h 6507156"/>
              <a:gd name="connsiteX2963" fmla="*/ 3613218 w 9124939"/>
              <a:gd name="connsiteY2963" fmla="*/ 1924017 h 6507156"/>
              <a:gd name="connsiteX2964" fmla="*/ 3632194 w 9124939"/>
              <a:gd name="connsiteY2964" fmla="*/ 1933307 h 6507156"/>
              <a:gd name="connsiteX2965" fmla="*/ 3620493 w 9124939"/>
              <a:gd name="connsiteY2965" fmla="*/ 1934268 h 6507156"/>
              <a:gd name="connsiteX2966" fmla="*/ 3609423 w 9124939"/>
              <a:gd name="connsiteY2966" fmla="*/ 1948364 h 6507156"/>
              <a:gd name="connsiteX2967" fmla="*/ 3588234 w 9124939"/>
              <a:gd name="connsiteY2967" fmla="*/ 1946441 h 6507156"/>
              <a:gd name="connsiteX2968" fmla="*/ 3575583 w 9124939"/>
              <a:gd name="connsiteY2968" fmla="*/ 1961498 h 6507156"/>
              <a:gd name="connsiteX2969" fmla="*/ 3560719 w 9124939"/>
              <a:gd name="connsiteY2969" fmla="*/ 1963740 h 6507156"/>
              <a:gd name="connsiteX2970" fmla="*/ 3551231 w 9124939"/>
              <a:gd name="connsiteY2970" fmla="*/ 1948043 h 6507156"/>
              <a:gd name="connsiteX2971" fmla="*/ 3559453 w 9124939"/>
              <a:gd name="connsiteY2971" fmla="*/ 1935229 h 6507156"/>
              <a:gd name="connsiteX2972" fmla="*/ 3583806 w 9124939"/>
              <a:gd name="connsiteY2972" fmla="*/ 1940034 h 6507156"/>
              <a:gd name="connsiteX2973" fmla="*/ 3574002 w 9124939"/>
              <a:gd name="connsiteY2973" fmla="*/ 1923376 h 6507156"/>
              <a:gd name="connsiteX2974" fmla="*/ 3586652 w 9124939"/>
              <a:gd name="connsiteY2974" fmla="*/ 1919852 h 6507156"/>
              <a:gd name="connsiteX2975" fmla="*/ 3552812 w 9124939"/>
              <a:gd name="connsiteY2975" fmla="*/ 1909280 h 6507156"/>
              <a:gd name="connsiteX2976" fmla="*/ 3576217 w 9124939"/>
              <a:gd name="connsiteY2976" fmla="*/ 1905116 h 6507156"/>
              <a:gd name="connsiteX2977" fmla="*/ 3580011 w 9124939"/>
              <a:gd name="connsiteY2977" fmla="*/ 1892303 h 6507156"/>
              <a:gd name="connsiteX2978" fmla="*/ 4931770 w 9124939"/>
              <a:gd name="connsiteY2978" fmla="*/ 1871673 h 6507156"/>
              <a:gd name="connsiteX2979" fmla="*/ 4941873 w 9124939"/>
              <a:gd name="connsiteY2979" fmla="*/ 1886464 h 6507156"/>
              <a:gd name="connsiteX2980" fmla="*/ 4934464 w 9124939"/>
              <a:gd name="connsiteY2980" fmla="*/ 1897074 h 6507156"/>
              <a:gd name="connsiteX2981" fmla="*/ 4919648 w 9124939"/>
              <a:gd name="connsiteY2981" fmla="*/ 1888714 h 6507156"/>
              <a:gd name="connsiteX2982" fmla="*/ 4931770 w 9124939"/>
              <a:gd name="connsiteY2982" fmla="*/ 1871673 h 6507156"/>
              <a:gd name="connsiteX2983" fmla="*/ 5107290 w 9124939"/>
              <a:gd name="connsiteY2983" fmla="*/ 1603385 h 6507156"/>
              <a:gd name="connsiteX2984" fmla="*/ 5124435 w 9124939"/>
              <a:gd name="connsiteY2984" fmla="*/ 1606139 h 6507156"/>
              <a:gd name="connsiteX2985" fmla="*/ 5140310 w 9124939"/>
              <a:gd name="connsiteY2985" fmla="*/ 1608281 h 6507156"/>
              <a:gd name="connsiteX2986" fmla="*/ 5136182 w 9124939"/>
              <a:gd name="connsiteY2986" fmla="*/ 1612260 h 6507156"/>
              <a:gd name="connsiteX2987" fmla="*/ 5124435 w 9124939"/>
              <a:gd name="connsiteY2987" fmla="*/ 1616544 h 6507156"/>
              <a:gd name="connsiteX2988" fmla="*/ 5126657 w 9124939"/>
              <a:gd name="connsiteY2988" fmla="*/ 1626643 h 6507156"/>
              <a:gd name="connsiteX2989" fmla="*/ 5121260 w 9124939"/>
              <a:gd name="connsiteY2989" fmla="*/ 1628785 h 6507156"/>
              <a:gd name="connsiteX2990" fmla="*/ 5112687 w 9124939"/>
              <a:gd name="connsiteY2990" fmla="*/ 1616544 h 6507156"/>
              <a:gd name="connsiteX2991" fmla="*/ 5110465 w 9124939"/>
              <a:gd name="connsiteY2991" fmla="*/ 1625725 h 6507156"/>
              <a:gd name="connsiteX2992" fmla="*/ 5099035 w 9124939"/>
              <a:gd name="connsiteY2992" fmla="*/ 1619604 h 6507156"/>
              <a:gd name="connsiteX2993" fmla="*/ 5099035 w 9124939"/>
              <a:gd name="connsiteY2993" fmla="*/ 1608587 h 6507156"/>
              <a:gd name="connsiteX2994" fmla="*/ 5107290 w 9124939"/>
              <a:gd name="connsiteY2994" fmla="*/ 1603385 h 6507156"/>
              <a:gd name="connsiteX2995" fmla="*/ 6156863 w 9124939"/>
              <a:gd name="connsiteY2995" fmla="*/ 1581149 h 6507156"/>
              <a:gd name="connsiteX2996" fmla="*/ 6164652 w 9124939"/>
              <a:gd name="connsiteY2996" fmla="*/ 1589663 h 6507156"/>
              <a:gd name="connsiteX2997" fmla="*/ 6161224 w 9124939"/>
              <a:gd name="connsiteY2997" fmla="*/ 1599439 h 6507156"/>
              <a:gd name="connsiteX2998" fmla="*/ 6169014 w 9124939"/>
              <a:gd name="connsiteY2998" fmla="*/ 1608268 h 6507156"/>
              <a:gd name="connsiteX2999" fmla="*/ 6162159 w 9124939"/>
              <a:gd name="connsiteY2999" fmla="*/ 1627187 h 6507156"/>
              <a:gd name="connsiteX3000" fmla="*/ 6156551 w 9124939"/>
              <a:gd name="connsiteY3000" fmla="*/ 1610160 h 6507156"/>
              <a:gd name="connsiteX3001" fmla="*/ 6135676 w 9124939"/>
              <a:gd name="connsiteY3001" fmla="*/ 1600069 h 6507156"/>
              <a:gd name="connsiteX3002" fmla="*/ 6142530 w 9124939"/>
              <a:gd name="connsiteY3002" fmla="*/ 1585249 h 6507156"/>
              <a:gd name="connsiteX3003" fmla="*/ 6150008 w 9124939"/>
              <a:gd name="connsiteY3003" fmla="*/ 1592501 h 6507156"/>
              <a:gd name="connsiteX3004" fmla="*/ 6156863 w 9124939"/>
              <a:gd name="connsiteY3004" fmla="*/ 1581149 h 6507156"/>
              <a:gd name="connsiteX3005" fmla="*/ 6164251 w 9124939"/>
              <a:gd name="connsiteY3005" fmla="*/ 1579563 h 6507156"/>
              <a:gd name="connsiteX3006" fmla="*/ 6180126 w 9124939"/>
              <a:gd name="connsiteY3006" fmla="*/ 1583250 h 6507156"/>
              <a:gd name="connsiteX3007" fmla="*/ 6168462 w 9124939"/>
              <a:gd name="connsiteY3007" fmla="*/ 1589088 h 6507156"/>
              <a:gd name="connsiteX3008" fmla="*/ 6164251 w 9124939"/>
              <a:gd name="connsiteY3008" fmla="*/ 1579563 h 6507156"/>
              <a:gd name="connsiteX3009" fmla="*/ 3887464 w 9124939"/>
              <a:gd name="connsiteY3009" fmla="*/ 1465266 h 6507156"/>
              <a:gd name="connsiteX3010" fmla="*/ 3902069 w 9124939"/>
              <a:gd name="connsiteY3010" fmla="*/ 1482345 h 6507156"/>
              <a:gd name="connsiteX3011" fmla="*/ 3890639 w 9124939"/>
              <a:gd name="connsiteY3011" fmla="*/ 1493512 h 6507156"/>
              <a:gd name="connsiteX3012" fmla="*/ 3871906 w 9124939"/>
              <a:gd name="connsiteY3012" fmla="*/ 1493841 h 6507156"/>
              <a:gd name="connsiteX3013" fmla="*/ 3876669 w 9124939"/>
              <a:gd name="connsiteY3013" fmla="*/ 1471835 h 6507156"/>
              <a:gd name="connsiteX3014" fmla="*/ 3887464 w 9124939"/>
              <a:gd name="connsiteY3014" fmla="*/ 1465266 h 6507156"/>
              <a:gd name="connsiteX3015" fmla="*/ 4875198 w 9124939"/>
              <a:gd name="connsiteY3015" fmla="*/ 1458924 h 6507156"/>
              <a:gd name="connsiteX3016" fmla="*/ 4874563 w 9124939"/>
              <a:gd name="connsiteY3016" fmla="*/ 1481916 h 6507156"/>
              <a:gd name="connsiteX3017" fmla="*/ 4869482 w 9124939"/>
              <a:gd name="connsiteY3017" fmla="*/ 1487499 h 6507156"/>
              <a:gd name="connsiteX3018" fmla="*/ 4864085 w 9124939"/>
              <a:gd name="connsiteY3018" fmla="*/ 1475348 h 6507156"/>
              <a:gd name="connsiteX3019" fmla="*/ 4870118 w 9124939"/>
              <a:gd name="connsiteY3019" fmla="*/ 1465494 h 6507156"/>
              <a:gd name="connsiteX3020" fmla="*/ 4875198 w 9124939"/>
              <a:gd name="connsiteY3020" fmla="*/ 1458924 h 6507156"/>
              <a:gd name="connsiteX3021" fmla="*/ 3987794 w 9124939"/>
              <a:gd name="connsiteY3021" fmla="*/ 1274767 h 6507156"/>
              <a:gd name="connsiteX3022" fmla="*/ 4006608 w 9124939"/>
              <a:gd name="connsiteY3022" fmla="*/ 1296674 h 6507156"/>
              <a:gd name="connsiteX3023" fmla="*/ 4013194 w 9124939"/>
              <a:gd name="connsiteY3023" fmla="*/ 1322074 h 6507156"/>
              <a:gd name="connsiteX3024" fmla="*/ 3996573 w 9124939"/>
              <a:gd name="connsiteY3024" fmla="*/ 1322392 h 6507156"/>
              <a:gd name="connsiteX3025" fmla="*/ 3998456 w 9124939"/>
              <a:gd name="connsiteY3025" fmla="*/ 1308421 h 6507156"/>
              <a:gd name="connsiteX3026" fmla="*/ 3988734 w 9124939"/>
              <a:gd name="connsiteY3026" fmla="*/ 1293499 h 6507156"/>
              <a:gd name="connsiteX3027" fmla="*/ 3987794 w 9124939"/>
              <a:gd name="connsiteY3027" fmla="*/ 1274767 h 6507156"/>
              <a:gd name="connsiteX3028" fmla="*/ 1222367 w 9124939"/>
              <a:gd name="connsiteY3028" fmla="*/ 1271588 h 6507156"/>
              <a:gd name="connsiteX3029" fmla="*/ 1244910 w 9124939"/>
              <a:gd name="connsiteY3029" fmla="*/ 1299845 h 6507156"/>
              <a:gd name="connsiteX3030" fmla="*/ 1245863 w 9124939"/>
              <a:gd name="connsiteY3030" fmla="*/ 1317943 h 6507156"/>
              <a:gd name="connsiteX3031" fmla="*/ 1259833 w 9124939"/>
              <a:gd name="connsiteY3031" fmla="*/ 1323023 h 6507156"/>
              <a:gd name="connsiteX3032" fmla="*/ 1250625 w 9124939"/>
              <a:gd name="connsiteY3032" fmla="*/ 1341120 h 6507156"/>
              <a:gd name="connsiteX3033" fmla="*/ 1265230 w 9124939"/>
              <a:gd name="connsiteY3033" fmla="*/ 1351280 h 6507156"/>
              <a:gd name="connsiteX3034" fmla="*/ 1280153 w 9124939"/>
              <a:gd name="connsiteY3034" fmla="*/ 1352233 h 6507156"/>
              <a:gd name="connsiteX3035" fmla="*/ 1285550 w 9124939"/>
              <a:gd name="connsiteY3035" fmla="*/ 1366203 h 6507156"/>
              <a:gd name="connsiteX3036" fmla="*/ 1302378 w 9124939"/>
              <a:gd name="connsiteY3036" fmla="*/ 1372235 h 6507156"/>
              <a:gd name="connsiteX3037" fmla="*/ 1301425 w 9124939"/>
              <a:gd name="connsiteY3037" fmla="*/ 1355090 h 6507156"/>
              <a:gd name="connsiteX3038" fmla="*/ 1307458 w 9124939"/>
              <a:gd name="connsiteY3038" fmla="*/ 1344613 h 6507156"/>
              <a:gd name="connsiteX3039" fmla="*/ 1321428 w 9124939"/>
              <a:gd name="connsiteY3039" fmla="*/ 1350963 h 6507156"/>
              <a:gd name="connsiteX3040" fmla="*/ 1345240 w 9124939"/>
              <a:gd name="connsiteY3040" fmla="*/ 1316038 h 6507156"/>
              <a:gd name="connsiteX3041" fmla="*/ 1374133 w 9124939"/>
              <a:gd name="connsiteY3041" fmla="*/ 1317625 h 6507156"/>
              <a:gd name="connsiteX3042" fmla="*/ 1378260 w 9124939"/>
              <a:gd name="connsiteY3042" fmla="*/ 1329373 h 6507156"/>
              <a:gd name="connsiteX3043" fmla="*/ 1357305 w 9124939"/>
              <a:gd name="connsiteY3043" fmla="*/ 1335723 h 6507156"/>
              <a:gd name="connsiteX3044" fmla="*/ 1340477 w 9124939"/>
              <a:gd name="connsiteY3044" fmla="*/ 1342390 h 6507156"/>
              <a:gd name="connsiteX3045" fmla="*/ 1344923 w 9124939"/>
              <a:gd name="connsiteY3045" fmla="*/ 1362393 h 6507156"/>
              <a:gd name="connsiteX3046" fmla="*/ 1317300 w 9124939"/>
              <a:gd name="connsiteY3046" fmla="*/ 1379220 h 6507156"/>
              <a:gd name="connsiteX3047" fmla="*/ 1329048 w 9124939"/>
              <a:gd name="connsiteY3047" fmla="*/ 1391920 h 6507156"/>
              <a:gd name="connsiteX3048" fmla="*/ 1329365 w 9124939"/>
              <a:gd name="connsiteY3048" fmla="*/ 1401445 h 6507156"/>
              <a:gd name="connsiteX3049" fmla="*/ 1338890 w 9124939"/>
              <a:gd name="connsiteY3049" fmla="*/ 1399540 h 6507156"/>
              <a:gd name="connsiteX3050" fmla="*/ 1345240 w 9124939"/>
              <a:gd name="connsiteY3050" fmla="*/ 1415098 h 6507156"/>
              <a:gd name="connsiteX3051" fmla="*/ 1365243 w 9124939"/>
              <a:gd name="connsiteY3051" fmla="*/ 1398905 h 6507156"/>
              <a:gd name="connsiteX3052" fmla="*/ 1370323 w 9124939"/>
              <a:gd name="connsiteY3052" fmla="*/ 1401128 h 6507156"/>
              <a:gd name="connsiteX3053" fmla="*/ 1374450 w 9124939"/>
              <a:gd name="connsiteY3053" fmla="*/ 1451610 h 6507156"/>
              <a:gd name="connsiteX3054" fmla="*/ 1347780 w 9124939"/>
              <a:gd name="connsiteY3054" fmla="*/ 1467803 h 6507156"/>
              <a:gd name="connsiteX3055" fmla="*/ 1355718 w 9124939"/>
              <a:gd name="connsiteY3055" fmla="*/ 1478915 h 6507156"/>
              <a:gd name="connsiteX3056" fmla="*/ 1366830 w 9124939"/>
              <a:gd name="connsiteY3056" fmla="*/ 1469390 h 6507156"/>
              <a:gd name="connsiteX3057" fmla="*/ 1397628 w 9124939"/>
              <a:gd name="connsiteY3057" fmla="*/ 1459865 h 6507156"/>
              <a:gd name="connsiteX3058" fmla="*/ 1403978 w 9124939"/>
              <a:gd name="connsiteY3058" fmla="*/ 1463993 h 6507156"/>
              <a:gd name="connsiteX3059" fmla="*/ 1398898 w 9124939"/>
              <a:gd name="connsiteY3059" fmla="*/ 1479550 h 6507156"/>
              <a:gd name="connsiteX3060" fmla="*/ 1403025 w 9124939"/>
              <a:gd name="connsiteY3060" fmla="*/ 1493520 h 6507156"/>
              <a:gd name="connsiteX3061" fmla="*/ 1410328 w 9124939"/>
              <a:gd name="connsiteY3061" fmla="*/ 1495743 h 6507156"/>
              <a:gd name="connsiteX3062" fmla="*/ 1409692 w 9124939"/>
              <a:gd name="connsiteY3062" fmla="*/ 1511300 h 6507156"/>
              <a:gd name="connsiteX3063" fmla="*/ 1421440 w 9124939"/>
              <a:gd name="connsiteY3063" fmla="*/ 1510030 h 6507156"/>
              <a:gd name="connsiteX3064" fmla="*/ 1423028 w 9124939"/>
              <a:gd name="connsiteY3064" fmla="*/ 1488123 h 6507156"/>
              <a:gd name="connsiteX3065" fmla="*/ 1430648 w 9124939"/>
              <a:gd name="connsiteY3065" fmla="*/ 1475423 h 6507156"/>
              <a:gd name="connsiteX3066" fmla="*/ 1444300 w 9124939"/>
              <a:gd name="connsiteY3066" fmla="*/ 1494155 h 6507156"/>
              <a:gd name="connsiteX3067" fmla="*/ 1443665 w 9124939"/>
              <a:gd name="connsiteY3067" fmla="*/ 1509078 h 6507156"/>
              <a:gd name="connsiteX3068" fmla="*/ 1461445 w 9124939"/>
              <a:gd name="connsiteY3068" fmla="*/ 1503363 h 6507156"/>
              <a:gd name="connsiteX3069" fmla="*/ 1450968 w 9124939"/>
              <a:gd name="connsiteY3069" fmla="*/ 1518285 h 6507156"/>
              <a:gd name="connsiteX3070" fmla="*/ 1462715 w 9124939"/>
              <a:gd name="connsiteY3070" fmla="*/ 1528762 h 6507156"/>
              <a:gd name="connsiteX3071" fmla="*/ 1458905 w 9124939"/>
              <a:gd name="connsiteY3071" fmla="*/ 1559243 h 6507156"/>
              <a:gd name="connsiteX3072" fmla="*/ 1443983 w 9124939"/>
              <a:gd name="connsiteY3072" fmla="*/ 1573213 h 6507156"/>
              <a:gd name="connsiteX3073" fmla="*/ 1458905 w 9124939"/>
              <a:gd name="connsiteY3073" fmla="*/ 1576388 h 6507156"/>
              <a:gd name="connsiteX3074" fmla="*/ 1462397 w 9124939"/>
              <a:gd name="connsiteY3074" fmla="*/ 1599248 h 6507156"/>
              <a:gd name="connsiteX3075" fmla="*/ 1466207 w 9124939"/>
              <a:gd name="connsiteY3075" fmla="*/ 1587500 h 6507156"/>
              <a:gd name="connsiteX3076" fmla="*/ 1478908 w 9124939"/>
              <a:gd name="connsiteY3076" fmla="*/ 1586547 h 6507156"/>
              <a:gd name="connsiteX3077" fmla="*/ 1484305 w 9124939"/>
              <a:gd name="connsiteY3077" fmla="*/ 1598295 h 6507156"/>
              <a:gd name="connsiteX3078" fmla="*/ 1466525 w 9124939"/>
              <a:gd name="connsiteY3078" fmla="*/ 1607820 h 6507156"/>
              <a:gd name="connsiteX3079" fmla="*/ 1477320 w 9124939"/>
              <a:gd name="connsiteY3079" fmla="*/ 1606550 h 6507156"/>
              <a:gd name="connsiteX3080" fmla="*/ 1476368 w 9124939"/>
              <a:gd name="connsiteY3080" fmla="*/ 1626552 h 6507156"/>
              <a:gd name="connsiteX3081" fmla="*/ 1459223 w 9124939"/>
              <a:gd name="connsiteY3081" fmla="*/ 1627822 h 6507156"/>
              <a:gd name="connsiteX3082" fmla="*/ 1445888 w 9124939"/>
              <a:gd name="connsiteY3082" fmla="*/ 1641792 h 6507156"/>
              <a:gd name="connsiteX3083" fmla="*/ 1455413 w 9124939"/>
              <a:gd name="connsiteY3083" fmla="*/ 1655127 h 6507156"/>
              <a:gd name="connsiteX3084" fmla="*/ 1443030 w 9124939"/>
              <a:gd name="connsiteY3084" fmla="*/ 1670050 h 6507156"/>
              <a:gd name="connsiteX3085" fmla="*/ 1441760 w 9124939"/>
              <a:gd name="connsiteY3085" fmla="*/ 1683702 h 6507156"/>
              <a:gd name="connsiteX3086" fmla="*/ 1430330 w 9124939"/>
              <a:gd name="connsiteY3086" fmla="*/ 1684972 h 6507156"/>
              <a:gd name="connsiteX3087" fmla="*/ 1421123 w 9124939"/>
              <a:gd name="connsiteY3087" fmla="*/ 1696402 h 6507156"/>
              <a:gd name="connsiteX3088" fmla="*/ 1412550 w 9124939"/>
              <a:gd name="connsiteY3088" fmla="*/ 1701165 h 6507156"/>
              <a:gd name="connsiteX3089" fmla="*/ 1406835 w 9124939"/>
              <a:gd name="connsiteY3089" fmla="*/ 1684020 h 6507156"/>
              <a:gd name="connsiteX3090" fmla="*/ 1391913 w 9124939"/>
              <a:gd name="connsiteY3090" fmla="*/ 1664335 h 6507156"/>
              <a:gd name="connsiteX3091" fmla="*/ 1385563 w 9124939"/>
              <a:gd name="connsiteY3091" fmla="*/ 1678305 h 6507156"/>
              <a:gd name="connsiteX3092" fmla="*/ 1394453 w 9124939"/>
              <a:gd name="connsiteY3092" fmla="*/ 1690687 h 6507156"/>
              <a:gd name="connsiteX3093" fmla="*/ 1395723 w 9124939"/>
              <a:gd name="connsiteY3093" fmla="*/ 1698942 h 6507156"/>
              <a:gd name="connsiteX3094" fmla="*/ 1380800 w 9124939"/>
              <a:gd name="connsiteY3094" fmla="*/ 1707515 h 6507156"/>
              <a:gd name="connsiteX3095" fmla="*/ 1378895 w 9124939"/>
              <a:gd name="connsiteY3095" fmla="*/ 1728787 h 6507156"/>
              <a:gd name="connsiteX3096" fmla="*/ 1407153 w 9124939"/>
              <a:gd name="connsiteY3096" fmla="*/ 1713547 h 6507156"/>
              <a:gd name="connsiteX3097" fmla="*/ 1411598 w 9124939"/>
              <a:gd name="connsiteY3097" fmla="*/ 1717675 h 6507156"/>
              <a:gd name="connsiteX3098" fmla="*/ 1389690 w 9124939"/>
              <a:gd name="connsiteY3098" fmla="*/ 1737995 h 6507156"/>
              <a:gd name="connsiteX3099" fmla="*/ 1372863 w 9124939"/>
              <a:gd name="connsiteY3099" fmla="*/ 1770698 h 6507156"/>
              <a:gd name="connsiteX3100" fmla="*/ 1349685 w 9124939"/>
              <a:gd name="connsiteY3100" fmla="*/ 1773237 h 6507156"/>
              <a:gd name="connsiteX3101" fmla="*/ 1336033 w 9124939"/>
              <a:gd name="connsiteY3101" fmla="*/ 1804670 h 6507156"/>
              <a:gd name="connsiteX3102" fmla="*/ 1314760 w 9124939"/>
              <a:gd name="connsiteY3102" fmla="*/ 1810385 h 6507156"/>
              <a:gd name="connsiteX3103" fmla="*/ 1311585 w 9124939"/>
              <a:gd name="connsiteY3103" fmla="*/ 1806257 h 6507156"/>
              <a:gd name="connsiteX3104" fmla="*/ 1322380 w 9124939"/>
              <a:gd name="connsiteY3104" fmla="*/ 1801813 h 6507156"/>
              <a:gd name="connsiteX3105" fmla="*/ 1325555 w 9124939"/>
              <a:gd name="connsiteY3105" fmla="*/ 1792287 h 6507156"/>
              <a:gd name="connsiteX3106" fmla="*/ 1317935 w 9124939"/>
              <a:gd name="connsiteY3106" fmla="*/ 1784032 h 6507156"/>
              <a:gd name="connsiteX3107" fmla="*/ 1316665 w 9124939"/>
              <a:gd name="connsiteY3107" fmla="*/ 1765300 h 6507156"/>
              <a:gd name="connsiteX3108" fmla="*/ 1301743 w 9124939"/>
              <a:gd name="connsiteY3108" fmla="*/ 1763077 h 6507156"/>
              <a:gd name="connsiteX3109" fmla="*/ 1297933 w 9124939"/>
              <a:gd name="connsiteY3109" fmla="*/ 1772602 h 6507156"/>
              <a:gd name="connsiteX3110" fmla="*/ 1301108 w 9124939"/>
              <a:gd name="connsiteY3110" fmla="*/ 1782127 h 6507156"/>
              <a:gd name="connsiteX3111" fmla="*/ 1293805 w 9124939"/>
              <a:gd name="connsiteY3111" fmla="*/ 1791653 h 6507156"/>
              <a:gd name="connsiteX3112" fmla="*/ 1269675 w 9124939"/>
              <a:gd name="connsiteY3112" fmla="*/ 1799272 h 6507156"/>
              <a:gd name="connsiteX3113" fmla="*/ 1256975 w 9124939"/>
              <a:gd name="connsiteY3113" fmla="*/ 1823403 h 6507156"/>
              <a:gd name="connsiteX3114" fmla="*/ 1204588 w 9124939"/>
              <a:gd name="connsiteY3114" fmla="*/ 1877695 h 6507156"/>
              <a:gd name="connsiteX3115" fmla="*/ 1181093 w 9124939"/>
              <a:gd name="connsiteY3115" fmla="*/ 1878965 h 6507156"/>
              <a:gd name="connsiteX3116" fmla="*/ 1157280 w 9124939"/>
              <a:gd name="connsiteY3116" fmla="*/ 1892935 h 6507156"/>
              <a:gd name="connsiteX3117" fmla="*/ 1129658 w 9124939"/>
              <a:gd name="connsiteY3117" fmla="*/ 1887855 h 6507156"/>
              <a:gd name="connsiteX3118" fmla="*/ 1134103 w 9124939"/>
              <a:gd name="connsiteY3118" fmla="*/ 1911350 h 6507156"/>
              <a:gd name="connsiteX3119" fmla="*/ 1083620 w 9124939"/>
              <a:gd name="connsiteY3119" fmla="*/ 1931353 h 6507156"/>
              <a:gd name="connsiteX3120" fmla="*/ 1046790 w 9124939"/>
              <a:gd name="connsiteY3120" fmla="*/ 1985645 h 6507156"/>
              <a:gd name="connsiteX3121" fmla="*/ 949317 w 9124939"/>
              <a:gd name="connsiteY3121" fmla="*/ 1987550 h 6507156"/>
              <a:gd name="connsiteX3122" fmla="*/ 923917 w 9124939"/>
              <a:gd name="connsiteY3122" fmla="*/ 1973263 h 6507156"/>
              <a:gd name="connsiteX3123" fmla="*/ 855972 w 9124939"/>
              <a:gd name="connsiteY3123" fmla="*/ 1961197 h 6507156"/>
              <a:gd name="connsiteX3124" fmla="*/ 829620 w 9124939"/>
              <a:gd name="connsiteY3124" fmla="*/ 1944370 h 6507156"/>
              <a:gd name="connsiteX3125" fmla="*/ 790250 w 9124939"/>
              <a:gd name="connsiteY3125" fmla="*/ 1912938 h 6507156"/>
              <a:gd name="connsiteX3126" fmla="*/ 764850 w 9124939"/>
              <a:gd name="connsiteY3126" fmla="*/ 1909127 h 6507156"/>
              <a:gd name="connsiteX3127" fmla="*/ 745800 w 9124939"/>
              <a:gd name="connsiteY3127" fmla="*/ 1900873 h 6507156"/>
              <a:gd name="connsiteX3128" fmla="*/ 752785 w 9124939"/>
              <a:gd name="connsiteY3128" fmla="*/ 1894523 h 6507156"/>
              <a:gd name="connsiteX3129" fmla="*/ 749610 w 9124939"/>
              <a:gd name="connsiteY3129" fmla="*/ 1874520 h 6507156"/>
              <a:gd name="connsiteX3130" fmla="*/ 722305 w 9124939"/>
              <a:gd name="connsiteY3130" fmla="*/ 1903095 h 6507156"/>
              <a:gd name="connsiteX3131" fmla="*/ 709605 w 9124939"/>
              <a:gd name="connsiteY3131" fmla="*/ 1896111 h 6507156"/>
              <a:gd name="connsiteX3132" fmla="*/ 681030 w 9124939"/>
              <a:gd name="connsiteY3132" fmla="*/ 1896428 h 6507156"/>
              <a:gd name="connsiteX3133" fmla="*/ 659122 w 9124939"/>
              <a:gd name="connsiteY3133" fmla="*/ 1905000 h 6507156"/>
              <a:gd name="connsiteX3134" fmla="*/ 637532 w 9124939"/>
              <a:gd name="connsiteY3134" fmla="*/ 1896745 h 6507156"/>
              <a:gd name="connsiteX3135" fmla="*/ 617530 w 9124939"/>
              <a:gd name="connsiteY3135" fmla="*/ 1905317 h 6507156"/>
              <a:gd name="connsiteX3136" fmla="*/ 603560 w 9124939"/>
              <a:gd name="connsiteY3136" fmla="*/ 1885315 h 6507156"/>
              <a:gd name="connsiteX3137" fmla="*/ 618165 w 9124939"/>
              <a:gd name="connsiteY3137" fmla="*/ 1872615 h 6507156"/>
              <a:gd name="connsiteX3138" fmla="*/ 599115 w 9124939"/>
              <a:gd name="connsiteY3138" fmla="*/ 1858963 h 6507156"/>
              <a:gd name="connsiteX3139" fmla="*/ 602290 w 9124939"/>
              <a:gd name="connsiteY3139" fmla="*/ 1852613 h 6507156"/>
              <a:gd name="connsiteX3140" fmla="*/ 628007 w 9124939"/>
              <a:gd name="connsiteY3140" fmla="*/ 1864360 h 6507156"/>
              <a:gd name="connsiteX3141" fmla="*/ 658170 w 9124939"/>
              <a:gd name="connsiteY3141" fmla="*/ 1859597 h 6507156"/>
              <a:gd name="connsiteX3142" fmla="*/ 688650 w 9124939"/>
              <a:gd name="connsiteY3142" fmla="*/ 1822450 h 6507156"/>
              <a:gd name="connsiteX3143" fmla="*/ 696270 w 9124939"/>
              <a:gd name="connsiteY3143" fmla="*/ 1805622 h 6507156"/>
              <a:gd name="connsiteX3144" fmla="*/ 716907 w 9124939"/>
              <a:gd name="connsiteY3144" fmla="*/ 1781175 h 6507156"/>
              <a:gd name="connsiteX3145" fmla="*/ 702302 w 9124939"/>
              <a:gd name="connsiteY3145" fmla="*/ 1783080 h 6507156"/>
              <a:gd name="connsiteX3146" fmla="*/ 665155 w 9124939"/>
              <a:gd name="connsiteY3146" fmla="*/ 1790065 h 6507156"/>
              <a:gd name="connsiteX3147" fmla="*/ 660710 w 9124939"/>
              <a:gd name="connsiteY3147" fmla="*/ 1781492 h 6507156"/>
              <a:gd name="connsiteX3148" fmla="*/ 671505 w 9124939"/>
              <a:gd name="connsiteY3148" fmla="*/ 1771967 h 6507156"/>
              <a:gd name="connsiteX3149" fmla="*/ 675632 w 9124939"/>
              <a:gd name="connsiteY3149" fmla="*/ 1759267 h 6507156"/>
              <a:gd name="connsiteX3150" fmla="*/ 688015 w 9124939"/>
              <a:gd name="connsiteY3150" fmla="*/ 1737360 h 6507156"/>
              <a:gd name="connsiteX3151" fmla="*/ 668965 w 9124939"/>
              <a:gd name="connsiteY3151" fmla="*/ 1738312 h 6507156"/>
              <a:gd name="connsiteX3152" fmla="*/ 657217 w 9124939"/>
              <a:gd name="connsiteY3152" fmla="*/ 1746885 h 6507156"/>
              <a:gd name="connsiteX3153" fmla="*/ 648645 w 9124939"/>
              <a:gd name="connsiteY3153" fmla="*/ 1739265 h 6507156"/>
              <a:gd name="connsiteX3154" fmla="*/ 636262 w 9124939"/>
              <a:gd name="connsiteY3154" fmla="*/ 1744027 h 6507156"/>
              <a:gd name="connsiteX3155" fmla="*/ 635945 w 9124939"/>
              <a:gd name="connsiteY3155" fmla="*/ 1716405 h 6507156"/>
              <a:gd name="connsiteX3156" fmla="*/ 623880 w 9124939"/>
              <a:gd name="connsiteY3156" fmla="*/ 1684972 h 6507156"/>
              <a:gd name="connsiteX3157" fmla="*/ 605782 w 9124939"/>
              <a:gd name="connsiteY3157" fmla="*/ 1684020 h 6507156"/>
              <a:gd name="connsiteX3158" fmla="*/ 589272 w 9124939"/>
              <a:gd name="connsiteY3158" fmla="*/ 1689417 h 6507156"/>
              <a:gd name="connsiteX3159" fmla="*/ 556252 w 9124939"/>
              <a:gd name="connsiteY3159" fmla="*/ 1677035 h 6507156"/>
              <a:gd name="connsiteX3160" fmla="*/ 529900 w 9124939"/>
              <a:gd name="connsiteY3160" fmla="*/ 1691005 h 6507156"/>
              <a:gd name="connsiteX3161" fmla="*/ 522597 w 9124939"/>
              <a:gd name="connsiteY3161" fmla="*/ 1685925 h 6507156"/>
              <a:gd name="connsiteX3162" fmla="*/ 514025 w 9124939"/>
              <a:gd name="connsiteY3162" fmla="*/ 1698625 h 6507156"/>
              <a:gd name="connsiteX3163" fmla="*/ 492117 w 9124939"/>
              <a:gd name="connsiteY3163" fmla="*/ 1701800 h 6507156"/>
              <a:gd name="connsiteX3164" fmla="*/ 484180 w 9124939"/>
              <a:gd name="connsiteY3164" fmla="*/ 1690687 h 6507156"/>
              <a:gd name="connsiteX3165" fmla="*/ 499102 w 9124939"/>
              <a:gd name="connsiteY3165" fmla="*/ 1671320 h 6507156"/>
              <a:gd name="connsiteX3166" fmla="*/ 541330 w 9124939"/>
              <a:gd name="connsiteY3166" fmla="*/ 1658302 h 6507156"/>
              <a:gd name="connsiteX3167" fmla="*/ 585462 w 9124939"/>
              <a:gd name="connsiteY3167" fmla="*/ 1647507 h 6507156"/>
              <a:gd name="connsiteX3168" fmla="*/ 589590 w 9124939"/>
              <a:gd name="connsiteY3168" fmla="*/ 1633537 h 6507156"/>
              <a:gd name="connsiteX3169" fmla="*/ 597210 w 9124939"/>
              <a:gd name="connsiteY3169" fmla="*/ 1630362 h 6507156"/>
              <a:gd name="connsiteX3170" fmla="*/ 601337 w 9124939"/>
              <a:gd name="connsiteY3170" fmla="*/ 1642110 h 6507156"/>
              <a:gd name="connsiteX3171" fmla="*/ 611815 w 9124939"/>
              <a:gd name="connsiteY3171" fmla="*/ 1630362 h 6507156"/>
              <a:gd name="connsiteX3172" fmla="*/ 623562 w 9124939"/>
              <a:gd name="connsiteY3172" fmla="*/ 1625918 h 6507156"/>
              <a:gd name="connsiteX3173" fmla="*/ 634357 w 9124939"/>
              <a:gd name="connsiteY3173" fmla="*/ 1639570 h 6507156"/>
              <a:gd name="connsiteX3174" fmla="*/ 676585 w 9124939"/>
              <a:gd name="connsiteY3174" fmla="*/ 1640205 h 6507156"/>
              <a:gd name="connsiteX3175" fmla="*/ 696270 w 9124939"/>
              <a:gd name="connsiteY3175" fmla="*/ 1594802 h 6507156"/>
              <a:gd name="connsiteX3176" fmla="*/ 686745 w 9124939"/>
              <a:gd name="connsiteY3176" fmla="*/ 1593533 h 6507156"/>
              <a:gd name="connsiteX3177" fmla="*/ 671187 w 9124939"/>
              <a:gd name="connsiteY3177" fmla="*/ 1613852 h 6507156"/>
              <a:gd name="connsiteX3178" fmla="*/ 644517 w 9124939"/>
              <a:gd name="connsiteY3178" fmla="*/ 1609725 h 6507156"/>
              <a:gd name="connsiteX3179" fmla="*/ 629595 w 9124939"/>
              <a:gd name="connsiteY3179" fmla="*/ 1611312 h 6507156"/>
              <a:gd name="connsiteX3180" fmla="*/ 622292 w 9124939"/>
              <a:gd name="connsiteY3180" fmla="*/ 1599565 h 6507156"/>
              <a:gd name="connsiteX3181" fmla="*/ 687380 w 9124939"/>
              <a:gd name="connsiteY3181" fmla="*/ 1532890 h 6507156"/>
              <a:gd name="connsiteX3182" fmla="*/ 665155 w 9124939"/>
              <a:gd name="connsiteY3182" fmla="*/ 1529715 h 6507156"/>
              <a:gd name="connsiteX3183" fmla="*/ 654360 w 9124939"/>
              <a:gd name="connsiteY3183" fmla="*/ 1539240 h 6507156"/>
              <a:gd name="connsiteX3184" fmla="*/ 641660 w 9124939"/>
              <a:gd name="connsiteY3184" fmla="*/ 1533208 h 6507156"/>
              <a:gd name="connsiteX3185" fmla="*/ 639120 w 9124939"/>
              <a:gd name="connsiteY3185" fmla="*/ 1509713 h 6507156"/>
              <a:gd name="connsiteX3186" fmla="*/ 614990 w 9124939"/>
              <a:gd name="connsiteY3186" fmla="*/ 1517650 h 6507156"/>
              <a:gd name="connsiteX3187" fmla="*/ 603560 w 9124939"/>
              <a:gd name="connsiteY3187" fmla="*/ 1506855 h 6507156"/>
              <a:gd name="connsiteX3188" fmla="*/ 582287 w 9124939"/>
              <a:gd name="connsiteY3188" fmla="*/ 1499870 h 6507156"/>
              <a:gd name="connsiteX3189" fmla="*/ 554030 w 9124939"/>
              <a:gd name="connsiteY3189" fmla="*/ 1528445 h 6507156"/>
              <a:gd name="connsiteX3190" fmla="*/ 491800 w 9124939"/>
              <a:gd name="connsiteY3190" fmla="*/ 1542733 h 6507156"/>
              <a:gd name="connsiteX3191" fmla="*/ 461002 w 9124939"/>
              <a:gd name="connsiteY3191" fmla="*/ 1533525 h 6507156"/>
              <a:gd name="connsiteX3192" fmla="*/ 432110 w 9124939"/>
              <a:gd name="connsiteY3192" fmla="*/ 1541145 h 6507156"/>
              <a:gd name="connsiteX3193" fmla="*/ 423855 w 9124939"/>
              <a:gd name="connsiteY3193" fmla="*/ 1534795 h 6507156"/>
              <a:gd name="connsiteX3194" fmla="*/ 441317 w 9124939"/>
              <a:gd name="connsiteY3194" fmla="*/ 1521143 h 6507156"/>
              <a:gd name="connsiteX3195" fmla="*/ 445762 w 9124939"/>
              <a:gd name="connsiteY3195" fmla="*/ 1496060 h 6507156"/>
              <a:gd name="connsiteX3196" fmla="*/ 490212 w 9124939"/>
              <a:gd name="connsiteY3196" fmla="*/ 1524953 h 6507156"/>
              <a:gd name="connsiteX3197" fmla="*/ 499737 w 9124939"/>
              <a:gd name="connsiteY3197" fmla="*/ 1521777 h 6507156"/>
              <a:gd name="connsiteX3198" fmla="*/ 482910 w 9124939"/>
              <a:gd name="connsiteY3198" fmla="*/ 1508125 h 6507156"/>
              <a:gd name="connsiteX3199" fmla="*/ 495292 w 9124939"/>
              <a:gd name="connsiteY3199" fmla="*/ 1498600 h 6507156"/>
              <a:gd name="connsiteX3200" fmla="*/ 474972 w 9124939"/>
              <a:gd name="connsiteY3200" fmla="*/ 1488123 h 6507156"/>
              <a:gd name="connsiteX3201" fmla="*/ 464495 w 9124939"/>
              <a:gd name="connsiteY3201" fmla="*/ 1471613 h 6507156"/>
              <a:gd name="connsiteX3202" fmla="*/ 464495 w 9124939"/>
              <a:gd name="connsiteY3202" fmla="*/ 1459865 h 6507156"/>
              <a:gd name="connsiteX3203" fmla="*/ 513390 w 9124939"/>
              <a:gd name="connsiteY3203" fmla="*/ 1479233 h 6507156"/>
              <a:gd name="connsiteX3204" fmla="*/ 516565 w 9124939"/>
              <a:gd name="connsiteY3204" fmla="*/ 1500505 h 6507156"/>
              <a:gd name="connsiteX3205" fmla="*/ 553712 w 9124939"/>
              <a:gd name="connsiteY3205" fmla="*/ 1485265 h 6507156"/>
              <a:gd name="connsiteX3206" fmla="*/ 534345 w 9124939"/>
              <a:gd name="connsiteY3206" fmla="*/ 1478280 h 6507156"/>
              <a:gd name="connsiteX3207" fmla="*/ 549902 w 9124939"/>
              <a:gd name="connsiteY3207" fmla="*/ 1462405 h 6507156"/>
              <a:gd name="connsiteX3208" fmla="*/ 520375 w 9124939"/>
              <a:gd name="connsiteY3208" fmla="*/ 1468755 h 6507156"/>
              <a:gd name="connsiteX3209" fmla="*/ 498150 w 9124939"/>
              <a:gd name="connsiteY3209" fmla="*/ 1440498 h 6507156"/>
              <a:gd name="connsiteX3210" fmla="*/ 500055 w 9124939"/>
              <a:gd name="connsiteY3210" fmla="*/ 1434148 h 6507156"/>
              <a:gd name="connsiteX3211" fmla="*/ 524502 w 9124939"/>
              <a:gd name="connsiteY3211" fmla="*/ 1446848 h 6507156"/>
              <a:gd name="connsiteX3212" fmla="*/ 526725 w 9124939"/>
              <a:gd name="connsiteY3212" fmla="*/ 1441450 h 6507156"/>
              <a:gd name="connsiteX3213" fmla="*/ 489260 w 9124939"/>
              <a:gd name="connsiteY3213" fmla="*/ 1400493 h 6507156"/>
              <a:gd name="connsiteX3214" fmla="*/ 518787 w 9124939"/>
              <a:gd name="connsiteY3214" fmla="*/ 1415098 h 6507156"/>
              <a:gd name="connsiteX3215" fmla="*/ 530535 w 9124939"/>
              <a:gd name="connsiteY3215" fmla="*/ 1411923 h 6507156"/>
              <a:gd name="connsiteX3216" fmla="*/ 507357 w 9124939"/>
              <a:gd name="connsiteY3216" fmla="*/ 1394143 h 6507156"/>
              <a:gd name="connsiteX3217" fmla="*/ 516565 w 9124939"/>
              <a:gd name="connsiteY3217" fmla="*/ 1390968 h 6507156"/>
              <a:gd name="connsiteX3218" fmla="*/ 529582 w 9124939"/>
              <a:gd name="connsiteY3218" fmla="*/ 1405573 h 6507156"/>
              <a:gd name="connsiteX3219" fmla="*/ 540695 w 9124939"/>
              <a:gd name="connsiteY3219" fmla="*/ 1397000 h 6507156"/>
              <a:gd name="connsiteX3220" fmla="*/ 515295 w 9124939"/>
              <a:gd name="connsiteY3220" fmla="*/ 1380173 h 6507156"/>
              <a:gd name="connsiteX3221" fmla="*/ 524820 w 9124939"/>
              <a:gd name="connsiteY3221" fmla="*/ 1366520 h 6507156"/>
              <a:gd name="connsiteX3222" fmla="*/ 566412 w 9124939"/>
              <a:gd name="connsiteY3222" fmla="*/ 1392555 h 6507156"/>
              <a:gd name="connsiteX3223" fmla="*/ 564507 w 9124939"/>
              <a:gd name="connsiteY3223" fmla="*/ 1411288 h 6507156"/>
              <a:gd name="connsiteX3224" fmla="*/ 584827 w 9124939"/>
              <a:gd name="connsiteY3224" fmla="*/ 1420495 h 6507156"/>
              <a:gd name="connsiteX3225" fmla="*/ 591812 w 9124939"/>
              <a:gd name="connsiteY3225" fmla="*/ 1410335 h 6507156"/>
              <a:gd name="connsiteX3226" fmla="*/ 602290 w 9124939"/>
              <a:gd name="connsiteY3226" fmla="*/ 1414145 h 6507156"/>
              <a:gd name="connsiteX3227" fmla="*/ 599432 w 9124939"/>
              <a:gd name="connsiteY3227" fmla="*/ 1437640 h 6507156"/>
              <a:gd name="connsiteX3228" fmla="*/ 602607 w 9124939"/>
              <a:gd name="connsiteY3228" fmla="*/ 1450975 h 6507156"/>
              <a:gd name="connsiteX3229" fmla="*/ 612450 w 9124939"/>
              <a:gd name="connsiteY3229" fmla="*/ 1438275 h 6507156"/>
              <a:gd name="connsiteX3230" fmla="*/ 620705 w 9124939"/>
              <a:gd name="connsiteY3230" fmla="*/ 1453198 h 6507156"/>
              <a:gd name="connsiteX3231" fmla="*/ 632452 w 9124939"/>
              <a:gd name="connsiteY3231" fmla="*/ 1440498 h 6507156"/>
              <a:gd name="connsiteX3232" fmla="*/ 624832 w 9124939"/>
              <a:gd name="connsiteY3232" fmla="*/ 1410018 h 6507156"/>
              <a:gd name="connsiteX3233" fmla="*/ 634357 w 9124939"/>
              <a:gd name="connsiteY3233" fmla="*/ 1393190 h 6507156"/>
              <a:gd name="connsiteX3234" fmla="*/ 616260 w 9124939"/>
              <a:gd name="connsiteY3234" fmla="*/ 1390968 h 6507156"/>
              <a:gd name="connsiteX3235" fmla="*/ 578795 w 9124939"/>
              <a:gd name="connsiteY3235" fmla="*/ 1361758 h 6507156"/>
              <a:gd name="connsiteX3236" fmla="*/ 592447 w 9124939"/>
              <a:gd name="connsiteY3236" fmla="*/ 1353503 h 6507156"/>
              <a:gd name="connsiteX3237" fmla="*/ 615942 w 9124939"/>
              <a:gd name="connsiteY3237" fmla="*/ 1357313 h 6507156"/>
              <a:gd name="connsiteX3238" fmla="*/ 624197 w 9124939"/>
              <a:gd name="connsiteY3238" fmla="*/ 1354138 h 6507156"/>
              <a:gd name="connsiteX3239" fmla="*/ 609275 w 9124939"/>
              <a:gd name="connsiteY3239" fmla="*/ 1339215 h 6507156"/>
              <a:gd name="connsiteX3240" fmla="*/ 611180 w 9124939"/>
              <a:gd name="connsiteY3240" fmla="*/ 1331278 h 6507156"/>
              <a:gd name="connsiteX3241" fmla="*/ 575302 w 9124939"/>
              <a:gd name="connsiteY3241" fmla="*/ 1333183 h 6507156"/>
              <a:gd name="connsiteX3242" fmla="*/ 567047 w 9124939"/>
              <a:gd name="connsiteY3242" fmla="*/ 1344930 h 6507156"/>
              <a:gd name="connsiteX3243" fmla="*/ 558475 w 9124939"/>
              <a:gd name="connsiteY3243" fmla="*/ 1334770 h 6507156"/>
              <a:gd name="connsiteX3244" fmla="*/ 563555 w 9124939"/>
              <a:gd name="connsiteY3244" fmla="*/ 1329373 h 6507156"/>
              <a:gd name="connsiteX3245" fmla="*/ 553077 w 9124939"/>
              <a:gd name="connsiteY3245" fmla="*/ 1329373 h 6507156"/>
              <a:gd name="connsiteX3246" fmla="*/ 561332 w 9124939"/>
              <a:gd name="connsiteY3246" fmla="*/ 1316673 h 6507156"/>
              <a:gd name="connsiteX3247" fmla="*/ 592130 w 9124939"/>
              <a:gd name="connsiteY3247" fmla="*/ 1304925 h 6507156"/>
              <a:gd name="connsiteX3248" fmla="*/ 604830 w 9124939"/>
              <a:gd name="connsiteY3248" fmla="*/ 1314133 h 6507156"/>
              <a:gd name="connsiteX3249" fmla="*/ 622610 w 9124939"/>
              <a:gd name="connsiteY3249" fmla="*/ 1310005 h 6507156"/>
              <a:gd name="connsiteX3250" fmla="*/ 641025 w 9124939"/>
              <a:gd name="connsiteY3250" fmla="*/ 1324293 h 6507156"/>
              <a:gd name="connsiteX3251" fmla="*/ 644200 w 9124939"/>
              <a:gd name="connsiteY3251" fmla="*/ 1346200 h 6507156"/>
              <a:gd name="connsiteX3252" fmla="*/ 686745 w 9124939"/>
              <a:gd name="connsiteY3252" fmla="*/ 1363980 h 6507156"/>
              <a:gd name="connsiteX3253" fmla="*/ 693412 w 9124939"/>
              <a:gd name="connsiteY3253" fmla="*/ 1383983 h 6507156"/>
              <a:gd name="connsiteX3254" fmla="*/ 695317 w 9124939"/>
              <a:gd name="connsiteY3254" fmla="*/ 1387158 h 6507156"/>
              <a:gd name="connsiteX3255" fmla="*/ 699762 w 9124939"/>
              <a:gd name="connsiteY3255" fmla="*/ 1395413 h 6507156"/>
              <a:gd name="connsiteX3256" fmla="*/ 714685 w 9124939"/>
              <a:gd name="connsiteY3256" fmla="*/ 1390333 h 6507156"/>
              <a:gd name="connsiteX3257" fmla="*/ 716590 w 9124939"/>
              <a:gd name="connsiteY3257" fmla="*/ 1415415 h 6507156"/>
              <a:gd name="connsiteX3258" fmla="*/ 722940 w 9124939"/>
              <a:gd name="connsiteY3258" fmla="*/ 1406843 h 6507156"/>
              <a:gd name="connsiteX3259" fmla="*/ 734687 w 9124939"/>
              <a:gd name="connsiteY3259" fmla="*/ 1410018 h 6507156"/>
              <a:gd name="connsiteX3260" fmla="*/ 726115 w 9124939"/>
              <a:gd name="connsiteY3260" fmla="*/ 1417320 h 6507156"/>
              <a:gd name="connsiteX3261" fmla="*/ 725480 w 9124939"/>
              <a:gd name="connsiteY3261" fmla="*/ 1424940 h 6507156"/>
              <a:gd name="connsiteX3262" fmla="*/ 736275 w 9124939"/>
              <a:gd name="connsiteY3262" fmla="*/ 1439228 h 6507156"/>
              <a:gd name="connsiteX3263" fmla="*/ 729607 w 9124939"/>
              <a:gd name="connsiteY3263" fmla="*/ 1444625 h 6507156"/>
              <a:gd name="connsiteX3264" fmla="*/ 734052 w 9124939"/>
              <a:gd name="connsiteY3264" fmla="*/ 1461770 h 6507156"/>
              <a:gd name="connsiteX3265" fmla="*/ 722622 w 9124939"/>
              <a:gd name="connsiteY3265" fmla="*/ 1463675 h 6507156"/>
              <a:gd name="connsiteX3266" fmla="*/ 728972 w 9124939"/>
              <a:gd name="connsiteY3266" fmla="*/ 1481773 h 6507156"/>
              <a:gd name="connsiteX3267" fmla="*/ 721670 w 9124939"/>
              <a:gd name="connsiteY3267" fmla="*/ 1494155 h 6507156"/>
              <a:gd name="connsiteX3268" fmla="*/ 695000 w 9124939"/>
              <a:gd name="connsiteY3268" fmla="*/ 1478598 h 6507156"/>
              <a:gd name="connsiteX3269" fmla="*/ 714685 w 9124939"/>
              <a:gd name="connsiteY3269" fmla="*/ 1504950 h 6507156"/>
              <a:gd name="connsiteX3270" fmla="*/ 732465 w 9124939"/>
              <a:gd name="connsiteY3270" fmla="*/ 1505902 h 6507156"/>
              <a:gd name="connsiteX3271" fmla="*/ 732465 w 9124939"/>
              <a:gd name="connsiteY3271" fmla="*/ 1540510 h 6507156"/>
              <a:gd name="connsiteX3272" fmla="*/ 743577 w 9124939"/>
              <a:gd name="connsiteY3272" fmla="*/ 1548130 h 6507156"/>
              <a:gd name="connsiteX3273" fmla="*/ 750880 w 9124939"/>
              <a:gd name="connsiteY3273" fmla="*/ 1576388 h 6507156"/>
              <a:gd name="connsiteX3274" fmla="*/ 756277 w 9124939"/>
              <a:gd name="connsiteY3274" fmla="*/ 1551940 h 6507156"/>
              <a:gd name="connsiteX3275" fmla="*/ 761357 w 9124939"/>
              <a:gd name="connsiteY3275" fmla="*/ 1547495 h 6507156"/>
              <a:gd name="connsiteX3276" fmla="*/ 774375 w 9124939"/>
              <a:gd name="connsiteY3276" fmla="*/ 1563687 h 6507156"/>
              <a:gd name="connsiteX3277" fmla="*/ 772787 w 9124939"/>
              <a:gd name="connsiteY3277" fmla="*/ 1524635 h 6507156"/>
              <a:gd name="connsiteX3278" fmla="*/ 800727 w 9124939"/>
              <a:gd name="connsiteY3278" fmla="*/ 1481138 h 6507156"/>
              <a:gd name="connsiteX3279" fmla="*/ 802315 w 9124939"/>
              <a:gd name="connsiteY3279" fmla="*/ 1499870 h 6507156"/>
              <a:gd name="connsiteX3280" fmla="*/ 812792 w 9124939"/>
              <a:gd name="connsiteY3280" fmla="*/ 1513522 h 6507156"/>
              <a:gd name="connsiteX3281" fmla="*/ 822317 w 9124939"/>
              <a:gd name="connsiteY3281" fmla="*/ 1524953 h 6507156"/>
              <a:gd name="connsiteX3282" fmla="*/ 827715 w 9124939"/>
              <a:gd name="connsiteY3282" fmla="*/ 1510030 h 6507156"/>
              <a:gd name="connsiteX3283" fmla="*/ 842320 w 9124939"/>
              <a:gd name="connsiteY3283" fmla="*/ 1472248 h 6507156"/>
              <a:gd name="connsiteX3284" fmla="*/ 827080 w 9124939"/>
              <a:gd name="connsiteY3284" fmla="*/ 1431290 h 6507156"/>
              <a:gd name="connsiteX3285" fmla="*/ 824540 w 9124939"/>
              <a:gd name="connsiteY3285" fmla="*/ 1395413 h 6507156"/>
              <a:gd name="connsiteX3286" fmla="*/ 848670 w 9124939"/>
              <a:gd name="connsiteY3286" fmla="*/ 1383348 h 6507156"/>
              <a:gd name="connsiteX3287" fmla="*/ 892485 w 9124939"/>
              <a:gd name="connsiteY3287" fmla="*/ 1434783 h 6507156"/>
              <a:gd name="connsiteX3288" fmla="*/ 886452 w 9124939"/>
              <a:gd name="connsiteY3288" fmla="*/ 1447483 h 6507156"/>
              <a:gd name="connsiteX3289" fmla="*/ 891850 w 9124939"/>
              <a:gd name="connsiteY3289" fmla="*/ 1472883 h 6507156"/>
              <a:gd name="connsiteX3290" fmla="*/ 914392 w 9124939"/>
              <a:gd name="connsiteY3290" fmla="*/ 1503045 h 6507156"/>
              <a:gd name="connsiteX3291" fmla="*/ 926457 w 9124939"/>
              <a:gd name="connsiteY3291" fmla="*/ 1448118 h 6507156"/>
              <a:gd name="connsiteX3292" fmla="*/ 911535 w 9124939"/>
              <a:gd name="connsiteY3292" fmla="*/ 1430655 h 6507156"/>
              <a:gd name="connsiteX3293" fmla="*/ 919155 w 9124939"/>
              <a:gd name="connsiteY3293" fmla="*/ 1419860 h 6507156"/>
              <a:gd name="connsiteX3294" fmla="*/ 913440 w 9124939"/>
              <a:gd name="connsiteY3294" fmla="*/ 1401763 h 6507156"/>
              <a:gd name="connsiteX3295" fmla="*/ 936617 w 9124939"/>
              <a:gd name="connsiteY3295" fmla="*/ 1395413 h 6507156"/>
              <a:gd name="connsiteX3296" fmla="*/ 953762 w 9124939"/>
              <a:gd name="connsiteY3296" fmla="*/ 1401445 h 6507156"/>
              <a:gd name="connsiteX3297" fmla="*/ 948365 w 9124939"/>
              <a:gd name="connsiteY3297" fmla="*/ 1382713 h 6507156"/>
              <a:gd name="connsiteX3298" fmla="*/ 952175 w 9124939"/>
              <a:gd name="connsiteY3298" fmla="*/ 1370965 h 6507156"/>
              <a:gd name="connsiteX3299" fmla="*/ 963922 w 9124939"/>
              <a:gd name="connsiteY3299" fmla="*/ 1378585 h 6507156"/>
              <a:gd name="connsiteX3300" fmla="*/ 964875 w 9124939"/>
              <a:gd name="connsiteY3300" fmla="*/ 1372235 h 6507156"/>
              <a:gd name="connsiteX3301" fmla="*/ 975670 w 9124939"/>
              <a:gd name="connsiteY3301" fmla="*/ 1369695 h 6507156"/>
              <a:gd name="connsiteX3302" fmla="*/ 988370 w 9124939"/>
              <a:gd name="connsiteY3302" fmla="*/ 1390968 h 6507156"/>
              <a:gd name="connsiteX3303" fmla="*/ 998847 w 9124939"/>
              <a:gd name="connsiteY3303" fmla="*/ 1390650 h 6507156"/>
              <a:gd name="connsiteX3304" fmla="*/ 1001387 w 9124939"/>
              <a:gd name="connsiteY3304" fmla="*/ 1410653 h 6507156"/>
              <a:gd name="connsiteX3305" fmla="*/ 1020437 w 9124939"/>
              <a:gd name="connsiteY3305" fmla="*/ 1430655 h 6507156"/>
              <a:gd name="connsiteX3306" fmla="*/ 1031550 w 9124939"/>
              <a:gd name="connsiteY3306" fmla="*/ 1462088 h 6507156"/>
              <a:gd name="connsiteX3307" fmla="*/ 1035042 w 9124939"/>
              <a:gd name="connsiteY3307" fmla="*/ 1492568 h 6507156"/>
              <a:gd name="connsiteX3308" fmla="*/ 1052823 w 9124939"/>
              <a:gd name="connsiteY3308" fmla="*/ 1487170 h 6507156"/>
              <a:gd name="connsiteX3309" fmla="*/ 1035677 w 9124939"/>
              <a:gd name="connsiteY3309" fmla="*/ 1454468 h 6507156"/>
              <a:gd name="connsiteX3310" fmla="*/ 1044885 w 9124939"/>
              <a:gd name="connsiteY3310" fmla="*/ 1438593 h 6507156"/>
              <a:gd name="connsiteX3311" fmla="*/ 1024565 w 9124939"/>
              <a:gd name="connsiteY3311" fmla="*/ 1403985 h 6507156"/>
              <a:gd name="connsiteX3312" fmla="*/ 1021390 w 9124939"/>
              <a:gd name="connsiteY3312" fmla="*/ 1371600 h 6507156"/>
              <a:gd name="connsiteX3313" fmla="*/ 1035995 w 9124939"/>
              <a:gd name="connsiteY3313" fmla="*/ 1384300 h 6507156"/>
              <a:gd name="connsiteX3314" fmla="*/ 1055998 w 9124939"/>
              <a:gd name="connsiteY3314" fmla="*/ 1376363 h 6507156"/>
              <a:gd name="connsiteX3315" fmla="*/ 1090288 w 9124939"/>
              <a:gd name="connsiteY3315" fmla="*/ 1406843 h 6507156"/>
              <a:gd name="connsiteX3316" fmla="*/ 1102035 w 9124939"/>
              <a:gd name="connsiteY3316" fmla="*/ 1409700 h 6507156"/>
              <a:gd name="connsiteX3317" fmla="*/ 1105210 w 9124939"/>
              <a:gd name="connsiteY3317" fmla="*/ 1397318 h 6507156"/>
              <a:gd name="connsiteX3318" fmla="*/ 1119498 w 9124939"/>
              <a:gd name="connsiteY3318" fmla="*/ 1386205 h 6507156"/>
              <a:gd name="connsiteX3319" fmla="*/ 1126800 w 9124939"/>
              <a:gd name="connsiteY3319" fmla="*/ 1363345 h 6507156"/>
              <a:gd name="connsiteX3320" fmla="*/ 1141405 w 9124939"/>
              <a:gd name="connsiteY3320" fmla="*/ 1363028 h 6507156"/>
              <a:gd name="connsiteX3321" fmla="*/ 1148390 w 9124939"/>
              <a:gd name="connsiteY3321" fmla="*/ 1385253 h 6507156"/>
              <a:gd name="connsiteX3322" fmla="*/ 1170615 w 9124939"/>
              <a:gd name="connsiteY3322" fmla="*/ 1384935 h 6507156"/>
              <a:gd name="connsiteX3323" fmla="*/ 1178553 w 9124939"/>
              <a:gd name="connsiteY3323" fmla="*/ 1376363 h 6507156"/>
              <a:gd name="connsiteX3324" fmla="*/ 1195698 w 9124939"/>
              <a:gd name="connsiteY3324" fmla="*/ 1375410 h 6507156"/>
              <a:gd name="connsiteX3325" fmla="*/ 1199825 w 9124939"/>
              <a:gd name="connsiteY3325" fmla="*/ 1362710 h 6507156"/>
              <a:gd name="connsiteX3326" fmla="*/ 1185538 w 9124939"/>
              <a:gd name="connsiteY3326" fmla="*/ 1295400 h 6507156"/>
              <a:gd name="connsiteX3327" fmla="*/ 1191888 w 9124939"/>
              <a:gd name="connsiteY3327" fmla="*/ 1290955 h 6507156"/>
              <a:gd name="connsiteX3328" fmla="*/ 1199190 w 9124939"/>
              <a:gd name="connsiteY3328" fmla="*/ 1299210 h 6507156"/>
              <a:gd name="connsiteX3329" fmla="*/ 1216335 w 9124939"/>
              <a:gd name="connsiteY3329" fmla="*/ 1289685 h 6507156"/>
              <a:gd name="connsiteX3330" fmla="*/ 1214113 w 9124939"/>
              <a:gd name="connsiteY3330" fmla="*/ 1280160 h 6507156"/>
              <a:gd name="connsiteX3331" fmla="*/ 1222367 w 9124939"/>
              <a:gd name="connsiteY3331" fmla="*/ 1271588 h 6507156"/>
              <a:gd name="connsiteX3332" fmla="*/ 6804013 w 9124939"/>
              <a:gd name="connsiteY3332" fmla="*/ 1201739 h 6507156"/>
              <a:gd name="connsiteX3333" fmla="*/ 6821476 w 9124939"/>
              <a:gd name="connsiteY3333" fmla="*/ 1214122 h 6507156"/>
              <a:gd name="connsiteX3334" fmla="*/ 6817192 w 9124939"/>
              <a:gd name="connsiteY3334" fmla="*/ 1235077 h 6507156"/>
              <a:gd name="connsiteX3335" fmla="*/ 6805331 w 9124939"/>
              <a:gd name="connsiteY3335" fmla="*/ 1223965 h 6507156"/>
              <a:gd name="connsiteX3336" fmla="*/ 6804013 w 9124939"/>
              <a:gd name="connsiteY3336" fmla="*/ 1201739 h 6507156"/>
              <a:gd name="connsiteX3337" fmla="*/ 4134478 w 9124939"/>
              <a:gd name="connsiteY3337" fmla="*/ 1071569 h 6507156"/>
              <a:gd name="connsiteX3338" fmla="*/ 4146543 w 9124939"/>
              <a:gd name="connsiteY3338" fmla="*/ 1081094 h 6507156"/>
              <a:gd name="connsiteX3339" fmla="*/ 4114793 w 9124939"/>
              <a:gd name="connsiteY3339" fmla="*/ 1090619 h 6507156"/>
              <a:gd name="connsiteX3340" fmla="*/ 4111618 w 9124939"/>
              <a:gd name="connsiteY3340" fmla="*/ 1082682 h 6507156"/>
              <a:gd name="connsiteX3341" fmla="*/ 4134478 w 9124939"/>
              <a:gd name="connsiteY3341" fmla="*/ 1071569 h 6507156"/>
              <a:gd name="connsiteX3342" fmla="*/ 4165949 w 9124939"/>
              <a:gd name="connsiteY3342" fmla="*/ 973143 h 6507156"/>
              <a:gd name="connsiteX3343" fmla="*/ 4167181 w 9124939"/>
              <a:gd name="connsiteY3343" fmla="*/ 988850 h 6507156"/>
              <a:gd name="connsiteX3344" fmla="*/ 4146543 w 9124939"/>
              <a:gd name="connsiteY3344" fmla="*/ 992193 h 6507156"/>
              <a:gd name="connsiteX3345" fmla="*/ 4165949 w 9124939"/>
              <a:gd name="connsiteY3345" fmla="*/ 973143 h 6507156"/>
              <a:gd name="connsiteX3346" fmla="*/ 4200831 w 9124939"/>
              <a:gd name="connsiteY3346" fmla="*/ 963617 h 6507156"/>
              <a:gd name="connsiteX3347" fmla="*/ 4214801 w 9124939"/>
              <a:gd name="connsiteY3347" fmla="*/ 990366 h 6507156"/>
              <a:gd name="connsiteX3348" fmla="*/ 4198926 w 9124939"/>
              <a:gd name="connsiteY3348" fmla="*/ 1006480 h 6507156"/>
              <a:gd name="connsiteX3349" fmla="*/ 4192576 w 9124939"/>
              <a:gd name="connsiteY3349" fmla="*/ 996812 h 6507156"/>
              <a:gd name="connsiteX3350" fmla="*/ 4192576 w 9124939"/>
              <a:gd name="connsiteY3350" fmla="*/ 987143 h 6507156"/>
              <a:gd name="connsiteX3351" fmla="*/ 4199561 w 9124939"/>
              <a:gd name="connsiteY3351" fmla="*/ 978442 h 6507156"/>
              <a:gd name="connsiteX3352" fmla="*/ 4200831 w 9124939"/>
              <a:gd name="connsiteY3352" fmla="*/ 963617 h 6507156"/>
              <a:gd name="connsiteX3353" fmla="*/ 4193170 w 9124939"/>
              <a:gd name="connsiteY3353" fmla="*/ 938217 h 6507156"/>
              <a:gd name="connsiteX3354" fmla="*/ 4198926 w 9124939"/>
              <a:gd name="connsiteY3354" fmla="*/ 946846 h 6507156"/>
              <a:gd name="connsiteX3355" fmla="*/ 4187094 w 9124939"/>
              <a:gd name="connsiteY3355" fmla="*/ 958350 h 6507156"/>
              <a:gd name="connsiteX3356" fmla="*/ 4185175 w 9124939"/>
              <a:gd name="connsiteY3356" fmla="*/ 976565 h 6507156"/>
              <a:gd name="connsiteX3357" fmla="*/ 4173668 w 9124939"/>
              <a:gd name="connsiteY3357" fmla="*/ 987430 h 6507156"/>
              <a:gd name="connsiteX3358" fmla="*/ 4173348 w 9124939"/>
              <a:gd name="connsiteY3358" fmla="*/ 966978 h 6507156"/>
              <a:gd name="connsiteX3359" fmla="*/ 4154481 w 9124939"/>
              <a:gd name="connsiteY3359" fmla="*/ 968576 h 6507156"/>
              <a:gd name="connsiteX3360" fmla="*/ 4156080 w 9124939"/>
              <a:gd name="connsiteY3360" fmla="*/ 955794 h 6507156"/>
              <a:gd name="connsiteX3361" fmla="*/ 4176546 w 9124939"/>
              <a:gd name="connsiteY3361" fmla="*/ 947165 h 6507156"/>
              <a:gd name="connsiteX3362" fmla="*/ 4193170 w 9124939"/>
              <a:gd name="connsiteY3362" fmla="*/ 938217 h 6507156"/>
              <a:gd name="connsiteX3363" fmla="*/ 7802110 w 9124939"/>
              <a:gd name="connsiteY3363" fmla="*/ 908049 h 6507156"/>
              <a:gd name="connsiteX3364" fmla="*/ 7820417 w 9124939"/>
              <a:gd name="connsiteY3364" fmla="*/ 911147 h 6507156"/>
              <a:gd name="connsiteX3365" fmla="*/ 7840651 w 9124939"/>
              <a:gd name="connsiteY3365" fmla="*/ 914864 h 6507156"/>
              <a:gd name="connsiteX3366" fmla="*/ 7823950 w 9124939"/>
              <a:gd name="connsiteY3366" fmla="*/ 933449 h 6507156"/>
              <a:gd name="connsiteX3367" fmla="*/ 7800183 w 9124939"/>
              <a:gd name="connsiteY3367" fmla="*/ 931900 h 6507156"/>
              <a:gd name="connsiteX3368" fmla="*/ 7785088 w 9124939"/>
              <a:gd name="connsiteY3368" fmla="*/ 925705 h 6507156"/>
              <a:gd name="connsiteX3369" fmla="*/ 7802110 w 9124939"/>
              <a:gd name="connsiteY3369" fmla="*/ 908049 h 6507156"/>
              <a:gd name="connsiteX3370" fmla="*/ 3989486 w 9124939"/>
              <a:gd name="connsiteY3370" fmla="*/ 896939 h 6507156"/>
              <a:gd name="connsiteX3371" fmla="*/ 3993890 w 9124939"/>
              <a:gd name="connsiteY3371" fmla="*/ 905284 h 6507156"/>
              <a:gd name="connsiteX3372" fmla="*/ 3993260 w 9124939"/>
              <a:gd name="connsiteY3372" fmla="*/ 917160 h 6507156"/>
              <a:gd name="connsiteX3373" fmla="*/ 4000180 w 9124939"/>
              <a:gd name="connsiteY3373" fmla="*/ 913951 h 6507156"/>
              <a:gd name="connsiteX3374" fmla="*/ 4000494 w 9124939"/>
              <a:gd name="connsiteY3374" fmla="*/ 922617 h 6507156"/>
              <a:gd name="connsiteX3375" fmla="*/ 3986970 w 9124939"/>
              <a:gd name="connsiteY3375" fmla="*/ 925827 h 6507156"/>
              <a:gd name="connsiteX3376" fmla="*/ 3977850 w 9124939"/>
              <a:gd name="connsiteY3376" fmla="*/ 948295 h 6507156"/>
              <a:gd name="connsiteX3377" fmla="*/ 3967156 w 9124939"/>
              <a:gd name="connsiteY3377" fmla="*/ 955677 h 6507156"/>
              <a:gd name="connsiteX3378" fmla="*/ 3973131 w 9124939"/>
              <a:gd name="connsiteY3378" fmla="*/ 938665 h 6507156"/>
              <a:gd name="connsiteX3379" fmla="*/ 3970931 w 9124939"/>
              <a:gd name="connsiteY3379" fmla="*/ 919407 h 6507156"/>
              <a:gd name="connsiteX3380" fmla="*/ 3984769 w 9124939"/>
              <a:gd name="connsiteY3380" fmla="*/ 916197 h 6507156"/>
              <a:gd name="connsiteX3381" fmla="*/ 3989486 w 9124939"/>
              <a:gd name="connsiteY3381" fmla="*/ 896939 h 6507156"/>
              <a:gd name="connsiteX3382" fmla="*/ 4006385 w 9124939"/>
              <a:gd name="connsiteY3382" fmla="*/ 884239 h 6507156"/>
              <a:gd name="connsiteX3383" fmla="*/ 4017706 w 9124939"/>
              <a:gd name="connsiteY3383" fmla="*/ 891771 h 6507156"/>
              <a:gd name="connsiteX3384" fmla="*/ 4019543 w 9124939"/>
              <a:gd name="connsiteY3384" fmla="*/ 898047 h 6507156"/>
              <a:gd name="connsiteX3385" fmla="*/ 4016483 w 9124939"/>
              <a:gd name="connsiteY3385" fmla="*/ 911227 h 6507156"/>
              <a:gd name="connsiteX3386" fmla="*/ 4006385 w 9124939"/>
              <a:gd name="connsiteY3386" fmla="*/ 910599 h 6507156"/>
              <a:gd name="connsiteX3387" fmla="*/ 3998122 w 9124939"/>
              <a:gd name="connsiteY3387" fmla="*/ 903382 h 6507156"/>
              <a:gd name="connsiteX3388" fmla="*/ 3994143 w 9124939"/>
              <a:gd name="connsiteY3388" fmla="*/ 892712 h 6507156"/>
              <a:gd name="connsiteX3389" fmla="*/ 4009444 w 9124939"/>
              <a:gd name="connsiteY3389" fmla="*/ 893967 h 6507156"/>
              <a:gd name="connsiteX3390" fmla="*/ 4006385 w 9124939"/>
              <a:gd name="connsiteY3390" fmla="*/ 884239 h 6507156"/>
              <a:gd name="connsiteX3391" fmla="*/ 4209307 w 9124939"/>
              <a:gd name="connsiteY3391" fmla="*/ 882654 h 6507156"/>
              <a:gd name="connsiteX3392" fmla="*/ 4222780 w 9124939"/>
              <a:gd name="connsiteY3392" fmla="*/ 891617 h 6507156"/>
              <a:gd name="connsiteX3393" fmla="*/ 4225914 w 9124939"/>
              <a:gd name="connsiteY3393" fmla="*/ 902743 h 6507156"/>
              <a:gd name="connsiteX3394" fmla="*/ 4219021 w 9124939"/>
              <a:gd name="connsiteY3394" fmla="*/ 912015 h 6507156"/>
              <a:gd name="connsiteX3395" fmla="*/ 4202101 w 9124939"/>
              <a:gd name="connsiteY3395" fmla="*/ 917579 h 6507156"/>
              <a:gd name="connsiteX3396" fmla="*/ 4206174 w 9124939"/>
              <a:gd name="connsiteY3396" fmla="*/ 903052 h 6507156"/>
              <a:gd name="connsiteX3397" fmla="*/ 4209307 w 9124939"/>
              <a:gd name="connsiteY3397" fmla="*/ 882654 h 6507156"/>
              <a:gd name="connsiteX3398" fmla="*/ 7856129 w 9124939"/>
              <a:gd name="connsiteY3398" fmla="*/ 862012 h 6507156"/>
              <a:gd name="connsiteX3399" fmla="*/ 7864463 w 9124939"/>
              <a:gd name="connsiteY3399" fmla="*/ 876348 h 6507156"/>
              <a:gd name="connsiteX3400" fmla="*/ 7859833 w 9124939"/>
              <a:gd name="connsiteY3400" fmla="*/ 903463 h 6507156"/>
              <a:gd name="connsiteX3401" fmla="*/ 7851499 w 9124939"/>
              <a:gd name="connsiteY3401" fmla="*/ 912812 h 6507156"/>
              <a:gd name="connsiteX3402" fmla="*/ 7842238 w 9124939"/>
              <a:gd name="connsiteY3402" fmla="*/ 909696 h 6507156"/>
              <a:gd name="connsiteX3403" fmla="*/ 7847177 w 9124939"/>
              <a:gd name="connsiteY3403" fmla="*/ 886633 h 6507156"/>
              <a:gd name="connsiteX3404" fmla="*/ 7856129 w 9124939"/>
              <a:gd name="connsiteY3404" fmla="*/ 862012 h 6507156"/>
              <a:gd name="connsiteX3405" fmla="*/ 7837476 w 9124939"/>
              <a:gd name="connsiteY3405" fmla="*/ 849312 h 6507156"/>
              <a:gd name="connsiteX3406" fmla="*/ 7829539 w 9124939"/>
              <a:gd name="connsiteY3406" fmla="*/ 887412 h 6507156"/>
              <a:gd name="connsiteX3407" fmla="*/ 7821601 w 9124939"/>
              <a:gd name="connsiteY3407" fmla="*/ 872490 h 6507156"/>
              <a:gd name="connsiteX3408" fmla="*/ 7821601 w 9124939"/>
              <a:gd name="connsiteY3408" fmla="*/ 856932 h 6507156"/>
              <a:gd name="connsiteX3409" fmla="*/ 7837476 w 9124939"/>
              <a:gd name="connsiteY3409" fmla="*/ 849312 h 6507156"/>
              <a:gd name="connsiteX3410" fmla="*/ 4079889 w 9124939"/>
              <a:gd name="connsiteY3410" fmla="*/ 846139 h 6507156"/>
              <a:gd name="connsiteX3411" fmla="*/ 4083044 w 9124939"/>
              <a:gd name="connsiteY3411" fmla="*/ 854711 h 6507156"/>
              <a:gd name="connsiteX3412" fmla="*/ 4044542 w 9124939"/>
              <a:gd name="connsiteY3412" fmla="*/ 896939 h 6507156"/>
              <a:gd name="connsiteX3413" fmla="*/ 4031918 w 9124939"/>
              <a:gd name="connsiteY3413" fmla="*/ 891859 h 6507156"/>
              <a:gd name="connsiteX3414" fmla="*/ 4030656 w 9124939"/>
              <a:gd name="connsiteY3414" fmla="*/ 877254 h 6507156"/>
              <a:gd name="connsiteX3415" fmla="*/ 4037914 w 9124939"/>
              <a:gd name="connsiteY3415" fmla="*/ 865506 h 6507156"/>
              <a:gd name="connsiteX3416" fmla="*/ 4050538 w 9124939"/>
              <a:gd name="connsiteY3416" fmla="*/ 867411 h 6507156"/>
              <a:gd name="connsiteX3417" fmla="*/ 4056850 w 9124939"/>
              <a:gd name="connsiteY3417" fmla="*/ 858839 h 6507156"/>
              <a:gd name="connsiteX3418" fmla="*/ 4062846 w 9124939"/>
              <a:gd name="connsiteY3418" fmla="*/ 846456 h 6507156"/>
              <a:gd name="connsiteX3419" fmla="*/ 4079889 w 9124939"/>
              <a:gd name="connsiteY3419" fmla="*/ 846139 h 6507156"/>
              <a:gd name="connsiteX3420" fmla="*/ 4275636 w 9124939"/>
              <a:gd name="connsiteY3420" fmla="*/ 839793 h 6507156"/>
              <a:gd name="connsiteX3421" fmla="*/ 4283063 w 9124939"/>
              <a:gd name="connsiteY3421" fmla="*/ 848779 h 6507156"/>
              <a:gd name="connsiteX3422" fmla="*/ 4274991 w 9124939"/>
              <a:gd name="connsiteY3422" fmla="*/ 855668 h 6507156"/>
              <a:gd name="connsiteX3423" fmla="*/ 4264013 w 9124939"/>
              <a:gd name="connsiteY3423" fmla="*/ 849677 h 6507156"/>
              <a:gd name="connsiteX3424" fmla="*/ 4275636 w 9124939"/>
              <a:gd name="connsiteY3424" fmla="*/ 839793 h 6507156"/>
              <a:gd name="connsiteX3425" fmla="*/ 4083044 w 9124939"/>
              <a:gd name="connsiteY3425" fmla="*/ 822327 h 6507156"/>
              <a:gd name="connsiteX3426" fmla="*/ 4094156 w 9124939"/>
              <a:gd name="connsiteY3426" fmla="*/ 832937 h 6507156"/>
              <a:gd name="connsiteX3427" fmla="*/ 4090888 w 9124939"/>
              <a:gd name="connsiteY3427" fmla="*/ 847727 h 6507156"/>
              <a:gd name="connsiteX3428" fmla="*/ 4083369 w 9124939"/>
              <a:gd name="connsiteY3428" fmla="*/ 841297 h 6507156"/>
              <a:gd name="connsiteX3429" fmla="*/ 4083044 w 9124939"/>
              <a:gd name="connsiteY3429" fmla="*/ 822327 h 6507156"/>
              <a:gd name="connsiteX3430" fmla="*/ 7888276 w 9124939"/>
              <a:gd name="connsiteY3430" fmla="*/ 822324 h 6507156"/>
              <a:gd name="connsiteX3431" fmla="*/ 7888276 w 9124939"/>
              <a:gd name="connsiteY3431" fmla="*/ 833540 h 6507156"/>
              <a:gd name="connsiteX3432" fmla="*/ 7865576 w 9124939"/>
              <a:gd name="connsiteY3432" fmla="*/ 855662 h 6507156"/>
              <a:gd name="connsiteX3433" fmla="*/ 7858113 w 9124939"/>
              <a:gd name="connsiteY3433" fmla="*/ 844445 h 6507156"/>
              <a:gd name="connsiteX3434" fmla="*/ 7888276 w 9124939"/>
              <a:gd name="connsiteY3434" fmla="*/ 822324 h 6507156"/>
              <a:gd name="connsiteX3435" fmla="*/ 4178483 w 9124939"/>
              <a:gd name="connsiteY3435" fmla="*/ 795342 h 6507156"/>
              <a:gd name="connsiteX3436" fmla="*/ 4189401 w 9124939"/>
              <a:gd name="connsiteY3436" fmla="*/ 806546 h 6507156"/>
              <a:gd name="connsiteX3437" fmla="*/ 4183301 w 9124939"/>
              <a:gd name="connsiteY3437" fmla="*/ 823832 h 6507156"/>
              <a:gd name="connsiteX3438" fmla="*/ 4172378 w 9124939"/>
              <a:gd name="connsiteY3438" fmla="*/ 840798 h 6507156"/>
              <a:gd name="connsiteX3439" fmla="*/ 4167237 w 9124939"/>
              <a:gd name="connsiteY3439" fmla="*/ 846240 h 6507156"/>
              <a:gd name="connsiteX3440" fmla="*/ 4155351 w 9124939"/>
              <a:gd name="connsiteY3440" fmla="*/ 850722 h 6507156"/>
              <a:gd name="connsiteX3441" fmla="*/ 4156635 w 9124939"/>
              <a:gd name="connsiteY3441" fmla="*/ 861286 h 6507156"/>
              <a:gd name="connsiteX3442" fmla="*/ 4158884 w 9124939"/>
              <a:gd name="connsiteY3442" fmla="*/ 873130 h 6507156"/>
              <a:gd name="connsiteX3443" fmla="*/ 4150210 w 9124939"/>
              <a:gd name="connsiteY3443" fmla="*/ 870889 h 6507156"/>
              <a:gd name="connsiteX3444" fmla="*/ 4148282 w 9124939"/>
              <a:gd name="connsiteY3444" fmla="*/ 850722 h 6507156"/>
              <a:gd name="connsiteX3445" fmla="*/ 4157599 w 9124939"/>
              <a:gd name="connsiteY3445" fmla="*/ 827994 h 6507156"/>
              <a:gd name="connsiteX3446" fmla="*/ 4139287 w 9124939"/>
              <a:gd name="connsiteY3446" fmla="*/ 835036 h 6507156"/>
              <a:gd name="connsiteX3447" fmla="*/ 4122258 w 9124939"/>
              <a:gd name="connsiteY3447" fmla="*/ 864807 h 6507156"/>
              <a:gd name="connsiteX3448" fmla="*/ 4110692 w 9124939"/>
              <a:gd name="connsiteY3448" fmla="*/ 857444 h 6507156"/>
              <a:gd name="connsiteX3449" fmla="*/ 4108443 w 9124939"/>
              <a:gd name="connsiteY3449" fmla="*/ 846560 h 6507156"/>
              <a:gd name="connsiteX3450" fmla="*/ 4121937 w 9124939"/>
              <a:gd name="connsiteY3450" fmla="*/ 828314 h 6507156"/>
              <a:gd name="connsiteX3451" fmla="*/ 4139287 w 9124939"/>
              <a:gd name="connsiteY3451" fmla="*/ 811348 h 6507156"/>
              <a:gd name="connsiteX3452" fmla="*/ 4159206 w 9124939"/>
              <a:gd name="connsiteY3452" fmla="*/ 805906 h 6507156"/>
              <a:gd name="connsiteX3453" fmla="*/ 4178483 w 9124939"/>
              <a:gd name="connsiteY3453" fmla="*/ 795342 h 6507156"/>
              <a:gd name="connsiteX3454" fmla="*/ 4298939 w 9124939"/>
              <a:gd name="connsiteY3454" fmla="*/ 781055 h 6507156"/>
              <a:gd name="connsiteX3455" fmla="*/ 4297063 w 9124939"/>
              <a:gd name="connsiteY3455" fmla="*/ 798304 h 6507156"/>
              <a:gd name="connsiteX3456" fmla="*/ 4283617 w 9124939"/>
              <a:gd name="connsiteY3456" fmla="*/ 801693 h 6507156"/>
              <a:gd name="connsiteX3457" fmla="*/ 4278301 w 9124939"/>
              <a:gd name="connsiteY3457" fmla="*/ 788139 h 6507156"/>
              <a:gd name="connsiteX3458" fmla="*/ 4298939 w 9124939"/>
              <a:gd name="connsiteY3458" fmla="*/ 781055 h 6507156"/>
              <a:gd name="connsiteX3459" fmla="*/ 7658089 w 9124939"/>
              <a:gd name="connsiteY3459" fmla="*/ 765175 h 6507156"/>
              <a:gd name="connsiteX3460" fmla="*/ 7647678 w 9124939"/>
              <a:gd name="connsiteY3460" fmla="*/ 772177 h 6507156"/>
              <a:gd name="connsiteX3461" fmla="*/ 7610138 w 9124939"/>
              <a:gd name="connsiteY3461" fmla="*/ 787400 h 6507156"/>
              <a:gd name="connsiteX3462" fmla="*/ 7608876 w 9124939"/>
              <a:gd name="connsiteY3462" fmla="*/ 779789 h 6507156"/>
              <a:gd name="connsiteX3463" fmla="*/ 7627488 w 9124939"/>
              <a:gd name="connsiteY3463" fmla="*/ 767002 h 6507156"/>
              <a:gd name="connsiteX3464" fmla="*/ 7658089 w 9124939"/>
              <a:gd name="connsiteY3464" fmla="*/ 765175 h 6507156"/>
              <a:gd name="connsiteX3465" fmla="*/ 4141812 w 9124939"/>
              <a:gd name="connsiteY3465" fmla="*/ 762004 h 6507156"/>
              <a:gd name="connsiteX3466" fmla="*/ 4149536 w 9124939"/>
              <a:gd name="connsiteY3466" fmla="*/ 765179 h 6507156"/>
              <a:gd name="connsiteX3467" fmla="*/ 4152894 w 9124939"/>
              <a:gd name="connsiteY3467" fmla="*/ 773434 h 6507156"/>
              <a:gd name="connsiteX3468" fmla="*/ 4150879 w 9124939"/>
              <a:gd name="connsiteY3468" fmla="*/ 787087 h 6507156"/>
              <a:gd name="connsiteX3469" fmla="*/ 4138790 w 9124939"/>
              <a:gd name="connsiteY3469" fmla="*/ 787404 h 6507156"/>
              <a:gd name="connsiteX3470" fmla="*/ 4135431 w 9124939"/>
              <a:gd name="connsiteY3470" fmla="*/ 771529 h 6507156"/>
              <a:gd name="connsiteX3471" fmla="*/ 4141812 w 9124939"/>
              <a:gd name="connsiteY3471" fmla="*/ 762004 h 6507156"/>
              <a:gd name="connsiteX3472" fmla="*/ 4241401 w 9124939"/>
              <a:gd name="connsiteY3472" fmla="*/ 669928 h 6507156"/>
              <a:gd name="connsiteX3473" fmla="*/ 4250857 w 9124939"/>
              <a:gd name="connsiteY3473" fmla="*/ 671208 h 6507156"/>
              <a:gd name="connsiteX3474" fmla="*/ 4257477 w 9124939"/>
              <a:gd name="connsiteY3474" fmla="*/ 694568 h 6507156"/>
              <a:gd name="connsiteX3475" fmla="*/ 4248020 w 9124939"/>
              <a:gd name="connsiteY3475" fmla="*/ 710249 h 6507156"/>
              <a:gd name="connsiteX3476" fmla="*/ 4259683 w 9124939"/>
              <a:gd name="connsiteY3476" fmla="*/ 721129 h 6507156"/>
              <a:gd name="connsiteX3477" fmla="*/ 4259683 w 9124939"/>
              <a:gd name="connsiteY3477" fmla="*/ 728489 h 6507156"/>
              <a:gd name="connsiteX3478" fmla="*/ 4244238 w 9124939"/>
              <a:gd name="connsiteY3478" fmla="*/ 748970 h 6507156"/>
              <a:gd name="connsiteX3479" fmla="*/ 4246129 w 9124939"/>
              <a:gd name="connsiteY3479" fmla="*/ 761450 h 6507156"/>
              <a:gd name="connsiteX3480" fmla="*/ 4260944 w 9124939"/>
              <a:gd name="connsiteY3480" fmla="*/ 758250 h 6507156"/>
              <a:gd name="connsiteX3481" fmla="*/ 4267249 w 9124939"/>
              <a:gd name="connsiteY3481" fmla="*/ 737770 h 6507156"/>
              <a:gd name="connsiteX3482" fmla="*/ 4272292 w 9124939"/>
              <a:gd name="connsiteY3482" fmla="*/ 719849 h 6507156"/>
              <a:gd name="connsiteX3483" fmla="*/ 4287108 w 9124939"/>
              <a:gd name="connsiteY3483" fmla="*/ 713129 h 6507156"/>
              <a:gd name="connsiteX3484" fmla="*/ 4277021 w 9124939"/>
              <a:gd name="connsiteY3484" fmla="*/ 696488 h 6507156"/>
              <a:gd name="connsiteX3485" fmla="*/ 4286793 w 9124939"/>
              <a:gd name="connsiteY3485" fmla="*/ 683688 h 6507156"/>
              <a:gd name="connsiteX3486" fmla="*/ 4290575 w 9124939"/>
              <a:gd name="connsiteY3486" fmla="*/ 687528 h 6507156"/>
              <a:gd name="connsiteX3487" fmla="*/ 4293412 w 9124939"/>
              <a:gd name="connsiteY3487" fmla="*/ 691048 h 6507156"/>
              <a:gd name="connsiteX3488" fmla="*/ 4294358 w 9124939"/>
              <a:gd name="connsiteY3488" fmla="*/ 692968 h 6507156"/>
              <a:gd name="connsiteX3489" fmla="*/ 4294988 w 9124939"/>
              <a:gd name="connsiteY3489" fmla="*/ 694248 h 6507156"/>
              <a:gd name="connsiteX3490" fmla="*/ 4295934 w 9124939"/>
              <a:gd name="connsiteY3490" fmla="*/ 694888 h 6507156"/>
              <a:gd name="connsiteX3491" fmla="*/ 4296880 w 9124939"/>
              <a:gd name="connsiteY3491" fmla="*/ 695528 h 6507156"/>
              <a:gd name="connsiteX3492" fmla="*/ 4297825 w 9124939"/>
              <a:gd name="connsiteY3492" fmla="*/ 694888 h 6507156"/>
              <a:gd name="connsiteX3493" fmla="*/ 4299402 w 9124939"/>
              <a:gd name="connsiteY3493" fmla="*/ 694568 h 6507156"/>
              <a:gd name="connsiteX3494" fmla="*/ 4301293 w 9124939"/>
              <a:gd name="connsiteY3494" fmla="*/ 693608 h 6507156"/>
              <a:gd name="connsiteX3495" fmla="*/ 4302554 w 9124939"/>
              <a:gd name="connsiteY3495" fmla="*/ 692968 h 6507156"/>
              <a:gd name="connsiteX3496" fmla="*/ 4313902 w 9124939"/>
              <a:gd name="connsiteY3496" fmla="*/ 704489 h 6507156"/>
              <a:gd name="connsiteX3497" fmla="*/ 4319576 w 9124939"/>
              <a:gd name="connsiteY3497" fmla="*/ 716009 h 6507156"/>
              <a:gd name="connsiteX3498" fmla="*/ 4300662 w 9124939"/>
              <a:gd name="connsiteY3498" fmla="*/ 740010 h 6507156"/>
              <a:gd name="connsiteX3499" fmla="*/ 4299086 w 9124939"/>
              <a:gd name="connsiteY3499" fmla="*/ 762090 h 6507156"/>
              <a:gd name="connsiteX3500" fmla="*/ 4278912 w 9124939"/>
              <a:gd name="connsiteY3500" fmla="*/ 760170 h 6507156"/>
              <a:gd name="connsiteX3501" fmla="*/ 4275129 w 9124939"/>
              <a:gd name="connsiteY3501" fmla="*/ 778091 h 6507156"/>
              <a:gd name="connsiteX3502" fmla="*/ 4267564 w 9124939"/>
              <a:gd name="connsiteY3502" fmla="*/ 788651 h 6507156"/>
              <a:gd name="connsiteX3503" fmla="*/ 4278282 w 9124939"/>
              <a:gd name="connsiteY3503" fmla="*/ 804972 h 6507156"/>
              <a:gd name="connsiteX3504" fmla="*/ 4267564 w 9124939"/>
              <a:gd name="connsiteY3504" fmla="*/ 808172 h 6507156"/>
              <a:gd name="connsiteX3505" fmla="*/ 4254009 w 9124939"/>
              <a:gd name="connsiteY3505" fmla="*/ 800812 h 6507156"/>
              <a:gd name="connsiteX3506" fmla="*/ 4250857 w 9124939"/>
              <a:gd name="connsiteY3506" fmla="*/ 784811 h 6507156"/>
              <a:gd name="connsiteX3507" fmla="*/ 4248335 w 9124939"/>
              <a:gd name="connsiteY3507" fmla="*/ 792811 h 6507156"/>
              <a:gd name="connsiteX3508" fmla="*/ 4246759 w 9124939"/>
              <a:gd name="connsiteY3508" fmla="*/ 798891 h 6507156"/>
              <a:gd name="connsiteX3509" fmla="*/ 4245814 w 9124939"/>
              <a:gd name="connsiteY3509" fmla="*/ 801132 h 6507156"/>
              <a:gd name="connsiteX3510" fmla="*/ 4245498 w 9124939"/>
              <a:gd name="connsiteY3510" fmla="*/ 803052 h 6507156"/>
              <a:gd name="connsiteX3511" fmla="*/ 4245183 w 9124939"/>
              <a:gd name="connsiteY3511" fmla="*/ 805292 h 6507156"/>
              <a:gd name="connsiteX3512" fmla="*/ 4243292 w 9124939"/>
              <a:gd name="connsiteY3512" fmla="*/ 808812 h 6507156"/>
              <a:gd name="connsiteX3513" fmla="*/ 4237933 w 9124939"/>
              <a:gd name="connsiteY3513" fmla="*/ 818412 h 6507156"/>
              <a:gd name="connsiteX3514" fmla="*/ 4230053 w 9124939"/>
              <a:gd name="connsiteY3514" fmla="*/ 831852 h 6507156"/>
              <a:gd name="connsiteX3515" fmla="*/ 4220596 w 9124939"/>
              <a:gd name="connsiteY3515" fmla="*/ 822252 h 6507156"/>
              <a:gd name="connsiteX3516" fmla="*/ 4223433 w 9124939"/>
              <a:gd name="connsiteY3516" fmla="*/ 789611 h 6507156"/>
              <a:gd name="connsiteX3517" fmla="*/ 4210194 w 9124939"/>
              <a:gd name="connsiteY3517" fmla="*/ 802412 h 6507156"/>
              <a:gd name="connsiteX3518" fmla="*/ 4198846 w 9124939"/>
              <a:gd name="connsiteY3518" fmla="*/ 830892 h 6507156"/>
              <a:gd name="connsiteX3519" fmla="*/ 4191595 w 9124939"/>
              <a:gd name="connsiteY3519" fmla="*/ 828972 h 6507156"/>
              <a:gd name="connsiteX3520" fmla="*/ 4201683 w 9124939"/>
              <a:gd name="connsiteY3520" fmla="*/ 804332 h 6507156"/>
              <a:gd name="connsiteX3521" fmla="*/ 4190019 w 9124939"/>
              <a:gd name="connsiteY3521" fmla="*/ 802412 h 6507156"/>
              <a:gd name="connsiteX3522" fmla="*/ 4187813 w 9124939"/>
              <a:gd name="connsiteY3522" fmla="*/ 796011 h 6507156"/>
              <a:gd name="connsiteX3523" fmla="*/ 4201367 w 9124939"/>
              <a:gd name="connsiteY3523" fmla="*/ 789611 h 6507156"/>
              <a:gd name="connsiteX3524" fmla="*/ 4193802 w 9124939"/>
              <a:gd name="connsiteY3524" fmla="*/ 779051 h 6507156"/>
              <a:gd name="connsiteX3525" fmla="*/ 4220911 w 9124939"/>
              <a:gd name="connsiteY3525" fmla="*/ 748970 h 6507156"/>
              <a:gd name="connsiteX3526" fmla="*/ 4220911 w 9124939"/>
              <a:gd name="connsiteY3526" fmla="*/ 730089 h 6507156"/>
              <a:gd name="connsiteX3527" fmla="*/ 4229107 w 9124939"/>
              <a:gd name="connsiteY3527" fmla="*/ 718249 h 6507156"/>
              <a:gd name="connsiteX3528" fmla="*/ 4222802 w 9124939"/>
              <a:gd name="connsiteY3528" fmla="*/ 708649 h 6507156"/>
              <a:gd name="connsiteX3529" fmla="*/ 4241401 w 9124939"/>
              <a:gd name="connsiteY3529" fmla="*/ 669928 h 6507156"/>
              <a:gd name="connsiteX3530" fmla="*/ 4180619 w 9124939"/>
              <a:gd name="connsiteY3530" fmla="*/ 663579 h 6507156"/>
              <a:gd name="connsiteX3531" fmla="*/ 4194710 w 9124939"/>
              <a:gd name="connsiteY3531" fmla="*/ 680407 h 6507156"/>
              <a:gd name="connsiteX3532" fmla="*/ 4189385 w 9124939"/>
              <a:gd name="connsiteY3532" fmla="*/ 690884 h 6507156"/>
              <a:gd name="connsiteX3533" fmla="*/ 4194084 w 9124939"/>
              <a:gd name="connsiteY3533" fmla="*/ 711204 h 6507156"/>
              <a:gd name="connsiteX3534" fmla="*/ 4189698 w 9124939"/>
              <a:gd name="connsiteY3534" fmla="*/ 720729 h 6507156"/>
              <a:gd name="connsiteX3535" fmla="*/ 4211626 w 9124939"/>
              <a:gd name="connsiteY3535" fmla="*/ 725492 h 6507156"/>
              <a:gd name="connsiteX3536" fmla="*/ 4201288 w 9124939"/>
              <a:gd name="connsiteY3536" fmla="*/ 742637 h 6507156"/>
              <a:gd name="connsiteX3537" fmla="*/ 4186565 w 9124939"/>
              <a:gd name="connsiteY3537" fmla="*/ 744542 h 6507156"/>
              <a:gd name="connsiteX3538" fmla="*/ 4160883 w 9124939"/>
              <a:gd name="connsiteY3538" fmla="*/ 762004 h 6507156"/>
              <a:gd name="connsiteX3539" fmla="*/ 4148354 w 9124939"/>
              <a:gd name="connsiteY3539" fmla="*/ 758829 h 6507156"/>
              <a:gd name="connsiteX3540" fmla="*/ 4176233 w 9124939"/>
              <a:gd name="connsiteY3540" fmla="*/ 723904 h 6507156"/>
              <a:gd name="connsiteX3541" fmla="*/ 4146161 w 9124939"/>
              <a:gd name="connsiteY3541" fmla="*/ 741684 h 6507156"/>
              <a:gd name="connsiteX3542" fmla="*/ 4136763 w 9124939"/>
              <a:gd name="connsiteY3542" fmla="*/ 741049 h 6507156"/>
              <a:gd name="connsiteX3543" fmla="*/ 4122980 w 9124939"/>
              <a:gd name="connsiteY3543" fmla="*/ 759147 h 6507156"/>
              <a:gd name="connsiteX3544" fmla="*/ 4117968 w 9124939"/>
              <a:gd name="connsiteY3544" fmla="*/ 745494 h 6507156"/>
              <a:gd name="connsiteX3545" fmla="*/ 4128305 w 9124939"/>
              <a:gd name="connsiteY3545" fmla="*/ 737874 h 6507156"/>
              <a:gd name="connsiteX3546" fmla="*/ 4124860 w 9124939"/>
              <a:gd name="connsiteY3546" fmla="*/ 724222 h 6507156"/>
              <a:gd name="connsiteX3547" fmla="*/ 4136450 w 9124939"/>
              <a:gd name="connsiteY3547" fmla="*/ 714697 h 6507156"/>
              <a:gd name="connsiteX3548" fmla="*/ 4151173 w 9124939"/>
              <a:gd name="connsiteY3548" fmla="*/ 711522 h 6507156"/>
              <a:gd name="connsiteX3549" fmla="*/ 4165270 w 9124939"/>
              <a:gd name="connsiteY3549" fmla="*/ 691202 h 6507156"/>
              <a:gd name="connsiteX3550" fmla="*/ 4177800 w 9124939"/>
              <a:gd name="connsiteY3550" fmla="*/ 690249 h 6507156"/>
              <a:gd name="connsiteX3551" fmla="*/ 4173727 w 9124939"/>
              <a:gd name="connsiteY3551" fmla="*/ 673104 h 6507156"/>
              <a:gd name="connsiteX3552" fmla="*/ 4180619 w 9124939"/>
              <a:gd name="connsiteY3552" fmla="*/ 663579 h 6507156"/>
              <a:gd name="connsiteX3553" fmla="*/ 4292588 w 9124939"/>
              <a:gd name="connsiteY3553" fmla="*/ 658818 h 6507156"/>
              <a:gd name="connsiteX3554" fmla="*/ 4302770 w 9124939"/>
              <a:gd name="connsiteY3554" fmla="*/ 659781 h 6507156"/>
              <a:gd name="connsiteX3555" fmla="*/ 4308025 w 9124939"/>
              <a:gd name="connsiteY3555" fmla="*/ 665239 h 6507156"/>
              <a:gd name="connsiteX3556" fmla="*/ 4313608 w 9124939"/>
              <a:gd name="connsiteY3556" fmla="*/ 662991 h 6507156"/>
              <a:gd name="connsiteX3557" fmla="*/ 4321163 w 9124939"/>
              <a:gd name="connsiteY3557" fmla="*/ 673266 h 6507156"/>
              <a:gd name="connsiteX3558" fmla="*/ 4311638 w 9124939"/>
              <a:gd name="connsiteY3558" fmla="*/ 687393 h 6507156"/>
              <a:gd name="connsiteX3559" fmla="*/ 4295215 w 9124939"/>
              <a:gd name="connsiteY3559" fmla="*/ 671660 h 6507156"/>
              <a:gd name="connsiteX3560" fmla="*/ 4292588 w 9124939"/>
              <a:gd name="connsiteY3560" fmla="*/ 658818 h 6507156"/>
              <a:gd name="connsiteX3561" fmla="*/ 8002576 w 9124939"/>
              <a:gd name="connsiteY3561" fmla="*/ 657224 h 6507156"/>
              <a:gd name="connsiteX3562" fmla="*/ 8033574 w 9124939"/>
              <a:gd name="connsiteY3562" fmla="*/ 658177 h 6507156"/>
              <a:gd name="connsiteX3563" fmla="*/ 8050511 w 9124939"/>
              <a:gd name="connsiteY3563" fmla="*/ 674687 h 6507156"/>
              <a:gd name="connsiteX3564" fmla="*/ 8051789 w 9124939"/>
              <a:gd name="connsiteY3564" fmla="*/ 684212 h 6507156"/>
              <a:gd name="connsiteX3565" fmla="*/ 8025904 w 9124939"/>
              <a:gd name="connsiteY3565" fmla="*/ 666432 h 6507156"/>
              <a:gd name="connsiteX3566" fmla="*/ 8002576 w 9124939"/>
              <a:gd name="connsiteY3566" fmla="*/ 657224 h 6507156"/>
              <a:gd name="connsiteX3567" fmla="*/ 4258717 w 9124939"/>
              <a:gd name="connsiteY3567" fmla="*/ 566742 h 6507156"/>
              <a:gd name="connsiteX3568" fmla="*/ 4282121 w 9124939"/>
              <a:gd name="connsiteY3568" fmla="*/ 571822 h 6507156"/>
              <a:gd name="connsiteX3569" fmla="*/ 4284651 w 9124939"/>
              <a:gd name="connsiteY3569" fmla="*/ 585475 h 6507156"/>
              <a:gd name="connsiteX3570" fmla="*/ 4276112 w 9124939"/>
              <a:gd name="connsiteY3570" fmla="*/ 597222 h 6507156"/>
              <a:gd name="connsiteX3571" fmla="*/ 4278326 w 9124939"/>
              <a:gd name="connsiteY3571" fmla="*/ 616272 h 6507156"/>
              <a:gd name="connsiteX3572" fmla="*/ 4265991 w 9124939"/>
              <a:gd name="connsiteY3572" fmla="*/ 628020 h 6507156"/>
              <a:gd name="connsiteX3573" fmla="*/ 4258401 w 9124939"/>
              <a:gd name="connsiteY3573" fmla="*/ 644847 h 6507156"/>
              <a:gd name="connsiteX3574" fmla="*/ 4230254 w 9124939"/>
              <a:gd name="connsiteY3574" fmla="*/ 654372 h 6507156"/>
              <a:gd name="connsiteX3575" fmla="*/ 4217920 w 9124939"/>
              <a:gd name="connsiteY3575" fmla="*/ 684217 h 6507156"/>
              <a:gd name="connsiteX3576" fmla="*/ 4213808 w 9124939"/>
              <a:gd name="connsiteY3576" fmla="*/ 681042 h 6507156"/>
              <a:gd name="connsiteX3577" fmla="*/ 4214441 w 9124939"/>
              <a:gd name="connsiteY3577" fmla="*/ 673740 h 6507156"/>
              <a:gd name="connsiteX3578" fmla="*/ 4203688 w 9124939"/>
              <a:gd name="connsiteY3578" fmla="*/ 664532 h 6507156"/>
              <a:gd name="connsiteX3579" fmla="*/ 4226775 w 9124939"/>
              <a:gd name="connsiteY3579" fmla="*/ 640720 h 6507156"/>
              <a:gd name="connsiteX3580" fmla="*/ 4229937 w 9124939"/>
              <a:gd name="connsiteY3580" fmla="*/ 617860 h 6507156"/>
              <a:gd name="connsiteX3581" fmla="*/ 4245751 w 9124939"/>
              <a:gd name="connsiteY3581" fmla="*/ 615320 h 6507156"/>
              <a:gd name="connsiteX3582" fmla="*/ 4249546 w 9124939"/>
              <a:gd name="connsiteY3582" fmla="*/ 604842 h 6507156"/>
              <a:gd name="connsiteX3583" fmla="*/ 4245434 w 9124939"/>
              <a:gd name="connsiteY3583" fmla="*/ 593412 h 6507156"/>
              <a:gd name="connsiteX3584" fmla="*/ 4251760 w 9124939"/>
              <a:gd name="connsiteY3584" fmla="*/ 585792 h 6507156"/>
              <a:gd name="connsiteX3585" fmla="*/ 4258717 w 9124939"/>
              <a:gd name="connsiteY3585" fmla="*/ 566742 h 6507156"/>
              <a:gd name="connsiteX3586" fmla="*/ 5458581 w 9124939"/>
              <a:gd name="connsiteY3586" fmla="*/ 533341 h 6507156"/>
              <a:gd name="connsiteX3587" fmla="*/ 5445873 w 9124939"/>
              <a:gd name="connsiteY3587" fmla="*/ 535245 h 6507156"/>
              <a:gd name="connsiteX3588" fmla="*/ 5443014 w 9124939"/>
              <a:gd name="connsiteY3588" fmla="*/ 554287 h 6507156"/>
              <a:gd name="connsiteX3589" fmla="*/ 5447144 w 9124939"/>
              <a:gd name="connsiteY3589" fmla="*/ 566982 h 6507156"/>
              <a:gd name="connsiteX3590" fmla="*/ 5439519 w 9124939"/>
              <a:gd name="connsiteY3590" fmla="*/ 576186 h 6507156"/>
              <a:gd name="connsiteX3591" fmla="*/ 5432212 w 9124939"/>
              <a:gd name="connsiteY3591" fmla="*/ 567300 h 6507156"/>
              <a:gd name="connsiteX3592" fmla="*/ 5435389 w 9124939"/>
              <a:gd name="connsiteY3592" fmla="*/ 554922 h 6507156"/>
              <a:gd name="connsiteX3593" fmla="*/ 5430941 w 9124939"/>
              <a:gd name="connsiteY3593" fmla="*/ 541275 h 6507156"/>
              <a:gd name="connsiteX3594" fmla="*/ 5416645 w 9124939"/>
              <a:gd name="connsiteY3594" fmla="*/ 551431 h 6507156"/>
              <a:gd name="connsiteX3595" fmla="*/ 5409020 w 9124939"/>
              <a:gd name="connsiteY3595" fmla="*/ 563809 h 6507156"/>
              <a:gd name="connsiteX3596" fmla="*/ 5413786 w 9124939"/>
              <a:gd name="connsiteY3596" fmla="*/ 577455 h 6507156"/>
              <a:gd name="connsiteX3597" fmla="*/ 5420457 w 9124939"/>
              <a:gd name="connsiteY3597" fmla="*/ 577455 h 6507156"/>
              <a:gd name="connsiteX3598" fmla="*/ 5428400 w 9124939"/>
              <a:gd name="connsiteY3598" fmla="*/ 584120 h 6507156"/>
              <a:gd name="connsiteX3599" fmla="*/ 5427129 w 9124939"/>
              <a:gd name="connsiteY3599" fmla="*/ 598084 h 6507156"/>
              <a:gd name="connsiteX3600" fmla="*/ 5415692 w 9124939"/>
              <a:gd name="connsiteY3600" fmla="*/ 592372 h 6507156"/>
              <a:gd name="connsiteX3601" fmla="*/ 5409020 w 9124939"/>
              <a:gd name="connsiteY3601" fmla="*/ 601575 h 6507156"/>
              <a:gd name="connsiteX3602" fmla="*/ 5391229 w 9124939"/>
              <a:gd name="connsiteY3602" fmla="*/ 599036 h 6507156"/>
              <a:gd name="connsiteX3603" fmla="*/ 5386781 w 9124939"/>
              <a:gd name="connsiteY3603" fmla="*/ 612683 h 6507156"/>
              <a:gd name="connsiteX3604" fmla="*/ 5376615 w 9124939"/>
              <a:gd name="connsiteY3604" fmla="*/ 615857 h 6507156"/>
              <a:gd name="connsiteX3605" fmla="*/ 5368672 w 9124939"/>
              <a:gd name="connsiteY3605" fmla="*/ 614270 h 6507156"/>
              <a:gd name="connsiteX3606" fmla="*/ 5354376 w 9124939"/>
              <a:gd name="connsiteY3606" fmla="*/ 625695 h 6507156"/>
              <a:gd name="connsiteX3607" fmla="*/ 5357235 w 9124939"/>
              <a:gd name="connsiteY3607" fmla="*/ 641564 h 6507156"/>
              <a:gd name="connsiteX3608" fmla="*/ 5350564 w 9124939"/>
              <a:gd name="connsiteY3608" fmla="*/ 647594 h 6507156"/>
              <a:gd name="connsiteX3609" fmla="*/ 5340080 w 9124939"/>
              <a:gd name="connsiteY3609" fmla="*/ 648229 h 6507156"/>
              <a:gd name="connsiteX3610" fmla="*/ 5327054 w 9124939"/>
              <a:gd name="connsiteY3610" fmla="*/ 648863 h 6507156"/>
              <a:gd name="connsiteX3611" fmla="*/ 5321653 w 9124939"/>
              <a:gd name="connsiteY3611" fmla="*/ 663780 h 6507156"/>
              <a:gd name="connsiteX3612" fmla="*/ 5326736 w 9124939"/>
              <a:gd name="connsiteY3612" fmla="*/ 670127 h 6507156"/>
              <a:gd name="connsiteX3613" fmla="*/ 5335314 w 9124939"/>
              <a:gd name="connsiteY3613" fmla="*/ 666953 h 6507156"/>
              <a:gd name="connsiteX3614" fmla="*/ 5341668 w 9124939"/>
              <a:gd name="connsiteY3614" fmla="*/ 671714 h 6507156"/>
              <a:gd name="connsiteX3615" fmla="*/ 5333090 w 9124939"/>
              <a:gd name="connsiteY3615" fmla="*/ 674570 h 6507156"/>
              <a:gd name="connsiteX3616" fmla="*/ 5338173 w 9124939"/>
              <a:gd name="connsiteY3616" fmla="*/ 684091 h 6507156"/>
              <a:gd name="connsiteX3617" fmla="*/ 5348340 w 9124939"/>
              <a:gd name="connsiteY3617" fmla="*/ 686313 h 6507156"/>
              <a:gd name="connsiteX3618" fmla="*/ 5353105 w 9124939"/>
              <a:gd name="connsiteY3618" fmla="*/ 675205 h 6507156"/>
              <a:gd name="connsiteX3619" fmla="*/ 5354058 w 9124939"/>
              <a:gd name="connsiteY3619" fmla="*/ 681552 h 6507156"/>
              <a:gd name="connsiteX3620" fmla="*/ 5363272 w 9124939"/>
              <a:gd name="connsiteY3620" fmla="*/ 690121 h 6507156"/>
              <a:gd name="connsiteX3621" fmla="*/ 5356918 w 9124939"/>
              <a:gd name="connsiteY3621" fmla="*/ 693295 h 6507156"/>
              <a:gd name="connsiteX3622" fmla="*/ 5346434 w 9124939"/>
              <a:gd name="connsiteY3622" fmla="*/ 691708 h 6507156"/>
              <a:gd name="connsiteX3623" fmla="*/ 5354376 w 9124939"/>
              <a:gd name="connsiteY3623" fmla="*/ 705672 h 6507156"/>
              <a:gd name="connsiteX3624" fmla="*/ 5368990 w 9124939"/>
              <a:gd name="connsiteY3624" fmla="*/ 715511 h 6507156"/>
              <a:gd name="connsiteX3625" fmla="*/ 5383287 w 9124939"/>
              <a:gd name="connsiteY3625" fmla="*/ 708529 h 6507156"/>
              <a:gd name="connsiteX3626" fmla="*/ 5381380 w 9124939"/>
              <a:gd name="connsiteY3626" fmla="*/ 695516 h 6507156"/>
              <a:gd name="connsiteX3627" fmla="*/ 5390911 w 9124939"/>
              <a:gd name="connsiteY3627" fmla="*/ 690756 h 6507156"/>
              <a:gd name="connsiteX3628" fmla="*/ 5395995 w 9124939"/>
              <a:gd name="connsiteY3628" fmla="*/ 700277 h 6507156"/>
              <a:gd name="connsiteX3629" fmla="*/ 5406479 w 9124939"/>
              <a:gd name="connsiteY3629" fmla="*/ 699642 h 6507156"/>
              <a:gd name="connsiteX3630" fmla="*/ 5405843 w 9124939"/>
              <a:gd name="connsiteY3630" fmla="*/ 690121 h 6507156"/>
              <a:gd name="connsiteX3631" fmla="*/ 5402031 w 9124939"/>
              <a:gd name="connsiteY3631" fmla="*/ 678379 h 6507156"/>
              <a:gd name="connsiteX3632" fmla="*/ 5411562 w 9124939"/>
              <a:gd name="connsiteY3632" fmla="*/ 677744 h 6507156"/>
              <a:gd name="connsiteX3633" fmla="*/ 5425858 w 9124939"/>
              <a:gd name="connsiteY3633" fmla="*/ 686313 h 6507156"/>
              <a:gd name="connsiteX3634" fmla="*/ 5433483 w 9124939"/>
              <a:gd name="connsiteY3634" fmla="*/ 686313 h 6507156"/>
              <a:gd name="connsiteX3635" fmla="*/ 5433357 w 9124939"/>
              <a:gd name="connsiteY3635" fmla="*/ 686378 h 6507156"/>
              <a:gd name="connsiteX3636" fmla="*/ 5433692 w 9124939"/>
              <a:gd name="connsiteY3636" fmla="*/ 686378 h 6507156"/>
              <a:gd name="connsiteX3637" fmla="*/ 5434009 w 9124939"/>
              <a:gd name="connsiteY3637" fmla="*/ 685743 h 6507156"/>
              <a:gd name="connsiteX3638" fmla="*/ 5434982 w 9124939"/>
              <a:gd name="connsiteY3638" fmla="*/ 685257 h 6507156"/>
              <a:gd name="connsiteX3639" fmla="*/ 5441108 w 9124939"/>
              <a:gd name="connsiteY3639" fmla="*/ 673935 h 6507156"/>
              <a:gd name="connsiteX3640" fmla="*/ 5426176 w 9124939"/>
              <a:gd name="connsiteY3640" fmla="*/ 666319 h 6507156"/>
              <a:gd name="connsiteX3641" fmla="*/ 5422046 w 9124939"/>
              <a:gd name="connsiteY3641" fmla="*/ 667271 h 6507156"/>
              <a:gd name="connsiteX3642" fmla="*/ 5411244 w 9124939"/>
              <a:gd name="connsiteY3642" fmla="*/ 650133 h 6507156"/>
              <a:gd name="connsiteX3643" fmla="*/ 5422999 w 9124939"/>
              <a:gd name="connsiteY3643" fmla="*/ 629504 h 6507156"/>
              <a:gd name="connsiteX3644" fmla="*/ 5437931 w 9124939"/>
              <a:gd name="connsiteY3644" fmla="*/ 626648 h 6507156"/>
              <a:gd name="connsiteX3645" fmla="*/ 5444603 w 9124939"/>
              <a:gd name="connsiteY3645" fmla="*/ 617127 h 6507156"/>
              <a:gd name="connsiteX3646" fmla="*/ 5442696 w 9124939"/>
              <a:gd name="connsiteY3646" fmla="*/ 611731 h 6507156"/>
              <a:gd name="connsiteX3647" fmla="*/ 5455722 w 9124939"/>
              <a:gd name="connsiteY3647" fmla="*/ 601893 h 6507156"/>
              <a:gd name="connsiteX3648" fmla="*/ 5452863 w 9124939"/>
              <a:gd name="connsiteY3648" fmla="*/ 586976 h 6507156"/>
              <a:gd name="connsiteX3649" fmla="*/ 5449686 w 9124939"/>
              <a:gd name="connsiteY3649" fmla="*/ 584755 h 6507156"/>
              <a:gd name="connsiteX3650" fmla="*/ 5449050 w 9124939"/>
              <a:gd name="connsiteY3650" fmla="*/ 575551 h 6507156"/>
              <a:gd name="connsiteX3651" fmla="*/ 5473831 w 9124939"/>
              <a:gd name="connsiteY3651" fmla="*/ 564443 h 6507156"/>
              <a:gd name="connsiteX3652" fmla="*/ 5477961 w 9124939"/>
              <a:gd name="connsiteY3652" fmla="*/ 550796 h 6507156"/>
              <a:gd name="connsiteX3653" fmla="*/ 5474149 w 9124939"/>
              <a:gd name="connsiteY3653" fmla="*/ 538102 h 6507156"/>
              <a:gd name="connsiteX3654" fmla="*/ 5463347 w 9124939"/>
              <a:gd name="connsiteY3654" fmla="*/ 551431 h 6507156"/>
              <a:gd name="connsiteX3655" fmla="*/ 5454769 w 9124939"/>
              <a:gd name="connsiteY3655" fmla="*/ 563809 h 6507156"/>
              <a:gd name="connsiteX3656" fmla="*/ 5452863 w 9124939"/>
              <a:gd name="connsiteY3656" fmla="*/ 547940 h 6507156"/>
              <a:gd name="connsiteX3657" fmla="*/ 5460170 w 9124939"/>
              <a:gd name="connsiteY3657" fmla="*/ 540641 h 6507156"/>
              <a:gd name="connsiteX3658" fmla="*/ 5458581 w 9124939"/>
              <a:gd name="connsiteY3658" fmla="*/ 533341 h 6507156"/>
              <a:gd name="connsiteX3659" fmla="*/ 8356588 w 9124939"/>
              <a:gd name="connsiteY3659" fmla="*/ 517525 h 6507156"/>
              <a:gd name="connsiteX3660" fmla="*/ 8397909 w 9124939"/>
              <a:gd name="connsiteY3660" fmla="*/ 569482 h 6507156"/>
              <a:gd name="connsiteX3661" fmla="*/ 8399451 w 9124939"/>
              <a:gd name="connsiteY3661" fmla="*/ 598169 h 6507156"/>
              <a:gd name="connsiteX3662" fmla="*/ 8396676 w 9124939"/>
              <a:gd name="connsiteY3662" fmla="*/ 598488 h 6507156"/>
              <a:gd name="connsiteX3663" fmla="*/ 8394517 w 9124939"/>
              <a:gd name="connsiteY3663" fmla="*/ 598488 h 6507156"/>
              <a:gd name="connsiteX3664" fmla="*/ 8393900 w 9124939"/>
              <a:gd name="connsiteY3664" fmla="*/ 598169 h 6507156"/>
              <a:gd name="connsiteX3665" fmla="*/ 8393284 w 9124939"/>
              <a:gd name="connsiteY3665" fmla="*/ 597532 h 6507156"/>
              <a:gd name="connsiteX3666" fmla="*/ 8384341 w 9124939"/>
              <a:gd name="connsiteY3666" fmla="*/ 572988 h 6507156"/>
              <a:gd name="connsiteX3667" fmla="*/ 8359364 w 9124939"/>
              <a:gd name="connsiteY3667" fmla="*/ 539200 h 6507156"/>
              <a:gd name="connsiteX3668" fmla="*/ 8356588 w 9124939"/>
              <a:gd name="connsiteY3668" fmla="*/ 517525 h 6507156"/>
              <a:gd name="connsiteX3669" fmla="*/ 4398159 w 9124939"/>
              <a:gd name="connsiteY3669" fmla="*/ 493718 h 6507156"/>
              <a:gd name="connsiteX3670" fmla="*/ 4412726 w 9124939"/>
              <a:gd name="connsiteY3670" fmla="*/ 499712 h 6507156"/>
              <a:gd name="connsiteX3671" fmla="*/ 4421593 w 9124939"/>
              <a:gd name="connsiteY3671" fmla="*/ 515487 h 6507156"/>
              <a:gd name="connsiteX3672" fmla="*/ 4428561 w 9124939"/>
              <a:gd name="connsiteY3672" fmla="*/ 494349 h 6507156"/>
              <a:gd name="connsiteX3673" fmla="*/ 4438378 w 9124939"/>
              <a:gd name="connsiteY3673" fmla="*/ 502867 h 6507156"/>
              <a:gd name="connsiteX3674" fmla="*/ 4434261 w 9124939"/>
              <a:gd name="connsiteY3674" fmla="*/ 524636 h 6507156"/>
              <a:gd name="connsiteX3675" fmla="*/ 4438695 w 9124939"/>
              <a:gd name="connsiteY3675" fmla="*/ 534100 h 6507156"/>
              <a:gd name="connsiteX3676" fmla="*/ 4447879 w 9124939"/>
              <a:gd name="connsiteY3676" fmla="*/ 518326 h 6507156"/>
              <a:gd name="connsiteX3677" fmla="*/ 4460863 w 9124939"/>
              <a:gd name="connsiteY3677" fmla="*/ 532207 h 6507156"/>
              <a:gd name="connsiteX3678" fmla="*/ 4449145 w 9124939"/>
              <a:gd name="connsiteY3678" fmla="*/ 537255 h 6507156"/>
              <a:gd name="connsiteX3679" fmla="*/ 4454529 w 9124939"/>
              <a:gd name="connsiteY3679" fmla="*/ 550821 h 6507156"/>
              <a:gd name="connsiteX3680" fmla="*/ 4440911 w 9124939"/>
              <a:gd name="connsiteY3680" fmla="*/ 572905 h 6507156"/>
              <a:gd name="connsiteX3681" fmla="*/ 4439961 w 9124939"/>
              <a:gd name="connsiteY3681" fmla="*/ 591834 h 6507156"/>
              <a:gd name="connsiteX3682" fmla="*/ 4451995 w 9124939"/>
              <a:gd name="connsiteY3682" fmla="*/ 611394 h 6507156"/>
              <a:gd name="connsiteX3683" fmla="*/ 4413993 w 9124939"/>
              <a:gd name="connsiteY3683" fmla="*/ 612972 h 6507156"/>
              <a:gd name="connsiteX3684" fmla="*/ 4410826 w 9124939"/>
              <a:gd name="connsiteY3684" fmla="*/ 596566 h 6507156"/>
              <a:gd name="connsiteX3685" fmla="*/ 4390558 w 9124939"/>
              <a:gd name="connsiteY3685" fmla="*/ 618650 h 6507156"/>
              <a:gd name="connsiteX3686" fmla="*/ 4368707 w 9124939"/>
              <a:gd name="connsiteY3686" fmla="*/ 617388 h 6507156"/>
              <a:gd name="connsiteX3687" fmla="*/ 4350655 w 9124939"/>
              <a:gd name="connsiteY3687" fmla="*/ 642943 h 6507156"/>
              <a:gd name="connsiteX3688" fmla="*/ 4337038 w 9124939"/>
              <a:gd name="connsiteY3688" fmla="*/ 628430 h 6507156"/>
              <a:gd name="connsiteX3689" fmla="*/ 4343372 w 9124939"/>
              <a:gd name="connsiteY3689" fmla="*/ 618019 h 6507156"/>
              <a:gd name="connsiteX3690" fmla="*/ 4364590 w 9124939"/>
              <a:gd name="connsiteY3690" fmla="*/ 614234 h 6507156"/>
              <a:gd name="connsiteX3691" fmla="*/ 4365223 w 9124939"/>
              <a:gd name="connsiteY3691" fmla="*/ 600983 h 6507156"/>
              <a:gd name="connsiteX3692" fmla="*/ 4349389 w 9124939"/>
              <a:gd name="connsiteY3692" fmla="*/ 595620 h 6507156"/>
              <a:gd name="connsiteX3693" fmla="*/ 4346222 w 9124939"/>
              <a:gd name="connsiteY3693" fmla="*/ 585209 h 6507156"/>
              <a:gd name="connsiteX3694" fmla="*/ 4361106 w 9124939"/>
              <a:gd name="connsiteY3694" fmla="*/ 577953 h 6507156"/>
              <a:gd name="connsiteX3695" fmla="*/ 4344638 w 9124939"/>
              <a:gd name="connsiteY3695" fmla="*/ 562178 h 6507156"/>
              <a:gd name="connsiteX3696" fmla="*/ 4358573 w 9124939"/>
              <a:gd name="connsiteY3696" fmla="*/ 543249 h 6507156"/>
              <a:gd name="connsiteX3697" fmla="*/ 4394358 w 9124939"/>
              <a:gd name="connsiteY3697" fmla="*/ 550505 h 6507156"/>
              <a:gd name="connsiteX3698" fmla="*/ 4402592 w 9124939"/>
              <a:gd name="connsiteY3698" fmla="*/ 541987 h 6507156"/>
              <a:gd name="connsiteX3699" fmla="*/ 4380424 w 9124939"/>
              <a:gd name="connsiteY3699" fmla="*/ 531892 h 6507156"/>
              <a:gd name="connsiteX3700" fmla="*/ 4382641 w 9124939"/>
              <a:gd name="connsiteY3700" fmla="*/ 518010 h 6507156"/>
              <a:gd name="connsiteX3701" fmla="*/ 4404809 w 9124939"/>
              <a:gd name="connsiteY3701" fmla="*/ 524005 h 6507156"/>
              <a:gd name="connsiteX3702" fmla="*/ 4398159 w 9124939"/>
              <a:gd name="connsiteY3702" fmla="*/ 493718 h 6507156"/>
              <a:gd name="connsiteX3703" fmla="*/ 7440615 w 9124939"/>
              <a:gd name="connsiteY3703" fmla="*/ 492125 h 6507156"/>
              <a:gd name="connsiteX3704" fmla="*/ 7461765 w 9124939"/>
              <a:gd name="connsiteY3704" fmla="*/ 518197 h 6507156"/>
              <a:gd name="connsiteX3705" fmla="*/ 7474393 w 9124939"/>
              <a:gd name="connsiteY3705" fmla="*/ 514700 h 6507156"/>
              <a:gd name="connsiteX3706" fmla="*/ 7515747 w 9124939"/>
              <a:gd name="connsiteY3706" fmla="*/ 550628 h 6507156"/>
              <a:gd name="connsiteX3707" fmla="*/ 7512591 w 9124939"/>
              <a:gd name="connsiteY3707" fmla="*/ 560803 h 6507156"/>
              <a:gd name="connsiteX3708" fmla="*/ 7519220 w 9124939"/>
              <a:gd name="connsiteY3708" fmla="*/ 573521 h 6507156"/>
              <a:gd name="connsiteX3709" fmla="*/ 7521114 w 9124939"/>
              <a:gd name="connsiteY3709" fmla="*/ 555397 h 6507156"/>
              <a:gd name="connsiteX3710" fmla="*/ 7526481 w 9124939"/>
              <a:gd name="connsiteY3710" fmla="*/ 553490 h 6507156"/>
              <a:gd name="connsiteX3711" fmla="*/ 7533741 w 9124939"/>
              <a:gd name="connsiteY3711" fmla="*/ 576700 h 6507156"/>
              <a:gd name="connsiteX3712" fmla="*/ 7553314 w 9124939"/>
              <a:gd name="connsiteY3712" fmla="*/ 597685 h 6507156"/>
              <a:gd name="connsiteX3713" fmla="*/ 7541633 w 9124939"/>
              <a:gd name="connsiteY3713" fmla="*/ 625983 h 6507156"/>
              <a:gd name="connsiteX3714" fmla="*/ 7533110 w 9124939"/>
              <a:gd name="connsiteY3714" fmla="*/ 614536 h 6507156"/>
              <a:gd name="connsiteX3715" fmla="*/ 7537214 w 9124939"/>
              <a:gd name="connsiteY3715" fmla="*/ 595459 h 6507156"/>
              <a:gd name="connsiteX3716" fmla="*/ 7526796 w 9124939"/>
              <a:gd name="connsiteY3716" fmla="*/ 597685 h 6507156"/>
              <a:gd name="connsiteX3717" fmla="*/ 7522692 w 9124939"/>
              <a:gd name="connsiteY3717" fmla="*/ 612629 h 6507156"/>
              <a:gd name="connsiteX3718" fmla="*/ 7503436 w 9124939"/>
              <a:gd name="connsiteY3718" fmla="*/ 613901 h 6507156"/>
              <a:gd name="connsiteX3719" fmla="*/ 7501857 w 9124939"/>
              <a:gd name="connsiteY3719" fmla="*/ 639019 h 6507156"/>
              <a:gd name="connsiteX3720" fmla="*/ 7447560 w 9124939"/>
              <a:gd name="connsiteY3720" fmla="*/ 692752 h 6507156"/>
              <a:gd name="connsiteX3721" fmla="*/ 7433985 w 9124939"/>
              <a:gd name="connsiteY3721" fmla="*/ 687347 h 6507156"/>
              <a:gd name="connsiteX3722" fmla="*/ 7426409 w 9124939"/>
              <a:gd name="connsiteY3722" fmla="*/ 704199 h 6507156"/>
              <a:gd name="connsiteX3723" fmla="*/ 7404627 w 9124939"/>
              <a:gd name="connsiteY3723" fmla="*/ 715963 h 6507156"/>
              <a:gd name="connsiteX3724" fmla="*/ 7391999 w 9124939"/>
              <a:gd name="connsiteY3724" fmla="*/ 703563 h 6507156"/>
              <a:gd name="connsiteX3725" fmla="*/ 7384739 w 9124939"/>
              <a:gd name="connsiteY3725" fmla="*/ 708968 h 6507156"/>
              <a:gd name="connsiteX3726" fmla="*/ 7369901 w 9124939"/>
              <a:gd name="connsiteY3726" fmla="*/ 687029 h 6507156"/>
              <a:gd name="connsiteX3727" fmla="*/ 7352539 w 9124939"/>
              <a:gd name="connsiteY3727" fmla="*/ 680670 h 6507156"/>
              <a:gd name="connsiteX3728" fmla="*/ 7355064 w 9124939"/>
              <a:gd name="connsiteY3728" fmla="*/ 704835 h 6507156"/>
              <a:gd name="connsiteX3729" fmla="*/ 7345594 w 9124939"/>
              <a:gd name="connsiteY3729" fmla="*/ 713419 h 6507156"/>
              <a:gd name="connsiteX3730" fmla="*/ 7343384 w 9124939"/>
              <a:gd name="connsiteY3730" fmla="*/ 709286 h 6507156"/>
              <a:gd name="connsiteX3731" fmla="*/ 7338649 w 9124939"/>
              <a:gd name="connsiteY3731" fmla="*/ 699747 h 6507156"/>
              <a:gd name="connsiteX3732" fmla="*/ 7336123 w 9124939"/>
              <a:gd name="connsiteY3732" fmla="*/ 694342 h 6507156"/>
              <a:gd name="connsiteX3733" fmla="*/ 7333913 w 9124939"/>
              <a:gd name="connsiteY3733" fmla="*/ 689255 h 6507156"/>
              <a:gd name="connsiteX3734" fmla="*/ 7332966 w 9124939"/>
              <a:gd name="connsiteY3734" fmla="*/ 685440 h 6507156"/>
              <a:gd name="connsiteX3735" fmla="*/ 7332651 w 9124939"/>
              <a:gd name="connsiteY3735" fmla="*/ 684168 h 6507156"/>
              <a:gd name="connsiteX3736" fmla="*/ 7332966 w 9124939"/>
              <a:gd name="connsiteY3736" fmla="*/ 682896 h 6507156"/>
              <a:gd name="connsiteX3737" fmla="*/ 7333913 w 9124939"/>
              <a:gd name="connsiteY3737" fmla="*/ 680988 h 6507156"/>
              <a:gd name="connsiteX3738" fmla="*/ 7336123 w 9124939"/>
              <a:gd name="connsiteY3738" fmla="*/ 678127 h 6507156"/>
              <a:gd name="connsiteX3739" fmla="*/ 7341174 w 9124939"/>
              <a:gd name="connsiteY3739" fmla="*/ 671768 h 6507156"/>
              <a:gd name="connsiteX3740" fmla="*/ 7347488 w 9124939"/>
              <a:gd name="connsiteY3740" fmla="*/ 663819 h 6507156"/>
              <a:gd name="connsiteX3741" fmla="*/ 7350013 w 9124939"/>
              <a:gd name="connsiteY3741" fmla="*/ 587828 h 6507156"/>
              <a:gd name="connsiteX3742" fmla="*/ 7350645 w 9124939"/>
              <a:gd name="connsiteY3742" fmla="*/ 584967 h 6507156"/>
              <a:gd name="connsiteX3743" fmla="*/ 7351907 w 9124939"/>
              <a:gd name="connsiteY3743" fmla="*/ 578926 h 6507156"/>
              <a:gd name="connsiteX3744" fmla="*/ 7356643 w 9124939"/>
              <a:gd name="connsiteY3744" fmla="*/ 563028 h 6507156"/>
              <a:gd name="connsiteX3745" fmla="*/ 7363272 w 9124939"/>
              <a:gd name="connsiteY3745" fmla="*/ 540136 h 6507156"/>
              <a:gd name="connsiteX3746" fmla="*/ 7402733 w 9124939"/>
              <a:gd name="connsiteY3746" fmla="*/ 502617 h 6507156"/>
              <a:gd name="connsiteX3747" fmla="*/ 7421042 w 9124939"/>
              <a:gd name="connsiteY3747" fmla="*/ 514382 h 6507156"/>
              <a:gd name="connsiteX3748" fmla="*/ 7424830 w 9124939"/>
              <a:gd name="connsiteY3748" fmla="*/ 494351 h 6507156"/>
              <a:gd name="connsiteX3749" fmla="*/ 7440615 w 9124939"/>
              <a:gd name="connsiteY3749" fmla="*/ 492125 h 6507156"/>
              <a:gd name="connsiteX3750" fmla="*/ 4529761 w 9124939"/>
              <a:gd name="connsiteY3750" fmla="*/ 423868 h 6507156"/>
              <a:gd name="connsiteX3751" fmla="*/ 4552939 w 9124939"/>
              <a:gd name="connsiteY3751" fmla="*/ 441269 h 6507156"/>
              <a:gd name="connsiteX3752" fmla="*/ 4552304 w 9124939"/>
              <a:gd name="connsiteY3752" fmla="*/ 455191 h 6507156"/>
              <a:gd name="connsiteX3753" fmla="*/ 4532301 w 9124939"/>
              <a:gd name="connsiteY3753" fmla="*/ 466897 h 6507156"/>
              <a:gd name="connsiteX3754" fmla="*/ 4534524 w 9124939"/>
              <a:gd name="connsiteY3754" fmla="*/ 486830 h 6507156"/>
              <a:gd name="connsiteX3755" fmla="*/ 4488168 w 9124939"/>
              <a:gd name="connsiteY3755" fmla="*/ 514356 h 6507156"/>
              <a:gd name="connsiteX3756" fmla="*/ 4476738 w 9124939"/>
              <a:gd name="connsiteY3756" fmla="*/ 504231 h 6507156"/>
              <a:gd name="connsiteX3757" fmla="*/ 4465626 w 9124939"/>
              <a:gd name="connsiteY3757" fmla="*/ 489361 h 6507156"/>
              <a:gd name="connsiteX3758" fmla="*/ 4486898 w 9124939"/>
              <a:gd name="connsiteY3758" fmla="*/ 489361 h 6507156"/>
              <a:gd name="connsiteX3759" fmla="*/ 4479278 w 9124939"/>
              <a:gd name="connsiteY3759" fmla="*/ 465948 h 6507156"/>
              <a:gd name="connsiteX3760" fmla="*/ 4505631 w 9124939"/>
              <a:gd name="connsiteY3760" fmla="*/ 462784 h 6507156"/>
              <a:gd name="connsiteX3761" fmla="*/ 4511981 w 9124939"/>
              <a:gd name="connsiteY3761" fmla="*/ 446015 h 6507156"/>
              <a:gd name="connsiteX3762" fmla="*/ 4518331 w 9124939"/>
              <a:gd name="connsiteY3762" fmla="*/ 457722 h 6507156"/>
              <a:gd name="connsiteX3763" fmla="*/ 4523729 w 9124939"/>
              <a:gd name="connsiteY3763" fmla="*/ 457405 h 6507156"/>
              <a:gd name="connsiteX3764" fmla="*/ 4518331 w 9124939"/>
              <a:gd name="connsiteY3764" fmla="*/ 435574 h 6507156"/>
              <a:gd name="connsiteX3765" fmla="*/ 4529761 w 9124939"/>
              <a:gd name="connsiteY3765" fmla="*/ 423868 h 6507156"/>
              <a:gd name="connsiteX3766" fmla="*/ 4622471 w 9124939"/>
              <a:gd name="connsiteY3766" fmla="*/ 396878 h 6507156"/>
              <a:gd name="connsiteX3767" fmla="*/ 4630726 w 9124939"/>
              <a:gd name="connsiteY3767" fmla="*/ 399169 h 6507156"/>
              <a:gd name="connsiteX3768" fmla="*/ 4623423 w 9124939"/>
              <a:gd name="connsiteY3768" fmla="*/ 426010 h 6507156"/>
              <a:gd name="connsiteX3769" fmla="*/ 4603738 w 9124939"/>
              <a:gd name="connsiteY3769" fmla="*/ 428628 h 6507156"/>
              <a:gd name="connsiteX3770" fmla="*/ 4598976 w 9124939"/>
              <a:gd name="connsiteY3770" fmla="*/ 416517 h 6507156"/>
              <a:gd name="connsiteX3771" fmla="*/ 4617073 w 9124939"/>
              <a:gd name="connsiteY3771" fmla="*/ 408989 h 6507156"/>
              <a:gd name="connsiteX3772" fmla="*/ 4622471 w 9124939"/>
              <a:gd name="connsiteY3772" fmla="*/ 396878 h 6507156"/>
              <a:gd name="connsiteX3773" fmla="*/ 5369999 w 9124939"/>
              <a:gd name="connsiteY3773" fmla="*/ 370087 h 6507156"/>
              <a:gd name="connsiteX3774" fmla="*/ 5365735 w 9124939"/>
              <a:gd name="connsiteY3774" fmla="*/ 372765 h 6507156"/>
              <a:gd name="connsiteX3775" fmla="*/ 5365850 w 9124939"/>
              <a:gd name="connsiteY3775" fmla="*/ 373109 h 6507156"/>
              <a:gd name="connsiteX3776" fmla="*/ 5369999 w 9124939"/>
              <a:gd name="connsiteY3776" fmla="*/ 370087 h 6507156"/>
              <a:gd name="connsiteX3777" fmla="*/ 4582465 w 9124939"/>
              <a:gd name="connsiteY3777" fmla="*/ 341317 h 6507156"/>
              <a:gd name="connsiteX3778" fmla="*/ 4595165 w 9124939"/>
              <a:gd name="connsiteY3778" fmla="*/ 349799 h 6507156"/>
              <a:gd name="connsiteX3779" fmla="*/ 4589768 w 9124939"/>
              <a:gd name="connsiteY3779" fmla="*/ 360165 h 6507156"/>
              <a:gd name="connsiteX3780" fmla="*/ 4591990 w 9124939"/>
              <a:gd name="connsiteY3780" fmla="*/ 371474 h 6507156"/>
              <a:gd name="connsiteX3781" fmla="*/ 4610088 w 9124939"/>
              <a:gd name="connsiteY3781" fmla="*/ 384040 h 6507156"/>
              <a:gd name="connsiteX3782" fmla="*/ 4591355 w 9124939"/>
              <a:gd name="connsiteY3782" fmla="*/ 406971 h 6507156"/>
              <a:gd name="connsiteX3783" fmla="*/ 4584370 w 9124939"/>
              <a:gd name="connsiteY3783" fmla="*/ 426762 h 6507156"/>
              <a:gd name="connsiteX3784" fmla="*/ 4567225 w 9124939"/>
              <a:gd name="connsiteY3784" fmla="*/ 430217 h 6507156"/>
              <a:gd name="connsiteX3785" fmla="*/ 4541825 w 9124939"/>
              <a:gd name="connsiteY3785" fmla="*/ 404458 h 6507156"/>
              <a:gd name="connsiteX3786" fmla="*/ 4539285 w 9124939"/>
              <a:gd name="connsiteY3786" fmla="*/ 378385 h 6507156"/>
              <a:gd name="connsiteX3787" fmla="*/ 4527538 w 9124939"/>
              <a:gd name="connsiteY3787" fmla="*/ 376186 h 6507156"/>
              <a:gd name="connsiteX3788" fmla="*/ 4527538 w 9124939"/>
              <a:gd name="connsiteY3788" fmla="*/ 364877 h 6507156"/>
              <a:gd name="connsiteX3789" fmla="*/ 4532618 w 9124939"/>
              <a:gd name="connsiteY3789" fmla="*/ 351055 h 6507156"/>
              <a:gd name="connsiteX3790" fmla="*/ 4548493 w 9124939"/>
              <a:gd name="connsiteY3790" fmla="*/ 358595 h 6507156"/>
              <a:gd name="connsiteX3791" fmla="*/ 4572940 w 9124939"/>
              <a:gd name="connsiteY3791" fmla="*/ 358281 h 6507156"/>
              <a:gd name="connsiteX3792" fmla="*/ 4560558 w 9124939"/>
              <a:gd name="connsiteY3792" fmla="*/ 379013 h 6507156"/>
              <a:gd name="connsiteX3793" fmla="*/ 4572305 w 9124939"/>
              <a:gd name="connsiteY3793" fmla="*/ 401945 h 6507156"/>
              <a:gd name="connsiteX3794" fmla="*/ 4572305 w 9124939"/>
              <a:gd name="connsiteY3794" fmla="*/ 390636 h 6507156"/>
              <a:gd name="connsiteX3795" fmla="*/ 4587863 w 9124939"/>
              <a:gd name="connsiteY3795" fmla="*/ 371474 h 6507156"/>
              <a:gd name="connsiteX3796" fmla="*/ 4582465 w 9124939"/>
              <a:gd name="connsiteY3796" fmla="*/ 341317 h 6507156"/>
              <a:gd name="connsiteX3797" fmla="*/ 4714863 w 9124939"/>
              <a:gd name="connsiteY3797" fmla="*/ 312741 h 6507156"/>
              <a:gd name="connsiteX3798" fmla="*/ 4727563 w 9124939"/>
              <a:gd name="connsiteY3798" fmla="*/ 321270 h 6507156"/>
              <a:gd name="connsiteX3799" fmla="*/ 4712005 w 9124939"/>
              <a:gd name="connsiteY3799" fmla="*/ 342118 h 6507156"/>
              <a:gd name="connsiteX3800" fmla="*/ 4721530 w 9124939"/>
              <a:gd name="connsiteY3800" fmla="*/ 366125 h 6507156"/>
              <a:gd name="connsiteX3801" fmla="*/ 4709783 w 9124939"/>
              <a:gd name="connsiteY3801" fmla="*/ 374654 h 6507156"/>
              <a:gd name="connsiteX3802" fmla="*/ 4694860 w 9124939"/>
              <a:gd name="connsiteY3802" fmla="*/ 365494 h 6507156"/>
              <a:gd name="connsiteX3803" fmla="*/ 4697083 w 9124939"/>
              <a:gd name="connsiteY3803" fmla="*/ 354754 h 6507156"/>
              <a:gd name="connsiteX3804" fmla="*/ 4689463 w 9124939"/>
              <a:gd name="connsiteY3804" fmla="*/ 336116 h 6507156"/>
              <a:gd name="connsiteX3805" fmla="*/ 4698670 w 9124939"/>
              <a:gd name="connsiteY3805" fmla="*/ 330747 h 6507156"/>
              <a:gd name="connsiteX3806" fmla="*/ 4704068 w 9124939"/>
              <a:gd name="connsiteY3806" fmla="*/ 320322 h 6507156"/>
              <a:gd name="connsiteX3807" fmla="*/ 4714863 w 9124939"/>
              <a:gd name="connsiteY3807" fmla="*/ 312741 h 6507156"/>
              <a:gd name="connsiteX3808" fmla="*/ 4557507 w 9124939"/>
              <a:gd name="connsiteY3808" fmla="*/ 309566 h 6507156"/>
              <a:gd name="connsiteX3809" fmla="*/ 4562464 w 9124939"/>
              <a:gd name="connsiteY3809" fmla="*/ 314729 h 6507156"/>
              <a:gd name="connsiteX3810" fmla="*/ 4560714 w 9124939"/>
              <a:gd name="connsiteY3810" fmla="*/ 335057 h 6507156"/>
              <a:gd name="connsiteX3811" fmla="*/ 4557798 w 9124939"/>
              <a:gd name="connsiteY3811" fmla="*/ 349254 h 6507156"/>
              <a:gd name="connsiteX3812" fmla="*/ 4548176 w 9124939"/>
              <a:gd name="connsiteY3812" fmla="*/ 335057 h 6507156"/>
              <a:gd name="connsiteX3813" fmla="*/ 4557507 w 9124939"/>
              <a:gd name="connsiteY3813" fmla="*/ 309566 h 6507156"/>
              <a:gd name="connsiteX3814" fmla="*/ 4608053 w 9124939"/>
              <a:gd name="connsiteY3814" fmla="*/ 306392 h 6507156"/>
              <a:gd name="connsiteX3815" fmla="*/ 4617750 w 9124939"/>
              <a:gd name="connsiteY3815" fmla="*/ 318305 h 6507156"/>
              <a:gd name="connsiteX3816" fmla="*/ 4619042 w 9124939"/>
              <a:gd name="connsiteY3816" fmla="*/ 330863 h 6507156"/>
              <a:gd name="connsiteX3817" fmla="*/ 4637465 w 9124939"/>
              <a:gd name="connsiteY3817" fmla="*/ 333117 h 6507156"/>
              <a:gd name="connsiteX3818" fmla="*/ 4640697 w 9124939"/>
              <a:gd name="connsiteY3818" fmla="*/ 345997 h 6507156"/>
              <a:gd name="connsiteX3819" fmla="*/ 4651363 w 9124939"/>
              <a:gd name="connsiteY3819" fmla="*/ 349861 h 6507156"/>
              <a:gd name="connsiteX3820" fmla="*/ 4648454 w 9124939"/>
              <a:gd name="connsiteY3820" fmla="*/ 365961 h 6507156"/>
              <a:gd name="connsiteX3821" fmla="*/ 4634556 w 9124939"/>
              <a:gd name="connsiteY3821" fmla="*/ 374654 h 6507156"/>
              <a:gd name="connsiteX3822" fmla="*/ 4618396 w 9124939"/>
              <a:gd name="connsiteY3822" fmla="*/ 356623 h 6507156"/>
              <a:gd name="connsiteX3823" fmla="*/ 4608700 w 9124939"/>
              <a:gd name="connsiteY3823" fmla="*/ 346963 h 6507156"/>
              <a:gd name="connsiteX3824" fmla="*/ 4611286 w 9124939"/>
              <a:gd name="connsiteY3824" fmla="*/ 331185 h 6507156"/>
              <a:gd name="connsiteX3825" fmla="*/ 4597388 w 9124939"/>
              <a:gd name="connsiteY3825" fmla="*/ 315085 h 6507156"/>
              <a:gd name="connsiteX3826" fmla="*/ 4608053 w 9124939"/>
              <a:gd name="connsiteY3826" fmla="*/ 306392 h 6507156"/>
              <a:gd name="connsiteX3827" fmla="*/ 4664063 w 9124939"/>
              <a:gd name="connsiteY3827" fmla="*/ 296866 h 6507156"/>
              <a:gd name="connsiteX3828" fmla="*/ 4673588 w 9124939"/>
              <a:gd name="connsiteY3828" fmla="*/ 313120 h 6507156"/>
              <a:gd name="connsiteX3829" fmla="*/ 4665015 w 9124939"/>
              <a:gd name="connsiteY3829" fmla="*/ 319091 h 6507156"/>
              <a:gd name="connsiteX3830" fmla="*/ 4657713 w 9124939"/>
              <a:gd name="connsiteY3830" fmla="*/ 311130 h 6507156"/>
              <a:gd name="connsiteX3831" fmla="*/ 4658665 w 9124939"/>
              <a:gd name="connsiteY3831" fmla="*/ 301178 h 6507156"/>
              <a:gd name="connsiteX3832" fmla="*/ 4664063 w 9124939"/>
              <a:gd name="connsiteY3832" fmla="*/ 296866 h 6507156"/>
              <a:gd name="connsiteX3833" fmla="*/ 4899029 w 9124939"/>
              <a:gd name="connsiteY3833" fmla="*/ 273054 h 6507156"/>
              <a:gd name="connsiteX3834" fmla="*/ 4929328 w 9124939"/>
              <a:gd name="connsiteY3834" fmla="*/ 286707 h 6507156"/>
              <a:gd name="connsiteX3835" fmla="*/ 4940288 w 9124939"/>
              <a:gd name="connsiteY3835" fmla="*/ 306709 h 6507156"/>
              <a:gd name="connsiteX3836" fmla="*/ 4937064 w 9124939"/>
              <a:gd name="connsiteY3836" fmla="*/ 314329 h 6507156"/>
              <a:gd name="connsiteX3837" fmla="*/ 4912245 w 9124939"/>
              <a:gd name="connsiteY3837" fmla="*/ 312107 h 6507156"/>
              <a:gd name="connsiteX3838" fmla="*/ 4876788 w 9124939"/>
              <a:gd name="connsiteY3838" fmla="*/ 291469 h 6507156"/>
              <a:gd name="connsiteX3839" fmla="*/ 4899029 w 9124939"/>
              <a:gd name="connsiteY3839" fmla="*/ 273054 h 6507156"/>
              <a:gd name="connsiteX3840" fmla="*/ 4810309 w 9124939"/>
              <a:gd name="connsiteY3840" fmla="*/ 268292 h 6507156"/>
              <a:gd name="connsiteX3841" fmla="*/ 4825988 w 9124939"/>
              <a:gd name="connsiteY3841" fmla="*/ 279404 h 6507156"/>
              <a:gd name="connsiteX3842" fmla="*/ 4815326 w 9124939"/>
              <a:gd name="connsiteY3842" fmla="*/ 295280 h 6507156"/>
              <a:gd name="connsiteX3843" fmla="*/ 4800588 w 9124939"/>
              <a:gd name="connsiteY3843" fmla="*/ 270197 h 6507156"/>
              <a:gd name="connsiteX3844" fmla="*/ 4810309 w 9124939"/>
              <a:gd name="connsiteY3844" fmla="*/ 268292 h 6507156"/>
              <a:gd name="connsiteX3845" fmla="*/ 8377226 w 9124939"/>
              <a:gd name="connsiteY3845" fmla="*/ 233363 h 6507156"/>
              <a:gd name="connsiteX3846" fmla="*/ 8420089 w 9124939"/>
              <a:gd name="connsiteY3846" fmla="*/ 284876 h 6507156"/>
              <a:gd name="connsiteX3847" fmla="*/ 8426439 w 9124939"/>
              <a:gd name="connsiteY3847" fmla="*/ 303637 h 6507156"/>
              <a:gd name="connsiteX3848" fmla="*/ 8440409 w 9124939"/>
              <a:gd name="connsiteY3848" fmla="*/ 305862 h 6507156"/>
              <a:gd name="connsiteX3849" fmla="*/ 8449299 w 9124939"/>
              <a:gd name="connsiteY3849" fmla="*/ 324623 h 6507156"/>
              <a:gd name="connsiteX3850" fmla="*/ 8484224 w 9124939"/>
              <a:gd name="connsiteY3850" fmla="*/ 340204 h 6507156"/>
              <a:gd name="connsiteX3851" fmla="*/ 8495971 w 9124939"/>
              <a:gd name="connsiteY3851" fmla="*/ 360873 h 6507156"/>
              <a:gd name="connsiteX3852" fmla="*/ 8508671 w 9124939"/>
              <a:gd name="connsiteY3852" fmla="*/ 366278 h 6507156"/>
              <a:gd name="connsiteX3853" fmla="*/ 8528039 w 9124939"/>
              <a:gd name="connsiteY3853" fmla="*/ 413339 h 6507156"/>
              <a:gd name="connsiteX3854" fmla="*/ 8496606 w 9124939"/>
              <a:gd name="connsiteY3854" fmla="*/ 439414 h 6507156"/>
              <a:gd name="connsiteX3855" fmla="*/ 8488034 w 9124939"/>
              <a:gd name="connsiteY3855" fmla="*/ 426376 h 6507156"/>
              <a:gd name="connsiteX3856" fmla="*/ 8469301 w 9124939"/>
              <a:gd name="connsiteY3856" fmla="*/ 444501 h 6507156"/>
              <a:gd name="connsiteX3857" fmla="*/ 8435329 w 9124939"/>
              <a:gd name="connsiteY3857" fmla="*/ 439732 h 6507156"/>
              <a:gd name="connsiteX3858" fmla="*/ 8437234 w 9124939"/>
              <a:gd name="connsiteY3858" fmla="*/ 409206 h 6507156"/>
              <a:gd name="connsiteX3859" fmla="*/ 8417866 w 9124939"/>
              <a:gd name="connsiteY3859" fmla="*/ 388219 h 6507156"/>
              <a:gd name="connsiteX3860" fmla="*/ 8398816 w 9124939"/>
              <a:gd name="connsiteY3860" fmla="*/ 385993 h 6507156"/>
              <a:gd name="connsiteX3861" fmla="*/ 8391196 w 9124939"/>
              <a:gd name="connsiteY3861" fmla="*/ 363099 h 6507156"/>
              <a:gd name="connsiteX3862" fmla="*/ 8377226 w 9124939"/>
              <a:gd name="connsiteY3862" fmla="*/ 357693 h 6507156"/>
              <a:gd name="connsiteX3863" fmla="*/ 8375639 w 9124939"/>
              <a:gd name="connsiteY3863" fmla="*/ 375818 h 6507156"/>
              <a:gd name="connsiteX3864" fmla="*/ 8397864 w 9124939"/>
              <a:gd name="connsiteY3864" fmla="*/ 399030 h 6507156"/>
              <a:gd name="connsiteX3865" fmla="*/ 8394054 w 9124939"/>
              <a:gd name="connsiteY3865" fmla="*/ 414929 h 6507156"/>
              <a:gd name="connsiteX3866" fmla="*/ 8370241 w 9124939"/>
              <a:gd name="connsiteY3866" fmla="*/ 397122 h 6507156"/>
              <a:gd name="connsiteX3867" fmla="*/ 8356589 w 9124939"/>
              <a:gd name="connsiteY3867" fmla="*/ 371048 h 6507156"/>
              <a:gd name="connsiteX3868" fmla="*/ 8341984 w 9124939"/>
              <a:gd name="connsiteY3868" fmla="*/ 312858 h 6507156"/>
              <a:gd name="connsiteX3869" fmla="*/ 8326426 w 9124939"/>
              <a:gd name="connsiteY3869" fmla="*/ 309996 h 6507156"/>
              <a:gd name="connsiteX3870" fmla="*/ 8329284 w 9124939"/>
              <a:gd name="connsiteY3870" fmla="*/ 287738 h 6507156"/>
              <a:gd name="connsiteX3871" fmla="*/ 8361986 w 9124939"/>
              <a:gd name="connsiteY3871" fmla="*/ 300139 h 6507156"/>
              <a:gd name="connsiteX3872" fmla="*/ 8361986 w 9124939"/>
              <a:gd name="connsiteY3872" fmla="*/ 288374 h 6507156"/>
              <a:gd name="connsiteX3873" fmla="*/ 8337221 w 9124939"/>
              <a:gd name="connsiteY3873" fmla="*/ 265161 h 6507156"/>
              <a:gd name="connsiteX3874" fmla="*/ 8350239 w 9124939"/>
              <a:gd name="connsiteY3874" fmla="*/ 255622 h 6507156"/>
              <a:gd name="connsiteX3875" fmla="*/ 8359446 w 9124939"/>
              <a:gd name="connsiteY3875" fmla="*/ 237815 h 6507156"/>
              <a:gd name="connsiteX3876" fmla="*/ 8377226 w 9124939"/>
              <a:gd name="connsiteY3876" fmla="*/ 233363 h 6507156"/>
              <a:gd name="connsiteX3877" fmla="*/ 4986365 w 9124939"/>
              <a:gd name="connsiteY3877" fmla="*/ 214317 h 6507156"/>
              <a:gd name="connsiteX3878" fmla="*/ 4985417 w 9124939"/>
              <a:gd name="connsiteY3878" fmla="*/ 232681 h 6507156"/>
              <a:gd name="connsiteX3879" fmla="*/ 4994264 w 9124939"/>
              <a:gd name="connsiteY3879" fmla="*/ 245569 h 6507156"/>
              <a:gd name="connsiteX3880" fmla="*/ 4986997 w 9124939"/>
              <a:gd name="connsiteY3880" fmla="*/ 257490 h 6507156"/>
              <a:gd name="connsiteX3881" fmla="*/ 4974042 w 9124939"/>
              <a:gd name="connsiteY3881" fmla="*/ 273599 h 6507156"/>
              <a:gd name="connsiteX3882" fmla="*/ 4952241 w 9124939"/>
              <a:gd name="connsiteY3882" fmla="*/ 301630 h 6507156"/>
              <a:gd name="connsiteX3883" fmla="*/ 4940866 w 9124939"/>
              <a:gd name="connsiteY3883" fmla="*/ 298408 h 6507156"/>
              <a:gd name="connsiteX3884" fmla="*/ 4940866 w 9124939"/>
              <a:gd name="connsiteY3884" fmla="*/ 271666 h 6507156"/>
              <a:gd name="connsiteX3885" fmla="*/ 4929176 w 9124939"/>
              <a:gd name="connsiteY3885" fmla="*/ 259101 h 6507156"/>
              <a:gd name="connsiteX3886" fmla="*/ 4939287 w 9124939"/>
              <a:gd name="connsiteY3886" fmla="*/ 237514 h 6507156"/>
              <a:gd name="connsiteX3887" fmla="*/ 4953189 w 9124939"/>
              <a:gd name="connsiteY3887" fmla="*/ 248147 h 6507156"/>
              <a:gd name="connsiteX3888" fmla="*/ 4956348 w 9124939"/>
              <a:gd name="connsiteY3888" fmla="*/ 234293 h 6507156"/>
              <a:gd name="connsiteX3889" fmla="*/ 4976886 w 9124939"/>
              <a:gd name="connsiteY3889" fmla="*/ 220116 h 6507156"/>
              <a:gd name="connsiteX3890" fmla="*/ 4986365 w 9124939"/>
              <a:gd name="connsiteY3890" fmla="*/ 214317 h 6507156"/>
              <a:gd name="connsiteX3891" fmla="*/ 5005376 w 9124939"/>
              <a:gd name="connsiteY3891" fmla="*/ 179393 h 6507156"/>
              <a:gd name="connsiteX3892" fmla="*/ 5021390 w 9124939"/>
              <a:gd name="connsiteY3892" fmla="*/ 184155 h 6507156"/>
              <a:gd name="connsiteX3893" fmla="*/ 5033951 w 9124939"/>
              <a:gd name="connsiteY3893" fmla="*/ 210508 h 6507156"/>
              <a:gd name="connsiteX3894" fmla="*/ 5026728 w 9124939"/>
              <a:gd name="connsiteY3894" fmla="*/ 224160 h 6507156"/>
              <a:gd name="connsiteX3895" fmla="*/ 5012284 w 9124939"/>
              <a:gd name="connsiteY3895" fmla="*/ 231781 h 6507156"/>
              <a:gd name="connsiteX3896" fmla="*/ 5006632 w 9124939"/>
              <a:gd name="connsiteY3896" fmla="*/ 204475 h 6507156"/>
              <a:gd name="connsiteX3897" fmla="*/ 5005376 w 9124939"/>
              <a:gd name="connsiteY3897" fmla="*/ 179393 h 6507156"/>
              <a:gd name="connsiteX3898" fmla="*/ 4976433 w 9124939"/>
              <a:gd name="connsiteY3898" fmla="*/ 144467 h 6507156"/>
              <a:gd name="connsiteX3899" fmla="*/ 4983151 w 9124939"/>
              <a:gd name="connsiteY3899" fmla="*/ 163260 h 6507156"/>
              <a:gd name="connsiteX3900" fmla="*/ 4966198 w 9124939"/>
              <a:gd name="connsiteY3900" fmla="*/ 173133 h 6507156"/>
              <a:gd name="connsiteX3901" fmla="*/ 4946046 w 9124939"/>
              <a:gd name="connsiteY3901" fmla="*/ 186829 h 6507156"/>
              <a:gd name="connsiteX3902" fmla="*/ 4936450 w 9124939"/>
              <a:gd name="connsiteY3902" fmla="*/ 209444 h 6507156"/>
              <a:gd name="connsiteX3903" fmla="*/ 4905742 w 9124939"/>
              <a:gd name="connsiteY3903" fmla="*/ 229510 h 6507156"/>
              <a:gd name="connsiteX3904" fmla="*/ 4894227 w 9124939"/>
              <a:gd name="connsiteY3904" fmla="*/ 244480 h 6507156"/>
              <a:gd name="connsiteX3905" fmla="*/ 4886550 w 9124939"/>
              <a:gd name="connsiteY3905" fmla="*/ 225688 h 6507156"/>
              <a:gd name="connsiteX3906" fmla="*/ 4875994 w 9124939"/>
              <a:gd name="connsiteY3906" fmla="*/ 236199 h 6507156"/>
              <a:gd name="connsiteX3907" fmla="*/ 4856162 w 9124939"/>
              <a:gd name="connsiteY3907" fmla="*/ 240658 h 6507156"/>
              <a:gd name="connsiteX3908" fmla="*/ 4857761 w 9124939"/>
              <a:gd name="connsiteY3908" fmla="*/ 225688 h 6507156"/>
              <a:gd name="connsiteX3909" fmla="*/ 4854563 w 9124939"/>
              <a:gd name="connsiteY3909" fmla="*/ 206896 h 6507156"/>
              <a:gd name="connsiteX3910" fmla="*/ 4877593 w 9124939"/>
              <a:gd name="connsiteY3910" fmla="*/ 200207 h 6507156"/>
              <a:gd name="connsiteX3911" fmla="*/ 4888469 w 9124939"/>
              <a:gd name="connsiteY3911" fmla="*/ 183326 h 6507156"/>
              <a:gd name="connsiteX3912" fmla="*/ 4902223 w 9124939"/>
              <a:gd name="connsiteY3912" fmla="*/ 190652 h 6507156"/>
              <a:gd name="connsiteX3913" fmla="*/ 4900304 w 9124939"/>
              <a:gd name="connsiteY3913" fmla="*/ 204348 h 6507156"/>
              <a:gd name="connsiteX3914" fmla="*/ 4920456 w 9124939"/>
              <a:gd name="connsiteY3914" fmla="*/ 196385 h 6507156"/>
              <a:gd name="connsiteX3915" fmla="*/ 4917257 w 9124939"/>
              <a:gd name="connsiteY3915" fmla="*/ 180778 h 6507156"/>
              <a:gd name="connsiteX3916" fmla="*/ 4952123 w 9124939"/>
              <a:gd name="connsiteY3916" fmla="*/ 162623 h 6507156"/>
              <a:gd name="connsiteX3917" fmla="*/ 4961719 w 9124939"/>
              <a:gd name="connsiteY3917" fmla="*/ 166763 h 6507156"/>
              <a:gd name="connsiteX3918" fmla="*/ 4967797 w 9124939"/>
              <a:gd name="connsiteY3918" fmla="*/ 150838 h 6507156"/>
              <a:gd name="connsiteX3919" fmla="*/ 4976433 w 9124939"/>
              <a:gd name="connsiteY3919" fmla="*/ 144467 h 6507156"/>
              <a:gd name="connsiteX3920" fmla="*/ 5047988 w 9124939"/>
              <a:gd name="connsiteY3920" fmla="*/ 107954 h 6507156"/>
              <a:gd name="connsiteX3921" fmla="*/ 5059351 w 9124939"/>
              <a:gd name="connsiteY3921" fmla="*/ 115571 h 6507156"/>
              <a:gd name="connsiteX3922" fmla="*/ 5058014 w 9124939"/>
              <a:gd name="connsiteY3922" fmla="*/ 135984 h 6507156"/>
              <a:gd name="connsiteX3923" fmla="*/ 5046985 w 9124939"/>
              <a:gd name="connsiteY3923" fmla="*/ 138117 h 6507156"/>
              <a:gd name="connsiteX3924" fmla="*/ 5049324 w 9124939"/>
              <a:gd name="connsiteY3924" fmla="*/ 129891 h 6507156"/>
              <a:gd name="connsiteX3925" fmla="*/ 5040301 w 9124939"/>
              <a:gd name="connsiteY3925" fmla="*/ 126235 h 6507156"/>
              <a:gd name="connsiteX3926" fmla="*/ 5047988 w 9124939"/>
              <a:gd name="connsiteY3926" fmla="*/ 107954 h 6507156"/>
              <a:gd name="connsiteX3927" fmla="*/ 5333988 w 9124939"/>
              <a:gd name="connsiteY3927" fmla="*/ 104779 h 6507156"/>
              <a:gd name="connsiteX3928" fmla="*/ 5347279 w 9124939"/>
              <a:gd name="connsiteY3928" fmla="*/ 105405 h 6507156"/>
              <a:gd name="connsiteX3929" fmla="*/ 5348276 w 9124939"/>
              <a:gd name="connsiteY3929" fmla="*/ 125417 h 6507156"/>
              <a:gd name="connsiteX3930" fmla="*/ 5333988 w 9124939"/>
              <a:gd name="connsiteY3930" fmla="*/ 104779 h 6507156"/>
              <a:gd name="connsiteX3931" fmla="*/ 7831712 w 9124939"/>
              <a:gd name="connsiteY3931" fmla="*/ 65088 h 6507156"/>
              <a:gd name="connsiteX3932" fmla="*/ 7852522 w 9124939"/>
              <a:gd name="connsiteY3932" fmla="*/ 68872 h 6507156"/>
              <a:gd name="connsiteX3933" fmla="*/ 7852522 w 9124939"/>
              <a:gd name="connsiteY3933" fmla="*/ 86846 h 6507156"/>
              <a:gd name="connsiteX3934" fmla="*/ 7858113 w 9124939"/>
              <a:gd name="connsiteY3934" fmla="*/ 105765 h 6507156"/>
              <a:gd name="connsiteX3935" fmla="*/ 7840409 w 9124939"/>
              <a:gd name="connsiteY3935" fmla="*/ 111126 h 6507156"/>
              <a:gd name="connsiteX3936" fmla="*/ 7848795 w 9124939"/>
              <a:gd name="connsiteY3936" fmla="*/ 90945 h 6507156"/>
              <a:gd name="connsiteX3937" fmla="*/ 7829538 w 9124939"/>
              <a:gd name="connsiteY3937" fmla="*/ 75494 h 6507156"/>
              <a:gd name="connsiteX3938" fmla="*/ 7831712 w 9124939"/>
              <a:gd name="connsiteY3938" fmla="*/ 65088 h 6507156"/>
              <a:gd name="connsiteX3939" fmla="*/ 5199021 w 9124939"/>
              <a:gd name="connsiteY3939" fmla="*/ 61917 h 6507156"/>
              <a:gd name="connsiteX3940" fmla="*/ 5226214 w 9124939"/>
              <a:gd name="connsiteY3940" fmla="*/ 91127 h 6507156"/>
              <a:gd name="connsiteX3941" fmla="*/ 5245089 w 9124939"/>
              <a:gd name="connsiteY3941" fmla="*/ 82237 h 6507156"/>
              <a:gd name="connsiteX3942" fmla="*/ 5235811 w 9124939"/>
              <a:gd name="connsiteY3942" fmla="*/ 99382 h 6507156"/>
              <a:gd name="connsiteX3943" fmla="*/ 5212137 w 9124939"/>
              <a:gd name="connsiteY3943" fmla="*/ 105097 h 6507156"/>
              <a:gd name="connsiteX3944" fmla="*/ 5186544 w 9124939"/>
              <a:gd name="connsiteY3944" fmla="*/ 106050 h 6507156"/>
              <a:gd name="connsiteX3945" fmla="*/ 5164470 w 9124939"/>
              <a:gd name="connsiteY3945" fmla="*/ 119067 h 6507156"/>
              <a:gd name="connsiteX3946" fmla="*/ 5160951 w 9124939"/>
              <a:gd name="connsiteY3946" fmla="*/ 103192 h 6507156"/>
              <a:gd name="connsiteX3947" fmla="*/ 5182385 w 9124939"/>
              <a:gd name="connsiteY3947" fmla="*/ 101287 h 6507156"/>
              <a:gd name="connsiteX3948" fmla="*/ 5181105 w 9124939"/>
              <a:gd name="connsiteY3948" fmla="*/ 91445 h 6507156"/>
              <a:gd name="connsiteX3949" fmla="*/ 5161910 w 9124939"/>
              <a:gd name="connsiteY3949" fmla="*/ 88270 h 6507156"/>
              <a:gd name="connsiteX3950" fmla="*/ 5166069 w 9124939"/>
              <a:gd name="connsiteY3950" fmla="*/ 73982 h 6507156"/>
              <a:gd name="connsiteX3951" fmla="*/ 5192622 w 9124939"/>
              <a:gd name="connsiteY3951" fmla="*/ 72395 h 6507156"/>
              <a:gd name="connsiteX3952" fmla="*/ 5199021 w 9124939"/>
              <a:gd name="connsiteY3952" fmla="*/ 61917 h 6507156"/>
              <a:gd name="connsiteX3953" fmla="*/ 5415061 w 9124939"/>
              <a:gd name="connsiteY3953" fmla="*/ 58740 h 6507156"/>
              <a:gd name="connsiteX3954" fmla="*/ 5438864 w 9124939"/>
              <a:gd name="connsiteY3954" fmla="*/ 81600 h 6507156"/>
              <a:gd name="connsiteX3955" fmla="*/ 5424900 w 9124939"/>
              <a:gd name="connsiteY3955" fmla="*/ 102873 h 6507156"/>
              <a:gd name="connsiteX3956" fmla="*/ 5456955 w 9124939"/>
              <a:gd name="connsiteY3956" fmla="*/ 91125 h 6507156"/>
              <a:gd name="connsiteX3957" fmla="*/ 5460129 w 9124939"/>
              <a:gd name="connsiteY3957" fmla="*/ 116208 h 6507156"/>
              <a:gd name="connsiteX3958" fmla="*/ 5425217 w 9124939"/>
              <a:gd name="connsiteY3958" fmla="*/ 151450 h 6507156"/>
              <a:gd name="connsiteX3959" fmla="*/ 5398240 w 9124939"/>
              <a:gd name="connsiteY3959" fmla="*/ 146370 h 6507156"/>
              <a:gd name="connsiteX3960" fmla="*/ 5416013 w 9124939"/>
              <a:gd name="connsiteY3960" fmla="*/ 165103 h 6507156"/>
              <a:gd name="connsiteX3961" fmla="*/ 5411887 w 9124939"/>
              <a:gd name="connsiteY3961" fmla="*/ 174628 h 6507156"/>
              <a:gd name="connsiteX3962" fmla="*/ 5389988 w 9124939"/>
              <a:gd name="connsiteY3962" fmla="*/ 190503 h 6507156"/>
              <a:gd name="connsiteX3963" fmla="*/ 5383640 w 9124939"/>
              <a:gd name="connsiteY3963" fmla="*/ 203520 h 6507156"/>
              <a:gd name="connsiteX3964" fmla="*/ 5424582 w 9124939"/>
              <a:gd name="connsiteY3964" fmla="*/ 182248 h 6507156"/>
              <a:gd name="connsiteX3965" fmla="*/ 5438547 w 9124939"/>
              <a:gd name="connsiteY3965" fmla="*/ 178755 h 6507156"/>
              <a:gd name="connsiteX3966" fmla="*/ 5428073 w 9124939"/>
              <a:gd name="connsiteY3966" fmla="*/ 224158 h 6507156"/>
              <a:gd name="connsiteX3967" fmla="*/ 5405222 w 9124939"/>
              <a:gd name="connsiteY3967" fmla="*/ 246383 h 6507156"/>
              <a:gd name="connsiteX3968" fmla="*/ 5409348 w 9124939"/>
              <a:gd name="connsiteY3968" fmla="*/ 254003 h 6507156"/>
              <a:gd name="connsiteX3969" fmla="*/ 5425217 w 9124939"/>
              <a:gd name="connsiteY3969" fmla="*/ 242255 h 6507156"/>
              <a:gd name="connsiteX3970" fmla="*/ 5431565 w 9124939"/>
              <a:gd name="connsiteY3970" fmla="*/ 245113 h 6507156"/>
              <a:gd name="connsiteX3971" fmla="*/ 5429978 w 9124939"/>
              <a:gd name="connsiteY3971" fmla="*/ 281308 h 6507156"/>
              <a:gd name="connsiteX3972" fmla="*/ 5412522 w 9124939"/>
              <a:gd name="connsiteY3972" fmla="*/ 347665 h 6507156"/>
              <a:gd name="connsiteX3973" fmla="*/ 5372215 w 9124939"/>
              <a:gd name="connsiteY3973" fmla="*/ 360683 h 6507156"/>
              <a:gd name="connsiteX3974" fmla="*/ 5398240 w 9124939"/>
              <a:gd name="connsiteY3974" fmla="*/ 357508 h 6507156"/>
              <a:gd name="connsiteX3975" fmla="*/ 5420139 w 9124939"/>
              <a:gd name="connsiteY3975" fmla="*/ 350523 h 6507156"/>
              <a:gd name="connsiteX3976" fmla="*/ 5427756 w 9124939"/>
              <a:gd name="connsiteY3976" fmla="*/ 313375 h 6507156"/>
              <a:gd name="connsiteX3977" fmla="*/ 5453464 w 9124939"/>
              <a:gd name="connsiteY3977" fmla="*/ 244478 h 6507156"/>
              <a:gd name="connsiteX3978" fmla="*/ 5470919 w 9124939"/>
              <a:gd name="connsiteY3978" fmla="*/ 247970 h 6507156"/>
              <a:gd name="connsiteX3979" fmla="*/ 5451559 w 9124939"/>
              <a:gd name="connsiteY3979" fmla="*/ 219713 h 6507156"/>
              <a:gd name="connsiteX3980" fmla="*/ 5473141 w 9124939"/>
              <a:gd name="connsiteY3980" fmla="*/ 160658 h 6507156"/>
              <a:gd name="connsiteX3981" fmla="*/ 5488058 w 9124939"/>
              <a:gd name="connsiteY3981" fmla="*/ 154308 h 6507156"/>
              <a:gd name="connsiteX3982" fmla="*/ 5488693 w 9124939"/>
              <a:gd name="connsiteY3982" fmla="*/ 124463 h 6507156"/>
              <a:gd name="connsiteX3983" fmla="*/ 5513131 w 9124939"/>
              <a:gd name="connsiteY3983" fmla="*/ 143195 h 6507156"/>
              <a:gd name="connsiteX3984" fmla="*/ 5528999 w 9124939"/>
              <a:gd name="connsiteY3984" fmla="*/ 140973 h 6507156"/>
              <a:gd name="connsiteX3985" fmla="*/ 5542964 w 9124939"/>
              <a:gd name="connsiteY3985" fmla="*/ 161928 h 6507156"/>
              <a:gd name="connsiteX3986" fmla="*/ 5531539 w 9124939"/>
              <a:gd name="connsiteY3986" fmla="*/ 179073 h 6507156"/>
              <a:gd name="connsiteX3987" fmla="*/ 5545186 w 9124939"/>
              <a:gd name="connsiteY3987" fmla="*/ 188598 h 6507156"/>
              <a:gd name="connsiteX3988" fmla="*/ 5552485 w 9124939"/>
              <a:gd name="connsiteY3988" fmla="*/ 181930 h 6507156"/>
              <a:gd name="connsiteX3989" fmla="*/ 5575971 w 9124939"/>
              <a:gd name="connsiteY3989" fmla="*/ 173358 h 6507156"/>
              <a:gd name="connsiteX3990" fmla="*/ 5582319 w 9124939"/>
              <a:gd name="connsiteY3990" fmla="*/ 204790 h 6507156"/>
              <a:gd name="connsiteX3991" fmla="*/ 5599457 w 9124939"/>
              <a:gd name="connsiteY3991" fmla="*/ 189868 h 6507156"/>
              <a:gd name="connsiteX3992" fmla="*/ 5600092 w 9124939"/>
              <a:gd name="connsiteY3992" fmla="*/ 173040 h 6507156"/>
              <a:gd name="connsiteX3993" fmla="*/ 5615326 w 9124939"/>
              <a:gd name="connsiteY3993" fmla="*/ 198440 h 6507156"/>
              <a:gd name="connsiteX3994" fmla="*/ 5634369 w 9124939"/>
              <a:gd name="connsiteY3994" fmla="*/ 201298 h 6507156"/>
              <a:gd name="connsiteX3995" fmla="*/ 5633417 w 9124939"/>
              <a:gd name="connsiteY3995" fmla="*/ 211775 h 6507156"/>
              <a:gd name="connsiteX3996" fmla="*/ 5608027 w 9124939"/>
              <a:gd name="connsiteY3996" fmla="*/ 223523 h 6507156"/>
              <a:gd name="connsiteX3997" fmla="*/ 5622943 w 9124939"/>
              <a:gd name="connsiteY3997" fmla="*/ 235270 h 6507156"/>
              <a:gd name="connsiteX3998" fmla="*/ 5644842 w 9124939"/>
              <a:gd name="connsiteY3998" fmla="*/ 222253 h 6507156"/>
              <a:gd name="connsiteX3999" fmla="*/ 5672454 w 9124939"/>
              <a:gd name="connsiteY3999" fmla="*/ 225428 h 6507156"/>
              <a:gd name="connsiteX4000" fmla="*/ 5678167 w 9124939"/>
              <a:gd name="connsiteY4000" fmla="*/ 248288 h 6507156"/>
              <a:gd name="connsiteX4001" fmla="*/ 5694036 w 9124939"/>
              <a:gd name="connsiteY4001" fmla="*/ 245113 h 6507156"/>
              <a:gd name="connsiteX4002" fmla="*/ 5700701 w 9124939"/>
              <a:gd name="connsiteY4002" fmla="*/ 288293 h 6507156"/>
              <a:gd name="connsiteX4003" fmla="*/ 5668011 w 9124939"/>
              <a:gd name="connsiteY4003" fmla="*/ 295595 h 6507156"/>
              <a:gd name="connsiteX4004" fmla="*/ 5629926 w 9124939"/>
              <a:gd name="connsiteY4004" fmla="*/ 332743 h 6507156"/>
              <a:gd name="connsiteX4005" fmla="*/ 5611200 w 9124939"/>
              <a:gd name="connsiteY4005" fmla="*/ 336235 h 6507156"/>
              <a:gd name="connsiteX4006" fmla="*/ 5588032 w 9124939"/>
              <a:gd name="connsiteY4006" fmla="*/ 349253 h 6507156"/>
              <a:gd name="connsiteX4007" fmla="*/ 5545503 w 9124939"/>
              <a:gd name="connsiteY4007" fmla="*/ 338140 h 6507156"/>
              <a:gd name="connsiteX4008" fmla="*/ 5506466 w 9124939"/>
              <a:gd name="connsiteY4008" fmla="*/ 334330 h 6507156"/>
              <a:gd name="connsiteX4009" fmla="*/ 5470285 w 9124939"/>
              <a:gd name="connsiteY4009" fmla="*/ 321948 h 6507156"/>
              <a:gd name="connsiteX4010" fmla="*/ 5476950 w 9124939"/>
              <a:gd name="connsiteY4010" fmla="*/ 338458 h 6507156"/>
              <a:gd name="connsiteX4011" fmla="*/ 5468380 w 9124939"/>
              <a:gd name="connsiteY4011" fmla="*/ 350205 h 6507156"/>
              <a:gd name="connsiteX4012" fmla="*/ 5495992 w 9124939"/>
              <a:gd name="connsiteY4012" fmla="*/ 349253 h 6507156"/>
              <a:gd name="connsiteX4013" fmla="*/ 5528999 w 9124939"/>
              <a:gd name="connsiteY4013" fmla="*/ 360048 h 6507156"/>
              <a:gd name="connsiteX4014" fmla="*/ 5558516 w 9124939"/>
              <a:gd name="connsiteY4014" fmla="*/ 383225 h 6507156"/>
              <a:gd name="connsiteX4015" fmla="*/ 5553755 w 9124939"/>
              <a:gd name="connsiteY4015" fmla="*/ 400052 h 6507156"/>
              <a:gd name="connsiteX4016" fmla="*/ 5592475 w 9124939"/>
              <a:gd name="connsiteY4016" fmla="*/ 401957 h 6507156"/>
              <a:gd name="connsiteX4017" fmla="*/ 5601362 w 9124939"/>
              <a:gd name="connsiteY4017" fmla="*/ 425770 h 6507156"/>
              <a:gd name="connsiteX4018" fmla="*/ 5584858 w 9124939"/>
              <a:gd name="connsiteY4018" fmla="*/ 441645 h 6507156"/>
              <a:gd name="connsiteX4019" fmla="*/ 5604853 w 9124939"/>
              <a:gd name="connsiteY4019" fmla="*/ 457837 h 6507156"/>
              <a:gd name="connsiteX4020" fmla="*/ 5607392 w 9124939"/>
              <a:gd name="connsiteY4020" fmla="*/ 486095 h 6507156"/>
              <a:gd name="connsiteX4021" fmla="*/ 5596284 w 9124939"/>
              <a:gd name="connsiteY4021" fmla="*/ 523242 h 6507156"/>
              <a:gd name="connsiteX4022" fmla="*/ 5538521 w 9124939"/>
              <a:gd name="connsiteY4022" fmla="*/ 556262 h 6507156"/>
              <a:gd name="connsiteX4023" fmla="*/ 5526460 w 9124939"/>
              <a:gd name="connsiteY4023" fmla="*/ 544832 h 6507156"/>
              <a:gd name="connsiteX4024" fmla="*/ 5535030 w 9124939"/>
              <a:gd name="connsiteY4024" fmla="*/ 563565 h 6507156"/>
              <a:gd name="connsiteX4025" fmla="*/ 5529634 w 9124939"/>
              <a:gd name="connsiteY4025" fmla="*/ 574995 h 6507156"/>
              <a:gd name="connsiteX4026" fmla="*/ 5539156 w 9124939"/>
              <a:gd name="connsiteY4026" fmla="*/ 563247 h 6507156"/>
              <a:gd name="connsiteX4027" fmla="*/ 5600727 w 9124939"/>
              <a:gd name="connsiteY4027" fmla="*/ 532450 h 6507156"/>
              <a:gd name="connsiteX4028" fmla="*/ 5618183 w 9124939"/>
              <a:gd name="connsiteY4028" fmla="*/ 498477 h 6507156"/>
              <a:gd name="connsiteX4029" fmla="*/ 5622943 w 9124939"/>
              <a:gd name="connsiteY4029" fmla="*/ 462600 h 6507156"/>
              <a:gd name="connsiteX4030" fmla="*/ 5643255 w 9124939"/>
              <a:gd name="connsiteY4030" fmla="*/ 474030 h 6507156"/>
              <a:gd name="connsiteX4031" fmla="*/ 5646112 w 9124939"/>
              <a:gd name="connsiteY4031" fmla="*/ 452122 h 6507156"/>
              <a:gd name="connsiteX4032" fmla="*/ 5635321 w 9124939"/>
              <a:gd name="connsiteY4032" fmla="*/ 441327 h 6507156"/>
              <a:gd name="connsiteX4033" fmla="*/ 5626752 w 9124939"/>
              <a:gd name="connsiteY4033" fmla="*/ 442597 h 6507156"/>
              <a:gd name="connsiteX4034" fmla="*/ 5628021 w 9124939"/>
              <a:gd name="connsiteY4034" fmla="*/ 417515 h 6507156"/>
              <a:gd name="connsiteX4035" fmla="*/ 5649286 w 9124939"/>
              <a:gd name="connsiteY4035" fmla="*/ 441327 h 6507156"/>
              <a:gd name="connsiteX4036" fmla="*/ 5671502 w 9124939"/>
              <a:gd name="connsiteY4036" fmla="*/ 437835 h 6507156"/>
              <a:gd name="connsiteX4037" fmla="*/ 5678802 w 9124939"/>
              <a:gd name="connsiteY4037" fmla="*/ 450535 h 6507156"/>
              <a:gd name="connsiteX4038" fmla="*/ 5678843 w 9124939"/>
              <a:gd name="connsiteY4038" fmla="*/ 450520 h 6507156"/>
              <a:gd name="connsiteX4039" fmla="*/ 5703295 w 9124939"/>
              <a:gd name="connsiteY4039" fmla="*/ 448298 h 6507156"/>
              <a:gd name="connsiteX4040" fmla="*/ 5735050 w 9124939"/>
              <a:gd name="connsiteY4040" fmla="*/ 455281 h 6507156"/>
              <a:gd name="connsiteX4041" fmla="*/ 5741401 w 9124939"/>
              <a:gd name="connsiteY4041" fmla="*/ 473375 h 6507156"/>
              <a:gd name="connsiteX4042" fmla="*/ 5724888 w 9124939"/>
              <a:gd name="connsiteY4042" fmla="*/ 491152 h 6507156"/>
              <a:gd name="connsiteX4043" fmla="*/ 5729017 w 9124939"/>
              <a:gd name="connsiteY4043" fmla="*/ 496548 h 6507156"/>
              <a:gd name="connsiteX4044" fmla="*/ 5754421 w 9124939"/>
              <a:gd name="connsiteY4044" fmla="*/ 471788 h 6507156"/>
              <a:gd name="connsiteX4045" fmla="*/ 5775380 w 9124939"/>
              <a:gd name="connsiteY4045" fmla="*/ 469566 h 6507156"/>
              <a:gd name="connsiteX4046" fmla="*/ 5763630 w 9124939"/>
              <a:gd name="connsiteY4046" fmla="*/ 459090 h 6507156"/>
              <a:gd name="connsiteX4047" fmla="*/ 5769981 w 9124939"/>
              <a:gd name="connsiteY4047" fmla="*/ 429886 h 6507156"/>
              <a:gd name="connsiteX4048" fmla="*/ 5785859 w 9124939"/>
              <a:gd name="connsiteY4048" fmla="*/ 435917 h 6507156"/>
              <a:gd name="connsiteX4049" fmla="*/ 5796021 w 9124939"/>
              <a:gd name="connsiteY4049" fmla="*/ 415919 h 6507156"/>
              <a:gd name="connsiteX4050" fmla="*/ 5788717 w 9124939"/>
              <a:gd name="connsiteY4050" fmla="*/ 400047 h 6507156"/>
              <a:gd name="connsiteX4051" fmla="*/ 5790305 w 9124939"/>
              <a:gd name="connsiteY4051" fmla="*/ 387349 h 6507156"/>
              <a:gd name="connsiteX4052" fmla="*/ 5835080 w 9124939"/>
              <a:gd name="connsiteY4052" fmla="*/ 406078 h 6507156"/>
              <a:gd name="connsiteX4053" fmla="*/ 5858579 w 9124939"/>
              <a:gd name="connsiteY4053" fmla="*/ 436235 h 6507156"/>
              <a:gd name="connsiteX4054" fmla="*/ 5874456 w 9124939"/>
              <a:gd name="connsiteY4054" fmla="*/ 436235 h 6507156"/>
              <a:gd name="connsiteX4055" fmla="*/ 5883030 w 9124939"/>
              <a:gd name="connsiteY4055" fmla="*/ 449885 h 6507156"/>
              <a:gd name="connsiteX4056" fmla="*/ 5897955 w 9124939"/>
              <a:gd name="connsiteY4056" fmla="*/ 449567 h 6507156"/>
              <a:gd name="connsiteX4057" fmla="*/ 5871916 w 9124939"/>
              <a:gd name="connsiteY4057" fmla="*/ 492104 h 6507156"/>
              <a:gd name="connsiteX4058" fmla="*/ 5833809 w 9124939"/>
              <a:gd name="connsiteY4058" fmla="*/ 486073 h 6507156"/>
              <a:gd name="connsiteX4059" fmla="*/ 5804912 w 9124939"/>
              <a:gd name="connsiteY4059" fmla="*/ 460995 h 6507156"/>
              <a:gd name="connsiteX4060" fmla="*/ 5787129 w 9124939"/>
              <a:gd name="connsiteY4060" fmla="*/ 484168 h 6507156"/>
              <a:gd name="connsiteX4061" fmla="*/ 5793480 w 9124939"/>
              <a:gd name="connsiteY4061" fmla="*/ 506389 h 6507156"/>
              <a:gd name="connsiteX4062" fmla="*/ 5811581 w 9124939"/>
              <a:gd name="connsiteY4062" fmla="*/ 491787 h 6507156"/>
              <a:gd name="connsiteX4063" fmla="*/ 5819202 w 9124939"/>
              <a:gd name="connsiteY4063" fmla="*/ 501945 h 6507156"/>
              <a:gd name="connsiteX4064" fmla="*/ 5832857 w 9124939"/>
              <a:gd name="connsiteY4064" fmla="*/ 506072 h 6507156"/>
              <a:gd name="connsiteX4065" fmla="*/ 5811898 w 9124939"/>
              <a:gd name="connsiteY4065" fmla="*/ 525118 h 6507156"/>
              <a:gd name="connsiteX4066" fmla="*/ 5821425 w 9124939"/>
              <a:gd name="connsiteY4066" fmla="*/ 536546 h 6507156"/>
              <a:gd name="connsiteX4067" fmla="*/ 5845559 w 9124939"/>
              <a:gd name="connsiteY4067" fmla="*/ 520674 h 6507156"/>
              <a:gd name="connsiteX4068" fmla="*/ 5893510 w 9124939"/>
              <a:gd name="connsiteY4068" fmla="*/ 524483 h 6507156"/>
              <a:gd name="connsiteX4069" fmla="*/ 5876679 w 9124939"/>
              <a:gd name="connsiteY4069" fmla="*/ 555275 h 6507156"/>
              <a:gd name="connsiteX4070" fmla="*/ 5881125 w 9124939"/>
              <a:gd name="connsiteY4070" fmla="*/ 564481 h 6507156"/>
              <a:gd name="connsiteX4071" fmla="*/ 5909387 w 9124939"/>
              <a:gd name="connsiteY4071" fmla="*/ 536863 h 6507156"/>
              <a:gd name="connsiteX4072" fmla="*/ 5911610 w 9124939"/>
              <a:gd name="connsiteY4072" fmla="*/ 564481 h 6507156"/>
              <a:gd name="connsiteX4073" fmla="*/ 5932886 w 9124939"/>
              <a:gd name="connsiteY4073" fmla="*/ 587337 h 6507156"/>
              <a:gd name="connsiteX4074" fmla="*/ 5923677 w 9124939"/>
              <a:gd name="connsiteY4074" fmla="*/ 613684 h 6507156"/>
              <a:gd name="connsiteX4075" fmla="*/ 5902401 w 9124939"/>
              <a:gd name="connsiteY4075" fmla="*/ 621303 h 6507156"/>
              <a:gd name="connsiteX4076" fmla="*/ 5890017 w 9124939"/>
              <a:gd name="connsiteY4076" fmla="*/ 634318 h 6507156"/>
              <a:gd name="connsiteX4077" fmla="*/ 5889381 w 9124939"/>
              <a:gd name="connsiteY4077" fmla="*/ 678442 h 6507156"/>
              <a:gd name="connsiteX4078" fmla="*/ 5864295 w 9124939"/>
              <a:gd name="connsiteY4078" fmla="*/ 701615 h 6507156"/>
              <a:gd name="connsiteX4079" fmla="*/ 5872869 w 9124939"/>
              <a:gd name="connsiteY4079" fmla="*/ 718440 h 6507156"/>
              <a:gd name="connsiteX4080" fmla="*/ 5896050 w 9124939"/>
              <a:gd name="connsiteY4080" fmla="*/ 705742 h 6507156"/>
              <a:gd name="connsiteX4081" fmla="*/ 5906212 w 9124939"/>
              <a:gd name="connsiteY4081" fmla="*/ 639079 h 6507156"/>
              <a:gd name="connsiteX4082" fmla="*/ 5942730 w 9124939"/>
              <a:gd name="connsiteY4082" fmla="*/ 625429 h 6507156"/>
              <a:gd name="connsiteX4083" fmla="*/ 5951940 w 9124939"/>
              <a:gd name="connsiteY4083" fmla="*/ 578766 h 6507156"/>
              <a:gd name="connsiteX4084" fmla="*/ 5970040 w 9124939"/>
              <a:gd name="connsiteY4084" fmla="*/ 576544 h 6507156"/>
              <a:gd name="connsiteX4085" fmla="*/ 5981472 w 9124939"/>
              <a:gd name="connsiteY4085" fmla="*/ 567973 h 6507156"/>
              <a:gd name="connsiteX4086" fmla="*/ 6033551 w 9124939"/>
              <a:gd name="connsiteY4086" fmla="*/ 580988 h 6507156"/>
              <a:gd name="connsiteX4087" fmla="*/ 6077056 w 9124939"/>
              <a:gd name="connsiteY4087" fmla="*/ 589241 h 6507156"/>
              <a:gd name="connsiteX4088" fmla="*/ 6086900 w 9124939"/>
              <a:gd name="connsiteY4088" fmla="*/ 608922 h 6507156"/>
              <a:gd name="connsiteX4089" fmla="*/ 6097062 w 9124939"/>
              <a:gd name="connsiteY4089" fmla="*/ 599399 h 6507156"/>
              <a:gd name="connsiteX4090" fmla="*/ 6101507 w 9124939"/>
              <a:gd name="connsiteY4090" fmla="*/ 581623 h 6507156"/>
              <a:gd name="connsiteX4091" fmla="*/ 6138661 w 9124939"/>
              <a:gd name="connsiteY4091" fmla="*/ 592733 h 6507156"/>
              <a:gd name="connsiteX4092" fmla="*/ 6157714 w 9124939"/>
              <a:gd name="connsiteY4092" fmla="*/ 607335 h 6507156"/>
              <a:gd name="connsiteX4093" fmla="*/ 6164066 w 9124939"/>
              <a:gd name="connsiteY4093" fmla="*/ 598764 h 6507156"/>
              <a:gd name="connsiteX4094" fmla="*/ 6171369 w 9124939"/>
              <a:gd name="connsiteY4094" fmla="*/ 619081 h 6507156"/>
              <a:gd name="connsiteX4095" fmla="*/ 6198996 w 9124939"/>
              <a:gd name="connsiteY4095" fmla="*/ 617493 h 6507156"/>
              <a:gd name="connsiteX4096" fmla="*/ 6219320 w 9124939"/>
              <a:gd name="connsiteY4096" fmla="*/ 629874 h 6507156"/>
              <a:gd name="connsiteX4097" fmla="*/ 6238373 w 9124939"/>
              <a:gd name="connsiteY4097" fmla="*/ 649872 h 6507156"/>
              <a:gd name="connsiteX4098" fmla="*/ 6258379 w 9124939"/>
              <a:gd name="connsiteY4098" fmla="*/ 658126 h 6507156"/>
              <a:gd name="connsiteX4099" fmla="*/ 6274892 w 9124939"/>
              <a:gd name="connsiteY4099" fmla="*/ 679077 h 6507156"/>
              <a:gd name="connsiteX4100" fmla="*/ 6300296 w 9124939"/>
              <a:gd name="connsiteY4100" fmla="*/ 688283 h 6507156"/>
              <a:gd name="connsiteX4101" fmla="*/ 6306647 w 9124939"/>
              <a:gd name="connsiteY4101" fmla="*/ 703202 h 6507156"/>
              <a:gd name="connsiteX4102" fmla="*/ 6335227 w 9124939"/>
              <a:gd name="connsiteY4102" fmla="*/ 723519 h 6507156"/>
              <a:gd name="connsiteX4103" fmla="*/ 6405089 w 9124939"/>
              <a:gd name="connsiteY4103" fmla="*/ 796847 h 6507156"/>
              <a:gd name="connsiteX4104" fmla="*/ 6412393 w 9124939"/>
              <a:gd name="connsiteY4104" fmla="*/ 818116 h 6507156"/>
              <a:gd name="connsiteX4105" fmla="*/ 6426365 w 9124939"/>
              <a:gd name="connsiteY4105" fmla="*/ 823195 h 6507156"/>
              <a:gd name="connsiteX4106" fmla="*/ 6440020 w 9124939"/>
              <a:gd name="connsiteY4106" fmla="*/ 837797 h 6507156"/>
              <a:gd name="connsiteX4107" fmla="*/ 6446371 w 9124939"/>
              <a:gd name="connsiteY4107" fmla="*/ 833353 h 6507156"/>
              <a:gd name="connsiteX4108" fmla="*/ 6431446 w 9124939"/>
              <a:gd name="connsiteY4108" fmla="*/ 817798 h 6507156"/>
              <a:gd name="connsiteX4109" fmla="*/ 6431446 w 9124939"/>
              <a:gd name="connsiteY4109" fmla="*/ 801926 h 6507156"/>
              <a:gd name="connsiteX4110" fmla="*/ 6460343 w 9124939"/>
              <a:gd name="connsiteY4110" fmla="*/ 827004 h 6507156"/>
              <a:gd name="connsiteX4111" fmla="*/ 6460343 w 9124939"/>
              <a:gd name="connsiteY4111" fmla="*/ 838749 h 6507156"/>
              <a:gd name="connsiteX4112" fmla="*/ 6473363 w 9124939"/>
              <a:gd name="connsiteY4112" fmla="*/ 857478 h 6507156"/>
              <a:gd name="connsiteX4113" fmla="*/ 6525442 w 9124939"/>
              <a:gd name="connsiteY4113" fmla="*/ 878112 h 6507156"/>
              <a:gd name="connsiteX4114" fmla="*/ 6542272 w 9124939"/>
              <a:gd name="connsiteY4114" fmla="*/ 892714 h 6507156"/>
              <a:gd name="connsiteX4115" fmla="*/ 6538779 w 9124939"/>
              <a:gd name="connsiteY4115" fmla="*/ 868271 h 6507156"/>
              <a:gd name="connsiteX4116" fmla="*/ 6584824 w 9124939"/>
              <a:gd name="connsiteY4116" fmla="*/ 914300 h 6507156"/>
              <a:gd name="connsiteX4117" fmla="*/ 6588000 w 9124939"/>
              <a:gd name="connsiteY4117" fmla="*/ 926046 h 6507156"/>
              <a:gd name="connsiteX4118" fmla="*/ 6600067 w 9124939"/>
              <a:gd name="connsiteY4118" fmla="*/ 935251 h 6507156"/>
              <a:gd name="connsiteX4119" fmla="*/ 6596891 w 9124939"/>
              <a:gd name="connsiteY4119" fmla="*/ 953346 h 6507156"/>
              <a:gd name="connsiteX4120" fmla="*/ 6608323 w 9124939"/>
              <a:gd name="connsiteY4120" fmla="*/ 967948 h 6507156"/>
              <a:gd name="connsiteX4121" fmla="*/ 6620073 w 9124939"/>
              <a:gd name="connsiteY4121" fmla="*/ 954298 h 6507156"/>
              <a:gd name="connsiteX4122" fmla="*/ 6641349 w 9124939"/>
              <a:gd name="connsiteY4122" fmla="*/ 972075 h 6507156"/>
              <a:gd name="connsiteX4123" fmla="*/ 6666753 w 9124939"/>
              <a:gd name="connsiteY4123" fmla="*/ 981280 h 6507156"/>
              <a:gd name="connsiteX4124" fmla="*/ 6657544 w 9124939"/>
              <a:gd name="connsiteY4124" fmla="*/ 1025405 h 6507156"/>
              <a:gd name="connsiteX4125" fmla="*/ 6672787 w 9124939"/>
              <a:gd name="connsiteY4125" fmla="*/ 1043181 h 6507156"/>
              <a:gd name="connsiteX4126" fmla="*/ 6668976 w 9124939"/>
              <a:gd name="connsiteY4126" fmla="*/ 1093973 h 6507156"/>
              <a:gd name="connsiteX4127" fmla="*/ 6674375 w 9124939"/>
              <a:gd name="connsiteY4127" fmla="*/ 1109527 h 6507156"/>
              <a:gd name="connsiteX4128" fmla="*/ 6692158 w 9124939"/>
              <a:gd name="connsiteY4128" fmla="*/ 1099052 h 6507156"/>
              <a:gd name="connsiteX4129" fmla="*/ 6695968 w 9124939"/>
              <a:gd name="connsiteY4129" fmla="*/ 1130478 h 6507156"/>
              <a:gd name="connsiteX4130" fmla="*/ 6654051 w 9124939"/>
              <a:gd name="connsiteY4130" fmla="*/ 1214283 h 6507156"/>
              <a:gd name="connsiteX4131" fmla="*/ 6592446 w 9124939"/>
              <a:gd name="connsiteY4131" fmla="*/ 1307293 h 6507156"/>
              <a:gd name="connsiteX4132" fmla="*/ 6520996 w 9124939"/>
              <a:gd name="connsiteY4132" fmla="*/ 1341577 h 6507156"/>
              <a:gd name="connsiteX4133" fmla="*/ 6451452 w 9124939"/>
              <a:gd name="connsiteY4133" fmla="*/ 1367607 h 6507156"/>
              <a:gd name="connsiteX4134" fmla="*/ 6362537 w 9124939"/>
              <a:gd name="connsiteY4134" fmla="*/ 1357766 h 6507156"/>
              <a:gd name="connsiteX4135" fmla="*/ 6291087 w 9124939"/>
              <a:gd name="connsiteY4135" fmla="*/ 1321578 h 6507156"/>
              <a:gd name="connsiteX4136" fmla="*/ 6228847 w 9124939"/>
              <a:gd name="connsiteY4136" fmla="*/ 1316817 h 6507156"/>
              <a:gd name="connsiteX4137" fmla="*/ 6186929 w 9124939"/>
              <a:gd name="connsiteY4137" fmla="*/ 1298405 h 6507156"/>
              <a:gd name="connsiteX4138" fmla="*/ 6174545 w 9124939"/>
              <a:gd name="connsiteY4138" fmla="*/ 1304754 h 6507156"/>
              <a:gd name="connsiteX4139" fmla="*/ 6139614 w 9124939"/>
              <a:gd name="connsiteY4139" fmla="*/ 1283803 h 6507156"/>
              <a:gd name="connsiteX4140" fmla="*/ 6130087 w 9124939"/>
              <a:gd name="connsiteY4140" fmla="*/ 1293326 h 6507156"/>
              <a:gd name="connsiteX4141" fmla="*/ 6120243 w 9124939"/>
              <a:gd name="connsiteY4141" fmla="*/ 1268248 h 6507156"/>
              <a:gd name="connsiteX4142" fmla="*/ 6095156 w 9124939"/>
              <a:gd name="connsiteY4142" fmla="*/ 1269835 h 6507156"/>
              <a:gd name="connsiteX4143" fmla="*/ 6065941 w 9124939"/>
              <a:gd name="connsiteY4143" fmla="*/ 1242535 h 6507156"/>
              <a:gd name="connsiteX4144" fmla="*/ 6048476 w 9124939"/>
              <a:gd name="connsiteY4144" fmla="*/ 1268883 h 6507156"/>
              <a:gd name="connsiteX4145" fmla="*/ 6024024 w 9124939"/>
              <a:gd name="connsiteY4145" fmla="*/ 1246980 h 6507156"/>
              <a:gd name="connsiteX4146" fmla="*/ 6033233 w 9124939"/>
              <a:gd name="connsiteY4146" fmla="*/ 1223806 h 6507156"/>
              <a:gd name="connsiteX4147" fmla="*/ 6013863 w 9124939"/>
              <a:gd name="connsiteY4147" fmla="*/ 1218727 h 6507156"/>
              <a:gd name="connsiteX4148" fmla="*/ 6009734 w 9124939"/>
              <a:gd name="connsiteY4148" fmla="*/ 1206030 h 6507156"/>
              <a:gd name="connsiteX4149" fmla="*/ 5993857 w 9124939"/>
              <a:gd name="connsiteY4149" fmla="*/ 1209521 h 6507156"/>
              <a:gd name="connsiteX4150" fmla="*/ 5979884 w 9124939"/>
              <a:gd name="connsiteY4150" fmla="*/ 1228568 h 6507156"/>
              <a:gd name="connsiteX4151" fmla="*/ 5950352 w 9124939"/>
              <a:gd name="connsiteY4151" fmla="*/ 1205712 h 6507156"/>
              <a:gd name="connsiteX4152" fmla="*/ 5946224 w 9124939"/>
              <a:gd name="connsiteY4152" fmla="*/ 1213013 h 6507156"/>
              <a:gd name="connsiteX4153" fmla="*/ 5914151 w 9124939"/>
              <a:gd name="connsiteY4153" fmla="*/ 1201903 h 6507156"/>
              <a:gd name="connsiteX4154" fmla="*/ 5909070 w 9124939"/>
              <a:gd name="connsiteY4154" fmla="*/ 1189205 h 6507156"/>
              <a:gd name="connsiteX4155" fmla="*/ 5888746 w 9124939"/>
              <a:gd name="connsiteY4155" fmla="*/ 1185078 h 6507156"/>
              <a:gd name="connsiteX4156" fmla="*/ 5876679 w 9124939"/>
              <a:gd name="connsiteY4156" fmla="*/ 1136827 h 6507156"/>
              <a:gd name="connsiteX4157" fmla="*/ 5852228 w 9124939"/>
              <a:gd name="connsiteY4157" fmla="*/ 1119051 h 6507156"/>
              <a:gd name="connsiteX4158" fmla="*/ 5804595 w 9124939"/>
              <a:gd name="connsiteY4158" fmla="*/ 1117146 h 6507156"/>
              <a:gd name="connsiteX4159" fmla="*/ 5800149 w 9124939"/>
              <a:gd name="connsiteY4159" fmla="*/ 1122543 h 6507156"/>
              <a:gd name="connsiteX4160" fmla="*/ 5811898 w 9124939"/>
              <a:gd name="connsiteY4160" fmla="*/ 1127939 h 6507156"/>
              <a:gd name="connsiteX4161" fmla="*/ 5830316 w 9124939"/>
              <a:gd name="connsiteY4161" fmla="*/ 1149843 h 6507156"/>
              <a:gd name="connsiteX4162" fmla="*/ 5845877 w 9124939"/>
              <a:gd name="connsiteY4162" fmla="*/ 1145716 h 6507156"/>
              <a:gd name="connsiteX4163" fmla="*/ 5839843 w 9124939"/>
              <a:gd name="connsiteY4163" fmla="*/ 1170794 h 6507156"/>
              <a:gd name="connsiteX4164" fmla="*/ 5852863 w 9124939"/>
              <a:gd name="connsiteY4164" fmla="*/ 1199998 h 6507156"/>
              <a:gd name="connsiteX4165" fmla="*/ 5864612 w 9124939"/>
              <a:gd name="connsiteY4165" fmla="*/ 1204443 h 6507156"/>
              <a:gd name="connsiteX4166" fmla="*/ 5881760 w 9124939"/>
              <a:gd name="connsiteY4166" fmla="*/ 1228251 h 6507156"/>
              <a:gd name="connsiteX4167" fmla="*/ 5906212 w 9124939"/>
              <a:gd name="connsiteY4167" fmla="*/ 1238726 h 6507156"/>
              <a:gd name="connsiteX4168" fmla="*/ 5892557 w 9124939"/>
              <a:gd name="connsiteY4168" fmla="*/ 1250154 h 6507156"/>
              <a:gd name="connsiteX4169" fmla="*/ 5893827 w 9124939"/>
              <a:gd name="connsiteY4169" fmla="*/ 1266344 h 6507156"/>
              <a:gd name="connsiteX4170" fmla="*/ 5914786 w 9124939"/>
              <a:gd name="connsiteY4170" fmla="*/ 1265074 h 6507156"/>
              <a:gd name="connsiteX4171" fmla="*/ 5955115 w 9124939"/>
              <a:gd name="connsiteY4171" fmla="*/ 1293009 h 6507156"/>
              <a:gd name="connsiteX4172" fmla="*/ 5951304 w 9124939"/>
              <a:gd name="connsiteY4172" fmla="*/ 1306976 h 6507156"/>
              <a:gd name="connsiteX4173" fmla="*/ 5923677 w 9124939"/>
              <a:gd name="connsiteY4173" fmla="*/ 1312055 h 6507156"/>
              <a:gd name="connsiteX4174" fmla="*/ 5936379 w 9124939"/>
              <a:gd name="connsiteY4174" fmla="*/ 1324753 h 6507156"/>
              <a:gd name="connsiteX4175" fmla="*/ 5959878 w 9124939"/>
              <a:gd name="connsiteY4175" fmla="*/ 1321261 h 6507156"/>
              <a:gd name="connsiteX4176" fmla="*/ 5993857 w 9124939"/>
              <a:gd name="connsiteY4176" fmla="*/ 1329514 h 6507156"/>
              <a:gd name="connsiteX4177" fmla="*/ 6005606 w 9124939"/>
              <a:gd name="connsiteY4177" fmla="*/ 1343164 h 6507156"/>
              <a:gd name="connsiteX4178" fmla="*/ 6001478 w 9124939"/>
              <a:gd name="connsiteY4178" fmla="*/ 1361893 h 6507156"/>
              <a:gd name="connsiteX4179" fmla="*/ 6019579 w 9124939"/>
              <a:gd name="connsiteY4179" fmla="*/ 1358719 h 6507156"/>
              <a:gd name="connsiteX4180" fmla="*/ 6049429 w 9124939"/>
              <a:gd name="connsiteY4180" fmla="*/ 1374273 h 6507156"/>
              <a:gd name="connsiteX4181" fmla="*/ 6058955 w 9124939"/>
              <a:gd name="connsiteY4181" fmla="*/ 1403795 h 6507156"/>
              <a:gd name="connsiteX4182" fmla="*/ 6068799 w 9124939"/>
              <a:gd name="connsiteY4182" fmla="*/ 1414271 h 6507156"/>
              <a:gd name="connsiteX4183" fmla="*/ 6046888 w 9124939"/>
              <a:gd name="connsiteY4183" fmla="*/ 1446967 h 6507156"/>
              <a:gd name="connsiteX4184" fmla="*/ 6058638 w 9124939"/>
              <a:gd name="connsiteY4184" fmla="*/ 1475537 h 6507156"/>
              <a:gd name="connsiteX4185" fmla="*/ 6049111 w 9124939"/>
              <a:gd name="connsiteY4185" fmla="*/ 1484108 h 6507156"/>
              <a:gd name="connsiteX4186" fmla="*/ 6047206 w 9124939"/>
              <a:gd name="connsiteY4186" fmla="*/ 1521883 h 6507156"/>
              <a:gd name="connsiteX4187" fmla="*/ 6022119 w 9124939"/>
              <a:gd name="connsiteY4187" fmla="*/ 1519978 h 6507156"/>
              <a:gd name="connsiteX4188" fmla="*/ 6013545 w 9124939"/>
              <a:gd name="connsiteY4188" fmla="*/ 1538072 h 6507156"/>
              <a:gd name="connsiteX4189" fmla="*/ 6031646 w 9124939"/>
              <a:gd name="connsiteY4189" fmla="*/ 1547278 h 6507156"/>
              <a:gd name="connsiteX4190" fmla="*/ 6031963 w 9124939"/>
              <a:gd name="connsiteY4190" fmla="*/ 1563150 h 6507156"/>
              <a:gd name="connsiteX4191" fmla="*/ 6043713 w 9124939"/>
              <a:gd name="connsiteY4191" fmla="*/ 1570451 h 6507156"/>
              <a:gd name="connsiteX4192" fmla="*/ 6060225 w 9124939"/>
              <a:gd name="connsiteY4192" fmla="*/ 1643780 h 6507156"/>
              <a:gd name="connsiteX4193" fmla="*/ 6078008 w 9124939"/>
              <a:gd name="connsiteY4193" fmla="*/ 1637431 h 6507156"/>
              <a:gd name="connsiteX4194" fmla="*/ 6081502 w 9124939"/>
              <a:gd name="connsiteY4194" fmla="*/ 1663779 h 6507156"/>
              <a:gd name="connsiteX4195" fmla="*/ 6070070 w 9124939"/>
              <a:gd name="connsiteY4195" fmla="*/ 1681873 h 6507156"/>
              <a:gd name="connsiteX4196" fmla="*/ 6090393 w 9124939"/>
              <a:gd name="connsiteY4196" fmla="*/ 1705681 h 6507156"/>
              <a:gd name="connsiteX4197" fmla="*/ 6077691 w 9124939"/>
              <a:gd name="connsiteY4197" fmla="*/ 1716474 h 6507156"/>
              <a:gd name="connsiteX4198" fmla="*/ 6043077 w 9124939"/>
              <a:gd name="connsiteY4198" fmla="*/ 1734885 h 6507156"/>
              <a:gd name="connsiteX4199" fmla="*/ 6018308 w 9124939"/>
              <a:gd name="connsiteY4199" fmla="*/ 1798056 h 6507156"/>
              <a:gd name="connsiteX4200" fmla="*/ 6021801 w 9124939"/>
              <a:gd name="connsiteY4200" fmla="*/ 1852021 h 6507156"/>
              <a:gd name="connsiteX4201" fmla="*/ 6022119 w 9124939"/>
              <a:gd name="connsiteY4201" fmla="*/ 1891702 h 6507156"/>
              <a:gd name="connsiteX4202" fmla="*/ 6013863 w 9124939"/>
              <a:gd name="connsiteY4202" fmla="*/ 1907890 h 6507156"/>
              <a:gd name="connsiteX4203" fmla="*/ 6033233 w 9124939"/>
              <a:gd name="connsiteY4203" fmla="*/ 1924398 h 6507156"/>
              <a:gd name="connsiteX4204" fmla="*/ 6032916 w 9124939"/>
              <a:gd name="connsiteY4204" fmla="*/ 1904717 h 6507156"/>
              <a:gd name="connsiteX4205" fmla="*/ 6040220 w 9124939"/>
              <a:gd name="connsiteY4205" fmla="*/ 1900271 h 6507156"/>
              <a:gd name="connsiteX4206" fmla="*/ 6058955 w 9124939"/>
              <a:gd name="connsiteY4206" fmla="*/ 1964395 h 6507156"/>
              <a:gd name="connsiteX4207" fmla="*/ 6073880 w 9124939"/>
              <a:gd name="connsiteY4207" fmla="*/ 1965030 h 6507156"/>
              <a:gd name="connsiteX4208" fmla="*/ 6079596 w 9124939"/>
              <a:gd name="connsiteY4208" fmla="*/ 2017725 h 6507156"/>
              <a:gd name="connsiteX4209" fmla="*/ 6087853 w 9124939"/>
              <a:gd name="connsiteY4209" fmla="*/ 2029470 h 6507156"/>
              <a:gd name="connsiteX4210" fmla="*/ 6078961 w 9124939"/>
              <a:gd name="connsiteY4210" fmla="*/ 2045977 h 6507156"/>
              <a:gd name="connsiteX4211" fmla="*/ 6081819 w 9124939"/>
              <a:gd name="connsiteY4211" fmla="*/ 2059945 h 6507156"/>
              <a:gd name="connsiteX4212" fmla="*/ 6070705 w 9124939"/>
              <a:gd name="connsiteY4212" fmla="*/ 2049787 h 6507156"/>
              <a:gd name="connsiteX4213" fmla="*/ 6059590 w 9124939"/>
              <a:gd name="connsiteY4213" fmla="*/ 2061214 h 6507156"/>
              <a:gd name="connsiteX4214" fmla="*/ 6051016 w 9124939"/>
              <a:gd name="connsiteY4214" fmla="*/ 2059945 h 6507156"/>
              <a:gd name="connsiteX4215" fmla="*/ 6040537 w 9124939"/>
              <a:gd name="connsiteY4215" fmla="*/ 2056770 h 6507156"/>
              <a:gd name="connsiteX4216" fmla="*/ 6033233 w 9124939"/>
              <a:gd name="connsiteY4216" fmla="*/ 2066928 h 6507156"/>
              <a:gd name="connsiteX4217" fmla="*/ 6049746 w 9124939"/>
              <a:gd name="connsiteY4217" fmla="*/ 2071372 h 6507156"/>
              <a:gd name="connsiteX4218" fmla="*/ 6052287 w 9124939"/>
              <a:gd name="connsiteY4218" fmla="*/ 2095815 h 6507156"/>
              <a:gd name="connsiteX4219" fmla="*/ 6065941 w 9124939"/>
              <a:gd name="connsiteY4219" fmla="*/ 2104702 h 6507156"/>
              <a:gd name="connsiteX4220" fmla="*/ 6077691 w 9124939"/>
              <a:gd name="connsiteY4220" fmla="*/ 2096768 h 6507156"/>
              <a:gd name="connsiteX4221" fmla="*/ 6091028 w 9124939"/>
              <a:gd name="connsiteY4221" fmla="*/ 2111369 h 6507156"/>
              <a:gd name="connsiteX4222" fmla="*/ 6109129 w 9124939"/>
              <a:gd name="connsiteY4222" fmla="*/ 2105971 h 6507156"/>
              <a:gd name="connsiteX4223" fmla="*/ 6124054 w 9124939"/>
              <a:gd name="connsiteY4223" fmla="*/ 2110416 h 6507156"/>
              <a:gd name="connsiteX4224" fmla="*/ 6119608 w 9124939"/>
              <a:gd name="connsiteY4224" fmla="*/ 2125969 h 6507156"/>
              <a:gd name="connsiteX4225" fmla="*/ 6137391 w 9124939"/>
              <a:gd name="connsiteY4225" fmla="*/ 2164380 h 6507156"/>
              <a:gd name="connsiteX4226" fmla="*/ 6138979 w 9124939"/>
              <a:gd name="connsiteY4226" fmla="*/ 2179935 h 6507156"/>
              <a:gd name="connsiteX4227" fmla="*/ 6134215 w 9124939"/>
              <a:gd name="connsiteY4227" fmla="*/ 2194854 h 6507156"/>
              <a:gd name="connsiteX4228" fmla="*/ 6122784 w 9124939"/>
              <a:gd name="connsiteY4228" fmla="*/ 2195807 h 6507156"/>
              <a:gd name="connsiteX4229" fmla="*/ 6120561 w 9124939"/>
              <a:gd name="connsiteY4229" fmla="*/ 2203108 h 6507156"/>
              <a:gd name="connsiteX4230" fmla="*/ 6111987 w 9124939"/>
              <a:gd name="connsiteY4230" fmla="*/ 2200569 h 6507156"/>
              <a:gd name="connsiteX4231" fmla="*/ 6105953 w 9124939"/>
              <a:gd name="connsiteY4231" fmla="*/ 2187872 h 6507156"/>
              <a:gd name="connsiteX4232" fmla="*/ 6098014 w 9124939"/>
              <a:gd name="connsiteY4232" fmla="*/ 2178982 h 6507156"/>
              <a:gd name="connsiteX4233" fmla="*/ 6090393 w 9124939"/>
              <a:gd name="connsiteY4233" fmla="*/ 2179935 h 6507156"/>
              <a:gd name="connsiteX4234" fmla="*/ 6092298 w 9124939"/>
              <a:gd name="connsiteY4234" fmla="*/ 2194854 h 6507156"/>
              <a:gd name="connsiteX4235" fmla="*/ 6100237 w 9124939"/>
              <a:gd name="connsiteY4235" fmla="*/ 2198030 h 6507156"/>
              <a:gd name="connsiteX4236" fmla="*/ 6098014 w 9124939"/>
              <a:gd name="connsiteY4236" fmla="*/ 2212949 h 6507156"/>
              <a:gd name="connsiteX4237" fmla="*/ 6095791 w 9124939"/>
              <a:gd name="connsiteY4237" fmla="*/ 2222155 h 6507156"/>
              <a:gd name="connsiteX4238" fmla="*/ 6099602 w 9124939"/>
              <a:gd name="connsiteY4238" fmla="*/ 2231997 h 6507156"/>
              <a:gd name="connsiteX4239" fmla="*/ 6089123 w 9124939"/>
              <a:gd name="connsiteY4239" fmla="*/ 2227552 h 6507156"/>
              <a:gd name="connsiteX4240" fmla="*/ 6081819 w 9124939"/>
              <a:gd name="connsiteY4240" fmla="*/ 2220886 h 6507156"/>
              <a:gd name="connsiteX4241" fmla="*/ 6075786 w 9124939"/>
              <a:gd name="connsiteY4241" fmla="*/ 2200569 h 6507156"/>
              <a:gd name="connsiteX4242" fmla="*/ 6070070 w 9124939"/>
              <a:gd name="connsiteY4242" fmla="*/ 2186919 h 6507156"/>
              <a:gd name="connsiteX4243" fmla="*/ 6060861 w 9124939"/>
              <a:gd name="connsiteY4243" fmla="*/ 2177396 h 6507156"/>
              <a:gd name="connsiteX4244" fmla="*/ 6061496 w 9124939"/>
              <a:gd name="connsiteY4244" fmla="*/ 2156126 h 6507156"/>
              <a:gd name="connsiteX4245" fmla="*/ 6052287 w 9124939"/>
              <a:gd name="connsiteY4245" fmla="*/ 2134858 h 6507156"/>
              <a:gd name="connsiteX4246" fmla="*/ 6041172 w 9124939"/>
              <a:gd name="connsiteY4246" fmla="*/ 2112637 h 6507156"/>
              <a:gd name="connsiteX4247" fmla="*/ 6038632 w 9124939"/>
              <a:gd name="connsiteY4247" fmla="*/ 2132319 h 6507156"/>
              <a:gd name="connsiteX4248" fmla="*/ 6037362 w 9124939"/>
              <a:gd name="connsiteY4248" fmla="*/ 2144064 h 6507156"/>
              <a:gd name="connsiteX4249" fmla="*/ 6058955 w 9124939"/>
              <a:gd name="connsiteY4249" fmla="*/ 2166602 h 6507156"/>
              <a:gd name="connsiteX4250" fmla="*/ 6060861 w 9124939"/>
              <a:gd name="connsiteY4250" fmla="*/ 2177396 h 6507156"/>
              <a:gd name="connsiteX4251" fmla="*/ 6061496 w 9124939"/>
              <a:gd name="connsiteY4251" fmla="*/ 2194220 h 6507156"/>
              <a:gd name="connsiteX4252" fmla="*/ 6051016 w 9124939"/>
              <a:gd name="connsiteY4252" fmla="*/ 2187554 h 6507156"/>
              <a:gd name="connsiteX4253" fmla="*/ 6046253 w 9124939"/>
              <a:gd name="connsiteY4253" fmla="*/ 2170412 h 6507156"/>
              <a:gd name="connsiteX4254" fmla="*/ 6033868 w 9124939"/>
              <a:gd name="connsiteY4254" fmla="*/ 2158665 h 6507156"/>
              <a:gd name="connsiteX4255" fmla="*/ 6031328 w 9124939"/>
              <a:gd name="connsiteY4255" fmla="*/ 2172316 h 6507156"/>
              <a:gd name="connsiteX4256" fmla="*/ 6050699 w 9124939"/>
              <a:gd name="connsiteY4256" fmla="*/ 2192950 h 6507156"/>
              <a:gd name="connsiteX4257" fmla="*/ 6058955 w 9124939"/>
              <a:gd name="connsiteY4257" fmla="*/ 2208822 h 6507156"/>
              <a:gd name="connsiteX4258" fmla="*/ 6043077 w 9124939"/>
              <a:gd name="connsiteY4258" fmla="*/ 2205330 h 6507156"/>
              <a:gd name="connsiteX4259" fmla="*/ 6043713 w 9124939"/>
              <a:gd name="connsiteY4259" fmla="*/ 2216759 h 6507156"/>
              <a:gd name="connsiteX4260" fmla="*/ 6057050 w 9124939"/>
              <a:gd name="connsiteY4260" fmla="*/ 2231044 h 6507156"/>
              <a:gd name="connsiteX4261" fmla="*/ 6067212 w 9124939"/>
              <a:gd name="connsiteY4261" fmla="*/ 2258662 h 6507156"/>
              <a:gd name="connsiteX4262" fmla="*/ 6060861 w 9124939"/>
              <a:gd name="connsiteY4262" fmla="*/ 2258345 h 6507156"/>
              <a:gd name="connsiteX4263" fmla="*/ 6047206 w 9124939"/>
              <a:gd name="connsiteY4263" fmla="*/ 2244377 h 6507156"/>
              <a:gd name="connsiteX4264" fmla="*/ 6039267 w 9124939"/>
              <a:gd name="connsiteY4264" fmla="*/ 2243107 h 6507156"/>
              <a:gd name="connsiteX4265" fmla="*/ 6031963 w 9124939"/>
              <a:gd name="connsiteY4265" fmla="*/ 2229139 h 6507156"/>
              <a:gd name="connsiteX4266" fmla="*/ 6022436 w 9124939"/>
              <a:gd name="connsiteY4266" fmla="*/ 2223743 h 6507156"/>
              <a:gd name="connsiteX4267" fmla="*/ 6021166 w 9124939"/>
              <a:gd name="connsiteY4267" fmla="*/ 2242789 h 6507156"/>
              <a:gd name="connsiteX4268" fmla="*/ 6037679 w 9124939"/>
              <a:gd name="connsiteY4268" fmla="*/ 2246281 h 6507156"/>
              <a:gd name="connsiteX4269" fmla="*/ 6044665 w 9124939"/>
              <a:gd name="connsiteY4269" fmla="*/ 2258027 h 6507156"/>
              <a:gd name="connsiteX4270" fmla="*/ 6047523 w 9124939"/>
              <a:gd name="connsiteY4270" fmla="*/ 2274852 h 6507156"/>
              <a:gd name="connsiteX4271" fmla="*/ 6036409 w 9124939"/>
              <a:gd name="connsiteY4271" fmla="*/ 2265011 h 6507156"/>
              <a:gd name="connsiteX4272" fmla="*/ 6031646 w 9124939"/>
              <a:gd name="connsiteY4272" fmla="*/ 2272311 h 6507156"/>
              <a:gd name="connsiteX4273" fmla="*/ 6037044 w 9124939"/>
              <a:gd name="connsiteY4273" fmla="*/ 2278662 h 6507156"/>
              <a:gd name="connsiteX4274" fmla="*/ 6023072 w 9124939"/>
              <a:gd name="connsiteY4274" fmla="*/ 2279613 h 6507156"/>
              <a:gd name="connsiteX4275" fmla="*/ 6022754 w 9124939"/>
              <a:gd name="connsiteY4275" fmla="*/ 2287867 h 6507156"/>
              <a:gd name="connsiteX4276" fmla="*/ 6058320 w 9124939"/>
              <a:gd name="connsiteY4276" fmla="*/ 2316119 h 6507156"/>
              <a:gd name="connsiteX4277" fmla="*/ 6117703 w 9124939"/>
              <a:gd name="connsiteY4277" fmla="*/ 2347230 h 6507156"/>
              <a:gd name="connsiteX4278" fmla="*/ 6133580 w 9124939"/>
              <a:gd name="connsiteY4278" fmla="*/ 2356117 h 6507156"/>
              <a:gd name="connsiteX4279" fmla="*/ 6143107 w 9124939"/>
              <a:gd name="connsiteY4279" fmla="*/ 2394529 h 6507156"/>
              <a:gd name="connsiteX4280" fmla="*/ 6142789 w 9124939"/>
              <a:gd name="connsiteY4280" fmla="*/ 2407862 h 6507156"/>
              <a:gd name="connsiteX4281" fmla="*/ 6133580 w 9124939"/>
              <a:gd name="connsiteY4281" fmla="*/ 2430718 h 6507156"/>
              <a:gd name="connsiteX4282" fmla="*/ 6138661 w 9124939"/>
              <a:gd name="connsiteY4282" fmla="*/ 2448813 h 6507156"/>
              <a:gd name="connsiteX4283" fmla="*/ 6159302 w 9124939"/>
              <a:gd name="connsiteY4283" fmla="*/ 2460242 h 6507156"/>
              <a:gd name="connsiteX4284" fmla="*/ 6190422 w 9124939"/>
              <a:gd name="connsiteY4284" fmla="*/ 2441829 h 6507156"/>
              <a:gd name="connsiteX4285" fmla="*/ 6199632 w 9124939"/>
              <a:gd name="connsiteY4285" fmla="*/ 2415799 h 6507156"/>
              <a:gd name="connsiteX4286" fmla="*/ 6217732 w 9124939"/>
              <a:gd name="connsiteY4286" fmla="*/ 2406911 h 6507156"/>
              <a:gd name="connsiteX4287" fmla="*/ 6228529 w 9124939"/>
              <a:gd name="connsiteY4287" fmla="*/ 2365642 h 6507156"/>
              <a:gd name="connsiteX4288" fmla="*/ 6219320 w 9124939"/>
              <a:gd name="connsiteY4288" fmla="*/ 2351039 h 6507156"/>
              <a:gd name="connsiteX4289" fmla="*/ 6228847 w 9124939"/>
              <a:gd name="connsiteY4289" fmla="*/ 2349135 h 6507156"/>
              <a:gd name="connsiteX4290" fmla="*/ 6230117 w 9124939"/>
              <a:gd name="connsiteY4290" fmla="*/ 2337389 h 6507156"/>
              <a:gd name="connsiteX4291" fmla="*/ 6202172 w 9124939"/>
              <a:gd name="connsiteY4291" fmla="*/ 2315485 h 6507156"/>
              <a:gd name="connsiteX4292" fmla="*/ 6195821 w 9124939"/>
              <a:gd name="connsiteY4292" fmla="*/ 2277709 h 6507156"/>
              <a:gd name="connsiteX4293" fmla="*/ 6183436 w 9124939"/>
              <a:gd name="connsiteY4293" fmla="*/ 2264694 h 6507156"/>
              <a:gd name="connsiteX4294" fmla="*/ 6147553 w 9124939"/>
              <a:gd name="connsiteY4294" fmla="*/ 2231044 h 6507156"/>
              <a:gd name="connsiteX4295" fmla="*/ 6144695 w 9124939"/>
              <a:gd name="connsiteY4295" fmla="*/ 2213902 h 6507156"/>
              <a:gd name="connsiteX4296" fmla="*/ 6148188 w 9124939"/>
              <a:gd name="connsiteY4296" fmla="*/ 2198347 h 6507156"/>
              <a:gd name="connsiteX4297" fmla="*/ 6157079 w 9124939"/>
              <a:gd name="connsiteY4297" fmla="*/ 2181839 h 6507156"/>
              <a:gd name="connsiteX4298" fmla="*/ 6156127 w 9124939"/>
              <a:gd name="connsiteY4298" fmla="*/ 2170094 h 6507156"/>
              <a:gd name="connsiteX4299" fmla="*/ 6146918 w 9124939"/>
              <a:gd name="connsiteY4299" fmla="*/ 2162475 h 6507156"/>
              <a:gd name="connsiteX4300" fmla="*/ 6148188 w 9124939"/>
              <a:gd name="connsiteY4300" fmla="*/ 2151048 h 6507156"/>
              <a:gd name="connsiteX4301" fmla="*/ 6154856 w 9124939"/>
              <a:gd name="connsiteY4301" fmla="*/ 2140572 h 6507156"/>
              <a:gd name="connsiteX4302" fmla="*/ 6152316 w 9124939"/>
              <a:gd name="connsiteY4302" fmla="*/ 2116447 h 6507156"/>
              <a:gd name="connsiteX4303" fmla="*/ 6135803 w 9124939"/>
              <a:gd name="connsiteY4303" fmla="*/ 2098987 h 6507156"/>
              <a:gd name="connsiteX4304" fmla="*/ 6123101 w 9124939"/>
              <a:gd name="connsiteY4304" fmla="*/ 2099940 h 6507156"/>
              <a:gd name="connsiteX4305" fmla="*/ 6117385 w 9124939"/>
              <a:gd name="connsiteY4305" fmla="*/ 2085022 h 6507156"/>
              <a:gd name="connsiteX4306" fmla="*/ 6101507 w 9124939"/>
              <a:gd name="connsiteY4306" fmla="*/ 2080261 h 6507156"/>
              <a:gd name="connsiteX4307" fmla="*/ 6092933 w 9124939"/>
              <a:gd name="connsiteY4307" fmla="*/ 2082165 h 6507156"/>
              <a:gd name="connsiteX4308" fmla="*/ 6077056 w 9124939"/>
              <a:gd name="connsiteY4308" fmla="*/ 2077404 h 6507156"/>
              <a:gd name="connsiteX4309" fmla="*/ 6076421 w 9124939"/>
              <a:gd name="connsiteY4309" fmla="*/ 2070103 h 6507156"/>
              <a:gd name="connsiteX4310" fmla="*/ 6081819 w 9124939"/>
              <a:gd name="connsiteY4310" fmla="*/ 2059945 h 6507156"/>
              <a:gd name="connsiteX4311" fmla="*/ 6093886 w 9124939"/>
              <a:gd name="connsiteY4311" fmla="*/ 2043120 h 6507156"/>
              <a:gd name="connsiteX4312" fmla="*/ 6087853 w 9124939"/>
              <a:gd name="connsiteY4312" fmla="*/ 2029470 h 6507156"/>
              <a:gd name="connsiteX4313" fmla="*/ 6096427 w 9124939"/>
              <a:gd name="connsiteY4313" fmla="*/ 2013599 h 6507156"/>
              <a:gd name="connsiteX4314" fmla="*/ 6092933 w 9124939"/>
              <a:gd name="connsiteY4314" fmla="*/ 1991378 h 6507156"/>
              <a:gd name="connsiteX4315" fmla="*/ 6089440 w 9124939"/>
              <a:gd name="connsiteY4315" fmla="*/ 1956459 h 6507156"/>
              <a:gd name="connsiteX4316" fmla="*/ 6103095 w 9124939"/>
              <a:gd name="connsiteY4316" fmla="*/ 1964078 h 6507156"/>
              <a:gd name="connsiteX4317" fmla="*/ 6141519 w 9124939"/>
              <a:gd name="connsiteY4317" fmla="*/ 1955190 h 6507156"/>
              <a:gd name="connsiteX4318" fmla="*/ 6132945 w 9124939"/>
              <a:gd name="connsiteY4318" fmla="*/ 1943444 h 6507156"/>
              <a:gd name="connsiteX4319" fmla="*/ 6098967 w 9124939"/>
              <a:gd name="connsiteY4319" fmla="*/ 1938683 h 6507156"/>
              <a:gd name="connsiteX4320" fmla="*/ 6096427 w 9124939"/>
              <a:gd name="connsiteY4320" fmla="*/ 1912335 h 6507156"/>
              <a:gd name="connsiteX4321" fmla="*/ 6085947 w 9124939"/>
              <a:gd name="connsiteY4321" fmla="*/ 1910112 h 6507156"/>
              <a:gd name="connsiteX4322" fmla="*/ 6077373 w 9124939"/>
              <a:gd name="connsiteY4322" fmla="*/ 1895828 h 6507156"/>
              <a:gd name="connsiteX4323" fmla="*/ 6039902 w 9124939"/>
              <a:gd name="connsiteY4323" fmla="*/ 1855830 h 6507156"/>
              <a:gd name="connsiteX4324" fmla="*/ 6029105 w 9124939"/>
              <a:gd name="connsiteY4324" fmla="*/ 1849799 h 6507156"/>
              <a:gd name="connsiteX4325" fmla="*/ 6024977 w 9124939"/>
              <a:gd name="connsiteY4325" fmla="*/ 1838688 h 6507156"/>
              <a:gd name="connsiteX4326" fmla="*/ 6021484 w 9124939"/>
              <a:gd name="connsiteY4326" fmla="*/ 1798691 h 6507156"/>
              <a:gd name="connsiteX4327" fmla="*/ 6045935 w 9124939"/>
              <a:gd name="connsiteY4327" fmla="*/ 1738377 h 6507156"/>
              <a:gd name="connsiteX4328" fmla="*/ 6085630 w 9124939"/>
              <a:gd name="connsiteY4328" fmla="*/ 1739647 h 6507156"/>
              <a:gd name="connsiteX4329" fmla="*/ 6090711 w 9124939"/>
              <a:gd name="connsiteY4329" fmla="*/ 1754249 h 6507156"/>
              <a:gd name="connsiteX4330" fmla="*/ 6103413 w 9124939"/>
              <a:gd name="connsiteY4330" fmla="*/ 1763772 h 6507156"/>
              <a:gd name="connsiteX4331" fmla="*/ 6123736 w 9124939"/>
              <a:gd name="connsiteY4331" fmla="*/ 1780597 h 6507156"/>
              <a:gd name="connsiteX4332" fmla="*/ 6140567 w 9124939"/>
              <a:gd name="connsiteY4332" fmla="*/ 1775200 h 6507156"/>
              <a:gd name="connsiteX4333" fmla="*/ 6150093 w 9124939"/>
              <a:gd name="connsiteY4333" fmla="*/ 1759328 h 6507156"/>
              <a:gd name="connsiteX4334" fmla="*/ 6165018 w 9124939"/>
              <a:gd name="connsiteY4334" fmla="*/ 1771708 h 6507156"/>
              <a:gd name="connsiteX4335" fmla="*/ 6177720 w 9124939"/>
              <a:gd name="connsiteY4335" fmla="*/ 1798691 h 6507156"/>
              <a:gd name="connsiteX4336" fmla="*/ 6199314 w 9124939"/>
              <a:gd name="connsiteY4336" fmla="*/ 1805992 h 6507156"/>
              <a:gd name="connsiteX4337" fmla="*/ 6205665 w 9124939"/>
              <a:gd name="connsiteY4337" fmla="*/ 1839958 h 6507156"/>
              <a:gd name="connsiteX4338" fmla="*/ 6230117 w 9124939"/>
              <a:gd name="connsiteY4338" fmla="*/ 1845989 h 6507156"/>
              <a:gd name="connsiteX4339" fmla="*/ 6241866 w 9124939"/>
              <a:gd name="connsiteY4339" fmla="*/ 1856147 h 6507156"/>
              <a:gd name="connsiteX4340" fmla="*/ 6273939 w 9124939"/>
              <a:gd name="connsiteY4340" fmla="*/ 1868528 h 6507156"/>
              <a:gd name="connsiteX4341" fmla="*/ 6302519 w 9124939"/>
              <a:gd name="connsiteY4341" fmla="*/ 1868210 h 6507156"/>
              <a:gd name="connsiteX4342" fmla="*/ 6316174 w 9124939"/>
              <a:gd name="connsiteY4342" fmla="*/ 1881861 h 6507156"/>
              <a:gd name="connsiteX4343" fmla="*/ 6329829 w 9124939"/>
              <a:gd name="connsiteY4343" fmla="*/ 1877734 h 6507156"/>
              <a:gd name="connsiteX4344" fmla="*/ 6340625 w 9124939"/>
              <a:gd name="connsiteY4344" fmla="*/ 1859640 h 6507156"/>
              <a:gd name="connsiteX4345" fmla="*/ 6376191 w 9124939"/>
              <a:gd name="connsiteY4345" fmla="*/ 1855195 h 6507156"/>
              <a:gd name="connsiteX4346" fmla="*/ 6390481 w 9124939"/>
              <a:gd name="connsiteY4346" fmla="*/ 1871702 h 6507156"/>
              <a:gd name="connsiteX4347" fmla="*/ 6406994 w 9124939"/>
              <a:gd name="connsiteY4347" fmla="*/ 1859957 h 6507156"/>
              <a:gd name="connsiteX4348" fmla="*/ 6386036 w 9124939"/>
              <a:gd name="connsiteY4348" fmla="*/ 1846624 h 6507156"/>
              <a:gd name="connsiteX4349" fmla="*/ 6368570 w 9124939"/>
              <a:gd name="connsiteY4349" fmla="*/ 1800278 h 6507156"/>
              <a:gd name="connsiteX4350" fmla="*/ 6377779 w 9124939"/>
              <a:gd name="connsiteY4350" fmla="*/ 1782184 h 6507156"/>
              <a:gd name="connsiteX4351" fmla="*/ 6360631 w 9124939"/>
              <a:gd name="connsiteY4351" fmla="*/ 1762502 h 6507156"/>
              <a:gd name="connsiteX4352" fmla="*/ 6358408 w 9124939"/>
              <a:gd name="connsiteY4352" fmla="*/ 1740599 h 6507156"/>
              <a:gd name="connsiteX4353" fmla="*/ 6342848 w 9124939"/>
              <a:gd name="connsiteY4353" fmla="*/ 1740599 h 6507156"/>
              <a:gd name="connsiteX4354" fmla="*/ 6309823 w 9124939"/>
              <a:gd name="connsiteY4354" fmla="*/ 1756788 h 6507156"/>
              <a:gd name="connsiteX4355" fmla="*/ 6289499 w 9124939"/>
              <a:gd name="connsiteY4355" fmla="*/ 1749170 h 6507156"/>
              <a:gd name="connsiteX4356" fmla="*/ 6256156 w 9124939"/>
              <a:gd name="connsiteY4356" fmla="*/ 1689809 h 6507156"/>
              <a:gd name="connsiteX4357" fmla="*/ 6233292 w 9124939"/>
              <a:gd name="connsiteY4357" fmla="*/ 1679651 h 6507156"/>
              <a:gd name="connsiteX4358" fmla="*/ 6230117 w 9124939"/>
              <a:gd name="connsiteY4358" fmla="*/ 1646002 h 6507156"/>
              <a:gd name="connsiteX4359" fmla="*/ 6261555 w 9124939"/>
              <a:gd name="connsiteY4359" fmla="*/ 1623146 h 6507156"/>
              <a:gd name="connsiteX4360" fmla="*/ 6264730 w 9124939"/>
              <a:gd name="connsiteY4360" fmla="*/ 1589498 h 6507156"/>
              <a:gd name="connsiteX4361" fmla="*/ 6282831 w 9124939"/>
              <a:gd name="connsiteY4361" fmla="*/ 1579974 h 6507156"/>
              <a:gd name="connsiteX4362" fmla="*/ 6343483 w 9124939"/>
              <a:gd name="connsiteY4362" fmla="*/ 1608861 h 6507156"/>
              <a:gd name="connsiteX4363" fmla="*/ 6346024 w 9124939"/>
              <a:gd name="connsiteY4363" fmla="*/ 1625686 h 6507156"/>
              <a:gd name="connsiteX4364" fmla="*/ 6360631 w 9124939"/>
              <a:gd name="connsiteY4364" fmla="*/ 1646319 h 6507156"/>
              <a:gd name="connsiteX4365" fmla="*/ 6375556 w 9124939"/>
              <a:gd name="connsiteY4365" fmla="*/ 1641240 h 6507156"/>
              <a:gd name="connsiteX4366" fmla="*/ 6404136 w 9124939"/>
              <a:gd name="connsiteY4366" fmla="*/ 1652351 h 6507156"/>
              <a:gd name="connsiteX4367" fmla="*/ 6408582 w 9124939"/>
              <a:gd name="connsiteY4367" fmla="*/ 1663144 h 6507156"/>
              <a:gd name="connsiteX4368" fmla="*/ 6374604 w 9124939"/>
              <a:gd name="connsiteY4368" fmla="*/ 1669810 h 6507156"/>
              <a:gd name="connsiteX4369" fmla="*/ 6380320 w 9124939"/>
              <a:gd name="connsiteY4369" fmla="*/ 1680920 h 6507156"/>
              <a:gd name="connsiteX4370" fmla="*/ 6378097 w 9124939"/>
              <a:gd name="connsiteY4370" fmla="*/ 1694888 h 6507156"/>
              <a:gd name="connsiteX4371" fmla="*/ 6389846 w 9124939"/>
              <a:gd name="connsiteY4371" fmla="*/ 1694888 h 6507156"/>
              <a:gd name="connsiteX4372" fmla="*/ 6402231 w 9124939"/>
              <a:gd name="connsiteY4372" fmla="*/ 1675841 h 6507156"/>
              <a:gd name="connsiteX4373" fmla="*/ 6419061 w 9124939"/>
              <a:gd name="connsiteY4373" fmla="*/ 1671080 h 6507156"/>
              <a:gd name="connsiteX4374" fmla="*/ 6420331 w 9124939"/>
              <a:gd name="connsiteY4374" fmla="*/ 1657747 h 6507156"/>
              <a:gd name="connsiteX4375" fmla="*/ 6429858 w 9124939"/>
              <a:gd name="connsiteY4375" fmla="*/ 1667905 h 6507156"/>
              <a:gd name="connsiteX4376" fmla="*/ 6457485 w 9124939"/>
              <a:gd name="connsiteY4376" fmla="*/ 1670762 h 6507156"/>
              <a:gd name="connsiteX4377" fmla="*/ 6492416 w 9124939"/>
              <a:gd name="connsiteY4377" fmla="*/ 1694888 h 6507156"/>
              <a:gd name="connsiteX4378" fmla="*/ 6509247 w 9124939"/>
              <a:gd name="connsiteY4378" fmla="*/ 1694888 h 6507156"/>
              <a:gd name="connsiteX4379" fmla="*/ 6528617 w 9124939"/>
              <a:gd name="connsiteY4379" fmla="*/ 1708220 h 6507156"/>
              <a:gd name="connsiteX4380" fmla="*/ 6543225 w 9124939"/>
              <a:gd name="connsiteY4380" fmla="*/ 1707268 h 6507156"/>
              <a:gd name="connsiteX4381" fmla="*/ 6550846 w 9124939"/>
              <a:gd name="connsiteY4381" fmla="*/ 1692348 h 6507156"/>
              <a:gd name="connsiteX4382" fmla="*/ 6573075 w 9124939"/>
              <a:gd name="connsiteY4382" fmla="*/ 1712029 h 6507156"/>
              <a:gd name="connsiteX4383" fmla="*/ 6626106 w 9124939"/>
              <a:gd name="connsiteY4383" fmla="*/ 1719013 h 6507156"/>
              <a:gd name="connsiteX4384" fmla="*/ 6655639 w 9124939"/>
              <a:gd name="connsiteY4384" fmla="*/ 1748535 h 6507156"/>
              <a:gd name="connsiteX4385" fmla="*/ 6674057 w 9124939"/>
              <a:gd name="connsiteY4385" fmla="*/ 1768216 h 6507156"/>
              <a:gd name="connsiteX4386" fmla="*/ 6698826 w 9124939"/>
              <a:gd name="connsiteY4386" fmla="*/ 1779327 h 6507156"/>
              <a:gd name="connsiteX4387" fmla="*/ 6719785 w 9124939"/>
              <a:gd name="connsiteY4387" fmla="*/ 1806627 h 6507156"/>
              <a:gd name="connsiteX4388" fmla="*/ 6716927 w 9124939"/>
              <a:gd name="connsiteY4388" fmla="*/ 1839006 h 6507156"/>
              <a:gd name="connsiteX4389" fmla="*/ 6734075 w 9124939"/>
              <a:gd name="connsiteY4389" fmla="*/ 1830753 h 6507156"/>
              <a:gd name="connsiteX4390" fmla="*/ 6737885 w 9124939"/>
              <a:gd name="connsiteY4390" fmla="*/ 1815832 h 6507156"/>
              <a:gd name="connsiteX4391" fmla="*/ 6752810 w 9124939"/>
              <a:gd name="connsiteY4391" fmla="*/ 1814880 h 6507156"/>
              <a:gd name="connsiteX4392" fmla="*/ 6752493 w 9124939"/>
              <a:gd name="connsiteY4392" fmla="*/ 1762185 h 6507156"/>
              <a:gd name="connsiteX4393" fmla="*/ 6736615 w 9124939"/>
              <a:gd name="connsiteY4393" fmla="*/ 1754884 h 6507156"/>
              <a:gd name="connsiteX4394" fmla="*/ 6719467 w 9124939"/>
              <a:gd name="connsiteY4394" fmla="*/ 1764407 h 6507156"/>
              <a:gd name="connsiteX4395" fmla="*/ 6706765 w 9124939"/>
              <a:gd name="connsiteY4395" fmla="*/ 1760281 h 6507156"/>
              <a:gd name="connsiteX4396" fmla="*/ 6680408 w 9124939"/>
              <a:gd name="connsiteY4396" fmla="*/ 1743773 h 6507156"/>
              <a:gd name="connsiteX4397" fmla="*/ 6656909 w 9124939"/>
              <a:gd name="connsiteY4397" fmla="*/ 1735520 h 6507156"/>
              <a:gd name="connsiteX4398" fmla="*/ 6629917 w 9124939"/>
              <a:gd name="connsiteY4398" fmla="*/ 1701871 h 6507156"/>
              <a:gd name="connsiteX4399" fmla="*/ 6627694 w 9124939"/>
              <a:gd name="connsiteY4399" fmla="*/ 1676794 h 6507156"/>
              <a:gd name="connsiteX4400" fmla="*/ 6619120 w 9124939"/>
              <a:gd name="connsiteY4400" fmla="*/ 1668223 h 6507156"/>
              <a:gd name="connsiteX4401" fmla="*/ 6614674 w 9124939"/>
              <a:gd name="connsiteY4401" fmla="*/ 1649494 h 6507156"/>
              <a:gd name="connsiteX4402" fmla="*/ 6600702 w 9124939"/>
              <a:gd name="connsiteY4402" fmla="*/ 1615845 h 6507156"/>
              <a:gd name="connsiteX4403" fmla="*/ 6581649 w 9124939"/>
              <a:gd name="connsiteY4403" fmla="*/ 1610766 h 6507156"/>
              <a:gd name="connsiteX4404" fmla="*/ 6573075 w 9124939"/>
              <a:gd name="connsiteY4404" fmla="*/ 1598386 h 6507156"/>
              <a:gd name="connsiteX4405" fmla="*/ 6541320 w 9124939"/>
              <a:gd name="connsiteY4405" fmla="*/ 1484742 h 6507156"/>
              <a:gd name="connsiteX4406" fmla="*/ 6611499 w 9124939"/>
              <a:gd name="connsiteY4406" fmla="*/ 1430460 h 6507156"/>
              <a:gd name="connsiteX4407" fmla="*/ 6616897 w 9124939"/>
              <a:gd name="connsiteY4407" fmla="*/ 1412683 h 6507156"/>
              <a:gd name="connsiteX4408" fmla="*/ 6644207 w 9124939"/>
              <a:gd name="connsiteY4408" fmla="*/ 1388875 h 6507156"/>
              <a:gd name="connsiteX4409" fmla="*/ 6688347 w 9124939"/>
              <a:gd name="connsiteY4409" fmla="*/ 1379987 h 6507156"/>
              <a:gd name="connsiteX4410" fmla="*/ 6762019 w 9124939"/>
              <a:gd name="connsiteY4410" fmla="*/ 1305706 h 6507156"/>
              <a:gd name="connsiteX4411" fmla="*/ 6757891 w 9124939"/>
              <a:gd name="connsiteY4411" fmla="*/ 1295231 h 6507156"/>
              <a:gd name="connsiteX4412" fmla="*/ 6776627 w 9124939"/>
              <a:gd name="connsiteY4412" fmla="*/ 1285707 h 6507156"/>
              <a:gd name="connsiteX4413" fmla="*/ 6779802 w 9124939"/>
              <a:gd name="connsiteY4413" fmla="*/ 1265391 h 6507156"/>
              <a:gd name="connsiteX4414" fmla="*/ 6800443 w 9124939"/>
              <a:gd name="connsiteY4414" fmla="*/ 1268566 h 6507156"/>
              <a:gd name="connsiteX4415" fmla="*/ 6813781 w 9124939"/>
              <a:gd name="connsiteY4415" fmla="*/ 1293643 h 6507156"/>
              <a:gd name="connsiteX4416" fmla="*/ 6846171 w 9124939"/>
              <a:gd name="connsiteY4416" fmla="*/ 1285073 h 6507156"/>
              <a:gd name="connsiteX4417" fmla="*/ 6863637 w 9124939"/>
              <a:gd name="connsiteY4417" fmla="*/ 1301579 h 6507156"/>
              <a:gd name="connsiteX4418" fmla="*/ 6876021 w 9124939"/>
              <a:gd name="connsiteY4418" fmla="*/ 1293009 h 6507156"/>
              <a:gd name="connsiteX4419" fmla="*/ 6884913 w 9124939"/>
              <a:gd name="connsiteY4419" fmla="*/ 1310150 h 6507156"/>
              <a:gd name="connsiteX4420" fmla="*/ 6915716 w 9124939"/>
              <a:gd name="connsiteY4420" fmla="*/ 1333641 h 6507156"/>
              <a:gd name="connsiteX4421" fmla="*/ 6880785 w 9124939"/>
              <a:gd name="connsiteY4421" fmla="*/ 1348878 h 6507156"/>
              <a:gd name="connsiteX4422" fmla="*/ 6885548 w 9124939"/>
              <a:gd name="connsiteY4422" fmla="*/ 1379352 h 6507156"/>
              <a:gd name="connsiteX4423" fmla="*/ 6893804 w 9124939"/>
              <a:gd name="connsiteY4423" fmla="*/ 1363480 h 6507156"/>
              <a:gd name="connsiteX4424" fmla="*/ 6923972 w 9124939"/>
              <a:gd name="connsiteY4424" fmla="*/ 1348561 h 6507156"/>
              <a:gd name="connsiteX4425" fmla="*/ 6945566 w 9124939"/>
              <a:gd name="connsiteY4425" fmla="*/ 1364115 h 6507156"/>
              <a:gd name="connsiteX4426" fmla="*/ 6938262 w 9124939"/>
              <a:gd name="connsiteY4426" fmla="*/ 1382209 h 6507156"/>
              <a:gd name="connsiteX4427" fmla="*/ 6956680 w 9124939"/>
              <a:gd name="connsiteY4427" fmla="*/ 1423159 h 6507156"/>
              <a:gd name="connsiteX4428" fmla="*/ 6988753 w 9124939"/>
              <a:gd name="connsiteY4428" fmla="*/ 1477759 h 6507156"/>
              <a:gd name="connsiteX4429" fmla="*/ 6997327 w 9124939"/>
              <a:gd name="connsiteY4429" fmla="*/ 1468236 h 6507156"/>
              <a:gd name="connsiteX4430" fmla="*/ 6966207 w 9124939"/>
              <a:gd name="connsiteY4430" fmla="*/ 1426968 h 6507156"/>
              <a:gd name="connsiteX4431" fmla="*/ 6970652 w 9124939"/>
              <a:gd name="connsiteY4431" fmla="*/ 1353640 h 6507156"/>
              <a:gd name="connsiteX4432" fmla="*/ 6954775 w 9124939"/>
              <a:gd name="connsiteY4432" fmla="*/ 1333323 h 6507156"/>
              <a:gd name="connsiteX4433" fmla="*/ 6963984 w 9124939"/>
              <a:gd name="connsiteY4433" fmla="*/ 1312372 h 6507156"/>
              <a:gd name="connsiteX4434" fmla="*/ 6976368 w 9124939"/>
              <a:gd name="connsiteY4434" fmla="*/ 1266978 h 6507156"/>
              <a:gd name="connsiteX4435" fmla="*/ 6990976 w 9124939"/>
              <a:gd name="connsiteY4435" fmla="*/ 1254281 h 6507156"/>
              <a:gd name="connsiteX4436" fmla="*/ 6996692 w 9124939"/>
              <a:gd name="connsiteY4436" fmla="*/ 1156191 h 6507156"/>
              <a:gd name="connsiteX4437" fmla="*/ 6964301 w 9124939"/>
              <a:gd name="connsiteY4437" fmla="*/ 1104766 h 6507156"/>
              <a:gd name="connsiteX4438" fmla="*/ 6952869 w 9124939"/>
              <a:gd name="connsiteY4438" fmla="*/ 1114606 h 6507156"/>
              <a:gd name="connsiteX4439" fmla="*/ 6927147 w 9124939"/>
              <a:gd name="connsiteY4439" fmla="*/ 1109527 h 6507156"/>
              <a:gd name="connsiteX4440" fmla="*/ 6929688 w 9124939"/>
              <a:gd name="connsiteY4440" fmla="*/ 1040959 h 6507156"/>
              <a:gd name="connsiteX4441" fmla="*/ 6949694 w 9124939"/>
              <a:gd name="connsiteY4441" fmla="*/ 1006041 h 6507156"/>
              <a:gd name="connsiteX4442" fmla="*/ 6951917 w 9124939"/>
              <a:gd name="connsiteY4442" fmla="*/ 932077 h 6507156"/>
              <a:gd name="connsiteX4443" fmla="*/ 6963349 w 9124939"/>
              <a:gd name="connsiteY4443" fmla="*/ 893984 h 6507156"/>
              <a:gd name="connsiteX4444" fmla="*/ 6956998 w 9124939"/>
              <a:gd name="connsiteY4444" fmla="*/ 876207 h 6507156"/>
              <a:gd name="connsiteX4445" fmla="*/ 6966524 w 9124939"/>
              <a:gd name="connsiteY4445" fmla="*/ 865414 h 6507156"/>
              <a:gd name="connsiteX4446" fmla="*/ 6955410 w 9124939"/>
              <a:gd name="connsiteY4446" fmla="*/ 848908 h 6507156"/>
              <a:gd name="connsiteX4447" fmla="*/ 6960491 w 9124939"/>
              <a:gd name="connsiteY4447" fmla="*/ 815259 h 6507156"/>
              <a:gd name="connsiteX4448" fmla="*/ 6945566 w 9124939"/>
              <a:gd name="connsiteY4448" fmla="*/ 791768 h 6507156"/>
              <a:gd name="connsiteX4449" fmla="*/ 6926512 w 9124939"/>
              <a:gd name="connsiteY4449" fmla="*/ 792403 h 6507156"/>
              <a:gd name="connsiteX4450" fmla="*/ 6862367 w 9124939"/>
              <a:gd name="connsiteY4450" fmla="*/ 734946 h 6507156"/>
              <a:gd name="connsiteX4451" fmla="*/ 6860461 w 9124939"/>
              <a:gd name="connsiteY4451" fmla="*/ 726376 h 6507156"/>
              <a:gd name="connsiteX4452" fmla="*/ 6895392 w 9124939"/>
              <a:gd name="connsiteY4452" fmla="*/ 726058 h 6507156"/>
              <a:gd name="connsiteX4453" fmla="*/ 6951599 w 9124939"/>
              <a:gd name="connsiteY4453" fmla="*/ 764786 h 6507156"/>
              <a:gd name="connsiteX4454" fmla="*/ 7020191 w 9124939"/>
              <a:gd name="connsiteY4454" fmla="*/ 756532 h 6507156"/>
              <a:gd name="connsiteX4455" fmla="*/ 7066871 w 9124939"/>
              <a:gd name="connsiteY4455" fmla="*/ 763516 h 6507156"/>
              <a:gd name="connsiteX4456" fmla="*/ 7124348 w 9124939"/>
              <a:gd name="connsiteY4456" fmla="*/ 778753 h 6507156"/>
              <a:gd name="connsiteX4457" fmla="*/ 7127842 w 9124939"/>
              <a:gd name="connsiteY4457" fmla="*/ 814624 h 6507156"/>
              <a:gd name="connsiteX4458" fmla="*/ 7146895 w 9124939"/>
              <a:gd name="connsiteY4458" fmla="*/ 825099 h 6507156"/>
              <a:gd name="connsiteX4459" fmla="*/ 7152611 w 9124939"/>
              <a:gd name="connsiteY4459" fmla="*/ 852399 h 6507156"/>
              <a:gd name="connsiteX4460" fmla="*/ 7176745 w 9124939"/>
              <a:gd name="connsiteY4460" fmla="*/ 852082 h 6507156"/>
              <a:gd name="connsiteX4461" fmla="*/ 7185636 w 9124939"/>
              <a:gd name="connsiteY4461" fmla="*/ 876525 h 6507156"/>
              <a:gd name="connsiteX4462" fmla="*/ 7179285 w 9124939"/>
              <a:gd name="connsiteY4462" fmla="*/ 892079 h 6507156"/>
              <a:gd name="connsiteX4463" fmla="*/ 7196433 w 9124939"/>
              <a:gd name="connsiteY4463" fmla="*/ 908904 h 6507156"/>
              <a:gd name="connsiteX4464" fmla="*/ 7198974 w 9124939"/>
              <a:gd name="connsiteY4464" fmla="*/ 941600 h 6507156"/>
              <a:gd name="connsiteX4465" fmla="*/ 7171346 w 9124939"/>
              <a:gd name="connsiteY4465" fmla="*/ 940965 h 6507156"/>
              <a:gd name="connsiteX4466" fmla="*/ 7156421 w 9124939"/>
              <a:gd name="connsiteY4466" fmla="*/ 953663 h 6507156"/>
              <a:gd name="connsiteX4467" fmla="*/ 7137368 w 9124939"/>
              <a:gd name="connsiteY4467" fmla="*/ 947314 h 6507156"/>
              <a:gd name="connsiteX4468" fmla="*/ 7123078 w 9124939"/>
              <a:gd name="connsiteY4468" fmla="*/ 957155 h 6507156"/>
              <a:gd name="connsiteX4469" fmla="*/ 7093228 w 9124939"/>
              <a:gd name="connsiteY4469" fmla="*/ 952711 h 6507156"/>
              <a:gd name="connsiteX4470" fmla="*/ 7081479 w 9124939"/>
              <a:gd name="connsiteY4470" fmla="*/ 966678 h 6507156"/>
              <a:gd name="connsiteX4471" fmla="*/ 7066554 w 9124939"/>
              <a:gd name="connsiteY4471" fmla="*/ 969218 h 6507156"/>
              <a:gd name="connsiteX4472" fmla="*/ 7064966 w 9124939"/>
              <a:gd name="connsiteY4472" fmla="*/ 1004771 h 6507156"/>
              <a:gd name="connsiteX4473" fmla="*/ 7037656 w 9124939"/>
              <a:gd name="connsiteY4473" fmla="*/ 1010485 h 6507156"/>
              <a:gd name="connsiteX4474" fmla="*/ 7046230 w 9124939"/>
              <a:gd name="connsiteY4474" fmla="*/ 1029214 h 6507156"/>
              <a:gd name="connsiteX4475" fmla="*/ 7035751 w 9124939"/>
              <a:gd name="connsiteY4475" fmla="*/ 1043181 h 6507156"/>
              <a:gd name="connsiteX4476" fmla="*/ 7057027 w 9124939"/>
              <a:gd name="connsiteY4476" fmla="*/ 1050166 h 6507156"/>
              <a:gd name="connsiteX4477" fmla="*/ 7085924 w 9124939"/>
              <a:gd name="connsiteY4477" fmla="*/ 1086989 h 6507156"/>
              <a:gd name="connsiteX4478" fmla="*/ 7092593 w 9124939"/>
              <a:gd name="connsiteY4478" fmla="*/ 1125717 h 6507156"/>
              <a:gd name="connsiteX4479" fmla="*/ 7108471 w 9124939"/>
              <a:gd name="connsiteY4479" fmla="*/ 1128892 h 6507156"/>
              <a:gd name="connsiteX4480" fmla="*/ 7121490 w 9124939"/>
              <a:gd name="connsiteY4480" fmla="*/ 1158413 h 6507156"/>
              <a:gd name="connsiteX4481" fmla="*/ 7135463 w 9124939"/>
              <a:gd name="connsiteY4481" fmla="*/ 1182221 h 6507156"/>
              <a:gd name="connsiteX4482" fmla="*/ 7189447 w 9124939"/>
              <a:gd name="connsiteY4482" fmla="*/ 1175555 h 6507156"/>
              <a:gd name="connsiteX4483" fmla="*/ 7186271 w 9124939"/>
              <a:gd name="connsiteY4483" fmla="*/ 1192380 h 6507156"/>
              <a:gd name="connsiteX4484" fmla="*/ 7191987 w 9124939"/>
              <a:gd name="connsiteY4484" fmla="*/ 1223806 h 6507156"/>
              <a:gd name="connsiteX4485" fmla="*/ 7200561 w 9124939"/>
              <a:gd name="connsiteY4485" fmla="*/ 1215235 h 6507156"/>
              <a:gd name="connsiteX4486" fmla="*/ 7209770 w 9124939"/>
              <a:gd name="connsiteY4486" fmla="*/ 1182857 h 6507156"/>
              <a:gd name="connsiteX4487" fmla="*/ 7240256 w 9124939"/>
              <a:gd name="connsiteY4487" fmla="*/ 1186666 h 6507156"/>
              <a:gd name="connsiteX4488" fmla="*/ 7245336 w 9124939"/>
              <a:gd name="connsiteY4488" fmla="*/ 1175873 h 6507156"/>
              <a:gd name="connsiteX4489" fmla="*/ 7268835 w 9124939"/>
              <a:gd name="connsiteY4489" fmla="*/ 1172698 h 6507156"/>
              <a:gd name="connsiteX4490" fmla="*/ 7288524 w 9124939"/>
              <a:gd name="connsiteY4490" fmla="*/ 1160953 h 6507156"/>
              <a:gd name="connsiteX4491" fmla="*/ 7299956 w 9124939"/>
              <a:gd name="connsiteY4491" fmla="*/ 1115559 h 6507156"/>
              <a:gd name="connsiteX4492" fmla="*/ 7292334 w 9124939"/>
              <a:gd name="connsiteY4492" fmla="*/ 1102861 h 6507156"/>
              <a:gd name="connsiteX4493" fmla="*/ 7309165 w 9124939"/>
              <a:gd name="connsiteY4493" fmla="*/ 1085719 h 6507156"/>
              <a:gd name="connsiteX4494" fmla="*/ 7298368 w 9124939"/>
              <a:gd name="connsiteY4494" fmla="*/ 1066038 h 6507156"/>
              <a:gd name="connsiteX4495" fmla="*/ 7315198 w 9124939"/>
              <a:gd name="connsiteY4495" fmla="*/ 1046990 h 6507156"/>
              <a:gd name="connsiteX4496" fmla="*/ 7316786 w 9124939"/>
              <a:gd name="connsiteY4496" fmla="*/ 1013024 h 6507156"/>
              <a:gd name="connsiteX4497" fmla="*/ 7326313 w 9124939"/>
              <a:gd name="connsiteY4497" fmla="*/ 997470 h 6507156"/>
              <a:gd name="connsiteX4498" fmla="*/ 7341238 w 9124939"/>
              <a:gd name="connsiteY4498" fmla="*/ 1002231 h 6507156"/>
              <a:gd name="connsiteX4499" fmla="*/ 7352670 w 9124939"/>
              <a:gd name="connsiteY4499" fmla="*/ 986359 h 6507156"/>
              <a:gd name="connsiteX4500" fmla="*/ 7386648 w 9124939"/>
              <a:gd name="connsiteY4500" fmla="*/ 981915 h 6507156"/>
              <a:gd name="connsiteX4501" fmla="*/ 7389823 w 9124939"/>
              <a:gd name="connsiteY4501" fmla="*/ 970170 h 6507156"/>
              <a:gd name="connsiteX4502" fmla="*/ 7407924 w 9124939"/>
              <a:gd name="connsiteY4502" fmla="*/ 983820 h 6507156"/>
              <a:gd name="connsiteX4503" fmla="*/ 7410464 w 9124939"/>
              <a:gd name="connsiteY4503" fmla="*/ 970170 h 6507156"/>
              <a:gd name="connsiteX4504" fmla="*/ 7397762 w 9124939"/>
              <a:gd name="connsiteY4504" fmla="*/ 948266 h 6507156"/>
              <a:gd name="connsiteX4505" fmla="*/ 7399985 w 9124939"/>
              <a:gd name="connsiteY4505" fmla="*/ 937473 h 6507156"/>
              <a:gd name="connsiteX4506" fmla="*/ 7421261 w 9124939"/>
              <a:gd name="connsiteY4506" fmla="*/ 939378 h 6507156"/>
              <a:gd name="connsiteX4507" fmla="*/ 7533675 w 9124939"/>
              <a:gd name="connsiteY4507" fmla="*/ 858431 h 6507156"/>
              <a:gd name="connsiteX4508" fmla="*/ 7547330 w 9124939"/>
              <a:gd name="connsiteY4508" fmla="*/ 855256 h 6507156"/>
              <a:gd name="connsiteX4509" fmla="*/ 7546060 w 9124939"/>
              <a:gd name="connsiteY4509" fmla="*/ 842559 h 6507156"/>
              <a:gd name="connsiteX4510" fmla="*/ 7637833 w 9124939"/>
              <a:gd name="connsiteY4510" fmla="*/ 787959 h 6507156"/>
              <a:gd name="connsiteX4511" fmla="*/ 7678798 w 9124939"/>
              <a:gd name="connsiteY4511" fmla="*/ 778118 h 6507156"/>
              <a:gd name="connsiteX4512" fmla="*/ 7669271 w 9124939"/>
              <a:gd name="connsiteY4512" fmla="*/ 767643 h 6507156"/>
              <a:gd name="connsiteX4513" fmla="*/ 7719762 w 9124939"/>
              <a:gd name="connsiteY4513" fmla="*/ 757485 h 6507156"/>
              <a:gd name="connsiteX4514" fmla="*/ 7735640 w 9124939"/>
              <a:gd name="connsiteY4514" fmla="*/ 769230 h 6507156"/>
              <a:gd name="connsiteX4515" fmla="*/ 7733099 w 9124939"/>
              <a:gd name="connsiteY4515" fmla="*/ 784785 h 6507156"/>
              <a:gd name="connsiteX4516" fmla="*/ 7750882 w 9124939"/>
              <a:gd name="connsiteY4516" fmla="*/ 798752 h 6507156"/>
              <a:gd name="connsiteX4517" fmla="*/ 7772794 w 9124939"/>
              <a:gd name="connsiteY4517" fmla="*/ 767960 h 6507156"/>
              <a:gd name="connsiteX4518" fmla="*/ 7763267 w 9124939"/>
              <a:gd name="connsiteY4518" fmla="*/ 757167 h 6507156"/>
              <a:gd name="connsiteX4519" fmla="*/ 7766125 w 9124939"/>
              <a:gd name="connsiteY4519" fmla="*/ 738121 h 6507156"/>
              <a:gd name="connsiteX4520" fmla="*/ 7744214 w 9124939"/>
              <a:gd name="connsiteY4520" fmla="*/ 742882 h 6507156"/>
              <a:gd name="connsiteX4521" fmla="*/ 7736910 w 9124939"/>
              <a:gd name="connsiteY4521" fmla="*/ 738438 h 6507156"/>
              <a:gd name="connsiteX4522" fmla="*/ 7796610 w 9124939"/>
              <a:gd name="connsiteY4522" fmla="*/ 690822 h 6507156"/>
              <a:gd name="connsiteX4523" fmla="*/ 7786449 w 9124939"/>
              <a:gd name="connsiteY4523" fmla="*/ 711773 h 6507156"/>
              <a:gd name="connsiteX4524" fmla="*/ 7802009 w 9124939"/>
              <a:gd name="connsiteY4524" fmla="*/ 712726 h 6507156"/>
              <a:gd name="connsiteX4525" fmla="*/ 7802326 w 9124939"/>
              <a:gd name="connsiteY4525" fmla="*/ 741930 h 6507156"/>
              <a:gd name="connsiteX4526" fmla="*/ 7838527 w 9124939"/>
              <a:gd name="connsiteY4526" fmla="*/ 734629 h 6507156"/>
              <a:gd name="connsiteX4527" fmla="*/ 7835987 w 9124939"/>
              <a:gd name="connsiteY4527" fmla="*/ 710186 h 6507156"/>
              <a:gd name="connsiteX4528" fmla="*/ 7839163 w 9124939"/>
              <a:gd name="connsiteY4528" fmla="*/ 700663 h 6507156"/>
              <a:gd name="connsiteX4529" fmla="*/ 7822967 w 9124939"/>
              <a:gd name="connsiteY4529" fmla="*/ 679712 h 6507156"/>
              <a:gd name="connsiteX4530" fmla="*/ 7842020 w 9124939"/>
              <a:gd name="connsiteY4530" fmla="*/ 680981 h 6507156"/>
              <a:gd name="connsiteX4531" fmla="*/ 7842973 w 9124939"/>
              <a:gd name="connsiteY4531" fmla="*/ 663840 h 6507156"/>
              <a:gd name="connsiteX4532" fmla="*/ 7877587 w 9124939"/>
              <a:gd name="connsiteY4532" fmla="*/ 641301 h 6507156"/>
              <a:gd name="connsiteX4533" fmla="*/ 7933476 w 9124939"/>
              <a:gd name="connsiteY4533" fmla="*/ 636540 h 6507156"/>
              <a:gd name="connsiteX4534" fmla="*/ 7944273 w 9124939"/>
              <a:gd name="connsiteY4534" fmla="*/ 634635 h 6507156"/>
              <a:gd name="connsiteX4535" fmla="*/ 7948401 w 9124939"/>
              <a:gd name="connsiteY4535" fmla="*/ 645111 h 6507156"/>
              <a:gd name="connsiteX4536" fmla="*/ 7936652 w 9124939"/>
              <a:gd name="connsiteY4536" fmla="*/ 641936 h 6507156"/>
              <a:gd name="connsiteX4537" fmla="*/ 7906484 w 9124939"/>
              <a:gd name="connsiteY4537" fmla="*/ 651777 h 6507156"/>
              <a:gd name="connsiteX4538" fmla="*/ 7877587 w 9124939"/>
              <a:gd name="connsiteY4538" fmla="*/ 648603 h 6507156"/>
              <a:gd name="connsiteX4539" fmla="*/ 7867425 w 9124939"/>
              <a:gd name="connsiteY4539" fmla="*/ 663522 h 6507156"/>
              <a:gd name="connsiteX4540" fmla="*/ 7874729 w 9124939"/>
              <a:gd name="connsiteY4540" fmla="*/ 683838 h 6507156"/>
              <a:gd name="connsiteX4541" fmla="*/ 7883302 w 9124939"/>
              <a:gd name="connsiteY4541" fmla="*/ 683204 h 6507156"/>
              <a:gd name="connsiteX4542" fmla="*/ 7887431 w 9124939"/>
              <a:gd name="connsiteY4542" fmla="*/ 673998 h 6507156"/>
              <a:gd name="connsiteX4543" fmla="*/ 7900450 w 9124939"/>
              <a:gd name="connsiteY4543" fmla="*/ 680029 h 6507156"/>
              <a:gd name="connsiteX4544" fmla="*/ 7890606 w 9124939"/>
              <a:gd name="connsiteY4544" fmla="*/ 684473 h 6507156"/>
              <a:gd name="connsiteX4545" fmla="*/ 7894099 w 9124939"/>
              <a:gd name="connsiteY4545" fmla="*/ 694949 h 6507156"/>
              <a:gd name="connsiteX4546" fmla="*/ 7903944 w 9124939"/>
              <a:gd name="connsiteY4546" fmla="*/ 723201 h 6507156"/>
              <a:gd name="connsiteX4547" fmla="*/ 7884890 w 9124939"/>
              <a:gd name="connsiteY4547" fmla="*/ 738121 h 6507156"/>
              <a:gd name="connsiteX4548" fmla="*/ 7882032 w 9124939"/>
              <a:gd name="connsiteY4548" fmla="*/ 753040 h 6507156"/>
              <a:gd name="connsiteX4549" fmla="*/ 7893464 w 9124939"/>
              <a:gd name="connsiteY4549" fmla="*/ 758437 h 6507156"/>
              <a:gd name="connsiteX4550" fmla="*/ 7892512 w 9124939"/>
              <a:gd name="connsiteY4550" fmla="*/ 775896 h 6507156"/>
              <a:gd name="connsiteX4551" fmla="*/ 7908389 w 9124939"/>
              <a:gd name="connsiteY4551" fmla="*/ 786689 h 6507156"/>
              <a:gd name="connsiteX4552" fmla="*/ 7885525 w 9124939"/>
              <a:gd name="connsiteY4552" fmla="*/ 794943 h 6507156"/>
              <a:gd name="connsiteX4553" fmla="*/ 7870600 w 9124939"/>
              <a:gd name="connsiteY4553" fmla="*/ 782562 h 6507156"/>
              <a:gd name="connsiteX4554" fmla="*/ 7860121 w 9124939"/>
              <a:gd name="connsiteY4554" fmla="*/ 798752 h 6507156"/>
              <a:gd name="connsiteX4555" fmla="*/ 7834399 w 9124939"/>
              <a:gd name="connsiteY4555" fmla="*/ 803831 h 6507156"/>
              <a:gd name="connsiteX4556" fmla="*/ 7833764 w 9124939"/>
              <a:gd name="connsiteY4556" fmla="*/ 819703 h 6507156"/>
              <a:gd name="connsiteX4557" fmla="*/ 7824237 w 9124939"/>
              <a:gd name="connsiteY4557" fmla="*/ 829544 h 6507156"/>
              <a:gd name="connsiteX4558" fmla="*/ 7833129 w 9124939"/>
              <a:gd name="connsiteY4558" fmla="*/ 845416 h 6507156"/>
              <a:gd name="connsiteX4559" fmla="*/ 7818204 w 9124939"/>
              <a:gd name="connsiteY4559" fmla="*/ 845416 h 6507156"/>
              <a:gd name="connsiteX4560" fmla="*/ 7803279 w 9124939"/>
              <a:gd name="connsiteY4560" fmla="*/ 860018 h 6507156"/>
              <a:gd name="connsiteX4561" fmla="*/ 7806772 w 9124939"/>
              <a:gd name="connsiteY4561" fmla="*/ 879382 h 6507156"/>
              <a:gd name="connsiteX4562" fmla="*/ 7766760 w 9124939"/>
              <a:gd name="connsiteY4562" fmla="*/ 918427 h 6507156"/>
              <a:gd name="connsiteX4563" fmla="*/ 7761679 w 9124939"/>
              <a:gd name="connsiteY4563" fmla="*/ 932394 h 6507156"/>
              <a:gd name="connsiteX4564" fmla="*/ 7788036 w 9124939"/>
              <a:gd name="connsiteY4564" fmla="*/ 935251 h 6507156"/>
              <a:gd name="connsiteX4565" fmla="*/ 7774699 w 9124939"/>
              <a:gd name="connsiteY4565" fmla="*/ 946679 h 6507156"/>
              <a:gd name="connsiteX4566" fmla="*/ 7769301 w 9124939"/>
              <a:gd name="connsiteY4566" fmla="*/ 970170 h 6507156"/>
              <a:gd name="connsiteX4567" fmla="*/ 7726431 w 9124939"/>
              <a:gd name="connsiteY4567" fmla="*/ 1000962 h 6507156"/>
              <a:gd name="connsiteX4568" fmla="*/ 7709918 w 9124939"/>
              <a:gd name="connsiteY4568" fmla="*/ 1053975 h 6507156"/>
              <a:gd name="connsiteX4569" fmla="*/ 7721985 w 9124939"/>
              <a:gd name="connsiteY4569" fmla="*/ 1080006 h 6507156"/>
              <a:gd name="connsiteX4570" fmla="*/ 7717857 w 9124939"/>
              <a:gd name="connsiteY4570" fmla="*/ 1087624 h 6507156"/>
              <a:gd name="connsiteX4571" fmla="*/ 7732464 w 9124939"/>
              <a:gd name="connsiteY4571" fmla="*/ 1106353 h 6507156"/>
              <a:gd name="connsiteX4572" fmla="*/ 7733099 w 9124939"/>
              <a:gd name="connsiteY4572" fmla="*/ 1145081 h 6507156"/>
              <a:gd name="connsiteX4573" fmla="*/ 7741038 w 9124939"/>
              <a:gd name="connsiteY4573" fmla="*/ 1157144 h 6507156"/>
              <a:gd name="connsiteX4574" fmla="*/ 7743579 w 9124939"/>
              <a:gd name="connsiteY4574" fmla="*/ 1227616 h 6507156"/>
              <a:gd name="connsiteX4575" fmla="*/ 7745484 w 9124939"/>
              <a:gd name="connsiteY4575" fmla="*/ 1264439 h 6507156"/>
              <a:gd name="connsiteX4576" fmla="*/ 7746754 w 9124939"/>
              <a:gd name="connsiteY4576" fmla="*/ 1290469 h 6507156"/>
              <a:gd name="connsiteX4577" fmla="*/ 7747072 w 9124939"/>
              <a:gd name="connsiteY4577" fmla="*/ 1305071 h 6507156"/>
              <a:gd name="connsiteX4578" fmla="*/ 7747389 w 9124939"/>
              <a:gd name="connsiteY4578" fmla="*/ 1308246 h 6507156"/>
              <a:gd name="connsiteX4579" fmla="*/ 7748977 w 9124939"/>
              <a:gd name="connsiteY4579" fmla="*/ 1313325 h 6507156"/>
              <a:gd name="connsiteX4580" fmla="*/ 7752470 w 9124939"/>
              <a:gd name="connsiteY4580" fmla="*/ 1325705 h 6507156"/>
              <a:gd name="connsiteX4581" fmla="*/ 7757233 w 9124939"/>
              <a:gd name="connsiteY4581" fmla="*/ 1341894 h 6507156"/>
              <a:gd name="connsiteX4582" fmla="*/ 7756598 w 9124939"/>
              <a:gd name="connsiteY4582" fmla="*/ 1317769 h 6507156"/>
              <a:gd name="connsiteX4583" fmla="*/ 7752470 w 9124939"/>
              <a:gd name="connsiteY4583" fmla="*/ 1267296 h 6507156"/>
              <a:gd name="connsiteX4584" fmla="*/ 7752153 w 9124939"/>
              <a:gd name="connsiteY4584" fmla="*/ 1232377 h 6507156"/>
              <a:gd name="connsiteX4585" fmla="*/ 7744849 w 9124939"/>
              <a:gd name="connsiteY4585" fmla="*/ 1174286 h 6507156"/>
              <a:gd name="connsiteX4586" fmla="*/ 7751200 w 9124939"/>
              <a:gd name="connsiteY4586" fmla="*/ 1141907 h 6507156"/>
              <a:gd name="connsiteX4587" fmla="*/ 7748659 w 9124939"/>
              <a:gd name="connsiteY4587" fmla="*/ 1114606 h 6507156"/>
              <a:gd name="connsiteX4588" fmla="*/ 7736910 w 9124939"/>
              <a:gd name="connsiteY4588" fmla="*/ 1089211 h 6507156"/>
              <a:gd name="connsiteX4589" fmla="*/ 7728971 w 9124939"/>
              <a:gd name="connsiteY4589" fmla="*/ 1055880 h 6507156"/>
              <a:gd name="connsiteX4590" fmla="*/ 7742626 w 9124939"/>
              <a:gd name="connsiteY4590" fmla="*/ 1009533 h 6507156"/>
              <a:gd name="connsiteX4591" fmla="*/ 7794070 w 9124939"/>
              <a:gd name="connsiteY4591" fmla="*/ 989851 h 6507156"/>
              <a:gd name="connsiteX4592" fmla="*/ 7801374 w 9124939"/>
              <a:gd name="connsiteY4592" fmla="*/ 973027 h 6507156"/>
              <a:gd name="connsiteX4593" fmla="*/ 7820427 w 9124939"/>
              <a:gd name="connsiteY4593" fmla="*/ 955885 h 6507156"/>
              <a:gd name="connsiteX4594" fmla="*/ 7837257 w 9124939"/>
              <a:gd name="connsiteY4594" fmla="*/ 968265 h 6507156"/>
              <a:gd name="connsiteX4595" fmla="*/ 7890289 w 9124939"/>
              <a:gd name="connsiteY4595" fmla="*/ 893032 h 6507156"/>
              <a:gd name="connsiteX4596" fmla="*/ 7879809 w 9124939"/>
              <a:gd name="connsiteY4596" fmla="*/ 893032 h 6507156"/>
              <a:gd name="connsiteX4597" fmla="*/ 7875681 w 9124939"/>
              <a:gd name="connsiteY4597" fmla="*/ 888270 h 6507156"/>
              <a:gd name="connsiteX4598" fmla="*/ 7919504 w 9124939"/>
              <a:gd name="connsiteY4598" fmla="*/ 815894 h 6507156"/>
              <a:gd name="connsiteX4599" fmla="*/ 7933158 w 9124939"/>
              <a:gd name="connsiteY4599" fmla="*/ 828274 h 6507156"/>
              <a:gd name="connsiteX4600" fmla="*/ 7947131 w 9124939"/>
              <a:gd name="connsiteY4600" fmla="*/ 817798 h 6507156"/>
              <a:gd name="connsiteX4601" fmla="*/ 7951577 w 9124939"/>
              <a:gd name="connsiteY4601" fmla="*/ 827956 h 6507156"/>
              <a:gd name="connsiteX4602" fmla="*/ 7955070 w 9124939"/>
              <a:gd name="connsiteY4602" fmla="*/ 835892 h 6507156"/>
              <a:gd name="connsiteX4603" fmla="*/ 7957610 w 9124939"/>
              <a:gd name="connsiteY4603" fmla="*/ 840654 h 6507156"/>
              <a:gd name="connsiteX4604" fmla="*/ 7960468 w 9124939"/>
              <a:gd name="connsiteY4604" fmla="*/ 843828 h 6507156"/>
              <a:gd name="connsiteX4605" fmla="*/ 7963961 w 9124939"/>
              <a:gd name="connsiteY4605" fmla="*/ 847320 h 6507156"/>
              <a:gd name="connsiteX4606" fmla="*/ 7968724 w 9124939"/>
              <a:gd name="connsiteY4606" fmla="*/ 851447 h 6507156"/>
              <a:gd name="connsiteX4607" fmla="*/ 7989365 w 9124939"/>
              <a:gd name="connsiteY4607" fmla="*/ 840654 h 6507156"/>
              <a:gd name="connsiteX4608" fmla="*/ 7997304 w 9124939"/>
              <a:gd name="connsiteY4608" fmla="*/ 779388 h 6507156"/>
              <a:gd name="connsiteX4609" fmla="*/ 8037316 w 9124939"/>
              <a:gd name="connsiteY4609" fmla="*/ 745104 h 6507156"/>
              <a:gd name="connsiteX4610" fmla="*/ 8053194 w 9124939"/>
              <a:gd name="connsiteY4610" fmla="*/ 746374 h 6507156"/>
              <a:gd name="connsiteX4611" fmla="*/ 8093206 w 9124939"/>
              <a:gd name="connsiteY4611" fmla="*/ 720344 h 6507156"/>
              <a:gd name="connsiteX4612" fmla="*/ 8112259 w 9124939"/>
              <a:gd name="connsiteY4612" fmla="*/ 732089 h 6507156"/>
              <a:gd name="connsiteX4613" fmla="*/ 8155764 w 9124939"/>
              <a:gd name="connsiteY4613" fmla="*/ 728598 h 6507156"/>
              <a:gd name="connsiteX4614" fmla="*/ 8177040 w 9124939"/>
              <a:gd name="connsiteY4614" fmla="*/ 740025 h 6507156"/>
              <a:gd name="connsiteX4615" fmla="*/ 8189742 w 9124939"/>
              <a:gd name="connsiteY4615" fmla="*/ 737803 h 6507156"/>
              <a:gd name="connsiteX4616" fmla="*/ 8204667 w 9124939"/>
              <a:gd name="connsiteY4616" fmla="*/ 760659 h 6507156"/>
              <a:gd name="connsiteX4617" fmla="*/ 8243409 w 9124939"/>
              <a:gd name="connsiteY4617" fmla="*/ 731772 h 6507156"/>
              <a:gd name="connsiteX4618" fmla="*/ 8241186 w 9124939"/>
              <a:gd name="connsiteY4618" fmla="*/ 693044 h 6507156"/>
              <a:gd name="connsiteX4619" fmla="*/ 8230389 w 9124939"/>
              <a:gd name="connsiteY4619" fmla="*/ 693044 h 6507156"/>
              <a:gd name="connsiteX4620" fmla="*/ 8227213 w 9124939"/>
              <a:gd name="connsiteY4620" fmla="*/ 688918 h 6507156"/>
              <a:gd name="connsiteX4621" fmla="*/ 8254841 w 9124939"/>
              <a:gd name="connsiteY4621" fmla="*/ 674950 h 6507156"/>
              <a:gd name="connsiteX4622" fmla="*/ 8275164 w 9124939"/>
              <a:gd name="connsiteY4622" fmla="*/ 691457 h 6507156"/>
              <a:gd name="connsiteX4623" fmla="*/ 8283103 w 9124939"/>
              <a:gd name="connsiteY4623" fmla="*/ 665427 h 6507156"/>
              <a:gd name="connsiteX4624" fmla="*/ 8307554 w 9124939"/>
              <a:gd name="connsiteY4624" fmla="*/ 662887 h 6507156"/>
              <a:gd name="connsiteX4625" fmla="*/ 8316128 w 9124939"/>
              <a:gd name="connsiteY4625" fmla="*/ 683838 h 6507156"/>
              <a:gd name="connsiteX4626" fmla="*/ 8286596 w 9124939"/>
              <a:gd name="connsiteY4626" fmla="*/ 696854 h 6507156"/>
              <a:gd name="connsiteX4627" fmla="*/ 8310095 w 9124939"/>
              <a:gd name="connsiteY4627" fmla="*/ 706059 h 6507156"/>
              <a:gd name="connsiteX4628" fmla="*/ 8327878 w 9124939"/>
              <a:gd name="connsiteY4628" fmla="*/ 687013 h 6507156"/>
              <a:gd name="connsiteX4629" fmla="*/ 8313906 w 9124939"/>
              <a:gd name="connsiteY4629" fmla="*/ 661618 h 6507156"/>
              <a:gd name="connsiteX4630" fmla="*/ 8315811 w 9124939"/>
              <a:gd name="connsiteY4630" fmla="*/ 647968 h 6507156"/>
              <a:gd name="connsiteX4631" fmla="*/ 8363126 w 9124939"/>
              <a:gd name="connsiteY4631" fmla="*/ 623207 h 6507156"/>
              <a:gd name="connsiteX4632" fmla="*/ 8384403 w 9124939"/>
              <a:gd name="connsiteY4632" fmla="*/ 633683 h 6507156"/>
              <a:gd name="connsiteX4633" fmla="*/ 8375193 w 9124939"/>
              <a:gd name="connsiteY4633" fmla="*/ 646698 h 6507156"/>
              <a:gd name="connsiteX4634" fmla="*/ 8419016 w 9124939"/>
              <a:gd name="connsiteY4634" fmla="*/ 692409 h 6507156"/>
              <a:gd name="connsiteX4635" fmla="*/ 8413617 w 9124939"/>
              <a:gd name="connsiteY4635" fmla="*/ 703837 h 6507156"/>
              <a:gd name="connsiteX4636" fmla="*/ 8397740 w 9124939"/>
              <a:gd name="connsiteY4636" fmla="*/ 705107 h 6507156"/>
              <a:gd name="connsiteX4637" fmla="*/ 8396152 w 9124939"/>
              <a:gd name="connsiteY4637" fmla="*/ 725106 h 6507156"/>
              <a:gd name="connsiteX4638" fmla="*/ 8382179 w 9124939"/>
              <a:gd name="connsiteY4638" fmla="*/ 723201 h 6507156"/>
              <a:gd name="connsiteX4639" fmla="*/ 8388531 w 9124939"/>
              <a:gd name="connsiteY4639" fmla="*/ 738756 h 6507156"/>
              <a:gd name="connsiteX4640" fmla="*/ 8392024 w 9124939"/>
              <a:gd name="connsiteY4640" fmla="*/ 783197 h 6507156"/>
              <a:gd name="connsiteX4641" fmla="*/ 8434576 w 9124939"/>
              <a:gd name="connsiteY4641" fmla="*/ 799704 h 6507156"/>
              <a:gd name="connsiteX4642" fmla="*/ 8470459 w 9124939"/>
              <a:gd name="connsiteY4642" fmla="*/ 763516 h 6507156"/>
              <a:gd name="connsiteX4643" fmla="*/ 8467919 w 9124939"/>
              <a:gd name="connsiteY4643" fmla="*/ 743517 h 6507156"/>
              <a:gd name="connsiteX4644" fmla="*/ 8456169 w 9124939"/>
              <a:gd name="connsiteY4644" fmla="*/ 725741 h 6507156"/>
              <a:gd name="connsiteX4645" fmla="*/ 8464426 w 9124939"/>
              <a:gd name="connsiteY4645" fmla="*/ 697171 h 6507156"/>
              <a:gd name="connsiteX4646" fmla="*/ 8485702 w 9124939"/>
              <a:gd name="connsiteY4646" fmla="*/ 704472 h 6507156"/>
              <a:gd name="connsiteX4647" fmla="*/ 8501580 w 9124939"/>
              <a:gd name="connsiteY4647" fmla="*/ 697806 h 6507156"/>
              <a:gd name="connsiteX4648" fmla="*/ 8517457 w 9124939"/>
              <a:gd name="connsiteY4648" fmla="*/ 700980 h 6507156"/>
              <a:gd name="connsiteX4649" fmla="*/ 8557152 w 9124939"/>
              <a:gd name="connsiteY4649" fmla="*/ 643841 h 6507156"/>
              <a:gd name="connsiteX4650" fmla="*/ 8558739 w 9124939"/>
              <a:gd name="connsiteY4650" fmla="*/ 611145 h 6507156"/>
              <a:gd name="connsiteX4651" fmla="*/ 8570489 w 9124939"/>
              <a:gd name="connsiteY4651" fmla="*/ 604478 h 6507156"/>
              <a:gd name="connsiteX4652" fmla="*/ 8568266 w 9124939"/>
              <a:gd name="connsiteY4652" fmla="*/ 584797 h 6507156"/>
              <a:gd name="connsiteX4653" fmla="*/ 8556199 w 9124939"/>
              <a:gd name="connsiteY4653" fmla="*/ 577178 h 6507156"/>
              <a:gd name="connsiteX4654" fmla="*/ 8551436 w 9124939"/>
              <a:gd name="connsiteY4654" fmla="*/ 596225 h 6507156"/>
              <a:gd name="connsiteX4655" fmla="*/ 8538733 w 9124939"/>
              <a:gd name="connsiteY4655" fmla="*/ 583845 h 6507156"/>
              <a:gd name="connsiteX4656" fmla="*/ 8540321 w 9124939"/>
              <a:gd name="connsiteY4656" fmla="*/ 556227 h 6507156"/>
              <a:gd name="connsiteX4657" fmla="*/ 8498404 w 9124939"/>
              <a:gd name="connsiteY4657" fmla="*/ 459725 h 6507156"/>
              <a:gd name="connsiteX4658" fmla="*/ 8537146 w 9124939"/>
              <a:gd name="connsiteY4658" fmla="*/ 447663 h 6507156"/>
              <a:gd name="connsiteX4659" fmla="*/ 8558739 w 9124939"/>
              <a:gd name="connsiteY4659" fmla="*/ 483533 h 6507156"/>
              <a:gd name="connsiteX4660" fmla="*/ 8560962 w 9124939"/>
              <a:gd name="connsiteY4660" fmla="*/ 474010 h 6507156"/>
              <a:gd name="connsiteX4661" fmla="*/ 8541591 w 9124939"/>
              <a:gd name="connsiteY4661" fmla="*/ 439409 h 6507156"/>
              <a:gd name="connsiteX4662" fmla="*/ 8554294 w 9124939"/>
              <a:gd name="connsiteY4662" fmla="*/ 425442 h 6507156"/>
              <a:gd name="connsiteX4663" fmla="*/ 8554929 w 9124939"/>
              <a:gd name="connsiteY4663" fmla="*/ 393063 h 6507156"/>
              <a:gd name="connsiteX4664" fmla="*/ 8610183 w 9124939"/>
              <a:gd name="connsiteY4664" fmla="*/ 408300 h 6507156"/>
              <a:gd name="connsiteX4665" fmla="*/ 8615264 w 9124939"/>
              <a:gd name="connsiteY4665" fmla="*/ 415601 h 6507156"/>
              <a:gd name="connsiteX4666" fmla="*/ 8694653 w 9124939"/>
              <a:gd name="connsiteY4666" fmla="*/ 427664 h 6507156"/>
              <a:gd name="connsiteX4667" fmla="*/ 8743556 w 9124939"/>
              <a:gd name="connsiteY4667" fmla="*/ 427029 h 6507156"/>
              <a:gd name="connsiteX4668" fmla="*/ 8762609 w 9124939"/>
              <a:gd name="connsiteY4668" fmla="*/ 450202 h 6507156"/>
              <a:gd name="connsiteX4669" fmla="*/ 8774359 w 9124939"/>
              <a:gd name="connsiteY4669" fmla="*/ 442584 h 6507156"/>
              <a:gd name="connsiteX4670" fmla="*/ 8821991 w 9124939"/>
              <a:gd name="connsiteY4670" fmla="*/ 453694 h 6507156"/>
              <a:gd name="connsiteX4671" fmla="*/ 8846443 w 9124939"/>
              <a:gd name="connsiteY4671" fmla="*/ 473693 h 6507156"/>
              <a:gd name="connsiteX4672" fmla="*/ 8868672 w 9124939"/>
              <a:gd name="connsiteY4672" fmla="*/ 474328 h 6507156"/>
              <a:gd name="connsiteX4673" fmla="*/ 8893441 w 9124939"/>
              <a:gd name="connsiteY4673" fmla="*/ 512103 h 6507156"/>
              <a:gd name="connsiteX4674" fmla="*/ 8927419 w 9124939"/>
              <a:gd name="connsiteY4674" fmla="*/ 529880 h 6507156"/>
              <a:gd name="connsiteX4675" fmla="*/ 8947743 w 9124939"/>
              <a:gd name="connsiteY4675" fmla="*/ 535911 h 6507156"/>
              <a:gd name="connsiteX4676" fmla="*/ 8955047 w 9124939"/>
              <a:gd name="connsiteY4676" fmla="*/ 548609 h 6507156"/>
              <a:gd name="connsiteX4677" fmla="*/ 8943932 w 9124939"/>
              <a:gd name="connsiteY4677" fmla="*/ 554958 h 6507156"/>
              <a:gd name="connsiteX4678" fmla="*/ 8958540 w 9124939"/>
              <a:gd name="connsiteY4678" fmla="*/ 567338 h 6507156"/>
              <a:gd name="connsiteX4679" fmla="*/ 8976323 w 9124939"/>
              <a:gd name="connsiteY4679" fmla="*/ 553688 h 6507156"/>
              <a:gd name="connsiteX4680" fmla="*/ 8987437 w 9124939"/>
              <a:gd name="connsiteY4680" fmla="*/ 570195 h 6507156"/>
              <a:gd name="connsiteX4681" fmla="*/ 9056981 w 9124939"/>
              <a:gd name="connsiteY4681" fmla="*/ 569877 h 6507156"/>
              <a:gd name="connsiteX4682" fmla="*/ 9056981 w 9124939"/>
              <a:gd name="connsiteY4682" fmla="*/ 579400 h 6507156"/>
              <a:gd name="connsiteX4683" fmla="*/ 9047455 w 9124939"/>
              <a:gd name="connsiteY4683" fmla="*/ 588924 h 6507156"/>
              <a:gd name="connsiteX4684" fmla="*/ 9075082 w 9124939"/>
              <a:gd name="connsiteY4684" fmla="*/ 605431 h 6507156"/>
              <a:gd name="connsiteX4685" fmla="*/ 9091277 w 9124939"/>
              <a:gd name="connsiteY4685" fmla="*/ 623525 h 6507156"/>
              <a:gd name="connsiteX4686" fmla="*/ 9124938 w 9124939"/>
              <a:gd name="connsiteY4686" fmla="*/ 639714 h 6507156"/>
              <a:gd name="connsiteX4687" fmla="*/ 9124939 w 9124939"/>
              <a:gd name="connsiteY4687" fmla="*/ 5195624 h 6507156"/>
              <a:gd name="connsiteX4688" fmla="*/ 9123986 w 9124939"/>
              <a:gd name="connsiteY4688" fmla="*/ 5195941 h 6507156"/>
              <a:gd name="connsiteX4689" fmla="*/ 9122716 w 9124939"/>
              <a:gd name="connsiteY4689" fmla="*/ 5195941 h 6507156"/>
              <a:gd name="connsiteX4690" fmla="*/ 9120493 w 9124939"/>
              <a:gd name="connsiteY4690" fmla="*/ 5195624 h 6507156"/>
              <a:gd name="connsiteX4691" fmla="*/ 9117953 w 9124939"/>
              <a:gd name="connsiteY4691" fmla="*/ 5194354 h 6507156"/>
              <a:gd name="connsiteX4692" fmla="*/ 9115730 w 9124939"/>
              <a:gd name="connsiteY4692" fmla="*/ 5193084 h 6507156"/>
              <a:gd name="connsiteX4693" fmla="*/ 9112237 w 9124939"/>
              <a:gd name="connsiteY4693" fmla="*/ 5190227 h 6507156"/>
              <a:gd name="connsiteX4694" fmla="*/ 9110649 w 9124939"/>
              <a:gd name="connsiteY4694" fmla="*/ 5188640 h 6507156"/>
              <a:gd name="connsiteX4695" fmla="*/ 9109379 w 9124939"/>
              <a:gd name="connsiteY4695" fmla="*/ 5186418 h 6507156"/>
              <a:gd name="connsiteX4696" fmla="*/ 9108426 w 9124939"/>
              <a:gd name="connsiteY4696" fmla="*/ 5183878 h 6507156"/>
              <a:gd name="connsiteX4697" fmla="*/ 9106521 w 9124939"/>
              <a:gd name="connsiteY4697" fmla="*/ 5180704 h 6507156"/>
              <a:gd name="connsiteX4698" fmla="*/ 9104298 w 9124939"/>
              <a:gd name="connsiteY4698" fmla="*/ 5177529 h 6507156"/>
              <a:gd name="connsiteX4699" fmla="*/ 9102075 w 9124939"/>
              <a:gd name="connsiteY4699" fmla="*/ 5174672 h 6507156"/>
              <a:gd name="connsiteX4700" fmla="*/ 9099217 w 9124939"/>
              <a:gd name="connsiteY4700" fmla="*/ 5172133 h 6507156"/>
              <a:gd name="connsiteX4701" fmla="*/ 9097629 w 9124939"/>
              <a:gd name="connsiteY4701" fmla="*/ 5171180 h 6507156"/>
              <a:gd name="connsiteX4702" fmla="*/ 9096042 w 9124939"/>
              <a:gd name="connsiteY4702" fmla="*/ 5170863 h 6507156"/>
              <a:gd name="connsiteX4703" fmla="*/ 9092866 w 9124939"/>
              <a:gd name="connsiteY4703" fmla="*/ 5169593 h 6507156"/>
              <a:gd name="connsiteX4704" fmla="*/ 9090008 w 9124939"/>
              <a:gd name="connsiteY4704" fmla="*/ 5168323 h 6507156"/>
              <a:gd name="connsiteX4705" fmla="*/ 9087468 w 9124939"/>
              <a:gd name="connsiteY4705" fmla="*/ 5166419 h 6507156"/>
              <a:gd name="connsiteX4706" fmla="*/ 9085245 w 9124939"/>
              <a:gd name="connsiteY4706" fmla="*/ 5164831 h 6507156"/>
              <a:gd name="connsiteX4707" fmla="*/ 9082387 w 9124939"/>
              <a:gd name="connsiteY4707" fmla="*/ 5161974 h 6507156"/>
              <a:gd name="connsiteX4708" fmla="*/ 9081434 w 9124939"/>
              <a:gd name="connsiteY4708" fmla="*/ 5160704 h 6507156"/>
              <a:gd name="connsiteX4709" fmla="*/ 9068097 w 9124939"/>
              <a:gd name="connsiteY4709" fmla="*/ 5148959 h 6507156"/>
              <a:gd name="connsiteX4710" fmla="*/ 9065239 w 9124939"/>
              <a:gd name="connsiteY4710" fmla="*/ 5153086 h 6507156"/>
              <a:gd name="connsiteX4711" fmla="*/ 9060476 w 9124939"/>
              <a:gd name="connsiteY4711" fmla="*/ 5159752 h 6507156"/>
              <a:gd name="connsiteX4712" fmla="*/ 9044598 w 9124939"/>
              <a:gd name="connsiteY4712" fmla="*/ 5164514 h 6507156"/>
              <a:gd name="connsiteX4713" fmla="*/ 9032531 w 9124939"/>
              <a:gd name="connsiteY4713" fmla="*/ 5175625 h 6507156"/>
              <a:gd name="connsiteX4714" fmla="*/ 9015383 w 9124939"/>
              <a:gd name="connsiteY4714" fmla="*/ 5180386 h 6507156"/>
              <a:gd name="connsiteX4715" fmla="*/ 8997283 w 9124939"/>
              <a:gd name="connsiteY4715" fmla="*/ 5182926 h 6507156"/>
              <a:gd name="connsiteX4716" fmla="*/ 8979817 w 9124939"/>
              <a:gd name="connsiteY4716" fmla="*/ 5179117 h 6507156"/>
              <a:gd name="connsiteX4717" fmla="*/ 8953461 w 9124939"/>
              <a:gd name="connsiteY4717" fmla="*/ 5181656 h 6507156"/>
              <a:gd name="connsiteX4718" fmla="*/ 8953461 w 9124939"/>
              <a:gd name="connsiteY4718" fmla="*/ 5174355 h 6507156"/>
              <a:gd name="connsiteX4719" fmla="*/ 8933455 w 9124939"/>
              <a:gd name="connsiteY4719" fmla="*/ 5179117 h 6507156"/>
              <a:gd name="connsiteX4720" fmla="*/ 8908051 w 9124939"/>
              <a:gd name="connsiteY4720" fmla="*/ 5181656 h 6507156"/>
              <a:gd name="connsiteX4721" fmla="*/ 8908051 w 9124939"/>
              <a:gd name="connsiteY4721" fmla="*/ 5173085 h 6507156"/>
              <a:gd name="connsiteX4722" fmla="*/ 8901065 w 9124939"/>
              <a:gd name="connsiteY4722" fmla="*/ 5174990 h 6507156"/>
              <a:gd name="connsiteX4723" fmla="*/ 8895349 w 9124939"/>
              <a:gd name="connsiteY4723" fmla="*/ 5175942 h 6507156"/>
              <a:gd name="connsiteX4724" fmla="*/ 8890903 w 9124939"/>
              <a:gd name="connsiteY4724" fmla="*/ 5176894 h 6507156"/>
              <a:gd name="connsiteX4725" fmla="*/ 8881059 w 9124939"/>
              <a:gd name="connsiteY4725" fmla="*/ 5177529 h 6507156"/>
              <a:gd name="connsiteX4726" fmla="*/ 8873755 w 9124939"/>
              <a:gd name="connsiteY4726" fmla="*/ 5177847 h 6507156"/>
              <a:gd name="connsiteX4727" fmla="*/ 8859147 w 9124939"/>
              <a:gd name="connsiteY4727" fmla="*/ 5190227 h 6507156"/>
              <a:gd name="connsiteX4728" fmla="*/ 8856607 w 9124939"/>
              <a:gd name="connsiteY4728" fmla="*/ 5190227 h 6507156"/>
              <a:gd name="connsiteX4729" fmla="*/ 8850256 w 9124939"/>
              <a:gd name="connsiteY4729" fmla="*/ 5190862 h 6507156"/>
              <a:gd name="connsiteX4730" fmla="*/ 8846128 w 9124939"/>
              <a:gd name="connsiteY4730" fmla="*/ 5191497 h 6507156"/>
              <a:gd name="connsiteX4731" fmla="*/ 8842000 w 9124939"/>
              <a:gd name="connsiteY4731" fmla="*/ 5192449 h 6507156"/>
              <a:gd name="connsiteX4732" fmla="*/ 8836919 w 9124939"/>
              <a:gd name="connsiteY4732" fmla="*/ 5193719 h 6507156"/>
              <a:gd name="connsiteX4733" fmla="*/ 8832473 w 9124939"/>
              <a:gd name="connsiteY4733" fmla="*/ 5195624 h 6507156"/>
              <a:gd name="connsiteX4734" fmla="*/ 8828027 w 9124939"/>
              <a:gd name="connsiteY4734" fmla="*/ 5197211 h 6507156"/>
              <a:gd name="connsiteX4735" fmla="*/ 8824852 w 9124939"/>
              <a:gd name="connsiteY4735" fmla="*/ 5197846 h 6507156"/>
              <a:gd name="connsiteX4736" fmla="*/ 8821994 w 9124939"/>
              <a:gd name="connsiteY4736" fmla="*/ 5197846 h 6507156"/>
              <a:gd name="connsiteX4737" fmla="*/ 8820089 w 9124939"/>
              <a:gd name="connsiteY4737" fmla="*/ 5197529 h 6507156"/>
              <a:gd name="connsiteX4738" fmla="*/ 8818183 w 9124939"/>
              <a:gd name="connsiteY4738" fmla="*/ 5197211 h 6507156"/>
              <a:gd name="connsiteX4739" fmla="*/ 8817231 w 9124939"/>
              <a:gd name="connsiteY4739" fmla="*/ 5196576 h 6507156"/>
              <a:gd name="connsiteX4740" fmla="*/ 8816278 w 9124939"/>
              <a:gd name="connsiteY4740" fmla="*/ 5195624 h 6507156"/>
              <a:gd name="connsiteX4741" fmla="*/ 8815008 w 9124939"/>
              <a:gd name="connsiteY4741" fmla="*/ 5195941 h 6507156"/>
              <a:gd name="connsiteX4742" fmla="*/ 8813102 w 9124939"/>
              <a:gd name="connsiteY4742" fmla="*/ 5196259 h 6507156"/>
              <a:gd name="connsiteX4743" fmla="*/ 8811515 w 9124939"/>
              <a:gd name="connsiteY4743" fmla="*/ 5197211 h 6507156"/>
              <a:gd name="connsiteX4744" fmla="*/ 8809609 w 9124939"/>
              <a:gd name="connsiteY4744" fmla="*/ 5198481 h 6507156"/>
              <a:gd name="connsiteX4745" fmla="*/ 8808022 w 9124939"/>
              <a:gd name="connsiteY4745" fmla="*/ 5200068 h 6507156"/>
              <a:gd name="connsiteX4746" fmla="*/ 8806434 w 9124939"/>
              <a:gd name="connsiteY4746" fmla="*/ 5202608 h 6507156"/>
              <a:gd name="connsiteX4747" fmla="*/ 8805799 w 9124939"/>
              <a:gd name="connsiteY4747" fmla="*/ 5204195 h 6507156"/>
              <a:gd name="connsiteX4748" fmla="*/ 8805481 w 9124939"/>
              <a:gd name="connsiteY4748" fmla="*/ 5205782 h 6507156"/>
              <a:gd name="connsiteX4749" fmla="*/ 8805164 w 9124939"/>
              <a:gd name="connsiteY4749" fmla="*/ 5207370 h 6507156"/>
              <a:gd name="connsiteX4750" fmla="*/ 8803893 w 9124939"/>
              <a:gd name="connsiteY4750" fmla="*/ 5208639 h 6507156"/>
              <a:gd name="connsiteX4751" fmla="*/ 8802623 w 9124939"/>
              <a:gd name="connsiteY4751" fmla="*/ 5209274 h 6507156"/>
              <a:gd name="connsiteX4752" fmla="*/ 8800718 w 9124939"/>
              <a:gd name="connsiteY4752" fmla="*/ 5209909 h 6507156"/>
              <a:gd name="connsiteX4753" fmla="*/ 8799130 w 9124939"/>
              <a:gd name="connsiteY4753" fmla="*/ 5209909 h 6507156"/>
              <a:gd name="connsiteX4754" fmla="*/ 8796907 w 9124939"/>
              <a:gd name="connsiteY4754" fmla="*/ 5209909 h 6507156"/>
              <a:gd name="connsiteX4755" fmla="*/ 8792461 w 9124939"/>
              <a:gd name="connsiteY4755" fmla="*/ 5209592 h 6507156"/>
              <a:gd name="connsiteX4756" fmla="*/ 8787698 w 9124939"/>
              <a:gd name="connsiteY4756" fmla="*/ 5208639 h 6507156"/>
              <a:gd name="connsiteX4757" fmla="*/ 8783888 w 9124939"/>
              <a:gd name="connsiteY4757" fmla="*/ 5207052 h 6507156"/>
              <a:gd name="connsiteX4758" fmla="*/ 8780077 w 9124939"/>
              <a:gd name="connsiteY4758" fmla="*/ 5205782 h 6507156"/>
              <a:gd name="connsiteX4759" fmla="*/ 8761659 w 9124939"/>
              <a:gd name="connsiteY4759" fmla="*/ 5205782 h 6507156"/>
              <a:gd name="connsiteX4760" fmla="*/ 8759754 w 9124939"/>
              <a:gd name="connsiteY4760" fmla="*/ 5205465 h 6507156"/>
              <a:gd name="connsiteX4761" fmla="*/ 8757531 w 9124939"/>
              <a:gd name="connsiteY4761" fmla="*/ 5204195 h 6507156"/>
              <a:gd name="connsiteX4762" fmla="*/ 8755943 w 9124939"/>
              <a:gd name="connsiteY4762" fmla="*/ 5202608 h 6507156"/>
              <a:gd name="connsiteX4763" fmla="*/ 8754038 w 9124939"/>
              <a:gd name="connsiteY4763" fmla="*/ 5200703 h 6507156"/>
              <a:gd name="connsiteX4764" fmla="*/ 8751497 w 9124939"/>
              <a:gd name="connsiteY4764" fmla="*/ 5197211 h 6507156"/>
              <a:gd name="connsiteX4765" fmla="*/ 8750545 w 9124939"/>
              <a:gd name="connsiteY4765" fmla="*/ 5195624 h 6507156"/>
              <a:gd name="connsiteX4766" fmla="*/ 8749274 w 9124939"/>
              <a:gd name="connsiteY4766" fmla="*/ 5193402 h 6507156"/>
              <a:gd name="connsiteX4767" fmla="*/ 8746099 w 9124939"/>
              <a:gd name="connsiteY4767" fmla="*/ 5188323 h 6507156"/>
              <a:gd name="connsiteX4768" fmla="*/ 8741653 w 9124939"/>
              <a:gd name="connsiteY4768" fmla="*/ 5183561 h 6507156"/>
              <a:gd name="connsiteX4769" fmla="*/ 8740065 w 9124939"/>
              <a:gd name="connsiteY4769" fmla="*/ 5181339 h 6507156"/>
              <a:gd name="connsiteX4770" fmla="*/ 8738478 w 9124939"/>
              <a:gd name="connsiteY4770" fmla="*/ 5180386 h 6507156"/>
              <a:gd name="connsiteX4771" fmla="*/ 8736572 w 9124939"/>
              <a:gd name="connsiteY4771" fmla="*/ 5179117 h 6507156"/>
              <a:gd name="connsiteX4772" fmla="*/ 8733397 w 9124939"/>
              <a:gd name="connsiteY4772" fmla="*/ 5177212 h 6507156"/>
              <a:gd name="connsiteX4773" fmla="*/ 8725458 w 9124939"/>
              <a:gd name="connsiteY4773" fmla="*/ 5171498 h 6507156"/>
              <a:gd name="connsiteX4774" fmla="*/ 8715296 w 9124939"/>
              <a:gd name="connsiteY4774" fmla="*/ 5163244 h 6507156"/>
              <a:gd name="connsiteX4775" fmla="*/ 8699419 w 9124939"/>
              <a:gd name="connsiteY4775" fmla="*/ 5148959 h 6507156"/>
              <a:gd name="connsiteX4776" fmla="*/ 8699419 w 9124939"/>
              <a:gd name="connsiteY4776" fmla="*/ 5140388 h 6507156"/>
              <a:gd name="connsiteX4777" fmla="*/ 8696878 w 9124939"/>
              <a:gd name="connsiteY4777" fmla="*/ 5139753 h 6507156"/>
              <a:gd name="connsiteX4778" fmla="*/ 8690527 w 9124939"/>
              <a:gd name="connsiteY4778" fmla="*/ 5138166 h 6507156"/>
              <a:gd name="connsiteX4779" fmla="*/ 8687034 w 9124939"/>
              <a:gd name="connsiteY4779" fmla="*/ 5137213 h 6507156"/>
              <a:gd name="connsiteX4780" fmla="*/ 8684176 w 9124939"/>
              <a:gd name="connsiteY4780" fmla="*/ 5135943 h 6507156"/>
              <a:gd name="connsiteX4781" fmla="*/ 8681318 w 9124939"/>
              <a:gd name="connsiteY4781" fmla="*/ 5134674 h 6507156"/>
              <a:gd name="connsiteX4782" fmla="*/ 8680365 w 9124939"/>
              <a:gd name="connsiteY4782" fmla="*/ 5133721 h 6507156"/>
              <a:gd name="connsiteX4783" fmla="*/ 8679730 w 9124939"/>
              <a:gd name="connsiteY4783" fmla="*/ 5132769 h 6507156"/>
              <a:gd name="connsiteX4784" fmla="*/ 8677825 w 9124939"/>
              <a:gd name="connsiteY4784" fmla="*/ 5128642 h 6507156"/>
              <a:gd name="connsiteX4785" fmla="*/ 8674967 w 9124939"/>
              <a:gd name="connsiteY4785" fmla="*/ 5124198 h 6507156"/>
              <a:gd name="connsiteX4786" fmla="*/ 8671791 w 9124939"/>
              <a:gd name="connsiteY4786" fmla="*/ 5119753 h 6507156"/>
              <a:gd name="connsiteX4787" fmla="*/ 8670204 w 9124939"/>
              <a:gd name="connsiteY4787" fmla="*/ 5118166 h 6507156"/>
              <a:gd name="connsiteX4788" fmla="*/ 8668934 w 9124939"/>
              <a:gd name="connsiteY4788" fmla="*/ 5116896 h 6507156"/>
              <a:gd name="connsiteX4789" fmla="*/ 8666076 w 9124939"/>
              <a:gd name="connsiteY4789" fmla="*/ 5115309 h 6507156"/>
              <a:gd name="connsiteX4790" fmla="*/ 8663535 w 9124939"/>
              <a:gd name="connsiteY4790" fmla="*/ 5114039 h 6507156"/>
              <a:gd name="connsiteX4791" fmla="*/ 8660677 w 9124939"/>
              <a:gd name="connsiteY4791" fmla="*/ 5113404 h 6507156"/>
              <a:gd name="connsiteX4792" fmla="*/ 8659089 w 9124939"/>
              <a:gd name="connsiteY4792" fmla="*/ 5107055 h 6507156"/>
              <a:gd name="connsiteX4793" fmla="*/ 8659725 w 9124939"/>
              <a:gd name="connsiteY4793" fmla="*/ 5106421 h 6507156"/>
              <a:gd name="connsiteX4794" fmla="*/ 8660360 w 9124939"/>
              <a:gd name="connsiteY4794" fmla="*/ 5103563 h 6507156"/>
              <a:gd name="connsiteX4795" fmla="*/ 8660677 w 9124939"/>
              <a:gd name="connsiteY4795" fmla="*/ 5101976 h 6507156"/>
              <a:gd name="connsiteX4796" fmla="*/ 8660677 w 9124939"/>
              <a:gd name="connsiteY4796" fmla="*/ 5100389 h 6507156"/>
              <a:gd name="connsiteX4797" fmla="*/ 8660042 w 9124939"/>
              <a:gd name="connsiteY4797" fmla="*/ 5098802 h 6507156"/>
              <a:gd name="connsiteX4798" fmla="*/ 8659089 w 9124939"/>
              <a:gd name="connsiteY4798" fmla="*/ 5097532 h 6507156"/>
              <a:gd name="connsiteX4799" fmla="*/ 8650515 w 9124939"/>
              <a:gd name="connsiteY4799" fmla="*/ 5088961 h 6507156"/>
              <a:gd name="connsiteX4800" fmla="*/ 8646070 w 9124939"/>
              <a:gd name="connsiteY4800" fmla="*/ 5084517 h 6507156"/>
              <a:gd name="connsiteX4801" fmla="*/ 8642577 w 9124939"/>
              <a:gd name="connsiteY4801" fmla="*/ 5080707 h 6507156"/>
              <a:gd name="connsiteX4802" fmla="*/ 8639719 w 9124939"/>
              <a:gd name="connsiteY4802" fmla="*/ 5077215 h 6507156"/>
              <a:gd name="connsiteX4803" fmla="*/ 8635273 w 9124939"/>
              <a:gd name="connsiteY4803" fmla="*/ 5075945 h 6507156"/>
              <a:gd name="connsiteX4804" fmla="*/ 8629557 w 9124939"/>
              <a:gd name="connsiteY4804" fmla="*/ 5074041 h 6507156"/>
              <a:gd name="connsiteX4805" fmla="*/ 8622889 w 9124939"/>
              <a:gd name="connsiteY4805" fmla="*/ 5071819 h 6507156"/>
              <a:gd name="connsiteX4806" fmla="*/ 8622889 w 9124939"/>
              <a:gd name="connsiteY4806" fmla="*/ 5060708 h 6507156"/>
              <a:gd name="connsiteX4807" fmla="*/ 8602565 w 9124939"/>
              <a:gd name="connsiteY4807" fmla="*/ 5059121 h 6507156"/>
              <a:gd name="connsiteX4808" fmla="*/ 8588275 w 9124939"/>
              <a:gd name="connsiteY4808" fmla="*/ 5044518 h 6507156"/>
              <a:gd name="connsiteX4809" fmla="*/ 8564459 w 9124939"/>
              <a:gd name="connsiteY4809" fmla="*/ 5038804 h 6507156"/>
              <a:gd name="connsiteX4810" fmla="*/ 8561601 w 9124939"/>
              <a:gd name="connsiteY4810" fmla="*/ 5038169 h 6507156"/>
              <a:gd name="connsiteX4811" fmla="*/ 8558425 w 9124939"/>
              <a:gd name="connsiteY4811" fmla="*/ 5036582 h 6507156"/>
              <a:gd name="connsiteX4812" fmla="*/ 8552392 w 9124939"/>
              <a:gd name="connsiteY4812" fmla="*/ 5033407 h 6507156"/>
              <a:gd name="connsiteX4813" fmla="*/ 8546041 w 9124939"/>
              <a:gd name="connsiteY4813" fmla="*/ 5029598 h 6507156"/>
              <a:gd name="connsiteX4814" fmla="*/ 8544771 w 9124939"/>
              <a:gd name="connsiteY4814" fmla="*/ 5028328 h 6507156"/>
              <a:gd name="connsiteX4815" fmla="*/ 8540642 w 9124939"/>
              <a:gd name="connsiteY4815" fmla="*/ 5025471 h 6507156"/>
              <a:gd name="connsiteX4816" fmla="*/ 8538737 w 9124939"/>
              <a:gd name="connsiteY4816" fmla="*/ 5023566 h 6507156"/>
              <a:gd name="connsiteX4817" fmla="*/ 8536197 w 9124939"/>
              <a:gd name="connsiteY4817" fmla="*/ 5022296 h 6507156"/>
              <a:gd name="connsiteX4818" fmla="*/ 8533656 w 9124939"/>
              <a:gd name="connsiteY4818" fmla="*/ 5021027 h 6507156"/>
              <a:gd name="connsiteX4819" fmla="*/ 8531433 w 9124939"/>
              <a:gd name="connsiteY4819" fmla="*/ 5020709 h 6507156"/>
              <a:gd name="connsiteX4820" fmla="*/ 8529211 w 9124939"/>
              <a:gd name="connsiteY4820" fmla="*/ 5020709 h 6507156"/>
              <a:gd name="connsiteX4821" fmla="*/ 8526988 w 9124939"/>
              <a:gd name="connsiteY4821" fmla="*/ 5021027 h 6507156"/>
              <a:gd name="connsiteX4822" fmla="*/ 8521907 w 9124939"/>
              <a:gd name="connsiteY4822" fmla="*/ 5022614 h 6507156"/>
              <a:gd name="connsiteX4823" fmla="*/ 8516826 w 9124939"/>
              <a:gd name="connsiteY4823" fmla="*/ 5024201 h 6507156"/>
              <a:gd name="connsiteX4824" fmla="*/ 8500313 w 9124939"/>
              <a:gd name="connsiteY4824" fmla="*/ 4996583 h 6507156"/>
              <a:gd name="connsiteX4825" fmla="*/ 8488246 w 9124939"/>
              <a:gd name="connsiteY4825" fmla="*/ 4991821 h 6507156"/>
              <a:gd name="connsiteX4826" fmla="*/ 8478720 w 9124939"/>
              <a:gd name="connsiteY4826" fmla="*/ 4987377 h 6507156"/>
              <a:gd name="connsiteX4827" fmla="*/ 8471098 w 9124939"/>
              <a:gd name="connsiteY4827" fmla="*/ 4983885 h 6507156"/>
              <a:gd name="connsiteX4828" fmla="*/ 8469511 w 9124939"/>
              <a:gd name="connsiteY4828" fmla="*/ 4983250 h 6507156"/>
              <a:gd name="connsiteX4829" fmla="*/ 8468558 w 9124939"/>
              <a:gd name="connsiteY4829" fmla="*/ 4982298 h 6507156"/>
              <a:gd name="connsiteX4830" fmla="*/ 8466653 w 9124939"/>
              <a:gd name="connsiteY4830" fmla="*/ 4980076 h 6507156"/>
              <a:gd name="connsiteX4831" fmla="*/ 8464430 w 9124939"/>
              <a:gd name="connsiteY4831" fmla="*/ 4975631 h 6507156"/>
              <a:gd name="connsiteX4832" fmla="*/ 8462524 w 9124939"/>
              <a:gd name="connsiteY4832" fmla="*/ 4973092 h 6507156"/>
              <a:gd name="connsiteX4833" fmla="*/ 8460937 w 9124939"/>
              <a:gd name="connsiteY4833" fmla="*/ 4971187 h 6507156"/>
              <a:gd name="connsiteX4834" fmla="*/ 8459349 w 9124939"/>
              <a:gd name="connsiteY4834" fmla="*/ 4970552 h 6507156"/>
              <a:gd name="connsiteX4835" fmla="*/ 8458079 w 9124939"/>
              <a:gd name="connsiteY4835" fmla="*/ 4969917 h 6507156"/>
              <a:gd name="connsiteX4836" fmla="*/ 8456491 w 9124939"/>
              <a:gd name="connsiteY4836" fmla="*/ 4969600 h 6507156"/>
              <a:gd name="connsiteX4837" fmla="*/ 8454268 w 9124939"/>
              <a:gd name="connsiteY4837" fmla="*/ 4969600 h 6507156"/>
              <a:gd name="connsiteX4838" fmla="*/ 8452680 w 9124939"/>
              <a:gd name="connsiteY4838" fmla="*/ 4969282 h 6507156"/>
              <a:gd name="connsiteX4839" fmla="*/ 8450775 w 9124939"/>
              <a:gd name="connsiteY4839" fmla="*/ 4968647 h 6507156"/>
              <a:gd name="connsiteX4840" fmla="*/ 8449187 w 9124939"/>
              <a:gd name="connsiteY4840" fmla="*/ 4968012 h 6507156"/>
              <a:gd name="connsiteX4841" fmla="*/ 8447599 w 9124939"/>
              <a:gd name="connsiteY4841" fmla="*/ 4967378 h 6507156"/>
              <a:gd name="connsiteX4842" fmla="*/ 8444741 w 9124939"/>
              <a:gd name="connsiteY4842" fmla="*/ 4964838 h 6507156"/>
              <a:gd name="connsiteX4843" fmla="*/ 8442519 w 9124939"/>
              <a:gd name="connsiteY4843" fmla="*/ 4962298 h 6507156"/>
              <a:gd name="connsiteX4844" fmla="*/ 8438390 w 9124939"/>
              <a:gd name="connsiteY4844" fmla="*/ 4956267 h 6507156"/>
              <a:gd name="connsiteX4845" fmla="*/ 8436485 w 9124939"/>
              <a:gd name="connsiteY4845" fmla="*/ 4953727 h 6507156"/>
              <a:gd name="connsiteX4846" fmla="*/ 8434262 w 9124939"/>
              <a:gd name="connsiteY4846" fmla="*/ 4951188 h 6507156"/>
              <a:gd name="connsiteX4847" fmla="*/ 8433310 w 9124939"/>
              <a:gd name="connsiteY4847" fmla="*/ 4949918 h 6507156"/>
              <a:gd name="connsiteX4848" fmla="*/ 8431722 w 9124939"/>
              <a:gd name="connsiteY4848" fmla="*/ 4949283 h 6507156"/>
              <a:gd name="connsiteX4849" fmla="*/ 8428546 w 9124939"/>
              <a:gd name="connsiteY4849" fmla="*/ 4948648 h 6507156"/>
              <a:gd name="connsiteX4850" fmla="*/ 8425053 w 9124939"/>
              <a:gd name="connsiteY4850" fmla="*/ 4948331 h 6507156"/>
              <a:gd name="connsiteX4851" fmla="*/ 8421560 w 9124939"/>
              <a:gd name="connsiteY4851" fmla="*/ 4948331 h 6507156"/>
              <a:gd name="connsiteX4852" fmla="*/ 8415209 w 9124939"/>
              <a:gd name="connsiteY4852" fmla="*/ 4948648 h 6507156"/>
              <a:gd name="connsiteX4853" fmla="*/ 8412351 w 9124939"/>
              <a:gd name="connsiteY4853" fmla="*/ 4949283 h 6507156"/>
              <a:gd name="connsiteX4854" fmla="*/ 8409493 w 9124939"/>
              <a:gd name="connsiteY4854" fmla="*/ 4948331 h 6507156"/>
              <a:gd name="connsiteX4855" fmla="*/ 8406318 w 9124939"/>
              <a:gd name="connsiteY4855" fmla="*/ 4946743 h 6507156"/>
              <a:gd name="connsiteX4856" fmla="*/ 8402825 w 9124939"/>
              <a:gd name="connsiteY4856" fmla="*/ 4945156 h 6507156"/>
              <a:gd name="connsiteX4857" fmla="*/ 8399014 w 9124939"/>
              <a:gd name="connsiteY4857" fmla="*/ 4942934 h 6507156"/>
              <a:gd name="connsiteX4858" fmla="*/ 8395203 w 9124939"/>
              <a:gd name="connsiteY4858" fmla="*/ 4940077 h 6507156"/>
              <a:gd name="connsiteX4859" fmla="*/ 8393933 w 9124939"/>
              <a:gd name="connsiteY4859" fmla="*/ 4938490 h 6507156"/>
              <a:gd name="connsiteX4860" fmla="*/ 8392345 w 9124939"/>
              <a:gd name="connsiteY4860" fmla="*/ 4936585 h 6507156"/>
              <a:gd name="connsiteX4861" fmla="*/ 8391393 w 9124939"/>
              <a:gd name="connsiteY4861" fmla="*/ 4934680 h 6507156"/>
              <a:gd name="connsiteX4862" fmla="*/ 8390440 w 9124939"/>
              <a:gd name="connsiteY4862" fmla="*/ 4932776 h 6507156"/>
              <a:gd name="connsiteX4863" fmla="*/ 8389805 w 9124939"/>
              <a:gd name="connsiteY4863" fmla="*/ 4930871 h 6507156"/>
              <a:gd name="connsiteX4864" fmla="*/ 8388535 w 9124939"/>
              <a:gd name="connsiteY4864" fmla="*/ 4929601 h 6507156"/>
              <a:gd name="connsiteX4865" fmla="*/ 8387265 w 9124939"/>
              <a:gd name="connsiteY4865" fmla="*/ 4928966 h 6507156"/>
              <a:gd name="connsiteX4866" fmla="*/ 8385677 w 9124939"/>
              <a:gd name="connsiteY4866" fmla="*/ 4928014 h 6507156"/>
              <a:gd name="connsiteX4867" fmla="*/ 8384407 w 9124939"/>
              <a:gd name="connsiteY4867" fmla="*/ 4928014 h 6507156"/>
              <a:gd name="connsiteX4868" fmla="*/ 8382501 w 9124939"/>
              <a:gd name="connsiteY4868" fmla="*/ 4928014 h 6507156"/>
              <a:gd name="connsiteX4869" fmla="*/ 8379008 w 9124939"/>
              <a:gd name="connsiteY4869" fmla="*/ 4928966 h 6507156"/>
              <a:gd name="connsiteX4870" fmla="*/ 8375833 w 9124939"/>
              <a:gd name="connsiteY4870" fmla="*/ 4929918 h 6507156"/>
              <a:gd name="connsiteX4871" fmla="*/ 8372975 w 9124939"/>
              <a:gd name="connsiteY4871" fmla="*/ 4931188 h 6507156"/>
              <a:gd name="connsiteX4872" fmla="*/ 8370117 w 9124939"/>
              <a:gd name="connsiteY4872" fmla="*/ 4932776 h 6507156"/>
              <a:gd name="connsiteX4873" fmla="*/ 8363448 w 9124939"/>
              <a:gd name="connsiteY4873" fmla="*/ 4935633 h 6507156"/>
              <a:gd name="connsiteX4874" fmla="*/ 8347571 w 9124939"/>
              <a:gd name="connsiteY4874" fmla="*/ 4941664 h 6507156"/>
              <a:gd name="connsiteX4875" fmla="*/ 8330105 w 9124939"/>
              <a:gd name="connsiteY4875" fmla="*/ 4948965 h 6507156"/>
              <a:gd name="connsiteX4876" fmla="*/ 8323437 w 9124939"/>
              <a:gd name="connsiteY4876" fmla="*/ 4952140 h 6507156"/>
              <a:gd name="connsiteX4877" fmla="*/ 8319308 w 9124939"/>
              <a:gd name="connsiteY4877" fmla="*/ 4954680 h 6507156"/>
              <a:gd name="connsiteX4878" fmla="*/ 8316450 w 9124939"/>
              <a:gd name="connsiteY4878" fmla="*/ 4955949 h 6507156"/>
              <a:gd name="connsiteX4879" fmla="*/ 8311052 w 9124939"/>
              <a:gd name="connsiteY4879" fmla="*/ 4958489 h 6507156"/>
              <a:gd name="connsiteX4880" fmla="*/ 8294222 w 9124939"/>
              <a:gd name="connsiteY4880" fmla="*/ 4964521 h 6507156"/>
              <a:gd name="connsiteX4881" fmla="*/ 8271993 w 9124939"/>
              <a:gd name="connsiteY4881" fmla="*/ 4972457 h 6507156"/>
              <a:gd name="connsiteX4882" fmla="*/ 8246589 w 9124939"/>
              <a:gd name="connsiteY4882" fmla="*/ 4980393 h 6507156"/>
              <a:gd name="connsiteX4883" fmla="*/ 8200861 w 9124939"/>
              <a:gd name="connsiteY4883" fmla="*/ 4995631 h 6507156"/>
              <a:gd name="connsiteX4884" fmla="*/ 8179903 w 9124939"/>
              <a:gd name="connsiteY4884" fmla="*/ 5002297 h 6507156"/>
              <a:gd name="connsiteX4885" fmla="*/ 8161802 w 9124939"/>
              <a:gd name="connsiteY4885" fmla="*/ 5002297 h 6507156"/>
              <a:gd name="connsiteX4886" fmla="*/ 8158944 w 9124939"/>
              <a:gd name="connsiteY4886" fmla="*/ 5004519 h 6507156"/>
              <a:gd name="connsiteX4887" fmla="*/ 8156086 w 9124939"/>
              <a:gd name="connsiteY4887" fmla="*/ 5006424 h 6507156"/>
              <a:gd name="connsiteX4888" fmla="*/ 8152276 w 9124939"/>
              <a:gd name="connsiteY4888" fmla="*/ 5008646 h 6507156"/>
              <a:gd name="connsiteX4889" fmla="*/ 8147513 w 9124939"/>
              <a:gd name="connsiteY4889" fmla="*/ 5011186 h 6507156"/>
              <a:gd name="connsiteX4890" fmla="*/ 8142749 w 9124939"/>
              <a:gd name="connsiteY4890" fmla="*/ 5013090 h 6507156"/>
              <a:gd name="connsiteX4891" fmla="*/ 8139891 w 9124939"/>
              <a:gd name="connsiteY4891" fmla="*/ 5014043 h 6507156"/>
              <a:gd name="connsiteX4892" fmla="*/ 8137033 w 9124939"/>
              <a:gd name="connsiteY4892" fmla="*/ 5014678 h 6507156"/>
              <a:gd name="connsiteX4893" fmla="*/ 8134175 w 9124939"/>
              <a:gd name="connsiteY4893" fmla="*/ 5014995 h 6507156"/>
              <a:gd name="connsiteX4894" fmla="*/ 8131000 w 9124939"/>
              <a:gd name="connsiteY4894" fmla="*/ 5014995 h 6507156"/>
              <a:gd name="connsiteX4895" fmla="*/ 8128142 w 9124939"/>
              <a:gd name="connsiteY4895" fmla="*/ 5015630 h 6507156"/>
              <a:gd name="connsiteX4896" fmla="*/ 8125919 w 9124939"/>
              <a:gd name="connsiteY4896" fmla="*/ 5015947 h 6507156"/>
              <a:gd name="connsiteX4897" fmla="*/ 8124014 w 9124939"/>
              <a:gd name="connsiteY4897" fmla="*/ 5016900 h 6507156"/>
              <a:gd name="connsiteX4898" fmla="*/ 8122426 w 9124939"/>
              <a:gd name="connsiteY4898" fmla="*/ 5018170 h 6507156"/>
              <a:gd name="connsiteX4899" fmla="*/ 8121473 w 9124939"/>
              <a:gd name="connsiteY4899" fmla="*/ 5019757 h 6507156"/>
              <a:gd name="connsiteX4900" fmla="*/ 8120838 w 9124939"/>
              <a:gd name="connsiteY4900" fmla="*/ 5021344 h 6507156"/>
              <a:gd name="connsiteX4901" fmla="*/ 8120203 w 9124939"/>
              <a:gd name="connsiteY4901" fmla="*/ 5023566 h 6507156"/>
              <a:gd name="connsiteX4902" fmla="*/ 8119568 w 9124939"/>
              <a:gd name="connsiteY4902" fmla="*/ 5025788 h 6507156"/>
              <a:gd name="connsiteX4903" fmla="*/ 8120203 w 9124939"/>
              <a:gd name="connsiteY4903" fmla="*/ 5030233 h 6507156"/>
              <a:gd name="connsiteX4904" fmla="*/ 8120838 w 9124939"/>
              <a:gd name="connsiteY4904" fmla="*/ 5035312 h 6507156"/>
              <a:gd name="connsiteX4905" fmla="*/ 8121791 w 9124939"/>
              <a:gd name="connsiteY4905" fmla="*/ 5039756 h 6507156"/>
              <a:gd name="connsiteX4906" fmla="*/ 8123379 w 9124939"/>
              <a:gd name="connsiteY4906" fmla="*/ 5044518 h 6507156"/>
              <a:gd name="connsiteX4907" fmla="*/ 8124014 w 9124939"/>
              <a:gd name="connsiteY4907" fmla="*/ 5047057 h 6507156"/>
              <a:gd name="connsiteX4908" fmla="*/ 8124331 w 9124939"/>
              <a:gd name="connsiteY4908" fmla="*/ 5050867 h 6507156"/>
              <a:gd name="connsiteX4909" fmla="*/ 8124966 w 9124939"/>
              <a:gd name="connsiteY4909" fmla="*/ 5061343 h 6507156"/>
              <a:gd name="connsiteX4910" fmla="*/ 8125284 w 9124939"/>
              <a:gd name="connsiteY4910" fmla="*/ 5089596 h 6507156"/>
              <a:gd name="connsiteX4911" fmla="*/ 8125601 w 9124939"/>
              <a:gd name="connsiteY4911" fmla="*/ 5104516 h 6507156"/>
              <a:gd name="connsiteX4912" fmla="*/ 8125919 w 9124939"/>
              <a:gd name="connsiteY4912" fmla="*/ 5118484 h 6507156"/>
              <a:gd name="connsiteX4913" fmla="*/ 8126872 w 9124939"/>
              <a:gd name="connsiteY4913" fmla="*/ 5124833 h 6507156"/>
              <a:gd name="connsiteX4914" fmla="*/ 8127189 w 9124939"/>
              <a:gd name="connsiteY4914" fmla="*/ 5129912 h 6507156"/>
              <a:gd name="connsiteX4915" fmla="*/ 8127824 w 9124939"/>
              <a:gd name="connsiteY4915" fmla="*/ 5134356 h 6507156"/>
              <a:gd name="connsiteX4916" fmla="*/ 8128777 w 9124939"/>
              <a:gd name="connsiteY4916" fmla="*/ 5137848 h 6507156"/>
              <a:gd name="connsiteX4917" fmla="*/ 8130047 w 9124939"/>
              <a:gd name="connsiteY4917" fmla="*/ 5141340 h 6507156"/>
              <a:gd name="connsiteX4918" fmla="*/ 8130365 w 9124939"/>
              <a:gd name="connsiteY4918" fmla="*/ 5146102 h 6507156"/>
              <a:gd name="connsiteX4919" fmla="*/ 8131000 w 9124939"/>
              <a:gd name="connsiteY4919" fmla="*/ 5152133 h 6507156"/>
              <a:gd name="connsiteX4920" fmla="*/ 8131000 w 9124939"/>
              <a:gd name="connsiteY4920" fmla="*/ 5159117 h 6507156"/>
              <a:gd name="connsiteX4921" fmla="*/ 8131000 w 9124939"/>
              <a:gd name="connsiteY4921" fmla="*/ 5175307 h 6507156"/>
              <a:gd name="connsiteX4922" fmla="*/ 8130365 w 9124939"/>
              <a:gd name="connsiteY4922" fmla="*/ 5193402 h 6507156"/>
              <a:gd name="connsiteX4923" fmla="*/ 8128777 w 9124939"/>
              <a:gd name="connsiteY4923" fmla="*/ 5228321 h 6507156"/>
              <a:gd name="connsiteX4924" fmla="*/ 8128459 w 9124939"/>
              <a:gd name="connsiteY4924" fmla="*/ 5242924 h 6507156"/>
              <a:gd name="connsiteX4925" fmla="*/ 8128459 w 9124939"/>
              <a:gd name="connsiteY4925" fmla="*/ 5248638 h 6507156"/>
              <a:gd name="connsiteX4926" fmla="*/ 8128777 w 9124939"/>
              <a:gd name="connsiteY4926" fmla="*/ 5253082 h 6507156"/>
              <a:gd name="connsiteX4927" fmla="*/ 8128777 w 9124939"/>
              <a:gd name="connsiteY4927" fmla="*/ 5256892 h 6507156"/>
              <a:gd name="connsiteX4928" fmla="*/ 8128777 w 9124939"/>
              <a:gd name="connsiteY4928" fmla="*/ 5261019 h 6507156"/>
              <a:gd name="connsiteX4929" fmla="*/ 8128142 w 9124939"/>
              <a:gd name="connsiteY4929" fmla="*/ 5269272 h 6507156"/>
              <a:gd name="connsiteX4930" fmla="*/ 8126554 w 9124939"/>
              <a:gd name="connsiteY4930" fmla="*/ 5278161 h 6507156"/>
              <a:gd name="connsiteX4931" fmla="*/ 8124649 w 9124939"/>
              <a:gd name="connsiteY4931" fmla="*/ 5287367 h 6507156"/>
              <a:gd name="connsiteX4932" fmla="*/ 8120521 w 9124939"/>
              <a:gd name="connsiteY4932" fmla="*/ 5304509 h 6507156"/>
              <a:gd name="connsiteX4933" fmla="*/ 8118615 w 9124939"/>
              <a:gd name="connsiteY4933" fmla="*/ 5312128 h 6507156"/>
              <a:gd name="connsiteX4934" fmla="*/ 8117663 w 9124939"/>
              <a:gd name="connsiteY4934" fmla="*/ 5318794 h 6507156"/>
              <a:gd name="connsiteX4935" fmla="*/ 8117345 w 9124939"/>
              <a:gd name="connsiteY4935" fmla="*/ 5327683 h 6507156"/>
              <a:gd name="connsiteX4936" fmla="*/ 8116392 w 9124939"/>
              <a:gd name="connsiteY4936" fmla="*/ 5341333 h 6507156"/>
              <a:gd name="connsiteX4937" fmla="*/ 8116075 w 9124939"/>
              <a:gd name="connsiteY4937" fmla="*/ 5374348 h 6507156"/>
              <a:gd name="connsiteX4938" fmla="*/ 8115757 w 9124939"/>
              <a:gd name="connsiteY4938" fmla="*/ 5417522 h 6507156"/>
              <a:gd name="connsiteX4939" fmla="*/ 8128777 w 9124939"/>
              <a:gd name="connsiteY4939" fmla="*/ 5478155 h 6507156"/>
              <a:gd name="connsiteX4940" fmla="*/ 8122743 w 9124939"/>
              <a:gd name="connsiteY4940" fmla="*/ 5498471 h 6507156"/>
              <a:gd name="connsiteX4941" fmla="*/ 8118615 w 9124939"/>
              <a:gd name="connsiteY4941" fmla="*/ 5513074 h 6507156"/>
              <a:gd name="connsiteX4942" fmla="*/ 8116710 w 9124939"/>
              <a:gd name="connsiteY4942" fmla="*/ 5518153 h 6507156"/>
              <a:gd name="connsiteX4943" fmla="*/ 8115757 w 9124939"/>
              <a:gd name="connsiteY4943" fmla="*/ 5520693 h 6507156"/>
              <a:gd name="connsiteX4944" fmla="*/ 8115757 w 9124939"/>
              <a:gd name="connsiteY4944" fmla="*/ 5521328 h 6507156"/>
              <a:gd name="connsiteX4945" fmla="*/ 8115440 w 9124939"/>
              <a:gd name="connsiteY4945" fmla="*/ 5522598 h 6507156"/>
              <a:gd name="connsiteX4946" fmla="*/ 8115757 w 9124939"/>
              <a:gd name="connsiteY4946" fmla="*/ 5525772 h 6507156"/>
              <a:gd name="connsiteX4947" fmla="*/ 8117345 w 9124939"/>
              <a:gd name="connsiteY4947" fmla="*/ 5534978 h 6507156"/>
              <a:gd name="connsiteX4948" fmla="*/ 8117980 w 9124939"/>
              <a:gd name="connsiteY4948" fmla="*/ 5539740 h 6507156"/>
              <a:gd name="connsiteX4949" fmla="*/ 8117980 w 9124939"/>
              <a:gd name="connsiteY4949" fmla="*/ 5543867 h 6507156"/>
              <a:gd name="connsiteX4950" fmla="*/ 8117980 w 9124939"/>
              <a:gd name="connsiteY4950" fmla="*/ 5545454 h 6507156"/>
              <a:gd name="connsiteX4951" fmla="*/ 8117663 w 9124939"/>
              <a:gd name="connsiteY4951" fmla="*/ 5546724 h 6507156"/>
              <a:gd name="connsiteX4952" fmla="*/ 8116710 w 9124939"/>
              <a:gd name="connsiteY4952" fmla="*/ 5547359 h 6507156"/>
              <a:gd name="connsiteX4953" fmla="*/ 8115757 w 9124939"/>
              <a:gd name="connsiteY4953" fmla="*/ 5547676 h 6507156"/>
              <a:gd name="connsiteX4954" fmla="*/ 8111312 w 9124939"/>
              <a:gd name="connsiteY4954" fmla="*/ 5547359 h 6507156"/>
              <a:gd name="connsiteX4955" fmla="*/ 8108454 w 9124939"/>
              <a:gd name="connsiteY4955" fmla="*/ 5547359 h 6507156"/>
              <a:gd name="connsiteX4956" fmla="*/ 8105596 w 9124939"/>
              <a:gd name="connsiteY4956" fmla="*/ 5547676 h 6507156"/>
              <a:gd name="connsiteX4957" fmla="*/ 8102420 w 9124939"/>
              <a:gd name="connsiteY4957" fmla="*/ 5547993 h 6507156"/>
              <a:gd name="connsiteX4958" fmla="*/ 8098927 w 9124939"/>
              <a:gd name="connsiteY4958" fmla="*/ 5549263 h 6507156"/>
              <a:gd name="connsiteX4959" fmla="*/ 8095751 w 9124939"/>
              <a:gd name="connsiteY4959" fmla="*/ 5550533 h 6507156"/>
              <a:gd name="connsiteX4960" fmla="*/ 8091941 w 9124939"/>
              <a:gd name="connsiteY4960" fmla="*/ 5553073 h 6507156"/>
              <a:gd name="connsiteX4961" fmla="*/ 8090353 w 9124939"/>
              <a:gd name="connsiteY4961" fmla="*/ 5554025 h 6507156"/>
              <a:gd name="connsiteX4962" fmla="*/ 8088448 w 9124939"/>
              <a:gd name="connsiteY4962" fmla="*/ 5555295 h 6507156"/>
              <a:gd name="connsiteX4963" fmla="*/ 8086860 w 9124939"/>
              <a:gd name="connsiteY4963" fmla="*/ 5555930 h 6507156"/>
              <a:gd name="connsiteX4964" fmla="*/ 8084637 w 9124939"/>
              <a:gd name="connsiteY4964" fmla="*/ 5556247 h 6507156"/>
              <a:gd name="connsiteX4965" fmla="*/ 8081144 w 9124939"/>
              <a:gd name="connsiteY4965" fmla="*/ 5556247 h 6507156"/>
              <a:gd name="connsiteX4966" fmla="*/ 8077651 w 9124939"/>
              <a:gd name="connsiteY4966" fmla="*/ 5555930 h 6507156"/>
              <a:gd name="connsiteX4967" fmla="*/ 8074793 w 9124939"/>
              <a:gd name="connsiteY4967" fmla="*/ 5554977 h 6507156"/>
              <a:gd name="connsiteX4968" fmla="*/ 8072253 w 9124939"/>
              <a:gd name="connsiteY4968" fmla="*/ 5554025 h 6507156"/>
              <a:gd name="connsiteX4969" fmla="*/ 8070030 w 9124939"/>
              <a:gd name="connsiteY4969" fmla="*/ 5553073 h 6507156"/>
              <a:gd name="connsiteX4970" fmla="*/ 8068124 w 9124939"/>
              <a:gd name="connsiteY4970" fmla="*/ 5550533 h 6507156"/>
              <a:gd name="connsiteX4971" fmla="*/ 8062726 w 9124939"/>
              <a:gd name="connsiteY4971" fmla="*/ 5544502 h 6507156"/>
              <a:gd name="connsiteX4972" fmla="*/ 8059233 w 9124939"/>
              <a:gd name="connsiteY4972" fmla="*/ 5541327 h 6507156"/>
              <a:gd name="connsiteX4973" fmla="*/ 8055422 w 9124939"/>
              <a:gd name="connsiteY4973" fmla="*/ 5538470 h 6507156"/>
              <a:gd name="connsiteX4974" fmla="*/ 8051612 w 9124939"/>
              <a:gd name="connsiteY4974" fmla="*/ 5536248 h 6507156"/>
              <a:gd name="connsiteX4975" fmla="*/ 8050024 w 9124939"/>
              <a:gd name="connsiteY4975" fmla="*/ 5535296 h 6507156"/>
              <a:gd name="connsiteX4976" fmla="*/ 8048119 w 9124939"/>
              <a:gd name="connsiteY4976" fmla="*/ 5534661 h 6507156"/>
              <a:gd name="connsiteX4977" fmla="*/ 8046531 w 9124939"/>
              <a:gd name="connsiteY4977" fmla="*/ 5534343 h 6507156"/>
              <a:gd name="connsiteX4978" fmla="*/ 8044943 w 9124939"/>
              <a:gd name="connsiteY4978" fmla="*/ 5533391 h 6507156"/>
              <a:gd name="connsiteX4979" fmla="*/ 8043673 w 9124939"/>
              <a:gd name="connsiteY4979" fmla="*/ 5531804 h 6507156"/>
              <a:gd name="connsiteX4980" fmla="*/ 8042085 w 9124939"/>
              <a:gd name="connsiteY4980" fmla="*/ 5530216 h 6507156"/>
              <a:gd name="connsiteX4981" fmla="*/ 8040180 w 9124939"/>
              <a:gd name="connsiteY4981" fmla="*/ 5525772 h 6507156"/>
              <a:gd name="connsiteX4982" fmla="*/ 8038274 w 9124939"/>
              <a:gd name="connsiteY4982" fmla="*/ 5521328 h 6507156"/>
              <a:gd name="connsiteX4983" fmla="*/ 8037004 w 9124939"/>
              <a:gd name="connsiteY4983" fmla="*/ 5516566 h 6507156"/>
              <a:gd name="connsiteX4984" fmla="*/ 8036052 w 9124939"/>
              <a:gd name="connsiteY4984" fmla="*/ 5512757 h 6507156"/>
              <a:gd name="connsiteX4985" fmla="*/ 8035416 w 9124939"/>
              <a:gd name="connsiteY4985" fmla="*/ 5509265 h 6507156"/>
              <a:gd name="connsiteX4986" fmla="*/ 8033829 w 9124939"/>
              <a:gd name="connsiteY4986" fmla="*/ 5506090 h 6507156"/>
              <a:gd name="connsiteX4987" fmla="*/ 8029701 w 9124939"/>
              <a:gd name="connsiteY4987" fmla="*/ 5497836 h 6507156"/>
              <a:gd name="connsiteX4988" fmla="*/ 8027795 w 9124939"/>
              <a:gd name="connsiteY4988" fmla="*/ 5493392 h 6507156"/>
              <a:gd name="connsiteX4989" fmla="*/ 8025890 w 9124939"/>
              <a:gd name="connsiteY4989" fmla="*/ 5488313 h 6507156"/>
              <a:gd name="connsiteX4990" fmla="*/ 8024937 w 9124939"/>
              <a:gd name="connsiteY4990" fmla="*/ 5483869 h 6507156"/>
              <a:gd name="connsiteX4991" fmla="*/ 8024620 w 9124939"/>
              <a:gd name="connsiteY4991" fmla="*/ 5479742 h 6507156"/>
              <a:gd name="connsiteX4992" fmla="*/ 8024302 w 9124939"/>
              <a:gd name="connsiteY4992" fmla="*/ 5478155 h 6507156"/>
              <a:gd name="connsiteX4993" fmla="*/ 8023350 w 9124939"/>
              <a:gd name="connsiteY4993" fmla="*/ 5476567 h 6507156"/>
              <a:gd name="connsiteX4994" fmla="*/ 8022397 w 9124939"/>
              <a:gd name="connsiteY4994" fmla="*/ 5475298 h 6507156"/>
              <a:gd name="connsiteX4995" fmla="*/ 8021127 w 9124939"/>
              <a:gd name="connsiteY4995" fmla="*/ 5473393 h 6507156"/>
              <a:gd name="connsiteX4996" fmla="*/ 8017634 w 9124939"/>
              <a:gd name="connsiteY4996" fmla="*/ 5471171 h 6507156"/>
              <a:gd name="connsiteX4997" fmla="*/ 8013505 w 9124939"/>
              <a:gd name="connsiteY4997" fmla="*/ 5468631 h 6507156"/>
              <a:gd name="connsiteX4998" fmla="*/ 8004296 w 9124939"/>
              <a:gd name="connsiteY4998" fmla="*/ 5463869 h 6507156"/>
              <a:gd name="connsiteX4999" fmla="*/ 8000168 w 9124939"/>
              <a:gd name="connsiteY4999" fmla="*/ 5461965 h 6507156"/>
              <a:gd name="connsiteX5000" fmla="*/ 7996993 w 9124939"/>
              <a:gd name="connsiteY5000" fmla="*/ 5459742 h 6507156"/>
              <a:gd name="connsiteX5001" fmla="*/ 7995722 w 9124939"/>
              <a:gd name="connsiteY5001" fmla="*/ 5458790 h 6507156"/>
              <a:gd name="connsiteX5002" fmla="*/ 7994770 w 9124939"/>
              <a:gd name="connsiteY5002" fmla="*/ 5457203 h 6507156"/>
              <a:gd name="connsiteX5003" fmla="*/ 7994135 w 9124939"/>
              <a:gd name="connsiteY5003" fmla="*/ 5455616 h 6507156"/>
              <a:gd name="connsiteX5004" fmla="*/ 7993817 w 9124939"/>
              <a:gd name="connsiteY5004" fmla="*/ 5453711 h 6507156"/>
              <a:gd name="connsiteX5005" fmla="*/ 7993817 w 9124939"/>
              <a:gd name="connsiteY5005" fmla="*/ 5450219 h 6507156"/>
              <a:gd name="connsiteX5006" fmla="*/ 7994135 w 9124939"/>
              <a:gd name="connsiteY5006" fmla="*/ 5446410 h 6507156"/>
              <a:gd name="connsiteX5007" fmla="*/ 7995087 w 9124939"/>
              <a:gd name="connsiteY5007" fmla="*/ 5442283 h 6507156"/>
              <a:gd name="connsiteX5008" fmla="*/ 7995722 w 9124939"/>
              <a:gd name="connsiteY5008" fmla="*/ 5439426 h 6507156"/>
              <a:gd name="connsiteX5009" fmla="*/ 7996993 w 9124939"/>
              <a:gd name="connsiteY5009" fmla="*/ 5436569 h 6507156"/>
              <a:gd name="connsiteX5010" fmla="*/ 7963967 w 9124939"/>
              <a:gd name="connsiteY5010" fmla="*/ 5423236 h 6507156"/>
              <a:gd name="connsiteX5011" fmla="*/ 7962379 w 9124939"/>
              <a:gd name="connsiteY5011" fmla="*/ 5420696 h 6507156"/>
              <a:gd name="connsiteX5012" fmla="*/ 7957299 w 9124939"/>
              <a:gd name="connsiteY5012" fmla="*/ 5415617 h 6507156"/>
              <a:gd name="connsiteX5013" fmla="*/ 7954123 w 9124939"/>
              <a:gd name="connsiteY5013" fmla="*/ 5412760 h 6507156"/>
              <a:gd name="connsiteX5014" fmla="*/ 7950948 w 9124939"/>
              <a:gd name="connsiteY5014" fmla="*/ 5409903 h 6507156"/>
              <a:gd name="connsiteX5015" fmla="*/ 7947454 w 9124939"/>
              <a:gd name="connsiteY5015" fmla="*/ 5407681 h 6507156"/>
              <a:gd name="connsiteX5016" fmla="*/ 7945549 w 9124939"/>
              <a:gd name="connsiteY5016" fmla="*/ 5406728 h 6507156"/>
              <a:gd name="connsiteX5017" fmla="*/ 7943961 w 9124939"/>
              <a:gd name="connsiteY5017" fmla="*/ 5406411 h 6507156"/>
              <a:gd name="connsiteX5018" fmla="*/ 7940786 w 9124939"/>
              <a:gd name="connsiteY5018" fmla="*/ 5405459 h 6507156"/>
              <a:gd name="connsiteX5019" fmla="*/ 7937610 w 9124939"/>
              <a:gd name="connsiteY5019" fmla="*/ 5405141 h 6507156"/>
              <a:gd name="connsiteX5020" fmla="*/ 7934752 w 9124939"/>
              <a:gd name="connsiteY5020" fmla="*/ 5405141 h 6507156"/>
              <a:gd name="connsiteX5021" fmla="*/ 7932212 w 9124939"/>
              <a:gd name="connsiteY5021" fmla="*/ 5405141 h 6507156"/>
              <a:gd name="connsiteX5022" fmla="*/ 7928719 w 9124939"/>
              <a:gd name="connsiteY5022" fmla="*/ 5406093 h 6507156"/>
              <a:gd name="connsiteX5023" fmla="*/ 7927131 w 9124939"/>
              <a:gd name="connsiteY5023" fmla="*/ 5406411 h 6507156"/>
              <a:gd name="connsiteX5024" fmla="*/ 7926496 w 9124939"/>
              <a:gd name="connsiteY5024" fmla="*/ 5402919 h 6507156"/>
              <a:gd name="connsiteX5025" fmla="*/ 7923956 w 9124939"/>
              <a:gd name="connsiteY5025" fmla="*/ 5395300 h 6507156"/>
              <a:gd name="connsiteX5026" fmla="*/ 7922368 w 9124939"/>
              <a:gd name="connsiteY5026" fmla="*/ 5391490 h 6507156"/>
              <a:gd name="connsiteX5027" fmla="*/ 7920462 w 9124939"/>
              <a:gd name="connsiteY5027" fmla="*/ 5388316 h 6507156"/>
              <a:gd name="connsiteX5028" fmla="*/ 7919510 w 9124939"/>
              <a:gd name="connsiteY5028" fmla="*/ 5386729 h 6507156"/>
              <a:gd name="connsiteX5029" fmla="*/ 7918240 w 9124939"/>
              <a:gd name="connsiteY5029" fmla="*/ 5385776 h 6507156"/>
              <a:gd name="connsiteX5030" fmla="*/ 7917287 w 9124939"/>
              <a:gd name="connsiteY5030" fmla="*/ 5385141 h 6507156"/>
              <a:gd name="connsiteX5031" fmla="*/ 7916334 w 9124939"/>
              <a:gd name="connsiteY5031" fmla="*/ 5384824 h 6507156"/>
              <a:gd name="connsiteX5032" fmla="*/ 7913794 w 9124939"/>
              <a:gd name="connsiteY5032" fmla="*/ 5385141 h 6507156"/>
              <a:gd name="connsiteX5033" fmla="*/ 7910301 w 9124939"/>
              <a:gd name="connsiteY5033" fmla="*/ 5386411 h 6507156"/>
              <a:gd name="connsiteX5034" fmla="*/ 7901409 w 9124939"/>
              <a:gd name="connsiteY5034" fmla="*/ 5389903 h 6507156"/>
              <a:gd name="connsiteX5035" fmla="*/ 7894106 w 9124939"/>
              <a:gd name="connsiteY5035" fmla="*/ 5394030 h 6507156"/>
              <a:gd name="connsiteX5036" fmla="*/ 7890613 w 9124939"/>
              <a:gd name="connsiteY5036" fmla="*/ 5395617 h 6507156"/>
              <a:gd name="connsiteX5037" fmla="*/ 7878863 w 9124939"/>
              <a:gd name="connsiteY5037" fmla="*/ 5395617 h 6507156"/>
              <a:gd name="connsiteX5038" fmla="*/ 7878228 w 9124939"/>
              <a:gd name="connsiteY5038" fmla="*/ 5395300 h 6507156"/>
              <a:gd name="connsiteX5039" fmla="*/ 7877910 w 9124939"/>
              <a:gd name="connsiteY5039" fmla="*/ 5395617 h 6507156"/>
              <a:gd name="connsiteX5040" fmla="*/ 7870099 w 9124939"/>
              <a:gd name="connsiteY5040" fmla="*/ 5395617 h 6507156"/>
              <a:gd name="connsiteX5041" fmla="*/ 7878000 w 9124939"/>
              <a:gd name="connsiteY5041" fmla="*/ 5392732 h 6507156"/>
              <a:gd name="connsiteX5042" fmla="*/ 7853979 w 9124939"/>
              <a:gd name="connsiteY5042" fmla="*/ 5392732 h 6507156"/>
              <a:gd name="connsiteX5043" fmla="*/ 7838925 w 9124939"/>
              <a:gd name="connsiteY5043" fmla="*/ 5407376 h 6507156"/>
              <a:gd name="connsiteX5044" fmla="*/ 7835722 w 9124939"/>
              <a:gd name="connsiteY5044" fmla="*/ 5405466 h 6507156"/>
              <a:gd name="connsiteX5045" fmla="*/ 7832199 w 9124939"/>
              <a:gd name="connsiteY5045" fmla="*/ 5403874 h 6507156"/>
              <a:gd name="connsiteX5046" fmla="*/ 7827715 w 9124939"/>
              <a:gd name="connsiteY5046" fmla="*/ 5401964 h 6507156"/>
              <a:gd name="connsiteX5047" fmla="*/ 7822591 w 9124939"/>
              <a:gd name="connsiteY5047" fmla="*/ 5400691 h 6507156"/>
              <a:gd name="connsiteX5048" fmla="*/ 7816826 w 9124939"/>
              <a:gd name="connsiteY5048" fmla="*/ 5399099 h 6507156"/>
              <a:gd name="connsiteX5049" fmla="*/ 7813943 w 9124939"/>
              <a:gd name="connsiteY5049" fmla="*/ 5398781 h 6507156"/>
              <a:gd name="connsiteX5050" fmla="*/ 7811060 w 9124939"/>
              <a:gd name="connsiteY5050" fmla="*/ 5398781 h 6507156"/>
              <a:gd name="connsiteX5051" fmla="*/ 7808178 w 9124939"/>
              <a:gd name="connsiteY5051" fmla="*/ 5399099 h 6507156"/>
              <a:gd name="connsiteX5052" fmla="*/ 7805295 w 9124939"/>
              <a:gd name="connsiteY5052" fmla="*/ 5399417 h 6507156"/>
              <a:gd name="connsiteX5053" fmla="*/ 7802733 w 9124939"/>
              <a:gd name="connsiteY5053" fmla="*/ 5400691 h 6507156"/>
              <a:gd name="connsiteX5054" fmla="*/ 7800811 w 9124939"/>
              <a:gd name="connsiteY5054" fmla="*/ 5401646 h 6507156"/>
              <a:gd name="connsiteX5055" fmla="*/ 7798889 w 9124939"/>
              <a:gd name="connsiteY5055" fmla="*/ 5402601 h 6507156"/>
              <a:gd name="connsiteX5056" fmla="*/ 7797929 w 9124939"/>
              <a:gd name="connsiteY5056" fmla="*/ 5404192 h 6507156"/>
              <a:gd name="connsiteX5057" fmla="*/ 7796647 w 9124939"/>
              <a:gd name="connsiteY5057" fmla="*/ 5405466 h 6507156"/>
              <a:gd name="connsiteX5058" fmla="*/ 7795687 w 9124939"/>
              <a:gd name="connsiteY5058" fmla="*/ 5407057 h 6507156"/>
              <a:gd name="connsiteX5059" fmla="*/ 7795366 w 9124939"/>
              <a:gd name="connsiteY5059" fmla="*/ 5408649 h 6507156"/>
              <a:gd name="connsiteX5060" fmla="*/ 7795046 w 9124939"/>
              <a:gd name="connsiteY5060" fmla="*/ 5410241 h 6507156"/>
              <a:gd name="connsiteX5061" fmla="*/ 7795046 w 9124939"/>
              <a:gd name="connsiteY5061" fmla="*/ 5413106 h 6507156"/>
              <a:gd name="connsiteX5062" fmla="*/ 7795046 w 9124939"/>
              <a:gd name="connsiteY5062" fmla="*/ 5415653 h 6507156"/>
              <a:gd name="connsiteX5063" fmla="*/ 7795664 w 9124939"/>
              <a:gd name="connsiteY5063" fmla="*/ 5417802 h 6507156"/>
              <a:gd name="connsiteX5064" fmla="*/ 7795664 w 9124939"/>
              <a:gd name="connsiteY5064" fmla="*/ 5417881 h 6507156"/>
              <a:gd name="connsiteX5065" fmla="*/ 7773587 w 9124939"/>
              <a:gd name="connsiteY5065" fmla="*/ 5417881 h 6507156"/>
              <a:gd name="connsiteX5066" fmla="*/ 7772946 w 9124939"/>
              <a:gd name="connsiteY5066" fmla="*/ 5419473 h 6507156"/>
              <a:gd name="connsiteX5067" fmla="*/ 7771254 w 9124939"/>
              <a:gd name="connsiteY5067" fmla="*/ 5423397 h 6507156"/>
              <a:gd name="connsiteX5068" fmla="*/ 7774388 w 9124939"/>
              <a:gd name="connsiteY5068" fmla="*/ 5411490 h 6507156"/>
              <a:gd name="connsiteX5069" fmla="*/ 7773753 w 9124939"/>
              <a:gd name="connsiteY5069" fmla="*/ 5402284 h 6507156"/>
              <a:gd name="connsiteX5070" fmla="*/ 7759145 w 9124939"/>
              <a:gd name="connsiteY5070" fmla="*/ 5389268 h 6507156"/>
              <a:gd name="connsiteX5071" fmla="*/ 7753747 w 9124939"/>
              <a:gd name="connsiteY5071" fmla="*/ 5379745 h 6507156"/>
              <a:gd name="connsiteX5072" fmla="*/ 7773753 w 9124939"/>
              <a:gd name="connsiteY5072" fmla="*/ 5360063 h 6507156"/>
              <a:gd name="connsiteX5073" fmla="*/ 7794077 w 9124939"/>
              <a:gd name="connsiteY5073" fmla="*/ 5343555 h 6507156"/>
              <a:gd name="connsiteX5074" fmla="*/ 7790266 w 9124939"/>
              <a:gd name="connsiteY5074" fmla="*/ 5329905 h 6507156"/>
              <a:gd name="connsiteX5075" fmla="*/ 7792489 w 9124939"/>
              <a:gd name="connsiteY5075" fmla="*/ 5321334 h 6507156"/>
              <a:gd name="connsiteX5076" fmla="*/ 7798840 w 9124939"/>
              <a:gd name="connsiteY5076" fmla="*/ 5333397 h 6507156"/>
              <a:gd name="connsiteX5077" fmla="*/ 7798840 w 9124939"/>
              <a:gd name="connsiteY5077" fmla="*/ 5323874 h 6507156"/>
              <a:gd name="connsiteX5078" fmla="*/ 7793124 w 9124939"/>
              <a:gd name="connsiteY5078" fmla="*/ 5307049 h 6507156"/>
              <a:gd name="connsiteX5079" fmla="*/ 7775023 w 9124939"/>
              <a:gd name="connsiteY5079" fmla="*/ 5298160 h 6507156"/>
              <a:gd name="connsiteX5080" fmla="*/ 7747713 w 9124939"/>
              <a:gd name="connsiteY5080" fmla="*/ 5297208 h 6507156"/>
              <a:gd name="connsiteX5081" fmla="*/ 7735011 w 9124939"/>
              <a:gd name="connsiteY5081" fmla="*/ 5299113 h 6507156"/>
              <a:gd name="connsiteX5082" fmla="*/ 7720086 w 9124939"/>
              <a:gd name="connsiteY5082" fmla="*/ 5301017 h 6507156"/>
              <a:gd name="connsiteX5083" fmla="*/ 7700398 w 9124939"/>
              <a:gd name="connsiteY5083" fmla="*/ 5283240 h 6507156"/>
              <a:gd name="connsiteX5084" fmla="*/ 7697540 w 9124939"/>
              <a:gd name="connsiteY5084" fmla="*/ 5270542 h 6507156"/>
              <a:gd name="connsiteX5085" fmla="*/ 7693730 w 9124939"/>
              <a:gd name="connsiteY5085" fmla="*/ 5251813 h 6507156"/>
              <a:gd name="connsiteX5086" fmla="*/ 7685473 w 9124939"/>
              <a:gd name="connsiteY5086" fmla="*/ 5245146 h 6507156"/>
              <a:gd name="connsiteX5087" fmla="*/ 7675629 w 9124939"/>
              <a:gd name="connsiteY5087" fmla="*/ 5255304 h 6507156"/>
              <a:gd name="connsiteX5088" fmla="*/ 7654353 w 9124939"/>
              <a:gd name="connsiteY5088" fmla="*/ 5259114 h 6507156"/>
              <a:gd name="connsiteX5089" fmla="*/ 7653718 w 9124939"/>
              <a:gd name="connsiteY5089" fmla="*/ 5248638 h 6507156"/>
              <a:gd name="connsiteX5090" fmla="*/ 7667690 w 9124939"/>
              <a:gd name="connsiteY5090" fmla="*/ 5227686 h 6507156"/>
              <a:gd name="connsiteX5091" fmla="*/ 7669596 w 9124939"/>
              <a:gd name="connsiteY5091" fmla="*/ 5209909 h 6507156"/>
              <a:gd name="connsiteX5092" fmla="*/ 7644191 w 9124939"/>
              <a:gd name="connsiteY5092" fmla="*/ 5169910 h 6507156"/>
              <a:gd name="connsiteX5093" fmla="*/ 7635935 w 9124939"/>
              <a:gd name="connsiteY5093" fmla="*/ 5148959 h 6507156"/>
              <a:gd name="connsiteX5094" fmla="*/ 7618787 w 9124939"/>
              <a:gd name="connsiteY5094" fmla="*/ 5131499 h 6507156"/>
              <a:gd name="connsiteX5095" fmla="*/ 7608625 w 9124939"/>
              <a:gd name="connsiteY5095" fmla="*/ 5103881 h 6507156"/>
              <a:gd name="connsiteX5096" fmla="*/ 7598146 w 9124939"/>
              <a:gd name="connsiteY5096" fmla="*/ 5101341 h 6507156"/>
              <a:gd name="connsiteX5097" fmla="*/ 7589572 w 9124939"/>
              <a:gd name="connsiteY5097" fmla="*/ 5106738 h 6507156"/>
              <a:gd name="connsiteX5098" fmla="*/ 7581316 w 9124939"/>
              <a:gd name="connsiteY5098" fmla="*/ 5103246 h 6507156"/>
              <a:gd name="connsiteX5099" fmla="*/ 7580363 w 9124939"/>
              <a:gd name="connsiteY5099" fmla="*/ 5092453 h 6507156"/>
              <a:gd name="connsiteX5100" fmla="*/ 7564803 w 9124939"/>
              <a:gd name="connsiteY5100" fmla="*/ 5079437 h 6507156"/>
              <a:gd name="connsiteX5101" fmla="*/ 7567344 w 9124939"/>
              <a:gd name="connsiteY5101" fmla="*/ 5060708 h 6507156"/>
              <a:gd name="connsiteX5102" fmla="*/ 7578458 w 9124939"/>
              <a:gd name="connsiteY5102" fmla="*/ 5056898 h 6507156"/>
              <a:gd name="connsiteX5103" fmla="*/ 7588937 w 9124939"/>
              <a:gd name="connsiteY5103" fmla="*/ 5048645 h 6507156"/>
              <a:gd name="connsiteX5104" fmla="*/ 7600369 w 9124939"/>
              <a:gd name="connsiteY5104" fmla="*/ 5057216 h 6507156"/>
              <a:gd name="connsiteX5105" fmla="*/ 7611801 w 9124939"/>
              <a:gd name="connsiteY5105" fmla="*/ 5054359 h 6507156"/>
              <a:gd name="connsiteX5106" fmla="*/ 7619422 w 9124939"/>
              <a:gd name="connsiteY5106" fmla="*/ 5059121 h 6507156"/>
              <a:gd name="connsiteX5107" fmla="*/ 7634347 w 9124939"/>
              <a:gd name="connsiteY5107" fmla="*/ 5061343 h 6507156"/>
              <a:gd name="connsiteX5108" fmla="*/ 7650860 w 9124939"/>
              <a:gd name="connsiteY5108" fmla="*/ 5064835 h 6507156"/>
              <a:gd name="connsiteX5109" fmla="*/ 7661974 w 9124939"/>
              <a:gd name="connsiteY5109" fmla="*/ 5060073 h 6507156"/>
              <a:gd name="connsiteX5110" fmla="*/ 7669278 w 9124939"/>
              <a:gd name="connsiteY5110" fmla="*/ 5050867 h 6507156"/>
              <a:gd name="connsiteX5111" fmla="*/ 7676264 w 9124939"/>
              <a:gd name="connsiteY5111" fmla="*/ 5061343 h 6507156"/>
              <a:gd name="connsiteX5112" fmla="*/ 7681980 w 9124939"/>
              <a:gd name="connsiteY5112" fmla="*/ 5059438 h 6507156"/>
              <a:gd name="connsiteX5113" fmla="*/ 7679757 w 9124939"/>
              <a:gd name="connsiteY5113" fmla="*/ 5051819 h 6507156"/>
              <a:gd name="connsiteX5114" fmla="*/ 7670548 w 9124939"/>
              <a:gd name="connsiteY5114" fmla="*/ 5045470 h 6507156"/>
              <a:gd name="connsiteX5115" fmla="*/ 7663244 w 9124939"/>
              <a:gd name="connsiteY5115" fmla="*/ 5044200 h 6507156"/>
              <a:gd name="connsiteX5116" fmla="*/ 7657846 w 9124939"/>
              <a:gd name="connsiteY5116" fmla="*/ 5039756 h 6507156"/>
              <a:gd name="connsiteX5117" fmla="*/ 7658164 w 9124939"/>
              <a:gd name="connsiteY5117" fmla="*/ 5029280 h 6507156"/>
              <a:gd name="connsiteX5118" fmla="*/ 7663562 w 9124939"/>
              <a:gd name="connsiteY5118" fmla="*/ 5023249 h 6507156"/>
              <a:gd name="connsiteX5119" fmla="*/ 7667373 w 9124939"/>
              <a:gd name="connsiteY5119" fmla="*/ 5005154 h 6507156"/>
              <a:gd name="connsiteX5120" fmla="*/ 7661022 w 9124939"/>
              <a:gd name="connsiteY5120" fmla="*/ 4997853 h 6507156"/>
              <a:gd name="connsiteX5121" fmla="*/ 7662609 w 9124939"/>
              <a:gd name="connsiteY5121" fmla="*/ 4986107 h 6507156"/>
              <a:gd name="connsiteX5122" fmla="*/ 7676582 w 9124939"/>
              <a:gd name="connsiteY5122" fmla="*/ 4971822 h 6507156"/>
              <a:gd name="connsiteX5123" fmla="*/ 7694682 w 9124939"/>
              <a:gd name="connsiteY5123" fmla="*/ 4968012 h 6507156"/>
              <a:gd name="connsiteX5124" fmla="*/ 7692459 w 9124939"/>
              <a:gd name="connsiteY5124" fmla="*/ 4973409 h 6507156"/>
              <a:gd name="connsiteX5125" fmla="*/ 7696587 w 9124939"/>
              <a:gd name="connsiteY5125" fmla="*/ 4979758 h 6507156"/>
              <a:gd name="connsiteX5126" fmla="*/ 7708337 w 9124939"/>
              <a:gd name="connsiteY5126" fmla="*/ 4984202 h 6507156"/>
              <a:gd name="connsiteX5127" fmla="*/ 7715958 w 9124939"/>
              <a:gd name="connsiteY5127" fmla="*/ 4974679 h 6507156"/>
              <a:gd name="connsiteX5128" fmla="*/ 7715958 w 9124939"/>
              <a:gd name="connsiteY5128" fmla="*/ 4962298 h 6507156"/>
              <a:gd name="connsiteX5129" fmla="*/ 7720721 w 9124939"/>
              <a:gd name="connsiteY5129" fmla="*/ 4948648 h 6507156"/>
              <a:gd name="connsiteX5130" fmla="*/ 7731201 w 9124939"/>
              <a:gd name="connsiteY5130" fmla="*/ 4948013 h 6507156"/>
              <a:gd name="connsiteX5131" fmla="*/ 7731201 w 9124939"/>
              <a:gd name="connsiteY5131" fmla="*/ 4958489 h 6507156"/>
              <a:gd name="connsiteX5132" fmla="*/ 7737234 w 9124939"/>
              <a:gd name="connsiteY5132" fmla="*/ 4966108 h 6507156"/>
              <a:gd name="connsiteX5133" fmla="*/ 7742633 w 9124939"/>
              <a:gd name="connsiteY5133" fmla="*/ 4961981 h 6507156"/>
              <a:gd name="connsiteX5134" fmla="*/ 7744855 w 9124939"/>
              <a:gd name="connsiteY5134" fmla="*/ 4948331 h 6507156"/>
              <a:gd name="connsiteX5135" fmla="*/ 7755970 w 9124939"/>
              <a:gd name="connsiteY5135" fmla="*/ 4943251 h 6507156"/>
              <a:gd name="connsiteX5136" fmla="*/ 7771530 w 9124939"/>
              <a:gd name="connsiteY5136" fmla="*/ 4949918 h 6507156"/>
              <a:gd name="connsiteX5137" fmla="*/ 7788361 w 9124939"/>
              <a:gd name="connsiteY5137" fmla="*/ 4942934 h 6507156"/>
              <a:gd name="connsiteX5138" fmla="*/ 7802333 w 9124939"/>
              <a:gd name="connsiteY5138" fmla="*/ 4941347 h 6507156"/>
              <a:gd name="connsiteX5139" fmla="*/ 7815035 w 9124939"/>
              <a:gd name="connsiteY5139" fmla="*/ 4945791 h 6507156"/>
              <a:gd name="connsiteX5140" fmla="*/ 7817893 w 9124939"/>
              <a:gd name="connsiteY5140" fmla="*/ 4951188 h 6507156"/>
              <a:gd name="connsiteX5141" fmla="*/ 7822021 w 9124939"/>
              <a:gd name="connsiteY5141" fmla="*/ 4960076 h 6507156"/>
              <a:gd name="connsiteX5142" fmla="*/ 7822974 w 9124939"/>
              <a:gd name="connsiteY5142" fmla="*/ 4961029 h 6507156"/>
              <a:gd name="connsiteX5143" fmla="*/ 7824244 w 9124939"/>
              <a:gd name="connsiteY5143" fmla="*/ 4961981 h 6507156"/>
              <a:gd name="connsiteX5144" fmla="*/ 7825514 w 9124939"/>
              <a:gd name="connsiteY5144" fmla="*/ 4962298 h 6507156"/>
              <a:gd name="connsiteX5145" fmla="*/ 7827102 w 9124939"/>
              <a:gd name="connsiteY5145" fmla="*/ 4962298 h 6507156"/>
              <a:gd name="connsiteX5146" fmla="*/ 7829642 w 9124939"/>
              <a:gd name="connsiteY5146" fmla="*/ 4962298 h 6507156"/>
              <a:gd name="connsiteX5147" fmla="*/ 7830595 w 9124939"/>
              <a:gd name="connsiteY5147" fmla="*/ 4961981 h 6507156"/>
              <a:gd name="connsiteX5148" fmla="*/ 7832500 w 9124939"/>
              <a:gd name="connsiteY5148" fmla="*/ 4972774 h 6507156"/>
              <a:gd name="connsiteX5149" fmla="*/ 7839487 w 9124939"/>
              <a:gd name="connsiteY5149" fmla="*/ 4984202 h 6507156"/>
              <a:gd name="connsiteX5150" fmla="*/ 7845203 w 9124939"/>
              <a:gd name="connsiteY5150" fmla="*/ 4968647 h 6507156"/>
              <a:gd name="connsiteX5151" fmla="*/ 7835994 w 9124939"/>
              <a:gd name="connsiteY5151" fmla="*/ 4960394 h 6507156"/>
              <a:gd name="connsiteX5152" fmla="*/ 7836946 w 9124939"/>
              <a:gd name="connsiteY5152" fmla="*/ 4951823 h 6507156"/>
              <a:gd name="connsiteX5153" fmla="*/ 7828690 w 9124939"/>
              <a:gd name="connsiteY5153" fmla="*/ 4943886 h 6507156"/>
              <a:gd name="connsiteX5154" fmla="*/ 7822974 w 9124939"/>
              <a:gd name="connsiteY5154" fmla="*/ 4930236 h 6507156"/>
              <a:gd name="connsiteX5155" fmla="*/ 7826467 w 9124939"/>
              <a:gd name="connsiteY5155" fmla="*/ 4920078 h 6507156"/>
              <a:gd name="connsiteX5156" fmla="*/ 7835994 w 9124939"/>
              <a:gd name="connsiteY5156" fmla="*/ 4913729 h 6507156"/>
              <a:gd name="connsiteX5157" fmla="*/ 7848378 w 9124939"/>
              <a:gd name="connsiteY5157" fmla="*/ 4882618 h 6507156"/>
              <a:gd name="connsiteX5158" fmla="*/ 7860763 w 9124939"/>
              <a:gd name="connsiteY5158" fmla="*/ 4859445 h 6507156"/>
              <a:gd name="connsiteX5159" fmla="*/ 7873147 w 9124939"/>
              <a:gd name="connsiteY5159" fmla="*/ 4832461 h 6507156"/>
              <a:gd name="connsiteX5160" fmla="*/ 7868066 w 9124939"/>
              <a:gd name="connsiteY5160" fmla="*/ 4821986 h 6507156"/>
              <a:gd name="connsiteX5161" fmla="*/ 7871242 w 9124939"/>
              <a:gd name="connsiteY5161" fmla="*/ 4812462 h 6507156"/>
              <a:gd name="connsiteX5162" fmla="*/ 7876640 w 9124939"/>
              <a:gd name="connsiteY5162" fmla="*/ 4814684 h 6507156"/>
              <a:gd name="connsiteX5163" fmla="*/ 7876005 w 9124939"/>
              <a:gd name="connsiteY5163" fmla="*/ 4805161 h 6507156"/>
              <a:gd name="connsiteX5164" fmla="*/ 7856952 w 9124939"/>
              <a:gd name="connsiteY5164" fmla="*/ 4768971 h 6507156"/>
              <a:gd name="connsiteX5165" fmla="*/ 7850918 w 9124939"/>
              <a:gd name="connsiteY5165" fmla="*/ 4751829 h 6507156"/>
              <a:gd name="connsiteX5166" fmla="*/ 7827102 w 9124939"/>
              <a:gd name="connsiteY5166" fmla="*/ 4725798 h 6507156"/>
              <a:gd name="connsiteX5167" fmla="*/ 7809954 w 9124939"/>
              <a:gd name="connsiteY5167" fmla="*/ 4731830 h 6507156"/>
              <a:gd name="connsiteX5168" fmla="*/ 7797252 w 9124939"/>
              <a:gd name="connsiteY5168" fmla="*/ 4728338 h 6507156"/>
              <a:gd name="connsiteX5169" fmla="*/ 7796617 w 9124939"/>
              <a:gd name="connsiteY5169" fmla="*/ 4714370 h 6507156"/>
              <a:gd name="connsiteX5170" fmla="*/ 7770578 w 9124939"/>
              <a:gd name="connsiteY5170" fmla="*/ 4709926 h 6507156"/>
              <a:gd name="connsiteX5171" fmla="*/ 7755335 w 9124939"/>
              <a:gd name="connsiteY5171" fmla="*/ 4718814 h 6507156"/>
              <a:gd name="connsiteX5172" fmla="*/ 7736282 w 9124939"/>
              <a:gd name="connsiteY5172" fmla="*/ 4728973 h 6507156"/>
              <a:gd name="connsiteX5173" fmla="*/ 7724215 w 9124939"/>
              <a:gd name="connsiteY5173" fmla="*/ 4734052 h 6507156"/>
              <a:gd name="connsiteX5174" fmla="*/ 7716911 w 9124939"/>
              <a:gd name="connsiteY5174" fmla="*/ 4728338 h 6507156"/>
              <a:gd name="connsiteX5175" fmla="*/ 7706432 w 9124939"/>
              <a:gd name="connsiteY5175" fmla="*/ 4727068 h 6507156"/>
              <a:gd name="connsiteX5176" fmla="*/ 7708972 w 9124939"/>
              <a:gd name="connsiteY5176" fmla="*/ 4712465 h 6507156"/>
              <a:gd name="connsiteX5177" fmla="*/ 7701351 w 9124939"/>
              <a:gd name="connsiteY5177" fmla="*/ 4708021 h 6507156"/>
              <a:gd name="connsiteX5178" fmla="*/ 7687061 w 9124939"/>
              <a:gd name="connsiteY5178" fmla="*/ 4706434 h 6507156"/>
              <a:gd name="connsiteX5179" fmla="*/ 7656258 w 9124939"/>
              <a:gd name="connsiteY5179" fmla="*/ 4707704 h 6507156"/>
              <a:gd name="connsiteX5180" fmla="*/ 7634982 w 9124939"/>
              <a:gd name="connsiteY5180" fmla="*/ 4704212 h 6507156"/>
              <a:gd name="connsiteX5181" fmla="*/ 7621010 w 9124939"/>
              <a:gd name="connsiteY5181" fmla="*/ 4712465 h 6507156"/>
              <a:gd name="connsiteX5182" fmla="*/ 7594971 w 9124939"/>
              <a:gd name="connsiteY5182" fmla="*/ 4733735 h 6507156"/>
              <a:gd name="connsiteX5183" fmla="*/ 7576553 w 9124939"/>
              <a:gd name="connsiteY5183" fmla="*/ 4749290 h 6507156"/>
              <a:gd name="connsiteX5184" fmla="*/ 7576235 w 9124939"/>
              <a:gd name="connsiteY5184" fmla="*/ 4761670 h 6507156"/>
              <a:gd name="connsiteX5185" fmla="*/ 7559087 w 9124939"/>
              <a:gd name="connsiteY5185" fmla="*/ 4771829 h 6507156"/>
              <a:gd name="connsiteX5186" fmla="*/ 7552736 w 9124939"/>
              <a:gd name="connsiteY5186" fmla="*/ 4768654 h 6507156"/>
              <a:gd name="connsiteX5187" fmla="*/ 7542257 w 9124939"/>
              <a:gd name="connsiteY5187" fmla="*/ 4768337 h 6507156"/>
              <a:gd name="connsiteX5188" fmla="*/ 7532730 w 9124939"/>
              <a:gd name="connsiteY5188" fmla="*/ 4772146 h 6507156"/>
              <a:gd name="connsiteX5189" fmla="*/ 7524156 w 9124939"/>
              <a:gd name="connsiteY5189" fmla="*/ 4769606 h 6507156"/>
              <a:gd name="connsiteX5190" fmla="*/ 7499705 w 9124939"/>
              <a:gd name="connsiteY5190" fmla="*/ 4775320 h 6507156"/>
              <a:gd name="connsiteX5191" fmla="*/ 7492401 w 9124939"/>
              <a:gd name="connsiteY5191" fmla="*/ 4772146 h 6507156"/>
              <a:gd name="connsiteX5192" fmla="*/ 7476524 w 9124939"/>
              <a:gd name="connsiteY5192" fmla="*/ 4777225 h 6507156"/>
              <a:gd name="connsiteX5193" fmla="*/ 7458106 w 9124939"/>
              <a:gd name="connsiteY5193" fmla="*/ 4790241 h 6507156"/>
              <a:gd name="connsiteX5194" fmla="*/ 7452707 w 9124939"/>
              <a:gd name="connsiteY5194" fmla="*/ 4787066 h 6507156"/>
              <a:gd name="connsiteX5195" fmla="*/ 7442228 w 9124939"/>
              <a:gd name="connsiteY5195" fmla="*/ 4793098 h 6507156"/>
              <a:gd name="connsiteX5196" fmla="*/ 7455565 w 9124939"/>
              <a:gd name="connsiteY5196" fmla="*/ 4802939 h 6507156"/>
              <a:gd name="connsiteX5197" fmla="*/ 7452390 w 9124939"/>
              <a:gd name="connsiteY5197" fmla="*/ 4811192 h 6507156"/>
              <a:gd name="connsiteX5198" fmla="*/ 7441593 w 9124939"/>
              <a:gd name="connsiteY5198" fmla="*/ 4802621 h 6507156"/>
              <a:gd name="connsiteX5199" fmla="*/ 7436512 w 9124939"/>
              <a:gd name="connsiteY5199" fmla="*/ 4802304 h 6507156"/>
              <a:gd name="connsiteX5200" fmla="*/ 7441593 w 9124939"/>
              <a:gd name="connsiteY5200" fmla="*/ 4812780 h 6507156"/>
              <a:gd name="connsiteX5201" fmla="*/ 7442521 w 9124939"/>
              <a:gd name="connsiteY5201" fmla="*/ 4825159 h 6507156"/>
              <a:gd name="connsiteX5202" fmla="*/ 7442537 w 9124939"/>
              <a:gd name="connsiteY5202" fmla="*/ 4825167 h 6507156"/>
              <a:gd name="connsiteX5203" fmla="*/ 7442523 w 9124939"/>
              <a:gd name="connsiteY5203" fmla="*/ 4825183 h 6507156"/>
              <a:gd name="connsiteX5204" fmla="*/ 7442545 w 9124939"/>
              <a:gd name="connsiteY5204" fmla="*/ 4825478 h 6507156"/>
              <a:gd name="connsiteX5205" fmla="*/ 7442355 w 9124939"/>
              <a:gd name="connsiteY5205" fmla="*/ 4825375 h 6507156"/>
              <a:gd name="connsiteX5206" fmla="*/ 7435869 w 9124939"/>
              <a:gd name="connsiteY5206" fmla="*/ 4832786 h 6507156"/>
              <a:gd name="connsiteX5207" fmla="*/ 7424119 w 9124939"/>
              <a:gd name="connsiteY5207" fmla="*/ 4831199 h 6507156"/>
              <a:gd name="connsiteX5208" fmla="*/ 7417768 w 9124939"/>
              <a:gd name="connsiteY5208" fmla="*/ 4839452 h 6507156"/>
              <a:gd name="connsiteX5209" fmla="*/ 7410147 w 9124939"/>
              <a:gd name="connsiteY5209" fmla="*/ 4840405 h 6507156"/>
              <a:gd name="connsiteX5210" fmla="*/ 7411735 w 9124939"/>
              <a:gd name="connsiteY5210" fmla="*/ 4830881 h 6507156"/>
              <a:gd name="connsiteX5211" fmla="*/ 7399668 w 9124939"/>
              <a:gd name="connsiteY5211" fmla="*/ 4835960 h 6507156"/>
              <a:gd name="connsiteX5212" fmla="*/ 7394904 w 9124939"/>
              <a:gd name="connsiteY5212" fmla="*/ 4848341 h 6507156"/>
              <a:gd name="connsiteX5213" fmla="*/ 7389823 w 9124939"/>
              <a:gd name="connsiteY5213" fmla="*/ 4850245 h 6507156"/>
              <a:gd name="connsiteX5214" fmla="*/ 7392999 w 9124939"/>
              <a:gd name="connsiteY5214" fmla="*/ 4859769 h 6507156"/>
              <a:gd name="connsiteX5215" fmla="*/ 7389506 w 9124939"/>
              <a:gd name="connsiteY5215" fmla="*/ 4871514 h 6507156"/>
              <a:gd name="connsiteX5216" fmla="*/ 7377756 w 9124939"/>
              <a:gd name="connsiteY5216" fmla="*/ 4868974 h 6507156"/>
              <a:gd name="connsiteX5217" fmla="*/ 7374581 w 9124939"/>
              <a:gd name="connsiteY5217" fmla="*/ 4873101 h 6507156"/>
              <a:gd name="connsiteX5218" fmla="*/ 7377439 w 9124939"/>
              <a:gd name="connsiteY5218" fmla="*/ 4882624 h 6507156"/>
              <a:gd name="connsiteX5219" fmla="*/ 7369818 w 9124939"/>
              <a:gd name="connsiteY5219" fmla="*/ 4886751 h 6507156"/>
              <a:gd name="connsiteX5220" fmla="*/ 7356163 w 9124939"/>
              <a:gd name="connsiteY5220" fmla="*/ 4884211 h 6507156"/>
              <a:gd name="connsiteX5221" fmla="*/ 7346636 w 9124939"/>
              <a:gd name="connsiteY5221" fmla="*/ 4879767 h 6507156"/>
              <a:gd name="connsiteX5222" fmla="*/ 7332029 w 9124939"/>
              <a:gd name="connsiteY5222" fmla="*/ 4867705 h 6507156"/>
              <a:gd name="connsiteX5223" fmla="*/ 7323455 w 9124939"/>
              <a:gd name="connsiteY5223" fmla="*/ 4868657 h 6507156"/>
              <a:gd name="connsiteX5224" fmla="*/ 7327900 w 9124939"/>
              <a:gd name="connsiteY5224" fmla="*/ 4878180 h 6507156"/>
              <a:gd name="connsiteX5225" fmla="*/ 7334887 w 9124939"/>
              <a:gd name="connsiteY5225" fmla="*/ 4881354 h 6507156"/>
              <a:gd name="connsiteX5226" fmla="*/ 7329488 w 9124939"/>
              <a:gd name="connsiteY5226" fmla="*/ 4892147 h 6507156"/>
              <a:gd name="connsiteX5227" fmla="*/ 7315833 w 9124939"/>
              <a:gd name="connsiteY5227" fmla="*/ 4891830 h 6507156"/>
              <a:gd name="connsiteX5228" fmla="*/ 7308212 w 9124939"/>
              <a:gd name="connsiteY5228" fmla="*/ 4886116 h 6507156"/>
              <a:gd name="connsiteX5229" fmla="*/ 7304084 w 9124939"/>
              <a:gd name="connsiteY5229" fmla="*/ 4894687 h 6507156"/>
              <a:gd name="connsiteX5230" fmla="*/ 7316469 w 9124939"/>
              <a:gd name="connsiteY5230" fmla="*/ 4902306 h 6507156"/>
              <a:gd name="connsiteX5231" fmla="*/ 7309800 w 9124939"/>
              <a:gd name="connsiteY5231" fmla="*/ 4911511 h 6507156"/>
              <a:gd name="connsiteX5232" fmla="*/ 7304401 w 9124939"/>
              <a:gd name="connsiteY5232" fmla="*/ 4914686 h 6507156"/>
              <a:gd name="connsiteX5233" fmla="*/ 7307577 w 9124939"/>
              <a:gd name="connsiteY5233" fmla="*/ 4923257 h 6507156"/>
              <a:gd name="connsiteX5234" fmla="*/ 7298368 w 9124939"/>
              <a:gd name="connsiteY5234" fmla="*/ 4939764 h 6507156"/>
              <a:gd name="connsiteX5235" fmla="*/ 7294557 w 9124939"/>
              <a:gd name="connsiteY5235" fmla="*/ 4934050 h 6507156"/>
              <a:gd name="connsiteX5236" fmla="*/ 7289476 w 9124939"/>
              <a:gd name="connsiteY5236" fmla="*/ 4914051 h 6507156"/>
              <a:gd name="connsiteX5237" fmla="*/ 7281220 w 9124939"/>
              <a:gd name="connsiteY5237" fmla="*/ 4923574 h 6507156"/>
              <a:gd name="connsiteX5238" fmla="*/ 7272964 w 9124939"/>
              <a:gd name="connsiteY5238" fmla="*/ 4942303 h 6507156"/>
              <a:gd name="connsiteX5239" fmla="*/ 7285348 w 9124939"/>
              <a:gd name="connsiteY5239" fmla="*/ 4965794 h 6507156"/>
              <a:gd name="connsiteX5240" fmla="*/ 7284078 w 9124939"/>
              <a:gd name="connsiteY5240" fmla="*/ 4977222 h 6507156"/>
              <a:gd name="connsiteX5241" fmla="*/ 7272011 w 9124939"/>
              <a:gd name="connsiteY5241" fmla="*/ 4986427 h 6507156"/>
              <a:gd name="connsiteX5242" fmla="*/ 7272329 w 9124939"/>
              <a:gd name="connsiteY5242" fmla="*/ 4975952 h 6507156"/>
              <a:gd name="connsiteX5243" fmla="*/ 7270106 w 9124939"/>
              <a:gd name="connsiteY5243" fmla="*/ 4971508 h 6507156"/>
              <a:gd name="connsiteX5244" fmla="*/ 7254228 w 9124939"/>
              <a:gd name="connsiteY5244" fmla="*/ 4979761 h 6507156"/>
              <a:gd name="connsiteX5245" fmla="*/ 7252640 w 9124939"/>
              <a:gd name="connsiteY5245" fmla="*/ 4988967 h 6507156"/>
              <a:gd name="connsiteX5246" fmla="*/ 7252323 w 9124939"/>
              <a:gd name="connsiteY5246" fmla="*/ 4995951 h 6507156"/>
              <a:gd name="connsiteX5247" fmla="*/ 7252323 w 9124939"/>
              <a:gd name="connsiteY5247" fmla="*/ 4998808 h 6507156"/>
              <a:gd name="connsiteX5248" fmla="*/ 7252323 w 9124939"/>
              <a:gd name="connsiteY5248" fmla="*/ 5000712 h 6507156"/>
              <a:gd name="connsiteX5249" fmla="*/ 7255498 w 9124939"/>
              <a:gd name="connsiteY5249" fmla="*/ 5009283 h 6507156"/>
              <a:gd name="connsiteX5250" fmla="*/ 7247877 w 9124939"/>
              <a:gd name="connsiteY5250" fmla="*/ 5018489 h 6507156"/>
              <a:gd name="connsiteX5251" fmla="*/ 7235175 w 9124939"/>
              <a:gd name="connsiteY5251" fmla="*/ 5025473 h 6507156"/>
              <a:gd name="connsiteX5252" fmla="*/ 7229459 w 9124939"/>
              <a:gd name="connsiteY5252" fmla="*/ 5040392 h 6507156"/>
              <a:gd name="connsiteX5253" fmla="*/ 7216122 w 9124939"/>
              <a:gd name="connsiteY5253" fmla="*/ 5055629 h 6507156"/>
              <a:gd name="connsiteX5254" fmla="*/ 7223743 w 9124939"/>
              <a:gd name="connsiteY5254" fmla="*/ 5086104 h 6507156"/>
              <a:gd name="connsiteX5255" fmla="*/ 7230729 w 9124939"/>
              <a:gd name="connsiteY5255" fmla="*/ 5100389 h 6507156"/>
              <a:gd name="connsiteX5256" fmla="*/ 7242478 w 9124939"/>
              <a:gd name="connsiteY5256" fmla="*/ 5098167 h 6507156"/>
              <a:gd name="connsiteX5257" fmla="*/ 7248194 w 9124939"/>
              <a:gd name="connsiteY5257" fmla="*/ 5088961 h 6507156"/>
              <a:gd name="connsiteX5258" fmla="*/ 7264707 w 9124939"/>
              <a:gd name="connsiteY5258" fmla="*/ 5092770 h 6507156"/>
              <a:gd name="connsiteX5259" fmla="*/ 7269471 w 9124939"/>
              <a:gd name="connsiteY5259" fmla="*/ 5121340 h 6507156"/>
              <a:gd name="connsiteX5260" fmla="*/ 7271058 w 9124939"/>
              <a:gd name="connsiteY5260" fmla="*/ 5131815 h 6507156"/>
              <a:gd name="connsiteX5261" fmla="*/ 7284078 w 9124939"/>
              <a:gd name="connsiteY5261" fmla="*/ 5141656 h 6507156"/>
              <a:gd name="connsiteX5262" fmla="*/ 7288206 w 9124939"/>
              <a:gd name="connsiteY5262" fmla="*/ 5141656 h 6507156"/>
              <a:gd name="connsiteX5263" fmla="*/ 7291064 w 9124939"/>
              <a:gd name="connsiteY5263" fmla="*/ 5151179 h 6507156"/>
              <a:gd name="connsiteX5264" fmla="*/ 7284396 w 9124939"/>
              <a:gd name="connsiteY5264" fmla="*/ 5165781 h 6507156"/>
              <a:gd name="connsiteX5265" fmla="*/ 7282490 w 9124939"/>
              <a:gd name="connsiteY5265" fmla="*/ 5190224 h 6507156"/>
              <a:gd name="connsiteX5266" fmla="*/ 7288841 w 9124939"/>
              <a:gd name="connsiteY5266" fmla="*/ 5194351 h 6507156"/>
              <a:gd name="connsiteX5267" fmla="*/ 7299956 w 9124939"/>
              <a:gd name="connsiteY5267" fmla="*/ 5175622 h 6507156"/>
              <a:gd name="connsiteX5268" fmla="*/ 7306624 w 9124939"/>
              <a:gd name="connsiteY5268" fmla="*/ 5163242 h 6507156"/>
              <a:gd name="connsiteX5269" fmla="*/ 7307895 w 9124939"/>
              <a:gd name="connsiteY5269" fmla="*/ 5151814 h 6507156"/>
              <a:gd name="connsiteX5270" fmla="*/ 7312023 w 9124939"/>
              <a:gd name="connsiteY5270" fmla="*/ 5165464 h 6507156"/>
              <a:gd name="connsiteX5271" fmla="*/ 7305989 w 9124939"/>
              <a:gd name="connsiteY5271" fmla="*/ 5188320 h 6507156"/>
              <a:gd name="connsiteX5272" fmla="*/ 7298050 w 9124939"/>
              <a:gd name="connsiteY5272" fmla="*/ 5203874 h 6507156"/>
              <a:gd name="connsiteX5273" fmla="*/ 7299956 w 9124939"/>
              <a:gd name="connsiteY5273" fmla="*/ 5216889 h 6507156"/>
              <a:gd name="connsiteX5274" fmla="*/ 7306624 w 9124939"/>
              <a:gd name="connsiteY5274" fmla="*/ 5207684 h 6507156"/>
              <a:gd name="connsiteX5275" fmla="*/ 7307259 w 9124939"/>
              <a:gd name="connsiteY5275" fmla="*/ 5220381 h 6507156"/>
              <a:gd name="connsiteX5276" fmla="*/ 7297415 w 9124939"/>
              <a:gd name="connsiteY5276" fmla="*/ 5231492 h 6507156"/>
              <a:gd name="connsiteX5277" fmla="*/ 7291699 w 9124939"/>
              <a:gd name="connsiteY5277" fmla="*/ 5246094 h 6507156"/>
              <a:gd name="connsiteX5278" fmla="*/ 7296780 w 9124939"/>
              <a:gd name="connsiteY5278" fmla="*/ 5263236 h 6507156"/>
              <a:gd name="connsiteX5279" fmla="*/ 7329488 w 9124939"/>
              <a:gd name="connsiteY5279" fmla="*/ 5295615 h 6507156"/>
              <a:gd name="connsiteX5280" fmla="*/ 7343143 w 9124939"/>
              <a:gd name="connsiteY5280" fmla="*/ 5313074 h 6507156"/>
              <a:gd name="connsiteX5281" fmla="*/ 7353940 w 9124939"/>
              <a:gd name="connsiteY5281" fmla="*/ 5336247 h 6507156"/>
              <a:gd name="connsiteX5282" fmla="*/ 7369500 w 9124939"/>
              <a:gd name="connsiteY5282" fmla="*/ 5386085 h 6507156"/>
              <a:gd name="connsiteX5283" fmla="*/ 7385060 w 9124939"/>
              <a:gd name="connsiteY5283" fmla="*/ 5398149 h 6507156"/>
              <a:gd name="connsiteX5284" fmla="*/ 7397762 w 9124939"/>
              <a:gd name="connsiteY5284" fmla="*/ 5409894 h 6507156"/>
              <a:gd name="connsiteX5285" fmla="*/ 7391000 w 9124939"/>
              <a:gd name="connsiteY5285" fmla="*/ 5422770 h 6507156"/>
              <a:gd name="connsiteX5286" fmla="*/ 7391258 w 9124939"/>
              <a:gd name="connsiteY5286" fmla="*/ 5422857 h 6507156"/>
              <a:gd name="connsiteX5287" fmla="*/ 7397738 w 9124939"/>
              <a:gd name="connsiteY5287" fmla="*/ 5410514 h 6507156"/>
              <a:gd name="connsiteX5288" fmla="*/ 7420281 w 9124939"/>
              <a:gd name="connsiteY5288" fmla="*/ 5430199 h 6507156"/>
              <a:gd name="connsiteX5289" fmla="*/ 7437108 w 9124939"/>
              <a:gd name="connsiteY5289" fmla="*/ 5439089 h 6507156"/>
              <a:gd name="connsiteX5290" fmla="*/ 7451396 w 9124939"/>
              <a:gd name="connsiteY5290" fmla="*/ 5460679 h 6507156"/>
              <a:gd name="connsiteX5291" fmla="*/ 7459968 w 9124939"/>
              <a:gd name="connsiteY5291" fmla="*/ 5491477 h 6507156"/>
              <a:gd name="connsiteX5292" fmla="*/ 7467588 w 9124939"/>
              <a:gd name="connsiteY5292" fmla="*/ 5528624 h 6507156"/>
              <a:gd name="connsiteX5293" fmla="*/ 7489496 w 9124939"/>
              <a:gd name="connsiteY5293" fmla="*/ 5541642 h 6507156"/>
              <a:gd name="connsiteX5294" fmla="*/ 7506323 w 9124939"/>
              <a:gd name="connsiteY5294" fmla="*/ 5570852 h 6507156"/>
              <a:gd name="connsiteX5295" fmla="*/ 7516801 w 9124939"/>
              <a:gd name="connsiteY5295" fmla="*/ 5586727 h 6507156"/>
              <a:gd name="connsiteX5296" fmla="*/ 7524103 w 9124939"/>
              <a:gd name="connsiteY5296" fmla="*/ 5587044 h 6507156"/>
              <a:gd name="connsiteX5297" fmla="*/ 7539978 w 9124939"/>
              <a:gd name="connsiteY5297" fmla="*/ 5581964 h 6507156"/>
              <a:gd name="connsiteX5298" fmla="*/ 7560933 w 9124939"/>
              <a:gd name="connsiteY5298" fmla="*/ 5599427 h 6507156"/>
              <a:gd name="connsiteX5299" fmla="*/ 7565061 w 9124939"/>
              <a:gd name="connsiteY5299" fmla="*/ 5602602 h 6507156"/>
              <a:gd name="connsiteX5300" fmla="*/ 7577126 w 9124939"/>
              <a:gd name="connsiteY5300" fmla="*/ 5625144 h 6507156"/>
              <a:gd name="connsiteX5301" fmla="*/ 7574586 w 9124939"/>
              <a:gd name="connsiteY5301" fmla="*/ 5630542 h 6507156"/>
              <a:gd name="connsiteX5302" fmla="*/ 7568871 w 9124939"/>
              <a:gd name="connsiteY5302" fmla="*/ 5630224 h 6507156"/>
              <a:gd name="connsiteX5303" fmla="*/ 7570776 w 9124939"/>
              <a:gd name="connsiteY5303" fmla="*/ 5621652 h 6507156"/>
              <a:gd name="connsiteX5304" fmla="*/ 7561568 w 9124939"/>
              <a:gd name="connsiteY5304" fmla="*/ 5613079 h 6507156"/>
              <a:gd name="connsiteX5305" fmla="*/ 7546646 w 9124939"/>
              <a:gd name="connsiteY5305" fmla="*/ 5610857 h 6507156"/>
              <a:gd name="connsiteX5306" fmla="*/ 7538708 w 9124939"/>
              <a:gd name="connsiteY5306" fmla="*/ 5605142 h 6507156"/>
              <a:gd name="connsiteX5307" fmla="*/ 7517436 w 9124939"/>
              <a:gd name="connsiteY5307" fmla="*/ 5607999 h 6507156"/>
              <a:gd name="connsiteX5308" fmla="*/ 7505371 w 9124939"/>
              <a:gd name="connsiteY5308" fmla="*/ 5620382 h 6507156"/>
              <a:gd name="connsiteX5309" fmla="*/ 7500926 w 9124939"/>
              <a:gd name="connsiteY5309" fmla="*/ 5630542 h 6507156"/>
              <a:gd name="connsiteX5310" fmla="*/ 7482193 w 9124939"/>
              <a:gd name="connsiteY5310" fmla="*/ 5661657 h 6507156"/>
              <a:gd name="connsiteX5311" fmla="*/ 7478066 w 9124939"/>
              <a:gd name="connsiteY5311" fmla="*/ 5690867 h 6507156"/>
              <a:gd name="connsiteX5312" fmla="*/ 7484733 w 9124939"/>
              <a:gd name="connsiteY5312" fmla="*/ 5709282 h 6507156"/>
              <a:gd name="connsiteX5313" fmla="*/ 7481558 w 9124939"/>
              <a:gd name="connsiteY5313" fmla="*/ 5718489 h 6507156"/>
              <a:gd name="connsiteX5314" fmla="*/ 7475208 w 9124939"/>
              <a:gd name="connsiteY5314" fmla="*/ 5710234 h 6507156"/>
              <a:gd name="connsiteX5315" fmla="*/ 7472033 w 9124939"/>
              <a:gd name="connsiteY5315" fmla="*/ 5716267 h 6507156"/>
              <a:gd name="connsiteX5316" fmla="*/ 7461238 w 9124939"/>
              <a:gd name="connsiteY5316" fmla="*/ 5731824 h 6507156"/>
              <a:gd name="connsiteX5317" fmla="*/ 7468541 w 9124939"/>
              <a:gd name="connsiteY5317" fmla="*/ 5766749 h 6507156"/>
              <a:gd name="connsiteX5318" fmla="*/ 7465683 w 9124939"/>
              <a:gd name="connsiteY5318" fmla="*/ 5791197 h 6507156"/>
              <a:gd name="connsiteX5319" fmla="*/ 7452348 w 9124939"/>
              <a:gd name="connsiteY5319" fmla="*/ 5784529 h 6507156"/>
              <a:gd name="connsiteX5320" fmla="*/ 7452666 w 9124939"/>
              <a:gd name="connsiteY5320" fmla="*/ 5767384 h 6507156"/>
              <a:gd name="connsiteX5321" fmla="*/ 7442506 w 9124939"/>
              <a:gd name="connsiteY5321" fmla="*/ 5768019 h 6507156"/>
              <a:gd name="connsiteX5322" fmla="*/ 7442823 w 9124939"/>
              <a:gd name="connsiteY5322" fmla="*/ 5833424 h 6507156"/>
              <a:gd name="connsiteX5323" fmla="*/ 7419011 w 9124939"/>
              <a:gd name="connsiteY5323" fmla="*/ 5840409 h 6507156"/>
              <a:gd name="connsiteX5324" fmla="*/ 7403453 w 9124939"/>
              <a:gd name="connsiteY5324" fmla="*/ 5829297 h 6507156"/>
              <a:gd name="connsiteX5325" fmla="*/ 7387896 w 9124939"/>
              <a:gd name="connsiteY5325" fmla="*/ 5839139 h 6507156"/>
              <a:gd name="connsiteX5326" fmla="*/ 7351066 w 9124939"/>
              <a:gd name="connsiteY5326" fmla="*/ 5794689 h 6507156"/>
              <a:gd name="connsiteX5327" fmla="*/ 7378688 w 9124939"/>
              <a:gd name="connsiteY5327" fmla="*/ 5759129 h 6507156"/>
              <a:gd name="connsiteX5328" fmla="*/ 7364718 w 9124939"/>
              <a:gd name="connsiteY5328" fmla="*/ 5738492 h 6507156"/>
              <a:gd name="connsiteX5329" fmla="*/ 7382498 w 9124939"/>
              <a:gd name="connsiteY5329" fmla="*/ 5708647 h 6507156"/>
              <a:gd name="connsiteX5330" fmla="*/ 7359638 w 9124939"/>
              <a:gd name="connsiteY5330" fmla="*/ 5674992 h 6507156"/>
              <a:gd name="connsiteX5331" fmla="*/ 7327571 w 9124939"/>
              <a:gd name="connsiteY5331" fmla="*/ 5678167 h 6507156"/>
              <a:gd name="connsiteX5332" fmla="*/ 7278675 w 9124939"/>
              <a:gd name="connsiteY5332" fmla="*/ 5729284 h 6507156"/>
              <a:gd name="connsiteX5333" fmla="*/ 7244838 w 9124939"/>
              <a:gd name="connsiteY5333" fmla="*/ 5742250 h 6507156"/>
              <a:gd name="connsiteX5334" fmla="*/ 7245338 w 9124939"/>
              <a:gd name="connsiteY5334" fmla="*/ 5742815 h 6507156"/>
              <a:gd name="connsiteX5335" fmla="*/ 7218600 w 9124939"/>
              <a:gd name="connsiteY5335" fmla="*/ 5764152 h 6507156"/>
              <a:gd name="connsiteX5336" fmla="*/ 7202684 w 9124939"/>
              <a:gd name="connsiteY5336" fmla="*/ 5783259 h 6507156"/>
              <a:gd name="connsiteX5337" fmla="*/ 7202474 w 9124939"/>
              <a:gd name="connsiteY5337" fmla="*/ 5782304 h 6507156"/>
              <a:gd name="connsiteX5338" fmla="*/ 7165088 w 9124939"/>
              <a:gd name="connsiteY5338" fmla="*/ 5783259 h 6507156"/>
              <a:gd name="connsiteX5339" fmla="*/ 7104253 w 9124939"/>
              <a:gd name="connsiteY5339" fmla="*/ 5767022 h 6507156"/>
              <a:gd name="connsiteX5340" fmla="*/ 7058944 w 9124939"/>
              <a:gd name="connsiteY5340" fmla="*/ 5719585 h 6507156"/>
              <a:gd name="connsiteX5341" fmla="*/ 7048631 w 9124939"/>
              <a:gd name="connsiteY5341" fmla="*/ 5679391 h 6507156"/>
              <a:gd name="connsiteX5342" fmla="*/ 7048441 w 9124939"/>
              <a:gd name="connsiteY5342" fmla="*/ 5679500 h 6507156"/>
              <a:gd name="connsiteX5343" fmla="*/ 7048488 w 9124939"/>
              <a:gd name="connsiteY5343" fmla="*/ 5679521 h 6507156"/>
              <a:gd name="connsiteX5344" fmla="*/ 7048360 w 9124939"/>
              <a:gd name="connsiteY5344" fmla="*/ 5679546 h 6507156"/>
              <a:gd name="connsiteX5345" fmla="*/ 7047986 w 9124939"/>
              <a:gd name="connsiteY5345" fmla="*/ 5679760 h 6507156"/>
              <a:gd name="connsiteX5346" fmla="*/ 7047769 w 9124939"/>
              <a:gd name="connsiteY5346" fmla="*/ 5679663 h 6507156"/>
              <a:gd name="connsiteX5347" fmla="*/ 6997044 w 9124939"/>
              <a:gd name="connsiteY5347" fmla="*/ 5689672 h 6507156"/>
              <a:gd name="connsiteX5348" fmla="*/ 6997679 w 9124939"/>
              <a:gd name="connsiteY5348" fmla="*/ 5695700 h 6507156"/>
              <a:gd name="connsiteX5349" fmla="*/ 6999902 w 9124939"/>
              <a:gd name="connsiteY5349" fmla="*/ 5710292 h 6507156"/>
              <a:gd name="connsiteX5350" fmla="*/ 7000854 w 9124939"/>
              <a:gd name="connsiteY5350" fmla="*/ 5718540 h 6507156"/>
              <a:gd name="connsiteX5351" fmla="*/ 7002442 w 9124939"/>
              <a:gd name="connsiteY5351" fmla="*/ 5726788 h 6507156"/>
              <a:gd name="connsiteX5352" fmla="*/ 7004030 w 9124939"/>
              <a:gd name="connsiteY5352" fmla="*/ 5733767 h 6507156"/>
              <a:gd name="connsiteX5353" fmla="*/ 7005618 w 9124939"/>
              <a:gd name="connsiteY5353" fmla="*/ 5739160 h 6507156"/>
              <a:gd name="connsiteX5354" fmla="*/ 7007841 w 9124939"/>
              <a:gd name="connsiteY5354" fmla="*/ 5745187 h 6507156"/>
              <a:gd name="connsiteX5355" fmla="*/ 7010063 w 9124939"/>
              <a:gd name="connsiteY5355" fmla="*/ 5753752 h 6507156"/>
              <a:gd name="connsiteX5356" fmla="*/ 7012921 w 9124939"/>
              <a:gd name="connsiteY5356" fmla="*/ 5763904 h 6507156"/>
              <a:gd name="connsiteX5357" fmla="*/ 7014827 w 9124939"/>
              <a:gd name="connsiteY5357" fmla="*/ 5774689 h 6507156"/>
              <a:gd name="connsiteX5358" fmla="*/ 7017050 w 9124939"/>
              <a:gd name="connsiteY5358" fmla="*/ 5785475 h 6507156"/>
              <a:gd name="connsiteX5359" fmla="*/ 7018955 w 9124939"/>
              <a:gd name="connsiteY5359" fmla="*/ 5794992 h 6507156"/>
              <a:gd name="connsiteX5360" fmla="*/ 7019590 w 9124939"/>
              <a:gd name="connsiteY5360" fmla="*/ 5802288 h 6507156"/>
              <a:gd name="connsiteX5361" fmla="*/ 7019590 w 9124939"/>
              <a:gd name="connsiteY5361" fmla="*/ 5805143 h 6507156"/>
              <a:gd name="connsiteX5362" fmla="*/ 7019273 w 9124939"/>
              <a:gd name="connsiteY5362" fmla="*/ 5807047 h 6507156"/>
              <a:gd name="connsiteX5363" fmla="*/ 7018638 w 9124939"/>
              <a:gd name="connsiteY5363" fmla="*/ 5811805 h 6507156"/>
              <a:gd name="connsiteX5364" fmla="*/ 7017685 w 9124939"/>
              <a:gd name="connsiteY5364" fmla="*/ 5820370 h 6507156"/>
              <a:gd name="connsiteX5365" fmla="*/ 7017050 w 9124939"/>
              <a:gd name="connsiteY5365" fmla="*/ 5831791 h 6507156"/>
              <a:gd name="connsiteX5366" fmla="*/ 7016415 w 9124939"/>
              <a:gd name="connsiteY5366" fmla="*/ 5844480 h 6507156"/>
              <a:gd name="connsiteX5367" fmla="*/ 7016415 w 9124939"/>
              <a:gd name="connsiteY5367" fmla="*/ 5857169 h 6507156"/>
              <a:gd name="connsiteX5368" fmla="*/ 7016097 w 9124939"/>
              <a:gd name="connsiteY5368" fmla="*/ 5868906 h 6507156"/>
              <a:gd name="connsiteX5369" fmla="*/ 7016415 w 9124939"/>
              <a:gd name="connsiteY5369" fmla="*/ 5878106 h 6507156"/>
              <a:gd name="connsiteX5370" fmla="*/ 7016732 w 9124939"/>
              <a:gd name="connsiteY5370" fmla="*/ 5881278 h 6507156"/>
              <a:gd name="connsiteX5371" fmla="*/ 7017050 w 9124939"/>
              <a:gd name="connsiteY5371" fmla="*/ 5883816 h 6507156"/>
              <a:gd name="connsiteX5372" fmla="*/ 7018002 w 9124939"/>
              <a:gd name="connsiteY5372" fmla="*/ 5888892 h 6507156"/>
              <a:gd name="connsiteX5373" fmla="*/ 7019273 w 9124939"/>
              <a:gd name="connsiteY5373" fmla="*/ 5898092 h 6507156"/>
              <a:gd name="connsiteX5374" fmla="*/ 7022131 w 9124939"/>
              <a:gd name="connsiteY5374" fmla="*/ 5920932 h 6507156"/>
              <a:gd name="connsiteX5375" fmla="*/ 7025306 w 9124939"/>
              <a:gd name="connsiteY5375" fmla="*/ 5951703 h 6507156"/>
              <a:gd name="connsiteX5376" fmla="*/ 6985612 w 9124939"/>
              <a:gd name="connsiteY5376" fmla="*/ 5973592 h 6507156"/>
              <a:gd name="connsiteX5377" fmla="*/ 6961795 w 9124939"/>
              <a:gd name="connsiteY5377" fmla="*/ 5953924 h 6507156"/>
              <a:gd name="connsiteX5378" fmla="*/ 6927816 w 9124939"/>
              <a:gd name="connsiteY5378" fmla="*/ 5958048 h 6507156"/>
              <a:gd name="connsiteX5379" fmla="*/ 6900824 w 9124939"/>
              <a:gd name="connsiteY5379" fmla="*/ 5968199 h 6507156"/>
              <a:gd name="connsiteX5380" fmla="*/ 6873197 w 9124939"/>
              <a:gd name="connsiteY5380" fmla="*/ 5962489 h 6507156"/>
              <a:gd name="connsiteX5381" fmla="*/ 6814766 w 9124939"/>
              <a:gd name="connsiteY5381" fmla="*/ 5997384 h 6507156"/>
              <a:gd name="connsiteX5382" fmla="*/ 6791902 w 9124939"/>
              <a:gd name="connsiteY5382" fmla="*/ 5977081 h 6507156"/>
              <a:gd name="connsiteX5383" fmla="*/ 6745857 w 9124939"/>
              <a:gd name="connsiteY5383" fmla="*/ 5991357 h 6507156"/>
              <a:gd name="connsiteX5384" fmla="*/ 6679170 w 9124939"/>
              <a:gd name="connsiteY5384" fmla="*/ 6000239 h 6507156"/>
              <a:gd name="connsiteX5385" fmla="*/ 6568025 w 9124939"/>
              <a:gd name="connsiteY5385" fmla="*/ 6047189 h 6507156"/>
              <a:gd name="connsiteX5386" fmla="*/ 6524837 w 9124939"/>
              <a:gd name="connsiteY5386" fmla="*/ 6057658 h 6507156"/>
              <a:gd name="connsiteX5387" fmla="*/ 6473393 w 9124939"/>
              <a:gd name="connsiteY5387" fmla="*/ 6018638 h 6507156"/>
              <a:gd name="connsiteX5388" fmla="*/ 6431793 w 9124939"/>
              <a:gd name="connsiteY5388" fmla="*/ 6016735 h 6507156"/>
              <a:gd name="connsiteX5389" fmla="*/ 6355262 w 9124939"/>
              <a:gd name="connsiteY5389" fmla="*/ 6047824 h 6507156"/>
              <a:gd name="connsiteX5390" fmla="*/ 6327952 w 9124939"/>
              <a:gd name="connsiteY5390" fmla="*/ 6045286 h 6507156"/>
              <a:gd name="connsiteX5391" fmla="*/ 6304771 w 9124939"/>
              <a:gd name="connsiteY5391" fmla="*/ 6019273 h 6507156"/>
              <a:gd name="connsiteX5392" fmla="*/ 6291433 w 9124939"/>
              <a:gd name="connsiteY5392" fmla="*/ 6029741 h 6507156"/>
              <a:gd name="connsiteX5393" fmla="*/ 6267299 w 9124939"/>
              <a:gd name="connsiteY5393" fmla="*/ 6056071 h 6507156"/>
              <a:gd name="connsiteX5394" fmla="*/ 6268569 w 9124939"/>
              <a:gd name="connsiteY5394" fmla="*/ 6092870 h 6507156"/>
              <a:gd name="connsiteX5395" fmla="*/ 6244435 w 9124939"/>
              <a:gd name="connsiteY5395" fmla="*/ 6111904 h 6507156"/>
              <a:gd name="connsiteX5396" fmla="*/ 6242530 w 9124939"/>
              <a:gd name="connsiteY5396" fmla="*/ 6137599 h 6507156"/>
              <a:gd name="connsiteX5397" fmla="*/ 6224429 w 9124939"/>
              <a:gd name="connsiteY5397" fmla="*/ 6140772 h 6507156"/>
              <a:gd name="connsiteX5398" fmla="*/ 6217443 w 9124939"/>
              <a:gd name="connsiteY5398" fmla="*/ 6149971 h 6507156"/>
              <a:gd name="connsiteX5399" fmla="*/ 6202518 w 9124939"/>
              <a:gd name="connsiteY5399" fmla="*/ 6147751 h 6507156"/>
              <a:gd name="connsiteX5400" fmla="*/ 6206328 w 9124939"/>
              <a:gd name="connsiteY5400" fmla="*/ 6139820 h 6507156"/>
              <a:gd name="connsiteX5401" fmla="*/ 6199024 w 9124939"/>
              <a:gd name="connsiteY5401" fmla="*/ 6128400 h 6507156"/>
              <a:gd name="connsiteX5402" fmla="*/ 6191721 w 9124939"/>
              <a:gd name="connsiteY5402" fmla="*/ 6114759 h 6507156"/>
              <a:gd name="connsiteX5403" fmla="*/ 6198707 w 9124939"/>
              <a:gd name="connsiteY5403" fmla="*/ 6090332 h 6507156"/>
              <a:gd name="connsiteX5404" fmla="*/ 6226969 w 9124939"/>
              <a:gd name="connsiteY5404" fmla="*/ 6067174 h 6507156"/>
              <a:gd name="connsiteX5405" fmla="*/ 6227922 w 9124939"/>
              <a:gd name="connsiteY5405" fmla="*/ 6048141 h 6507156"/>
              <a:gd name="connsiteX5406" fmla="*/ 6210139 w 9124939"/>
              <a:gd name="connsiteY5406" fmla="*/ 6035769 h 6507156"/>
              <a:gd name="connsiteX5407" fmla="*/ 6187592 w 9124939"/>
              <a:gd name="connsiteY5407" fmla="*/ 6051630 h 6507156"/>
              <a:gd name="connsiteX5408" fmla="*/ 6178383 w 9124939"/>
              <a:gd name="connsiteY5408" fmla="*/ 6067492 h 6507156"/>
              <a:gd name="connsiteX5409" fmla="*/ 6166951 w 9124939"/>
              <a:gd name="connsiteY5409" fmla="*/ 6077960 h 6507156"/>
              <a:gd name="connsiteX5410" fmla="*/ 6129797 w 9124939"/>
              <a:gd name="connsiteY5410" fmla="*/ 6075422 h 6507156"/>
              <a:gd name="connsiteX5411" fmla="*/ 6114872 w 9124939"/>
              <a:gd name="connsiteY5411" fmla="*/ 6059561 h 6507156"/>
              <a:gd name="connsiteX5412" fmla="*/ 6081846 w 9124939"/>
              <a:gd name="connsiteY5412" fmla="*/ 6051630 h 6507156"/>
              <a:gd name="connsiteX5413" fmla="*/ 6059935 w 9124939"/>
              <a:gd name="connsiteY5413" fmla="*/ 6069712 h 6507156"/>
              <a:gd name="connsiteX5414" fmla="*/ 6038658 w 9124939"/>
              <a:gd name="connsiteY5414" fmla="*/ 6080181 h 6507156"/>
              <a:gd name="connsiteX5415" fmla="*/ 6028497 w 9124939"/>
              <a:gd name="connsiteY5415" fmla="*/ 6105559 h 6507156"/>
              <a:gd name="connsiteX5416" fmla="*/ 6007220 w 9124939"/>
              <a:gd name="connsiteY5416" fmla="*/ 6110952 h 6507156"/>
              <a:gd name="connsiteX5417" fmla="*/ 5997059 w 9124939"/>
              <a:gd name="connsiteY5417" fmla="*/ 6129034 h 6507156"/>
              <a:gd name="connsiteX5418" fmla="*/ 5951330 w 9124939"/>
              <a:gd name="connsiteY5418" fmla="*/ 6132524 h 6507156"/>
              <a:gd name="connsiteX5419" fmla="*/ 5930372 w 9124939"/>
              <a:gd name="connsiteY5419" fmla="*/ 6130620 h 6507156"/>
              <a:gd name="connsiteX5420" fmla="*/ 5917669 w 9124939"/>
              <a:gd name="connsiteY5420" fmla="*/ 6139185 h 6507156"/>
              <a:gd name="connsiteX5421" fmla="*/ 5895440 w 9124939"/>
              <a:gd name="connsiteY5421" fmla="*/ 6147116 h 6507156"/>
              <a:gd name="connsiteX5422" fmla="*/ 5867813 w 9124939"/>
              <a:gd name="connsiteY5422" fmla="*/ 6130303 h 6507156"/>
              <a:gd name="connsiteX5423" fmla="*/ 5844631 w 9124939"/>
              <a:gd name="connsiteY5423" fmla="*/ 6099849 h 6507156"/>
              <a:gd name="connsiteX5424" fmla="*/ 5821767 w 9124939"/>
              <a:gd name="connsiteY5424" fmla="*/ 6089698 h 6507156"/>
              <a:gd name="connsiteX5425" fmla="*/ 5801761 w 9124939"/>
              <a:gd name="connsiteY5425" fmla="*/ 6072885 h 6507156"/>
              <a:gd name="connsiteX5426" fmla="*/ 5783661 w 9124939"/>
              <a:gd name="connsiteY5426" fmla="*/ 6068761 h 6507156"/>
              <a:gd name="connsiteX5427" fmla="*/ 5759209 w 9124939"/>
              <a:gd name="connsiteY5427" fmla="*/ 6054485 h 6507156"/>
              <a:gd name="connsiteX5428" fmla="*/ 5721102 w 9124939"/>
              <a:gd name="connsiteY5428" fmla="*/ 6051630 h 6507156"/>
              <a:gd name="connsiteX5429" fmla="*/ 5704272 w 9124939"/>
              <a:gd name="connsiteY5429" fmla="*/ 6064319 h 6507156"/>
              <a:gd name="connsiteX5430" fmla="*/ 5700143 w 9124939"/>
              <a:gd name="connsiteY5430" fmla="*/ 6082401 h 6507156"/>
              <a:gd name="connsiteX5431" fmla="*/ 5699508 w 9124939"/>
              <a:gd name="connsiteY5431" fmla="*/ 6096042 h 6507156"/>
              <a:gd name="connsiteX5432" fmla="*/ 5676327 w 9124939"/>
              <a:gd name="connsiteY5432" fmla="*/ 6120469 h 6507156"/>
              <a:gd name="connsiteX5433" fmla="*/ 5662672 w 9124939"/>
              <a:gd name="connsiteY5433" fmla="*/ 6120469 h 6507156"/>
              <a:gd name="connsiteX5434" fmla="*/ 5663307 w 9124939"/>
              <a:gd name="connsiteY5434" fmla="*/ 6113173 h 6507156"/>
              <a:gd name="connsiteX5435" fmla="*/ 5657273 w 9124939"/>
              <a:gd name="connsiteY5435" fmla="*/ 6113173 h 6507156"/>
              <a:gd name="connsiteX5436" fmla="*/ 5650922 w 9124939"/>
              <a:gd name="connsiteY5436" fmla="*/ 6128082 h 6507156"/>
              <a:gd name="connsiteX5437" fmla="*/ 5638220 w 9124939"/>
              <a:gd name="connsiteY5437" fmla="*/ 6133158 h 6507156"/>
              <a:gd name="connsiteX5438" fmla="*/ 5620119 w 9124939"/>
              <a:gd name="connsiteY5438" fmla="*/ 6138868 h 6507156"/>
              <a:gd name="connsiteX5439" fmla="*/ 5595032 w 9124939"/>
              <a:gd name="connsiteY5439" fmla="*/ 6135061 h 6507156"/>
              <a:gd name="connsiteX5440" fmla="*/ 5574391 w 9124939"/>
              <a:gd name="connsiteY5440" fmla="*/ 6120152 h 6507156"/>
              <a:gd name="connsiteX5441" fmla="*/ 5548986 w 9124939"/>
              <a:gd name="connsiteY5441" fmla="*/ 6092236 h 6507156"/>
              <a:gd name="connsiteX5442" fmla="*/ 5546446 w 9124939"/>
              <a:gd name="connsiteY5442" fmla="*/ 6073202 h 6507156"/>
              <a:gd name="connsiteX5443" fmla="*/ 5529615 w 9124939"/>
              <a:gd name="connsiteY5443" fmla="*/ 6068126 h 6507156"/>
              <a:gd name="connsiteX5444" fmla="*/ 5534061 w 9124939"/>
              <a:gd name="connsiteY5444" fmla="*/ 6085891 h 6507156"/>
              <a:gd name="connsiteX5445" fmla="*/ 5515961 w 9124939"/>
              <a:gd name="connsiteY5445" fmla="*/ 6087160 h 6507156"/>
              <a:gd name="connsiteX5446" fmla="*/ 5503258 w 9124939"/>
              <a:gd name="connsiteY5446" fmla="*/ 6074471 h 6507156"/>
              <a:gd name="connsiteX5447" fmla="*/ 5495954 w 9124939"/>
              <a:gd name="connsiteY5447" fmla="*/ 6061147 h 6507156"/>
              <a:gd name="connsiteX5448" fmla="*/ 5488651 w 9124939"/>
              <a:gd name="connsiteY5448" fmla="*/ 6062099 h 6507156"/>
              <a:gd name="connsiteX5449" fmla="*/ 5476901 w 9124939"/>
              <a:gd name="connsiteY5449" fmla="*/ 6054803 h 6507156"/>
              <a:gd name="connsiteX5450" fmla="*/ 5468327 w 9124939"/>
              <a:gd name="connsiteY5450" fmla="*/ 6066540 h 6507156"/>
              <a:gd name="connsiteX5451" fmla="*/ 5471503 w 9124939"/>
              <a:gd name="connsiteY5451" fmla="*/ 6083353 h 6507156"/>
              <a:gd name="connsiteX5452" fmla="*/ 5459118 w 9124939"/>
              <a:gd name="connsiteY5452" fmla="*/ 6097311 h 6507156"/>
              <a:gd name="connsiteX5453" fmla="*/ 5452767 w 9124939"/>
              <a:gd name="connsiteY5453" fmla="*/ 6103656 h 6507156"/>
              <a:gd name="connsiteX5454" fmla="*/ 5446416 w 9124939"/>
              <a:gd name="connsiteY5454" fmla="*/ 6102387 h 6507156"/>
              <a:gd name="connsiteX5455" fmla="*/ 5454990 w 9124939"/>
              <a:gd name="connsiteY5455" fmla="*/ 6090967 h 6507156"/>
              <a:gd name="connsiteX5456" fmla="*/ 5449591 w 9124939"/>
              <a:gd name="connsiteY5456" fmla="*/ 6088746 h 6507156"/>
              <a:gd name="connsiteX5457" fmla="*/ 5441017 w 9124939"/>
              <a:gd name="connsiteY5457" fmla="*/ 6095091 h 6507156"/>
              <a:gd name="connsiteX5458" fmla="*/ 5441017 w 9124939"/>
              <a:gd name="connsiteY5458" fmla="*/ 6081767 h 6507156"/>
              <a:gd name="connsiteX5459" fmla="*/ 5450226 w 9124939"/>
              <a:gd name="connsiteY5459" fmla="*/ 6071933 h 6507156"/>
              <a:gd name="connsiteX5460" fmla="*/ 5447051 w 9124939"/>
              <a:gd name="connsiteY5460" fmla="*/ 6070030 h 6507156"/>
              <a:gd name="connsiteX5461" fmla="*/ 5427997 w 9124939"/>
              <a:gd name="connsiteY5461" fmla="*/ 6070981 h 6507156"/>
              <a:gd name="connsiteX5462" fmla="*/ 5413390 w 9124939"/>
              <a:gd name="connsiteY5462" fmla="*/ 6082719 h 6507156"/>
              <a:gd name="connsiteX5463" fmla="*/ 5397512 w 9124939"/>
              <a:gd name="connsiteY5463" fmla="*/ 6078912 h 6507156"/>
              <a:gd name="connsiteX5464" fmla="*/ 5392114 w 9124939"/>
              <a:gd name="connsiteY5464" fmla="*/ 6083988 h 6507156"/>
              <a:gd name="connsiteX5465" fmla="*/ 5387033 w 9124939"/>
              <a:gd name="connsiteY5465" fmla="*/ 6080815 h 6507156"/>
              <a:gd name="connsiteX5466" fmla="*/ 5387033 w 9124939"/>
              <a:gd name="connsiteY5466" fmla="*/ 6072567 h 6507156"/>
              <a:gd name="connsiteX5467" fmla="*/ 5397194 w 9124939"/>
              <a:gd name="connsiteY5467" fmla="*/ 6064002 h 6507156"/>
              <a:gd name="connsiteX5468" fmla="*/ 5412120 w 9124939"/>
              <a:gd name="connsiteY5468" fmla="*/ 6063051 h 6507156"/>
              <a:gd name="connsiteX5469" fmla="*/ 5425775 w 9124939"/>
              <a:gd name="connsiteY5469" fmla="*/ 6063685 h 6507156"/>
              <a:gd name="connsiteX5470" fmla="*/ 5442923 w 9124939"/>
              <a:gd name="connsiteY5470" fmla="*/ 6065588 h 6507156"/>
              <a:gd name="connsiteX5471" fmla="*/ 5448321 w 9124939"/>
              <a:gd name="connsiteY5471" fmla="*/ 6055120 h 6507156"/>
              <a:gd name="connsiteX5472" fmla="*/ 5442923 w 9124939"/>
              <a:gd name="connsiteY5472" fmla="*/ 6045603 h 6507156"/>
              <a:gd name="connsiteX5473" fmla="*/ 5449909 w 9124939"/>
              <a:gd name="connsiteY5473" fmla="*/ 6040210 h 6507156"/>
              <a:gd name="connsiteX5474" fmla="*/ 5457530 w 9124939"/>
              <a:gd name="connsiteY5474" fmla="*/ 6044651 h 6507156"/>
              <a:gd name="connsiteX5475" fmla="*/ 5465787 w 9124939"/>
              <a:gd name="connsiteY5475" fmla="*/ 6036086 h 6507156"/>
              <a:gd name="connsiteX5476" fmla="*/ 5481664 w 9124939"/>
              <a:gd name="connsiteY5476" fmla="*/ 6030693 h 6507156"/>
              <a:gd name="connsiteX5477" fmla="*/ 5480712 w 9124939"/>
              <a:gd name="connsiteY5477" fmla="*/ 6027521 h 6507156"/>
              <a:gd name="connsiteX5478" fmla="*/ 5449909 w 9124939"/>
              <a:gd name="connsiteY5478" fmla="*/ 6028473 h 6507156"/>
              <a:gd name="connsiteX5479" fmla="*/ 5437207 w 9124939"/>
              <a:gd name="connsiteY5479" fmla="*/ 6027838 h 6507156"/>
              <a:gd name="connsiteX5480" fmla="*/ 5428633 w 9124939"/>
              <a:gd name="connsiteY5480" fmla="*/ 6037355 h 6507156"/>
              <a:gd name="connsiteX5481" fmla="*/ 5424822 w 9124939"/>
              <a:gd name="connsiteY5481" fmla="*/ 6038624 h 6507156"/>
              <a:gd name="connsiteX5482" fmla="*/ 5416248 w 9124939"/>
              <a:gd name="connsiteY5482" fmla="*/ 6038624 h 6507156"/>
              <a:gd name="connsiteX5483" fmla="*/ 5406721 w 9124939"/>
              <a:gd name="connsiteY5483" fmla="*/ 6034183 h 6507156"/>
              <a:gd name="connsiteX5484" fmla="*/ 5397194 w 9124939"/>
              <a:gd name="connsiteY5484" fmla="*/ 6035769 h 6507156"/>
              <a:gd name="connsiteX5485" fmla="*/ 5386715 w 9124939"/>
              <a:gd name="connsiteY5485" fmla="*/ 6048458 h 6507156"/>
              <a:gd name="connsiteX5486" fmla="*/ 5379094 w 9124939"/>
              <a:gd name="connsiteY5486" fmla="*/ 6045286 h 6507156"/>
              <a:gd name="connsiteX5487" fmla="*/ 5374966 w 9124939"/>
              <a:gd name="connsiteY5487" fmla="*/ 6031328 h 6507156"/>
              <a:gd name="connsiteX5488" fmla="*/ 5379729 w 9124939"/>
              <a:gd name="connsiteY5488" fmla="*/ 6020859 h 6507156"/>
              <a:gd name="connsiteX5489" fmla="*/ 5396877 w 9124939"/>
              <a:gd name="connsiteY5489" fmla="*/ 6018638 h 6507156"/>
              <a:gd name="connsiteX5490" fmla="*/ 5402275 w 9124939"/>
              <a:gd name="connsiteY5490" fmla="*/ 6017687 h 6507156"/>
              <a:gd name="connsiteX5491" fmla="*/ 5402275 w 9124939"/>
              <a:gd name="connsiteY5491" fmla="*/ 6009122 h 6507156"/>
              <a:gd name="connsiteX5492" fmla="*/ 5403228 w 9124939"/>
              <a:gd name="connsiteY5492" fmla="*/ 5999605 h 6507156"/>
              <a:gd name="connsiteX5493" fmla="*/ 5392749 w 9124939"/>
              <a:gd name="connsiteY5493" fmla="*/ 5999605 h 6507156"/>
              <a:gd name="connsiteX5494" fmla="*/ 5387350 w 9124939"/>
              <a:gd name="connsiteY5494" fmla="*/ 6001191 h 6507156"/>
              <a:gd name="connsiteX5495" fmla="*/ 5375601 w 9124939"/>
              <a:gd name="connsiteY5495" fmla="*/ 5990405 h 6507156"/>
              <a:gd name="connsiteX5496" fmla="*/ 5374648 w 9124939"/>
              <a:gd name="connsiteY5496" fmla="*/ 5980888 h 6507156"/>
              <a:gd name="connsiteX5497" fmla="*/ 5371155 w 9124939"/>
              <a:gd name="connsiteY5497" fmla="*/ 5971689 h 6507156"/>
              <a:gd name="connsiteX5498" fmla="*/ 5356230 w 9124939"/>
              <a:gd name="connsiteY5498" fmla="*/ 5958999 h 6507156"/>
              <a:gd name="connsiteX5499" fmla="*/ 5361628 w 9124939"/>
              <a:gd name="connsiteY5499" fmla="*/ 5953607 h 6507156"/>
              <a:gd name="connsiteX5500" fmla="*/ 5369885 w 9124939"/>
              <a:gd name="connsiteY5500" fmla="*/ 5958048 h 6507156"/>
              <a:gd name="connsiteX5501" fmla="*/ 5375283 w 9124939"/>
              <a:gd name="connsiteY5501" fmla="*/ 5946310 h 6507156"/>
              <a:gd name="connsiteX5502" fmla="*/ 5370837 w 9124939"/>
              <a:gd name="connsiteY5502" fmla="*/ 5932352 h 6507156"/>
              <a:gd name="connsiteX5503" fmla="*/ 5364169 w 9124939"/>
              <a:gd name="connsiteY5503" fmla="*/ 5925373 h 6507156"/>
              <a:gd name="connsiteX5504" fmla="*/ 5347338 w 9124939"/>
              <a:gd name="connsiteY5504" fmla="*/ 5915856 h 6507156"/>
              <a:gd name="connsiteX5505" fmla="*/ 5330190 w 9124939"/>
              <a:gd name="connsiteY5505" fmla="*/ 5890795 h 6507156"/>
              <a:gd name="connsiteX5506" fmla="*/ 5317488 w 9124939"/>
              <a:gd name="connsiteY5506" fmla="*/ 5891112 h 6507156"/>
              <a:gd name="connsiteX5507" fmla="*/ 5313360 w 9124939"/>
              <a:gd name="connsiteY5507" fmla="*/ 5905705 h 6507156"/>
              <a:gd name="connsiteX5508" fmla="*/ 5306056 w 9124939"/>
              <a:gd name="connsiteY5508" fmla="*/ 5902850 h 6507156"/>
              <a:gd name="connsiteX5509" fmla="*/ 5291131 w 9124939"/>
              <a:gd name="connsiteY5509" fmla="*/ 5888892 h 6507156"/>
              <a:gd name="connsiteX5510" fmla="*/ 5276205 w 9124939"/>
              <a:gd name="connsiteY5510" fmla="*/ 5885085 h 6507156"/>
              <a:gd name="connsiteX5511" fmla="*/ 5281286 w 9124939"/>
              <a:gd name="connsiteY5511" fmla="*/ 5868272 h 6507156"/>
              <a:gd name="connsiteX5512" fmla="*/ 5289543 w 9124939"/>
              <a:gd name="connsiteY5512" fmla="*/ 5870175 h 6507156"/>
              <a:gd name="connsiteX5513" fmla="*/ 5287955 w 9124939"/>
              <a:gd name="connsiteY5513" fmla="*/ 5876520 h 6507156"/>
              <a:gd name="connsiteX5514" fmla="*/ 5293036 w 9124939"/>
              <a:gd name="connsiteY5514" fmla="*/ 5878423 h 6507156"/>
              <a:gd name="connsiteX5515" fmla="*/ 5302245 w 9124939"/>
              <a:gd name="connsiteY5515" fmla="*/ 5867638 h 6507156"/>
              <a:gd name="connsiteX5516" fmla="*/ 5297164 w 9124939"/>
              <a:gd name="connsiteY5516" fmla="*/ 5860659 h 6507156"/>
              <a:gd name="connsiteX5517" fmla="*/ 5288590 w 9124939"/>
              <a:gd name="connsiteY5517" fmla="*/ 5856535 h 6507156"/>
              <a:gd name="connsiteX5518" fmla="*/ 5284462 w 9124939"/>
              <a:gd name="connsiteY5518" fmla="*/ 5839404 h 6507156"/>
              <a:gd name="connsiteX5519" fmla="*/ 5291766 w 9124939"/>
              <a:gd name="connsiteY5519" fmla="*/ 5837501 h 6507156"/>
              <a:gd name="connsiteX5520" fmla="*/ 5303198 w 9124939"/>
              <a:gd name="connsiteY5520" fmla="*/ 5840673 h 6507156"/>
              <a:gd name="connsiteX5521" fmla="*/ 5306691 w 9124939"/>
              <a:gd name="connsiteY5521" fmla="*/ 5852093 h 6507156"/>
              <a:gd name="connsiteX5522" fmla="*/ 5305421 w 9124939"/>
              <a:gd name="connsiteY5522" fmla="*/ 5862562 h 6507156"/>
              <a:gd name="connsiteX5523" fmla="*/ 5309866 w 9124939"/>
              <a:gd name="connsiteY5523" fmla="*/ 5871127 h 6507156"/>
              <a:gd name="connsiteX5524" fmla="*/ 5320346 w 9124939"/>
              <a:gd name="connsiteY5524" fmla="*/ 5874299 h 6507156"/>
              <a:gd name="connsiteX5525" fmla="*/ 5317170 w 9124939"/>
              <a:gd name="connsiteY5525" fmla="*/ 5862562 h 6507156"/>
              <a:gd name="connsiteX5526" fmla="*/ 5319393 w 9124939"/>
              <a:gd name="connsiteY5526" fmla="*/ 5857169 h 6507156"/>
              <a:gd name="connsiteX5527" fmla="*/ 5323521 w 9124939"/>
              <a:gd name="connsiteY5527" fmla="*/ 5860341 h 6507156"/>
              <a:gd name="connsiteX5528" fmla="*/ 5324792 w 9124939"/>
              <a:gd name="connsiteY5528" fmla="*/ 5874299 h 6507156"/>
              <a:gd name="connsiteX5529" fmla="*/ 5336224 w 9124939"/>
              <a:gd name="connsiteY5529" fmla="*/ 5867320 h 6507156"/>
              <a:gd name="connsiteX5530" fmla="*/ 5350196 w 9124939"/>
              <a:gd name="connsiteY5530" fmla="*/ 5869541 h 6507156"/>
              <a:gd name="connsiteX5531" fmla="*/ 5367027 w 9124939"/>
              <a:gd name="connsiteY5531" fmla="*/ 5869541 h 6507156"/>
              <a:gd name="connsiteX5532" fmla="*/ 5360675 w 9124939"/>
              <a:gd name="connsiteY5532" fmla="*/ 5860976 h 6507156"/>
              <a:gd name="connsiteX5533" fmla="*/ 5346068 w 9124939"/>
              <a:gd name="connsiteY5533" fmla="*/ 5860024 h 6507156"/>
              <a:gd name="connsiteX5534" fmla="*/ 5338447 w 9124939"/>
              <a:gd name="connsiteY5534" fmla="*/ 5859390 h 6507156"/>
              <a:gd name="connsiteX5535" fmla="*/ 5332095 w 9124939"/>
              <a:gd name="connsiteY5535" fmla="*/ 5851776 h 6507156"/>
              <a:gd name="connsiteX5536" fmla="*/ 5321298 w 9124939"/>
              <a:gd name="connsiteY5536" fmla="*/ 5834329 h 6507156"/>
              <a:gd name="connsiteX5537" fmla="*/ 5327650 w 9124939"/>
              <a:gd name="connsiteY5537" fmla="*/ 5825763 h 6507156"/>
              <a:gd name="connsiteX5538" fmla="*/ 5334953 w 9124939"/>
              <a:gd name="connsiteY5538" fmla="*/ 5829570 h 6507156"/>
              <a:gd name="connsiteX5539" fmla="*/ 5345433 w 9124939"/>
              <a:gd name="connsiteY5539" fmla="*/ 5816881 h 6507156"/>
              <a:gd name="connsiteX5540" fmla="*/ 5349561 w 9124939"/>
              <a:gd name="connsiteY5540" fmla="*/ 5806412 h 6507156"/>
              <a:gd name="connsiteX5541" fmla="*/ 5346385 w 9124939"/>
              <a:gd name="connsiteY5541" fmla="*/ 5802288 h 6507156"/>
              <a:gd name="connsiteX5542" fmla="*/ 5332413 w 9124939"/>
              <a:gd name="connsiteY5542" fmla="*/ 5808633 h 6507156"/>
              <a:gd name="connsiteX5543" fmla="*/ 5328285 w 9124939"/>
              <a:gd name="connsiteY5543" fmla="*/ 5804509 h 6507156"/>
              <a:gd name="connsiteX5544" fmla="*/ 5327014 w 9124939"/>
              <a:gd name="connsiteY5544" fmla="*/ 5789599 h 6507156"/>
              <a:gd name="connsiteX5545" fmla="*/ 5333683 w 9124939"/>
              <a:gd name="connsiteY5545" fmla="*/ 5782303 h 6507156"/>
              <a:gd name="connsiteX5546" fmla="*/ 5327014 w 9124939"/>
              <a:gd name="connsiteY5546" fmla="*/ 5775324 h 6507156"/>
              <a:gd name="connsiteX5547" fmla="*/ 5316535 w 9124939"/>
              <a:gd name="connsiteY5547" fmla="*/ 5768979 h 6507156"/>
              <a:gd name="connsiteX5548" fmla="*/ 5313042 w 9124939"/>
              <a:gd name="connsiteY5548" fmla="*/ 5761366 h 6507156"/>
              <a:gd name="connsiteX5549" fmla="*/ 5306691 w 9124939"/>
              <a:gd name="connsiteY5549" fmla="*/ 5761366 h 6507156"/>
              <a:gd name="connsiteX5550" fmla="*/ 5306691 w 9124939"/>
              <a:gd name="connsiteY5550" fmla="*/ 5752166 h 6507156"/>
              <a:gd name="connsiteX5551" fmla="*/ 5313995 w 9124939"/>
              <a:gd name="connsiteY5551" fmla="*/ 5752801 h 6507156"/>
              <a:gd name="connsiteX5552" fmla="*/ 5328920 w 9124939"/>
              <a:gd name="connsiteY5552" fmla="*/ 5748677 h 6507156"/>
              <a:gd name="connsiteX5553" fmla="*/ 5328920 w 9124939"/>
              <a:gd name="connsiteY5553" fmla="*/ 5744553 h 6507156"/>
              <a:gd name="connsiteX5554" fmla="*/ 5340669 w 9124939"/>
              <a:gd name="connsiteY5554" fmla="*/ 5743284 h 6507156"/>
              <a:gd name="connsiteX5555" fmla="*/ 5345433 w 9124939"/>
              <a:gd name="connsiteY5555" fmla="*/ 5735036 h 6507156"/>
              <a:gd name="connsiteX5556" fmla="*/ 5342257 w 9124939"/>
              <a:gd name="connsiteY5556" fmla="*/ 5725202 h 6507156"/>
              <a:gd name="connsiteX5557" fmla="*/ 5315265 w 9124939"/>
              <a:gd name="connsiteY5557" fmla="*/ 5734084 h 6507156"/>
              <a:gd name="connsiteX5558" fmla="*/ 5302245 w 9124939"/>
              <a:gd name="connsiteY5558" fmla="*/ 5734084 h 6507156"/>
              <a:gd name="connsiteX5559" fmla="*/ 5287637 w 9124939"/>
              <a:gd name="connsiteY5559" fmla="*/ 5733133 h 6507156"/>
              <a:gd name="connsiteX5560" fmla="*/ 5275888 w 9124939"/>
              <a:gd name="connsiteY5560" fmla="*/ 5746773 h 6507156"/>
              <a:gd name="connsiteX5561" fmla="*/ 5260963 w 9124939"/>
              <a:gd name="connsiteY5561" fmla="*/ 5747408 h 6507156"/>
              <a:gd name="connsiteX5562" fmla="*/ 5261915 w 9124939"/>
              <a:gd name="connsiteY5562" fmla="*/ 5734401 h 6507156"/>
              <a:gd name="connsiteX5563" fmla="*/ 5266361 w 9124939"/>
              <a:gd name="connsiteY5563" fmla="*/ 5727105 h 6507156"/>
              <a:gd name="connsiteX5564" fmla="*/ 5267314 w 9124939"/>
              <a:gd name="connsiteY5564" fmla="*/ 5713464 h 6507156"/>
              <a:gd name="connsiteX5565" fmla="*/ 5262868 w 9124939"/>
              <a:gd name="connsiteY5565" fmla="*/ 5699823 h 6507156"/>
              <a:gd name="connsiteX5566" fmla="*/ 5270172 w 9124939"/>
              <a:gd name="connsiteY5566" fmla="*/ 5680790 h 6507156"/>
              <a:gd name="connsiteX5567" fmla="*/ 5288908 w 9124939"/>
              <a:gd name="connsiteY5567" fmla="*/ 5664928 h 6507156"/>
              <a:gd name="connsiteX5568" fmla="*/ 5289860 w 9124939"/>
              <a:gd name="connsiteY5568" fmla="*/ 5657632 h 6507156"/>
              <a:gd name="connsiteX5569" fmla="*/ 5299070 w 9124939"/>
              <a:gd name="connsiteY5569" fmla="*/ 5645895 h 6507156"/>
              <a:gd name="connsiteX5570" fmla="*/ 5313042 w 9124939"/>
              <a:gd name="connsiteY5570" fmla="*/ 5642722 h 6507156"/>
              <a:gd name="connsiteX5571" fmla="*/ 5324792 w 9124939"/>
              <a:gd name="connsiteY5571" fmla="*/ 5627813 h 6507156"/>
              <a:gd name="connsiteX5572" fmla="*/ 5338447 w 9124939"/>
              <a:gd name="connsiteY5572" fmla="*/ 5625275 h 6507156"/>
              <a:gd name="connsiteX5573" fmla="*/ 5350831 w 9124939"/>
              <a:gd name="connsiteY5573" fmla="*/ 5623371 h 6507156"/>
              <a:gd name="connsiteX5574" fmla="*/ 5358453 w 9124939"/>
              <a:gd name="connsiteY5574" fmla="*/ 5615758 h 6507156"/>
              <a:gd name="connsiteX5575" fmla="*/ 5374330 w 9124939"/>
              <a:gd name="connsiteY5575" fmla="*/ 5618930 h 6507156"/>
              <a:gd name="connsiteX5576" fmla="*/ 5380682 w 9124939"/>
              <a:gd name="connsiteY5576" fmla="*/ 5632254 h 6507156"/>
              <a:gd name="connsiteX5577" fmla="*/ 5388938 w 9124939"/>
              <a:gd name="connsiteY5577" fmla="*/ 5637647 h 6507156"/>
              <a:gd name="connsiteX5578" fmla="*/ 5412437 w 9124939"/>
              <a:gd name="connsiteY5578" fmla="*/ 5637329 h 6507156"/>
              <a:gd name="connsiteX5579" fmla="*/ 5421011 w 9124939"/>
              <a:gd name="connsiteY5579" fmla="*/ 5628764 h 6507156"/>
              <a:gd name="connsiteX5580" fmla="*/ 5403863 w 9124939"/>
              <a:gd name="connsiteY5580" fmla="*/ 5618613 h 6507156"/>
              <a:gd name="connsiteX5581" fmla="*/ 5405133 w 9124939"/>
              <a:gd name="connsiteY5581" fmla="*/ 5612268 h 6507156"/>
              <a:gd name="connsiteX5582" fmla="*/ 5420694 w 9124939"/>
              <a:gd name="connsiteY5582" fmla="*/ 5609730 h 6507156"/>
              <a:gd name="connsiteX5583" fmla="*/ 5439747 w 9124939"/>
              <a:gd name="connsiteY5583" fmla="*/ 5611951 h 6507156"/>
              <a:gd name="connsiteX5584" fmla="*/ 5439112 w 9124939"/>
              <a:gd name="connsiteY5584" fmla="*/ 5620516 h 6507156"/>
              <a:gd name="connsiteX5585" fmla="*/ 5428315 w 9124939"/>
              <a:gd name="connsiteY5585" fmla="*/ 5622420 h 6507156"/>
              <a:gd name="connsiteX5586" fmla="*/ 5452767 w 9124939"/>
              <a:gd name="connsiteY5586" fmla="*/ 5634792 h 6507156"/>
              <a:gd name="connsiteX5587" fmla="*/ 5478171 w 9124939"/>
              <a:gd name="connsiteY5587" fmla="*/ 5632888 h 6507156"/>
              <a:gd name="connsiteX5588" fmla="*/ 5508657 w 9124939"/>
              <a:gd name="connsiteY5588" fmla="*/ 5624006 h 6507156"/>
              <a:gd name="connsiteX5589" fmla="*/ 5530886 w 9124939"/>
              <a:gd name="connsiteY5589" fmla="*/ 5621468 h 6507156"/>
              <a:gd name="connsiteX5590" fmla="*/ 5540412 w 9124939"/>
              <a:gd name="connsiteY5590" fmla="*/ 5624640 h 6507156"/>
              <a:gd name="connsiteX5591" fmla="*/ 5552162 w 9124939"/>
              <a:gd name="connsiteY5591" fmla="*/ 5624640 h 6507156"/>
              <a:gd name="connsiteX5592" fmla="*/ 5551844 w 9124939"/>
              <a:gd name="connsiteY5592" fmla="*/ 5611951 h 6507156"/>
              <a:gd name="connsiteX5593" fmla="*/ 5546446 w 9124939"/>
              <a:gd name="connsiteY5593" fmla="*/ 5608779 h 6507156"/>
              <a:gd name="connsiteX5594" fmla="*/ 5532156 w 9124939"/>
              <a:gd name="connsiteY5594" fmla="*/ 5613220 h 6507156"/>
              <a:gd name="connsiteX5595" fmla="*/ 5524535 w 9124939"/>
              <a:gd name="connsiteY5595" fmla="*/ 5609096 h 6507156"/>
              <a:gd name="connsiteX5596" fmla="*/ 5515008 w 9124939"/>
              <a:gd name="connsiteY5596" fmla="*/ 5602751 h 6507156"/>
              <a:gd name="connsiteX5597" fmla="*/ 5532791 w 9124939"/>
              <a:gd name="connsiteY5597" fmla="*/ 5595138 h 6507156"/>
              <a:gd name="connsiteX5598" fmla="*/ 5535967 w 9124939"/>
              <a:gd name="connsiteY5598" fmla="*/ 5590062 h 6507156"/>
              <a:gd name="connsiteX5599" fmla="*/ 5563594 w 9124939"/>
              <a:gd name="connsiteY5599" fmla="*/ 5590697 h 6507156"/>
              <a:gd name="connsiteX5600" fmla="*/ 5575344 w 9124939"/>
              <a:gd name="connsiteY5600" fmla="*/ 5589745 h 6507156"/>
              <a:gd name="connsiteX5601" fmla="*/ 5577884 w 9124939"/>
              <a:gd name="connsiteY5601" fmla="*/ 5583400 h 6507156"/>
              <a:gd name="connsiteX5602" fmla="*/ 5597255 w 9124939"/>
              <a:gd name="connsiteY5602" fmla="*/ 5584035 h 6507156"/>
              <a:gd name="connsiteX5603" fmla="*/ 5619484 w 9124939"/>
              <a:gd name="connsiteY5603" fmla="*/ 5584987 h 6507156"/>
              <a:gd name="connsiteX5604" fmla="*/ 5611863 w 9124939"/>
              <a:gd name="connsiteY5604" fmla="*/ 5579594 h 6507156"/>
              <a:gd name="connsiteX5605" fmla="*/ 5597255 w 9124939"/>
              <a:gd name="connsiteY5605" fmla="*/ 5578008 h 6507156"/>
              <a:gd name="connsiteX5606" fmla="*/ 5583283 w 9124939"/>
              <a:gd name="connsiteY5606" fmla="*/ 5578008 h 6507156"/>
              <a:gd name="connsiteX5607" fmla="*/ 5577884 w 9124939"/>
              <a:gd name="connsiteY5607" fmla="*/ 5583400 h 6507156"/>
              <a:gd name="connsiteX5608" fmla="*/ 5565182 w 9124939"/>
              <a:gd name="connsiteY5608" fmla="*/ 5580228 h 6507156"/>
              <a:gd name="connsiteX5609" fmla="*/ 5560101 w 9124939"/>
              <a:gd name="connsiteY5609" fmla="*/ 5575153 h 6507156"/>
              <a:gd name="connsiteX5610" fmla="*/ 5561054 w 9124939"/>
              <a:gd name="connsiteY5610" fmla="*/ 5564684 h 6507156"/>
              <a:gd name="connsiteX5611" fmla="*/ 5551527 w 9124939"/>
              <a:gd name="connsiteY5611" fmla="*/ 5560243 h 6507156"/>
              <a:gd name="connsiteX5612" fmla="*/ 5542953 w 9124939"/>
              <a:gd name="connsiteY5612" fmla="*/ 5552947 h 6507156"/>
              <a:gd name="connsiteX5613" fmla="*/ 5545176 w 9124939"/>
              <a:gd name="connsiteY5613" fmla="*/ 5550091 h 6507156"/>
              <a:gd name="connsiteX5614" fmla="*/ 5539777 w 9124939"/>
              <a:gd name="connsiteY5614" fmla="*/ 5545967 h 6507156"/>
              <a:gd name="connsiteX5615" fmla="*/ 5544223 w 9124939"/>
              <a:gd name="connsiteY5615" fmla="*/ 5536133 h 6507156"/>
              <a:gd name="connsiteX5616" fmla="*/ 5548034 w 9124939"/>
              <a:gd name="connsiteY5616" fmla="*/ 5524713 h 6507156"/>
              <a:gd name="connsiteX5617" fmla="*/ 5564864 w 9124939"/>
              <a:gd name="connsiteY5617" fmla="*/ 5522493 h 6507156"/>
              <a:gd name="connsiteX5618" fmla="*/ 5579789 w 9124939"/>
              <a:gd name="connsiteY5618" fmla="*/ 5532644 h 6507156"/>
              <a:gd name="connsiteX5619" fmla="*/ 5591539 w 9124939"/>
              <a:gd name="connsiteY5619" fmla="*/ 5528520 h 6507156"/>
              <a:gd name="connsiteX5620" fmla="*/ 5612815 w 9124939"/>
              <a:gd name="connsiteY5620" fmla="*/ 5534547 h 6507156"/>
              <a:gd name="connsiteX5621" fmla="*/ 5634092 w 9124939"/>
              <a:gd name="connsiteY5621" fmla="*/ 5536133 h 6507156"/>
              <a:gd name="connsiteX5622" fmla="*/ 5670611 w 9124939"/>
              <a:gd name="connsiteY5622" fmla="*/ 5524713 h 6507156"/>
              <a:gd name="connsiteX5623" fmla="*/ 5709035 w 9124939"/>
              <a:gd name="connsiteY5623" fmla="*/ 5535816 h 6507156"/>
              <a:gd name="connsiteX5624" fmla="*/ 5725865 w 9124939"/>
              <a:gd name="connsiteY5624" fmla="*/ 5534547 h 6507156"/>
              <a:gd name="connsiteX5625" fmla="*/ 5754445 w 9124939"/>
              <a:gd name="connsiteY5625" fmla="*/ 5531058 h 6507156"/>
              <a:gd name="connsiteX5626" fmla="*/ 5761749 w 9124939"/>
              <a:gd name="connsiteY5626" fmla="*/ 5509169 h 6507156"/>
              <a:gd name="connsiteX5627" fmla="*/ 5815416 w 9124939"/>
              <a:gd name="connsiteY5627" fmla="*/ 5479032 h 6507156"/>
              <a:gd name="connsiteX5628" fmla="*/ 5870989 w 9124939"/>
              <a:gd name="connsiteY5628" fmla="*/ 5446992 h 6507156"/>
              <a:gd name="connsiteX5629" fmla="*/ 5902744 w 9124939"/>
              <a:gd name="connsiteY5629" fmla="*/ 5439061 h 6507156"/>
              <a:gd name="connsiteX5630" fmla="*/ 5931007 w 9124939"/>
              <a:gd name="connsiteY5630" fmla="*/ 5425421 h 6507156"/>
              <a:gd name="connsiteX5631" fmla="*/ 5941804 w 9124939"/>
              <a:gd name="connsiteY5631" fmla="*/ 5416855 h 6507156"/>
              <a:gd name="connsiteX5632" fmla="*/ 6023098 w 9124939"/>
              <a:gd name="connsiteY5632" fmla="*/ 5419393 h 6507156"/>
              <a:gd name="connsiteX5633" fmla="*/ 6078353 w 9124939"/>
              <a:gd name="connsiteY5633" fmla="*/ 5426055 h 6507156"/>
              <a:gd name="connsiteX5634" fmla="*/ 6096454 w 9124939"/>
              <a:gd name="connsiteY5634" fmla="*/ 5421614 h 6507156"/>
              <a:gd name="connsiteX5635" fmla="*/ 6107886 w 9124939"/>
              <a:gd name="connsiteY5635" fmla="*/ 5408925 h 6507156"/>
              <a:gd name="connsiteX5636" fmla="*/ 6120588 w 9124939"/>
              <a:gd name="connsiteY5636" fmla="*/ 5407021 h 6507156"/>
              <a:gd name="connsiteX5637" fmla="*/ 6135831 w 9124939"/>
              <a:gd name="connsiteY5637" fmla="*/ 5445406 h 6507156"/>
              <a:gd name="connsiteX5638" fmla="*/ 6152661 w 9124939"/>
              <a:gd name="connsiteY5638" fmla="*/ 5449530 h 6507156"/>
              <a:gd name="connsiteX5639" fmla="*/ 6165363 w 9124939"/>
              <a:gd name="connsiteY5639" fmla="*/ 5460950 h 6507156"/>
              <a:gd name="connsiteX5640" fmla="*/ 6183464 w 9124939"/>
              <a:gd name="connsiteY5640" fmla="*/ 5464122 h 6507156"/>
              <a:gd name="connsiteX5641" fmla="*/ 6205693 w 9124939"/>
              <a:gd name="connsiteY5641" fmla="*/ 5453337 h 6507156"/>
              <a:gd name="connsiteX5642" fmla="*/ 6213314 w 9124939"/>
              <a:gd name="connsiteY5642" fmla="*/ 5456509 h 6507156"/>
              <a:gd name="connsiteX5643" fmla="*/ 6222841 w 9124939"/>
              <a:gd name="connsiteY5643" fmla="*/ 5463805 h 6507156"/>
              <a:gd name="connsiteX5644" fmla="*/ 6239037 w 9124939"/>
              <a:gd name="connsiteY5644" fmla="*/ 5500604 h 6507156"/>
              <a:gd name="connsiteX5645" fmla="*/ 6255867 w 9124939"/>
              <a:gd name="connsiteY5645" fmla="*/ 5505362 h 6507156"/>
              <a:gd name="connsiteX5646" fmla="*/ 6264123 w 9124939"/>
              <a:gd name="connsiteY5646" fmla="*/ 5501238 h 6507156"/>
              <a:gd name="connsiteX5647" fmla="*/ 6272380 w 9124939"/>
              <a:gd name="connsiteY5647" fmla="*/ 5500604 h 6507156"/>
              <a:gd name="connsiteX5648" fmla="*/ 6282859 w 9124939"/>
              <a:gd name="connsiteY5648" fmla="*/ 5510121 h 6507156"/>
              <a:gd name="connsiteX5649" fmla="*/ 6293021 w 9124939"/>
              <a:gd name="connsiteY5649" fmla="*/ 5516465 h 6507156"/>
              <a:gd name="connsiteX5650" fmla="*/ 6317155 w 9124939"/>
              <a:gd name="connsiteY5650" fmla="*/ 5522493 h 6507156"/>
              <a:gd name="connsiteX5651" fmla="*/ 6334939 w 9124939"/>
              <a:gd name="connsiteY5651" fmla="*/ 5537085 h 6507156"/>
              <a:gd name="connsiteX5652" fmla="*/ 6345418 w 9124939"/>
              <a:gd name="connsiteY5652" fmla="*/ 5542478 h 6507156"/>
              <a:gd name="connsiteX5653" fmla="*/ 6347641 w 9124939"/>
              <a:gd name="connsiteY5653" fmla="*/ 5532644 h 6507156"/>
              <a:gd name="connsiteX5654" fmla="*/ 6355897 w 9124939"/>
              <a:gd name="connsiteY5654" fmla="*/ 5532644 h 6507156"/>
              <a:gd name="connsiteX5655" fmla="*/ 6383842 w 9124939"/>
              <a:gd name="connsiteY5655" fmla="*/ 5547871 h 6507156"/>
              <a:gd name="connsiteX5656" fmla="*/ 6412740 w 9124939"/>
              <a:gd name="connsiteY5656" fmla="*/ 5557388 h 6507156"/>
              <a:gd name="connsiteX5657" fmla="*/ 6449894 w 9124939"/>
              <a:gd name="connsiteY5657" fmla="*/ 5544381 h 6507156"/>
              <a:gd name="connsiteX5658" fmla="*/ 6515311 w 9124939"/>
              <a:gd name="connsiteY5658" fmla="*/ 5530741 h 6507156"/>
              <a:gd name="connsiteX5659" fmla="*/ 6588984 w 9124939"/>
              <a:gd name="connsiteY5659" fmla="*/ 5541844 h 6507156"/>
              <a:gd name="connsiteX5660" fmla="*/ 6611530 w 9124939"/>
              <a:gd name="connsiteY5660" fmla="*/ 5543747 h 6507156"/>
              <a:gd name="connsiteX5661" fmla="*/ 6658211 w 9124939"/>
              <a:gd name="connsiteY5661" fmla="*/ 5514562 h 6507156"/>
              <a:gd name="connsiteX5662" fmla="*/ 6673771 w 9124939"/>
              <a:gd name="connsiteY5662" fmla="*/ 5512341 h 6507156"/>
              <a:gd name="connsiteX5663" fmla="*/ 6691872 w 9124939"/>
              <a:gd name="connsiteY5663" fmla="*/ 5499652 h 6507156"/>
              <a:gd name="connsiteX5664" fmla="*/ 6744269 w 9124939"/>
              <a:gd name="connsiteY5664" fmla="*/ 5439061 h 6507156"/>
              <a:gd name="connsiteX5665" fmla="*/ 6754431 w 9124939"/>
              <a:gd name="connsiteY5665" fmla="*/ 5444771 h 6507156"/>
              <a:gd name="connsiteX5666" fmla="*/ 6754676 w 9124939"/>
              <a:gd name="connsiteY5666" fmla="*/ 5444713 h 6507156"/>
              <a:gd name="connsiteX5667" fmla="*/ 6744550 w 9124939"/>
              <a:gd name="connsiteY5667" fmla="*/ 5439009 h 6507156"/>
              <a:gd name="connsiteX5668" fmla="*/ 6745185 w 9124939"/>
              <a:gd name="connsiteY5668" fmla="*/ 5410406 h 6507156"/>
              <a:gd name="connsiteX5669" fmla="*/ 6730270 w 9124939"/>
              <a:gd name="connsiteY5669" fmla="*/ 5390384 h 6507156"/>
              <a:gd name="connsiteX5670" fmla="*/ 6723289 w 9124939"/>
              <a:gd name="connsiteY5670" fmla="*/ 5333814 h 6507156"/>
              <a:gd name="connsiteX5671" fmla="*/ 6697902 w 9124939"/>
              <a:gd name="connsiteY5671" fmla="*/ 5305528 h 6507156"/>
              <a:gd name="connsiteX5672" fmla="*/ 6692190 w 9124939"/>
              <a:gd name="connsiteY5672" fmla="*/ 5286460 h 6507156"/>
              <a:gd name="connsiteX5673" fmla="*/ 6679496 w 9124939"/>
              <a:gd name="connsiteY5673" fmla="*/ 5276290 h 6507156"/>
              <a:gd name="connsiteX5674" fmla="*/ 6639194 w 9124939"/>
              <a:gd name="connsiteY5674" fmla="*/ 5273430 h 6507156"/>
              <a:gd name="connsiteX5675" fmla="*/ 6614759 w 9124939"/>
              <a:gd name="connsiteY5675" fmla="*/ 5264213 h 6507156"/>
              <a:gd name="connsiteX5676" fmla="*/ 6605239 w 9124939"/>
              <a:gd name="connsiteY5676" fmla="*/ 5243873 h 6507156"/>
              <a:gd name="connsiteX5677" fmla="*/ 6606191 w 9124939"/>
              <a:gd name="connsiteY5677" fmla="*/ 5237517 h 6507156"/>
              <a:gd name="connsiteX5678" fmla="*/ 6596671 w 9124939"/>
              <a:gd name="connsiteY5678" fmla="*/ 5240059 h 6507156"/>
              <a:gd name="connsiteX5679" fmla="*/ 6576679 w 9124939"/>
              <a:gd name="connsiteY5679" fmla="*/ 5227347 h 6507156"/>
              <a:gd name="connsiteX5680" fmla="*/ 6569063 w 9124939"/>
              <a:gd name="connsiteY5680" fmla="*/ 5208914 h 6507156"/>
              <a:gd name="connsiteX5681" fmla="*/ 6567994 w 9124939"/>
              <a:gd name="connsiteY5681" fmla="*/ 5208318 h 6507156"/>
              <a:gd name="connsiteX5682" fmla="*/ 6545448 w 9124939"/>
              <a:gd name="connsiteY5682" fmla="*/ 5190224 h 6507156"/>
              <a:gd name="connsiteX5683" fmla="*/ 6511152 w 9124939"/>
              <a:gd name="connsiteY5683" fmla="*/ 5145465 h 6507156"/>
              <a:gd name="connsiteX5684" fmla="*/ 6467647 w 9124939"/>
              <a:gd name="connsiteY5684" fmla="*/ 5115943 h 6507156"/>
              <a:gd name="connsiteX5685" fmla="*/ 6439067 w 9124939"/>
              <a:gd name="connsiteY5685" fmla="*/ 5104515 h 6507156"/>
              <a:gd name="connsiteX5686" fmla="*/ 6414616 w 9124939"/>
              <a:gd name="connsiteY5686" fmla="*/ 5099754 h 6507156"/>
              <a:gd name="connsiteX5687" fmla="*/ 6394292 w 9124939"/>
              <a:gd name="connsiteY5687" fmla="*/ 5088326 h 6507156"/>
              <a:gd name="connsiteX5688" fmla="*/ 6393975 w 9124939"/>
              <a:gd name="connsiteY5688" fmla="*/ 5078803 h 6507156"/>
              <a:gd name="connsiteX5689" fmla="*/ 6380320 w 9124939"/>
              <a:gd name="connsiteY5689" fmla="*/ 5070549 h 6507156"/>
              <a:gd name="connsiteX5690" fmla="*/ 6376191 w 9124939"/>
              <a:gd name="connsiteY5690" fmla="*/ 5078803 h 6507156"/>
              <a:gd name="connsiteX5691" fmla="*/ 6364760 w 9124939"/>
              <a:gd name="connsiteY5691" fmla="*/ 5075946 h 6507156"/>
              <a:gd name="connsiteX5692" fmla="*/ 6348882 w 9124939"/>
              <a:gd name="connsiteY5692" fmla="*/ 5072771 h 6507156"/>
              <a:gd name="connsiteX5693" fmla="*/ 6339038 w 9124939"/>
              <a:gd name="connsiteY5693" fmla="*/ 5071184 h 6507156"/>
              <a:gd name="connsiteX5694" fmla="*/ 6322842 w 9124939"/>
              <a:gd name="connsiteY5694" fmla="*/ 5042614 h 6507156"/>
              <a:gd name="connsiteX5695" fmla="*/ 6305695 w 9124939"/>
              <a:gd name="connsiteY5695" fmla="*/ 5006109 h 6507156"/>
              <a:gd name="connsiteX5696" fmla="*/ 6287594 w 9124939"/>
              <a:gd name="connsiteY5696" fmla="*/ 5000712 h 6507156"/>
              <a:gd name="connsiteX5697" fmla="*/ 6270446 w 9124939"/>
              <a:gd name="connsiteY5697" fmla="*/ 5000077 h 6507156"/>
              <a:gd name="connsiteX5698" fmla="*/ 6265365 w 9124939"/>
              <a:gd name="connsiteY5698" fmla="*/ 4987062 h 6507156"/>
              <a:gd name="connsiteX5699" fmla="*/ 6296168 w 9124939"/>
              <a:gd name="connsiteY5699" fmla="*/ 4979761 h 6507156"/>
              <a:gd name="connsiteX5700" fmla="*/ 6293627 w 9124939"/>
              <a:gd name="connsiteY5700" fmla="*/ 4969286 h 6507156"/>
              <a:gd name="connsiteX5701" fmla="*/ 6284101 w 9124939"/>
              <a:gd name="connsiteY5701" fmla="*/ 4968016 h 6507156"/>
              <a:gd name="connsiteX5702" fmla="*/ 6279020 w 9124939"/>
              <a:gd name="connsiteY5702" fmla="*/ 4973412 h 6507156"/>
              <a:gd name="connsiteX5703" fmla="*/ 6281878 w 9124939"/>
              <a:gd name="connsiteY5703" fmla="*/ 4956588 h 6507156"/>
              <a:gd name="connsiteX5704" fmla="*/ 6300931 w 9124939"/>
              <a:gd name="connsiteY5704" fmla="*/ 4960715 h 6507156"/>
              <a:gd name="connsiteX5705" fmla="*/ 6311728 w 9124939"/>
              <a:gd name="connsiteY5705" fmla="*/ 4968968 h 6507156"/>
              <a:gd name="connsiteX5706" fmla="*/ 6310775 w 9124939"/>
              <a:gd name="connsiteY5706" fmla="*/ 4977222 h 6507156"/>
              <a:gd name="connsiteX5707" fmla="*/ 6328558 w 9124939"/>
              <a:gd name="connsiteY5707" fmla="*/ 4979444 h 6507156"/>
              <a:gd name="connsiteX5708" fmla="*/ 6319032 w 9124939"/>
              <a:gd name="connsiteY5708" fmla="*/ 4968968 h 6507156"/>
              <a:gd name="connsiteX5709" fmla="*/ 6337132 w 9124939"/>
              <a:gd name="connsiteY5709" fmla="*/ 4970873 h 6507156"/>
              <a:gd name="connsiteX5710" fmla="*/ 6343483 w 9124939"/>
              <a:gd name="connsiteY5710" fmla="*/ 4963572 h 6507156"/>
              <a:gd name="connsiteX5711" fmla="*/ 6346341 w 9124939"/>
              <a:gd name="connsiteY5711" fmla="*/ 4943255 h 6507156"/>
              <a:gd name="connsiteX5712" fmla="*/ 6355868 w 9124939"/>
              <a:gd name="connsiteY5712" fmla="*/ 4930558 h 6507156"/>
              <a:gd name="connsiteX5713" fmla="*/ 6370793 w 9124939"/>
              <a:gd name="connsiteY5713" fmla="*/ 4924209 h 6507156"/>
              <a:gd name="connsiteX5714" fmla="*/ 6373651 w 9124939"/>
              <a:gd name="connsiteY5714" fmla="*/ 4904210 h 6507156"/>
              <a:gd name="connsiteX5715" fmla="*/ 6394292 w 9124939"/>
              <a:gd name="connsiteY5715" fmla="*/ 4871196 h 6507156"/>
              <a:gd name="connsiteX5716" fmla="*/ 6402866 w 9124939"/>
              <a:gd name="connsiteY5716" fmla="*/ 4872149 h 6507156"/>
              <a:gd name="connsiteX5717" fmla="*/ 6396515 w 9124939"/>
              <a:gd name="connsiteY5717" fmla="*/ 4881672 h 6507156"/>
              <a:gd name="connsiteX5718" fmla="*/ 6399055 w 9124939"/>
              <a:gd name="connsiteY5718" fmla="*/ 4893417 h 6507156"/>
              <a:gd name="connsiteX5719" fmla="*/ 6412710 w 9124939"/>
              <a:gd name="connsiteY5719" fmla="*/ 4902623 h 6507156"/>
              <a:gd name="connsiteX5720" fmla="*/ 6421919 w 9124939"/>
              <a:gd name="connsiteY5720" fmla="*/ 4894052 h 6507156"/>
              <a:gd name="connsiteX5721" fmla="*/ 6420967 w 9124939"/>
              <a:gd name="connsiteY5721" fmla="*/ 4888973 h 6507156"/>
              <a:gd name="connsiteX5722" fmla="*/ 6416521 w 9124939"/>
              <a:gd name="connsiteY5722" fmla="*/ 4883577 h 6507156"/>
              <a:gd name="connsiteX5723" fmla="*/ 6417791 w 9124939"/>
              <a:gd name="connsiteY5723" fmla="*/ 4893100 h 6507156"/>
              <a:gd name="connsiteX5724" fmla="*/ 6410170 w 9124939"/>
              <a:gd name="connsiteY5724" fmla="*/ 4885799 h 6507156"/>
              <a:gd name="connsiteX5725" fmla="*/ 6408264 w 9124939"/>
              <a:gd name="connsiteY5725" fmla="*/ 4877545 h 6507156"/>
              <a:gd name="connsiteX5726" fmla="*/ 6411440 w 9124939"/>
              <a:gd name="connsiteY5726" fmla="*/ 4873418 h 6507156"/>
              <a:gd name="connsiteX5727" fmla="*/ 6420967 w 9124939"/>
              <a:gd name="connsiteY5727" fmla="*/ 4863895 h 6507156"/>
              <a:gd name="connsiteX5728" fmla="*/ 6427318 w 9124939"/>
              <a:gd name="connsiteY5728" fmla="*/ 4863578 h 6507156"/>
              <a:gd name="connsiteX5729" fmla="*/ 6435892 w 9124939"/>
              <a:gd name="connsiteY5729" fmla="*/ 4875006 h 6507156"/>
              <a:gd name="connsiteX5730" fmla="*/ 6445418 w 9124939"/>
              <a:gd name="connsiteY5730" fmla="*/ 4877228 h 6507156"/>
              <a:gd name="connsiteX5731" fmla="*/ 6453357 w 9124939"/>
              <a:gd name="connsiteY5731" fmla="*/ 4869927 h 6507156"/>
              <a:gd name="connsiteX5732" fmla="*/ 6436527 w 9124939"/>
              <a:gd name="connsiteY5732" fmla="*/ 4858181 h 6507156"/>
              <a:gd name="connsiteX5733" fmla="*/ 6434304 w 9124939"/>
              <a:gd name="connsiteY5733" fmla="*/ 4852785 h 6507156"/>
              <a:gd name="connsiteX5734" fmla="*/ 6403501 w 9124939"/>
              <a:gd name="connsiteY5734" fmla="*/ 4828977 h 6507156"/>
              <a:gd name="connsiteX5735" fmla="*/ 6399373 w 9124939"/>
              <a:gd name="connsiteY5735" fmla="*/ 4834373 h 6507156"/>
              <a:gd name="connsiteX5736" fmla="*/ 6386671 w 9124939"/>
              <a:gd name="connsiteY5736" fmla="*/ 4820723 h 6507156"/>
              <a:gd name="connsiteX5737" fmla="*/ 6377779 w 9124939"/>
              <a:gd name="connsiteY5737" fmla="*/ 4802947 h 6507156"/>
              <a:gd name="connsiteX5738" fmla="*/ 6374604 w 9124939"/>
              <a:gd name="connsiteY5738" fmla="*/ 4783900 h 6507156"/>
              <a:gd name="connsiteX5739" fmla="*/ 6392704 w 9124939"/>
              <a:gd name="connsiteY5739" fmla="*/ 4794376 h 6507156"/>
              <a:gd name="connsiteX5740" fmla="*/ 6409535 w 9124939"/>
              <a:gd name="connsiteY5740" fmla="*/ 4787709 h 6507156"/>
              <a:gd name="connsiteX5741" fmla="*/ 6412710 w 9124939"/>
              <a:gd name="connsiteY5741" fmla="*/ 4781361 h 6507156"/>
              <a:gd name="connsiteX5742" fmla="*/ 6422237 w 9124939"/>
              <a:gd name="connsiteY5742" fmla="*/ 4783583 h 6507156"/>
              <a:gd name="connsiteX5743" fmla="*/ 6429858 w 9124939"/>
              <a:gd name="connsiteY5743" fmla="*/ 4790884 h 6507156"/>
              <a:gd name="connsiteX5744" fmla="*/ 6450499 w 9124939"/>
              <a:gd name="connsiteY5744" fmla="*/ 4790566 h 6507156"/>
              <a:gd name="connsiteX5745" fmla="*/ 6450499 w 9124939"/>
              <a:gd name="connsiteY5745" fmla="*/ 4780408 h 6507156"/>
              <a:gd name="connsiteX5746" fmla="*/ 6437797 w 9124939"/>
              <a:gd name="connsiteY5746" fmla="*/ 4771837 h 6507156"/>
              <a:gd name="connsiteX5747" fmla="*/ 6431446 w 9124939"/>
              <a:gd name="connsiteY5747" fmla="*/ 4780408 h 6507156"/>
              <a:gd name="connsiteX5748" fmla="*/ 6425095 w 9124939"/>
              <a:gd name="connsiteY5748" fmla="*/ 4770885 h 6507156"/>
              <a:gd name="connsiteX5749" fmla="*/ 6428270 w 9124939"/>
              <a:gd name="connsiteY5749" fmla="*/ 4762314 h 6507156"/>
              <a:gd name="connsiteX5750" fmla="*/ 6433669 w 9124939"/>
              <a:gd name="connsiteY5750" fmla="*/ 4758187 h 6507156"/>
              <a:gd name="connsiteX5751" fmla="*/ 6457168 w 9124939"/>
              <a:gd name="connsiteY5751" fmla="*/ 4759140 h 6507156"/>
              <a:gd name="connsiteX5752" fmla="*/ 6469552 w 9124939"/>
              <a:gd name="connsiteY5752" fmla="*/ 4748347 h 6507156"/>
              <a:gd name="connsiteX5753" fmla="*/ 6480032 w 9124939"/>
              <a:gd name="connsiteY5753" fmla="*/ 4743903 h 6507156"/>
              <a:gd name="connsiteX5754" fmla="*/ 6524172 w 9124939"/>
              <a:gd name="connsiteY5754" fmla="*/ 4734379 h 6507156"/>
              <a:gd name="connsiteX5755" fmla="*/ 6524172 w 9124939"/>
              <a:gd name="connsiteY5755" fmla="*/ 4725809 h 6507156"/>
              <a:gd name="connsiteX5756" fmla="*/ 6512422 w 9124939"/>
              <a:gd name="connsiteY5756" fmla="*/ 4719460 h 6507156"/>
              <a:gd name="connsiteX5757" fmla="*/ 6514645 w 9124939"/>
              <a:gd name="connsiteY5757" fmla="*/ 4709936 h 6507156"/>
              <a:gd name="connsiteX5758" fmla="*/ 6510517 w 9124939"/>
              <a:gd name="connsiteY5758" fmla="*/ 4702953 h 6507156"/>
              <a:gd name="connsiteX5759" fmla="*/ 6487018 w 9124939"/>
              <a:gd name="connsiteY5759" fmla="*/ 4707080 h 6507156"/>
              <a:gd name="connsiteX5760" fmla="*/ 6473363 w 9124939"/>
              <a:gd name="connsiteY5760" fmla="*/ 4716603 h 6507156"/>
              <a:gd name="connsiteX5761" fmla="*/ 6446053 w 9124939"/>
              <a:gd name="connsiteY5761" fmla="*/ 4719142 h 6507156"/>
              <a:gd name="connsiteX5762" fmla="*/ 6425040 w 9124939"/>
              <a:gd name="connsiteY5762" fmla="*/ 4722278 h 6507156"/>
              <a:gd name="connsiteX5763" fmla="*/ 6424919 w 9124939"/>
              <a:gd name="connsiteY5763" fmla="*/ 4723011 h 6507156"/>
              <a:gd name="connsiteX5764" fmla="*/ 6409044 w 9124939"/>
              <a:gd name="connsiteY5764" fmla="*/ 4737950 h 6507156"/>
              <a:gd name="connsiteX5765" fmla="*/ 6403646 w 9124939"/>
              <a:gd name="connsiteY5765" fmla="*/ 4738268 h 6507156"/>
              <a:gd name="connsiteX5766" fmla="*/ 6408091 w 9124939"/>
              <a:gd name="connsiteY5766" fmla="*/ 4728733 h 6507156"/>
              <a:gd name="connsiteX5767" fmla="*/ 6379199 w 9124939"/>
              <a:gd name="connsiteY5767" fmla="*/ 4724283 h 6507156"/>
              <a:gd name="connsiteX5768" fmla="*/ 6352211 w 9124939"/>
              <a:gd name="connsiteY5768" fmla="*/ 4738586 h 6507156"/>
              <a:gd name="connsiteX5769" fmla="*/ 6343639 w 9124939"/>
              <a:gd name="connsiteY5769" fmla="*/ 4752254 h 6507156"/>
              <a:gd name="connsiteX5770" fmla="*/ 6336654 w 9124939"/>
              <a:gd name="connsiteY5770" fmla="*/ 4756704 h 6507156"/>
              <a:gd name="connsiteX5771" fmla="*/ 6332209 w 9124939"/>
              <a:gd name="connsiteY5771" fmla="*/ 4754479 h 6507156"/>
              <a:gd name="connsiteX5772" fmla="*/ 6300459 w 9124939"/>
              <a:gd name="connsiteY5772" fmla="*/ 4766557 h 6507156"/>
              <a:gd name="connsiteX5773" fmla="*/ 6289029 w 9124939"/>
              <a:gd name="connsiteY5773" fmla="*/ 4787853 h 6507156"/>
              <a:gd name="connsiteX5774" fmla="*/ 6278551 w 9124939"/>
              <a:gd name="connsiteY5774" fmla="*/ 4794210 h 6507156"/>
              <a:gd name="connsiteX5775" fmla="*/ 6272201 w 9124939"/>
              <a:gd name="connsiteY5775" fmla="*/ 4781496 h 6507156"/>
              <a:gd name="connsiteX5776" fmla="*/ 6258231 w 9124939"/>
              <a:gd name="connsiteY5776" fmla="*/ 4779589 h 6507156"/>
              <a:gd name="connsiteX5777" fmla="*/ 6245531 w 9124939"/>
              <a:gd name="connsiteY5777" fmla="*/ 4781814 h 6507156"/>
              <a:gd name="connsiteX5778" fmla="*/ 6241404 w 9124939"/>
              <a:gd name="connsiteY5778" fmla="*/ 4793574 h 6507156"/>
              <a:gd name="connsiteX5779" fmla="*/ 6238546 w 9124939"/>
              <a:gd name="connsiteY5779" fmla="*/ 4805970 h 6507156"/>
              <a:gd name="connsiteX5780" fmla="*/ 6225846 w 9124939"/>
              <a:gd name="connsiteY5780" fmla="*/ 4808513 h 6507156"/>
              <a:gd name="connsiteX5781" fmla="*/ 6225846 w 9124939"/>
              <a:gd name="connsiteY5781" fmla="*/ 4801838 h 6507156"/>
              <a:gd name="connsiteX5782" fmla="*/ 6209971 w 9124939"/>
              <a:gd name="connsiteY5782" fmla="*/ 4794528 h 6507156"/>
              <a:gd name="connsiteX5783" fmla="*/ 6195049 w 9124939"/>
              <a:gd name="connsiteY5783" fmla="*/ 4812645 h 6507156"/>
              <a:gd name="connsiteX5784" fmla="*/ 6174094 w 9124939"/>
              <a:gd name="connsiteY5784" fmla="*/ 4823452 h 6507156"/>
              <a:gd name="connsiteX5785" fmla="*/ 6149646 w 9124939"/>
              <a:gd name="connsiteY5785" fmla="*/ 4831081 h 6507156"/>
              <a:gd name="connsiteX5786" fmla="*/ 6144566 w 9124939"/>
              <a:gd name="connsiteY5786" fmla="*/ 4825041 h 6507156"/>
              <a:gd name="connsiteX5787" fmla="*/ 6139804 w 9124939"/>
              <a:gd name="connsiteY5787" fmla="*/ 4798342 h 6507156"/>
              <a:gd name="connsiteX5788" fmla="*/ 6134724 w 9124939"/>
              <a:gd name="connsiteY5788" fmla="*/ 4807877 h 6507156"/>
              <a:gd name="connsiteX5789" fmla="*/ 6139169 w 9124939"/>
              <a:gd name="connsiteY5789" fmla="*/ 4835213 h 6507156"/>
              <a:gd name="connsiteX5790" fmla="*/ 6145519 w 9124939"/>
              <a:gd name="connsiteY5790" fmla="*/ 4836484 h 6507156"/>
              <a:gd name="connsiteX5791" fmla="*/ 6136311 w 9124939"/>
              <a:gd name="connsiteY5791" fmla="*/ 4842841 h 6507156"/>
              <a:gd name="connsiteX5792" fmla="*/ 6133771 w 9124939"/>
              <a:gd name="connsiteY5792" fmla="*/ 4837755 h 6507156"/>
              <a:gd name="connsiteX5793" fmla="*/ 6132819 w 9124939"/>
              <a:gd name="connsiteY5793" fmla="*/ 4828220 h 6507156"/>
              <a:gd name="connsiteX5794" fmla="*/ 6127421 w 9124939"/>
              <a:gd name="connsiteY5794" fmla="*/ 4820909 h 6507156"/>
              <a:gd name="connsiteX5795" fmla="*/ 6122341 w 9124939"/>
              <a:gd name="connsiteY5795" fmla="*/ 4838709 h 6507156"/>
              <a:gd name="connsiteX5796" fmla="*/ 6126786 w 9124939"/>
              <a:gd name="connsiteY5796" fmla="*/ 4840934 h 6507156"/>
              <a:gd name="connsiteX5797" fmla="*/ 6112816 w 9124939"/>
              <a:gd name="connsiteY5797" fmla="*/ 4854601 h 6507156"/>
              <a:gd name="connsiteX5798" fmla="*/ 6098211 w 9124939"/>
              <a:gd name="connsiteY5798" fmla="*/ 4861276 h 6507156"/>
              <a:gd name="connsiteX5799" fmla="*/ 6092814 w 9124939"/>
              <a:gd name="connsiteY5799" fmla="*/ 4865408 h 6507156"/>
              <a:gd name="connsiteX5800" fmla="*/ 6081384 w 9124939"/>
              <a:gd name="connsiteY5800" fmla="*/ 4867633 h 6507156"/>
              <a:gd name="connsiteX5801" fmla="*/ 6077256 w 9124939"/>
              <a:gd name="connsiteY5801" fmla="*/ 4886704 h 6507156"/>
              <a:gd name="connsiteX5802" fmla="*/ 6068684 w 9124939"/>
              <a:gd name="connsiteY5802" fmla="*/ 4891790 h 6507156"/>
              <a:gd name="connsiteX5803" fmla="*/ 6062334 w 9124939"/>
              <a:gd name="connsiteY5803" fmla="*/ 4888611 h 6507156"/>
              <a:gd name="connsiteX5804" fmla="*/ 6059159 w 9124939"/>
              <a:gd name="connsiteY5804" fmla="*/ 4880665 h 6507156"/>
              <a:gd name="connsiteX5805" fmla="*/ 6068684 w 9124939"/>
              <a:gd name="connsiteY5805" fmla="*/ 4875897 h 6507156"/>
              <a:gd name="connsiteX5806" fmla="*/ 6068684 w 9124939"/>
              <a:gd name="connsiteY5806" fmla="*/ 4872083 h 6507156"/>
              <a:gd name="connsiteX5807" fmla="*/ 6059159 w 9124939"/>
              <a:gd name="connsiteY5807" fmla="*/ 4877487 h 6507156"/>
              <a:gd name="connsiteX5808" fmla="*/ 6046459 w 9124939"/>
              <a:gd name="connsiteY5808" fmla="*/ 4862548 h 6507156"/>
              <a:gd name="connsiteX5809" fmla="*/ 6035664 w 9124939"/>
              <a:gd name="connsiteY5809" fmla="*/ 4863819 h 6507156"/>
              <a:gd name="connsiteX5810" fmla="*/ 6032489 w 9124939"/>
              <a:gd name="connsiteY5810" fmla="*/ 4872083 h 6507156"/>
              <a:gd name="connsiteX5811" fmla="*/ 6024234 w 9124939"/>
              <a:gd name="connsiteY5811" fmla="*/ 4865090 h 6507156"/>
              <a:gd name="connsiteX5812" fmla="*/ 6016614 w 9124939"/>
              <a:gd name="connsiteY5812" fmla="*/ 4876851 h 6507156"/>
              <a:gd name="connsiteX5813" fmla="*/ 6011534 w 9124939"/>
              <a:gd name="connsiteY5813" fmla="*/ 4863819 h 6507156"/>
              <a:gd name="connsiteX5814" fmla="*/ 6003914 w 9124939"/>
              <a:gd name="connsiteY5814" fmla="*/ 4854601 h 6507156"/>
              <a:gd name="connsiteX5815" fmla="*/ 5990261 w 9124939"/>
              <a:gd name="connsiteY5815" fmla="*/ 4846337 h 6507156"/>
              <a:gd name="connsiteX5816" fmla="*/ 5987086 w 9124939"/>
              <a:gd name="connsiteY5816" fmla="*/ 4865408 h 6507156"/>
              <a:gd name="connsiteX5817" fmla="*/ 5994706 w 9124939"/>
              <a:gd name="connsiteY5817" fmla="*/ 4874626 h 6507156"/>
              <a:gd name="connsiteX5818" fmla="*/ 6001056 w 9124939"/>
              <a:gd name="connsiteY5818" fmla="*/ 4880983 h 6507156"/>
              <a:gd name="connsiteX5819" fmla="*/ 6010581 w 9124939"/>
              <a:gd name="connsiteY5819" fmla="*/ 4881937 h 6507156"/>
              <a:gd name="connsiteX5820" fmla="*/ 6023281 w 9124939"/>
              <a:gd name="connsiteY5820" fmla="*/ 4889247 h 6507156"/>
              <a:gd name="connsiteX5821" fmla="*/ 6026456 w 9124939"/>
              <a:gd name="connsiteY5821" fmla="*/ 4901961 h 6507156"/>
              <a:gd name="connsiteX5822" fmla="*/ 6033124 w 9124939"/>
              <a:gd name="connsiteY5822" fmla="*/ 4903868 h 6507156"/>
              <a:gd name="connsiteX5823" fmla="*/ 6030901 w 9124939"/>
              <a:gd name="connsiteY5823" fmla="*/ 4887976 h 6507156"/>
              <a:gd name="connsiteX5824" fmla="*/ 6032489 w 9124939"/>
              <a:gd name="connsiteY5824" fmla="*/ 4881619 h 6507156"/>
              <a:gd name="connsiteX5825" fmla="*/ 6054079 w 9124939"/>
              <a:gd name="connsiteY5825" fmla="*/ 4894968 h 6507156"/>
              <a:gd name="connsiteX5826" fmla="*/ 6063604 w 9124939"/>
              <a:gd name="connsiteY5826" fmla="*/ 4898465 h 6507156"/>
              <a:gd name="connsiteX5827" fmla="*/ 6071224 w 9124939"/>
              <a:gd name="connsiteY5827" fmla="*/ 4903550 h 6507156"/>
              <a:gd name="connsiteX5828" fmla="*/ 6058524 w 9124939"/>
              <a:gd name="connsiteY5828" fmla="*/ 4916264 h 6507156"/>
              <a:gd name="connsiteX5829" fmla="*/ 6057254 w 9124939"/>
              <a:gd name="connsiteY5829" fmla="*/ 4919443 h 6507156"/>
              <a:gd name="connsiteX5830" fmla="*/ 6076621 w 9124939"/>
              <a:gd name="connsiteY5830" fmla="*/ 4917218 h 6507156"/>
              <a:gd name="connsiteX5831" fmla="*/ 6083924 w 9124939"/>
              <a:gd name="connsiteY5831" fmla="*/ 4921350 h 6507156"/>
              <a:gd name="connsiteX5832" fmla="*/ 6077574 w 9124939"/>
              <a:gd name="connsiteY5832" fmla="*/ 4927707 h 6507156"/>
              <a:gd name="connsiteX5833" fmla="*/ 6093449 w 9124939"/>
              <a:gd name="connsiteY5833" fmla="*/ 4927707 h 6507156"/>
              <a:gd name="connsiteX5834" fmla="*/ 6105196 w 9124939"/>
              <a:gd name="connsiteY5834" fmla="*/ 4932793 h 6507156"/>
              <a:gd name="connsiteX5835" fmla="*/ 6115674 w 9124939"/>
              <a:gd name="connsiteY5835" fmla="*/ 4945507 h 6507156"/>
              <a:gd name="connsiteX5836" fmla="*/ 6109641 w 9124939"/>
              <a:gd name="connsiteY5836" fmla="*/ 4971570 h 6507156"/>
              <a:gd name="connsiteX5837" fmla="*/ 6129961 w 9124939"/>
              <a:gd name="connsiteY5837" fmla="*/ 4972524 h 6507156"/>
              <a:gd name="connsiteX5838" fmla="*/ 6170284 w 9124939"/>
              <a:gd name="connsiteY5838" fmla="*/ 4987145 h 6507156"/>
              <a:gd name="connsiteX5839" fmla="*/ 6173459 w 9124939"/>
              <a:gd name="connsiteY5839" fmla="*/ 4979834 h 6507156"/>
              <a:gd name="connsiteX5840" fmla="*/ 6146789 w 9124939"/>
              <a:gd name="connsiteY5840" fmla="*/ 4962988 h 6507156"/>
              <a:gd name="connsiteX5841" fmla="*/ 6125199 w 9124939"/>
              <a:gd name="connsiteY5841" fmla="*/ 4931521 h 6507156"/>
              <a:gd name="connsiteX5842" fmla="*/ 6106784 w 9124939"/>
              <a:gd name="connsiteY5842" fmla="*/ 4895922 h 6507156"/>
              <a:gd name="connsiteX5843" fmla="*/ 6098529 w 9124939"/>
              <a:gd name="connsiteY5843" fmla="*/ 4904186 h 6507156"/>
              <a:gd name="connsiteX5844" fmla="*/ 6093131 w 9124939"/>
              <a:gd name="connsiteY5844" fmla="*/ 4895922 h 6507156"/>
              <a:gd name="connsiteX5845" fmla="*/ 6089004 w 9124939"/>
              <a:gd name="connsiteY5845" fmla="*/ 4881301 h 6507156"/>
              <a:gd name="connsiteX5846" fmla="*/ 6096306 w 9124939"/>
              <a:gd name="connsiteY5846" fmla="*/ 4878122 h 6507156"/>
              <a:gd name="connsiteX5847" fmla="*/ 6095354 w 9124939"/>
              <a:gd name="connsiteY5847" fmla="*/ 4871765 h 6507156"/>
              <a:gd name="connsiteX5848" fmla="*/ 6098529 w 9124939"/>
              <a:gd name="connsiteY5848" fmla="*/ 4869540 h 6507156"/>
              <a:gd name="connsiteX5849" fmla="*/ 6130596 w 9124939"/>
              <a:gd name="connsiteY5849" fmla="*/ 4931521 h 6507156"/>
              <a:gd name="connsiteX5850" fmla="*/ 6150916 w 9124939"/>
              <a:gd name="connsiteY5850" fmla="*/ 4961081 h 6507156"/>
              <a:gd name="connsiteX5851" fmla="*/ 6172506 w 9124939"/>
              <a:gd name="connsiteY5851" fmla="*/ 4971252 h 6507156"/>
              <a:gd name="connsiteX5852" fmla="*/ 6179809 w 9124939"/>
              <a:gd name="connsiteY5852" fmla="*/ 4973477 h 6507156"/>
              <a:gd name="connsiteX5853" fmla="*/ 6188064 w 9124939"/>
              <a:gd name="connsiteY5853" fmla="*/ 4974113 h 6507156"/>
              <a:gd name="connsiteX5854" fmla="*/ 6192191 w 9124939"/>
              <a:gd name="connsiteY5854" fmla="*/ 4967756 h 6507156"/>
              <a:gd name="connsiteX5855" fmla="*/ 6200764 w 9124939"/>
              <a:gd name="connsiteY5855" fmla="*/ 4958221 h 6507156"/>
              <a:gd name="connsiteX5856" fmla="*/ 6210289 w 9124939"/>
              <a:gd name="connsiteY5856" fmla="*/ 4973160 h 6507156"/>
              <a:gd name="connsiteX5857" fmla="*/ 6219814 w 9124939"/>
              <a:gd name="connsiteY5857" fmla="*/ 4966803 h 6507156"/>
              <a:gd name="connsiteX5858" fmla="*/ 6223941 w 9124939"/>
              <a:gd name="connsiteY5858" fmla="*/ 4960128 h 6507156"/>
              <a:gd name="connsiteX5859" fmla="*/ 6242674 w 9124939"/>
              <a:gd name="connsiteY5859" fmla="*/ 4955678 h 6507156"/>
              <a:gd name="connsiteX5860" fmla="*/ 6256644 w 9124939"/>
              <a:gd name="connsiteY5860" fmla="*/ 4957903 h 6507156"/>
              <a:gd name="connsiteX5861" fmla="*/ 6275059 w 9124939"/>
              <a:gd name="connsiteY5861" fmla="*/ 4971252 h 6507156"/>
              <a:gd name="connsiteX5862" fmla="*/ 6269344 w 9124939"/>
              <a:gd name="connsiteY5862" fmla="*/ 4976656 h 6507156"/>
              <a:gd name="connsiteX5863" fmla="*/ 6254739 w 9124939"/>
              <a:gd name="connsiteY5863" fmla="*/ 4974749 h 6507156"/>
              <a:gd name="connsiteX5864" fmla="*/ 6250611 w 9124939"/>
              <a:gd name="connsiteY5864" fmla="*/ 4976974 h 6507156"/>
              <a:gd name="connsiteX5865" fmla="*/ 6249976 w 9124939"/>
              <a:gd name="connsiteY5865" fmla="*/ 4996680 h 6507156"/>
              <a:gd name="connsiteX5866" fmla="*/ 6245531 w 9124939"/>
              <a:gd name="connsiteY5866" fmla="*/ 5009394 h 6507156"/>
              <a:gd name="connsiteX5867" fmla="*/ 6238229 w 9124939"/>
              <a:gd name="connsiteY5867" fmla="*/ 5010666 h 6507156"/>
              <a:gd name="connsiteX5868" fmla="*/ 6225529 w 9124939"/>
              <a:gd name="connsiteY5868" fmla="*/ 5012891 h 6507156"/>
              <a:gd name="connsiteX5869" fmla="*/ 6210924 w 9124939"/>
              <a:gd name="connsiteY5869" fmla="*/ 5022744 h 6507156"/>
              <a:gd name="connsiteX5870" fmla="*/ 6188381 w 9124939"/>
              <a:gd name="connsiteY5870" fmla="*/ 5004945 h 6507156"/>
              <a:gd name="connsiteX5871" fmla="*/ 6164886 w 9124939"/>
              <a:gd name="connsiteY5871" fmla="*/ 5005898 h 6507156"/>
              <a:gd name="connsiteX5872" fmla="*/ 6155679 w 9124939"/>
              <a:gd name="connsiteY5872" fmla="*/ 5017659 h 6507156"/>
              <a:gd name="connsiteX5873" fmla="*/ 6149329 w 9124939"/>
              <a:gd name="connsiteY5873" fmla="*/ 5031326 h 6507156"/>
              <a:gd name="connsiteX5874" fmla="*/ 6127421 w 9124939"/>
              <a:gd name="connsiteY5874" fmla="*/ 5038319 h 6507156"/>
              <a:gd name="connsiteX5875" fmla="*/ 6118849 w 9124939"/>
              <a:gd name="connsiteY5875" fmla="*/ 5048808 h 6507156"/>
              <a:gd name="connsiteX5876" fmla="*/ 6106149 w 9124939"/>
              <a:gd name="connsiteY5876" fmla="*/ 5049762 h 6507156"/>
              <a:gd name="connsiteX5877" fmla="*/ 6096624 w 9124939"/>
              <a:gd name="connsiteY5877" fmla="*/ 5043405 h 6507156"/>
              <a:gd name="connsiteX5878" fmla="*/ 6088051 w 9124939"/>
              <a:gd name="connsiteY5878" fmla="*/ 5048172 h 6507156"/>
              <a:gd name="connsiteX5879" fmla="*/ 6066144 w 9124939"/>
              <a:gd name="connsiteY5879" fmla="*/ 5070422 h 6507156"/>
              <a:gd name="connsiteX5880" fmla="*/ 6035664 w 9124939"/>
              <a:gd name="connsiteY5880" fmla="*/ 5095850 h 6507156"/>
              <a:gd name="connsiteX5881" fmla="*/ 6008676 w 9124939"/>
              <a:gd name="connsiteY5881" fmla="*/ 5114921 h 6507156"/>
              <a:gd name="connsiteX5882" fmla="*/ 5981689 w 9124939"/>
              <a:gd name="connsiteY5882" fmla="*/ 5099346 h 6507156"/>
              <a:gd name="connsiteX5883" fmla="*/ 5955336 w 9124939"/>
              <a:gd name="connsiteY5883" fmla="*/ 5096485 h 6507156"/>
              <a:gd name="connsiteX5884" fmla="*/ 5953114 w 9124939"/>
              <a:gd name="connsiteY5884" fmla="*/ 5089175 h 6507156"/>
              <a:gd name="connsiteX5885" fmla="*/ 5971211 w 9124939"/>
              <a:gd name="connsiteY5885" fmla="*/ 5075507 h 6507156"/>
              <a:gd name="connsiteX5886" fmla="*/ 5967719 w 9124939"/>
              <a:gd name="connsiteY5886" fmla="*/ 5057390 h 6507156"/>
              <a:gd name="connsiteX5887" fmla="*/ 5975021 w 9124939"/>
              <a:gd name="connsiteY5887" fmla="*/ 5054211 h 6507156"/>
              <a:gd name="connsiteX5888" fmla="*/ 5979149 w 9124939"/>
              <a:gd name="connsiteY5888" fmla="*/ 5024651 h 6507156"/>
              <a:gd name="connsiteX5889" fmla="*/ 5963909 w 9124939"/>
              <a:gd name="connsiteY5889" fmla="*/ 5001766 h 6507156"/>
              <a:gd name="connsiteX5890" fmla="*/ 5948034 w 9124939"/>
              <a:gd name="connsiteY5890" fmla="*/ 5007170 h 6507156"/>
              <a:gd name="connsiteX5891" fmla="*/ 5944859 w 9124939"/>
              <a:gd name="connsiteY5891" fmla="*/ 4998588 h 6507156"/>
              <a:gd name="connsiteX5892" fmla="*/ 5924856 w 9124939"/>
              <a:gd name="connsiteY5892" fmla="*/ 4981742 h 6507156"/>
              <a:gd name="connsiteX5893" fmla="*/ 5911839 w 9124939"/>
              <a:gd name="connsiteY5893" fmla="*/ 4980788 h 6507156"/>
              <a:gd name="connsiteX5894" fmla="*/ 5904536 w 9124939"/>
              <a:gd name="connsiteY5894" fmla="*/ 4991595 h 6507156"/>
              <a:gd name="connsiteX5895" fmla="*/ 5890884 w 9124939"/>
              <a:gd name="connsiteY5895" fmla="*/ 4986509 h 6507156"/>
              <a:gd name="connsiteX5896" fmla="*/ 5877866 w 9124939"/>
              <a:gd name="connsiteY5896" fmla="*/ 4979199 h 6507156"/>
              <a:gd name="connsiteX5897" fmla="*/ 5874691 w 9124939"/>
              <a:gd name="connsiteY5897" fmla="*/ 4970935 h 6507156"/>
              <a:gd name="connsiteX5898" fmla="*/ 5881359 w 9124939"/>
              <a:gd name="connsiteY5898" fmla="*/ 4966167 h 6507156"/>
              <a:gd name="connsiteX5899" fmla="*/ 5901996 w 9124939"/>
              <a:gd name="connsiteY5899" fmla="*/ 4950274 h 6507156"/>
              <a:gd name="connsiteX5900" fmla="*/ 5930254 w 9124939"/>
              <a:gd name="connsiteY5900" fmla="*/ 4927071 h 6507156"/>
              <a:gd name="connsiteX5901" fmla="*/ 5933429 w 9124939"/>
              <a:gd name="connsiteY5901" fmla="*/ 4917536 h 6507156"/>
              <a:gd name="connsiteX5902" fmla="*/ 5937874 w 9124939"/>
              <a:gd name="connsiteY5902" fmla="*/ 4924846 h 6507156"/>
              <a:gd name="connsiteX5903" fmla="*/ 5960099 w 9124939"/>
              <a:gd name="connsiteY5903" fmla="*/ 4915947 h 6507156"/>
              <a:gd name="connsiteX5904" fmla="*/ 5988356 w 9124939"/>
              <a:gd name="connsiteY5904" fmla="*/ 4908636 h 6507156"/>
              <a:gd name="connsiteX5905" fmla="*/ 5999151 w 9124939"/>
              <a:gd name="connsiteY5905" fmla="*/ 4911814 h 6507156"/>
              <a:gd name="connsiteX5906" fmla="*/ 5993754 w 9124939"/>
              <a:gd name="connsiteY5906" fmla="*/ 4901008 h 6507156"/>
              <a:gd name="connsiteX5907" fmla="*/ 6003279 w 9124939"/>
              <a:gd name="connsiteY5907" fmla="*/ 4891472 h 6507156"/>
              <a:gd name="connsiteX5908" fmla="*/ 5985181 w 9124939"/>
              <a:gd name="connsiteY5908" fmla="*/ 4897829 h 6507156"/>
              <a:gd name="connsiteX5909" fmla="*/ 5984229 w 9124939"/>
              <a:gd name="connsiteY5909" fmla="*/ 4886386 h 6507156"/>
              <a:gd name="connsiteX5910" fmla="*/ 5978831 w 9124939"/>
              <a:gd name="connsiteY5910" fmla="*/ 4879076 h 6507156"/>
              <a:gd name="connsiteX5911" fmla="*/ 5976291 w 9124939"/>
              <a:gd name="connsiteY5911" fmla="*/ 4857780 h 6507156"/>
              <a:gd name="connsiteX5912" fmla="*/ 5971529 w 9124939"/>
              <a:gd name="connsiteY5912" fmla="*/ 4871765 h 6507156"/>
              <a:gd name="connsiteX5913" fmla="*/ 5963909 w 9124939"/>
              <a:gd name="connsiteY5913" fmla="*/ 4873990 h 6507156"/>
              <a:gd name="connsiteX5914" fmla="*/ 5969306 w 9124939"/>
              <a:gd name="connsiteY5914" fmla="*/ 4887658 h 6507156"/>
              <a:gd name="connsiteX5915" fmla="*/ 5965179 w 9124939"/>
              <a:gd name="connsiteY5915" fmla="*/ 4886704 h 6507156"/>
              <a:gd name="connsiteX5916" fmla="*/ 5955336 w 9124939"/>
              <a:gd name="connsiteY5916" fmla="*/ 4880347 h 6507156"/>
              <a:gd name="connsiteX5917" fmla="*/ 5948986 w 9124939"/>
              <a:gd name="connsiteY5917" fmla="*/ 4881301 h 6507156"/>
              <a:gd name="connsiteX5918" fmla="*/ 5941684 w 9124939"/>
              <a:gd name="connsiteY5918" fmla="*/ 4877487 h 6507156"/>
              <a:gd name="connsiteX5919" fmla="*/ 5940731 w 9124939"/>
              <a:gd name="connsiteY5919" fmla="*/ 4865726 h 6507156"/>
              <a:gd name="connsiteX5920" fmla="*/ 5933111 w 9124939"/>
              <a:gd name="connsiteY5920" fmla="*/ 4871130 h 6507156"/>
              <a:gd name="connsiteX5921" fmla="*/ 5923586 w 9124939"/>
              <a:gd name="connsiteY5921" fmla="*/ 4863501 h 6507156"/>
              <a:gd name="connsiteX5922" fmla="*/ 5920411 w 9124939"/>
              <a:gd name="connsiteY5922" fmla="*/ 4869858 h 6507156"/>
              <a:gd name="connsiteX5923" fmla="*/ 5915014 w 9124939"/>
              <a:gd name="connsiteY5923" fmla="*/ 4871130 h 6507156"/>
              <a:gd name="connsiteX5924" fmla="*/ 5902314 w 9124939"/>
              <a:gd name="connsiteY5924" fmla="*/ 4873672 h 6507156"/>
              <a:gd name="connsiteX5925" fmla="*/ 5888979 w 9124939"/>
              <a:gd name="connsiteY5925" fmla="*/ 4878758 h 6507156"/>
              <a:gd name="connsiteX5926" fmla="*/ 5888026 w 9124939"/>
              <a:gd name="connsiteY5926" fmla="*/ 4886386 h 6507156"/>
              <a:gd name="connsiteX5927" fmla="*/ 5910251 w 9124939"/>
              <a:gd name="connsiteY5927" fmla="*/ 4890201 h 6507156"/>
              <a:gd name="connsiteX5928" fmla="*/ 5902631 w 9124939"/>
              <a:gd name="connsiteY5928" fmla="*/ 4892426 h 6507156"/>
              <a:gd name="connsiteX5929" fmla="*/ 5879454 w 9124939"/>
              <a:gd name="connsiteY5929" fmla="*/ 4888294 h 6507156"/>
              <a:gd name="connsiteX5930" fmla="*/ 5868976 w 9124939"/>
              <a:gd name="connsiteY5930" fmla="*/ 4890519 h 6507156"/>
              <a:gd name="connsiteX5931" fmla="*/ 5795634 w 9124939"/>
              <a:gd name="connsiteY5931" fmla="*/ 4871447 h 6507156"/>
              <a:gd name="connsiteX5932" fmla="*/ 5793411 w 9124939"/>
              <a:gd name="connsiteY5932" fmla="*/ 4859687 h 6507156"/>
              <a:gd name="connsiteX5933" fmla="*/ 5798809 w 9124939"/>
              <a:gd name="connsiteY5933" fmla="*/ 4870176 h 6507156"/>
              <a:gd name="connsiteX5934" fmla="*/ 5859134 w 9124939"/>
              <a:gd name="connsiteY5934" fmla="*/ 4884479 h 6507156"/>
              <a:gd name="connsiteX5935" fmla="*/ 5869929 w 9124939"/>
              <a:gd name="connsiteY5935" fmla="*/ 4885115 h 6507156"/>
              <a:gd name="connsiteX5936" fmla="*/ 5840084 w 9124939"/>
              <a:gd name="connsiteY5936" fmla="*/ 4861594 h 6507156"/>
              <a:gd name="connsiteX5937" fmla="*/ 5823256 w 9124939"/>
              <a:gd name="connsiteY5937" fmla="*/ 4861594 h 6507156"/>
              <a:gd name="connsiteX5938" fmla="*/ 5820081 w 9124939"/>
              <a:gd name="connsiteY5938" fmla="*/ 4869858 h 6507156"/>
              <a:gd name="connsiteX5939" fmla="*/ 5807381 w 9124939"/>
              <a:gd name="connsiteY5939" fmla="*/ 4864773 h 6507156"/>
              <a:gd name="connsiteX5940" fmla="*/ 5806111 w 9124939"/>
              <a:gd name="connsiteY5940" fmla="*/ 4854284 h 6507156"/>
              <a:gd name="connsiteX5941" fmla="*/ 5834369 w 9124939"/>
              <a:gd name="connsiteY5941" fmla="*/ 4847609 h 6507156"/>
              <a:gd name="connsiteX5942" fmla="*/ 5840719 w 9124939"/>
              <a:gd name="connsiteY5942" fmla="*/ 4846655 h 6507156"/>
              <a:gd name="connsiteX5943" fmla="*/ 5831194 w 9124939"/>
              <a:gd name="connsiteY5943" fmla="*/ 4830763 h 6507156"/>
              <a:gd name="connsiteX5944" fmla="*/ 5811191 w 9124939"/>
              <a:gd name="connsiteY5944" fmla="*/ 4826631 h 6507156"/>
              <a:gd name="connsiteX5945" fmla="*/ 5800396 w 9124939"/>
              <a:gd name="connsiteY5945" fmla="*/ 4832034 h 6507156"/>
              <a:gd name="connsiteX5946" fmla="*/ 5783569 w 9124939"/>
              <a:gd name="connsiteY5946" fmla="*/ 4818684 h 6507156"/>
              <a:gd name="connsiteX5947" fmla="*/ 5781346 w 9124939"/>
              <a:gd name="connsiteY5947" fmla="*/ 4814234 h 6507156"/>
              <a:gd name="connsiteX5948" fmla="*/ 5798491 w 9124939"/>
              <a:gd name="connsiteY5948" fmla="*/ 4819638 h 6507156"/>
              <a:gd name="connsiteX5949" fmla="*/ 5803571 w 9124939"/>
              <a:gd name="connsiteY5949" fmla="*/ 4816142 h 6507156"/>
              <a:gd name="connsiteX5950" fmla="*/ 5822939 w 9124939"/>
              <a:gd name="connsiteY5950" fmla="*/ 4821545 h 6507156"/>
              <a:gd name="connsiteX5951" fmla="*/ 5841989 w 9124939"/>
              <a:gd name="connsiteY5951" fmla="*/ 4825359 h 6507156"/>
              <a:gd name="connsiteX5952" fmla="*/ 5857864 w 9124939"/>
              <a:gd name="connsiteY5952" fmla="*/ 4831716 h 6507156"/>
              <a:gd name="connsiteX5953" fmla="*/ 5902631 w 9124939"/>
              <a:gd name="connsiteY5953" fmla="*/ 4786899 h 6507156"/>
              <a:gd name="connsiteX5954" fmla="*/ 5861674 w 9124939"/>
              <a:gd name="connsiteY5954" fmla="*/ 4814870 h 6507156"/>
              <a:gd name="connsiteX5955" fmla="*/ 5839766 w 9124939"/>
              <a:gd name="connsiteY5955" fmla="*/ 4821227 h 6507156"/>
              <a:gd name="connsiteX5956" fmla="*/ 5828971 w 9124939"/>
              <a:gd name="connsiteY5956" fmla="*/ 4809785 h 6507156"/>
              <a:gd name="connsiteX5957" fmla="*/ 5821351 w 9124939"/>
              <a:gd name="connsiteY5957" fmla="*/ 4800249 h 6507156"/>
              <a:gd name="connsiteX5958" fmla="*/ 5819446 w 9124939"/>
              <a:gd name="connsiteY5958" fmla="*/ 4793256 h 6507156"/>
              <a:gd name="connsiteX5959" fmla="*/ 5817224 w 9124939"/>
              <a:gd name="connsiteY5959" fmla="*/ 4779271 h 6507156"/>
              <a:gd name="connsiteX5960" fmla="*/ 5825161 w 9124939"/>
              <a:gd name="connsiteY5960" fmla="*/ 4771960 h 6507156"/>
              <a:gd name="connsiteX5961" fmla="*/ 5820081 w 9124939"/>
              <a:gd name="connsiteY5961" fmla="*/ 4761153 h 6507156"/>
              <a:gd name="connsiteX5962" fmla="*/ 5818811 w 9124939"/>
              <a:gd name="connsiteY5962" fmla="*/ 4750664 h 6507156"/>
              <a:gd name="connsiteX5963" fmla="*/ 5814684 w 9124939"/>
              <a:gd name="connsiteY5963" fmla="*/ 4765603 h 6507156"/>
              <a:gd name="connsiteX5964" fmla="*/ 5818811 w 9124939"/>
              <a:gd name="connsiteY5964" fmla="*/ 4770689 h 6507156"/>
              <a:gd name="connsiteX5965" fmla="*/ 5808651 w 9124939"/>
              <a:gd name="connsiteY5965" fmla="*/ 4779271 h 6507156"/>
              <a:gd name="connsiteX5966" fmla="*/ 5810874 w 9124939"/>
              <a:gd name="connsiteY5966" fmla="*/ 4791031 h 6507156"/>
              <a:gd name="connsiteX5967" fmla="*/ 5815954 w 9124939"/>
              <a:gd name="connsiteY5967" fmla="*/ 4799295 h 6507156"/>
              <a:gd name="connsiteX5968" fmla="*/ 5814049 w 9124939"/>
              <a:gd name="connsiteY5968" fmla="*/ 4806606 h 6507156"/>
              <a:gd name="connsiteX5969" fmla="*/ 5802619 w 9124939"/>
              <a:gd name="connsiteY5969" fmla="*/ 4811056 h 6507156"/>
              <a:gd name="connsiteX5970" fmla="*/ 5794999 w 9124939"/>
              <a:gd name="connsiteY5970" fmla="*/ 4804699 h 6507156"/>
              <a:gd name="connsiteX5971" fmla="*/ 5789919 w 9124939"/>
              <a:gd name="connsiteY5971" fmla="*/ 4809149 h 6507156"/>
              <a:gd name="connsiteX5972" fmla="*/ 5777219 w 9124939"/>
              <a:gd name="connsiteY5972" fmla="*/ 4809149 h 6507156"/>
              <a:gd name="connsiteX5973" fmla="*/ 5789601 w 9124939"/>
              <a:gd name="connsiteY5973" fmla="*/ 4787853 h 6507156"/>
              <a:gd name="connsiteX5974" fmla="*/ 5777854 w 9124939"/>
              <a:gd name="connsiteY5974" fmla="*/ 4788171 h 6507156"/>
              <a:gd name="connsiteX5975" fmla="*/ 5773726 w 9124939"/>
              <a:gd name="connsiteY5975" fmla="*/ 4780860 h 6507156"/>
              <a:gd name="connsiteX5976" fmla="*/ 5776266 w 9124939"/>
              <a:gd name="connsiteY5976" fmla="*/ 4800567 h 6507156"/>
              <a:gd name="connsiteX5977" fmla="*/ 5769916 w 9124939"/>
              <a:gd name="connsiteY5977" fmla="*/ 4806288 h 6507156"/>
              <a:gd name="connsiteX5978" fmla="*/ 5753724 w 9124939"/>
              <a:gd name="connsiteY5978" fmla="*/ 4808513 h 6507156"/>
              <a:gd name="connsiteX5979" fmla="*/ 5743246 w 9124939"/>
              <a:gd name="connsiteY5979" fmla="*/ 4813599 h 6507156"/>
              <a:gd name="connsiteX5980" fmla="*/ 5713401 w 9124939"/>
              <a:gd name="connsiteY5980" fmla="*/ 4815188 h 6507156"/>
              <a:gd name="connsiteX5981" fmla="*/ 5708639 w 9124939"/>
              <a:gd name="connsiteY5981" fmla="*/ 4821545 h 6507156"/>
              <a:gd name="connsiteX5982" fmla="*/ 5712766 w 9124939"/>
              <a:gd name="connsiteY5982" fmla="*/ 4831716 h 6507156"/>
              <a:gd name="connsiteX5983" fmla="*/ 5705464 w 9124939"/>
              <a:gd name="connsiteY5983" fmla="*/ 4843477 h 6507156"/>
              <a:gd name="connsiteX5984" fmla="*/ 5703559 w 9124939"/>
              <a:gd name="connsiteY5984" fmla="*/ 4859369 h 6507156"/>
              <a:gd name="connsiteX5985" fmla="*/ 5690859 w 9124939"/>
              <a:gd name="connsiteY5985" fmla="*/ 4871130 h 6507156"/>
              <a:gd name="connsiteX5986" fmla="*/ 5681334 w 9124939"/>
              <a:gd name="connsiteY5986" fmla="*/ 4882572 h 6507156"/>
              <a:gd name="connsiteX5987" fmla="*/ 5681334 w 9124939"/>
              <a:gd name="connsiteY5987" fmla="*/ 4878440 h 6507156"/>
              <a:gd name="connsiteX5988" fmla="*/ 5686731 w 9124939"/>
              <a:gd name="connsiteY5988" fmla="*/ 4869858 h 6507156"/>
              <a:gd name="connsiteX5989" fmla="*/ 5677206 w 9124939"/>
              <a:gd name="connsiteY5989" fmla="*/ 4866998 h 6507156"/>
              <a:gd name="connsiteX5990" fmla="*/ 5669586 w 9124939"/>
              <a:gd name="connsiteY5990" fmla="*/ 4861912 h 6507156"/>
              <a:gd name="connsiteX5991" fmla="*/ 5666411 w 9124939"/>
              <a:gd name="connsiteY5991" fmla="*/ 4850152 h 6507156"/>
              <a:gd name="connsiteX5992" fmla="*/ 5662284 w 9124939"/>
              <a:gd name="connsiteY5992" fmla="*/ 4858733 h 6507156"/>
              <a:gd name="connsiteX5993" fmla="*/ 5659109 w 9124939"/>
              <a:gd name="connsiteY5993" fmla="*/ 4849516 h 6507156"/>
              <a:gd name="connsiteX5994" fmla="*/ 5650536 w 9124939"/>
              <a:gd name="connsiteY5994" fmla="*/ 4846337 h 6507156"/>
              <a:gd name="connsiteX5995" fmla="*/ 5647361 w 9124939"/>
              <a:gd name="connsiteY5995" fmla="*/ 4860005 h 6507156"/>
              <a:gd name="connsiteX5996" fmla="*/ 5660061 w 9124939"/>
              <a:gd name="connsiteY5996" fmla="*/ 4873672 h 6507156"/>
              <a:gd name="connsiteX5997" fmla="*/ 5668634 w 9124939"/>
              <a:gd name="connsiteY5997" fmla="*/ 4877804 h 6507156"/>
              <a:gd name="connsiteX5998" fmla="*/ 5674349 w 9124939"/>
              <a:gd name="connsiteY5998" fmla="*/ 4881937 h 6507156"/>
              <a:gd name="connsiteX5999" fmla="*/ 5675301 w 9124939"/>
              <a:gd name="connsiteY5999" fmla="*/ 4894333 h 6507156"/>
              <a:gd name="connsiteX6000" fmla="*/ 5669904 w 9124939"/>
              <a:gd name="connsiteY6000" fmla="*/ 4907047 h 6507156"/>
              <a:gd name="connsiteX6001" fmla="*/ 5658474 w 9124939"/>
              <a:gd name="connsiteY6001" fmla="*/ 4910225 h 6507156"/>
              <a:gd name="connsiteX6002" fmla="*/ 5651171 w 9124939"/>
              <a:gd name="connsiteY6002" fmla="*/ 4918807 h 6507156"/>
              <a:gd name="connsiteX6003" fmla="*/ 5646091 w 9124939"/>
              <a:gd name="connsiteY6003" fmla="*/ 4919761 h 6507156"/>
              <a:gd name="connsiteX6004" fmla="*/ 5633074 w 9124939"/>
              <a:gd name="connsiteY6004" fmla="*/ 4920396 h 6507156"/>
              <a:gd name="connsiteX6005" fmla="*/ 5617198 w 9124939"/>
              <a:gd name="connsiteY6005" fmla="*/ 4924528 h 6507156"/>
              <a:gd name="connsiteX6006" fmla="*/ 5625771 w 9124939"/>
              <a:gd name="connsiteY6006" fmla="*/ 4933110 h 6507156"/>
              <a:gd name="connsiteX6007" fmla="*/ 5607038 w 9124939"/>
              <a:gd name="connsiteY6007" fmla="*/ 4944553 h 6507156"/>
              <a:gd name="connsiteX6008" fmla="*/ 5601641 w 9124939"/>
              <a:gd name="connsiteY6008" fmla="*/ 4937242 h 6507156"/>
              <a:gd name="connsiteX6009" fmla="*/ 5598148 w 9124939"/>
              <a:gd name="connsiteY6009" fmla="*/ 4927071 h 6507156"/>
              <a:gd name="connsiteX6010" fmla="*/ 5602276 w 9124939"/>
              <a:gd name="connsiteY6010" fmla="*/ 4921668 h 6507156"/>
              <a:gd name="connsiteX6011" fmla="*/ 5602276 w 9124939"/>
              <a:gd name="connsiteY6011" fmla="*/ 4911179 h 6507156"/>
              <a:gd name="connsiteX6012" fmla="*/ 5595926 w 9124939"/>
              <a:gd name="connsiteY6012" fmla="*/ 4905775 h 6507156"/>
              <a:gd name="connsiteX6013" fmla="*/ 5587671 w 9124939"/>
              <a:gd name="connsiteY6013" fmla="*/ 4930250 h 6507156"/>
              <a:gd name="connsiteX6014" fmla="*/ 5586718 w 9124939"/>
              <a:gd name="connsiteY6014" fmla="*/ 4946778 h 6507156"/>
              <a:gd name="connsiteX6015" fmla="*/ 5597513 w 9124939"/>
              <a:gd name="connsiteY6015" fmla="*/ 4953135 h 6507156"/>
              <a:gd name="connsiteX6016" fmla="*/ 5599736 w 9124939"/>
              <a:gd name="connsiteY6016" fmla="*/ 4967120 h 6507156"/>
              <a:gd name="connsiteX6017" fmla="*/ 5591481 w 9124939"/>
              <a:gd name="connsiteY6017" fmla="*/ 4972206 h 6507156"/>
              <a:gd name="connsiteX6018" fmla="*/ 5593678 w 9124939"/>
              <a:gd name="connsiteY6018" fmla="*/ 4981277 h 6507156"/>
              <a:gd name="connsiteX6019" fmla="*/ 5594650 w 9124939"/>
              <a:gd name="connsiteY6019" fmla="*/ 4982203 h 6507156"/>
              <a:gd name="connsiteX6020" fmla="*/ 5600685 w 9124939"/>
              <a:gd name="connsiteY6020" fmla="*/ 5005381 h 6507156"/>
              <a:gd name="connsiteX6021" fmla="*/ 5599732 w 9124939"/>
              <a:gd name="connsiteY6021" fmla="*/ 5029511 h 6507156"/>
              <a:gd name="connsiteX6022" fmla="*/ 5593380 w 9124939"/>
              <a:gd name="connsiteY6022" fmla="*/ 5026653 h 6507156"/>
              <a:gd name="connsiteX6023" fmla="*/ 5599732 w 9124939"/>
              <a:gd name="connsiteY6023" fmla="*/ 5038083 h 6507156"/>
              <a:gd name="connsiteX6024" fmla="*/ 5598779 w 9124939"/>
              <a:gd name="connsiteY6024" fmla="*/ 5049513 h 6507156"/>
              <a:gd name="connsiteX6025" fmla="*/ 5580993 w 9124939"/>
              <a:gd name="connsiteY6025" fmla="*/ 5057133 h 6507156"/>
              <a:gd name="connsiteX6026" fmla="*/ 5569559 w 9124939"/>
              <a:gd name="connsiteY6026" fmla="*/ 5063801 h 6507156"/>
              <a:gd name="connsiteX6027" fmla="*/ 5554631 w 9124939"/>
              <a:gd name="connsiteY6027" fmla="*/ 5066976 h 6507156"/>
              <a:gd name="connsiteX6028" fmla="*/ 5540974 w 9124939"/>
              <a:gd name="connsiteY6028" fmla="*/ 5084121 h 6507156"/>
              <a:gd name="connsiteX6029" fmla="*/ 5524140 w 9124939"/>
              <a:gd name="connsiteY6029" fmla="*/ 5099996 h 6507156"/>
              <a:gd name="connsiteX6030" fmla="*/ 5527316 w 9124939"/>
              <a:gd name="connsiteY6030" fmla="*/ 5091423 h 6507156"/>
              <a:gd name="connsiteX6031" fmla="*/ 5537798 w 9124939"/>
              <a:gd name="connsiteY6031" fmla="*/ 5079676 h 6507156"/>
              <a:gd name="connsiteX6032" fmla="*/ 5537798 w 9124939"/>
              <a:gd name="connsiteY6032" fmla="*/ 5070151 h 6507156"/>
              <a:gd name="connsiteX6033" fmla="*/ 5548279 w 9124939"/>
              <a:gd name="connsiteY6033" fmla="*/ 5062848 h 6507156"/>
              <a:gd name="connsiteX6034" fmla="*/ 5558760 w 9124939"/>
              <a:gd name="connsiteY6034" fmla="*/ 5054276 h 6507156"/>
              <a:gd name="connsiteX6035" fmla="*/ 5557807 w 9124939"/>
              <a:gd name="connsiteY6035" fmla="*/ 5048878 h 6507156"/>
              <a:gd name="connsiteX6036" fmla="*/ 5542879 w 9124939"/>
              <a:gd name="connsiteY6036" fmla="*/ 5052053 h 6507156"/>
              <a:gd name="connsiteX6037" fmla="*/ 5546055 w 9124939"/>
              <a:gd name="connsiteY6037" fmla="*/ 5042846 h 6507156"/>
              <a:gd name="connsiteX6038" fmla="*/ 5542879 w 9124939"/>
              <a:gd name="connsiteY6038" fmla="*/ 5033321 h 6507156"/>
              <a:gd name="connsiteX6039" fmla="*/ 5533033 w 9124939"/>
              <a:gd name="connsiteY6039" fmla="*/ 5026018 h 6507156"/>
              <a:gd name="connsiteX6040" fmla="*/ 5522870 w 9124939"/>
              <a:gd name="connsiteY6040" fmla="*/ 5030146 h 6507156"/>
              <a:gd name="connsiteX6041" fmla="*/ 5518423 w 9124939"/>
              <a:gd name="connsiteY6041" fmla="*/ 5038718 h 6507156"/>
              <a:gd name="connsiteX6042" fmla="*/ 5505719 w 9124939"/>
              <a:gd name="connsiteY6042" fmla="*/ 5034908 h 6507156"/>
              <a:gd name="connsiteX6043" fmla="*/ 5504766 w 9124939"/>
              <a:gd name="connsiteY6043" fmla="*/ 5043163 h 6507156"/>
              <a:gd name="connsiteX6044" fmla="*/ 5526046 w 9124939"/>
              <a:gd name="connsiteY6044" fmla="*/ 5045068 h 6507156"/>
              <a:gd name="connsiteX6045" fmla="*/ 5529222 w 9124939"/>
              <a:gd name="connsiteY6045" fmla="*/ 5047291 h 6507156"/>
              <a:gd name="connsiteX6046" fmla="*/ 5532398 w 9124939"/>
              <a:gd name="connsiteY6046" fmla="*/ 5053641 h 6507156"/>
              <a:gd name="connsiteX6047" fmla="*/ 5521917 w 9124939"/>
              <a:gd name="connsiteY6047" fmla="*/ 5066341 h 6507156"/>
              <a:gd name="connsiteX6048" fmla="*/ 5520011 w 9124939"/>
              <a:gd name="connsiteY6048" fmla="*/ 5071738 h 6507156"/>
              <a:gd name="connsiteX6049" fmla="*/ 5514612 w 9124939"/>
              <a:gd name="connsiteY6049" fmla="*/ 5073643 h 6507156"/>
              <a:gd name="connsiteX6050" fmla="*/ 5511436 w 9124939"/>
              <a:gd name="connsiteY6050" fmla="*/ 5069516 h 6507156"/>
              <a:gd name="connsiteX6051" fmla="*/ 5507307 w 9124939"/>
              <a:gd name="connsiteY6051" fmla="*/ 5073643 h 6507156"/>
              <a:gd name="connsiteX6052" fmla="*/ 5514612 w 9124939"/>
              <a:gd name="connsiteY6052" fmla="*/ 5083168 h 6507156"/>
              <a:gd name="connsiteX6053" fmla="*/ 5514612 w 9124939"/>
              <a:gd name="connsiteY6053" fmla="*/ 5090471 h 6507156"/>
              <a:gd name="connsiteX6054" fmla="*/ 5504448 w 9124939"/>
              <a:gd name="connsiteY6054" fmla="*/ 5097138 h 6507156"/>
              <a:gd name="connsiteX6055" fmla="*/ 5505401 w 9124939"/>
              <a:gd name="connsiteY6055" fmla="*/ 5108251 h 6507156"/>
              <a:gd name="connsiteX6056" fmla="*/ 5510483 w 9124939"/>
              <a:gd name="connsiteY6056" fmla="*/ 5096821 h 6507156"/>
              <a:gd name="connsiteX6057" fmla="*/ 5524140 w 9124939"/>
              <a:gd name="connsiteY6057" fmla="*/ 5093646 h 6507156"/>
              <a:gd name="connsiteX6058" fmla="*/ 5524140 w 9124939"/>
              <a:gd name="connsiteY6058" fmla="*/ 5099996 h 6507156"/>
              <a:gd name="connsiteX6059" fmla="*/ 5502225 w 9124939"/>
              <a:gd name="connsiteY6059" fmla="*/ 5121268 h 6507156"/>
              <a:gd name="connsiteX6060" fmla="*/ 5503178 w 9124939"/>
              <a:gd name="connsiteY6060" fmla="*/ 5128571 h 6507156"/>
              <a:gd name="connsiteX6061" fmla="*/ 5504766 w 9124939"/>
              <a:gd name="connsiteY6061" fmla="*/ 5144446 h 6507156"/>
              <a:gd name="connsiteX6062" fmla="*/ 5502860 w 9124939"/>
              <a:gd name="connsiteY6062" fmla="*/ 5178101 h 6507156"/>
              <a:gd name="connsiteX6063" fmla="*/ 5510483 w 9124939"/>
              <a:gd name="connsiteY6063" fmla="*/ 5200008 h 6507156"/>
              <a:gd name="connsiteX6064" fmla="*/ 5510198 w 9124939"/>
              <a:gd name="connsiteY6064" fmla="*/ 5199880 h 6507156"/>
              <a:gd name="connsiteX6065" fmla="*/ 5507342 w 9124939"/>
              <a:gd name="connsiteY6065" fmla="*/ 5218977 h 6507156"/>
              <a:gd name="connsiteX6066" fmla="*/ 5493379 w 9124939"/>
              <a:gd name="connsiteY6066" fmla="*/ 5239347 h 6507156"/>
              <a:gd name="connsiteX6067" fmla="*/ 5492427 w 9124939"/>
              <a:gd name="connsiteY6067" fmla="*/ 5245713 h 6507156"/>
              <a:gd name="connsiteX6068" fmla="*/ 5470531 w 9124939"/>
              <a:gd name="connsiteY6068" fmla="*/ 5243803 h 6507156"/>
              <a:gd name="connsiteX6069" fmla="*/ 5459742 w 9124939"/>
              <a:gd name="connsiteY6069" fmla="*/ 5250169 h 6507156"/>
              <a:gd name="connsiteX6070" fmla="*/ 5439116 w 9124939"/>
              <a:gd name="connsiteY6070" fmla="*/ 5281042 h 6507156"/>
              <a:gd name="connsiteX6071" fmla="*/ 5426740 w 9124939"/>
              <a:gd name="connsiteY6071" fmla="*/ 5321146 h 6507156"/>
              <a:gd name="connsiteX6072" fmla="*/ 5424519 w 9124939"/>
              <a:gd name="connsiteY6072" fmla="*/ 5333877 h 6507156"/>
              <a:gd name="connsiteX6073" fmla="*/ 5416903 w 9124939"/>
              <a:gd name="connsiteY6073" fmla="*/ 5336105 h 6507156"/>
              <a:gd name="connsiteX6074" fmla="*/ 5408017 w 9124939"/>
              <a:gd name="connsiteY6074" fmla="*/ 5344699 h 6507156"/>
              <a:gd name="connsiteX6075" fmla="*/ 5408017 w 9124939"/>
              <a:gd name="connsiteY6075" fmla="*/ 5352974 h 6507156"/>
              <a:gd name="connsiteX6076" fmla="*/ 5400401 w 9124939"/>
              <a:gd name="connsiteY6076" fmla="*/ 5349791 h 6507156"/>
              <a:gd name="connsiteX6077" fmla="*/ 5391834 w 9124939"/>
              <a:gd name="connsiteY6077" fmla="*/ 5352019 h 6507156"/>
              <a:gd name="connsiteX6078" fmla="*/ 5390882 w 9124939"/>
              <a:gd name="connsiteY6078" fmla="*/ 5360613 h 6507156"/>
              <a:gd name="connsiteX6079" fmla="*/ 5384535 w 9124939"/>
              <a:gd name="connsiteY6079" fmla="*/ 5364751 h 6507156"/>
              <a:gd name="connsiteX6080" fmla="*/ 5390247 w 9124939"/>
              <a:gd name="connsiteY6080" fmla="*/ 5367933 h 6507156"/>
              <a:gd name="connsiteX6081" fmla="*/ 5398180 w 9124939"/>
              <a:gd name="connsiteY6081" fmla="*/ 5362523 h 6507156"/>
              <a:gd name="connsiteX6082" fmla="*/ 5411191 w 9124939"/>
              <a:gd name="connsiteY6082" fmla="*/ 5363796 h 6507156"/>
              <a:gd name="connsiteX6083" fmla="*/ 5418489 w 9124939"/>
              <a:gd name="connsiteY6083" fmla="*/ 5366660 h 6507156"/>
              <a:gd name="connsiteX6084" fmla="*/ 5421663 w 9124939"/>
              <a:gd name="connsiteY6084" fmla="*/ 5373981 h 6507156"/>
              <a:gd name="connsiteX6085" fmla="*/ 5422932 w 9124939"/>
              <a:gd name="connsiteY6085" fmla="*/ 5383529 h 6507156"/>
              <a:gd name="connsiteX6086" fmla="*/ 5425153 w 9124939"/>
              <a:gd name="connsiteY6086" fmla="*/ 5388940 h 6507156"/>
              <a:gd name="connsiteX6087" fmla="*/ 5436894 w 9124939"/>
              <a:gd name="connsiteY6087" fmla="*/ 5400080 h 6507156"/>
              <a:gd name="connsiteX6088" fmla="*/ 5442289 w 9124939"/>
              <a:gd name="connsiteY6088" fmla="*/ 5411856 h 6507156"/>
              <a:gd name="connsiteX6089" fmla="*/ 5441759 w 9124939"/>
              <a:gd name="connsiteY6089" fmla="*/ 5411939 h 6507156"/>
              <a:gd name="connsiteX6090" fmla="*/ 5448288 w 9124939"/>
              <a:gd name="connsiteY6090" fmla="*/ 5448090 h 6507156"/>
              <a:gd name="connsiteX6091" fmla="*/ 5461305 w 9124939"/>
              <a:gd name="connsiteY6091" fmla="*/ 5478645 h 6507156"/>
              <a:gd name="connsiteX6092" fmla="*/ 5487975 w 9124939"/>
              <a:gd name="connsiteY6092" fmla="*/ 5497423 h 6507156"/>
              <a:gd name="connsiteX6093" fmla="*/ 5520678 w 9124939"/>
              <a:gd name="connsiteY6093" fmla="*/ 5513973 h 6507156"/>
              <a:gd name="connsiteX6094" fmla="*/ 5534648 w 9124939"/>
              <a:gd name="connsiteY6094" fmla="*/ 5516837 h 6507156"/>
              <a:gd name="connsiteX6095" fmla="*/ 5540998 w 9124939"/>
              <a:gd name="connsiteY6095" fmla="*/ 5513655 h 6507156"/>
              <a:gd name="connsiteX6096" fmla="*/ 5546713 w 9124939"/>
              <a:gd name="connsiteY6096" fmla="*/ 5523521 h 6507156"/>
              <a:gd name="connsiteX6097" fmla="*/ 5544490 w 9124939"/>
              <a:gd name="connsiteY6097" fmla="*/ 5529886 h 6507156"/>
              <a:gd name="connsiteX6098" fmla="*/ 5541315 w 9124939"/>
              <a:gd name="connsiteY6098" fmla="*/ 5533387 h 6507156"/>
              <a:gd name="connsiteX6099" fmla="*/ 5542903 w 9124939"/>
              <a:gd name="connsiteY6099" fmla="*/ 5535297 h 6507156"/>
              <a:gd name="connsiteX6100" fmla="*/ 5538140 w 9124939"/>
              <a:gd name="connsiteY6100" fmla="*/ 5545800 h 6507156"/>
              <a:gd name="connsiteX6101" fmla="*/ 5535918 w 9124939"/>
              <a:gd name="connsiteY6101" fmla="*/ 5552165 h 6507156"/>
              <a:gd name="connsiteX6102" fmla="*/ 5520043 w 9124939"/>
              <a:gd name="connsiteY6102" fmla="*/ 5549938 h 6507156"/>
              <a:gd name="connsiteX6103" fmla="*/ 5510518 w 9124939"/>
              <a:gd name="connsiteY6103" fmla="*/ 5548983 h 6507156"/>
              <a:gd name="connsiteX6104" fmla="*/ 5492420 w 9124939"/>
              <a:gd name="connsiteY6104" fmla="*/ 5548028 h 6507156"/>
              <a:gd name="connsiteX6105" fmla="*/ 5467973 w 9124939"/>
              <a:gd name="connsiteY6105" fmla="*/ 5544209 h 6507156"/>
              <a:gd name="connsiteX6106" fmla="*/ 5455273 w 9124939"/>
              <a:gd name="connsiteY6106" fmla="*/ 5543254 h 6507156"/>
              <a:gd name="connsiteX6107" fmla="*/ 5430190 w 9124939"/>
              <a:gd name="connsiteY6107" fmla="*/ 5551529 h 6507156"/>
              <a:gd name="connsiteX6108" fmla="*/ 5405743 w 9124939"/>
              <a:gd name="connsiteY6108" fmla="*/ 5545800 h 6507156"/>
              <a:gd name="connsiteX6109" fmla="*/ 5392090 w 9124939"/>
              <a:gd name="connsiteY6109" fmla="*/ 5549938 h 6507156"/>
              <a:gd name="connsiteX6110" fmla="*/ 5382883 w 9124939"/>
              <a:gd name="connsiteY6110" fmla="*/ 5572217 h 6507156"/>
              <a:gd name="connsiteX6111" fmla="*/ 5372088 w 9124939"/>
              <a:gd name="connsiteY6111" fmla="*/ 5583993 h 6507156"/>
              <a:gd name="connsiteX6112" fmla="*/ 5347005 w 9124939"/>
              <a:gd name="connsiteY6112" fmla="*/ 5597997 h 6507156"/>
              <a:gd name="connsiteX6113" fmla="*/ 5318430 w 9124939"/>
              <a:gd name="connsiteY6113" fmla="*/ 5612001 h 6507156"/>
              <a:gd name="connsiteX6114" fmla="*/ 5302873 w 9124939"/>
              <a:gd name="connsiteY6114" fmla="*/ 5630142 h 6507156"/>
              <a:gd name="connsiteX6115" fmla="*/ 5285093 w 9124939"/>
              <a:gd name="connsiteY6115" fmla="*/ 5644783 h 6507156"/>
              <a:gd name="connsiteX6116" fmla="*/ 5285093 w 9124939"/>
              <a:gd name="connsiteY6116" fmla="*/ 5654649 h 6507156"/>
              <a:gd name="connsiteX6117" fmla="*/ 5266043 w 9124939"/>
              <a:gd name="connsiteY6117" fmla="*/ 5664197 h 6507156"/>
              <a:gd name="connsiteX6118" fmla="*/ 5262868 w 9124939"/>
              <a:gd name="connsiteY6118" fmla="*/ 5662924 h 6507156"/>
              <a:gd name="connsiteX6119" fmla="*/ 5266995 w 9124939"/>
              <a:gd name="connsiteY6119" fmla="*/ 5656559 h 6507156"/>
              <a:gd name="connsiteX6120" fmla="*/ 5269218 w 9124939"/>
              <a:gd name="connsiteY6120" fmla="*/ 5647329 h 6507156"/>
              <a:gd name="connsiteX6121" fmla="*/ 5261915 w 9124939"/>
              <a:gd name="connsiteY6121" fmla="*/ 5640009 h 6507156"/>
              <a:gd name="connsiteX6122" fmla="*/ 5267630 w 9124939"/>
              <a:gd name="connsiteY6122" fmla="*/ 5631415 h 6507156"/>
              <a:gd name="connsiteX6123" fmla="*/ 5279378 w 9124939"/>
              <a:gd name="connsiteY6123" fmla="*/ 5626005 h 6507156"/>
              <a:gd name="connsiteX6124" fmla="*/ 5298428 w 9124939"/>
              <a:gd name="connsiteY6124" fmla="*/ 5613274 h 6507156"/>
              <a:gd name="connsiteX6125" fmla="*/ 5320653 w 9124939"/>
              <a:gd name="connsiteY6125" fmla="*/ 5599270 h 6507156"/>
              <a:gd name="connsiteX6126" fmla="*/ 5328908 w 9124939"/>
              <a:gd name="connsiteY6126" fmla="*/ 5596087 h 6507156"/>
              <a:gd name="connsiteX6127" fmla="*/ 5328908 w 9124939"/>
              <a:gd name="connsiteY6127" fmla="*/ 5586539 h 6507156"/>
              <a:gd name="connsiteX6128" fmla="*/ 5318430 w 9124939"/>
              <a:gd name="connsiteY6128" fmla="*/ 5590040 h 6507156"/>
              <a:gd name="connsiteX6129" fmla="*/ 5296205 w 9124939"/>
              <a:gd name="connsiteY6129" fmla="*/ 5595132 h 6507156"/>
              <a:gd name="connsiteX6130" fmla="*/ 5278425 w 9124939"/>
              <a:gd name="connsiteY6130" fmla="*/ 5605953 h 6507156"/>
              <a:gd name="connsiteX6131" fmla="*/ 5261280 w 9124939"/>
              <a:gd name="connsiteY6131" fmla="*/ 5599906 h 6507156"/>
              <a:gd name="connsiteX6132" fmla="*/ 5256835 w 9124939"/>
              <a:gd name="connsiteY6132" fmla="*/ 5583993 h 6507156"/>
              <a:gd name="connsiteX6133" fmla="*/ 5254738 w 9124939"/>
              <a:gd name="connsiteY6133" fmla="*/ 5574981 h 6507156"/>
              <a:gd name="connsiteX6134" fmla="*/ 5244450 w 9124939"/>
              <a:gd name="connsiteY6134" fmla="*/ 5575293 h 6507156"/>
              <a:gd name="connsiteX6135" fmla="*/ 5229528 w 9124939"/>
              <a:gd name="connsiteY6135" fmla="*/ 5574340 h 6507156"/>
              <a:gd name="connsiteX6136" fmla="*/ 5217780 w 9124939"/>
              <a:gd name="connsiteY6136" fmla="*/ 5566085 h 6507156"/>
              <a:gd name="connsiteX6137" fmla="*/ 5192380 w 9124939"/>
              <a:gd name="connsiteY6137" fmla="*/ 5555290 h 6507156"/>
              <a:gd name="connsiteX6138" fmla="*/ 5174283 w 9124939"/>
              <a:gd name="connsiteY6138" fmla="*/ 5553703 h 6507156"/>
              <a:gd name="connsiteX6139" fmla="*/ 5165710 w 9124939"/>
              <a:gd name="connsiteY6139" fmla="*/ 5557830 h 6507156"/>
              <a:gd name="connsiteX6140" fmla="*/ 5160630 w 9124939"/>
              <a:gd name="connsiteY6140" fmla="*/ 5547353 h 6507156"/>
              <a:gd name="connsiteX6141" fmla="*/ 5166980 w 9124939"/>
              <a:gd name="connsiteY6141" fmla="*/ 5536558 h 6507156"/>
              <a:gd name="connsiteX6142" fmla="*/ 5153010 w 9124939"/>
              <a:gd name="connsiteY6142" fmla="*/ 5539098 h 6507156"/>
              <a:gd name="connsiteX6143" fmla="*/ 5154280 w 9124939"/>
              <a:gd name="connsiteY6143" fmla="*/ 5548623 h 6507156"/>
              <a:gd name="connsiteX6144" fmla="*/ 5148883 w 9124939"/>
              <a:gd name="connsiteY6144" fmla="*/ 5556243 h 6507156"/>
              <a:gd name="connsiteX6145" fmla="*/ 5138723 w 9124939"/>
              <a:gd name="connsiteY6145" fmla="*/ 5559418 h 6507156"/>
              <a:gd name="connsiteX6146" fmla="*/ 5126975 w 9124939"/>
              <a:gd name="connsiteY6146" fmla="*/ 5560370 h 6507156"/>
              <a:gd name="connsiteX6147" fmla="*/ 5121578 w 9124939"/>
              <a:gd name="connsiteY6147" fmla="*/ 5554973 h 6507156"/>
              <a:gd name="connsiteX6148" fmla="*/ 5093003 w 9124939"/>
              <a:gd name="connsiteY6148" fmla="*/ 5556560 h 6507156"/>
              <a:gd name="connsiteX6149" fmla="*/ 5093003 w 9124939"/>
              <a:gd name="connsiteY6149" fmla="*/ 5563863 h 6507156"/>
              <a:gd name="connsiteX6150" fmla="*/ 5083478 w 9124939"/>
              <a:gd name="connsiteY6150" fmla="*/ 5574658 h 6507156"/>
              <a:gd name="connsiteX6151" fmla="*/ 5067920 w 9124939"/>
              <a:gd name="connsiteY6151" fmla="*/ 5578785 h 6507156"/>
              <a:gd name="connsiteX6152" fmla="*/ 5062523 w 9124939"/>
              <a:gd name="connsiteY6152" fmla="*/ 5578785 h 6507156"/>
              <a:gd name="connsiteX6153" fmla="*/ 5045695 w 9124939"/>
              <a:gd name="connsiteY6153" fmla="*/ 5568625 h 6507156"/>
              <a:gd name="connsiteX6154" fmla="*/ 5033948 w 9124939"/>
              <a:gd name="connsiteY6154" fmla="*/ 5582278 h 6507156"/>
              <a:gd name="connsiteX6155" fmla="*/ 5034900 w 9124939"/>
              <a:gd name="connsiteY6155" fmla="*/ 5594025 h 6507156"/>
              <a:gd name="connsiteX6156" fmla="*/ 5047600 w 9124939"/>
              <a:gd name="connsiteY6156" fmla="*/ 5599105 h 6507156"/>
              <a:gd name="connsiteX6157" fmla="*/ 5040615 w 9124939"/>
              <a:gd name="connsiteY6157" fmla="*/ 5606408 h 6507156"/>
              <a:gd name="connsiteX6158" fmla="*/ 5044743 w 9124939"/>
              <a:gd name="connsiteY6158" fmla="*/ 5613710 h 6507156"/>
              <a:gd name="connsiteX6159" fmla="*/ 5057760 w 9124939"/>
              <a:gd name="connsiteY6159" fmla="*/ 5615933 h 6507156"/>
              <a:gd name="connsiteX6160" fmla="*/ 5058713 w 9124939"/>
              <a:gd name="connsiteY6160" fmla="*/ 5607360 h 6507156"/>
              <a:gd name="connsiteX6161" fmla="*/ 5070460 w 9124939"/>
              <a:gd name="connsiteY6161" fmla="*/ 5624188 h 6507156"/>
              <a:gd name="connsiteX6162" fmla="*/ 5085065 w 9124939"/>
              <a:gd name="connsiteY6162" fmla="*/ 5632443 h 6507156"/>
              <a:gd name="connsiteX6163" fmla="*/ 5094908 w 9124939"/>
              <a:gd name="connsiteY6163" fmla="*/ 5641650 h 6507156"/>
              <a:gd name="connsiteX6164" fmla="*/ 5083160 w 9124939"/>
              <a:gd name="connsiteY6164" fmla="*/ 5651175 h 6507156"/>
              <a:gd name="connsiteX6165" fmla="*/ 5065063 w 9124939"/>
              <a:gd name="connsiteY6165" fmla="*/ 5631490 h 6507156"/>
              <a:gd name="connsiteX6166" fmla="*/ 5057760 w 9124939"/>
              <a:gd name="connsiteY6166" fmla="*/ 5631490 h 6507156"/>
              <a:gd name="connsiteX6167" fmla="*/ 5049188 w 9124939"/>
              <a:gd name="connsiteY6167" fmla="*/ 5623235 h 6507156"/>
              <a:gd name="connsiteX6168" fmla="*/ 5027915 w 9124939"/>
              <a:gd name="connsiteY6168" fmla="*/ 5630855 h 6507156"/>
              <a:gd name="connsiteX6169" fmla="*/ 5029185 w 9124939"/>
              <a:gd name="connsiteY6169" fmla="*/ 5644508 h 6507156"/>
              <a:gd name="connsiteX6170" fmla="*/ 5055855 w 9124939"/>
              <a:gd name="connsiteY6170" fmla="*/ 5660065 h 6507156"/>
              <a:gd name="connsiteX6171" fmla="*/ 5055855 w 9124939"/>
              <a:gd name="connsiteY6171" fmla="*/ 5672765 h 6507156"/>
              <a:gd name="connsiteX6172" fmla="*/ 5040933 w 9124939"/>
              <a:gd name="connsiteY6172" fmla="*/ 5674988 h 6507156"/>
              <a:gd name="connsiteX6173" fmla="*/ 5026010 w 9124939"/>
              <a:gd name="connsiteY6173" fmla="*/ 5661653 h 6507156"/>
              <a:gd name="connsiteX6174" fmla="*/ 5025058 w 9124939"/>
              <a:gd name="connsiteY6174" fmla="*/ 5648953 h 6507156"/>
              <a:gd name="connsiteX6175" fmla="*/ 5014580 w 9124939"/>
              <a:gd name="connsiteY6175" fmla="*/ 5642603 h 6507156"/>
              <a:gd name="connsiteX6176" fmla="*/ 5004738 w 9124939"/>
              <a:gd name="connsiteY6176" fmla="*/ 5646730 h 6507156"/>
              <a:gd name="connsiteX6177" fmla="*/ 5001563 w 9124939"/>
              <a:gd name="connsiteY6177" fmla="*/ 5657208 h 6507156"/>
              <a:gd name="connsiteX6178" fmla="*/ 5032995 w 9124939"/>
              <a:gd name="connsiteY6178" fmla="*/ 5682290 h 6507156"/>
              <a:gd name="connsiteX6179" fmla="*/ 5019978 w 9124939"/>
              <a:gd name="connsiteY6179" fmla="*/ 5688958 h 6507156"/>
              <a:gd name="connsiteX6180" fmla="*/ 5005373 w 9124939"/>
              <a:gd name="connsiteY6180" fmla="*/ 5678480 h 6507156"/>
              <a:gd name="connsiteX6181" fmla="*/ 5002198 w 9124939"/>
              <a:gd name="connsiteY6181" fmla="*/ 5683878 h 6507156"/>
              <a:gd name="connsiteX6182" fmla="*/ 4993625 w 9124939"/>
              <a:gd name="connsiteY6182" fmla="*/ 5676575 h 6507156"/>
              <a:gd name="connsiteX6183" fmla="*/ 4997435 w 9124939"/>
              <a:gd name="connsiteY6183" fmla="*/ 5660383 h 6507156"/>
              <a:gd name="connsiteX6184" fmla="*/ 4993308 w 9124939"/>
              <a:gd name="connsiteY6184" fmla="*/ 5649270 h 6507156"/>
              <a:gd name="connsiteX6185" fmla="*/ 4974258 w 9124939"/>
              <a:gd name="connsiteY6185" fmla="*/ 5644825 h 6507156"/>
              <a:gd name="connsiteX6186" fmla="*/ 4969813 w 9124939"/>
              <a:gd name="connsiteY6186" fmla="*/ 5630538 h 6507156"/>
              <a:gd name="connsiteX6187" fmla="*/ 4957113 w 9124939"/>
              <a:gd name="connsiteY6187" fmla="*/ 5632443 h 6507156"/>
              <a:gd name="connsiteX6188" fmla="*/ 4953938 w 9124939"/>
              <a:gd name="connsiteY6188" fmla="*/ 5624188 h 6507156"/>
              <a:gd name="connsiteX6189" fmla="*/ 4950763 w 9124939"/>
              <a:gd name="connsiteY6189" fmla="*/ 5613710 h 6507156"/>
              <a:gd name="connsiteX6190" fmla="*/ 4955843 w 9124939"/>
              <a:gd name="connsiteY6190" fmla="*/ 5605455 h 6507156"/>
              <a:gd name="connsiteX6191" fmla="*/ 4959018 w 9124939"/>
              <a:gd name="connsiteY6191" fmla="*/ 5593708 h 6507156"/>
              <a:gd name="connsiteX6192" fmla="*/ 4942825 w 9124939"/>
              <a:gd name="connsiteY6192" fmla="*/ 5589263 h 6507156"/>
              <a:gd name="connsiteX6193" fmla="*/ 4940920 w 9124939"/>
              <a:gd name="connsiteY6193" fmla="*/ 5601010 h 6507156"/>
              <a:gd name="connsiteX6194" fmla="*/ 4930443 w 9124939"/>
              <a:gd name="connsiteY6194" fmla="*/ 5607360 h 6507156"/>
              <a:gd name="connsiteX6195" fmla="*/ 4920918 w 9124939"/>
              <a:gd name="connsiteY6195" fmla="*/ 5622283 h 6507156"/>
              <a:gd name="connsiteX6196" fmla="*/ 4926315 w 9124939"/>
              <a:gd name="connsiteY6196" fmla="*/ 5639428 h 6507156"/>
              <a:gd name="connsiteX6197" fmla="*/ 4921553 w 9124939"/>
              <a:gd name="connsiteY6197" fmla="*/ 5654985 h 6507156"/>
              <a:gd name="connsiteX6198" fmla="*/ 4928220 w 9124939"/>
              <a:gd name="connsiteY6198" fmla="*/ 5679115 h 6507156"/>
              <a:gd name="connsiteX6199" fmla="*/ 4951398 w 9124939"/>
              <a:gd name="connsiteY6199" fmla="*/ 5701340 h 6507156"/>
              <a:gd name="connsiteX6200" fmla="*/ 4954890 w 9124939"/>
              <a:gd name="connsiteY6200" fmla="*/ 5728328 h 6507156"/>
              <a:gd name="connsiteX6201" fmla="*/ 4968860 w 9124939"/>
              <a:gd name="connsiteY6201" fmla="*/ 5733725 h 6507156"/>
              <a:gd name="connsiteX6202" fmla="*/ 4997435 w 9124939"/>
              <a:gd name="connsiteY6202" fmla="*/ 5762618 h 6507156"/>
              <a:gd name="connsiteX6203" fmla="*/ 4994578 w 9124939"/>
              <a:gd name="connsiteY6203" fmla="*/ 5792463 h 6507156"/>
              <a:gd name="connsiteX6204" fmla="*/ 4975528 w 9124939"/>
              <a:gd name="connsiteY6204" fmla="*/ 5788335 h 6507156"/>
              <a:gd name="connsiteX6205" fmla="*/ 4975528 w 9124939"/>
              <a:gd name="connsiteY6205" fmla="*/ 5781033 h 6507156"/>
              <a:gd name="connsiteX6206" fmla="*/ 4987275 w 9124939"/>
              <a:gd name="connsiteY6206" fmla="*/ 5778810 h 6507156"/>
              <a:gd name="connsiteX6207" fmla="*/ 4978385 w 9124939"/>
              <a:gd name="connsiteY6207" fmla="*/ 5768333 h 6507156"/>
              <a:gd name="connsiteX6208" fmla="*/ 4962510 w 9124939"/>
              <a:gd name="connsiteY6208" fmla="*/ 5750235 h 6507156"/>
              <a:gd name="connsiteX6209" fmla="*/ 4950763 w 9124939"/>
              <a:gd name="connsiteY6209" fmla="*/ 5762300 h 6507156"/>
              <a:gd name="connsiteX6210" fmla="*/ 4956478 w 9124939"/>
              <a:gd name="connsiteY6210" fmla="*/ 5771508 h 6507156"/>
              <a:gd name="connsiteX6211" fmla="*/ 4952033 w 9124939"/>
              <a:gd name="connsiteY6211" fmla="*/ 5776905 h 6507156"/>
              <a:gd name="connsiteX6212" fmla="*/ 4957430 w 9124939"/>
              <a:gd name="connsiteY6212" fmla="*/ 5783255 h 6507156"/>
              <a:gd name="connsiteX6213" fmla="*/ 4971400 w 9124939"/>
              <a:gd name="connsiteY6213" fmla="*/ 5786430 h 6507156"/>
              <a:gd name="connsiteX6214" fmla="*/ 4960605 w 9124939"/>
              <a:gd name="connsiteY6214" fmla="*/ 5804210 h 6507156"/>
              <a:gd name="connsiteX6215" fmla="*/ 4950445 w 9124939"/>
              <a:gd name="connsiteY6215" fmla="*/ 5809925 h 6507156"/>
              <a:gd name="connsiteX6216" fmla="*/ 4936475 w 9124939"/>
              <a:gd name="connsiteY6216" fmla="*/ 5806750 h 6507156"/>
              <a:gd name="connsiteX6217" fmla="*/ 4920600 w 9124939"/>
              <a:gd name="connsiteY6217" fmla="*/ 5803258 h 6507156"/>
              <a:gd name="connsiteX6218" fmla="*/ 4918695 w 9124939"/>
              <a:gd name="connsiteY6218" fmla="*/ 5815005 h 6507156"/>
              <a:gd name="connsiteX6219" fmla="*/ 4937745 w 9124939"/>
              <a:gd name="connsiteY6219" fmla="*/ 5816275 h 6507156"/>
              <a:gd name="connsiteX6220" fmla="*/ 4953620 w 9124939"/>
              <a:gd name="connsiteY6220" fmla="*/ 5823260 h 6507156"/>
              <a:gd name="connsiteX6221" fmla="*/ 4953620 w 9124939"/>
              <a:gd name="connsiteY6221" fmla="*/ 5832785 h 6507156"/>
              <a:gd name="connsiteX6222" fmla="*/ 4967273 w 9124939"/>
              <a:gd name="connsiteY6222" fmla="*/ 5835008 h 6507156"/>
              <a:gd name="connsiteX6223" fmla="*/ 4967273 w 9124939"/>
              <a:gd name="connsiteY6223" fmla="*/ 5827388 h 6507156"/>
              <a:gd name="connsiteX6224" fmla="*/ 4990768 w 9124939"/>
              <a:gd name="connsiteY6224" fmla="*/ 5841040 h 6507156"/>
              <a:gd name="connsiteX6225" fmla="*/ 4996483 w 9124939"/>
              <a:gd name="connsiteY6225" fmla="*/ 5856598 h 6507156"/>
              <a:gd name="connsiteX6226" fmla="*/ 5004738 w 9124939"/>
              <a:gd name="connsiteY6226" fmla="*/ 5862948 h 6507156"/>
              <a:gd name="connsiteX6227" fmla="*/ 5020613 w 9124939"/>
              <a:gd name="connsiteY6227" fmla="*/ 5863900 h 6507156"/>
              <a:gd name="connsiteX6228" fmla="*/ 5028233 w 9124939"/>
              <a:gd name="connsiteY6228" fmla="*/ 5876283 h 6507156"/>
              <a:gd name="connsiteX6229" fmla="*/ 5052680 w 9124939"/>
              <a:gd name="connsiteY6229" fmla="*/ 5887713 h 6507156"/>
              <a:gd name="connsiteX6230" fmla="*/ 5061253 w 9124939"/>
              <a:gd name="connsiteY6230" fmla="*/ 5897238 h 6507156"/>
              <a:gd name="connsiteX6231" fmla="*/ 5055855 w 9124939"/>
              <a:gd name="connsiteY6231" fmla="*/ 5914065 h 6507156"/>
              <a:gd name="connsiteX6232" fmla="*/ 5059348 w 9124939"/>
              <a:gd name="connsiteY6232" fmla="*/ 5919463 h 6507156"/>
              <a:gd name="connsiteX6233" fmla="*/ 5055220 w 9124939"/>
              <a:gd name="connsiteY6233" fmla="*/ 5925813 h 6507156"/>
              <a:gd name="connsiteX6234" fmla="*/ 5065698 w 9124939"/>
              <a:gd name="connsiteY6234" fmla="*/ 5939148 h 6507156"/>
              <a:gd name="connsiteX6235" fmla="*/ 5073318 w 9124939"/>
              <a:gd name="connsiteY6235" fmla="*/ 5953118 h 6507156"/>
              <a:gd name="connsiteX6236" fmla="*/ 5056490 w 9124939"/>
              <a:gd name="connsiteY6236" fmla="*/ 5956293 h 6507156"/>
              <a:gd name="connsiteX6237" fmla="*/ 5047600 w 9124939"/>
              <a:gd name="connsiteY6237" fmla="*/ 5945498 h 6507156"/>
              <a:gd name="connsiteX6238" fmla="*/ 5037123 w 9124939"/>
              <a:gd name="connsiteY6238" fmla="*/ 5945815 h 6507156"/>
              <a:gd name="connsiteX6239" fmla="*/ 5025375 w 9124939"/>
              <a:gd name="connsiteY6239" fmla="*/ 5931210 h 6507156"/>
              <a:gd name="connsiteX6240" fmla="*/ 5016803 w 9124939"/>
              <a:gd name="connsiteY6240" fmla="*/ 5926130 h 6507156"/>
              <a:gd name="connsiteX6241" fmla="*/ 5019978 w 9124939"/>
              <a:gd name="connsiteY6241" fmla="*/ 5915653 h 6507156"/>
              <a:gd name="connsiteX6242" fmla="*/ 5006325 w 9124939"/>
              <a:gd name="connsiteY6242" fmla="*/ 5913430 h 6507156"/>
              <a:gd name="connsiteX6243" fmla="*/ 4990450 w 9124939"/>
              <a:gd name="connsiteY6243" fmla="*/ 5919780 h 6507156"/>
              <a:gd name="connsiteX6244" fmla="*/ 4995848 w 9124939"/>
              <a:gd name="connsiteY6244" fmla="*/ 5926130 h 6507156"/>
              <a:gd name="connsiteX6245" fmla="*/ 4970448 w 9124939"/>
              <a:gd name="connsiteY6245" fmla="*/ 5927718 h 6507156"/>
              <a:gd name="connsiteX6246" fmla="*/ 4963486 w 9124939"/>
              <a:gd name="connsiteY6246" fmla="*/ 5921916 h 6507156"/>
              <a:gd name="connsiteX6247" fmla="*/ 4966699 w 9124939"/>
              <a:gd name="connsiteY6247" fmla="*/ 5934529 h 6507156"/>
              <a:gd name="connsiteX6248" fmla="*/ 4976212 w 9124939"/>
              <a:gd name="connsiteY6248" fmla="*/ 5938349 h 6507156"/>
              <a:gd name="connsiteX6249" fmla="*/ 4969870 w 9124939"/>
              <a:gd name="connsiteY6249" fmla="*/ 5945990 h 6507156"/>
              <a:gd name="connsiteX6250" fmla="*/ 4979382 w 9124939"/>
              <a:gd name="connsiteY6250" fmla="*/ 5947900 h 6507156"/>
              <a:gd name="connsiteX6251" fmla="*/ 4983822 w 9124939"/>
              <a:gd name="connsiteY6251" fmla="*/ 5962863 h 6507156"/>
              <a:gd name="connsiteX6252" fmla="*/ 4993334 w 9124939"/>
              <a:gd name="connsiteY6252" fmla="*/ 5966683 h 6507156"/>
              <a:gd name="connsiteX6253" fmla="*/ 4998407 w 9124939"/>
              <a:gd name="connsiteY6253" fmla="*/ 5967956 h 6507156"/>
              <a:gd name="connsiteX6254" fmla="*/ 4994285 w 9124939"/>
              <a:gd name="connsiteY6254" fmla="*/ 5955540 h 6507156"/>
              <a:gd name="connsiteX6255" fmla="*/ 4999675 w 9124939"/>
              <a:gd name="connsiteY6255" fmla="*/ 5952993 h 6507156"/>
              <a:gd name="connsiteX6256" fmla="*/ 5007919 w 9124939"/>
              <a:gd name="connsiteY6256" fmla="*/ 5959361 h 6507156"/>
              <a:gd name="connsiteX6257" fmla="*/ 5009188 w 9124939"/>
              <a:gd name="connsiteY6257" fmla="*/ 5972095 h 6507156"/>
              <a:gd name="connsiteX6258" fmla="*/ 5013310 w 9124939"/>
              <a:gd name="connsiteY6258" fmla="*/ 5973050 h 6507156"/>
              <a:gd name="connsiteX6259" fmla="*/ 5011724 w 9124939"/>
              <a:gd name="connsiteY6259" fmla="*/ 5979417 h 6507156"/>
              <a:gd name="connsiteX6260" fmla="*/ 5003163 w 9124939"/>
              <a:gd name="connsiteY6260" fmla="*/ 5990242 h 6507156"/>
              <a:gd name="connsiteX6261" fmla="*/ 4994602 w 9124939"/>
              <a:gd name="connsiteY6261" fmla="*/ 5989287 h 6507156"/>
              <a:gd name="connsiteX6262" fmla="*/ 4990480 w 9124939"/>
              <a:gd name="connsiteY6262" fmla="*/ 5996609 h 6507156"/>
              <a:gd name="connsiteX6263" fmla="*/ 4981919 w 9124939"/>
              <a:gd name="connsiteY6263" fmla="*/ 6005205 h 6507156"/>
              <a:gd name="connsiteX6264" fmla="*/ 4979065 w 9124939"/>
              <a:gd name="connsiteY6264" fmla="*/ 6005205 h 6507156"/>
              <a:gd name="connsiteX6265" fmla="*/ 4971456 w 9124939"/>
              <a:gd name="connsiteY6265" fmla="*/ 5993425 h 6507156"/>
              <a:gd name="connsiteX6266" fmla="*/ 4979700 w 9124939"/>
              <a:gd name="connsiteY6266" fmla="*/ 5990242 h 6507156"/>
              <a:gd name="connsiteX6267" fmla="*/ 4962894 w 9124939"/>
              <a:gd name="connsiteY6267" fmla="*/ 5984193 h 6507156"/>
              <a:gd name="connsiteX6268" fmla="*/ 4961626 w 9124939"/>
              <a:gd name="connsiteY6268" fmla="*/ 5977826 h 6507156"/>
              <a:gd name="connsiteX6269" fmla="*/ 4948943 w 9124939"/>
              <a:gd name="connsiteY6269" fmla="*/ 5980054 h 6507156"/>
              <a:gd name="connsiteX6270" fmla="*/ 4947992 w 9124939"/>
              <a:gd name="connsiteY6270" fmla="*/ 5986421 h 6507156"/>
              <a:gd name="connsiteX6271" fmla="*/ 4956870 w 9124939"/>
              <a:gd name="connsiteY6271" fmla="*/ 5996927 h 6507156"/>
              <a:gd name="connsiteX6272" fmla="*/ 4954650 w 9124939"/>
              <a:gd name="connsiteY6272" fmla="*/ 6015711 h 6507156"/>
              <a:gd name="connsiteX6273" fmla="*/ 4964163 w 9124939"/>
              <a:gd name="connsiteY6273" fmla="*/ 6029718 h 6507156"/>
              <a:gd name="connsiteX6274" fmla="*/ 4968919 w 9124939"/>
              <a:gd name="connsiteY6274" fmla="*/ 6044045 h 6507156"/>
              <a:gd name="connsiteX6275" fmla="*/ 4970821 w 9124939"/>
              <a:gd name="connsiteY6275" fmla="*/ 6062191 h 6507156"/>
              <a:gd name="connsiteX6276" fmla="*/ 4966065 w 9124939"/>
              <a:gd name="connsiteY6276" fmla="*/ 6077154 h 6507156"/>
              <a:gd name="connsiteX6277" fmla="*/ 4976529 w 9124939"/>
              <a:gd name="connsiteY6277" fmla="*/ 6086387 h 6507156"/>
              <a:gd name="connsiteX6278" fmla="*/ 4973358 w 9124939"/>
              <a:gd name="connsiteY6278" fmla="*/ 6093709 h 6507156"/>
              <a:gd name="connsiteX6279" fmla="*/ 4989212 w 9124939"/>
              <a:gd name="connsiteY6279" fmla="*/ 6105488 h 6507156"/>
              <a:gd name="connsiteX6280" fmla="*/ 4977797 w 9124939"/>
              <a:gd name="connsiteY6280" fmla="*/ 6111855 h 6507156"/>
              <a:gd name="connsiteX6281" fmla="*/ 4970187 w 9124939"/>
              <a:gd name="connsiteY6281" fmla="*/ 6096892 h 6507156"/>
              <a:gd name="connsiteX6282" fmla="*/ 4962894 w 9124939"/>
              <a:gd name="connsiteY6282" fmla="*/ 6095301 h 6507156"/>
              <a:gd name="connsiteX6283" fmla="*/ 4964797 w 9124939"/>
              <a:gd name="connsiteY6283" fmla="*/ 6105488 h 6507156"/>
              <a:gd name="connsiteX6284" fmla="*/ 4955285 w 9124939"/>
              <a:gd name="connsiteY6284" fmla="*/ 6105807 h 6507156"/>
              <a:gd name="connsiteX6285" fmla="*/ 4956553 w 9124939"/>
              <a:gd name="connsiteY6285" fmla="*/ 6100394 h 6507156"/>
              <a:gd name="connsiteX6286" fmla="*/ 4948943 w 9124939"/>
              <a:gd name="connsiteY6286" fmla="*/ 6083521 h 6507156"/>
              <a:gd name="connsiteX6287" fmla="*/ 4938162 w 9124939"/>
              <a:gd name="connsiteY6287" fmla="*/ 6063783 h 6507156"/>
              <a:gd name="connsiteX6288" fmla="*/ 4923577 w 9124939"/>
              <a:gd name="connsiteY6288" fmla="*/ 6068877 h 6507156"/>
              <a:gd name="connsiteX6289" fmla="*/ 4913113 w 9124939"/>
              <a:gd name="connsiteY6289" fmla="*/ 6095619 h 6507156"/>
              <a:gd name="connsiteX6290" fmla="*/ 4916601 w 9124939"/>
              <a:gd name="connsiteY6290" fmla="*/ 6116631 h 6507156"/>
              <a:gd name="connsiteX6291" fmla="*/ 4912162 w 9124939"/>
              <a:gd name="connsiteY6291" fmla="*/ 6110582 h 6507156"/>
              <a:gd name="connsiteX6292" fmla="*/ 4907089 w 9124939"/>
              <a:gd name="connsiteY6292" fmla="*/ 6113766 h 6507156"/>
              <a:gd name="connsiteX6293" fmla="*/ 4901699 w 9124939"/>
              <a:gd name="connsiteY6293" fmla="*/ 6100713 h 6507156"/>
              <a:gd name="connsiteX6294" fmla="*/ 4894089 w 9124939"/>
              <a:gd name="connsiteY6294" fmla="*/ 6061873 h 6507156"/>
              <a:gd name="connsiteX6295" fmla="*/ 4886479 w 9124939"/>
              <a:gd name="connsiteY6295" fmla="*/ 6057734 h 6507156"/>
              <a:gd name="connsiteX6296" fmla="*/ 4883942 w 9124939"/>
              <a:gd name="connsiteY6296" fmla="*/ 6049457 h 6507156"/>
              <a:gd name="connsiteX6297" fmla="*/ 4873796 w 9124939"/>
              <a:gd name="connsiteY6297" fmla="*/ 6048502 h 6507156"/>
              <a:gd name="connsiteX6298" fmla="*/ 4871259 w 9124939"/>
              <a:gd name="connsiteY6298" fmla="*/ 6033539 h 6507156"/>
              <a:gd name="connsiteX6299" fmla="*/ 4857942 w 9124939"/>
              <a:gd name="connsiteY6299" fmla="*/ 6040861 h 6507156"/>
              <a:gd name="connsiteX6300" fmla="*/ 4852552 w 9124939"/>
              <a:gd name="connsiteY6300" fmla="*/ 6068558 h 6507156"/>
              <a:gd name="connsiteX6301" fmla="*/ 4847161 w 9124939"/>
              <a:gd name="connsiteY6301" fmla="*/ 6059963 h 6507156"/>
              <a:gd name="connsiteX6302" fmla="*/ 4838917 w 9124939"/>
              <a:gd name="connsiteY6302" fmla="*/ 6064420 h 6507156"/>
              <a:gd name="connsiteX6303" fmla="*/ 4828137 w 9124939"/>
              <a:gd name="connsiteY6303" fmla="*/ 6044363 h 6507156"/>
              <a:gd name="connsiteX6304" fmla="*/ 4826868 w 9124939"/>
              <a:gd name="connsiteY6304" fmla="*/ 6022396 h 6507156"/>
              <a:gd name="connsiteX6305" fmla="*/ 4836381 w 9124939"/>
              <a:gd name="connsiteY6305" fmla="*/ 6011890 h 6507156"/>
              <a:gd name="connsiteX6306" fmla="*/ 4831624 w 9124939"/>
              <a:gd name="connsiteY6306" fmla="*/ 5989605 h 6507156"/>
              <a:gd name="connsiteX6307" fmla="*/ 4815771 w 9124939"/>
              <a:gd name="connsiteY6307" fmla="*/ 5965410 h 6507156"/>
              <a:gd name="connsiteX6308" fmla="*/ 4802136 w 9124939"/>
              <a:gd name="connsiteY6308" fmla="*/ 5959997 h 6507156"/>
              <a:gd name="connsiteX6309" fmla="*/ 4795795 w 9124939"/>
              <a:gd name="connsiteY6309" fmla="*/ 5965410 h 6507156"/>
              <a:gd name="connsiteX6310" fmla="*/ 4788185 w 9124939"/>
              <a:gd name="connsiteY6310" fmla="*/ 5941214 h 6507156"/>
              <a:gd name="connsiteX6311" fmla="*/ 4775502 w 9124939"/>
              <a:gd name="connsiteY6311" fmla="*/ 5938349 h 6507156"/>
              <a:gd name="connsiteX6312" fmla="*/ 4775185 w 9124939"/>
              <a:gd name="connsiteY6312" fmla="*/ 5924659 h 6507156"/>
              <a:gd name="connsiteX6313" fmla="*/ 4784697 w 9124939"/>
              <a:gd name="connsiteY6313" fmla="*/ 5924659 h 6507156"/>
              <a:gd name="connsiteX6314" fmla="*/ 4805624 w 9124939"/>
              <a:gd name="connsiteY6314" fmla="*/ 5901737 h 6507156"/>
              <a:gd name="connsiteX6315" fmla="*/ 4803405 w 9124939"/>
              <a:gd name="connsiteY6315" fmla="*/ 5886138 h 6507156"/>
              <a:gd name="connsiteX6316" fmla="*/ 4804673 w 9124939"/>
              <a:gd name="connsiteY6316" fmla="*/ 5881999 h 6507156"/>
              <a:gd name="connsiteX6317" fmla="*/ 4819258 w 9124939"/>
              <a:gd name="connsiteY6317" fmla="*/ 5897599 h 6507156"/>
              <a:gd name="connsiteX6318" fmla="*/ 4834161 w 9124939"/>
              <a:gd name="connsiteY6318" fmla="*/ 5898554 h 6507156"/>
              <a:gd name="connsiteX6319" fmla="*/ 4840503 w 9124939"/>
              <a:gd name="connsiteY6319" fmla="*/ 5888048 h 6507156"/>
              <a:gd name="connsiteX6320" fmla="*/ 4856357 w 9124939"/>
              <a:gd name="connsiteY6320" fmla="*/ 5881681 h 6507156"/>
              <a:gd name="connsiteX6321" fmla="*/ 4882040 w 9124939"/>
              <a:gd name="connsiteY6321" fmla="*/ 5900464 h 6507156"/>
              <a:gd name="connsiteX6322" fmla="*/ 4906138 w 9124939"/>
              <a:gd name="connsiteY6322" fmla="*/ 5908741 h 6507156"/>
              <a:gd name="connsiteX6323" fmla="*/ 4930236 w 9124939"/>
              <a:gd name="connsiteY6323" fmla="*/ 5908423 h 6507156"/>
              <a:gd name="connsiteX6324" fmla="*/ 4943236 w 9124939"/>
              <a:gd name="connsiteY6324" fmla="*/ 5922113 h 6507156"/>
              <a:gd name="connsiteX6325" fmla="*/ 4950846 w 9124939"/>
              <a:gd name="connsiteY6325" fmla="*/ 5922749 h 6507156"/>
              <a:gd name="connsiteX6326" fmla="*/ 4962177 w 9124939"/>
              <a:gd name="connsiteY6326" fmla="*/ 5920999 h 6507156"/>
              <a:gd name="connsiteX6327" fmla="*/ 4953303 w 9124939"/>
              <a:gd name="connsiteY6327" fmla="*/ 5915970 h 6507156"/>
              <a:gd name="connsiteX6328" fmla="*/ 4966003 w 9124939"/>
              <a:gd name="connsiteY6328" fmla="*/ 5909620 h 6507156"/>
              <a:gd name="connsiteX6329" fmla="*/ 4977750 w 9124939"/>
              <a:gd name="connsiteY6329" fmla="*/ 5912795 h 6507156"/>
              <a:gd name="connsiteX6330" fmla="*/ 4987275 w 9124939"/>
              <a:gd name="connsiteY6330" fmla="*/ 5911525 h 6507156"/>
              <a:gd name="connsiteX6331" fmla="*/ 4982830 w 9124939"/>
              <a:gd name="connsiteY6331" fmla="*/ 5902000 h 6507156"/>
              <a:gd name="connsiteX6332" fmla="*/ 4970130 w 9124939"/>
              <a:gd name="connsiteY6332" fmla="*/ 5896920 h 6507156"/>
              <a:gd name="connsiteX6333" fmla="*/ 4961875 w 9124939"/>
              <a:gd name="connsiteY6333" fmla="*/ 5899143 h 6507156"/>
              <a:gd name="connsiteX6334" fmla="*/ 4953303 w 9124939"/>
              <a:gd name="connsiteY6334" fmla="*/ 5895015 h 6507156"/>
              <a:gd name="connsiteX6335" fmla="*/ 4937428 w 9124939"/>
              <a:gd name="connsiteY6335" fmla="*/ 5877235 h 6507156"/>
              <a:gd name="connsiteX6336" fmla="*/ 4939333 w 9124939"/>
              <a:gd name="connsiteY6336" fmla="*/ 5890888 h 6507156"/>
              <a:gd name="connsiteX6337" fmla="*/ 4924728 w 9124939"/>
              <a:gd name="connsiteY6337" fmla="*/ 5889935 h 6507156"/>
              <a:gd name="connsiteX6338" fmla="*/ 4921553 w 9124939"/>
              <a:gd name="connsiteY6338" fmla="*/ 5876283 h 6507156"/>
              <a:gd name="connsiteX6339" fmla="*/ 4917108 w 9124939"/>
              <a:gd name="connsiteY6339" fmla="*/ 5879458 h 6507156"/>
              <a:gd name="connsiteX6340" fmla="*/ 4905360 w 9124939"/>
              <a:gd name="connsiteY6340" fmla="*/ 5872473 h 6507156"/>
              <a:gd name="connsiteX6341" fmla="*/ 4891708 w 9124939"/>
              <a:gd name="connsiteY6341" fmla="*/ 5879775 h 6507156"/>
              <a:gd name="connsiteX6342" fmla="*/ 4881230 w 9124939"/>
              <a:gd name="connsiteY6342" fmla="*/ 5871203 h 6507156"/>
              <a:gd name="connsiteX6343" fmla="*/ 4855513 w 9124939"/>
              <a:gd name="connsiteY6343" fmla="*/ 5875013 h 6507156"/>
              <a:gd name="connsiteX6344" fmla="*/ 4847575 w 9124939"/>
              <a:gd name="connsiteY6344" fmla="*/ 5873743 h 6507156"/>
              <a:gd name="connsiteX6345" fmla="*/ 4841225 w 9124939"/>
              <a:gd name="connsiteY6345" fmla="*/ 5873108 h 6507156"/>
              <a:gd name="connsiteX6346" fmla="*/ 4836463 w 9124939"/>
              <a:gd name="connsiteY6346" fmla="*/ 5872790 h 6507156"/>
              <a:gd name="connsiteX6347" fmla="*/ 4835193 w 9124939"/>
              <a:gd name="connsiteY6347" fmla="*/ 5873108 h 6507156"/>
              <a:gd name="connsiteX6348" fmla="*/ 4833288 w 9124939"/>
              <a:gd name="connsiteY6348" fmla="*/ 5874378 h 6507156"/>
              <a:gd name="connsiteX6349" fmla="*/ 4829795 w 9124939"/>
              <a:gd name="connsiteY6349" fmla="*/ 5877553 h 6507156"/>
              <a:gd name="connsiteX6350" fmla="*/ 4826620 w 9124939"/>
              <a:gd name="connsiteY6350" fmla="*/ 5880728 h 6507156"/>
              <a:gd name="connsiteX6351" fmla="*/ 4825033 w 9124939"/>
              <a:gd name="connsiteY6351" fmla="*/ 5882315 h 6507156"/>
              <a:gd name="connsiteX6352" fmla="*/ 4809158 w 9124939"/>
              <a:gd name="connsiteY6352" fmla="*/ 5878505 h 6507156"/>
              <a:gd name="connsiteX6353" fmla="*/ 4798363 w 9124939"/>
              <a:gd name="connsiteY6353" fmla="*/ 5862630 h 6507156"/>
              <a:gd name="connsiteX6354" fmla="*/ 4791060 w 9124939"/>
              <a:gd name="connsiteY6354" fmla="*/ 5870885 h 6507156"/>
              <a:gd name="connsiteX6355" fmla="*/ 4789155 w 9124939"/>
              <a:gd name="connsiteY6355" fmla="*/ 5878505 h 6507156"/>
              <a:gd name="connsiteX6356" fmla="*/ 4781535 w 9124939"/>
              <a:gd name="connsiteY6356" fmla="*/ 5874378 h 6507156"/>
              <a:gd name="connsiteX6357" fmla="*/ 4778360 w 9124939"/>
              <a:gd name="connsiteY6357" fmla="*/ 5862948 h 6507156"/>
              <a:gd name="connsiteX6358" fmla="*/ 4769788 w 9124939"/>
              <a:gd name="connsiteY6358" fmla="*/ 5851200 h 6507156"/>
              <a:gd name="connsiteX6359" fmla="*/ 4770740 w 9124939"/>
              <a:gd name="connsiteY6359" fmla="*/ 5841040 h 6507156"/>
              <a:gd name="connsiteX6360" fmla="*/ 4762168 w 9124939"/>
              <a:gd name="connsiteY6360" fmla="*/ 5842945 h 6507156"/>
              <a:gd name="connsiteX6361" fmla="*/ 4758993 w 9124939"/>
              <a:gd name="connsiteY6361" fmla="*/ 5826118 h 6507156"/>
              <a:gd name="connsiteX6362" fmla="*/ 4744070 w 9124939"/>
              <a:gd name="connsiteY6362" fmla="*/ 5823260 h 6507156"/>
              <a:gd name="connsiteX6363" fmla="*/ 4739943 w 9124939"/>
              <a:gd name="connsiteY6363" fmla="*/ 5812465 h 6507156"/>
              <a:gd name="connsiteX6364" fmla="*/ 4745975 w 9124939"/>
              <a:gd name="connsiteY6364" fmla="*/ 5801988 h 6507156"/>
              <a:gd name="connsiteX6365" fmla="*/ 4760898 w 9124939"/>
              <a:gd name="connsiteY6365" fmla="*/ 5797860 h 6507156"/>
              <a:gd name="connsiteX6366" fmla="*/ 4769153 w 9124939"/>
              <a:gd name="connsiteY6366" fmla="*/ 5805798 h 6507156"/>
              <a:gd name="connsiteX6367" fmla="*/ 4777725 w 9124939"/>
              <a:gd name="connsiteY6367" fmla="*/ 5808973 h 6507156"/>
              <a:gd name="connsiteX6368" fmla="*/ 4775503 w 9124939"/>
              <a:gd name="connsiteY6368" fmla="*/ 5795320 h 6507156"/>
              <a:gd name="connsiteX6369" fmla="*/ 4770423 w 9124939"/>
              <a:gd name="connsiteY6369" fmla="*/ 5789288 h 6507156"/>
              <a:gd name="connsiteX6370" fmla="*/ 4754548 w 9124939"/>
              <a:gd name="connsiteY6370" fmla="*/ 5790240 h 6507156"/>
              <a:gd name="connsiteX6371" fmla="*/ 4748198 w 9124939"/>
              <a:gd name="connsiteY6371" fmla="*/ 5781985 h 6507156"/>
              <a:gd name="connsiteX6372" fmla="*/ 4742800 w 9124939"/>
              <a:gd name="connsiteY6372" fmla="*/ 5792463 h 6507156"/>
              <a:gd name="connsiteX6373" fmla="*/ 4739625 w 9124939"/>
              <a:gd name="connsiteY6373" fmla="*/ 5801035 h 6507156"/>
              <a:gd name="connsiteX6374" fmla="*/ 4735180 w 9124939"/>
              <a:gd name="connsiteY6374" fmla="*/ 5795638 h 6507156"/>
              <a:gd name="connsiteX6375" fmla="*/ 4733275 w 9124939"/>
              <a:gd name="connsiteY6375" fmla="*/ 5784208 h 6507156"/>
              <a:gd name="connsiteX6376" fmla="*/ 4725655 w 9124939"/>
              <a:gd name="connsiteY6376" fmla="*/ 5771508 h 6507156"/>
              <a:gd name="connsiteX6377" fmla="*/ 4708828 w 9124939"/>
              <a:gd name="connsiteY6377" fmla="*/ 5770873 h 6507156"/>
              <a:gd name="connsiteX6378" fmla="*/ 4695810 w 9124939"/>
              <a:gd name="connsiteY6378" fmla="*/ 5751823 h 6507156"/>
              <a:gd name="connsiteX6379" fmla="*/ 4699938 w 9124939"/>
              <a:gd name="connsiteY6379" fmla="*/ 5745473 h 6507156"/>
              <a:gd name="connsiteX6380" fmla="*/ 4689778 w 9124939"/>
              <a:gd name="connsiteY6380" fmla="*/ 5744203 h 6507156"/>
              <a:gd name="connsiteX6381" fmla="*/ 4688825 w 9124939"/>
              <a:gd name="connsiteY6381" fmla="*/ 5728010 h 6507156"/>
              <a:gd name="connsiteX6382" fmla="*/ 4682475 w 9124939"/>
              <a:gd name="connsiteY6382" fmla="*/ 5718803 h 6507156"/>
              <a:gd name="connsiteX6383" fmla="*/ 4683428 w 9124939"/>
              <a:gd name="connsiteY6383" fmla="*/ 5712453 h 6507156"/>
              <a:gd name="connsiteX6384" fmla="*/ 4676125 w 9124939"/>
              <a:gd name="connsiteY6384" fmla="*/ 5711500 h 6507156"/>
              <a:gd name="connsiteX6385" fmla="*/ 4671998 w 9124939"/>
              <a:gd name="connsiteY6385" fmla="*/ 5703880 h 6507156"/>
              <a:gd name="connsiteX6386" fmla="*/ 4672188 w 9124939"/>
              <a:gd name="connsiteY6386" fmla="*/ 5703846 h 6507156"/>
              <a:gd name="connsiteX6387" fmla="*/ 4668466 w 9124939"/>
              <a:gd name="connsiteY6387" fmla="*/ 5701662 h 6507156"/>
              <a:gd name="connsiteX6388" fmla="*/ 4671306 w 9124939"/>
              <a:gd name="connsiteY6388" fmla="*/ 5694359 h 6507156"/>
              <a:gd name="connsiteX6389" fmla="*/ 4665626 w 9124939"/>
              <a:gd name="connsiteY6389" fmla="*/ 5680072 h 6507156"/>
              <a:gd name="connsiteX6390" fmla="*/ 4651423 w 9124939"/>
              <a:gd name="connsiteY6390" fmla="*/ 5668007 h 6507156"/>
              <a:gd name="connsiteX6391" fmla="*/ 4631224 w 9124939"/>
              <a:gd name="connsiteY6391" fmla="*/ 5659117 h 6507156"/>
              <a:gd name="connsiteX6392" fmla="*/ 4620809 w 9124939"/>
              <a:gd name="connsiteY6392" fmla="*/ 5641337 h 6507156"/>
              <a:gd name="connsiteX6393" fmla="*/ 4619547 w 9124939"/>
              <a:gd name="connsiteY6393" fmla="*/ 5635304 h 6507156"/>
              <a:gd name="connsiteX6394" fmla="*/ 4608816 w 9124939"/>
              <a:gd name="connsiteY6394" fmla="*/ 5619747 h 6507156"/>
              <a:gd name="connsiteX6395" fmla="*/ 4611657 w 9124939"/>
              <a:gd name="connsiteY6395" fmla="*/ 5614984 h 6507156"/>
              <a:gd name="connsiteX6396" fmla="*/ 4621756 w 9124939"/>
              <a:gd name="connsiteY6396" fmla="*/ 5621969 h 6507156"/>
              <a:gd name="connsiteX6397" fmla="*/ 4620494 w 9124939"/>
              <a:gd name="connsiteY6397" fmla="*/ 5612762 h 6507156"/>
              <a:gd name="connsiteX6398" fmla="*/ 4621125 w 9124939"/>
              <a:gd name="connsiteY6398" fmla="*/ 5608634 h 6507156"/>
              <a:gd name="connsiteX6399" fmla="*/ 4614182 w 9124939"/>
              <a:gd name="connsiteY6399" fmla="*/ 5605777 h 6507156"/>
              <a:gd name="connsiteX6400" fmla="*/ 4608501 w 9124939"/>
              <a:gd name="connsiteY6400" fmla="*/ 5596887 h 6507156"/>
              <a:gd name="connsiteX6401" fmla="*/ 4608501 w 9124939"/>
              <a:gd name="connsiteY6401" fmla="*/ 5585457 h 6507156"/>
              <a:gd name="connsiteX6402" fmla="*/ 4616391 w 9124939"/>
              <a:gd name="connsiteY6402" fmla="*/ 5574979 h 6507156"/>
              <a:gd name="connsiteX6403" fmla="*/ 4621756 w 9124939"/>
              <a:gd name="connsiteY6403" fmla="*/ 5566407 h 6507156"/>
              <a:gd name="connsiteX6404" fmla="*/ 4623650 w 9124939"/>
              <a:gd name="connsiteY6404" fmla="*/ 5552119 h 6507156"/>
              <a:gd name="connsiteX6405" fmla="*/ 4625228 w 9124939"/>
              <a:gd name="connsiteY6405" fmla="*/ 5542912 h 6507156"/>
              <a:gd name="connsiteX6406" fmla="*/ 4617653 w 9124939"/>
              <a:gd name="connsiteY6406" fmla="*/ 5534974 h 6507156"/>
              <a:gd name="connsiteX6407" fmla="*/ 4626175 w 9124939"/>
              <a:gd name="connsiteY6407" fmla="*/ 5526402 h 6507156"/>
              <a:gd name="connsiteX6408" fmla="*/ 4619863 w 9124939"/>
              <a:gd name="connsiteY6408" fmla="*/ 5513701 h 6507156"/>
              <a:gd name="connsiteX6409" fmla="*/ 4617022 w 9124939"/>
              <a:gd name="connsiteY6409" fmla="*/ 5507351 h 6507156"/>
              <a:gd name="connsiteX6410" fmla="*/ 4623334 w 9124939"/>
              <a:gd name="connsiteY6410" fmla="*/ 5503224 h 6507156"/>
              <a:gd name="connsiteX6411" fmla="*/ 4617969 w 9124939"/>
              <a:gd name="connsiteY6411" fmla="*/ 5489254 h 6507156"/>
              <a:gd name="connsiteX6412" fmla="*/ 4621756 w 9124939"/>
              <a:gd name="connsiteY6412" fmla="*/ 5482269 h 6507156"/>
              <a:gd name="connsiteX6413" fmla="*/ 4634380 w 9124939"/>
              <a:gd name="connsiteY6413" fmla="*/ 5466711 h 6507156"/>
              <a:gd name="connsiteX6414" fmla="*/ 4629646 w 9124939"/>
              <a:gd name="connsiteY6414" fmla="*/ 5459726 h 6507156"/>
              <a:gd name="connsiteX6415" fmla="*/ 4619863 w 9124939"/>
              <a:gd name="connsiteY6415" fmla="*/ 5456869 h 6507156"/>
              <a:gd name="connsiteX6416" fmla="*/ 4619453 w 9124939"/>
              <a:gd name="connsiteY6416" fmla="*/ 5456234 h 6507156"/>
              <a:gd name="connsiteX6417" fmla="*/ 4609911 w 9124939"/>
              <a:gd name="connsiteY6417" fmla="*/ 5456234 h 6507156"/>
              <a:gd name="connsiteX6418" fmla="*/ 4606094 w 9124939"/>
              <a:gd name="connsiteY6418" fmla="*/ 5448633 h 6507156"/>
              <a:gd name="connsiteX6419" fmla="*/ 4604504 w 9124939"/>
              <a:gd name="connsiteY6419" fmla="*/ 5435965 h 6507156"/>
              <a:gd name="connsiteX6420" fmla="*/ 4586692 w 9124939"/>
              <a:gd name="connsiteY6420" fmla="*/ 5414428 h 6507156"/>
              <a:gd name="connsiteX6421" fmla="*/ 4563473 w 9124939"/>
              <a:gd name="connsiteY6421" fmla="*/ 5402076 h 6507156"/>
              <a:gd name="connsiteX6422" fmla="*/ 4553931 w 9124939"/>
              <a:gd name="connsiteY6422" fmla="*/ 5391624 h 6507156"/>
              <a:gd name="connsiteX6423" fmla="*/ 4539619 w 9124939"/>
              <a:gd name="connsiteY6423" fmla="*/ 5389724 h 6507156"/>
              <a:gd name="connsiteX6424" fmla="*/ 4535484 w 9124939"/>
              <a:gd name="connsiteY6424" fmla="*/ 5380539 h 6507156"/>
              <a:gd name="connsiteX6425" fmla="*/ 4542481 w 9124939"/>
              <a:gd name="connsiteY6425" fmla="*/ 5382756 h 6507156"/>
              <a:gd name="connsiteX6426" fmla="*/ 4548206 w 9124939"/>
              <a:gd name="connsiteY6426" fmla="*/ 5380856 h 6507156"/>
              <a:gd name="connsiteX6427" fmla="*/ 4548842 w 9124939"/>
              <a:gd name="connsiteY6427" fmla="*/ 5371988 h 6507156"/>
              <a:gd name="connsiteX6428" fmla="*/ 4539406 w 9124939"/>
              <a:gd name="connsiteY6428" fmla="*/ 5366996 h 6507156"/>
              <a:gd name="connsiteX6429" fmla="*/ 4541823 w 9124939"/>
              <a:gd name="connsiteY6429" fmla="*/ 5376856 h 6507156"/>
              <a:gd name="connsiteX6430" fmla="*/ 4535446 w 9124939"/>
              <a:gd name="connsiteY6430" fmla="*/ 5374649 h 6507156"/>
              <a:gd name="connsiteX6431" fmla="*/ 4530027 w 9124939"/>
              <a:gd name="connsiteY6431" fmla="*/ 5370866 h 6507156"/>
              <a:gd name="connsiteX6432" fmla="*/ 4525244 w 9124939"/>
              <a:gd name="connsiteY6432" fmla="*/ 5367083 h 6507156"/>
              <a:gd name="connsiteX6433" fmla="*/ 4521737 w 9124939"/>
              <a:gd name="connsiteY6433" fmla="*/ 5363931 h 6507156"/>
              <a:gd name="connsiteX6434" fmla="*/ 4519506 w 9124939"/>
              <a:gd name="connsiteY6434" fmla="*/ 5360778 h 6507156"/>
              <a:gd name="connsiteX6435" fmla="*/ 4516955 w 9124939"/>
              <a:gd name="connsiteY6435" fmla="*/ 5358571 h 6507156"/>
              <a:gd name="connsiteX6436" fmla="*/ 4514723 w 9124939"/>
              <a:gd name="connsiteY6436" fmla="*/ 5356995 h 6507156"/>
              <a:gd name="connsiteX6437" fmla="*/ 4487624 w 9124939"/>
              <a:gd name="connsiteY6437" fmla="*/ 5340917 h 6507156"/>
              <a:gd name="connsiteX6438" fmla="*/ 4473915 w 9124939"/>
              <a:gd name="connsiteY6438" fmla="*/ 5325155 h 6507156"/>
              <a:gd name="connsiteX6439" fmla="*/ 4459568 w 9124939"/>
              <a:gd name="connsiteY6439" fmla="*/ 5318220 h 6507156"/>
              <a:gd name="connsiteX6440" fmla="*/ 4464988 w 9124939"/>
              <a:gd name="connsiteY6440" fmla="*/ 5330830 h 6507156"/>
              <a:gd name="connsiteX6441" fmla="*/ 4449685 w 9124939"/>
              <a:gd name="connsiteY6441" fmla="*/ 5320426 h 6507156"/>
              <a:gd name="connsiteX6442" fmla="*/ 4426411 w 9124939"/>
              <a:gd name="connsiteY6442" fmla="*/ 5309393 h 6507156"/>
              <a:gd name="connsiteX6443" fmla="*/ 4414296 w 9124939"/>
              <a:gd name="connsiteY6443" fmla="*/ 5307186 h 6507156"/>
              <a:gd name="connsiteX6444" fmla="*/ 4395805 w 9124939"/>
              <a:gd name="connsiteY6444" fmla="*/ 5302772 h 6507156"/>
              <a:gd name="connsiteX6445" fmla="*/ 4387835 w 9124939"/>
              <a:gd name="connsiteY6445" fmla="*/ 5291423 h 6507156"/>
              <a:gd name="connsiteX6446" fmla="*/ 4414934 w 9124939"/>
              <a:gd name="connsiteY6446" fmla="*/ 5294891 h 6507156"/>
              <a:gd name="connsiteX6447" fmla="*/ 4427687 w 9124939"/>
              <a:gd name="connsiteY6447" fmla="*/ 5298989 h 6507156"/>
              <a:gd name="connsiteX6448" fmla="*/ 4446178 w 9124939"/>
              <a:gd name="connsiteY6448" fmla="*/ 5303088 h 6507156"/>
              <a:gd name="connsiteX6449" fmla="*/ 4451279 w 9124939"/>
              <a:gd name="connsiteY6449" fmla="*/ 5306871 h 6507156"/>
              <a:gd name="connsiteX6450" fmla="*/ 4449047 w 9124939"/>
              <a:gd name="connsiteY6450" fmla="*/ 5297413 h 6507156"/>
              <a:gd name="connsiteX6451" fmla="*/ 4451571 w 9124939"/>
              <a:gd name="connsiteY6451" fmla="*/ 5295771 h 6507156"/>
              <a:gd name="connsiteX6452" fmla="*/ 4468061 w 9124939"/>
              <a:gd name="connsiteY6452" fmla="*/ 5288807 h 6507156"/>
              <a:gd name="connsiteX6453" fmla="*/ 4470348 w 9124939"/>
              <a:gd name="connsiteY6453" fmla="*/ 5288566 h 6507156"/>
              <a:gd name="connsiteX6454" fmla="*/ 4470200 w 9124939"/>
              <a:gd name="connsiteY6454" fmla="*/ 5287903 h 6507156"/>
              <a:gd name="connsiteX6455" fmla="*/ 4468061 w 9124939"/>
              <a:gd name="connsiteY6455" fmla="*/ 5288807 h 6507156"/>
              <a:gd name="connsiteX6456" fmla="*/ 4461162 w 9124939"/>
              <a:gd name="connsiteY6456" fmla="*/ 5289532 h 6507156"/>
              <a:gd name="connsiteX6457" fmla="*/ 4451571 w 9124939"/>
              <a:gd name="connsiteY6457" fmla="*/ 5295771 h 6507156"/>
              <a:gd name="connsiteX6458" fmla="*/ 4449116 w 9124939"/>
              <a:gd name="connsiteY6458" fmla="*/ 5296808 h 6507156"/>
              <a:gd name="connsiteX6459" fmla="*/ 4440543 w 9124939"/>
              <a:gd name="connsiteY6459" fmla="*/ 5292041 h 6507156"/>
              <a:gd name="connsiteX6460" fmla="*/ 4448481 w 9124939"/>
              <a:gd name="connsiteY6460" fmla="*/ 5284732 h 6507156"/>
              <a:gd name="connsiteX6461" fmla="*/ 4452608 w 9124939"/>
              <a:gd name="connsiteY6461" fmla="*/ 5280283 h 6507156"/>
              <a:gd name="connsiteX6462" fmla="*/ 4452246 w 9124939"/>
              <a:gd name="connsiteY6462" fmla="*/ 5279701 h 6507156"/>
              <a:gd name="connsiteX6463" fmla="*/ 4448125 w 9124939"/>
              <a:gd name="connsiteY6463" fmla="*/ 5284146 h 6507156"/>
              <a:gd name="connsiteX6464" fmla="*/ 4433862 w 9124939"/>
              <a:gd name="connsiteY6464" fmla="*/ 5286369 h 6507156"/>
              <a:gd name="connsiteX6465" fmla="*/ 4421184 w 9124939"/>
              <a:gd name="connsiteY6465" fmla="*/ 5284464 h 6507156"/>
              <a:gd name="connsiteX6466" fmla="*/ 4385368 w 9124939"/>
              <a:gd name="connsiteY6466" fmla="*/ 5259381 h 6507156"/>
              <a:gd name="connsiteX6467" fmla="*/ 4378395 w 9124939"/>
              <a:gd name="connsiteY6467" fmla="*/ 5245094 h 6507156"/>
              <a:gd name="connsiteX6468" fmla="*/ 4356525 w 9124939"/>
              <a:gd name="connsiteY6468" fmla="*/ 5229536 h 6507156"/>
              <a:gd name="connsiteX6469" fmla="*/ 4330534 w 9124939"/>
              <a:gd name="connsiteY6469" fmla="*/ 5225409 h 6507156"/>
              <a:gd name="connsiteX6470" fmla="*/ 4316905 w 9124939"/>
              <a:gd name="connsiteY6470" fmla="*/ 5231759 h 6507156"/>
              <a:gd name="connsiteX6471" fmla="*/ 4290915 w 9124939"/>
              <a:gd name="connsiteY6471" fmla="*/ 5230806 h 6507156"/>
              <a:gd name="connsiteX6472" fmla="*/ 4279504 w 9124939"/>
              <a:gd name="connsiteY6472" fmla="*/ 5213661 h 6507156"/>
              <a:gd name="connsiteX6473" fmla="*/ 4281723 w 9124939"/>
              <a:gd name="connsiteY6473" fmla="*/ 5206359 h 6507156"/>
              <a:gd name="connsiteX6474" fmla="*/ 4254148 w 9124939"/>
              <a:gd name="connsiteY6474" fmla="*/ 5185721 h 6507156"/>
              <a:gd name="connsiteX6475" fmla="*/ 4210408 w 9124939"/>
              <a:gd name="connsiteY6475" fmla="*/ 5130159 h 6507156"/>
              <a:gd name="connsiteX6476" fmla="*/ 4210091 w 9124939"/>
              <a:gd name="connsiteY6476" fmla="*/ 5125714 h 6507156"/>
              <a:gd name="connsiteX6477" fmla="*/ 4219600 w 9124939"/>
              <a:gd name="connsiteY6477" fmla="*/ 5126984 h 6507156"/>
              <a:gd name="connsiteX6478" fmla="*/ 4225939 w 9124939"/>
              <a:gd name="connsiteY6478" fmla="*/ 5125714 h 6507156"/>
              <a:gd name="connsiteX6479" fmla="*/ 4219600 w 9124939"/>
              <a:gd name="connsiteY6479" fmla="*/ 5118411 h 6507156"/>
              <a:gd name="connsiteX6480" fmla="*/ 4219600 w 9124939"/>
              <a:gd name="connsiteY6480" fmla="*/ 5113966 h 6507156"/>
              <a:gd name="connsiteX6481" fmla="*/ 4235447 w 9124939"/>
              <a:gd name="connsiteY6481" fmla="*/ 5122539 h 6507156"/>
              <a:gd name="connsiteX6482" fmla="*/ 4245907 w 9124939"/>
              <a:gd name="connsiteY6482" fmla="*/ 5133016 h 6507156"/>
              <a:gd name="connsiteX6483" fmla="*/ 4248126 w 9124939"/>
              <a:gd name="connsiteY6483" fmla="*/ 5123174 h 6507156"/>
              <a:gd name="connsiteX6484" fmla="*/ 4238617 w 9124939"/>
              <a:gd name="connsiteY6484" fmla="*/ 5121586 h 6507156"/>
              <a:gd name="connsiteX6485" fmla="*/ 4217381 w 9124939"/>
              <a:gd name="connsiteY6485" fmla="*/ 5102854 h 6507156"/>
              <a:gd name="connsiteX6486" fmla="*/ 4205654 w 9124939"/>
              <a:gd name="connsiteY6486" fmla="*/ 5087931 h 6507156"/>
              <a:gd name="connsiteX6487" fmla="*/ 4198997 w 9124939"/>
              <a:gd name="connsiteY6487" fmla="*/ 5074596 h 6507156"/>
              <a:gd name="connsiteX6488" fmla="*/ 4194560 w 9124939"/>
              <a:gd name="connsiteY6488" fmla="*/ 5042529 h 6507156"/>
              <a:gd name="connsiteX6489" fmla="*/ 4186953 w 9124939"/>
              <a:gd name="connsiteY6489" fmla="*/ 5025066 h 6507156"/>
              <a:gd name="connsiteX6490" fmla="*/ 4163815 w 9124939"/>
              <a:gd name="connsiteY6490" fmla="*/ 4995538 h 6507156"/>
              <a:gd name="connsiteX6491" fmla="*/ 4147334 w 9124939"/>
              <a:gd name="connsiteY6491" fmla="*/ 4989506 h 6507156"/>
              <a:gd name="connsiteX6492" fmla="*/ 4139093 w 9124939"/>
              <a:gd name="connsiteY6492" fmla="*/ 4979981 h 6507156"/>
              <a:gd name="connsiteX6493" fmla="*/ 4124513 w 9124939"/>
              <a:gd name="connsiteY6493" fmla="*/ 4983156 h 6507156"/>
              <a:gd name="connsiteX6494" fmla="*/ 4119124 w 9124939"/>
              <a:gd name="connsiteY6494" fmla="*/ 5007603 h 6507156"/>
              <a:gd name="connsiteX6495" fmla="*/ 4121660 w 9124939"/>
              <a:gd name="connsiteY6495" fmla="*/ 5020303 h 6507156"/>
              <a:gd name="connsiteX6496" fmla="*/ 4112151 w 9124939"/>
              <a:gd name="connsiteY6496" fmla="*/ 5033003 h 6507156"/>
              <a:gd name="connsiteX6497" fmla="*/ 4109933 w 9124939"/>
              <a:gd name="connsiteY6497" fmla="*/ 5027923 h 6507156"/>
              <a:gd name="connsiteX6498" fmla="*/ 4106763 w 9124939"/>
              <a:gd name="connsiteY6498" fmla="*/ 5037448 h 6507156"/>
              <a:gd name="connsiteX6499" fmla="*/ 4100741 w 9124939"/>
              <a:gd name="connsiteY6499" fmla="*/ 5052054 h 6507156"/>
              <a:gd name="connsiteX6500" fmla="*/ 4099790 w 9124939"/>
              <a:gd name="connsiteY6500" fmla="*/ 5057134 h 6507156"/>
              <a:gd name="connsiteX6501" fmla="*/ 4086161 w 9124939"/>
              <a:gd name="connsiteY6501" fmla="*/ 5048879 h 6507156"/>
              <a:gd name="connsiteX6502" fmla="*/ 4082357 w 9124939"/>
              <a:gd name="connsiteY6502" fmla="*/ 5029193 h 6507156"/>
              <a:gd name="connsiteX6503" fmla="*/ 4070947 w 9124939"/>
              <a:gd name="connsiteY6503" fmla="*/ 5020621 h 6507156"/>
              <a:gd name="connsiteX6504" fmla="*/ 4065559 w 9124939"/>
              <a:gd name="connsiteY6504" fmla="*/ 5007921 h 6507156"/>
              <a:gd name="connsiteX6505" fmla="*/ 4068411 w 9124939"/>
              <a:gd name="connsiteY6505" fmla="*/ 4989188 h 6507156"/>
              <a:gd name="connsiteX6506" fmla="*/ 4057635 w 9124939"/>
              <a:gd name="connsiteY6506" fmla="*/ 4972361 h 6507156"/>
              <a:gd name="connsiteX6507" fmla="*/ 4057635 w 9124939"/>
              <a:gd name="connsiteY6507" fmla="*/ 4961566 h 6507156"/>
              <a:gd name="connsiteX6508" fmla="*/ 4069996 w 9124939"/>
              <a:gd name="connsiteY6508" fmla="*/ 4955216 h 6507156"/>
              <a:gd name="connsiteX6509" fmla="*/ 4070482 w 9124939"/>
              <a:gd name="connsiteY6509" fmla="*/ 4955294 h 6507156"/>
              <a:gd name="connsiteX6510" fmla="*/ 4075634 w 9124939"/>
              <a:gd name="connsiteY6510" fmla="*/ 4943113 h 6507156"/>
              <a:gd name="connsiteX6511" fmla="*/ 4071520 w 9124939"/>
              <a:gd name="connsiteY6511" fmla="*/ 4936116 h 6507156"/>
              <a:gd name="connsiteX6512" fmla="*/ 4080698 w 9124939"/>
              <a:gd name="connsiteY6512" fmla="*/ 4937388 h 6507156"/>
              <a:gd name="connsiteX6513" fmla="*/ 4084466 w 9124939"/>
              <a:gd name="connsiteY6513" fmla="*/ 4927485 h 6507156"/>
              <a:gd name="connsiteX6514" fmla="*/ 4071051 w 9124939"/>
              <a:gd name="connsiteY6514" fmla="*/ 4935738 h 6507156"/>
              <a:gd name="connsiteX6515" fmla="*/ 4053920 w 9124939"/>
              <a:gd name="connsiteY6515" fmla="*/ 4929381 h 6507156"/>
              <a:gd name="connsiteX6516" fmla="*/ 4037107 w 9124939"/>
              <a:gd name="connsiteY6516" fmla="*/ 4938281 h 6507156"/>
              <a:gd name="connsiteX6517" fmla="*/ 4021246 w 9124939"/>
              <a:gd name="connsiteY6517" fmla="*/ 4932877 h 6507156"/>
              <a:gd name="connsiteX6518" fmla="*/ 3988571 w 9124939"/>
              <a:gd name="connsiteY6518" fmla="*/ 4950994 h 6507156"/>
              <a:gd name="connsiteX6519" fmla="*/ 3956848 w 9124939"/>
              <a:gd name="connsiteY6519" fmla="*/ 4961801 h 6507156"/>
              <a:gd name="connsiteX6520" fmla="*/ 3946697 w 9124939"/>
              <a:gd name="connsiteY6520" fmla="*/ 4963072 h 6507156"/>
              <a:gd name="connsiteX6521" fmla="*/ 3936863 w 9124939"/>
              <a:gd name="connsiteY6521" fmla="*/ 4984049 h 6507156"/>
              <a:gd name="connsiteX6522" fmla="*/ 3938449 w 9124939"/>
              <a:gd name="connsiteY6522" fmla="*/ 5001213 h 6507156"/>
              <a:gd name="connsiteX6523" fmla="*/ 3956531 w 9124939"/>
              <a:gd name="connsiteY6523" fmla="*/ 5024097 h 6507156"/>
              <a:gd name="connsiteX6524" fmla="*/ 3956531 w 9124939"/>
              <a:gd name="connsiteY6524" fmla="*/ 5039035 h 6507156"/>
              <a:gd name="connsiteX6525" fmla="*/ 3944159 w 9124939"/>
              <a:gd name="connsiteY6525" fmla="*/ 5056199 h 6507156"/>
              <a:gd name="connsiteX6526" fmla="*/ 3943207 w 9124939"/>
              <a:gd name="connsiteY6526" fmla="*/ 5085440 h 6507156"/>
              <a:gd name="connsiteX6527" fmla="*/ 3950821 w 9124939"/>
              <a:gd name="connsiteY6527" fmla="*/ 5118177 h 6507156"/>
              <a:gd name="connsiteX6528" fmla="*/ 3986033 w 9124939"/>
              <a:gd name="connsiteY6528" fmla="*/ 5156635 h 6507156"/>
              <a:gd name="connsiteX6529" fmla="*/ 4038376 w 9124939"/>
              <a:gd name="connsiteY6529" fmla="*/ 5200497 h 6507156"/>
              <a:gd name="connsiteX6530" fmla="*/ 4071368 w 9124939"/>
              <a:gd name="connsiteY6530" fmla="*/ 5219249 h 6507156"/>
              <a:gd name="connsiteX6531" fmla="*/ 4097381 w 9124939"/>
              <a:gd name="connsiteY6531" fmla="*/ 5296166 h 6507156"/>
              <a:gd name="connsiteX6532" fmla="*/ 4130690 w 9124939"/>
              <a:gd name="connsiteY6532" fmla="*/ 5357191 h 6507156"/>
              <a:gd name="connsiteX6533" fmla="*/ 4163999 w 9124939"/>
              <a:gd name="connsiteY6533" fmla="*/ 5392471 h 6507156"/>
              <a:gd name="connsiteX6534" fmla="*/ 4202066 w 9124939"/>
              <a:gd name="connsiteY6534" fmla="*/ 5414402 h 6507156"/>
              <a:gd name="connsiteX6535" fmla="*/ 4229665 w 9124939"/>
              <a:gd name="connsiteY6535" fmla="*/ 5436333 h 6507156"/>
              <a:gd name="connsiteX6536" fmla="*/ 4257264 w 9124939"/>
              <a:gd name="connsiteY6536" fmla="*/ 5419169 h 6507156"/>
              <a:gd name="connsiteX6537" fmla="*/ 4258216 w 9124939"/>
              <a:gd name="connsiteY6537" fmla="*/ 5426480 h 6507156"/>
              <a:gd name="connsiteX6538" fmla="*/ 4265829 w 9124939"/>
              <a:gd name="connsiteY6538" fmla="*/ 5428704 h 6507156"/>
              <a:gd name="connsiteX6539" fmla="*/ 4270588 w 9124939"/>
              <a:gd name="connsiteY6539" fmla="*/ 5417898 h 6507156"/>
              <a:gd name="connsiteX6540" fmla="*/ 4282325 w 9124939"/>
              <a:gd name="connsiteY6540" fmla="*/ 5413766 h 6507156"/>
              <a:gd name="connsiteX6541" fmla="*/ 4294062 w 9124939"/>
              <a:gd name="connsiteY6541" fmla="*/ 5413448 h 6507156"/>
              <a:gd name="connsiteX6542" fmla="*/ 4307069 w 9124939"/>
              <a:gd name="connsiteY6542" fmla="*/ 5435697 h 6507156"/>
              <a:gd name="connsiteX6543" fmla="*/ 4298504 w 9124939"/>
              <a:gd name="connsiteY6543" fmla="*/ 5446186 h 6507156"/>
              <a:gd name="connsiteX6544" fmla="*/ 4288035 w 9124939"/>
              <a:gd name="connsiteY6544" fmla="*/ 5460170 h 6507156"/>
              <a:gd name="connsiteX6545" fmla="*/ 4286132 w 9124939"/>
              <a:gd name="connsiteY6545" fmla="*/ 5471613 h 6507156"/>
              <a:gd name="connsiteX6546" fmla="*/ 4296918 w 9124939"/>
              <a:gd name="connsiteY6546" fmla="*/ 5493861 h 6507156"/>
              <a:gd name="connsiteX6547" fmla="*/ 4315951 w 9124939"/>
              <a:gd name="connsiteY6547" fmla="*/ 5498629 h 6507156"/>
              <a:gd name="connsiteX6548" fmla="*/ 4365756 w 9124939"/>
              <a:gd name="connsiteY6548" fmla="*/ 5518335 h 6507156"/>
              <a:gd name="connsiteX6549" fmla="*/ 4416513 w 9124939"/>
              <a:gd name="connsiteY6549" fmla="*/ 5540266 h 6507156"/>
              <a:gd name="connsiteX6550" fmla="*/ 4451091 w 9124939"/>
              <a:gd name="connsiteY6550" fmla="*/ 5575546 h 6507156"/>
              <a:gd name="connsiteX6551" fmla="*/ 4485034 w 9124939"/>
              <a:gd name="connsiteY6551" fmla="*/ 5587941 h 6507156"/>
              <a:gd name="connsiteX6552" fmla="*/ 4498675 w 9124939"/>
              <a:gd name="connsiteY6552" fmla="*/ 5603515 h 6507156"/>
              <a:gd name="connsiteX6553" fmla="*/ 4523419 w 9124939"/>
              <a:gd name="connsiteY6553" fmla="*/ 5624493 h 6507156"/>
              <a:gd name="connsiteX6554" fmla="*/ 4537060 w 9124939"/>
              <a:gd name="connsiteY6554" fmla="*/ 5643563 h 6507156"/>
              <a:gd name="connsiteX6555" fmla="*/ 4529129 w 9124939"/>
              <a:gd name="connsiteY6555" fmla="*/ 5663269 h 6507156"/>
              <a:gd name="connsiteX6556" fmla="*/ 4523736 w 9124939"/>
              <a:gd name="connsiteY6556" fmla="*/ 5681386 h 6507156"/>
              <a:gd name="connsiteX6557" fmla="*/ 4490744 w 9124939"/>
              <a:gd name="connsiteY6557" fmla="*/ 5665811 h 6507156"/>
              <a:gd name="connsiteX6558" fmla="*/ 4476786 w 9124939"/>
              <a:gd name="connsiteY6558" fmla="*/ 5634346 h 6507156"/>
              <a:gd name="connsiteX6559" fmla="*/ 4423809 w 9124939"/>
              <a:gd name="connsiteY6559" fmla="*/ 5625446 h 6507156"/>
              <a:gd name="connsiteX6560" fmla="*/ 4422540 w 9124939"/>
              <a:gd name="connsiteY6560" fmla="*/ 5612733 h 6507156"/>
              <a:gd name="connsiteX6561" fmla="*/ 4430154 w 9124939"/>
              <a:gd name="connsiteY6561" fmla="*/ 5608601 h 6507156"/>
              <a:gd name="connsiteX6562" fmla="*/ 4419368 w 9124939"/>
              <a:gd name="connsiteY6562" fmla="*/ 5603197 h 6507156"/>
              <a:gd name="connsiteX6563" fmla="*/ 4379080 w 9124939"/>
              <a:gd name="connsiteY6563" fmla="*/ 5609872 h 6507156"/>
              <a:gd name="connsiteX6564" fmla="*/ 4356239 w 9124939"/>
              <a:gd name="connsiteY6564" fmla="*/ 5636570 h 6507156"/>
              <a:gd name="connsiteX6565" fmla="*/ 4363853 w 9124939"/>
              <a:gd name="connsiteY6565" fmla="*/ 5653416 h 6507156"/>
              <a:gd name="connsiteX6566" fmla="*/ 4343233 w 9124939"/>
              <a:gd name="connsiteY6566" fmla="*/ 5688696 h 6507156"/>
              <a:gd name="connsiteX6567" fmla="*/ 4362267 w 9124939"/>
              <a:gd name="connsiteY6567" fmla="*/ 5705223 h 6507156"/>
              <a:gd name="connsiteX6568" fmla="*/ 4393038 w 9124939"/>
              <a:gd name="connsiteY6568" fmla="*/ 5723976 h 6507156"/>
              <a:gd name="connsiteX6569" fmla="*/ 4401920 w 9124939"/>
              <a:gd name="connsiteY6569" fmla="*/ 5743682 h 6507156"/>
              <a:gd name="connsiteX6570" fmla="*/ 4408265 w 9124939"/>
              <a:gd name="connsiteY6570" fmla="*/ 5770062 h 6507156"/>
              <a:gd name="connsiteX6571" fmla="*/ 4407630 w 9124939"/>
              <a:gd name="connsiteY6571" fmla="*/ 5786908 h 6507156"/>
              <a:gd name="connsiteX6572" fmla="*/ 4386376 w 9124939"/>
              <a:gd name="connsiteY6572" fmla="*/ 5790404 h 6507156"/>
              <a:gd name="connsiteX6573" fmla="*/ 4355922 w 9124939"/>
              <a:gd name="connsiteY6573" fmla="*/ 5806614 h 6507156"/>
              <a:gd name="connsiteX6574" fmla="*/ 4356874 w 9124939"/>
              <a:gd name="connsiteY6574" fmla="*/ 5830451 h 6507156"/>
              <a:gd name="connsiteX6575" fmla="*/ 4356239 w 9124939"/>
              <a:gd name="connsiteY6575" fmla="*/ 5861282 h 6507156"/>
              <a:gd name="connsiteX6576" fmla="*/ 4315634 w 9124939"/>
              <a:gd name="connsiteY6576" fmla="*/ 5904826 h 6507156"/>
              <a:gd name="connsiteX6577" fmla="*/ 4299773 w 9124939"/>
              <a:gd name="connsiteY6577" fmla="*/ 5929299 h 6507156"/>
              <a:gd name="connsiteX6578" fmla="*/ 4282959 w 9124939"/>
              <a:gd name="connsiteY6578" fmla="*/ 5935656 h 6507156"/>
              <a:gd name="connsiteX6579" fmla="*/ 4269319 w 9124939"/>
              <a:gd name="connsiteY6579" fmla="*/ 5923260 h 6507156"/>
              <a:gd name="connsiteX6580" fmla="*/ 4258216 w 9124939"/>
              <a:gd name="connsiteY6580" fmla="*/ 5892748 h 6507156"/>
              <a:gd name="connsiteX6581" fmla="*/ 4258216 w 9124939"/>
              <a:gd name="connsiteY6581" fmla="*/ 5883213 h 6507156"/>
              <a:gd name="connsiteX6582" fmla="*/ 4279153 w 9124939"/>
              <a:gd name="connsiteY6582" fmla="*/ 5875902 h 6507156"/>
              <a:gd name="connsiteX6583" fmla="*/ 4286449 w 9124939"/>
              <a:gd name="connsiteY6583" fmla="*/ 5860964 h 6507156"/>
              <a:gd name="connsiteX6584" fmla="*/ 4276615 w 9124939"/>
              <a:gd name="connsiteY6584" fmla="*/ 5846026 h 6507156"/>
              <a:gd name="connsiteX6585" fmla="*/ 4281056 w 9124939"/>
              <a:gd name="connsiteY6585" fmla="*/ 5836490 h 6507156"/>
              <a:gd name="connsiteX6586" fmla="*/ 4297869 w 9124939"/>
              <a:gd name="connsiteY6586" fmla="*/ 5829180 h 6507156"/>
              <a:gd name="connsiteX6587" fmla="*/ 4311827 w 9124939"/>
              <a:gd name="connsiteY6587" fmla="*/ 5823777 h 6507156"/>
              <a:gd name="connsiteX6588" fmla="*/ 4314365 w 9124939"/>
              <a:gd name="connsiteY6588" fmla="*/ 5804707 h 6507156"/>
              <a:gd name="connsiteX6589" fmla="*/ 4313413 w 9124939"/>
              <a:gd name="connsiteY6589" fmla="*/ 5790722 h 6507156"/>
              <a:gd name="connsiteX6590" fmla="*/ 4301359 w 9124939"/>
              <a:gd name="connsiteY6590" fmla="*/ 5771969 h 6507156"/>
              <a:gd name="connsiteX6591" fmla="*/ 4282008 w 9124939"/>
              <a:gd name="connsiteY6591" fmla="*/ 5729061 h 6507156"/>
              <a:gd name="connsiteX6592" fmla="*/ 4270905 w 9124939"/>
              <a:gd name="connsiteY6592" fmla="*/ 5689967 h 6507156"/>
              <a:gd name="connsiteX6593" fmla="*/ 4253140 w 9124939"/>
              <a:gd name="connsiteY6593" fmla="*/ 5668036 h 6507156"/>
              <a:gd name="connsiteX6594" fmla="*/ 4225541 w 9124939"/>
              <a:gd name="connsiteY6594" fmla="*/ 5673757 h 6507156"/>
              <a:gd name="connsiteX6595" fmla="*/ 4202066 w 9124939"/>
              <a:gd name="connsiteY6595" fmla="*/ 5662315 h 6507156"/>
              <a:gd name="connsiteX6596" fmla="*/ 4190329 w 9124939"/>
              <a:gd name="connsiteY6596" fmla="*/ 5638160 h 6507156"/>
              <a:gd name="connsiteX6597" fmla="*/ 4191598 w 9124939"/>
              <a:gd name="connsiteY6597" fmla="*/ 5626717 h 6507156"/>
              <a:gd name="connsiteX6598" fmla="*/ 4173198 w 9124939"/>
              <a:gd name="connsiteY6598" fmla="*/ 5596205 h 6507156"/>
              <a:gd name="connsiteX6599" fmla="*/ 4146551 w 9124939"/>
              <a:gd name="connsiteY6599" fmla="*/ 5605740 h 6507156"/>
              <a:gd name="connsiteX6600" fmla="*/ 4137986 w 9124939"/>
              <a:gd name="connsiteY6600" fmla="*/ 5599701 h 6507156"/>
              <a:gd name="connsiteX6601" fmla="*/ 4146551 w 9124939"/>
              <a:gd name="connsiteY6601" fmla="*/ 5581584 h 6507156"/>
              <a:gd name="connsiteX6602" fmla="*/ 4128469 w 9124939"/>
              <a:gd name="connsiteY6602" fmla="*/ 5578406 h 6507156"/>
              <a:gd name="connsiteX6603" fmla="*/ 4104042 w 9124939"/>
              <a:gd name="connsiteY6603" fmla="*/ 5558700 h 6507156"/>
              <a:gd name="connsiteX6604" fmla="*/ 4077395 w 9124939"/>
              <a:gd name="connsiteY6604" fmla="*/ 5524374 h 6507156"/>
              <a:gd name="connsiteX6605" fmla="*/ 4047576 w 9124939"/>
              <a:gd name="connsiteY6605" fmla="*/ 5531684 h 6507156"/>
              <a:gd name="connsiteX6606" fmla="*/ 4027590 w 9124939"/>
              <a:gd name="connsiteY6606" fmla="*/ 5520242 h 6507156"/>
              <a:gd name="connsiteX6607" fmla="*/ 4007288 w 9124939"/>
              <a:gd name="connsiteY6607" fmla="*/ 5522784 h 6507156"/>
              <a:gd name="connsiteX6608" fmla="*/ 3955262 w 9124939"/>
              <a:gd name="connsiteY6608" fmla="*/ 5484326 h 6507156"/>
              <a:gd name="connsiteX6609" fmla="*/ 3916877 w 9124939"/>
              <a:gd name="connsiteY6609" fmla="*/ 5441418 h 6507156"/>
              <a:gd name="connsiteX6610" fmla="*/ 3896575 w 9124939"/>
              <a:gd name="connsiteY6610" fmla="*/ 5424255 h 6507156"/>
              <a:gd name="connsiteX6611" fmla="*/ 3883568 w 9124939"/>
              <a:gd name="connsiteY6611" fmla="*/ 5398192 h 6507156"/>
              <a:gd name="connsiteX6612" fmla="*/ 3859142 w 9124939"/>
              <a:gd name="connsiteY6612" fmla="*/ 5370858 h 6507156"/>
              <a:gd name="connsiteX6613" fmla="*/ 3833763 w 9124939"/>
              <a:gd name="connsiteY6613" fmla="*/ 5375626 h 6507156"/>
              <a:gd name="connsiteX6614" fmla="*/ 3824247 w 9124939"/>
              <a:gd name="connsiteY6614" fmla="*/ 5383889 h 6507156"/>
              <a:gd name="connsiteX6615" fmla="*/ 3818854 w 9124939"/>
              <a:gd name="connsiteY6615" fmla="*/ 5371176 h 6507156"/>
              <a:gd name="connsiteX6616" fmla="*/ 3830591 w 9124939"/>
              <a:gd name="connsiteY6616" fmla="*/ 5361641 h 6507156"/>
              <a:gd name="connsiteX6617" fmla="*/ 3813778 w 9124939"/>
              <a:gd name="connsiteY6617" fmla="*/ 5347020 h 6507156"/>
              <a:gd name="connsiteX6618" fmla="*/ 3796648 w 9124939"/>
              <a:gd name="connsiteY6618" fmla="*/ 5342253 h 6507156"/>
              <a:gd name="connsiteX6619" fmla="*/ 3801723 w 9124939"/>
              <a:gd name="connsiteY6619" fmla="*/ 5327314 h 6507156"/>
              <a:gd name="connsiteX6620" fmla="*/ 3782690 w 9124939"/>
              <a:gd name="connsiteY6620" fmla="*/ 5316826 h 6507156"/>
              <a:gd name="connsiteX6621" fmla="*/ 3769683 w 9124939"/>
              <a:gd name="connsiteY6621" fmla="*/ 5319050 h 6507156"/>
              <a:gd name="connsiteX6622" fmla="*/ 3767780 w 9124939"/>
              <a:gd name="connsiteY6622" fmla="*/ 5313965 h 6507156"/>
              <a:gd name="connsiteX6623" fmla="*/ 3775076 w 9124939"/>
              <a:gd name="connsiteY6623" fmla="*/ 5299980 h 6507156"/>
              <a:gd name="connsiteX6624" fmla="*/ 3769366 w 9124939"/>
              <a:gd name="connsiteY6624" fmla="*/ 5277096 h 6507156"/>
              <a:gd name="connsiteX6625" fmla="*/ 3752236 w 9124939"/>
              <a:gd name="connsiteY6625" fmla="*/ 5224335 h 6507156"/>
              <a:gd name="connsiteX6626" fmla="*/ 3746526 w 9124939"/>
              <a:gd name="connsiteY6626" fmla="*/ 5194776 h 6507156"/>
              <a:gd name="connsiteX6627" fmla="*/ 3743353 w 9124939"/>
              <a:gd name="connsiteY6627" fmla="*/ 5167124 h 6507156"/>
              <a:gd name="connsiteX6628" fmla="*/ 3719878 w 9124939"/>
              <a:gd name="connsiteY6628" fmla="*/ 5159178 h 6507156"/>
              <a:gd name="connsiteX6629" fmla="*/ 3687204 w 9124939"/>
              <a:gd name="connsiteY6629" fmla="*/ 5150914 h 6507156"/>
              <a:gd name="connsiteX6630" fmla="*/ 3653895 w 9124939"/>
              <a:gd name="connsiteY6630" fmla="*/ 5122944 h 6507156"/>
              <a:gd name="connsiteX6631" fmla="*/ 3632640 w 9124939"/>
              <a:gd name="connsiteY6631" fmla="*/ 5119766 h 6507156"/>
              <a:gd name="connsiteX6632" fmla="*/ 3615827 w 9124939"/>
              <a:gd name="connsiteY6632" fmla="*/ 5113727 h 6507156"/>
              <a:gd name="connsiteX6633" fmla="*/ 3583153 w 9124939"/>
              <a:gd name="connsiteY6633" fmla="*/ 5117223 h 6507156"/>
              <a:gd name="connsiteX6634" fmla="*/ 3569512 w 9124939"/>
              <a:gd name="connsiteY6634" fmla="*/ 5132162 h 6507156"/>
              <a:gd name="connsiteX6635" fmla="*/ 3546354 w 9124939"/>
              <a:gd name="connsiteY6635" fmla="*/ 5169349 h 6507156"/>
              <a:gd name="connsiteX6636" fmla="*/ 3532079 w 9124939"/>
              <a:gd name="connsiteY6636" fmla="*/ 5184287 h 6507156"/>
              <a:gd name="connsiteX6637" fmla="*/ 3513045 w 9124939"/>
              <a:gd name="connsiteY6637" fmla="*/ 5188419 h 6507156"/>
              <a:gd name="connsiteX6638" fmla="*/ 3512965 w 9124939"/>
              <a:gd name="connsiteY6638" fmla="*/ 5188256 h 6507156"/>
              <a:gd name="connsiteX6639" fmla="*/ 3508022 w 9124939"/>
              <a:gd name="connsiteY6639" fmla="*/ 5189800 h 6507156"/>
              <a:gd name="connsiteX6640" fmla="*/ 3503575 w 9124939"/>
              <a:gd name="connsiteY6640" fmla="*/ 5184084 h 6507156"/>
              <a:gd name="connsiteX6641" fmla="*/ 3494045 w 9124939"/>
              <a:gd name="connsiteY6641" fmla="*/ 5187260 h 6507156"/>
              <a:gd name="connsiteX6642" fmla="*/ 3494033 w 9124939"/>
              <a:gd name="connsiteY6642" fmla="*/ 5187286 h 6507156"/>
              <a:gd name="connsiteX6643" fmla="*/ 3502334 w 9124939"/>
              <a:gd name="connsiteY6643" fmla="*/ 5184771 h 6507156"/>
              <a:gd name="connsiteX6644" fmla="*/ 3506779 w 9124939"/>
              <a:gd name="connsiteY6644" fmla="*/ 5189966 h 6507156"/>
              <a:gd name="connsiteX6645" fmla="*/ 3490863 w 9124939"/>
              <a:gd name="connsiteY6645" fmla="*/ 5193913 h 6507156"/>
              <a:gd name="connsiteX6646" fmla="*/ 3490551 w 9124939"/>
              <a:gd name="connsiteY6646" fmla="*/ 5194564 h 6507156"/>
              <a:gd name="connsiteX6647" fmla="*/ 3479115 w 9124939"/>
              <a:gd name="connsiteY6647" fmla="*/ 5198375 h 6507156"/>
              <a:gd name="connsiteX6648" fmla="*/ 3477527 w 9124939"/>
              <a:gd name="connsiteY6648" fmla="*/ 5199328 h 6507156"/>
              <a:gd name="connsiteX6649" fmla="*/ 3477844 w 9124939"/>
              <a:gd name="connsiteY6649" fmla="*/ 5198375 h 6507156"/>
              <a:gd name="connsiteX6650" fmla="*/ 3474668 w 9124939"/>
              <a:gd name="connsiteY6650" fmla="*/ 5197740 h 6507156"/>
              <a:gd name="connsiteX6651" fmla="*/ 3473397 w 9124939"/>
              <a:gd name="connsiteY6651" fmla="*/ 5198375 h 6507156"/>
              <a:gd name="connsiteX6652" fmla="*/ 3471809 w 9124939"/>
              <a:gd name="connsiteY6652" fmla="*/ 5198375 h 6507156"/>
              <a:gd name="connsiteX6653" fmla="*/ 3470856 w 9124939"/>
              <a:gd name="connsiteY6653" fmla="*/ 5198693 h 6507156"/>
              <a:gd name="connsiteX6654" fmla="*/ 3469585 w 9124939"/>
              <a:gd name="connsiteY6654" fmla="*/ 5199328 h 6507156"/>
              <a:gd name="connsiteX6655" fmla="*/ 3468950 w 9124939"/>
              <a:gd name="connsiteY6655" fmla="*/ 5199963 h 6507156"/>
              <a:gd name="connsiteX6656" fmla="*/ 3468632 w 9124939"/>
              <a:gd name="connsiteY6656" fmla="*/ 5200916 h 6507156"/>
              <a:gd name="connsiteX6657" fmla="*/ 3467997 w 9124939"/>
              <a:gd name="connsiteY6657" fmla="*/ 5203774 h 6507156"/>
              <a:gd name="connsiteX6658" fmla="*/ 3468314 w 9124939"/>
              <a:gd name="connsiteY6658" fmla="*/ 5203774 h 6507156"/>
              <a:gd name="connsiteX6659" fmla="*/ 3468950 w 9124939"/>
              <a:gd name="connsiteY6659" fmla="*/ 5204092 h 6507156"/>
              <a:gd name="connsiteX6660" fmla="*/ 3471173 w 9124939"/>
              <a:gd name="connsiteY6660" fmla="*/ 5203457 h 6507156"/>
              <a:gd name="connsiteX6661" fmla="*/ 3445760 w 9124939"/>
              <a:gd name="connsiteY6661" fmla="*/ 5221559 h 6507156"/>
              <a:gd name="connsiteX6662" fmla="*/ 3421300 w 9124939"/>
              <a:gd name="connsiteY6662" fmla="*/ 5234262 h 6507156"/>
              <a:gd name="connsiteX6663" fmla="*/ 3399382 w 9124939"/>
              <a:gd name="connsiteY6663" fmla="*/ 5268244 h 6507156"/>
              <a:gd name="connsiteX6664" fmla="*/ 3368886 w 9124939"/>
              <a:gd name="connsiteY6664" fmla="*/ 5281265 h 6507156"/>
              <a:gd name="connsiteX6665" fmla="*/ 3326319 w 9124939"/>
              <a:gd name="connsiteY6665" fmla="*/ 5282853 h 6507156"/>
              <a:gd name="connsiteX6666" fmla="*/ 3281847 w 9124939"/>
              <a:gd name="connsiteY6666" fmla="*/ 5264115 h 6507156"/>
              <a:gd name="connsiteX6667" fmla="*/ 3274223 w 9124939"/>
              <a:gd name="connsiteY6667" fmla="*/ 5251729 h 6507156"/>
              <a:gd name="connsiteX6668" fmla="*/ 3237056 w 9124939"/>
              <a:gd name="connsiteY6668" fmla="*/ 5236168 h 6507156"/>
              <a:gd name="connsiteX6669" fmla="*/ 3213867 w 9124939"/>
              <a:gd name="connsiteY6669" fmla="*/ 5251094 h 6507156"/>
              <a:gd name="connsiteX6670" fmla="*/ 3197984 w 9124939"/>
              <a:gd name="connsiteY6670" fmla="*/ 5237438 h 6507156"/>
              <a:gd name="connsiteX6671" fmla="*/ 3176701 w 9124939"/>
              <a:gd name="connsiteY6671" fmla="*/ 5233627 h 6507156"/>
              <a:gd name="connsiteX6672" fmla="*/ 3152241 w 9124939"/>
              <a:gd name="connsiteY6672" fmla="*/ 5221241 h 6507156"/>
              <a:gd name="connsiteX6673" fmla="*/ 3134134 w 9124939"/>
              <a:gd name="connsiteY6673" fmla="*/ 5226640 h 6507156"/>
              <a:gd name="connsiteX6674" fmla="*/ 3116345 w 9124939"/>
              <a:gd name="connsiteY6674" fmla="*/ 5243472 h 6507156"/>
              <a:gd name="connsiteX6675" fmla="*/ 3098556 w 9124939"/>
              <a:gd name="connsiteY6675" fmla="*/ 5254270 h 6507156"/>
              <a:gd name="connsiteX6676" fmla="*/ 3061707 w 9124939"/>
              <a:gd name="connsiteY6676" fmla="*/ 5267291 h 6507156"/>
              <a:gd name="connsiteX6677" fmla="*/ 3053448 w 9124939"/>
              <a:gd name="connsiteY6677" fmla="*/ 5301273 h 6507156"/>
              <a:gd name="connsiteX6678" fmla="*/ 3044871 w 9124939"/>
              <a:gd name="connsiteY6678" fmla="*/ 5313023 h 6507156"/>
              <a:gd name="connsiteX6679" fmla="*/ 3053448 w 9124939"/>
              <a:gd name="connsiteY6679" fmla="*/ 5317787 h 6507156"/>
              <a:gd name="connsiteX6680" fmla="*/ 3054401 w 9124939"/>
              <a:gd name="connsiteY6680" fmla="*/ 5307307 h 6507156"/>
              <a:gd name="connsiteX6681" fmla="*/ 3057577 w 9124939"/>
              <a:gd name="connsiteY6681" fmla="*/ 5320963 h 6507156"/>
              <a:gd name="connsiteX6682" fmla="*/ 3053765 w 9124939"/>
              <a:gd name="connsiteY6682" fmla="*/ 5336842 h 6507156"/>
              <a:gd name="connsiteX6683" fmla="*/ 3058530 w 9124939"/>
              <a:gd name="connsiteY6683" fmla="*/ 5350816 h 6507156"/>
              <a:gd name="connsiteX6684" fmla="*/ 3057784 w 9124939"/>
              <a:gd name="connsiteY6684" fmla="*/ 5351728 h 6507156"/>
              <a:gd name="connsiteX6685" fmla="*/ 3067676 w 9124939"/>
              <a:gd name="connsiteY6685" fmla="*/ 5357596 h 6507156"/>
              <a:gd name="connsiteX6686" fmla="*/ 3063868 w 9124939"/>
              <a:gd name="connsiteY6686" fmla="*/ 5373450 h 6507156"/>
              <a:gd name="connsiteX6687" fmla="*/ 3079735 w 9124939"/>
              <a:gd name="connsiteY6687" fmla="*/ 5379474 h 6507156"/>
              <a:gd name="connsiteX6688" fmla="*/ 3074340 w 9124939"/>
              <a:gd name="connsiteY6688" fmla="*/ 5387718 h 6507156"/>
              <a:gd name="connsiteX6689" fmla="*/ 3067042 w 9124939"/>
              <a:gd name="connsiteY6689" fmla="*/ 5386133 h 6507156"/>
              <a:gd name="connsiteX6690" fmla="*/ 3059426 w 9124939"/>
              <a:gd name="connsiteY6690" fmla="*/ 5391523 h 6507156"/>
              <a:gd name="connsiteX6691" fmla="*/ 3056570 w 9124939"/>
              <a:gd name="connsiteY6691" fmla="*/ 5403889 h 6507156"/>
              <a:gd name="connsiteX6692" fmla="*/ 3069580 w 9124939"/>
              <a:gd name="connsiteY6692" fmla="*/ 5416572 h 6507156"/>
              <a:gd name="connsiteX6693" fmla="*/ 3065138 w 9124939"/>
              <a:gd name="connsiteY6693" fmla="*/ 5427987 h 6507156"/>
              <a:gd name="connsiteX6694" fmla="*/ 3059108 w 9124939"/>
              <a:gd name="connsiteY6694" fmla="*/ 5441939 h 6507156"/>
              <a:gd name="connsiteX6695" fmla="*/ 3020077 w 9124939"/>
              <a:gd name="connsiteY6695" fmla="*/ 5460963 h 6507156"/>
              <a:gd name="connsiteX6696" fmla="*/ 2990565 w 9124939"/>
              <a:gd name="connsiteY6696" fmla="*/ 5475232 h 6507156"/>
              <a:gd name="connsiteX6697" fmla="*/ 2962323 w 9124939"/>
              <a:gd name="connsiteY6697" fmla="*/ 5511061 h 6507156"/>
              <a:gd name="connsiteX6698" fmla="*/ 2916945 w 9124939"/>
              <a:gd name="connsiteY6698" fmla="*/ 5526281 h 6507156"/>
              <a:gd name="connsiteX6699" fmla="*/ 2849353 w 9124939"/>
              <a:gd name="connsiteY6699" fmla="*/ 5547842 h 6507156"/>
              <a:gd name="connsiteX6700" fmla="*/ 2831900 w 9124939"/>
              <a:gd name="connsiteY6700" fmla="*/ 5570038 h 6507156"/>
              <a:gd name="connsiteX6701" fmla="*/ 2847767 w 9124939"/>
              <a:gd name="connsiteY6701" fmla="*/ 5582404 h 6507156"/>
              <a:gd name="connsiteX6702" fmla="*/ 2840151 w 9124939"/>
              <a:gd name="connsiteY6702" fmla="*/ 5596355 h 6507156"/>
              <a:gd name="connsiteX6703" fmla="*/ 2836025 w 9124939"/>
              <a:gd name="connsiteY6703" fmla="*/ 5590965 h 6507156"/>
              <a:gd name="connsiteX6704" fmla="*/ 2838247 w 9124939"/>
              <a:gd name="connsiteY6704" fmla="*/ 5584623 h 6507156"/>
              <a:gd name="connsiteX6705" fmla="*/ 2820476 w 9124939"/>
              <a:gd name="connsiteY6705" fmla="*/ 5598892 h 6507156"/>
              <a:gd name="connsiteX6706" fmla="*/ 2737654 w 9124939"/>
              <a:gd name="connsiteY6706" fmla="*/ 5716210 h 6507156"/>
              <a:gd name="connsiteX6707" fmla="*/ 2737971 w 9124939"/>
              <a:gd name="connsiteY6707" fmla="*/ 5746650 h 6507156"/>
              <a:gd name="connsiteX6708" fmla="*/ 2727499 w 9124939"/>
              <a:gd name="connsiteY6708" fmla="*/ 5753308 h 6507156"/>
              <a:gd name="connsiteX6709" fmla="*/ 2739558 w 9124939"/>
              <a:gd name="connsiteY6709" fmla="*/ 5761235 h 6507156"/>
              <a:gd name="connsiteX6710" fmla="*/ 2758597 w 9124939"/>
              <a:gd name="connsiteY6710" fmla="*/ 5803407 h 6507156"/>
              <a:gd name="connsiteX6711" fmla="*/ 2773512 w 9124939"/>
              <a:gd name="connsiteY6711" fmla="*/ 5805309 h 6507156"/>
              <a:gd name="connsiteX6712" fmla="*/ 2779223 w 9124939"/>
              <a:gd name="connsiteY6712" fmla="*/ 5816724 h 6507156"/>
              <a:gd name="connsiteX6713" fmla="*/ 2786522 w 9124939"/>
              <a:gd name="connsiteY6713" fmla="*/ 5825285 h 6507156"/>
              <a:gd name="connsiteX6714" fmla="*/ 2771608 w 9124939"/>
              <a:gd name="connsiteY6714" fmla="*/ 5831626 h 6507156"/>
              <a:gd name="connsiteX6715" fmla="*/ 2751934 w 9124939"/>
              <a:gd name="connsiteY6715" fmla="*/ 5856041 h 6507156"/>
              <a:gd name="connsiteX6716" fmla="*/ 2730672 w 9124939"/>
              <a:gd name="connsiteY6716" fmla="*/ 5862700 h 6507156"/>
              <a:gd name="connsiteX6717" fmla="*/ 2725595 w 9124939"/>
              <a:gd name="connsiteY6717" fmla="*/ 5876017 h 6507156"/>
              <a:gd name="connsiteX6718" fmla="*/ 2710998 w 9124939"/>
              <a:gd name="connsiteY6718" fmla="*/ 5895042 h 6507156"/>
              <a:gd name="connsiteX6719" fmla="*/ 2706873 w 9124939"/>
              <a:gd name="connsiteY6719" fmla="*/ 5914384 h 6507156"/>
              <a:gd name="connsiteX6720" fmla="*/ 2690372 w 9124939"/>
              <a:gd name="connsiteY6720" fmla="*/ 5946091 h 6507156"/>
              <a:gd name="connsiteX6721" fmla="*/ 2698940 w 9124939"/>
              <a:gd name="connsiteY6721" fmla="*/ 5959726 h 6507156"/>
              <a:gd name="connsiteX6722" fmla="*/ 2694497 w 9124939"/>
              <a:gd name="connsiteY6722" fmla="*/ 5967018 h 6507156"/>
              <a:gd name="connsiteX6723" fmla="*/ 2678630 w 9124939"/>
              <a:gd name="connsiteY6723" fmla="*/ 5962896 h 6507156"/>
              <a:gd name="connsiteX6724" fmla="*/ 2651340 w 9124939"/>
              <a:gd name="connsiteY6724" fmla="*/ 5969555 h 6507156"/>
              <a:gd name="connsiteX6725" fmla="*/ 2629127 w 9124939"/>
              <a:gd name="connsiteY6725" fmla="*/ 5967653 h 6507156"/>
              <a:gd name="connsiteX6726" fmla="*/ 2624049 w 9124939"/>
              <a:gd name="connsiteY6726" fmla="*/ 5985726 h 6507156"/>
              <a:gd name="connsiteX6727" fmla="*/ 2600882 w 9124939"/>
              <a:gd name="connsiteY6727" fmla="*/ 5993019 h 6507156"/>
              <a:gd name="connsiteX6728" fmla="*/ 2599930 w 9124939"/>
              <a:gd name="connsiteY6728" fmla="*/ 6019653 h 6507156"/>
              <a:gd name="connsiteX6729" fmla="*/ 2588507 w 9124939"/>
              <a:gd name="connsiteY6729" fmla="*/ 6035507 h 6507156"/>
              <a:gd name="connsiteX6730" fmla="*/ 2579305 w 9124939"/>
              <a:gd name="connsiteY6730" fmla="*/ 6060873 h 6507156"/>
              <a:gd name="connsiteX6731" fmla="*/ 2569784 w 9124939"/>
              <a:gd name="connsiteY6731" fmla="*/ 6067215 h 6507156"/>
              <a:gd name="connsiteX6732" fmla="*/ 2547572 w 9124939"/>
              <a:gd name="connsiteY6732" fmla="*/ 6058654 h 6507156"/>
              <a:gd name="connsiteX6733" fmla="*/ 2508541 w 9124939"/>
              <a:gd name="connsiteY6733" fmla="*/ 6078313 h 6507156"/>
              <a:gd name="connsiteX6734" fmla="*/ 2486327 w 9124939"/>
              <a:gd name="connsiteY6734" fmla="*/ 6067849 h 6507156"/>
              <a:gd name="connsiteX6735" fmla="*/ 2445071 w 9124939"/>
              <a:gd name="connsiteY6735" fmla="*/ 6075776 h 6507156"/>
              <a:gd name="connsiteX6736" fmla="*/ 2412068 w 9124939"/>
              <a:gd name="connsiteY6736" fmla="*/ 6070703 h 6507156"/>
              <a:gd name="connsiteX6737" fmla="*/ 2355267 w 9124939"/>
              <a:gd name="connsiteY6737" fmla="*/ 6067849 h 6507156"/>
              <a:gd name="connsiteX6738" fmla="*/ 2342574 w 9124939"/>
              <a:gd name="connsiteY6738" fmla="*/ 6081800 h 6507156"/>
              <a:gd name="connsiteX6739" fmla="*/ 2322582 w 9124939"/>
              <a:gd name="connsiteY6739" fmla="*/ 6094801 h 6507156"/>
              <a:gd name="connsiteX6740" fmla="*/ 2283551 w 9124939"/>
              <a:gd name="connsiteY6740" fmla="*/ 6095752 h 6507156"/>
              <a:gd name="connsiteX6741" fmla="*/ 2253086 w 9124939"/>
              <a:gd name="connsiteY6741" fmla="*/ 6135069 h 6507156"/>
              <a:gd name="connsiteX6742" fmla="*/ 2244836 w 9124939"/>
              <a:gd name="connsiteY6742" fmla="*/ 6153143 h 6507156"/>
              <a:gd name="connsiteX6743" fmla="*/ 2234363 w 9124939"/>
              <a:gd name="connsiteY6743" fmla="*/ 6145850 h 6507156"/>
              <a:gd name="connsiteX6744" fmla="*/ 2218179 w 9124939"/>
              <a:gd name="connsiteY6744" fmla="*/ 6142679 h 6507156"/>
              <a:gd name="connsiteX6745" fmla="*/ 2211833 w 9124939"/>
              <a:gd name="connsiteY6745" fmla="*/ 6137606 h 6507156"/>
              <a:gd name="connsiteX6746" fmla="*/ 2198187 w 9124939"/>
              <a:gd name="connsiteY6746" fmla="*/ 6133484 h 6507156"/>
              <a:gd name="connsiteX6747" fmla="*/ 2189619 w 9124939"/>
              <a:gd name="connsiteY6747" fmla="*/ 6132533 h 6507156"/>
              <a:gd name="connsiteX6748" fmla="*/ 2168040 w 9124939"/>
              <a:gd name="connsiteY6748" fmla="*/ 6097971 h 6507156"/>
              <a:gd name="connsiteX6749" fmla="*/ 2170263 w 9124939"/>
              <a:gd name="connsiteY6749" fmla="*/ 6086557 h 6507156"/>
              <a:gd name="connsiteX6750" fmla="*/ 2161694 w 9124939"/>
              <a:gd name="connsiteY6750" fmla="*/ 6079264 h 6507156"/>
              <a:gd name="connsiteX6751" fmla="*/ 2166771 w 9124939"/>
              <a:gd name="connsiteY6751" fmla="*/ 6053898 h 6507156"/>
              <a:gd name="connsiteX6752" fmla="*/ 2126153 w 9124939"/>
              <a:gd name="connsiteY6752" fmla="*/ 6016482 h 6507156"/>
              <a:gd name="connsiteX6753" fmla="*/ 2098861 w 9124939"/>
              <a:gd name="connsiteY6753" fmla="*/ 6014580 h 6507156"/>
              <a:gd name="connsiteX6754" fmla="*/ 2089023 w 9124939"/>
              <a:gd name="connsiteY6754" fmla="*/ 6006019 h 6507156"/>
              <a:gd name="connsiteX6755" fmla="*/ 2081731 w 9124939"/>
              <a:gd name="connsiteY6755" fmla="*/ 6015531 h 6507156"/>
              <a:gd name="connsiteX6756" fmla="*/ 2078557 w 9124939"/>
              <a:gd name="connsiteY6756" fmla="*/ 6008556 h 6507156"/>
              <a:gd name="connsiteX6757" fmla="*/ 2061181 w 9124939"/>
              <a:gd name="connsiteY6757" fmla="*/ 6013826 h 6507156"/>
              <a:gd name="connsiteX6758" fmla="*/ 2061304 w 9124939"/>
              <a:gd name="connsiteY6758" fmla="*/ 6015011 h 6507156"/>
              <a:gd name="connsiteX6759" fmla="*/ 2039033 w 9124939"/>
              <a:gd name="connsiteY6759" fmla="*/ 6029949 h 6507156"/>
              <a:gd name="connsiteX6760" fmla="*/ 2018035 w 9124939"/>
              <a:gd name="connsiteY6760" fmla="*/ 6031220 h 6507156"/>
              <a:gd name="connsiteX6761" fmla="*/ 2003082 w 9124939"/>
              <a:gd name="connsiteY6761" fmla="*/ 6025817 h 6507156"/>
              <a:gd name="connsiteX6762" fmla="*/ 1981765 w 9124939"/>
              <a:gd name="connsiteY6762" fmla="*/ 6024228 h 6507156"/>
              <a:gd name="connsiteX6763" fmla="*/ 1960449 w 9124939"/>
              <a:gd name="connsiteY6763" fmla="*/ 6017872 h 6507156"/>
              <a:gd name="connsiteX6764" fmla="*/ 1934998 w 9124939"/>
              <a:gd name="connsiteY6764" fmla="*/ 6029949 h 6507156"/>
              <a:gd name="connsiteX6765" fmla="*/ 1916227 w 9124939"/>
              <a:gd name="connsiteY6765" fmla="*/ 6034081 h 6507156"/>
              <a:gd name="connsiteX6766" fmla="*/ 1907636 w 9124939"/>
              <a:gd name="connsiteY6766" fmla="*/ 6030903 h 6507156"/>
              <a:gd name="connsiteX6767" fmla="*/ 1915909 w 9124939"/>
              <a:gd name="connsiteY6767" fmla="*/ 6022321 h 6507156"/>
              <a:gd name="connsiteX6768" fmla="*/ 1926408 w 9124939"/>
              <a:gd name="connsiteY6768" fmla="*/ 5994988 h 6507156"/>
              <a:gd name="connsiteX6769" fmla="*/ 1930226 w 9124939"/>
              <a:gd name="connsiteY6769" fmla="*/ 5971787 h 6507156"/>
              <a:gd name="connsiteX6770" fmla="*/ 1923545 w 9124939"/>
              <a:gd name="connsiteY6770" fmla="*/ 5925385 h 6507156"/>
              <a:gd name="connsiteX6771" fmla="*/ 1931817 w 9124939"/>
              <a:gd name="connsiteY6771" fmla="*/ 5887564 h 6507156"/>
              <a:gd name="connsiteX6772" fmla="*/ 1920681 w 9124939"/>
              <a:gd name="connsiteY6772" fmla="*/ 5868177 h 6507156"/>
              <a:gd name="connsiteX6773" fmla="*/ 1933408 w 9124939"/>
              <a:gd name="connsiteY6773" fmla="*/ 5859913 h 6507156"/>
              <a:gd name="connsiteX6774" fmla="*/ 1941042 w 9124939"/>
              <a:gd name="connsiteY6774" fmla="*/ 5866270 h 6507156"/>
              <a:gd name="connsiteX6775" fmla="*/ 1934680 w 9124939"/>
              <a:gd name="connsiteY6775" fmla="*/ 5852286 h 6507156"/>
              <a:gd name="connsiteX6776" fmla="*/ 1916545 w 9124939"/>
              <a:gd name="connsiteY6776" fmla="*/ 5852603 h 6507156"/>
              <a:gd name="connsiteX6777" fmla="*/ 1900637 w 9124939"/>
              <a:gd name="connsiteY6777" fmla="*/ 5865634 h 6507156"/>
              <a:gd name="connsiteX6778" fmla="*/ 1889182 w 9124939"/>
              <a:gd name="connsiteY6778" fmla="*/ 5871991 h 6507156"/>
              <a:gd name="connsiteX6779" fmla="*/ 1891091 w 9124939"/>
              <a:gd name="connsiteY6779" fmla="*/ 5848790 h 6507156"/>
              <a:gd name="connsiteX6780" fmla="*/ 1884728 w 9124939"/>
              <a:gd name="connsiteY6780" fmla="*/ 5839255 h 6507156"/>
              <a:gd name="connsiteX6781" fmla="*/ 1894273 w 9124939"/>
              <a:gd name="connsiteY6781" fmla="*/ 5838301 h 6507156"/>
              <a:gd name="connsiteX6782" fmla="*/ 1911136 w 9124939"/>
              <a:gd name="connsiteY6782" fmla="*/ 5835759 h 6507156"/>
              <a:gd name="connsiteX6783" fmla="*/ 1920363 w 9124939"/>
              <a:gd name="connsiteY6783" fmla="*/ 5814465 h 6507156"/>
              <a:gd name="connsiteX6784" fmla="*/ 1933090 w 9124939"/>
              <a:gd name="connsiteY6784" fmla="*/ 5802705 h 6507156"/>
              <a:gd name="connsiteX6785" fmla="*/ 1934044 w 9124939"/>
              <a:gd name="connsiteY6785" fmla="*/ 5796349 h 6507156"/>
              <a:gd name="connsiteX6786" fmla="*/ 1913999 w 9124939"/>
              <a:gd name="connsiteY6786" fmla="*/ 5810651 h 6507156"/>
              <a:gd name="connsiteX6787" fmla="*/ 1901272 w 9124939"/>
              <a:gd name="connsiteY6787" fmla="*/ 5816054 h 6507156"/>
              <a:gd name="connsiteX6788" fmla="*/ 1893000 w 9124939"/>
              <a:gd name="connsiteY6788" fmla="*/ 5826542 h 6507156"/>
              <a:gd name="connsiteX6789" fmla="*/ 1895228 w 9124939"/>
              <a:gd name="connsiteY6789" fmla="*/ 5833852 h 6507156"/>
              <a:gd name="connsiteX6790" fmla="*/ 1877093 w 9124939"/>
              <a:gd name="connsiteY6790" fmla="*/ 5831945 h 6507156"/>
              <a:gd name="connsiteX6791" fmla="*/ 1870731 w 9124939"/>
              <a:gd name="connsiteY6791" fmla="*/ 5835123 h 6507156"/>
              <a:gd name="connsiteX6792" fmla="*/ 1862141 w 9124939"/>
              <a:gd name="connsiteY6792" fmla="*/ 5832263 h 6507156"/>
              <a:gd name="connsiteX6793" fmla="*/ 1858960 w 9124939"/>
              <a:gd name="connsiteY6793" fmla="*/ 5827813 h 6507156"/>
              <a:gd name="connsiteX6794" fmla="*/ 1875820 w 9124939"/>
              <a:gd name="connsiteY6794" fmla="*/ 5797302 h 6507156"/>
              <a:gd name="connsiteX6795" fmla="*/ 1875502 w 9124939"/>
              <a:gd name="connsiteY6795" fmla="*/ 5761388 h 6507156"/>
              <a:gd name="connsiteX6796" fmla="*/ 1901591 w 9124939"/>
              <a:gd name="connsiteY6796" fmla="*/ 5733737 h 6507156"/>
              <a:gd name="connsiteX6797" fmla="*/ 1903818 w 9124939"/>
              <a:gd name="connsiteY6797" fmla="*/ 5718800 h 6507156"/>
              <a:gd name="connsiteX6798" fmla="*/ 1913999 w 9124939"/>
              <a:gd name="connsiteY6798" fmla="*/ 5704180 h 6507156"/>
              <a:gd name="connsiteX6799" fmla="*/ 1932453 w 9124939"/>
              <a:gd name="connsiteY6799" fmla="*/ 5606608 h 6507156"/>
              <a:gd name="connsiteX6800" fmla="*/ 1940407 w 9124939"/>
              <a:gd name="connsiteY6800" fmla="*/ 5551624 h 6507156"/>
              <a:gd name="connsiteX6801" fmla="*/ 1922590 w 9124939"/>
              <a:gd name="connsiteY6801" fmla="*/ 5470579 h 6507156"/>
              <a:gd name="connsiteX6802" fmla="*/ 1921957 w 9124939"/>
              <a:gd name="connsiteY6802" fmla="*/ 5447183 h 6507156"/>
              <a:gd name="connsiteX6803" fmla="*/ 1921794 w 9124939"/>
              <a:gd name="connsiteY6803" fmla="*/ 5447329 h 6507156"/>
              <a:gd name="connsiteX6804" fmla="*/ 1920842 w 9124939"/>
              <a:gd name="connsiteY6804" fmla="*/ 5427670 h 6507156"/>
              <a:gd name="connsiteX6805" fmla="*/ 1923698 w 9124939"/>
              <a:gd name="connsiteY6805" fmla="*/ 5392157 h 6507156"/>
              <a:gd name="connsiteX6806" fmla="*/ 1935440 w 9124939"/>
              <a:gd name="connsiteY6806" fmla="*/ 5386767 h 6507156"/>
              <a:gd name="connsiteX6807" fmla="*/ 1924967 w 9124939"/>
              <a:gd name="connsiteY6807" fmla="*/ 5371864 h 6507156"/>
              <a:gd name="connsiteX6808" fmla="*/ 1913861 w 9124939"/>
              <a:gd name="connsiteY6808" fmla="*/ 5365840 h 6507156"/>
              <a:gd name="connsiteX6809" fmla="*/ 1920207 w 9124939"/>
              <a:gd name="connsiteY6809" fmla="*/ 5346815 h 6507156"/>
              <a:gd name="connsiteX6810" fmla="*/ 1901167 w 9124939"/>
              <a:gd name="connsiteY6810" fmla="*/ 5348084 h 6507156"/>
              <a:gd name="connsiteX6811" fmla="*/ 1906244 w 9124939"/>
              <a:gd name="connsiteY6811" fmla="*/ 5326205 h 6507156"/>
              <a:gd name="connsiteX6812" fmla="*/ 1889425 w 9124939"/>
              <a:gd name="connsiteY6812" fmla="*/ 5327157 h 6507156"/>
              <a:gd name="connsiteX6813" fmla="*/ 1890060 w 9124939"/>
              <a:gd name="connsiteY6813" fmla="*/ 5316376 h 6507156"/>
              <a:gd name="connsiteX6814" fmla="*/ 1883713 w 9124939"/>
              <a:gd name="connsiteY6814" fmla="*/ 5309083 h 6507156"/>
              <a:gd name="connsiteX6815" fmla="*/ 1876414 w 9124939"/>
              <a:gd name="connsiteY6815" fmla="*/ 5313839 h 6507156"/>
              <a:gd name="connsiteX6816" fmla="*/ 1877366 w 9124939"/>
              <a:gd name="connsiteY6816" fmla="*/ 5299888 h 6507156"/>
              <a:gd name="connsiteX6817" fmla="*/ 1894185 w 9124939"/>
              <a:gd name="connsiteY6817" fmla="*/ 5274522 h 6507156"/>
              <a:gd name="connsiteX6818" fmla="*/ 1906879 w 9124939"/>
              <a:gd name="connsiteY6818" fmla="*/ 5274522 h 6507156"/>
              <a:gd name="connsiteX6819" fmla="*/ 1909100 w 9124939"/>
              <a:gd name="connsiteY6819" fmla="*/ 5268180 h 6507156"/>
              <a:gd name="connsiteX6820" fmla="*/ 1919573 w 9124939"/>
              <a:gd name="connsiteY6820" fmla="*/ 5255497 h 6507156"/>
              <a:gd name="connsiteX6821" fmla="*/ 1937661 w 9124939"/>
              <a:gd name="connsiteY6821" fmla="*/ 5261522 h 6507156"/>
              <a:gd name="connsiteX6822" fmla="*/ 1956383 w 9124939"/>
              <a:gd name="connsiteY6822" fmla="*/ 5250741 h 6507156"/>
              <a:gd name="connsiteX6823" fmla="*/ 1970028 w 9124939"/>
              <a:gd name="connsiteY6823" fmla="*/ 5247570 h 6507156"/>
              <a:gd name="connsiteX6824" fmla="*/ 1971298 w 9124939"/>
              <a:gd name="connsiteY6824" fmla="*/ 5254546 h 6507156"/>
              <a:gd name="connsiteX6825" fmla="*/ 1984943 w 9124939"/>
              <a:gd name="connsiteY6825" fmla="*/ 5253595 h 6507156"/>
              <a:gd name="connsiteX6826" fmla="*/ 1978596 w 9124939"/>
              <a:gd name="connsiteY6826" fmla="*/ 5245034 h 6507156"/>
              <a:gd name="connsiteX6827" fmla="*/ 1984943 w 9124939"/>
              <a:gd name="connsiteY6827" fmla="*/ 5238692 h 6507156"/>
              <a:gd name="connsiteX6828" fmla="*/ 1975423 w 9124939"/>
              <a:gd name="connsiteY6828" fmla="*/ 5241863 h 6507156"/>
              <a:gd name="connsiteX6829" fmla="*/ 1971932 w 9124939"/>
              <a:gd name="connsiteY6829" fmla="*/ 5230765 h 6507156"/>
              <a:gd name="connsiteX6830" fmla="*/ 1984626 w 9124939"/>
              <a:gd name="connsiteY6830" fmla="*/ 5221253 h 6507156"/>
              <a:gd name="connsiteX6831" fmla="*/ 2004618 w 9124939"/>
              <a:gd name="connsiteY6831" fmla="*/ 5206033 h 6507156"/>
              <a:gd name="connsiteX6832" fmla="*/ 2020485 w 9124939"/>
              <a:gd name="connsiteY6832" fmla="*/ 5202862 h 6507156"/>
              <a:gd name="connsiteX6833" fmla="*/ 2027784 w 9124939"/>
              <a:gd name="connsiteY6833" fmla="*/ 5206984 h 6507156"/>
              <a:gd name="connsiteX6834" fmla="*/ 2030005 w 9124939"/>
              <a:gd name="connsiteY6834" fmla="*/ 5200643 h 6507156"/>
              <a:gd name="connsiteX6835" fmla="*/ 2043651 w 9124939"/>
              <a:gd name="connsiteY6835" fmla="*/ 5201594 h 6507156"/>
              <a:gd name="connsiteX6836" fmla="*/ 2053171 w 9124939"/>
              <a:gd name="connsiteY6836" fmla="*/ 5213009 h 6507156"/>
              <a:gd name="connsiteX6837" fmla="*/ 2083000 w 9124939"/>
              <a:gd name="connsiteY6837" fmla="*/ 5227594 h 6507156"/>
              <a:gd name="connsiteX6838" fmla="*/ 2189619 w 9124939"/>
              <a:gd name="connsiteY6838" fmla="*/ 5225375 h 6507156"/>
              <a:gd name="connsiteX6839" fmla="*/ 2205486 w 9124939"/>
              <a:gd name="connsiteY6839" fmla="*/ 5214911 h 6507156"/>
              <a:gd name="connsiteX6840" fmla="*/ 2215006 w 9124939"/>
              <a:gd name="connsiteY6840" fmla="*/ 5216814 h 6507156"/>
              <a:gd name="connsiteX6841" fmla="*/ 2218179 w 9124939"/>
              <a:gd name="connsiteY6841" fmla="*/ 5219984 h 6507156"/>
              <a:gd name="connsiteX6842" fmla="*/ 2234363 w 9124939"/>
              <a:gd name="connsiteY6842" fmla="*/ 5227277 h 6507156"/>
              <a:gd name="connsiteX6843" fmla="*/ 2261972 w 9124939"/>
              <a:gd name="connsiteY6843" fmla="*/ 5231082 h 6507156"/>
              <a:gd name="connsiteX6844" fmla="*/ 2311793 w 9124939"/>
              <a:gd name="connsiteY6844" fmla="*/ 5241229 h 6507156"/>
              <a:gd name="connsiteX6845" fmla="*/ 2358123 w 9124939"/>
              <a:gd name="connsiteY6845" fmla="*/ 5243131 h 6507156"/>
              <a:gd name="connsiteX6846" fmla="*/ 2387635 w 9124939"/>
              <a:gd name="connsiteY6846" fmla="*/ 5237424 h 6507156"/>
              <a:gd name="connsiteX6847" fmla="*/ 2401598 w 9124939"/>
              <a:gd name="connsiteY6847" fmla="*/ 5240594 h 6507156"/>
              <a:gd name="connsiteX6848" fmla="*/ 2417463 w 9124939"/>
              <a:gd name="connsiteY6848" fmla="*/ 5230765 h 6507156"/>
              <a:gd name="connsiteX6849" fmla="*/ 2423809 w 9124939"/>
              <a:gd name="connsiteY6849" fmla="*/ 5231716 h 6507156"/>
              <a:gd name="connsiteX6850" fmla="*/ 2433329 w 9124939"/>
              <a:gd name="connsiteY6850" fmla="*/ 5244399 h 6507156"/>
              <a:gd name="connsiteX6851" fmla="*/ 2445071 w 9124939"/>
              <a:gd name="connsiteY6851" fmla="*/ 5245034 h 6507156"/>
              <a:gd name="connsiteX6852" fmla="*/ 2460939 w 9124939"/>
              <a:gd name="connsiteY6852" fmla="*/ 5249473 h 6507156"/>
              <a:gd name="connsiteX6853" fmla="*/ 2479663 w 9124939"/>
              <a:gd name="connsiteY6853" fmla="*/ 5245985 h 6507156"/>
              <a:gd name="connsiteX6854" fmla="*/ 2499656 w 9124939"/>
              <a:gd name="connsiteY6854" fmla="*/ 5244716 h 6507156"/>
              <a:gd name="connsiteX6855" fmla="*/ 2515840 w 9124939"/>
              <a:gd name="connsiteY6855" fmla="*/ 5249790 h 6507156"/>
              <a:gd name="connsiteX6856" fmla="*/ 2533610 w 9124939"/>
              <a:gd name="connsiteY6856" fmla="*/ 5256131 h 6507156"/>
              <a:gd name="connsiteX6857" fmla="*/ 2543130 w 9124939"/>
              <a:gd name="connsiteY6857" fmla="*/ 5261205 h 6507156"/>
              <a:gd name="connsiteX6858" fmla="*/ 2570418 w 9124939"/>
              <a:gd name="connsiteY6858" fmla="*/ 5260253 h 6507156"/>
              <a:gd name="connsiteX6859" fmla="*/ 2581843 w 9124939"/>
              <a:gd name="connsiteY6859" fmla="*/ 5249790 h 6507156"/>
              <a:gd name="connsiteX6860" fmla="*/ 2587556 w 9124939"/>
              <a:gd name="connsiteY6860" fmla="*/ 5246619 h 6507156"/>
              <a:gd name="connsiteX6861" fmla="*/ 2585970 w 9124939"/>
              <a:gd name="connsiteY6861" fmla="*/ 5249473 h 6507156"/>
              <a:gd name="connsiteX6862" fmla="*/ 2591998 w 9124939"/>
              <a:gd name="connsiteY6862" fmla="*/ 5251058 h 6507156"/>
              <a:gd name="connsiteX6863" fmla="*/ 2593584 w 9124939"/>
              <a:gd name="connsiteY6863" fmla="*/ 5250107 h 6507156"/>
              <a:gd name="connsiteX6864" fmla="*/ 2599295 w 9124939"/>
              <a:gd name="connsiteY6864" fmla="*/ 5244082 h 6507156"/>
              <a:gd name="connsiteX6865" fmla="*/ 2600247 w 9124939"/>
              <a:gd name="connsiteY6865" fmla="*/ 5246936 h 6507156"/>
              <a:gd name="connsiteX6866" fmla="*/ 2603102 w 9124939"/>
              <a:gd name="connsiteY6866" fmla="*/ 5247253 h 6507156"/>
              <a:gd name="connsiteX6867" fmla="*/ 2603423 w 9124939"/>
              <a:gd name="connsiteY6867" fmla="*/ 5244082 h 6507156"/>
              <a:gd name="connsiteX6868" fmla="*/ 2606914 w 9124939"/>
              <a:gd name="connsiteY6868" fmla="*/ 5245034 h 6507156"/>
              <a:gd name="connsiteX6869" fmla="*/ 2607454 w 9124939"/>
              <a:gd name="connsiteY6869" fmla="*/ 5244107 h 6507156"/>
              <a:gd name="connsiteX6870" fmla="*/ 2615395 w 9124939"/>
              <a:gd name="connsiteY6870" fmla="*/ 5235850 h 6507156"/>
              <a:gd name="connsiteX6871" fmla="*/ 2630326 w 9124939"/>
              <a:gd name="connsiteY6871" fmla="*/ 5199646 h 6507156"/>
              <a:gd name="connsiteX6872" fmla="*/ 2645256 w 9124939"/>
              <a:gd name="connsiteY6872" fmla="*/ 5128507 h 6507156"/>
              <a:gd name="connsiteX6873" fmla="*/ 2652880 w 9124939"/>
              <a:gd name="connsiteY6873" fmla="*/ 5079281 h 6507156"/>
              <a:gd name="connsiteX6874" fmla="*/ 2658598 w 9124939"/>
              <a:gd name="connsiteY6874" fmla="*/ 5094208 h 6507156"/>
              <a:gd name="connsiteX6875" fmla="*/ 2664951 w 9124939"/>
              <a:gd name="connsiteY6875" fmla="*/ 5086268 h 6507156"/>
              <a:gd name="connsiteX6876" fmla="*/ 2660821 w 9124939"/>
              <a:gd name="connsiteY6876" fmla="*/ 5076423 h 6507156"/>
              <a:gd name="connsiteX6877" fmla="*/ 2653832 w 9124939"/>
              <a:gd name="connsiteY6877" fmla="*/ 5074517 h 6507156"/>
              <a:gd name="connsiteX6878" fmla="*/ 2664316 w 9124939"/>
              <a:gd name="connsiteY6878" fmla="*/ 4994486 h 6507156"/>
              <a:gd name="connsiteX6879" fmla="*/ 2663998 w 9124939"/>
              <a:gd name="connsiteY6879" fmla="*/ 4973526 h 6507156"/>
              <a:gd name="connsiteX6880" fmla="*/ 2665904 w 9124939"/>
              <a:gd name="connsiteY6880" fmla="*/ 4966856 h 6507156"/>
              <a:gd name="connsiteX6881" fmla="*/ 2670987 w 9124939"/>
              <a:gd name="connsiteY6881" fmla="*/ 4966856 h 6507156"/>
              <a:gd name="connsiteX6882" fmla="*/ 2672892 w 9124939"/>
              <a:gd name="connsiteY6882" fmla="*/ 4983053 h 6507156"/>
              <a:gd name="connsiteX6883" fmla="*/ 2694493 w 9124939"/>
              <a:gd name="connsiteY6883" fmla="*/ 5010365 h 6507156"/>
              <a:gd name="connsiteX6884" fmla="*/ 2701482 w 9124939"/>
              <a:gd name="connsiteY6884" fmla="*/ 5029103 h 6507156"/>
              <a:gd name="connsiteX6885" fmla="*/ 2710694 w 9124939"/>
              <a:gd name="connsiteY6885" fmla="*/ 5036090 h 6507156"/>
              <a:gd name="connsiteX6886" fmla="*/ 2703705 w 9124939"/>
              <a:gd name="connsiteY6886" fmla="*/ 5026880 h 6507156"/>
              <a:gd name="connsiteX6887" fmla="*/ 2700529 w 9124939"/>
              <a:gd name="connsiteY6887" fmla="*/ 5007825 h 6507156"/>
              <a:gd name="connsiteX6888" fmla="*/ 2691952 w 9124939"/>
              <a:gd name="connsiteY6888" fmla="*/ 4980512 h 6507156"/>
              <a:gd name="connsiteX6889" fmla="*/ 2680516 w 9124939"/>
              <a:gd name="connsiteY6889" fmla="*/ 4963998 h 6507156"/>
              <a:gd name="connsiteX6890" fmla="*/ 2677657 w 9124939"/>
              <a:gd name="connsiteY6890" fmla="*/ 4950342 h 6507156"/>
              <a:gd name="connsiteX6891" fmla="*/ 2655103 w 9124939"/>
              <a:gd name="connsiteY6891" fmla="*/ 4936686 h 6507156"/>
              <a:gd name="connsiteX6892" fmla="*/ 2654150 w 9124939"/>
              <a:gd name="connsiteY6892" fmla="*/ 4926205 h 6507156"/>
              <a:gd name="connsiteX6893" fmla="*/ 2663362 w 9124939"/>
              <a:gd name="connsiteY6893" fmla="*/ 4917631 h 6507156"/>
              <a:gd name="connsiteX6894" fmla="*/ 2668763 w 9124939"/>
              <a:gd name="connsiteY6894" fmla="*/ 4905880 h 6507156"/>
              <a:gd name="connsiteX6895" fmla="*/ 2678293 w 9124939"/>
              <a:gd name="connsiteY6895" fmla="*/ 4900799 h 6507156"/>
              <a:gd name="connsiteX6896" fmla="*/ 2662092 w 9124939"/>
              <a:gd name="connsiteY6896" fmla="*/ 4878568 h 6507156"/>
              <a:gd name="connsiteX6897" fmla="*/ 2650338 w 9124939"/>
              <a:gd name="connsiteY6897" fmla="*/ 4872216 h 6507156"/>
              <a:gd name="connsiteX6898" fmla="*/ 2655739 w 9124939"/>
              <a:gd name="connsiteY6898" fmla="*/ 4862053 h 6507156"/>
              <a:gd name="connsiteX6899" fmla="*/ 2640809 w 9124939"/>
              <a:gd name="connsiteY6899" fmla="*/ 4861101 h 6507156"/>
              <a:gd name="connsiteX6900" fmla="*/ 2597287 w 9124939"/>
              <a:gd name="connsiteY6900" fmla="*/ 4828707 h 6507156"/>
              <a:gd name="connsiteX6901" fmla="*/ 2595063 w 9124939"/>
              <a:gd name="connsiteY6901" fmla="*/ 4820450 h 6507156"/>
              <a:gd name="connsiteX6902" fmla="*/ 2576638 w 9124939"/>
              <a:gd name="connsiteY6902" fmla="*/ 4790915 h 6507156"/>
              <a:gd name="connsiteX6903" fmla="*/ 2563933 w 9124939"/>
              <a:gd name="connsiteY6903" fmla="*/ 4779482 h 6507156"/>
              <a:gd name="connsiteX6904" fmla="*/ 2576322 w 9124939"/>
              <a:gd name="connsiteY6904" fmla="*/ 4754075 h 6507156"/>
              <a:gd name="connsiteX6905" fmla="*/ 2560439 w 9124939"/>
              <a:gd name="connsiteY6905" fmla="*/ 4747723 h 6507156"/>
              <a:gd name="connsiteX6906" fmla="*/ 2572828 w 9124939"/>
              <a:gd name="connsiteY6906" fmla="*/ 4734067 h 6507156"/>
              <a:gd name="connsiteX6907" fmla="*/ 2585534 w 9124939"/>
              <a:gd name="connsiteY6907" fmla="*/ 4738196 h 6507156"/>
              <a:gd name="connsiteX6908" fmla="*/ 2594111 w 9124939"/>
              <a:gd name="connsiteY6908" fmla="*/ 4740419 h 6507156"/>
              <a:gd name="connsiteX6909" fmla="*/ 2588712 w 9124939"/>
              <a:gd name="connsiteY6909" fmla="*/ 4729621 h 6507156"/>
              <a:gd name="connsiteX6910" fmla="*/ 2571874 w 9124939"/>
              <a:gd name="connsiteY6910" fmla="*/ 4720411 h 6507156"/>
              <a:gd name="connsiteX6911" fmla="*/ 2552498 w 9124939"/>
              <a:gd name="connsiteY6911" fmla="*/ 4725810 h 6507156"/>
              <a:gd name="connsiteX6912" fmla="*/ 2528675 w 9124939"/>
              <a:gd name="connsiteY6912" fmla="*/ 4725175 h 6507156"/>
              <a:gd name="connsiteX6913" fmla="*/ 2524863 w 9124939"/>
              <a:gd name="connsiteY6913" fmla="*/ 4710248 h 6507156"/>
              <a:gd name="connsiteX6914" fmla="*/ 2541063 w 9124939"/>
              <a:gd name="connsiteY6914" fmla="*/ 4699768 h 6507156"/>
              <a:gd name="connsiteX6915" fmla="*/ 2523910 w 9124939"/>
              <a:gd name="connsiteY6915" fmla="*/ 4693416 h 6507156"/>
              <a:gd name="connsiteX6916" fmla="*/ 2507074 w 9124939"/>
              <a:gd name="connsiteY6916" fmla="*/ 4681983 h 6507156"/>
              <a:gd name="connsiteX6917" fmla="*/ 2499450 w 9124939"/>
              <a:gd name="connsiteY6917" fmla="*/ 4690558 h 6507156"/>
              <a:gd name="connsiteX6918" fmla="*/ 2496274 w 9124939"/>
              <a:gd name="connsiteY6918" fmla="*/ 4691511 h 6507156"/>
              <a:gd name="connsiteX6919" fmla="*/ 2489920 w 9124939"/>
              <a:gd name="connsiteY6919" fmla="*/ 4678807 h 6507156"/>
              <a:gd name="connsiteX6920" fmla="*/ 2481343 w 9124939"/>
              <a:gd name="connsiteY6920" fmla="*/ 4688652 h 6507156"/>
              <a:gd name="connsiteX6921" fmla="*/ 2469905 w 9124939"/>
              <a:gd name="connsiteY6921" fmla="*/ 4689605 h 6507156"/>
              <a:gd name="connsiteX6922" fmla="*/ 2448621 w 9124939"/>
              <a:gd name="connsiteY6922" fmla="*/ 4662611 h 6507156"/>
              <a:gd name="connsiteX6923" fmla="*/ 2435913 w 9124939"/>
              <a:gd name="connsiteY6923" fmla="*/ 4663563 h 6507156"/>
              <a:gd name="connsiteX6924" fmla="*/ 2420984 w 9124939"/>
              <a:gd name="connsiteY6924" fmla="*/ 4656576 h 6507156"/>
              <a:gd name="connsiteX6925" fmla="*/ 2402878 w 9124939"/>
              <a:gd name="connsiteY6925" fmla="*/ 4653401 h 6507156"/>
              <a:gd name="connsiteX6926" fmla="*/ 2394301 w 9124939"/>
              <a:gd name="connsiteY6926" fmla="*/ 4641968 h 6507156"/>
              <a:gd name="connsiteX6927" fmla="*/ 2381595 w 9124939"/>
              <a:gd name="connsiteY6927" fmla="*/ 4637839 h 6507156"/>
              <a:gd name="connsiteX6928" fmla="*/ 2362536 w 9124939"/>
              <a:gd name="connsiteY6928" fmla="*/ 4651495 h 6507156"/>
              <a:gd name="connsiteX6929" fmla="*/ 2345699 w 9124939"/>
              <a:gd name="connsiteY6929" fmla="*/ 4654036 h 6507156"/>
              <a:gd name="connsiteX6930" fmla="*/ 2341253 w 9124939"/>
              <a:gd name="connsiteY6930" fmla="*/ 4634981 h 6507156"/>
              <a:gd name="connsiteX6931" fmla="*/ 2333946 w 9124939"/>
              <a:gd name="connsiteY6931" fmla="*/ 4630535 h 6507156"/>
              <a:gd name="connsiteX6932" fmla="*/ 2314887 w 9124939"/>
              <a:gd name="connsiteY6932" fmla="*/ 4626724 h 6507156"/>
              <a:gd name="connsiteX6933" fmla="*/ 2311709 w 9124939"/>
              <a:gd name="connsiteY6933" fmla="*/ 4621325 h 6507156"/>
              <a:gd name="connsiteX6934" fmla="*/ 2327275 w 9124939"/>
              <a:gd name="connsiteY6934" fmla="*/ 4614020 h 6507156"/>
              <a:gd name="connsiteX6935" fmla="*/ 2345064 w 9124939"/>
              <a:gd name="connsiteY6935" fmla="*/ 4614020 h 6507156"/>
              <a:gd name="connsiteX6936" fmla="*/ 2351418 w 9124939"/>
              <a:gd name="connsiteY6936" fmla="*/ 4606398 h 6507156"/>
              <a:gd name="connsiteX6937" fmla="*/ 2336804 w 9124939"/>
              <a:gd name="connsiteY6937" fmla="*/ 4595918 h 6507156"/>
              <a:gd name="connsiteX6938" fmla="*/ 2326004 w 9124939"/>
              <a:gd name="connsiteY6938" fmla="*/ 4599094 h 6507156"/>
              <a:gd name="connsiteX6939" fmla="*/ 2319651 w 9124939"/>
              <a:gd name="connsiteY6939" fmla="*/ 4607668 h 6507156"/>
              <a:gd name="connsiteX6940" fmla="*/ 2317428 w 9124939"/>
              <a:gd name="connsiteY6940" fmla="*/ 4583532 h 6507156"/>
              <a:gd name="connsiteX6941" fmla="*/ 2324098 w 9124939"/>
              <a:gd name="connsiteY6941" fmla="*/ 4578451 h 6507156"/>
              <a:gd name="connsiteX6942" fmla="*/ 2330452 w 9124939"/>
              <a:gd name="connsiteY6942" fmla="*/ 4582262 h 6507156"/>
              <a:gd name="connsiteX6943" fmla="*/ 2345064 w 9124939"/>
              <a:gd name="connsiteY6943" fmla="*/ 4586390 h 6507156"/>
              <a:gd name="connsiteX6944" fmla="*/ 2354594 w 9124939"/>
              <a:gd name="connsiteY6944" fmla="*/ 4586390 h 6507156"/>
              <a:gd name="connsiteX6945" fmla="*/ 2340617 w 9124939"/>
              <a:gd name="connsiteY6945" fmla="*/ 4571464 h 6507156"/>
              <a:gd name="connsiteX6946" fmla="*/ 2328863 w 9124939"/>
              <a:gd name="connsiteY6946" fmla="*/ 4574005 h 6507156"/>
              <a:gd name="connsiteX6947" fmla="*/ 2322510 w 9124939"/>
              <a:gd name="connsiteY6947" fmla="*/ 4568606 h 6507156"/>
              <a:gd name="connsiteX6948" fmla="*/ 2313298 w 9124939"/>
              <a:gd name="connsiteY6948" fmla="*/ 4577180 h 6507156"/>
              <a:gd name="connsiteX6949" fmla="*/ 2304721 w 9124939"/>
              <a:gd name="connsiteY6949" fmla="*/ 4573052 h 6507156"/>
              <a:gd name="connsiteX6950" fmla="*/ 2303450 w 9124939"/>
              <a:gd name="connsiteY6950" fmla="*/ 4562889 h 6507156"/>
              <a:gd name="connsiteX6951" fmla="*/ 2308850 w 9124939"/>
              <a:gd name="connsiteY6951" fmla="*/ 4557490 h 6507156"/>
              <a:gd name="connsiteX6952" fmla="*/ 2318380 w 9124939"/>
              <a:gd name="connsiteY6952" fmla="*/ 4548598 h 6507156"/>
              <a:gd name="connsiteX6953" fmla="*/ 2339029 w 9124939"/>
              <a:gd name="connsiteY6953" fmla="*/ 4530495 h 6507156"/>
              <a:gd name="connsiteX6954" fmla="*/ 2362536 w 9124939"/>
              <a:gd name="connsiteY6954" fmla="*/ 4531448 h 6507156"/>
              <a:gd name="connsiteX6955" fmla="*/ 2377466 w 9124939"/>
              <a:gd name="connsiteY6955" fmla="*/ 4527002 h 6507156"/>
              <a:gd name="connsiteX6956" fmla="*/ 2393348 w 9124939"/>
              <a:gd name="connsiteY6956" fmla="*/ 4533354 h 6507156"/>
              <a:gd name="connsiteX6957" fmla="*/ 2393348 w 9124939"/>
              <a:gd name="connsiteY6957" fmla="*/ 4526049 h 6507156"/>
              <a:gd name="connsiteX6958" fmla="*/ 2404784 w 9124939"/>
              <a:gd name="connsiteY6958" fmla="*/ 4522873 h 6507156"/>
              <a:gd name="connsiteX6959" fmla="*/ 2418443 w 9124939"/>
              <a:gd name="connsiteY6959" fmla="*/ 4525732 h 6507156"/>
              <a:gd name="connsiteX6960" fmla="*/ 2421619 w 9124939"/>
              <a:gd name="connsiteY6960" fmla="*/ 4512076 h 6507156"/>
              <a:gd name="connsiteX6961" fmla="*/ 2425748 w 9124939"/>
              <a:gd name="connsiteY6961" fmla="*/ 4504771 h 6507156"/>
              <a:gd name="connsiteX6962" fmla="*/ 2440679 w 9124939"/>
              <a:gd name="connsiteY6962" fmla="*/ 4510805 h 6507156"/>
              <a:gd name="connsiteX6963" fmla="*/ 2473718 w 9124939"/>
              <a:gd name="connsiteY6963" fmla="*/ 4510488 h 6507156"/>
              <a:gd name="connsiteX6964" fmla="*/ 2482295 w 9124939"/>
              <a:gd name="connsiteY6964" fmla="*/ 4521921 h 6507156"/>
              <a:gd name="connsiteX6965" fmla="*/ 2505485 w 9124939"/>
              <a:gd name="connsiteY6965" fmla="*/ 4547010 h 6507156"/>
              <a:gd name="connsiteX6966" fmla="*/ 2524545 w 9124939"/>
              <a:gd name="connsiteY6966" fmla="*/ 4536212 h 6507156"/>
              <a:gd name="connsiteX6967" fmla="*/ 2541380 w 9124939"/>
              <a:gd name="connsiteY6967" fmla="*/ 4528908 h 6507156"/>
              <a:gd name="connsiteX6968" fmla="*/ 2556627 w 9124939"/>
              <a:gd name="connsiteY6968" fmla="*/ 4539388 h 6507156"/>
              <a:gd name="connsiteX6969" fmla="*/ 2575369 w 9124939"/>
              <a:gd name="connsiteY6969" fmla="*/ 4527320 h 6507156"/>
              <a:gd name="connsiteX6970" fmla="*/ 2591252 w 9124939"/>
              <a:gd name="connsiteY6970" fmla="*/ 4524144 h 6507156"/>
              <a:gd name="connsiteX6971" fmla="*/ 2599828 w 9124939"/>
              <a:gd name="connsiteY6971" fmla="*/ 4538753 h 6507156"/>
              <a:gd name="connsiteX6972" fmla="*/ 2616665 w 9124939"/>
              <a:gd name="connsiteY6972" fmla="*/ 4540658 h 6507156"/>
              <a:gd name="connsiteX6973" fmla="*/ 2626196 w 9124939"/>
              <a:gd name="connsiteY6973" fmla="*/ 4542881 h 6507156"/>
              <a:gd name="connsiteX6974" fmla="*/ 2630326 w 9124939"/>
              <a:gd name="connsiteY6974" fmla="*/ 4534306 h 6507156"/>
              <a:gd name="connsiteX6975" fmla="*/ 2623019 w 9124939"/>
              <a:gd name="connsiteY6975" fmla="*/ 4527955 h 6507156"/>
              <a:gd name="connsiteX6976" fmla="*/ 2613171 w 9124939"/>
              <a:gd name="connsiteY6976" fmla="*/ 4510488 h 6507156"/>
              <a:gd name="connsiteX6977" fmla="*/ 2606500 w 9124939"/>
              <a:gd name="connsiteY6977" fmla="*/ 4446018 h 6507156"/>
              <a:gd name="connsiteX6978" fmla="*/ 2604914 w 9124939"/>
              <a:gd name="connsiteY6978" fmla="*/ 4430139 h 6507156"/>
              <a:gd name="connsiteX6979" fmla="*/ 2592205 w 9124939"/>
              <a:gd name="connsiteY6979" fmla="*/ 4419659 h 6507156"/>
              <a:gd name="connsiteX6980" fmla="*/ 2586806 w 9124939"/>
              <a:gd name="connsiteY6980" fmla="*/ 4396792 h 6507156"/>
              <a:gd name="connsiteX6981" fmla="*/ 2571874 w 9124939"/>
              <a:gd name="connsiteY6981" fmla="*/ 4376467 h 6507156"/>
              <a:gd name="connsiteX6982" fmla="*/ 2571874 w 9124939"/>
              <a:gd name="connsiteY6982" fmla="*/ 4369480 h 6507156"/>
              <a:gd name="connsiteX6983" fmla="*/ 2578228 w 9124939"/>
              <a:gd name="connsiteY6983" fmla="*/ 4372339 h 6507156"/>
              <a:gd name="connsiteX6984" fmla="*/ 2590935 w 9124939"/>
              <a:gd name="connsiteY6984" fmla="*/ 4374562 h 6507156"/>
              <a:gd name="connsiteX6985" fmla="*/ 2607771 w 9124939"/>
              <a:gd name="connsiteY6985" fmla="*/ 4386947 h 6507156"/>
              <a:gd name="connsiteX6986" fmla="*/ 2620478 w 9124939"/>
              <a:gd name="connsiteY6986" fmla="*/ 4381548 h 6507156"/>
              <a:gd name="connsiteX6987" fmla="*/ 2639538 w 9124939"/>
              <a:gd name="connsiteY6987" fmla="*/ 4379325 h 6507156"/>
              <a:gd name="connsiteX6988" fmla="*/ 2643985 w 9124939"/>
              <a:gd name="connsiteY6988" fmla="*/ 4390758 h 6507156"/>
              <a:gd name="connsiteX6989" fmla="*/ 2636361 w 9124939"/>
              <a:gd name="connsiteY6989" fmla="*/ 4401239 h 6507156"/>
              <a:gd name="connsiteX6990" fmla="*/ 2649703 w 9124939"/>
              <a:gd name="connsiteY6990" fmla="*/ 4420611 h 6507156"/>
              <a:gd name="connsiteX6991" fmla="*/ 2663362 w 9124939"/>
              <a:gd name="connsiteY6991" fmla="*/ 4426645 h 6507156"/>
              <a:gd name="connsiteX6992" fmla="*/ 2683375 w 9124939"/>
              <a:gd name="connsiteY6992" fmla="*/ 4420294 h 6507156"/>
              <a:gd name="connsiteX6993" fmla="*/ 2704341 w 9124939"/>
              <a:gd name="connsiteY6993" fmla="*/ 4429186 h 6507156"/>
              <a:gd name="connsiteX6994" fmla="*/ 2719270 w 9124939"/>
              <a:gd name="connsiteY6994" fmla="*/ 4431409 h 6507156"/>
              <a:gd name="connsiteX6995" fmla="*/ 2753260 w 9124939"/>
              <a:gd name="connsiteY6995" fmla="*/ 4430139 h 6507156"/>
              <a:gd name="connsiteX6996" fmla="*/ 2771366 w 9124939"/>
              <a:gd name="connsiteY6996" fmla="*/ 4418071 h 6507156"/>
              <a:gd name="connsiteX6997" fmla="*/ 2784708 w 9124939"/>
              <a:gd name="connsiteY6997" fmla="*/ 4408543 h 6507156"/>
              <a:gd name="connsiteX6998" fmla="*/ 2814568 w 9124939"/>
              <a:gd name="connsiteY6998" fmla="*/ 4411401 h 6507156"/>
              <a:gd name="connsiteX6999" fmla="*/ 2787885 w 9124939"/>
              <a:gd name="connsiteY6999" fmla="*/ 4403144 h 6507156"/>
              <a:gd name="connsiteX7000" fmla="*/ 2773273 w 9124939"/>
              <a:gd name="connsiteY7000" fmla="*/ 4401239 h 6507156"/>
              <a:gd name="connsiteX7001" fmla="*/ 2774226 w 9124939"/>
              <a:gd name="connsiteY7001" fmla="*/ 4390758 h 6507156"/>
              <a:gd name="connsiteX7002" fmla="*/ 2782485 w 9124939"/>
              <a:gd name="connsiteY7002" fmla="*/ 4373926 h 6507156"/>
              <a:gd name="connsiteX7003" fmla="*/ 2816157 w 9124939"/>
              <a:gd name="connsiteY7003" fmla="*/ 4353601 h 6507156"/>
              <a:gd name="connsiteX7004" fmla="*/ 2842522 w 9124939"/>
              <a:gd name="connsiteY7004" fmla="*/ 4346932 h 6507156"/>
              <a:gd name="connsiteX7005" fmla="*/ 2865711 w 9124939"/>
              <a:gd name="connsiteY7005" fmla="*/ 4340580 h 6507156"/>
              <a:gd name="connsiteX7006" fmla="*/ 2895254 w 9124939"/>
              <a:gd name="connsiteY7006" fmla="*/ 4318984 h 6507156"/>
              <a:gd name="connsiteX7007" fmla="*/ 2913996 w 9124939"/>
              <a:gd name="connsiteY7007" fmla="*/ 4296753 h 6507156"/>
              <a:gd name="connsiteX7008" fmla="*/ 2922572 w 9124939"/>
              <a:gd name="connsiteY7008" fmla="*/ 4292307 h 6507156"/>
              <a:gd name="connsiteX7009" fmla="*/ 2911772 w 9124939"/>
              <a:gd name="connsiteY7009" fmla="*/ 4284368 h 6507156"/>
              <a:gd name="connsiteX7010" fmla="*/ 2909866 w 9124939"/>
              <a:gd name="connsiteY7010" fmla="*/ 4270394 h 6507156"/>
              <a:gd name="connsiteX7011" fmla="*/ 2914631 w 9124939"/>
              <a:gd name="connsiteY7011" fmla="*/ 4260866 h 6507156"/>
              <a:gd name="connsiteX7012" fmla="*/ 2912090 w 9124939"/>
              <a:gd name="connsiteY7012" fmla="*/ 4219898 h 6507156"/>
              <a:gd name="connsiteX7013" fmla="*/ 2908913 w 9124939"/>
              <a:gd name="connsiteY7013" fmla="*/ 4214499 h 6507156"/>
              <a:gd name="connsiteX7014" fmla="*/ 2926702 w 9124939"/>
              <a:gd name="connsiteY7014" fmla="*/ 4194491 h 6507156"/>
              <a:gd name="connsiteX7015" fmla="*/ 2941632 w 9124939"/>
              <a:gd name="connsiteY7015" fmla="*/ 4186869 h 6507156"/>
              <a:gd name="connsiteX7016" fmla="*/ 2960691 w 9124939"/>
              <a:gd name="connsiteY7016" fmla="*/ 4183376 h 6507156"/>
              <a:gd name="connsiteX7017" fmla="*/ 2995316 w 9124939"/>
              <a:gd name="connsiteY7017" fmla="*/ 4176707 h 6507156"/>
              <a:gd name="connsiteX7018" fmla="*/ 3014376 w 9124939"/>
              <a:gd name="connsiteY7018" fmla="*/ 4173531 h 6507156"/>
              <a:gd name="connsiteX7019" fmla="*/ 3014646 w 9124939"/>
              <a:gd name="connsiteY7019" fmla="*/ 4173771 h 6507156"/>
              <a:gd name="connsiteX7020" fmla="*/ 3043196 w 9124939"/>
              <a:gd name="connsiteY7020" fmla="*/ 4156547 h 6507156"/>
              <a:gd name="connsiteX7021" fmla="*/ 3072327 w 9124939"/>
              <a:gd name="connsiteY7021" fmla="*/ 4131981 h 6507156"/>
              <a:gd name="connsiteX7022" fmla="*/ 3071798 w 9124939"/>
              <a:gd name="connsiteY7022" fmla="*/ 4131621 h 6507156"/>
              <a:gd name="connsiteX7023" fmla="*/ 3089563 w 9124939"/>
              <a:gd name="connsiteY7023" fmla="*/ 4121143 h 6507156"/>
              <a:gd name="connsiteX7024" fmla="*/ 3100984 w 9124939"/>
              <a:gd name="connsiteY7024" fmla="*/ 4119238 h 6507156"/>
              <a:gd name="connsiteX7025" fmla="*/ 3109232 w 9124939"/>
              <a:gd name="connsiteY7025" fmla="*/ 4124953 h 6507156"/>
              <a:gd name="connsiteX7026" fmla="*/ 3112721 w 9124939"/>
              <a:gd name="connsiteY7026" fmla="*/ 4124001 h 6507156"/>
              <a:gd name="connsiteX7027" fmla="*/ 3118432 w 9124939"/>
              <a:gd name="connsiteY7027" fmla="*/ 4123366 h 6507156"/>
              <a:gd name="connsiteX7028" fmla="*/ 3115894 w 9124939"/>
              <a:gd name="connsiteY7028" fmla="*/ 4132256 h 6507156"/>
              <a:gd name="connsiteX7029" fmla="*/ 3125093 w 9124939"/>
              <a:gd name="connsiteY7029" fmla="*/ 4132256 h 6507156"/>
              <a:gd name="connsiteX7030" fmla="*/ 3130486 w 9124939"/>
              <a:gd name="connsiteY7030" fmla="*/ 4127811 h 6507156"/>
              <a:gd name="connsiteX7031" fmla="*/ 3119700 w 9124939"/>
              <a:gd name="connsiteY7031" fmla="*/ 4114793 h 6507156"/>
              <a:gd name="connsiteX7032" fmla="*/ 3115894 w 9124939"/>
              <a:gd name="connsiteY7032" fmla="*/ 4114793 h 6507156"/>
              <a:gd name="connsiteX7033" fmla="*/ 3106377 w 9124939"/>
              <a:gd name="connsiteY7033" fmla="*/ 4117016 h 6507156"/>
              <a:gd name="connsiteX7034" fmla="*/ 3096859 w 9124939"/>
              <a:gd name="connsiteY7034" fmla="*/ 4105268 h 6507156"/>
              <a:gd name="connsiteX7035" fmla="*/ 3098128 w 9124939"/>
              <a:gd name="connsiteY7035" fmla="*/ 4097966 h 6507156"/>
              <a:gd name="connsiteX7036" fmla="*/ 3107328 w 9124939"/>
              <a:gd name="connsiteY7036" fmla="*/ 4093521 h 6507156"/>
              <a:gd name="connsiteX7037" fmla="*/ 3116845 w 9124939"/>
              <a:gd name="connsiteY7037" fmla="*/ 4088123 h 6507156"/>
              <a:gd name="connsiteX7038" fmla="*/ 3117797 w 9124939"/>
              <a:gd name="connsiteY7038" fmla="*/ 4080821 h 6507156"/>
              <a:gd name="connsiteX7039" fmla="*/ 3116845 w 9124939"/>
              <a:gd name="connsiteY7039" fmla="*/ 4071296 h 6507156"/>
              <a:gd name="connsiteX7040" fmla="*/ 3126045 w 9124939"/>
              <a:gd name="connsiteY7040" fmla="*/ 4062723 h 6507156"/>
              <a:gd name="connsiteX7041" fmla="*/ 3141907 w 9124939"/>
              <a:gd name="connsiteY7041" fmla="*/ 4056373 h 6507156"/>
              <a:gd name="connsiteX7042" fmla="*/ 3152376 w 9124939"/>
              <a:gd name="connsiteY7042" fmla="*/ 4064946 h 6507156"/>
              <a:gd name="connsiteX7043" fmla="*/ 3158720 w 9124939"/>
              <a:gd name="connsiteY7043" fmla="*/ 4058596 h 6507156"/>
              <a:gd name="connsiteX7044" fmla="*/ 3160941 w 9124939"/>
              <a:gd name="connsiteY7044" fmla="*/ 4060183 h 6507156"/>
              <a:gd name="connsiteX7045" fmla="*/ 3155231 w 9124939"/>
              <a:gd name="connsiteY7045" fmla="*/ 4067486 h 6507156"/>
              <a:gd name="connsiteX7046" fmla="*/ 3156500 w 9124939"/>
              <a:gd name="connsiteY7046" fmla="*/ 4074471 h 6507156"/>
              <a:gd name="connsiteX7047" fmla="*/ 3154279 w 9124939"/>
              <a:gd name="connsiteY7047" fmla="*/ 4083678 h 6507156"/>
              <a:gd name="connsiteX7048" fmla="*/ 3149838 w 9124939"/>
              <a:gd name="connsiteY7048" fmla="*/ 4086536 h 6507156"/>
              <a:gd name="connsiteX7049" fmla="*/ 3147617 w 9124939"/>
              <a:gd name="connsiteY7049" fmla="*/ 4086536 h 6507156"/>
              <a:gd name="connsiteX7050" fmla="*/ 3140321 w 9124939"/>
              <a:gd name="connsiteY7050" fmla="*/ 4080186 h 6507156"/>
              <a:gd name="connsiteX7051" fmla="*/ 3135562 w 9124939"/>
              <a:gd name="connsiteY7051" fmla="*/ 4065263 h 6507156"/>
              <a:gd name="connsiteX7052" fmla="*/ 3123507 w 9124939"/>
              <a:gd name="connsiteY7052" fmla="*/ 4069391 h 6507156"/>
              <a:gd name="connsiteX7053" fmla="*/ 3120652 w 9124939"/>
              <a:gd name="connsiteY7053" fmla="*/ 4076693 h 6507156"/>
              <a:gd name="connsiteX7054" fmla="*/ 3133976 w 9124939"/>
              <a:gd name="connsiteY7054" fmla="*/ 4086536 h 6507156"/>
              <a:gd name="connsiteX7055" fmla="*/ 3140321 w 9124939"/>
              <a:gd name="connsiteY7055" fmla="*/ 4082408 h 6507156"/>
              <a:gd name="connsiteX7056" fmla="*/ 3134928 w 9124939"/>
              <a:gd name="connsiteY7056" fmla="*/ 4090028 h 6507156"/>
              <a:gd name="connsiteX7057" fmla="*/ 3134293 w 9124939"/>
              <a:gd name="connsiteY7057" fmla="*/ 4097331 h 6507156"/>
              <a:gd name="connsiteX7058" fmla="*/ 3129852 w 9124939"/>
              <a:gd name="connsiteY7058" fmla="*/ 4101776 h 6507156"/>
              <a:gd name="connsiteX7059" fmla="*/ 3131121 w 9124939"/>
              <a:gd name="connsiteY7059" fmla="*/ 4096061 h 6507156"/>
              <a:gd name="connsiteX7060" fmla="*/ 3118749 w 9124939"/>
              <a:gd name="connsiteY7060" fmla="*/ 4089076 h 6507156"/>
              <a:gd name="connsiteX7061" fmla="*/ 3111135 w 9124939"/>
              <a:gd name="connsiteY7061" fmla="*/ 4097331 h 6507156"/>
              <a:gd name="connsiteX7062" fmla="*/ 3126997 w 9124939"/>
              <a:gd name="connsiteY7062" fmla="*/ 4103681 h 6507156"/>
              <a:gd name="connsiteX7063" fmla="*/ 3127949 w 9124939"/>
              <a:gd name="connsiteY7063" fmla="*/ 4110983 h 6507156"/>
              <a:gd name="connsiteX7064" fmla="*/ 3133024 w 9124939"/>
              <a:gd name="connsiteY7064" fmla="*/ 4124001 h 6507156"/>
              <a:gd name="connsiteX7065" fmla="*/ 3136197 w 9124939"/>
              <a:gd name="connsiteY7065" fmla="*/ 4120826 h 6507156"/>
              <a:gd name="connsiteX7066" fmla="*/ 3141590 w 9124939"/>
              <a:gd name="connsiteY7066" fmla="*/ 4121778 h 6507156"/>
              <a:gd name="connsiteX7067" fmla="*/ 3158403 w 9124939"/>
              <a:gd name="connsiteY7067" fmla="*/ 4126858 h 6507156"/>
              <a:gd name="connsiteX7068" fmla="*/ 3161576 w 9124939"/>
              <a:gd name="connsiteY7068" fmla="*/ 4127811 h 6507156"/>
              <a:gd name="connsiteX7069" fmla="*/ 3160307 w 9124939"/>
              <a:gd name="connsiteY7069" fmla="*/ 4117333 h 6507156"/>
              <a:gd name="connsiteX7070" fmla="*/ 3132073 w 9124939"/>
              <a:gd name="connsiteY7070" fmla="*/ 4111301 h 6507156"/>
              <a:gd name="connsiteX7071" fmla="*/ 3135879 w 9124939"/>
              <a:gd name="connsiteY7071" fmla="*/ 4104951 h 6507156"/>
              <a:gd name="connsiteX7072" fmla="*/ 3146348 w 9124939"/>
              <a:gd name="connsiteY7072" fmla="*/ 4104951 h 6507156"/>
              <a:gd name="connsiteX7073" fmla="*/ 3155865 w 9124939"/>
              <a:gd name="connsiteY7073" fmla="*/ 4106856 h 6507156"/>
              <a:gd name="connsiteX7074" fmla="*/ 3157134 w 9124939"/>
              <a:gd name="connsiteY7074" fmla="*/ 4102728 h 6507156"/>
              <a:gd name="connsiteX7075" fmla="*/ 3141272 w 9124939"/>
              <a:gd name="connsiteY7075" fmla="*/ 4100506 h 6507156"/>
              <a:gd name="connsiteX7076" fmla="*/ 3136831 w 9124939"/>
              <a:gd name="connsiteY7076" fmla="*/ 4094156 h 6507156"/>
              <a:gd name="connsiteX7077" fmla="*/ 3144445 w 9124939"/>
              <a:gd name="connsiteY7077" fmla="*/ 4090028 h 6507156"/>
              <a:gd name="connsiteX7078" fmla="*/ 3155865 w 9124939"/>
              <a:gd name="connsiteY7078" fmla="*/ 4093203 h 6507156"/>
              <a:gd name="connsiteX7079" fmla="*/ 3160307 w 9124939"/>
              <a:gd name="connsiteY7079" fmla="*/ 4085901 h 6507156"/>
              <a:gd name="connsiteX7080" fmla="*/ 3170458 w 9124939"/>
              <a:gd name="connsiteY7080" fmla="*/ 4078281 h 6507156"/>
              <a:gd name="connsiteX7081" fmla="*/ 3177755 w 9124939"/>
              <a:gd name="connsiteY7081" fmla="*/ 4078281 h 6507156"/>
              <a:gd name="connsiteX7082" fmla="*/ 3195837 w 9124939"/>
              <a:gd name="connsiteY7082" fmla="*/ 4072566 h 6507156"/>
              <a:gd name="connsiteX7083" fmla="*/ 3208526 w 9124939"/>
              <a:gd name="connsiteY7083" fmla="*/ 4078916 h 6507156"/>
              <a:gd name="connsiteX7084" fmla="*/ 3223437 w 9124939"/>
              <a:gd name="connsiteY7084" fmla="*/ 4073836 h 6507156"/>
              <a:gd name="connsiteX7085" fmla="*/ 3211699 w 9124939"/>
              <a:gd name="connsiteY7085" fmla="*/ 4073836 h 6507156"/>
              <a:gd name="connsiteX7086" fmla="*/ 3220264 w 9124939"/>
              <a:gd name="connsiteY7086" fmla="*/ 4066216 h 6507156"/>
              <a:gd name="connsiteX7087" fmla="*/ 3202182 w 9124939"/>
              <a:gd name="connsiteY7087" fmla="*/ 4071613 h 6507156"/>
              <a:gd name="connsiteX7088" fmla="*/ 3207575 w 9124939"/>
              <a:gd name="connsiteY7088" fmla="*/ 4059866 h 6507156"/>
              <a:gd name="connsiteX7089" fmla="*/ 3197106 w 9124939"/>
              <a:gd name="connsiteY7089" fmla="*/ 4069391 h 6507156"/>
              <a:gd name="connsiteX7090" fmla="*/ 3190761 w 9124939"/>
              <a:gd name="connsiteY7090" fmla="*/ 4071931 h 6507156"/>
              <a:gd name="connsiteX7091" fmla="*/ 3181244 w 9124939"/>
              <a:gd name="connsiteY7091" fmla="*/ 4071931 h 6507156"/>
              <a:gd name="connsiteX7092" fmla="*/ 3170458 w 9124939"/>
              <a:gd name="connsiteY7092" fmla="*/ 4066533 h 6507156"/>
              <a:gd name="connsiteX7093" fmla="*/ 3158720 w 9124939"/>
              <a:gd name="connsiteY7093" fmla="*/ 4058596 h 6507156"/>
              <a:gd name="connsiteX7094" fmla="*/ 3144128 w 9124939"/>
              <a:gd name="connsiteY7094" fmla="*/ 4046848 h 6507156"/>
              <a:gd name="connsiteX7095" fmla="*/ 3155231 w 9124939"/>
              <a:gd name="connsiteY7095" fmla="*/ 4036371 h 6507156"/>
              <a:gd name="connsiteX7096" fmla="*/ 3171410 w 9124939"/>
              <a:gd name="connsiteY7096" fmla="*/ 4049071 h 6507156"/>
              <a:gd name="connsiteX7097" fmla="*/ 3193616 w 9124939"/>
              <a:gd name="connsiteY7097" fmla="*/ 4042403 h 6507156"/>
              <a:gd name="connsiteX7098" fmla="*/ 3170458 w 9124939"/>
              <a:gd name="connsiteY7098" fmla="*/ 4044626 h 6507156"/>
              <a:gd name="connsiteX7099" fmla="*/ 3156500 w 9124939"/>
              <a:gd name="connsiteY7099" fmla="*/ 4030973 h 6507156"/>
              <a:gd name="connsiteX7100" fmla="*/ 3166969 w 9124939"/>
              <a:gd name="connsiteY7100" fmla="*/ 4008748 h 6507156"/>
              <a:gd name="connsiteX7101" fmla="*/ 3197106 w 9124939"/>
              <a:gd name="connsiteY7101" fmla="*/ 3970331 h 6507156"/>
              <a:gd name="connsiteX7102" fmla="*/ 3204085 w 9124939"/>
              <a:gd name="connsiteY7102" fmla="*/ 3936993 h 6507156"/>
              <a:gd name="connsiteX7103" fmla="*/ 3200913 w 9124939"/>
              <a:gd name="connsiteY7103" fmla="*/ 3910323 h 6507156"/>
              <a:gd name="connsiteX7104" fmla="*/ 3207892 w 9124939"/>
              <a:gd name="connsiteY7104" fmla="*/ 3893813 h 6507156"/>
              <a:gd name="connsiteX7105" fmla="*/ 3213285 w 9124939"/>
              <a:gd name="connsiteY7105" fmla="*/ 3881113 h 6507156"/>
              <a:gd name="connsiteX7106" fmla="*/ 3223754 w 9124939"/>
              <a:gd name="connsiteY7106" fmla="*/ 3881113 h 6507156"/>
              <a:gd name="connsiteX7107" fmla="*/ 3225023 w 9124939"/>
              <a:gd name="connsiteY7107" fmla="*/ 3888098 h 6507156"/>
              <a:gd name="connsiteX7108" fmla="*/ 3232319 w 9124939"/>
              <a:gd name="connsiteY7108" fmla="*/ 3890320 h 6507156"/>
              <a:gd name="connsiteX7109" fmla="*/ 3245009 w 9124939"/>
              <a:gd name="connsiteY7109" fmla="*/ 3885875 h 6507156"/>
              <a:gd name="connsiteX7110" fmla="*/ 3247229 w 9124939"/>
              <a:gd name="connsiteY7110" fmla="*/ 3893495 h 6507156"/>
              <a:gd name="connsiteX7111" fmla="*/ 3249450 w 9124939"/>
              <a:gd name="connsiteY7111" fmla="*/ 3899210 h 6507156"/>
              <a:gd name="connsiteX7112" fmla="*/ 3265312 w 9124939"/>
              <a:gd name="connsiteY7112" fmla="*/ 3906830 h 6507156"/>
              <a:gd name="connsiteX7113" fmla="*/ 3260236 w 9124939"/>
              <a:gd name="connsiteY7113" fmla="*/ 3922706 h 6507156"/>
              <a:gd name="connsiteX7114" fmla="*/ 3250719 w 9124939"/>
              <a:gd name="connsiteY7114" fmla="*/ 3923658 h 6507156"/>
              <a:gd name="connsiteX7115" fmla="*/ 3240250 w 9124939"/>
              <a:gd name="connsiteY7115" fmla="*/ 3936358 h 6507156"/>
              <a:gd name="connsiteX7116" fmla="*/ 3250719 w 9124939"/>
              <a:gd name="connsiteY7116" fmla="*/ 3946201 h 6507156"/>
              <a:gd name="connsiteX7117" fmla="*/ 3248498 w 9124939"/>
              <a:gd name="connsiteY7117" fmla="*/ 3954138 h 6507156"/>
              <a:gd name="connsiteX7118" fmla="*/ 3253257 w 9124939"/>
              <a:gd name="connsiteY7118" fmla="*/ 3963663 h 6507156"/>
              <a:gd name="connsiteX7119" fmla="*/ 3272291 w 9124939"/>
              <a:gd name="connsiteY7119" fmla="*/ 3975093 h 6507156"/>
              <a:gd name="connsiteX7120" fmla="*/ 3290373 w 9124939"/>
              <a:gd name="connsiteY7120" fmla="*/ 3972871 h 6507156"/>
              <a:gd name="connsiteX7121" fmla="*/ 3302745 w 9124939"/>
              <a:gd name="connsiteY7121" fmla="*/ 3949693 h 6507156"/>
              <a:gd name="connsiteX7122" fmla="*/ 3288153 w 9124939"/>
              <a:gd name="connsiteY7122" fmla="*/ 3969696 h 6507156"/>
              <a:gd name="connsiteX7123" fmla="*/ 3279587 w 9124939"/>
              <a:gd name="connsiteY7123" fmla="*/ 3972871 h 6507156"/>
              <a:gd name="connsiteX7124" fmla="*/ 3268167 w 9124939"/>
              <a:gd name="connsiteY7124" fmla="*/ 3971283 h 6507156"/>
              <a:gd name="connsiteX7125" fmla="*/ 3262139 w 9124939"/>
              <a:gd name="connsiteY7125" fmla="*/ 3966838 h 6507156"/>
              <a:gd name="connsiteX7126" fmla="*/ 3256112 w 9124939"/>
              <a:gd name="connsiteY7126" fmla="*/ 3954138 h 6507156"/>
              <a:gd name="connsiteX7127" fmla="*/ 3271974 w 9124939"/>
              <a:gd name="connsiteY7127" fmla="*/ 3950963 h 6507156"/>
              <a:gd name="connsiteX7128" fmla="*/ 3278318 w 9124939"/>
              <a:gd name="connsiteY7128" fmla="*/ 3946836 h 6507156"/>
              <a:gd name="connsiteX7129" fmla="*/ 3286884 w 9124939"/>
              <a:gd name="connsiteY7129" fmla="*/ 3941438 h 6507156"/>
              <a:gd name="connsiteX7130" fmla="*/ 3302745 w 9124939"/>
              <a:gd name="connsiteY7130" fmla="*/ 3947788 h 6507156"/>
              <a:gd name="connsiteX7131" fmla="*/ 3299573 w 9124939"/>
              <a:gd name="connsiteY7131" fmla="*/ 3938898 h 6507156"/>
              <a:gd name="connsiteX7132" fmla="*/ 3307504 w 9124939"/>
              <a:gd name="connsiteY7132" fmla="*/ 3934771 h 6507156"/>
              <a:gd name="connsiteX7133" fmla="*/ 3296401 w 9124939"/>
              <a:gd name="connsiteY7133" fmla="*/ 3937311 h 6507156"/>
              <a:gd name="connsiteX7134" fmla="*/ 3287835 w 9124939"/>
              <a:gd name="connsiteY7134" fmla="*/ 3937311 h 6507156"/>
              <a:gd name="connsiteX7135" fmla="*/ 3281491 w 9124939"/>
              <a:gd name="connsiteY7135" fmla="*/ 3930961 h 6507156"/>
              <a:gd name="connsiteX7136" fmla="*/ 3283394 w 9124939"/>
              <a:gd name="connsiteY7136" fmla="*/ 3921436 h 6507156"/>
              <a:gd name="connsiteX7137" fmla="*/ 3290690 w 9124939"/>
              <a:gd name="connsiteY7137" fmla="*/ 3902068 h 6507156"/>
              <a:gd name="connsiteX7138" fmla="*/ 3303380 w 9124939"/>
              <a:gd name="connsiteY7138" fmla="*/ 3901115 h 6507156"/>
              <a:gd name="connsiteX7139" fmla="*/ 3296083 w 9124939"/>
              <a:gd name="connsiteY7139" fmla="*/ 3897940 h 6507156"/>
              <a:gd name="connsiteX7140" fmla="*/ 3275780 w 9124939"/>
              <a:gd name="connsiteY7140" fmla="*/ 3896035 h 6507156"/>
              <a:gd name="connsiteX7141" fmla="*/ 3269436 w 9124939"/>
              <a:gd name="connsiteY7141" fmla="*/ 3890955 h 6507156"/>
              <a:gd name="connsiteX7142" fmla="*/ 3272608 w 9124939"/>
              <a:gd name="connsiteY7142" fmla="*/ 3887780 h 6507156"/>
              <a:gd name="connsiteX7143" fmla="*/ 3276415 w 9124939"/>
              <a:gd name="connsiteY7143" fmla="*/ 3865555 h 6507156"/>
              <a:gd name="connsiteX7144" fmla="*/ 3288787 w 9124939"/>
              <a:gd name="connsiteY7144" fmla="*/ 3836028 h 6507156"/>
              <a:gd name="connsiteX7145" fmla="*/ 3310676 w 9124939"/>
              <a:gd name="connsiteY7145" fmla="*/ 3819835 h 6507156"/>
              <a:gd name="connsiteX7146" fmla="*/ 3341448 w 9124939"/>
              <a:gd name="connsiteY7146" fmla="*/ 3815390 h 6507156"/>
              <a:gd name="connsiteX7147" fmla="*/ 3359531 w 9124939"/>
              <a:gd name="connsiteY7147" fmla="*/ 3816343 h 6507156"/>
              <a:gd name="connsiteX7148" fmla="*/ 3372220 w 9124939"/>
              <a:gd name="connsiteY7148" fmla="*/ 3807770 h 6507156"/>
              <a:gd name="connsiteX7149" fmla="*/ 3394109 w 9124939"/>
              <a:gd name="connsiteY7149" fmla="*/ 3803643 h 6507156"/>
              <a:gd name="connsiteX7150" fmla="*/ 3408068 w 9124939"/>
              <a:gd name="connsiteY7150" fmla="*/ 3806183 h 6507156"/>
              <a:gd name="connsiteX7151" fmla="*/ 3417585 w 9124939"/>
              <a:gd name="connsiteY7151" fmla="*/ 3816978 h 6507156"/>
              <a:gd name="connsiteX7152" fmla="*/ 3429640 w 9124939"/>
              <a:gd name="connsiteY7152" fmla="*/ 3825233 h 6507156"/>
              <a:gd name="connsiteX7153" fmla="*/ 3444232 w 9124939"/>
              <a:gd name="connsiteY7153" fmla="*/ 3826185 h 6507156"/>
              <a:gd name="connsiteX7154" fmla="*/ 3440108 w 9124939"/>
              <a:gd name="connsiteY7154" fmla="*/ 3830313 h 6507156"/>
              <a:gd name="connsiteX7155" fmla="*/ 3444550 w 9124939"/>
              <a:gd name="connsiteY7155" fmla="*/ 3837933 h 6507156"/>
              <a:gd name="connsiteX7156" fmla="*/ 3452798 w 9124939"/>
              <a:gd name="connsiteY7156" fmla="*/ 3839520 h 6507156"/>
              <a:gd name="connsiteX7157" fmla="*/ 3449836 w 9124939"/>
              <a:gd name="connsiteY7157" fmla="*/ 3849061 h 6507156"/>
              <a:gd name="connsiteX7158" fmla="*/ 3450868 w 9124939"/>
              <a:gd name="connsiteY7158" fmla="*/ 3849130 h 6507156"/>
              <a:gd name="connsiteX7159" fmla="*/ 3453707 w 9124939"/>
              <a:gd name="connsiteY7159" fmla="*/ 3839995 h 6507156"/>
              <a:gd name="connsiteX7160" fmla="*/ 3453389 w 9124939"/>
              <a:gd name="connsiteY7160" fmla="*/ 3829840 h 6507156"/>
              <a:gd name="connsiteX7161" fmla="*/ 3458785 w 9124939"/>
              <a:gd name="connsiteY7161" fmla="*/ 3823494 h 6507156"/>
              <a:gd name="connsiteX7162" fmla="*/ 3467354 w 9124939"/>
              <a:gd name="connsiteY7162" fmla="*/ 3824128 h 6507156"/>
              <a:gd name="connsiteX7163" fmla="*/ 3475606 w 9124939"/>
              <a:gd name="connsiteY7163" fmla="*/ 3831427 h 6507156"/>
              <a:gd name="connsiteX7164" fmla="*/ 3484493 w 9124939"/>
              <a:gd name="connsiteY7164" fmla="*/ 3842216 h 6507156"/>
              <a:gd name="connsiteX7165" fmla="*/ 3476876 w 9124939"/>
              <a:gd name="connsiteY7165" fmla="*/ 3827301 h 6507156"/>
              <a:gd name="connsiteX7166" fmla="*/ 3468306 w 9124939"/>
              <a:gd name="connsiteY7166" fmla="*/ 3812704 h 6507156"/>
              <a:gd name="connsiteX7167" fmla="*/ 3455611 w 9124939"/>
              <a:gd name="connsiteY7167" fmla="*/ 3813974 h 6507156"/>
              <a:gd name="connsiteX7168" fmla="*/ 3441646 w 9124939"/>
              <a:gd name="connsiteY7168" fmla="*/ 3815878 h 6507156"/>
              <a:gd name="connsiteX7169" fmla="*/ 3432125 w 9124939"/>
              <a:gd name="connsiteY7169" fmla="*/ 3814291 h 6507156"/>
              <a:gd name="connsiteX7170" fmla="*/ 3431173 w 9124939"/>
              <a:gd name="connsiteY7170" fmla="*/ 3797156 h 6507156"/>
              <a:gd name="connsiteX7171" fmla="*/ 3438472 w 9124939"/>
              <a:gd name="connsiteY7171" fmla="*/ 3789857 h 6507156"/>
              <a:gd name="connsiteX7172" fmla="*/ 3446089 w 9124939"/>
              <a:gd name="connsiteY7172" fmla="*/ 3792078 h 6507156"/>
              <a:gd name="connsiteX7173" fmla="*/ 3443550 w 9124939"/>
              <a:gd name="connsiteY7173" fmla="*/ 3783510 h 6507156"/>
              <a:gd name="connsiteX7174" fmla="*/ 3459420 w 9124939"/>
              <a:gd name="connsiteY7174" fmla="*/ 3764471 h 6507156"/>
              <a:gd name="connsiteX7175" fmla="*/ 3534322 w 9124939"/>
              <a:gd name="connsiteY7175" fmla="*/ 3761615 h 6507156"/>
              <a:gd name="connsiteX7176" fmla="*/ 3530196 w 9124939"/>
              <a:gd name="connsiteY7176" fmla="*/ 3771135 h 6507156"/>
              <a:gd name="connsiteX7177" fmla="*/ 3538131 w 9124939"/>
              <a:gd name="connsiteY7177" fmla="*/ 3805723 h 6507156"/>
              <a:gd name="connsiteX7178" fmla="*/ 3554000 w 9124939"/>
              <a:gd name="connsiteY7178" fmla="*/ 3807627 h 6507156"/>
              <a:gd name="connsiteX7179" fmla="*/ 3560347 w 9124939"/>
              <a:gd name="connsiteY7179" fmla="*/ 3798425 h 6507156"/>
              <a:gd name="connsiteX7180" fmla="*/ 3546382 w 9124939"/>
              <a:gd name="connsiteY7180" fmla="*/ 3786684 h 6507156"/>
              <a:gd name="connsiteX7181" fmla="*/ 3547335 w 9124939"/>
              <a:gd name="connsiteY7181" fmla="*/ 3779385 h 6507156"/>
              <a:gd name="connsiteX7182" fmla="*/ 3564156 w 9124939"/>
              <a:gd name="connsiteY7182" fmla="*/ 3783510 h 6507156"/>
              <a:gd name="connsiteX7183" fmla="*/ 3573995 w 9124939"/>
              <a:gd name="connsiteY7183" fmla="*/ 3800011 h 6507156"/>
              <a:gd name="connsiteX7184" fmla="*/ 3573043 w 9124939"/>
              <a:gd name="connsiteY7184" fmla="*/ 3807627 h 6507156"/>
              <a:gd name="connsiteX7185" fmla="*/ 3581612 w 9124939"/>
              <a:gd name="connsiteY7185" fmla="*/ 3800011 h 6507156"/>
              <a:gd name="connsiteX7186" fmla="*/ 3572725 w 9124939"/>
              <a:gd name="connsiteY7186" fmla="*/ 3791761 h 6507156"/>
              <a:gd name="connsiteX7187" fmla="*/ 3566378 w 9124939"/>
              <a:gd name="connsiteY7187" fmla="*/ 3770817 h 6507156"/>
              <a:gd name="connsiteX7188" fmla="*/ 3570186 w 9124939"/>
              <a:gd name="connsiteY7188" fmla="*/ 3751778 h 6507156"/>
              <a:gd name="connsiteX7189" fmla="*/ 3586055 w 9124939"/>
              <a:gd name="connsiteY7189" fmla="*/ 3736864 h 6507156"/>
              <a:gd name="connsiteX7190" fmla="*/ 3620967 w 9124939"/>
              <a:gd name="connsiteY7190" fmla="*/ 3740671 h 6507156"/>
              <a:gd name="connsiteX7191" fmla="*/ 3647628 w 9124939"/>
              <a:gd name="connsiteY7191" fmla="*/ 3743527 h 6507156"/>
              <a:gd name="connsiteX7192" fmla="*/ 3666671 w 9124939"/>
              <a:gd name="connsiteY7192" fmla="*/ 3761615 h 6507156"/>
              <a:gd name="connsiteX7193" fmla="*/ 3691109 w 9124939"/>
              <a:gd name="connsiteY7193" fmla="*/ 3792078 h 6507156"/>
              <a:gd name="connsiteX7194" fmla="*/ 3714595 w 9124939"/>
              <a:gd name="connsiteY7194" fmla="*/ 3794934 h 6507156"/>
              <a:gd name="connsiteX7195" fmla="*/ 3692061 w 9124939"/>
              <a:gd name="connsiteY7195" fmla="*/ 3784145 h 6507156"/>
              <a:gd name="connsiteX7196" fmla="*/ 3679683 w 9124939"/>
              <a:gd name="connsiteY7196" fmla="*/ 3774308 h 6507156"/>
              <a:gd name="connsiteX7197" fmla="*/ 3679366 w 9124939"/>
              <a:gd name="connsiteY7197" fmla="*/ 3758124 h 6507156"/>
              <a:gd name="connsiteX7198" fmla="*/ 3667305 w 9124939"/>
              <a:gd name="connsiteY7198" fmla="*/ 3743527 h 6507156"/>
              <a:gd name="connsiteX7199" fmla="*/ 3652706 w 9124939"/>
              <a:gd name="connsiteY7199" fmla="*/ 3738133 h 6507156"/>
              <a:gd name="connsiteX7200" fmla="*/ 3630172 w 9124939"/>
              <a:gd name="connsiteY7200" fmla="*/ 3733373 h 6507156"/>
              <a:gd name="connsiteX7201" fmla="*/ 3604781 w 9124939"/>
              <a:gd name="connsiteY7201" fmla="*/ 3721949 h 6507156"/>
              <a:gd name="connsiteX7202" fmla="*/ 3605733 w 9124939"/>
              <a:gd name="connsiteY7202" fmla="*/ 3708304 h 6507156"/>
              <a:gd name="connsiteX7203" fmla="*/ 3607955 w 9124939"/>
              <a:gd name="connsiteY7203" fmla="*/ 3705131 h 6507156"/>
              <a:gd name="connsiteX7204" fmla="*/ 3619698 w 9124939"/>
              <a:gd name="connsiteY7204" fmla="*/ 3711477 h 6507156"/>
              <a:gd name="connsiteX7205" fmla="*/ 3622872 w 9124939"/>
              <a:gd name="connsiteY7205" fmla="*/ 3705131 h 6507156"/>
              <a:gd name="connsiteX7206" fmla="*/ 3625093 w 9124939"/>
              <a:gd name="connsiteY7206" fmla="*/ 3699736 h 6507156"/>
              <a:gd name="connsiteX7207" fmla="*/ 3602559 w 9124939"/>
              <a:gd name="connsiteY7207" fmla="*/ 3687361 h 6507156"/>
              <a:gd name="connsiteX7208" fmla="*/ 3599068 w 9124939"/>
              <a:gd name="connsiteY7208" fmla="*/ 3674668 h 6507156"/>
              <a:gd name="connsiteX7209" fmla="*/ 3613985 w 9124939"/>
              <a:gd name="connsiteY7209" fmla="*/ 3660705 h 6507156"/>
              <a:gd name="connsiteX7210" fmla="*/ 3605416 w 9124939"/>
              <a:gd name="connsiteY7210" fmla="*/ 3652455 h 6507156"/>
              <a:gd name="connsiteX7211" fmla="*/ 3602242 w 9124939"/>
              <a:gd name="connsiteY7211" fmla="*/ 3659753 h 6507156"/>
              <a:gd name="connsiteX7212" fmla="*/ 3590816 w 9124939"/>
              <a:gd name="connsiteY7212" fmla="*/ 3662927 h 6507156"/>
              <a:gd name="connsiteX7213" fmla="*/ 3587642 w 9124939"/>
              <a:gd name="connsiteY7213" fmla="*/ 3651503 h 6507156"/>
              <a:gd name="connsiteX7214" fmla="*/ 3594625 w 9124939"/>
              <a:gd name="connsiteY7214" fmla="*/ 3641983 h 6507156"/>
              <a:gd name="connsiteX7215" fmla="*/ 3605098 w 9124939"/>
              <a:gd name="connsiteY7215" fmla="*/ 3638810 h 6507156"/>
              <a:gd name="connsiteX7216" fmla="*/ 3616841 w 9124939"/>
              <a:gd name="connsiteY7216" fmla="*/ 3639444 h 6507156"/>
              <a:gd name="connsiteX7217" fmla="*/ 3623189 w 9124939"/>
              <a:gd name="connsiteY7217" fmla="*/ 3626751 h 6507156"/>
              <a:gd name="connsiteX7218" fmla="*/ 3612716 w 9124939"/>
              <a:gd name="connsiteY7218" fmla="*/ 3618818 h 6507156"/>
              <a:gd name="connsiteX7219" fmla="*/ 3600655 w 9124939"/>
              <a:gd name="connsiteY7219" fmla="*/ 3607077 h 6507156"/>
              <a:gd name="connsiteX7220" fmla="*/ 3599385 w 9124939"/>
              <a:gd name="connsiteY7220" fmla="*/ 3597875 h 6507156"/>
              <a:gd name="connsiteX7221" fmla="*/ 3594307 w 9124939"/>
              <a:gd name="connsiteY7221" fmla="*/ 3586134 h 6507156"/>
              <a:gd name="connsiteX7222" fmla="*/ 3586690 w 9124939"/>
              <a:gd name="connsiteY7222" fmla="*/ 3578835 h 6507156"/>
              <a:gd name="connsiteX7223" fmla="*/ 3573995 w 9124939"/>
              <a:gd name="connsiteY7223" fmla="*/ 3581374 h 6507156"/>
              <a:gd name="connsiteX7224" fmla="*/ 3560347 w 9124939"/>
              <a:gd name="connsiteY7224" fmla="*/ 3575027 h 6507156"/>
              <a:gd name="connsiteX7225" fmla="*/ 3558126 w 9124939"/>
              <a:gd name="connsiteY7225" fmla="*/ 3586451 h 6507156"/>
              <a:gd name="connsiteX7226" fmla="*/ 3555904 w 9124939"/>
              <a:gd name="connsiteY7226" fmla="*/ 3589624 h 6507156"/>
              <a:gd name="connsiteX7227" fmla="*/ 3552730 w 9124939"/>
              <a:gd name="connsiteY7227" fmla="*/ 3578200 h 6507156"/>
              <a:gd name="connsiteX7228" fmla="*/ 3552730 w 9124939"/>
              <a:gd name="connsiteY7228" fmla="*/ 3561065 h 6507156"/>
              <a:gd name="connsiteX7229" fmla="*/ 3556856 w 9124939"/>
              <a:gd name="connsiteY7229" fmla="*/ 3546468 h 6507156"/>
              <a:gd name="connsiteX7230" fmla="*/ 3563204 w 9124939"/>
              <a:gd name="connsiteY7230" fmla="*/ 3548372 h 6507156"/>
              <a:gd name="connsiteX7231" fmla="*/ 3563204 w 9124939"/>
              <a:gd name="connsiteY7231" fmla="*/ 3555670 h 6507156"/>
              <a:gd name="connsiteX7232" fmla="*/ 3565425 w 9124939"/>
              <a:gd name="connsiteY7232" fmla="*/ 3567411 h 6507156"/>
              <a:gd name="connsiteX7233" fmla="*/ 3576216 w 9124939"/>
              <a:gd name="connsiteY7233" fmla="*/ 3578200 h 6507156"/>
              <a:gd name="connsiteX7234" fmla="*/ 3583516 w 9124939"/>
              <a:gd name="connsiteY7234" fmla="*/ 3574393 h 6507156"/>
              <a:gd name="connsiteX7235" fmla="*/ 3595692 w 9124939"/>
              <a:gd name="connsiteY7235" fmla="*/ 3570436 h 6507156"/>
              <a:gd name="connsiteX7236" fmla="*/ 3596633 w 9124939"/>
              <a:gd name="connsiteY7236" fmla="*/ 3561074 h 6507156"/>
              <a:gd name="connsiteX7237" fmla="*/ 3588977 w 9124939"/>
              <a:gd name="connsiteY7237" fmla="*/ 3536944 h 6507156"/>
              <a:gd name="connsiteX7238" fmla="*/ 3590891 w 9124939"/>
              <a:gd name="connsiteY7238" fmla="*/ 3525196 h 6507156"/>
              <a:gd name="connsiteX7239" fmla="*/ 3587701 w 9124939"/>
              <a:gd name="connsiteY7239" fmla="*/ 3504559 h 6507156"/>
              <a:gd name="connsiteX7240" fmla="*/ 3585149 w 9124939"/>
              <a:gd name="connsiteY7240" fmla="*/ 3481064 h 6507156"/>
              <a:gd name="connsiteX7241" fmla="*/ 3577812 w 9124939"/>
              <a:gd name="connsiteY7241" fmla="*/ 3469951 h 6507156"/>
              <a:gd name="connsiteX7242" fmla="*/ 3564733 w 9124939"/>
              <a:gd name="connsiteY7242" fmla="*/ 3471856 h 6507156"/>
              <a:gd name="connsiteX7243" fmla="*/ 3558353 w 9124939"/>
              <a:gd name="connsiteY7243" fmla="*/ 3461379 h 6507156"/>
              <a:gd name="connsiteX7244" fmla="*/ 3558353 w 9124939"/>
              <a:gd name="connsiteY7244" fmla="*/ 3443599 h 6507156"/>
              <a:gd name="connsiteX7245" fmla="*/ 3546869 w 9124939"/>
              <a:gd name="connsiteY7245" fmla="*/ 3446774 h 6507156"/>
              <a:gd name="connsiteX7246" fmla="*/ 3551016 w 9124939"/>
              <a:gd name="connsiteY7246" fmla="*/ 3458521 h 6507156"/>
              <a:gd name="connsiteX7247" fmla="*/ 3541446 w 9124939"/>
              <a:gd name="connsiteY7247" fmla="*/ 3460744 h 6507156"/>
              <a:gd name="connsiteX7248" fmla="*/ 3527410 w 9124939"/>
              <a:gd name="connsiteY7248" fmla="*/ 3445821 h 6507156"/>
              <a:gd name="connsiteX7249" fmla="*/ 3530919 w 9124939"/>
              <a:gd name="connsiteY7249" fmla="*/ 3433440 h 6507156"/>
              <a:gd name="connsiteX7250" fmla="*/ 3532195 w 9124939"/>
              <a:gd name="connsiteY7250" fmla="*/ 3386767 h 6507156"/>
              <a:gd name="connsiteX7251" fmla="*/ 3535385 w 9124939"/>
              <a:gd name="connsiteY7251" fmla="*/ 3386767 h 6507156"/>
              <a:gd name="connsiteX7252" fmla="*/ 3533471 w 9124939"/>
              <a:gd name="connsiteY7252" fmla="*/ 3408992 h 6507156"/>
              <a:gd name="connsiteX7253" fmla="*/ 3544317 w 9124939"/>
              <a:gd name="connsiteY7253" fmla="*/ 3414389 h 6507156"/>
              <a:gd name="connsiteX7254" fmla="*/ 3550697 w 9124939"/>
              <a:gd name="connsiteY7254" fmla="*/ 3402642 h 6507156"/>
              <a:gd name="connsiteX7255" fmla="*/ 3549102 w 9124939"/>
              <a:gd name="connsiteY7255" fmla="*/ 3384544 h 6507156"/>
              <a:gd name="connsiteX7256" fmla="*/ 3543998 w 9124939"/>
              <a:gd name="connsiteY7256" fmla="*/ 3368034 h 6507156"/>
              <a:gd name="connsiteX7257" fmla="*/ 3534428 w 9124939"/>
              <a:gd name="connsiteY7257" fmla="*/ 3371209 h 6507156"/>
              <a:gd name="connsiteX7258" fmla="*/ 3532833 w 9124939"/>
              <a:gd name="connsiteY7258" fmla="*/ 3323584 h 6507156"/>
              <a:gd name="connsiteX7259" fmla="*/ 3538256 w 9124939"/>
              <a:gd name="connsiteY7259" fmla="*/ 3335014 h 6507156"/>
              <a:gd name="connsiteX7260" fmla="*/ 3539213 w 9124939"/>
              <a:gd name="connsiteY7260" fmla="*/ 3319457 h 6507156"/>
              <a:gd name="connsiteX7261" fmla="*/ 3534747 w 9124939"/>
              <a:gd name="connsiteY7261" fmla="*/ 3314060 h 6507156"/>
              <a:gd name="connsiteX7262" fmla="*/ 3530281 w 9124939"/>
              <a:gd name="connsiteY7262" fmla="*/ 3285801 h 6507156"/>
              <a:gd name="connsiteX7263" fmla="*/ 3539532 w 9124939"/>
              <a:gd name="connsiteY7263" fmla="*/ 3262623 h 6507156"/>
              <a:gd name="connsiteX7264" fmla="*/ 3544955 w 9124939"/>
              <a:gd name="connsiteY7264" fmla="*/ 3267386 h 6507156"/>
              <a:gd name="connsiteX7265" fmla="*/ 3544955 w 9124939"/>
              <a:gd name="connsiteY7265" fmla="*/ 3275959 h 6507156"/>
              <a:gd name="connsiteX7266" fmla="*/ 3556120 w 9124939"/>
              <a:gd name="connsiteY7266" fmla="*/ 3288659 h 6507156"/>
              <a:gd name="connsiteX7267" fmla="*/ 3565690 w 9124939"/>
              <a:gd name="connsiteY7267" fmla="*/ 3287706 h 6507156"/>
              <a:gd name="connsiteX7268" fmla="*/ 3580045 w 9124939"/>
              <a:gd name="connsiteY7268" fmla="*/ 3291516 h 6507156"/>
              <a:gd name="connsiteX7269" fmla="*/ 3588977 w 9124939"/>
              <a:gd name="connsiteY7269" fmla="*/ 3309614 h 6507156"/>
              <a:gd name="connsiteX7270" fmla="*/ 3589615 w 9124939"/>
              <a:gd name="connsiteY7270" fmla="*/ 3292469 h 6507156"/>
              <a:gd name="connsiteX7271" fmla="*/ 3597271 w 9124939"/>
              <a:gd name="connsiteY7271" fmla="*/ 3289294 h 6507156"/>
              <a:gd name="connsiteX7272" fmla="*/ 3591848 w 9124939"/>
              <a:gd name="connsiteY7272" fmla="*/ 3286119 h 6507156"/>
              <a:gd name="connsiteX7273" fmla="*/ 3590891 w 9124939"/>
              <a:gd name="connsiteY7273" fmla="*/ 3271514 h 6507156"/>
              <a:gd name="connsiteX7274" fmla="*/ 3604289 w 9124939"/>
              <a:gd name="connsiteY7274" fmla="*/ 3257543 h 6507156"/>
              <a:gd name="connsiteX7275" fmla="*/ 3618325 w 9124939"/>
              <a:gd name="connsiteY7275" fmla="*/ 3251194 h 6507156"/>
              <a:gd name="connsiteX7276" fmla="*/ 3624705 w 9124939"/>
              <a:gd name="connsiteY7276" fmla="*/ 3261671 h 6507156"/>
              <a:gd name="connsiteX7277" fmla="*/ 3625024 w 9124939"/>
              <a:gd name="connsiteY7277" fmla="*/ 3278499 h 6507156"/>
              <a:gd name="connsiteX7278" fmla="*/ 3643207 w 9124939"/>
              <a:gd name="connsiteY7278" fmla="*/ 3288976 h 6507156"/>
              <a:gd name="connsiteX7279" fmla="*/ 3647992 w 9124939"/>
              <a:gd name="connsiteY7279" fmla="*/ 3268973 h 6507156"/>
              <a:gd name="connsiteX7280" fmla="*/ 3639379 w 9124939"/>
              <a:gd name="connsiteY7280" fmla="*/ 3261353 h 6507156"/>
              <a:gd name="connsiteX7281" fmla="*/ 3632999 w 9124939"/>
              <a:gd name="connsiteY7281" fmla="*/ 3261353 h 6507156"/>
              <a:gd name="connsiteX7282" fmla="*/ 3638422 w 9124939"/>
              <a:gd name="connsiteY7282" fmla="*/ 3250876 h 6507156"/>
              <a:gd name="connsiteX7283" fmla="*/ 3634275 w 9124939"/>
              <a:gd name="connsiteY7283" fmla="*/ 3238494 h 6507156"/>
              <a:gd name="connsiteX7284" fmla="*/ 3639060 w 9124939"/>
              <a:gd name="connsiteY7284" fmla="*/ 3219444 h 6507156"/>
              <a:gd name="connsiteX7285" fmla="*/ 3655010 w 9124939"/>
              <a:gd name="connsiteY7285" fmla="*/ 3214999 h 6507156"/>
              <a:gd name="connsiteX7286" fmla="*/ 3674469 w 9124939"/>
              <a:gd name="connsiteY7286" fmla="*/ 3220079 h 6507156"/>
              <a:gd name="connsiteX7287" fmla="*/ 3685634 w 9124939"/>
              <a:gd name="connsiteY7287" fmla="*/ 3209601 h 6507156"/>
              <a:gd name="connsiteX7288" fmla="*/ 3708284 w 9124939"/>
              <a:gd name="connsiteY7288" fmla="*/ 3205156 h 6507156"/>
              <a:gd name="connsiteX7289" fmla="*/ 3728381 w 9124939"/>
              <a:gd name="connsiteY7289" fmla="*/ 3215316 h 6507156"/>
              <a:gd name="connsiteX7290" fmla="*/ 3730614 w 9124939"/>
              <a:gd name="connsiteY7290" fmla="*/ 3223889 h 6507156"/>
              <a:gd name="connsiteX7291" fmla="*/ 3730933 w 9124939"/>
              <a:gd name="connsiteY7291" fmla="*/ 3248019 h 6507156"/>
              <a:gd name="connsiteX7292" fmla="*/ 3736356 w 9124939"/>
              <a:gd name="connsiteY7292" fmla="*/ 3252146 h 6507156"/>
              <a:gd name="connsiteX7293" fmla="*/ 3737313 w 9124939"/>
              <a:gd name="connsiteY7293" fmla="*/ 3264846 h 6507156"/>
              <a:gd name="connsiteX7294" fmla="*/ 3727105 w 9124939"/>
              <a:gd name="connsiteY7294" fmla="*/ 3268338 h 6507156"/>
              <a:gd name="connsiteX7295" fmla="*/ 3719449 w 9124939"/>
              <a:gd name="connsiteY7295" fmla="*/ 3271514 h 6507156"/>
              <a:gd name="connsiteX7296" fmla="*/ 3719449 w 9124939"/>
              <a:gd name="connsiteY7296" fmla="*/ 3282944 h 6507156"/>
              <a:gd name="connsiteX7297" fmla="*/ 3737632 w 9124939"/>
              <a:gd name="connsiteY7297" fmla="*/ 3270243 h 6507156"/>
              <a:gd name="connsiteX7298" fmla="*/ 3739865 w 9124939"/>
              <a:gd name="connsiteY7298" fmla="*/ 3276276 h 6507156"/>
              <a:gd name="connsiteX7299" fmla="*/ 3731252 w 9124939"/>
              <a:gd name="connsiteY7299" fmla="*/ 3287071 h 6507156"/>
              <a:gd name="connsiteX7300" fmla="*/ 3727424 w 9124939"/>
              <a:gd name="connsiteY7300" fmla="*/ 3290246 h 6507156"/>
              <a:gd name="connsiteX7301" fmla="*/ 3724234 w 9124939"/>
              <a:gd name="connsiteY7301" fmla="*/ 3292787 h 6507156"/>
              <a:gd name="connsiteX7302" fmla="*/ 3721682 w 9124939"/>
              <a:gd name="connsiteY7302" fmla="*/ 3295327 h 6507156"/>
              <a:gd name="connsiteX7303" fmla="*/ 3720087 w 9124939"/>
              <a:gd name="connsiteY7303" fmla="*/ 3298501 h 6507156"/>
              <a:gd name="connsiteX7304" fmla="*/ 3718811 w 9124939"/>
              <a:gd name="connsiteY7304" fmla="*/ 3302629 h 6507156"/>
              <a:gd name="connsiteX7305" fmla="*/ 3717854 w 9124939"/>
              <a:gd name="connsiteY7305" fmla="*/ 3307074 h 6507156"/>
              <a:gd name="connsiteX7306" fmla="*/ 3728381 w 9124939"/>
              <a:gd name="connsiteY7306" fmla="*/ 3302946 h 6507156"/>
              <a:gd name="connsiteX7307" fmla="*/ 3738589 w 9124939"/>
              <a:gd name="connsiteY7307" fmla="*/ 3291199 h 6507156"/>
              <a:gd name="connsiteX7308" fmla="*/ 3754539 w 9124939"/>
              <a:gd name="connsiteY7308" fmla="*/ 3295327 h 6507156"/>
              <a:gd name="connsiteX7309" fmla="*/ 3767618 w 9124939"/>
              <a:gd name="connsiteY7309" fmla="*/ 3291834 h 6507156"/>
              <a:gd name="connsiteX7310" fmla="*/ 3783568 w 9124939"/>
              <a:gd name="connsiteY7310" fmla="*/ 3288659 h 6507156"/>
              <a:gd name="connsiteX7311" fmla="*/ 3797285 w 9124939"/>
              <a:gd name="connsiteY7311" fmla="*/ 3306439 h 6507156"/>
              <a:gd name="connsiteX7312" fmla="*/ 3793457 w 9124939"/>
              <a:gd name="connsiteY7312" fmla="*/ 3338190 h 6507156"/>
              <a:gd name="connsiteX7313" fmla="*/ 3778464 w 9124939"/>
              <a:gd name="connsiteY7313" fmla="*/ 3348985 h 6507156"/>
              <a:gd name="connsiteX7314" fmla="*/ 3776869 w 9124939"/>
              <a:gd name="connsiteY7314" fmla="*/ 3358509 h 6507156"/>
              <a:gd name="connsiteX7315" fmla="*/ 3772403 w 9124939"/>
              <a:gd name="connsiteY7315" fmla="*/ 3357239 h 6507156"/>
              <a:gd name="connsiteX7316" fmla="*/ 3771127 w 9124939"/>
              <a:gd name="connsiteY7316" fmla="*/ 3342317 h 6507156"/>
              <a:gd name="connsiteX7317" fmla="*/ 3759324 w 9124939"/>
              <a:gd name="connsiteY7317" fmla="*/ 3343586 h 6507156"/>
              <a:gd name="connsiteX7318" fmla="*/ 3744650 w 9124939"/>
              <a:gd name="connsiteY7318" fmla="*/ 3359779 h 6507156"/>
              <a:gd name="connsiteX7319" fmla="*/ 3747521 w 9124939"/>
              <a:gd name="connsiteY7319" fmla="*/ 3335332 h 6507156"/>
              <a:gd name="connsiteX7320" fmla="*/ 3736994 w 9124939"/>
              <a:gd name="connsiteY7320" fmla="*/ 3342952 h 6507156"/>
              <a:gd name="connsiteX7321" fmla="*/ 3730933 w 9124939"/>
              <a:gd name="connsiteY7321" fmla="*/ 3354382 h 6507156"/>
              <a:gd name="connsiteX7322" fmla="*/ 3725510 w 9124939"/>
              <a:gd name="connsiteY7322" fmla="*/ 3370257 h 6507156"/>
              <a:gd name="connsiteX7323" fmla="*/ 3736356 w 9124939"/>
              <a:gd name="connsiteY7323" fmla="*/ 3379464 h 6507156"/>
              <a:gd name="connsiteX7324" fmla="*/ 3735399 w 9124939"/>
              <a:gd name="connsiteY7324" fmla="*/ 3391212 h 6507156"/>
              <a:gd name="connsiteX7325" fmla="*/ 3727105 w 9124939"/>
              <a:gd name="connsiteY7325" fmla="*/ 3403912 h 6507156"/>
              <a:gd name="connsiteX7326" fmla="*/ 3705732 w 9124939"/>
              <a:gd name="connsiteY7326" fmla="*/ 3388354 h 6507156"/>
              <a:gd name="connsiteX7327" fmla="*/ 3704456 w 9124939"/>
              <a:gd name="connsiteY7327" fmla="*/ 3394705 h 6507156"/>
              <a:gd name="connsiteX7328" fmla="*/ 3693928 w 9124939"/>
              <a:gd name="connsiteY7328" fmla="*/ 3400102 h 6507156"/>
              <a:gd name="connsiteX7329" fmla="*/ 3707646 w 9124939"/>
              <a:gd name="connsiteY7329" fmla="*/ 3407404 h 6507156"/>
              <a:gd name="connsiteX7330" fmla="*/ 3717216 w 9124939"/>
              <a:gd name="connsiteY7330" fmla="*/ 3413438 h 6507156"/>
              <a:gd name="connsiteX7331" fmla="*/ 3713388 w 9124939"/>
              <a:gd name="connsiteY7331" fmla="*/ 3423279 h 6507156"/>
              <a:gd name="connsiteX7332" fmla="*/ 3695204 w 9124939"/>
              <a:gd name="connsiteY7332" fmla="*/ 3426455 h 6507156"/>
              <a:gd name="connsiteX7333" fmla="*/ 3683720 w 9124939"/>
              <a:gd name="connsiteY7333" fmla="*/ 3412802 h 6507156"/>
              <a:gd name="connsiteX7334" fmla="*/ 3679254 w 9124939"/>
              <a:gd name="connsiteY7334" fmla="*/ 3427725 h 6507156"/>
              <a:gd name="connsiteX7335" fmla="*/ 3668727 w 9124939"/>
              <a:gd name="connsiteY7335" fmla="*/ 3430900 h 6507156"/>
              <a:gd name="connsiteX7336" fmla="*/ 3688824 w 9124939"/>
              <a:gd name="connsiteY7336" fmla="*/ 3439154 h 6507156"/>
              <a:gd name="connsiteX7337" fmla="*/ 3676383 w 9124939"/>
              <a:gd name="connsiteY7337" fmla="*/ 3451854 h 6507156"/>
              <a:gd name="connsiteX7338" fmla="*/ 3663623 w 9124939"/>
              <a:gd name="connsiteY7338" fmla="*/ 3464871 h 6507156"/>
              <a:gd name="connsiteX7339" fmla="*/ 3679573 w 9124939"/>
              <a:gd name="connsiteY7339" fmla="*/ 3464554 h 6507156"/>
              <a:gd name="connsiteX7340" fmla="*/ 3682763 w 9124939"/>
              <a:gd name="connsiteY7340" fmla="*/ 3475031 h 6507156"/>
              <a:gd name="connsiteX7341" fmla="*/ 3671598 w 9124939"/>
              <a:gd name="connsiteY7341" fmla="*/ 3485826 h 6507156"/>
              <a:gd name="connsiteX7342" fmla="*/ 3669684 w 9124939"/>
              <a:gd name="connsiteY7342" fmla="*/ 3515036 h 6507156"/>
              <a:gd name="connsiteX7343" fmla="*/ 3655967 w 9124939"/>
              <a:gd name="connsiteY7343" fmla="*/ 3527736 h 6507156"/>
              <a:gd name="connsiteX7344" fmla="*/ 3656924 w 9124939"/>
              <a:gd name="connsiteY7344" fmla="*/ 3544881 h 6507156"/>
              <a:gd name="connsiteX7345" fmla="*/ 3679254 w 9124939"/>
              <a:gd name="connsiteY7345" fmla="*/ 3544881 h 6507156"/>
              <a:gd name="connsiteX7346" fmla="*/ 3681806 w 9124939"/>
              <a:gd name="connsiteY7346" fmla="*/ 3561391 h 6507156"/>
              <a:gd name="connsiteX7347" fmla="*/ 3674469 w 9124939"/>
              <a:gd name="connsiteY7347" fmla="*/ 3570916 h 6507156"/>
              <a:gd name="connsiteX7348" fmla="*/ 3660433 w 9124939"/>
              <a:gd name="connsiteY7348" fmla="*/ 3564884 h 6507156"/>
              <a:gd name="connsiteX7349" fmla="*/ 3654053 w 9124939"/>
              <a:gd name="connsiteY7349" fmla="*/ 3575679 h 6507156"/>
              <a:gd name="connsiteX7350" fmla="*/ 3661301 w 9124939"/>
              <a:gd name="connsiteY7350" fmla="*/ 3578384 h 6507156"/>
              <a:gd name="connsiteX7351" fmla="*/ 3661910 w 9124939"/>
              <a:gd name="connsiteY7351" fmla="*/ 3578200 h 6507156"/>
              <a:gd name="connsiteX7352" fmla="*/ 3655880 w 9124939"/>
              <a:gd name="connsiteY7352" fmla="*/ 3588672 h 6507156"/>
              <a:gd name="connsiteX7353" fmla="*/ 3676509 w 9124939"/>
              <a:gd name="connsiteY7353" fmla="*/ 3576931 h 6507156"/>
              <a:gd name="connsiteX7354" fmla="*/ 3693648 w 9124939"/>
              <a:gd name="connsiteY7354" fmla="*/ 3582960 h 6507156"/>
              <a:gd name="connsiteX7355" fmla="*/ 3702217 w 9124939"/>
              <a:gd name="connsiteY7355" fmla="*/ 3582008 h 6507156"/>
              <a:gd name="connsiteX7356" fmla="*/ 3708565 w 9124939"/>
              <a:gd name="connsiteY7356" fmla="*/ 3592480 h 6507156"/>
              <a:gd name="connsiteX7357" fmla="*/ 3709517 w 9124939"/>
              <a:gd name="connsiteY7357" fmla="*/ 3602000 h 6507156"/>
              <a:gd name="connsiteX7358" fmla="*/ 3707613 w 9124939"/>
              <a:gd name="connsiteY7358" fmla="*/ 3613424 h 6507156"/>
              <a:gd name="connsiteX7359" fmla="*/ 3694918 w 9124939"/>
              <a:gd name="connsiteY7359" fmla="*/ 3629290 h 6507156"/>
              <a:gd name="connsiteX7360" fmla="*/ 3719356 w 9124939"/>
              <a:gd name="connsiteY7360" fmla="*/ 3634685 h 6507156"/>
              <a:gd name="connsiteX7361" fmla="*/ 3726021 w 9124939"/>
              <a:gd name="connsiteY7361" fmla="*/ 3651185 h 6507156"/>
              <a:gd name="connsiteX7362" fmla="*/ 3735225 w 9124939"/>
              <a:gd name="connsiteY7362" fmla="*/ 3634367 h 6507156"/>
              <a:gd name="connsiteX7363" fmla="*/ 3750142 w 9124939"/>
              <a:gd name="connsiteY7363" fmla="*/ 3643887 h 6507156"/>
              <a:gd name="connsiteX7364" fmla="*/ 3770455 w 9124939"/>
              <a:gd name="connsiteY7364" fmla="*/ 3660388 h 6507156"/>
              <a:gd name="connsiteX7365" fmla="*/ 3780928 w 9124939"/>
              <a:gd name="connsiteY7365" fmla="*/ 3651820 h 6507156"/>
              <a:gd name="connsiteX7366" fmla="*/ 3810762 w 9124939"/>
              <a:gd name="connsiteY7366" fmla="*/ 3645156 h 6507156"/>
              <a:gd name="connsiteX7367" fmla="*/ 3812667 w 9124939"/>
              <a:gd name="connsiteY7367" fmla="*/ 3653724 h 6507156"/>
              <a:gd name="connsiteX7368" fmla="*/ 3799337 w 9124939"/>
              <a:gd name="connsiteY7368" fmla="*/ 3680379 h 6507156"/>
              <a:gd name="connsiteX7369" fmla="*/ 3792037 w 9124939"/>
              <a:gd name="connsiteY7369" fmla="*/ 3686726 h 6507156"/>
              <a:gd name="connsiteX7370" fmla="*/ 3777120 w 9124939"/>
              <a:gd name="connsiteY7370" fmla="*/ 3694976 h 6507156"/>
              <a:gd name="connsiteX7371" fmla="*/ 3781563 w 9124939"/>
              <a:gd name="connsiteY7371" fmla="*/ 3724488 h 6507156"/>
              <a:gd name="connsiteX7372" fmla="*/ 3789180 w 9124939"/>
              <a:gd name="connsiteY7372" fmla="*/ 3726709 h 6507156"/>
              <a:gd name="connsiteX7373" fmla="*/ 3801876 w 9124939"/>
              <a:gd name="connsiteY7373" fmla="*/ 3713699 h 6507156"/>
              <a:gd name="connsiteX7374" fmla="*/ 3825997 w 9124939"/>
              <a:gd name="connsiteY7374" fmla="*/ 3709256 h 6507156"/>
              <a:gd name="connsiteX7375" fmla="*/ 3852340 w 9124939"/>
              <a:gd name="connsiteY7375" fmla="*/ 3721949 h 6507156"/>
              <a:gd name="connsiteX7376" fmla="*/ 3848214 w 9124939"/>
              <a:gd name="connsiteY7376" fmla="*/ 3703862 h 6507156"/>
              <a:gd name="connsiteX7377" fmla="*/ 3861861 w 9124939"/>
              <a:gd name="connsiteY7377" fmla="*/ 3705131 h 6507156"/>
              <a:gd name="connsiteX7378" fmla="*/ 3862496 w 9124939"/>
              <a:gd name="connsiteY7378" fmla="*/ 3693390 h 6507156"/>
              <a:gd name="connsiteX7379" fmla="*/ 3899630 w 9124939"/>
              <a:gd name="connsiteY7379" fmla="*/ 3671812 h 6507156"/>
              <a:gd name="connsiteX7380" fmla="*/ 3911373 w 9124939"/>
              <a:gd name="connsiteY7380" fmla="*/ 3675937 h 6507156"/>
              <a:gd name="connsiteX7381" fmla="*/ 3908199 w 9124939"/>
              <a:gd name="connsiteY7381" fmla="*/ 3684505 h 6507156"/>
              <a:gd name="connsiteX7382" fmla="*/ 3922799 w 9124939"/>
              <a:gd name="connsiteY7382" fmla="*/ 3675937 h 6507156"/>
              <a:gd name="connsiteX7383" fmla="*/ 3925972 w 9124939"/>
              <a:gd name="connsiteY7383" fmla="*/ 3660071 h 6507156"/>
              <a:gd name="connsiteX7384" fmla="*/ 3944698 w 9124939"/>
              <a:gd name="connsiteY7384" fmla="*/ 3638810 h 6507156"/>
              <a:gd name="connsiteX7385" fmla="*/ 3975484 w 9124939"/>
              <a:gd name="connsiteY7385" fmla="*/ 3638492 h 6507156"/>
              <a:gd name="connsiteX7386" fmla="*/ 3975484 w 9124939"/>
              <a:gd name="connsiteY7386" fmla="*/ 3643887 h 6507156"/>
              <a:gd name="connsiteX7387" fmla="*/ 3953267 w 9124939"/>
              <a:gd name="connsiteY7387" fmla="*/ 3643252 h 6507156"/>
              <a:gd name="connsiteX7388" fmla="*/ 3949141 w 9124939"/>
              <a:gd name="connsiteY7388" fmla="*/ 3657532 h 6507156"/>
              <a:gd name="connsiteX7389" fmla="*/ 3939620 w 9124939"/>
              <a:gd name="connsiteY7389" fmla="*/ 3662927 h 6507156"/>
              <a:gd name="connsiteX7390" fmla="*/ 3940889 w 9124939"/>
              <a:gd name="connsiteY7390" fmla="*/ 3670225 h 6507156"/>
              <a:gd name="connsiteX7391" fmla="*/ 3948189 w 9124939"/>
              <a:gd name="connsiteY7391" fmla="*/ 3675620 h 6507156"/>
              <a:gd name="connsiteX7392" fmla="*/ 3965328 w 9124939"/>
              <a:gd name="connsiteY7392" fmla="*/ 3655628 h 6507156"/>
              <a:gd name="connsiteX7393" fmla="*/ 3984053 w 9124939"/>
              <a:gd name="connsiteY7393" fmla="*/ 3652455 h 6507156"/>
              <a:gd name="connsiteX7394" fmla="*/ 3987227 w 9124939"/>
              <a:gd name="connsiteY7394" fmla="*/ 3644839 h 6507156"/>
              <a:gd name="connsiteX7395" fmla="*/ 3993575 w 9124939"/>
              <a:gd name="connsiteY7395" fmla="*/ 3642300 h 6507156"/>
              <a:gd name="connsiteX7396" fmla="*/ 4007222 w 9124939"/>
              <a:gd name="connsiteY7396" fmla="*/ 3657215 h 6507156"/>
              <a:gd name="connsiteX7397" fmla="*/ 4020235 w 9124939"/>
              <a:gd name="connsiteY7397" fmla="*/ 3674985 h 6507156"/>
              <a:gd name="connsiteX7398" fmla="*/ 4025631 w 9124939"/>
              <a:gd name="connsiteY7398" fmla="*/ 3681331 h 6507156"/>
              <a:gd name="connsiteX7399" fmla="*/ 4035152 w 9124939"/>
              <a:gd name="connsiteY7399" fmla="*/ 3680379 h 6507156"/>
              <a:gd name="connsiteX7400" fmla="*/ 4043721 w 9124939"/>
              <a:gd name="connsiteY7400" fmla="*/ 3692755 h 6507156"/>
              <a:gd name="connsiteX7401" fmla="*/ 4046895 w 9124939"/>
              <a:gd name="connsiteY7401" fmla="*/ 3685139 h 6507156"/>
              <a:gd name="connsiteX7402" fmla="*/ 4058638 w 9124939"/>
              <a:gd name="connsiteY7402" fmla="*/ 3686409 h 6507156"/>
              <a:gd name="connsiteX7403" fmla="*/ 4062764 w 9124939"/>
              <a:gd name="connsiteY7403" fmla="*/ 3699102 h 6507156"/>
              <a:gd name="connsiteX7404" fmla="*/ 4070382 w 9124939"/>
              <a:gd name="connsiteY7404" fmla="*/ 3701958 h 6507156"/>
              <a:gd name="connsiteX7405" fmla="*/ 4063717 w 9124939"/>
              <a:gd name="connsiteY7405" fmla="*/ 3705131 h 6507156"/>
              <a:gd name="connsiteX7406" fmla="*/ 4074508 w 9124939"/>
              <a:gd name="connsiteY7406" fmla="*/ 3716555 h 6507156"/>
              <a:gd name="connsiteX7407" fmla="*/ 4070382 w 9124939"/>
              <a:gd name="connsiteY7407" fmla="*/ 3725122 h 6507156"/>
              <a:gd name="connsiteX7408" fmla="*/ 4061178 w 9124939"/>
              <a:gd name="connsiteY7408" fmla="*/ 3730517 h 6507156"/>
              <a:gd name="connsiteX7409" fmla="*/ 4090694 w 9124939"/>
              <a:gd name="connsiteY7409" fmla="*/ 3744797 h 6507156"/>
              <a:gd name="connsiteX7410" fmla="*/ 4104659 w 9124939"/>
              <a:gd name="connsiteY7410" fmla="*/ 3743845 h 6507156"/>
              <a:gd name="connsiteX7411" fmla="*/ 4114180 w 9124939"/>
              <a:gd name="connsiteY7411" fmla="*/ 3744479 h 6507156"/>
              <a:gd name="connsiteX7412" fmla="*/ 4119259 w 9124939"/>
              <a:gd name="connsiteY7412" fmla="*/ 3757172 h 6507156"/>
              <a:gd name="connsiteX7413" fmla="*/ 4127828 w 9124939"/>
              <a:gd name="connsiteY7413" fmla="*/ 3749874 h 6507156"/>
              <a:gd name="connsiteX7414" fmla="*/ 4136397 w 9124939"/>
              <a:gd name="connsiteY7414" fmla="*/ 3758442 h 6507156"/>
              <a:gd name="connsiteX7415" fmla="*/ 4141793 w 9124939"/>
              <a:gd name="connsiteY7415" fmla="*/ 3759394 h 6507156"/>
              <a:gd name="connsiteX7416" fmla="*/ 4142063 w 9124939"/>
              <a:gd name="connsiteY7416" fmla="*/ 3759335 h 6507156"/>
              <a:gd name="connsiteX7417" fmla="*/ 4146820 w 9124939"/>
              <a:gd name="connsiteY7417" fmla="*/ 3748532 h 6507156"/>
              <a:gd name="connsiteX7418" fmla="*/ 4152213 w 9124939"/>
              <a:gd name="connsiteY7418" fmla="*/ 3740907 h 6507156"/>
              <a:gd name="connsiteX7419" fmla="*/ 4144917 w 9124939"/>
              <a:gd name="connsiteY7419" fmla="*/ 3738047 h 6507156"/>
              <a:gd name="connsiteX7420" fmla="*/ 4138256 w 9124939"/>
              <a:gd name="connsiteY7420" fmla="*/ 3724385 h 6507156"/>
              <a:gd name="connsiteX7421" fmla="*/ 4146820 w 9124939"/>
              <a:gd name="connsiteY7421" fmla="*/ 3713582 h 6507156"/>
              <a:gd name="connsiteX7422" fmla="*/ 4159508 w 9124939"/>
              <a:gd name="connsiteY7422" fmla="*/ 3718030 h 6507156"/>
              <a:gd name="connsiteX7423" fmla="*/ 4169975 w 9124939"/>
              <a:gd name="connsiteY7423" fmla="*/ 3707227 h 6507156"/>
              <a:gd name="connsiteX7424" fmla="*/ 4180442 w 9124939"/>
              <a:gd name="connsiteY7424" fmla="*/ 3692612 h 6507156"/>
              <a:gd name="connsiteX7425" fmla="*/ 4235314 w 9124939"/>
              <a:gd name="connsiteY7425" fmla="*/ 3672913 h 6507156"/>
              <a:gd name="connsiteX7426" fmla="*/ 4282575 w 9124939"/>
              <a:gd name="connsiteY7426" fmla="*/ 3664016 h 6507156"/>
              <a:gd name="connsiteX7427" fmla="*/ 4307632 w 9124939"/>
              <a:gd name="connsiteY7427" fmla="*/ 3639233 h 6507156"/>
              <a:gd name="connsiteX7428" fmla="*/ 4332690 w 9124939"/>
              <a:gd name="connsiteY7428" fmla="*/ 3611908 h 6507156"/>
              <a:gd name="connsiteX7429" fmla="*/ 4366628 w 9124939"/>
              <a:gd name="connsiteY7429" fmla="*/ 3606507 h 6507156"/>
              <a:gd name="connsiteX7430" fmla="*/ 4396127 w 9124939"/>
              <a:gd name="connsiteY7430" fmla="*/ 3583948 h 6507156"/>
              <a:gd name="connsiteX7431" fmla="*/ 4432920 w 9124939"/>
              <a:gd name="connsiteY7431" fmla="*/ 3576005 h 6507156"/>
              <a:gd name="connsiteX7432" fmla="*/ 4480497 w 9124939"/>
              <a:gd name="connsiteY7432" fmla="*/ 3563931 h 6507156"/>
              <a:gd name="connsiteX7433" fmla="*/ 4524586 w 9124939"/>
              <a:gd name="connsiteY7433" fmla="*/ 3566790 h 6507156"/>
              <a:gd name="connsiteX7434" fmla="*/ 4550595 w 9124939"/>
              <a:gd name="connsiteY7434" fmla="*/ 3584583 h 6507156"/>
              <a:gd name="connsiteX7435" fmla="*/ 4556939 w 9124939"/>
              <a:gd name="connsiteY7435" fmla="*/ 3604600 h 6507156"/>
              <a:gd name="connsiteX7436" fmla="*/ 4555670 w 9124939"/>
              <a:gd name="connsiteY7436" fmla="*/ 3610002 h 6507156"/>
              <a:gd name="connsiteX7437" fmla="*/ 4550595 w 9124939"/>
              <a:gd name="connsiteY7437" fmla="*/ 3600470 h 6507156"/>
              <a:gd name="connsiteX7438" fmla="*/ 4539811 w 9124939"/>
              <a:gd name="connsiteY7438" fmla="*/ 3583948 h 6507156"/>
              <a:gd name="connsiteX7439" fmla="*/ 4531564 w 9124939"/>
              <a:gd name="connsiteY7439" fmla="*/ 3578546 h 6507156"/>
              <a:gd name="connsiteX7440" fmla="*/ 4521731 w 9124939"/>
              <a:gd name="connsiteY7440" fmla="*/ 3588078 h 6507156"/>
              <a:gd name="connsiteX7441" fmla="*/ 4524903 w 9124939"/>
              <a:gd name="connsiteY7441" fmla="*/ 3603965 h 6507156"/>
              <a:gd name="connsiteX7442" fmla="*/ 4528709 w 9124939"/>
              <a:gd name="connsiteY7442" fmla="*/ 3625888 h 6507156"/>
              <a:gd name="connsiteX7443" fmla="*/ 4551864 w 9124939"/>
              <a:gd name="connsiteY7443" fmla="*/ 3636056 h 6507156"/>
              <a:gd name="connsiteX7444" fmla="*/ 4559476 w 9124939"/>
              <a:gd name="connsiteY7444" fmla="*/ 3644635 h 6507156"/>
              <a:gd name="connsiteX7445" fmla="*/ 4580410 w 9124939"/>
              <a:gd name="connsiteY7445" fmla="*/ 3643364 h 6507156"/>
              <a:gd name="connsiteX7446" fmla="*/ 4602930 w 9124939"/>
              <a:gd name="connsiteY7446" fmla="*/ 3635738 h 6507156"/>
              <a:gd name="connsiteX7447" fmla="*/ 4639406 w 9124939"/>
              <a:gd name="connsiteY7447" fmla="*/ 3608095 h 6507156"/>
              <a:gd name="connsiteX7448" fmla="*/ 4645433 w 9124939"/>
              <a:gd name="connsiteY7448" fmla="*/ 3589032 h 6507156"/>
              <a:gd name="connsiteX7449" fmla="*/ 4649873 w 9124939"/>
              <a:gd name="connsiteY7449" fmla="*/ 3591256 h 6507156"/>
              <a:gd name="connsiteX7450" fmla="*/ 4647653 w 9124939"/>
              <a:gd name="connsiteY7450" fmla="*/ 3607778 h 6507156"/>
              <a:gd name="connsiteX7451" fmla="*/ 4631160 w 9124939"/>
              <a:gd name="connsiteY7451" fmla="*/ 3624935 h 6507156"/>
              <a:gd name="connsiteX7452" fmla="*/ 4606102 w 9124939"/>
              <a:gd name="connsiteY7452" fmla="*/ 3642093 h 6507156"/>
              <a:gd name="connsiteX7453" fmla="*/ 4594366 w 9124939"/>
              <a:gd name="connsiteY7453" fmla="*/ 3643364 h 6507156"/>
              <a:gd name="connsiteX7454" fmla="*/ 4600710 w 9124939"/>
              <a:gd name="connsiteY7454" fmla="*/ 3664016 h 6507156"/>
              <a:gd name="connsiteX7455" fmla="*/ 4609274 w 9124939"/>
              <a:gd name="connsiteY7455" fmla="*/ 3657661 h 6507156"/>
              <a:gd name="connsiteX7456" fmla="*/ 4627036 w 9124939"/>
              <a:gd name="connsiteY7456" fmla="*/ 3644952 h 6507156"/>
              <a:gd name="connsiteX7457" fmla="*/ 4641627 w 9124939"/>
              <a:gd name="connsiteY7457" fmla="*/ 3631925 h 6507156"/>
              <a:gd name="connsiteX7458" fmla="*/ 4642296 w 9124939"/>
              <a:gd name="connsiteY7458" fmla="*/ 3631952 h 6507156"/>
              <a:gd name="connsiteX7459" fmla="*/ 4654524 w 9124939"/>
              <a:gd name="connsiteY7459" fmla="*/ 3616957 h 6507156"/>
              <a:gd name="connsiteX7460" fmla="*/ 4660551 w 9124939"/>
              <a:gd name="connsiteY7460" fmla="*/ 3601082 h 6507156"/>
              <a:gd name="connsiteX7461" fmla="*/ 4679581 w 9124939"/>
              <a:gd name="connsiteY7461" fmla="*/ 3601082 h 6507156"/>
              <a:gd name="connsiteX7462" fmla="*/ 4703051 w 9124939"/>
              <a:gd name="connsiteY7462" fmla="*/ 3600764 h 6507156"/>
              <a:gd name="connsiteX7463" fmla="*/ 4700514 w 9124939"/>
              <a:gd name="connsiteY7463" fmla="*/ 3580762 h 6507156"/>
              <a:gd name="connsiteX7464" fmla="*/ 4690365 w 9124939"/>
              <a:gd name="connsiteY7464" fmla="*/ 3589334 h 6507156"/>
              <a:gd name="connsiteX7465" fmla="*/ 4679581 w 9124939"/>
              <a:gd name="connsiteY7465" fmla="*/ 3582984 h 6507156"/>
              <a:gd name="connsiteX7466" fmla="*/ 4671969 w 9124939"/>
              <a:gd name="connsiteY7466" fmla="*/ 3576634 h 6507156"/>
              <a:gd name="connsiteX7467" fmla="*/ 4656427 w 9124939"/>
              <a:gd name="connsiteY7467" fmla="*/ 3590287 h 6507156"/>
              <a:gd name="connsiteX7468" fmla="*/ 4650084 w 9124939"/>
              <a:gd name="connsiteY7468" fmla="*/ 3584572 h 6507156"/>
              <a:gd name="connsiteX7469" fmla="*/ 4660234 w 9124939"/>
              <a:gd name="connsiteY7469" fmla="*/ 3572824 h 6507156"/>
              <a:gd name="connsiteX7470" fmla="*/ 4661185 w 9124939"/>
              <a:gd name="connsiteY7470" fmla="*/ 3556949 h 6507156"/>
              <a:gd name="connsiteX7471" fmla="*/ 4661185 w 9124939"/>
              <a:gd name="connsiteY7471" fmla="*/ 3549329 h 6507156"/>
              <a:gd name="connsiteX7472" fmla="*/ 4669749 w 9124939"/>
              <a:gd name="connsiteY7472" fmla="*/ 3542979 h 6507156"/>
              <a:gd name="connsiteX7473" fmla="*/ 4680532 w 9124939"/>
              <a:gd name="connsiteY7473" fmla="*/ 3548377 h 6507156"/>
              <a:gd name="connsiteX7474" fmla="*/ 4705589 w 9124939"/>
              <a:gd name="connsiteY7474" fmla="*/ 3542662 h 6507156"/>
              <a:gd name="connsiteX7475" fmla="*/ 4728742 w 9124939"/>
              <a:gd name="connsiteY7475" fmla="*/ 3525834 h 6507156"/>
              <a:gd name="connsiteX7476" fmla="*/ 4748724 w 9124939"/>
              <a:gd name="connsiteY7476" fmla="*/ 3500117 h 6507156"/>
              <a:gd name="connsiteX7477" fmla="*/ 4761093 w 9124939"/>
              <a:gd name="connsiteY7477" fmla="*/ 3468366 h 6507156"/>
              <a:gd name="connsiteX7478" fmla="*/ 4763948 w 9124939"/>
              <a:gd name="connsiteY7478" fmla="*/ 3437886 h 6507156"/>
              <a:gd name="connsiteX7479" fmla="*/ 4762679 w 9124939"/>
              <a:gd name="connsiteY7479" fmla="*/ 3421059 h 6507156"/>
              <a:gd name="connsiteX7480" fmla="*/ 4772194 w 9124939"/>
              <a:gd name="connsiteY7480" fmla="*/ 3437886 h 6507156"/>
              <a:gd name="connsiteX7481" fmla="*/ 4768388 w 9124939"/>
              <a:gd name="connsiteY7481" fmla="*/ 3461064 h 6507156"/>
              <a:gd name="connsiteX7482" fmla="*/ 4762996 w 9124939"/>
              <a:gd name="connsiteY7482" fmla="*/ 3490592 h 6507156"/>
              <a:gd name="connsiteX7483" fmla="*/ 4747455 w 9124939"/>
              <a:gd name="connsiteY7483" fmla="*/ 3516309 h 6507156"/>
              <a:gd name="connsiteX7484" fmla="*/ 4724619 w 9124939"/>
              <a:gd name="connsiteY7484" fmla="*/ 3539487 h 6507156"/>
              <a:gd name="connsiteX7485" fmla="*/ 4739526 w 9124939"/>
              <a:gd name="connsiteY7485" fmla="*/ 3548694 h 6507156"/>
              <a:gd name="connsiteX7486" fmla="*/ 4749041 w 9124939"/>
              <a:gd name="connsiteY7486" fmla="*/ 3546472 h 6507156"/>
              <a:gd name="connsiteX7487" fmla="*/ 4760776 w 9124939"/>
              <a:gd name="connsiteY7487" fmla="*/ 3554727 h 6507156"/>
              <a:gd name="connsiteX7488" fmla="*/ 4768071 w 9124939"/>
              <a:gd name="connsiteY7488" fmla="*/ 3555679 h 6507156"/>
              <a:gd name="connsiteX7489" fmla="*/ 4779806 w 9124939"/>
              <a:gd name="connsiteY7489" fmla="*/ 3545202 h 6507156"/>
              <a:gd name="connsiteX7490" fmla="*/ 4779489 w 9124939"/>
              <a:gd name="connsiteY7490" fmla="*/ 3502022 h 6507156"/>
              <a:gd name="connsiteX7491" fmla="*/ 4798202 w 9124939"/>
              <a:gd name="connsiteY7491" fmla="*/ 3496624 h 6507156"/>
              <a:gd name="connsiteX7492" fmla="*/ 4798680 w 9124939"/>
              <a:gd name="connsiteY7492" fmla="*/ 3496370 h 6507156"/>
              <a:gd name="connsiteX7493" fmla="*/ 4781535 w 9124939"/>
              <a:gd name="connsiteY7493" fmla="*/ 3479591 h 6507156"/>
              <a:gd name="connsiteX7494" fmla="*/ 4789790 w 9124939"/>
              <a:gd name="connsiteY7494" fmla="*/ 3448250 h 6507156"/>
              <a:gd name="connsiteX7495" fmla="*/ 4787567 w 9124939"/>
              <a:gd name="connsiteY7495" fmla="*/ 3425779 h 6507156"/>
              <a:gd name="connsiteX7496" fmla="*/ 4771375 w 9124939"/>
              <a:gd name="connsiteY7496" fmla="*/ 3402033 h 6507156"/>
              <a:gd name="connsiteX7497" fmla="*/ 4768835 w 9124939"/>
              <a:gd name="connsiteY7497" fmla="*/ 3351378 h 6507156"/>
              <a:gd name="connsiteX7498" fmla="*/ 4767900 w 9124939"/>
              <a:gd name="connsiteY7498" fmla="*/ 3351394 h 6507156"/>
              <a:gd name="connsiteX7499" fmla="*/ 4749469 w 9124939"/>
              <a:gd name="connsiteY7499" fmla="*/ 3311932 h 6507156"/>
              <a:gd name="connsiteX7500" fmla="*/ 4748198 w 9124939"/>
              <a:gd name="connsiteY7500" fmla="*/ 3266422 h 6507156"/>
              <a:gd name="connsiteX7501" fmla="*/ 4762498 w 9124939"/>
              <a:gd name="connsiteY7501" fmla="*/ 3232371 h 6507156"/>
              <a:gd name="connsiteX7502" fmla="*/ 4790462 w 9124939"/>
              <a:gd name="connsiteY7502" fmla="*/ 3188774 h 6507156"/>
              <a:gd name="connsiteX7503" fmla="*/ 4791416 w 9124939"/>
              <a:gd name="connsiteY7503" fmla="*/ 3147722 h 6507156"/>
              <a:gd name="connsiteX7504" fmla="*/ 4802856 w 9124939"/>
              <a:gd name="connsiteY7504" fmla="*/ 3125446 h 6507156"/>
              <a:gd name="connsiteX7505" fmla="*/ 4839400 w 9124939"/>
              <a:gd name="connsiteY7505" fmla="*/ 3091396 h 6507156"/>
              <a:gd name="connsiteX7506" fmla="*/ 4864823 w 9124939"/>
              <a:gd name="connsiteY7506" fmla="*/ 3090759 h 6507156"/>
              <a:gd name="connsiteX7507" fmla="*/ 4890563 w 9124939"/>
              <a:gd name="connsiteY7507" fmla="*/ 3079303 h 6507156"/>
              <a:gd name="connsiteX7508" fmla="*/ 4903910 w 9124939"/>
              <a:gd name="connsiteY7508" fmla="*/ 3069120 h 6507156"/>
              <a:gd name="connsiteX7509" fmla="*/ 4909312 w 9124939"/>
              <a:gd name="connsiteY7509" fmla="*/ 3074529 h 6507156"/>
              <a:gd name="connsiteX7510" fmla="*/ 4910583 w 9124939"/>
              <a:gd name="connsiteY7510" fmla="*/ 3094896 h 6507156"/>
              <a:gd name="connsiteX7511" fmla="*/ 4920117 w 9124939"/>
              <a:gd name="connsiteY7511" fmla="*/ 3107307 h 6507156"/>
              <a:gd name="connsiteX7512" fmla="*/ 4953483 w 9124939"/>
              <a:gd name="connsiteY7512" fmla="*/ 3135629 h 6507156"/>
              <a:gd name="connsiteX7513" fmla="*/ 4948081 w 9124939"/>
              <a:gd name="connsiteY7513" fmla="*/ 3160133 h 6507156"/>
              <a:gd name="connsiteX7514" fmla="*/ 4957615 w 9124939"/>
              <a:gd name="connsiteY7514" fmla="*/ 3166179 h 6507156"/>
              <a:gd name="connsiteX7515" fmla="*/ 4954437 w 9124939"/>
              <a:gd name="connsiteY7515" fmla="*/ 3145177 h 6507156"/>
              <a:gd name="connsiteX7516" fmla="*/ 4956661 w 9124939"/>
              <a:gd name="connsiteY7516" fmla="*/ 3139767 h 6507156"/>
              <a:gd name="connsiteX7517" fmla="*/ 4966195 w 9124939"/>
              <a:gd name="connsiteY7517" fmla="*/ 3152178 h 6507156"/>
              <a:gd name="connsiteX7518" fmla="*/ 4968419 w 9124939"/>
              <a:gd name="connsiteY7518" fmla="*/ 3160770 h 6507156"/>
              <a:gd name="connsiteX7519" fmla="*/ 4971597 w 9124939"/>
              <a:gd name="connsiteY7519" fmla="*/ 3171271 h 6507156"/>
              <a:gd name="connsiteX7520" fmla="*/ 4976046 w 9124939"/>
              <a:gd name="connsiteY7520" fmla="*/ 3179545 h 6507156"/>
              <a:gd name="connsiteX7521" fmla="*/ 4985579 w 9124939"/>
              <a:gd name="connsiteY7521" fmla="*/ 3193229 h 6507156"/>
              <a:gd name="connsiteX7522" fmla="*/ 5016404 w 9124939"/>
              <a:gd name="connsiteY7522" fmla="*/ 3204685 h 6507156"/>
              <a:gd name="connsiteX7523" fmla="*/ 5042779 w 9124939"/>
              <a:gd name="connsiteY7523" fmla="*/ 3197048 h 6507156"/>
              <a:gd name="connsiteX7524" fmla="*/ 5051042 w 9124939"/>
              <a:gd name="connsiteY7524" fmla="*/ 3198002 h 6507156"/>
              <a:gd name="connsiteX7525" fmla="*/ 5054220 w 9124939"/>
              <a:gd name="connsiteY7525" fmla="*/ 3184000 h 6507156"/>
              <a:gd name="connsiteX7526" fmla="*/ 5076464 w 9124939"/>
              <a:gd name="connsiteY7526" fmla="*/ 3166179 h 6507156"/>
              <a:gd name="connsiteX7527" fmla="*/ 5079642 w 9124939"/>
              <a:gd name="connsiteY7527" fmla="*/ 3138812 h 6507156"/>
              <a:gd name="connsiteX7528" fmla="*/ 5075193 w 9124939"/>
              <a:gd name="connsiteY7528" fmla="*/ 3038570 h 6507156"/>
              <a:gd name="connsiteX7529" fmla="*/ 5076311 w 9124939"/>
              <a:gd name="connsiteY7529" fmla="*/ 3037902 h 6507156"/>
              <a:gd name="connsiteX7530" fmla="*/ 5085383 w 9124939"/>
              <a:gd name="connsiteY7530" fmla="*/ 2996954 h 6507156"/>
              <a:gd name="connsiteX7531" fmla="*/ 5093638 w 9124939"/>
              <a:gd name="connsiteY7531" fmla="*/ 2983316 h 6507156"/>
              <a:gd name="connsiteX7532" fmla="*/ 5099035 w 9124939"/>
              <a:gd name="connsiteY7532" fmla="*/ 2963331 h 6507156"/>
              <a:gd name="connsiteX7533" fmla="*/ 5091415 w 9124939"/>
              <a:gd name="connsiteY7533" fmla="*/ 2951911 h 6507156"/>
              <a:gd name="connsiteX7534" fmla="*/ 5072365 w 9124939"/>
              <a:gd name="connsiteY7534" fmla="*/ 2963331 h 6507156"/>
              <a:gd name="connsiteX7535" fmla="*/ 5067285 w 9124939"/>
              <a:gd name="connsiteY7535" fmla="*/ 2976021 h 6507156"/>
              <a:gd name="connsiteX7536" fmla="*/ 5057760 w 9124939"/>
              <a:gd name="connsiteY7536" fmla="*/ 2980462 h 6507156"/>
              <a:gd name="connsiteX7537" fmla="*/ 5034265 w 9124939"/>
              <a:gd name="connsiteY7537" fmla="*/ 2956351 h 6507156"/>
              <a:gd name="connsiteX7538" fmla="*/ 5021883 w 9124939"/>
              <a:gd name="connsiteY7538" fmla="*/ 2964281 h 6507156"/>
              <a:gd name="connsiteX7539" fmla="*/ 5015533 w 9124939"/>
              <a:gd name="connsiteY7539" fmla="*/ 2961110 h 6507156"/>
              <a:gd name="connsiteX7540" fmla="*/ 5013310 w 9124939"/>
              <a:gd name="connsiteY7540" fmla="*/ 2957937 h 6507156"/>
              <a:gd name="connsiteX7541" fmla="*/ 5010770 w 9124939"/>
              <a:gd name="connsiteY7541" fmla="*/ 2930658 h 6507156"/>
              <a:gd name="connsiteX7542" fmla="*/ 4993943 w 9124939"/>
              <a:gd name="connsiteY7542" fmla="*/ 2914799 h 6507156"/>
              <a:gd name="connsiteX7543" fmla="*/ 4992355 w 9124939"/>
              <a:gd name="connsiteY7543" fmla="*/ 2907186 h 6507156"/>
              <a:gd name="connsiteX7544" fmla="*/ 5006325 w 9124939"/>
              <a:gd name="connsiteY7544" fmla="*/ 2896718 h 6507156"/>
              <a:gd name="connsiteX7545" fmla="*/ 5026328 w 9124939"/>
              <a:gd name="connsiteY7545" fmla="*/ 2890376 h 6507156"/>
              <a:gd name="connsiteX7546" fmla="*/ 5024105 w 9124939"/>
              <a:gd name="connsiteY7546" fmla="*/ 2885935 h 6507156"/>
              <a:gd name="connsiteX7547" fmla="*/ 5001880 w 9124939"/>
              <a:gd name="connsiteY7547" fmla="*/ 2878953 h 6507156"/>
              <a:gd name="connsiteX7548" fmla="*/ 4995213 w 9124939"/>
              <a:gd name="connsiteY7548" fmla="*/ 2870386 h 6507156"/>
              <a:gd name="connsiteX7549" fmla="*/ 4996165 w 9124939"/>
              <a:gd name="connsiteY7549" fmla="*/ 2848500 h 6507156"/>
              <a:gd name="connsiteX7550" fmla="*/ 5005690 w 9124939"/>
              <a:gd name="connsiteY7550" fmla="*/ 2841838 h 6507156"/>
              <a:gd name="connsiteX7551" fmla="*/ 4989498 w 9124939"/>
              <a:gd name="connsiteY7551" fmla="*/ 2829467 h 6507156"/>
              <a:gd name="connsiteX7552" fmla="*/ 4992673 w 9124939"/>
              <a:gd name="connsiteY7552" fmla="*/ 2810432 h 6507156"/>
              <a:gd name="connsiteX7553" fmla="*/ 5029503 w 9124939"/>
              <a:gd name="connsiteY7553" fmla="*/ 2792352 h 6507156"/>
              <a:gd name="connsiteX7554" fmla="*/ 5047600 w 9124939"/>
              <a:gd name="connsiteY7554" fmla="*/ 2785689 h 6507156"/>
              <a:gd name="connsiteX7555" fmla="*/ 5048235 w 9124939"/>
              <a:gd name="connsiteY7555" fmla="*/ 2770146 h 6507156"/>
              <a:gd name="connsiteX7556" fmla="*/ 5068555 w 9124939"/>
              <a:gd name="connsiteY7556" fmla="*/ 2766657 h 6507156"/>
              <a:gd name="connsiteX7557" fmla="*/ 5082208 w 9124939"/>
              <a:gd name="connsiteY7557" fmla="*/ 2758093 h 6507156"/>
              <a:gd name="connsiteX7558" fmla="*/ 5112688 w 9124939"/>
              <a:gd name="connsiteY7558" fmla="*/ 2757775 h 6507156"/>
              <a:gd name="connsiteX7559" fmla="*/ 5125388 w 9124939"/>
              <a:gd name="connsiteY7559" fmla="*/ 2743817 h 6507156"/>
              <a:gd name="connsiteX7560" fmla="*/ 5137135 w 9124939"/>
              <a:gd name="connsiteY7560" fmla="*/ 2751431 h 6507156"/>
              <a:gd name="connsiteX7561" fmla="*/ 5145708 w 9124939"/>
              <a:gd name="connsiteY7561" fmla="*/ 2748260 h 6507156"/>
              <a:gd name="connsiteX7562" fmla="*/ 5187935 w 9124939"/>
              <a:gd name="connsiteY7562" fmla="*/ 2745721 h 6507156"/>
              <a:gd name="connsiteX7563" fmla="*/ 5178093 w 9124939"/>
              <a:gd name="connsiteY7563" fmla="*/ 2735255 h 6507156"/>
              <a:gd name="connsiteX7564" fmla="*/ 5184443 w 9124939"/>
              <a:gd name="connsiteY7564" fmla="*/ 2727639 h 6507156"/>
              <a:gd name="connsiteX7565" fmla="*/ 5193968 w 9124939"/>
              <a:gd name="connsiteY7565" fmla="*/ 2732081 h 6507156"/>
              <a:gd name="connsiteX7566" fmla="*/ 5200318 w 9124939"/>
              <a:gd name="connsiteY7566" fmla="*/ 2726687 h 6507156"/>
              <a:gd name="connsiteX7567" fmla="*/ 5215241 w 9124939"/>
              <a:gd name="connsiteY7567" fmla="*/ 2732717 h 6507156"/>
              <a:gd name="connsiteX7568" fmla="*/ 5231116 w 9124939"/>
              <a:gd name="connsiteY7568" fmla="*/ 2724149 h 6507156"/>
              <a:gd name="connsiteX7569" fmla="*/ 5266358 w 9124939"/>
              <a:gd name="connsiteY7569" fmla="*/ 2737474 h 6507156"/>
              <a:gd name="connsiteX7570" fmla="*/ 5292393 w 9124939"/>
              <a:gd name="connsiteY7570" fmla="*/ 2740328 h 6507156"/>
              <a:gd name="connsiteX7571" fmla="*/ 5327636 w 9124939"/>
              <a:gd name="connsiteY7571" fmla="*/ 2763485 h 6507156"/>
              <a:gd name="connsiteX7572" fmla="*/ 5375261 w 9124939"/>
              <a:gd name="connsiteY7572" fmla="*/ 2760947 h 6507156"/>
              <a:gd name="connsiteX7573" fmla="*/ 5392088 w 9124939"/>
              <a:gd name="connsiteY7573" fmla="*/ 2767927 h 6507156"/>
              <a:gd name="connsiteX7574" fmla="*/ 5398121 w 9124939"/>
              <a:gd name="connsiteY7574" fmla="*/ 2766657 h 6507156"/>
              <a:gd name="connsiteX7575" fmla="*/ 5413313 w 9124939"/>
              <a:gd name="connsiteY7575" fmla="*/ 2763087 h 6507156"/>
              <a:gd name="connsiteX7576" fmla="*/ 5413051 w 9124939"/>
              <a:gd name="connsiteY7576" fmla="*/ 2762761 h 6507156"/>
              <a:gd name="connsiteX7577" fmla="*/ 5424483 w 9124939"/>
              <a:gd name="connsiteY7577" fmla="*/ 2746571 h 6507156"/>
              <a:gd name="connsiteX7578" fmla="*/ 5434009 w 9124939"/>
              <a:gd name="connsiteY7578" fmla="*/ 2735143 h 6507156"/>
              <a:gd name="connsiteX7579" fmla="*/ 5420989 w 9124939"/>
              <a:gd name="connsiteY7579" fmla="*/ 2705304 h 6507156"/>
              <a:gd name="connsiteX7580" fmla="*/ 5432739 w 9124939"/>
              <a:gd name="connsiteY7580" fmla="*/ 2698003 h 6507156"/>
              <a:gd name="connsiteX7581" fmla="*/ 5452745 w 9124939"/>
              <a:gd name="connsiteY7581" fmla="*/ 2717684 h 6507156"/>
              <a:gd name="connsiteX7582" fmla="*/ 5464494 w 9124939"/>
              <a:gd name="connsiteY7582" fmla="*/ 2699590 h 6507156"/>
              <a:gd name="connsiteX7583" fmla="*/ 5479419 w 9124939"/>
              <a:gd name="connsiteY7583" fmla="*/ 2691019 h 6507156"/>
              <a:gd name="connsiteX7584" fmla="*/ 5497520 w 9124939"/>
              <a:gd name="connsiteY7584" fmla="*/ 2699590 h 6507156"/>
              <a:gd name="connsiteX7585" fmla="*/ 5528640 w 9124939"/>
              <a:gd name="connsiteY7585" fmla="*/ 2657054 h 6507156"/>
              <a:gd name="connsiteX7586" fmla="*/ 5541342 w 9124939"/>
              <a:gd name="connsiteY7586" fmla="*/ 2664355 h 6507156"/>
              <a:gd name="connsiteX7587" fmla="*/ 5582624 w 9124939"/>
              <a:gd name="connsiteY7587" fmla="*/ 2664990 h 6507156"/>
              <a:gd name="connsiteX7588" fmla="*/ 5627399 w 9124939"/>
              <a:gd name="connsiteY7588" fmla="*/ 2668799 h 6507156"/>
              <a:gd name="connsiteX7589" fmla="*/ 5640102 w 9124939"/>
              <a:gd name="connsiteY7589" fmla="*/ 2666895 h 6507156"/>
              <a:gd name="connsiteX7590" fmla="*/ 5639784 w 9124939"/>
              <a:gd name="connsiteY7590" fmla="*/ 2663720 h 6507156"/>
              <a:gd name="connsiteX7591" fmla="*/ 5636609 w 9124939"/>
              <a:gd name="connsiteY7591" fmla="*/ 2658323 h 6507156"/>
              <a:gd name="connsiteX7592" fmla="*/ 5644865 w 9124939"/>
              <a:gd name="connsiteY7592" fmla="*/ 2652927 h 6507156"/>
              <a:gd name="connsiteX7593" fmla="*/ 5646135 w 9124939"/>
              <a:gd name="connsiteY7593" fmla="*/ 2649752 h 6507156"/>
              <a:gd name="connsiteX7594" fmla="*/ 5607711 w 9124939"/>
              <a:gd name="connsiteY7594" fmla="*/ 2642769 h 6507156"/>
              <a:gd name="connsiteX7595" fmla="*/ 5619461 w 9124939"/>
              <a:gd name="connsiteY7595" fmla="*/ 2636420 h 6507156"/>
              <a:gd name="connsiteX7596" fmla="*/ 5610887 w 9124939"/>
              <a:gd name="connsiteY7596" fmla="*/ 2625628 h 6507156"/>
              <a:gd name="connsiteX7597" fmla="*/ 5565476 w 9124939"/>
              <a:gd name="connsiteY7597" fmla="*/ 2615787 h 6507156"/>
              <a:gd name="connsiteX7598" fmla="*/ 5538802 w 9124939"/>
              <a:gd name="connsiteY7598" fmla="*/ 2625310 h 6507156"/>
              <a:gd name="connsiteX7599" fmla="*/ 5530228 w 9124939"/>
              <a:gd name="connsiteY7599" fmla="*/ 2625310 h 6507156"/>
              <a:gd name="connsiteX7600" fmla="*/ 5495297 w 9124939"/>
              <a:gd name="connsiteY7600" fmla="*/ 2586900 h 6507156"/>
              <a:gd name="connsiteX7601" fmla="*/ 5481642 w 9124939"/>
              <a:gd name="connsiteY7601" fmla="*/ 2590075 h 6507156"/>
              <a:gd name="connsiteX7602" fmla="*/ 5467670 w 9124939"/>
              <a:gd name="connsiteY7602" fmla="*/ 2576423 h 6507156"/>
              <a:gd name="connsiteX7603" fmla="*/ 5473703 w 9124939"/>
              <a:gd name="connsiteY7603" fmla="*/ 2563725 h 6507156"/>
              <a:gd name="connsiteX7604" fmla="*/ 5463224 w 9124939"/>
              <a:gd name="connsiteY7604" fmla="*/ 2561821 h 6507156"/>
              <a:gd name="connsiteX7605" fmla="*/ 5469575 w 9124939"/>
              <a:gd name="connsiteY7605" fmla="*/ 2553252 h 6507156"/>
              <a:gd name="connsiteX7606" fmla="*/ 5490534 w 9124939"/>
              <a:gd name="connsiteY7606" fmla="*/ 2569759 h 6507156"/>
              <a:gd name="connsiteX7607" fmla="*/ 5497202 w 9124939"/>
              <a:gd name="connsiteY7607" fmla="*/ 2565630 h 6507156"/>
              <a:gd name="connsiteX7608" fmla="*/ 5485135 w 9124939"/>
              <a:gd name="connsiteY7608" fmla="*/ 2532933 h 6507156"/>
              <a:gd name="connsiteX7609" fmla="*/ 5495615 w 9124939"/>
              <a:gd name="connsiteY7609" fmla="*/ 2512938 h 6507156"/>
              <a:gd name="connsiteX7610" fmla="*/ 5491486 w 9124939"/>
              <a:gd name="connsiteY7610" fmla="*/ 2510081 h 6507156"/>
              <a:gd name="connsiteX7611" fmla="*/ 5474338 w 9124939"/>
              <a:gd name="connsiteY7611" fmla="*/ 2530397 h 6507156"/>
              <a:gd name="connsiteX7612" fmla="*/ 5453380 w 9124939"/>
              <a:gd name="connsiteY7612" fmla="*/ 2534523 h 6507156"/>
              <a:gd name="connsiteX7613" fmla="*/ 5442901 w 9124939"/>
              <a:gd name="connsiteY7613" fmla="*/ 2548169 h 6507156"/>
              <a:gd name="connsiteX7614" fmla="*/ 5420989 w 9124939"/>
              <a:gd name="connsiteY7614" fmla="*/ 2554520 h 6507156"/>
              <a:gd name="connsiteX7615" fmla="*/ 5403524 w 9124939"/>
              <a:gd name="connsiteY7615" fmla="*/ 2541185 h 6507156"/>
              <a:gd name="connsiteX7616" fmla="*/ 5391416 w 9124939"/>
              <a:gd name="connsiteY7616" fmla="*/ 2542121 h 6507156"/>
              <a:gd name="connsiteX7617" fmla="*/ 5380427 w 9124939"/>
              <a:gd name="connsiteY7617" fmla="*/ 2553707 h 6507156"/>
              <a:gd name="connsiteX7618" fmla="*/ 5354694 w 9124939"/>
              <a:gd name="connsiteY7618" fmla="*/ 2554977 h 6507156"/>
              <a:gd name="connsiteX7619" fmla="*/ 5341986 w 9124939"/>
              <a:gd name="connsiteY7619" fmla="*/ 2550851 h 6507156"/>
              <a:gd name="connsiteX7620" fmla="*/ 5311487 w 9124939"/>
              <a:gd name="connsiteY7620" fmla="*/ 2555297 h 6507156"/>
              <a:gd name="connsiteX7621" fmla="*/ 5291472 w 9124939"/>
              <a:gd name="connsiteY7621" fmla="*/ 2567360 h 6507156"/>
              <a:gd name="connsiteX7622" fmla="*/ 5269233 w 9124939"/>
              <a:gd name="connsiteY7622" fmla="*/ 2562913 h 6507156"/>
              <a:gd name="connsiteX7623" fmla="*/ 5261926 w 9124939"/>
              <a:gd name="connsiteY7623" fmla="*/ 2575610 h 6507156"/>
              <a:gd name="connsiteX7624" fmla="*/ 5234603 w 9124939"/>
              <a:gd name="connsiteY7624" fmla="*/ 2581323 h 6507156"/>
              <a:gd name="connsiteX7625" fmla="*/ 5229838 w 9124939"/>
              <a:gd name="connsiteY7625" fmla="*/ 2554977 h 6507156"/>
              <a:gd name="connsiteX7626" fmla="*/ 5223484 w 9124939"/>
              <a:gd name="connsiteY7626" fmla="*/ 2562280 h 6507156"/>
              <a:gd name="connsiteX7627" fmla="*/ 5229203 w 9124939"/>
              <a:gd name="connsiteY7627" fmla="*/ 2582592 h 6507156"/>
              <a:gd name="connsiteX7628" fmla="*/ 5216495 w 9124939"/>
              <a:gd name="connsiteY7628" fmla="*/ 2579100 h 6507156"/>
              <a:gd name="connsiteX7629" fmla="*/ 5204740 w 9124939"/>
              <a:gd name="connsiteY7629" fmla="*/ 2590843 h 6507156"/>
              <a:gd name="connsiteX7630" fmla="*/ 5194256 w 9124939"/>
              <a:gd name="connsiteY7630" fmla="*/ 2581639 h 6507156"/>
              <a:gd name="connsiteX7631" fmla="*/ 5185042 w 9124939"/>
              <a:gd name="connsiteY7631" fmla="*/ 2593382 h 6507156"/>
              <a:gd name="connsiteX7632" fmla="*/ 5165663 w 9124939"/>
              <a:gd name="connsiteY7632" fmla="*/ 2601950 h 6507156"/>
              <a:gd name="connsiteX7633" fmla="*/ 5151366 w 9124939"/>
              <a:gd name="connsiteY7633" fmla="*/ 2616864 h 6507156"/>
              <a:gd name="connsiteX7634" fmla="*/ 5126903 w 9124939"/>
              <a:gd name="connsiteY7634" fmla="*/ 2615912 h 6507156"/>
              <a:gd name="connsiteX7635" fmla="*/ 5099264 w 9124939"/>
              <a:gd name="connsiteY7635" fmla="*/ 2626703 h 6507156"/>
              <a:gd name="connsiteX7636" fmla="*/ 5091003 w 9124939"/>
              <a:gd name="connsiteY7636" fmla="*/ 2648917 h 6507156"/>
              <a:gd name="connsiteX7637" fmla="*/ 5062411 w 9124939"/>
              <a:gd name="connsiteY7637" fmla="*/ 2641935 h 6507156"/>
              <a:gd name="connsiteX7638" fmla="*/ 5034135 w 9124939"/>
              <a:gd name="connsiteY7638" fmla="*/ 2660977 h 6507156"/>
              <a:gd name="connsiteX7639" fmla="*/ 5015073 w 9124939"/>
              <a:gd name="connsiteY7639" fmla="*/ 2648599 h 6507156"/>
              <a:gd name="connsiteX7640" fmla="*/ 5007449 w 9124939"/>
              <a:gd name="connsiteY7640" fmla="*/ 2654947 h 6507156"/>
              <a:gd name="connsiteX7641" fmla="*/ 5002365 w 9124939"/>
              <a:gd name="connsiteY7641" fmla="*/ 2673038 h 6507156"/>
              <a:gd name="connsiteX7642" fmla="*/ 4987434 w 9124939"/>
              <a:gd name="connsiteY7642" fmla="*/ 2666691 h 6507156"/>
              <a:gd name="connsiteX7643" fmla="*/ 4997918 w 9124939"/>
              <a:gd name="connsiteY7643" fmla="*/ 2661295 h 6507156"/>
              <a:gd name="connsiteX7644" fmla="*/ 5001095 w 9124939"/>
              <a:gd name="connsiteY7644" fmla="*/ 2651773 h 6507156"/>
              <a:gd name="connsiteX7645" fmla="*/ 4990611 w 9124939"/>
              <a:gd name="connsiteY7645" fmla="*/ 2641616 h 6507156"/>
              <a:gd name="connsiteX7646" fmla="*/ 4966465 w 9124939"/>
              <a:gd name="connsiteY7646" fmla="*/ 2674308 h 6507156"/>
              <a:gd name="connsiteX7647" fmla="*/ 4960111 w 9124939"/>
              <a:gd name="connsiteY7647" fmla="*/ 2686050 h 6507156"/>
              <a:gd name="connsiteX7648" fmla="*/ 4938826 w 9124939"/>
              <a:gd name="connsiteY7648" fmla="*/ 2686050 h 6507156"/>
              <a:gd name="connsiteX7649" fmla="*/ 4948357 w 9124939"/>
              <a:gd name="connsiteY7649" fmla="*/ 2673356 h 6507156"/>
              <a:gd name="connsiteX7650" fmla="*/ 4961065 w 9124939"/>
              <a:gd name="connsiteY7650" fmla="*/ 2672403 h 6507156"/>
              <a:gd name="connsiteX7651" fmla="*/ 4959794 w 9124939"/>
              <a:gd name="connsiteY7651" fmla="*/ 2662564 h 6507156"/>
              <a:gd name="connsiteX7652" fmla="*/ 4952169 w 9124939"/>
              <a:gd name="connsiteY7652" fmla="*/ 2654629 h 6507156"/>
              <a:gd name="connsiteX7653" fmla="*/ 4939461 w 9124939"/>
              <a:gd name="connsiteY7653" fmla="*/ 2660977 h 6507156"/>
              <a:gd name="connsiteX7654" fmla="*/ 4923894 w 9124939"/>
              <a:gd name="connsiteY7654" fmla="*/ 2660026 h 6507156"/>
              <a:gd name="connsiteX7655" fmla="*/ 4913410 w 9124939"/>
              <a:gd name="connsiteY7655" fmla="*/ 2652726 h 6507156"/>
              <a:gd name="connsiteX7656" fmla="*/ 4908644 w 9124939"/>
              <a:gd name="connsiteY7656" fmla="*/ 2642252 h 6507156"/>
              <a:gd name="connsiteX7657" fmla="*/ 4918175 w 9124939"/>
              <a:gd name="connsiteY7657" fmla="*/ 2625115 h 6507156"/>
              <a:gd name="connsiteX7658" fmla="*/ 4929930 w 9124939"/>
              <a:gd name="connsiteY7658" fmla="*/ 2620039 h 6507156"/>
              <a:gd name="connsiteX7659" fmla="*/ 4939143 w 9124939"/>
              <a:gd name="connsiteY7659" fmla="*/ 2605123 h 6507156"/>
              <a:gd name="connsiteX7660" fmla="*/ 4949945 w 9124939"/>
              <a:gd name="connsiteY7660" fmla="*/ 2591160 h 6507156"/>
              <a:gd name="connsiteX7661" fmla="*/ 4952804 w 9124939"/>
              <a:gd name="connsiteY7661" fmla="*/ 2578467 h 6507156"/>
              <a:gd name="connsiteX7662" fmla="*/ 4934060 w 9124939"/>
              <a:gd name="connsiteY7662" fmla="*/ 2589256 h 6507156"/>
              <a:gd name="connsiteX7663" fmla="*/ 4911504 w 9124939"/>
              <a:gd name="connsiteY7663" fmla="*/ 2600046 h 6507156"/>
              <a:gd name="connsiteX7664" fmla="*/ 4896889 w 9124939"/>
              <a:gd name="connsiteY7664" fmla="*/ 2593699 h 6507156"/>
              <a:gd name="connsiteX7665" fmla="*/ 4900066 w 9124939"/>
              <a:gd name="connsiteY7665" fmla="*/ 2580053 h 6507156"/>
              <a:gd name="connsiteX7666" fmla="*/ 4854318 w 9124939"/>
              <a:gd name="connsiteY7666" fmla="*/ 2563547 h 6507156"/>
              <a:gd name="connsiteX7667" fmla="*/ 4824136 w 9124939"/>
              <a:gd name="connsiteY7667" fmla="*/ 2534352 h 6507156"/>
              <a:gd name="connsiteX7668" fmla="*/ 4790460 w 9124939"/>
              <a:gd name="connsiteY7668" fmla="*/ 2536889 h 6507156"/>
              <a:gd name="connsiteX7669" fmla="*/ 4780612 w 9124939"/>
              <a:gd name="connsiteY7669" fmla="*/ 2523248 h 6507156"/>
              <a:gd name="connsiteX7670" fmla="*/ 4793319 w 9124939"/>
              <a:gd name="connsiteY7670" fmla="*/ 2511506 h 6507156"/>
              <a:gd name="connsiteX7671" fmla="*/ 4783788 w 9124939"/>
              <a:gd name="connsiteY7671" fmla="*/ 2495949 h 6507156"/>
              <a:gd name="connsiteX7672" fmla="*/ 4787601 w 9124939"/>
              <a:gd name="connsiteY7672" fmla="*/ 2474679 h 6507156"/>
              <a:gd name="connsiteX7673" fmla="*/ 4777752 w 9124939"/>
              <a:gd name="connsiteY7673" fmla="*/ 2451517 h 6507156"/>
              <a:gd name="connsiteX7674" fmla="*/ 4792684 w 9124939"/>
              <a:gd name="connsiteY7674" fmla="*/ 2434697 h 6507156"/>
              <a:gd name="connsiteX7675" fmla="*/ 4794590 w 9124939"/>
              <a:gd name="connsiteY7675" fmla="*/ 2394706 h 6507156"/>
              <a:gd name="connsiteX7676" fmla="*/ 4788872 w 9124939"/>
              <a:gd name="connsiteY7676" fmla="*/ 2365193 h 6507156"/>
              <a:gd name="connsiteX7677" fmla="*/ 4802533 w 9124939"/>
              <a:gd name="connsiteY7677" fmla="*/ 2346147 h 6507156"/>
              <a:gd name="connsiteX7678" fmla="*/ 4814288 w 9124939"/>
              <a:gd name="connsiteY7678" fmla="*/ 2361701 h 6507156"/>
              <a:gd name="connsiteX7679" fmla="*/ 4817465 w 9124939"/>
              <a:gd name="connsiteY7679" fmla="*/ 2357573 h 6507156"/>
              <a:gd name="connsiteX7680" fmla="*/ 4795861 w 9124939"/>
              <a:gd name="connsiteY7680" fmla="*/ 2323931 h 6507156"/>
              <a:gd name="connsiteX7681" fmla="*/ 4797767 w 9124939"/>
              <a:gd name="connsiteY7681" fmla="*/ 2288388 h 6507156"/>
              <a:gd name="connsiteX7682" fmla="*/ 4768857 w 9124939"/>
              <a:gd name="connsiteY7682" fmla="*/ 2262996 h 6507156"/>
              <a:gd name="connsiteX7683" fmla="*/ 4768539 w 9124939"/>
              <a:gd name="connsiteY7683" fmla="*/ 2246175 h 6507156"/>
              <a:gd name="connsiteX7684" fmla="*/ 4782200 w 9124939"/>
              <a:gd name="connsiteY7684" fmla="*/ 2215708 h 6507156"/>
              <a:gd name="connsiteX7685" fmla="*/ 4775528 w 9124939"/>
              <a:gd name="connsiteY7685" fmla="*/ 2188093 h 6507156"/>
              <a:gd name="connsiteX7686" fmla="*/ 4769174 w 9124939"/>
              <a:gd name="connsiteY7686" fmla="*/ 2194442 h 6507156"/>
              <a:gd name="connsiteX7687" fmla="*/ 4759643 w 9124939"/>
              <a:gd name="connsiteY7687" fmla="*/ 2190634 h 6507156"/>
              <a:gd name="connsiteX7688" fmla="*/ 4762503 w 9124939"/>
              <a:gd name="connsiteY7688" fmla="*/ 2157625 h 6507156"/>
              <a:gd name="connsiteX7689" fmla="*/ 4754878 w 9124939"/>
              <a:gd name="connsiteY7689" fmla="*/ 2129382 h 6507156"/>
              <a:gd name="connsiteX7690" fmla="*/ 4764091 w 9124939"/>
              <a:gd name="connsiteY7690" fmla="*/ 2089405 h 6507156"/>
              <a:gd name="connsiteX7691" fmla="*/ 4780929 w 9124939"/>
              <a:gd name="connsiteY7691" fmla="*/ 2084962 h 6507156"/>
              <a:gd name="connsiteX7692" fmla="*/ 4795543 w 9124939"/>
              <a:gd name="connsiteY7692" fmla="*/ 2061473 h 6507156"/>
              <a:gd name="connsiteX7693" fmla="*/ 4810475 w 9124939"/>
              <a:gd name="connsiteY7693" fmla="*/ 2054173 h 6507156"/>
              <a:gd name="connsiteX7694" fmla="*/ 4796496 w 9124939"/>
              <a:gd name="connsiteY7694" fmla="*/ 2038623 h 6507156"/>
              <a:gd name="connsiteX7695" fmla="*/ 4803486 w 9124939"/>
              <a:gd name="connsiteY7695" fmla="*/ 2023709 h 6507156"/>
              <a:gd name="connsiteX7696" fmla="*/ 4817465 w 9124939"/>
              <a:gd name="connsiteY7696" fmla="*/ 2014189 h 6507156"/>
              <a:gd name="connsiteX7697" fmla="*/ 4834303 w 9124939"/>
              <a:gd name="connsiteY7697" fmla="*/ 2026564 h 6507156"/>
              <a:gd name="connsiteX7698" fmla="*/ 4826042 w 9124939"/>
              <a:gd name="connsiteY7698" fmla="*/ 2008794 h 6507156"/>
              <a:gd name="connsiteX7699" fmla="*/ 4846058 w 9124939"/>
              <a:gd name="connsiteY7699" fmla="*/ 2017997 h 6507156"/>
              <a:gd name="connsiteX7700" fmla="*/ 4844151 w 9124939"/>
              <a:gd name="connsiteY7700" fmla="*/ 2028786 h 6507156"/>
              <a:gd name="connsiteX7701" fmla="*/ 4861625 w 9124939"/>
              <a:gd name="connsiteY7701" fmla="*/ 2013872 h 6507156"/>
              <a:gd name="connsiteX7702" fmla="*/ 4873380 w 9124939"/>
              <a:gd name="connsiteY7702" fmla="*/ 2000226 h 6507156"/>
              <a:gd name="connsiteX7703" fmla="*/ 4887041 w 9124939"/>
              <a:gd name="connsiteY7703" fmla="*/ 1995466 h 6507156"/>
              <a:gd name="connsiteX7704" fmla="*/ 4877192 w 9124939"/>
              <a:gd name="connsiteY7704" fmla="*/ 1969443 h 6507156"/>
              <a:gd name="connsiteX7705" fmla="*/ 4877192 w 9124939"/>
              <a:gd name="connsiteY7705" fmla="*/ 1951354 h 6507156"/>
              <a:gd name="connsiteX7706" fmla="*/ 4894348 w 9124939"/>
              <a:gd name="connsiteY7706" fmla="*/ 1965000 h 6507156"/>
              <a:gd name="connsiteX7707" fmla="*/ 4894030 w 9124939"/>
              <a:gd name="connsiteY7707" fmla="*/ 1942783 h 6507156"/>
              <a:gd name="connsiteX7708" fmla="*/ 4918175 w 9124939"/>
              <a:gd name="connsiteY7708" fmla="*/ 1918346 h 6507156"/>
              <a:gd name="connsiteX7709" fmla="*/ 4928659 w 9124939"/>
              <a:gd name="connsiteY7709" fmla="*/ 1919297 h 6507156"/>
              <a:gd name="connsiteX7710" fmla="*/ 4938190 w 9124939"/>
              <a:gd name="connsiteY7710" fmla="*/ 1899303 h 6507156"/>
              <a:gd name="connsiteX7711" fmla="*/ 4946768 w 9124939"/>
              <a:gd name="connsiteY7711" fmla="*/ 1896129 h 6507156"/>
              <a:gd name="connsiteX7712" fmla="*/ 4954711 w 9124939"/>
              <a:gd name="connsiteY7712" fmla="*/ 1882163 h 6507156"/>
              <a:gd name="connsiteX7713" fmla="*/ 4965512 w 9124939"/>
              <a:gd name="connsiteY7713" fmla="*/ 1882163 h 6507156"/>
              <a:gd name="connsiteX7714" fmla="*/ 4979809 w 9124939"/>
              <a:gd name="connsiteY7714" fmla="*/ 1861217 h 6507156"/>
              <a:gd name="connsiteX7715" fmla="*/ 4984257 w 9124939"/>
              <a:gd name="connsiteY7715" fmla="*/ 1834558 h 6507156"/>
              <a:gd name="connsiteX7716" fmla="*/ 4994741 w 9124939"/>
              <a:gd name="connsiteY7716" fmla="*/ 1839954 h 6507156"/>
              <a:gd name="connsiteX7717" fmla="*/ 5004907 w 9124939"/>
              <a:gd name="connsiteY7717" fmla="*/ 1819643 h 6507156"/>
              <a:gd name="connsiteX7718" fmla="*/ 5024287 w 9124939"/>
              <a:gd name="connsiteY7718" fmla="*/ 1806948 h 6507156"/>
              <a:gd name="connsiteX7719" fmla="*/ 5028099 w 9124939"/>
              <a:gd name="connsiteY7719" fmla="*/ 1790128 h 6507156"/>
              <a:gd name="connsiteX7720" fmla="*/ 5041760 w 9124939"/>
              <a:gd name="connsiteY7720" fmla="*/ 1782511 h 6507156"/>
              <a:gd name="connsiteX7721" fmla="*/ 5038583 w 9124939"/>
              <a:gd name="connsiteY7721" fmla="*/ 1768864 h 6507156"/>
              <a:gd name="connsiteX7722" fmla="*/ 5058598 w 9124939"/>
              <a:gd name="connsiteY7722" fmla="*/ 1746647 h 6507156"/>
              <a:gd name="connsiteX7723" fmla="*/ 5087509 w 9124939"/>
              <a:gd name="connsiteY7723" fmla="*/ 1695552 h 6507156"/>
              <a:gd name="connsiteX7724" fmla="*/ 5094498 w 9124939"/>
              <a:gd name="connsiteY7724" fmla="*/ 1664131 h 6507156"/>
              <a:gd name="connsiteX7725" fmla="*/ 5110701 w 9124939"/>
              <a:gd name="connsiteY7725" fmla="*/ 1666987 h 6507156"/>
              <a:gd name="connsiteX7726" fmla="*/ 5124362 w 9124939"/>
              <a:gd name="connsiteY7726" fmla="*/ 1651119 h 6507156"/>
              <a:gd name="connsiteX7727" fmla="*/ 5144695 w 9124939"/>
              <a:gd name="connsiteY7727" fmla="*/ 1647946 h 6507156"/>
              <a:gd name="connsiteX7728" fmla="*/ 5151049 w 9124939"/>
              <a:gd name="connsiteY7728" fmla="*/ 1651754 h 6507156"/>
              <a:gd name="connsiteX7729" fmla="*/ 5161533 w 9124939"/>
              <a:gd name="connsiteY7729" fmla="*/ 1670795 h 6507156"/>
              <a:gd name="connsiteX7730" fmla="*/ 5166934 w 9124939"/>
              <a:gd name="connsiteY7730" fmla="*/ 1672066 h 6507156"/>
              <a:gd name="connsiteX7731" fmla="*/ 5164710 w 9124939"/>
              <a:gd name="connsiteY7731" fmla="*/ 1663496 h 6507156"/>
              <a:gd name="connsiteX7732" fmla="*/ 5165345 w 9124939"/>
              <a:gd name="connsiteY7732" fmla="*/ 1642232 h 6507156"/>
              <a:gd name="connsiteX7733" fmla="*/ 5150413 w 9124939"/>
              <a:gd name="connsiteY7733" fmla="*/ 1624460 h 6507156"/>
              <a:gd name="connsiteX7734" fmla="*/ 5149460 w 9124939"/>
              <a:gd name="connsiteY7734" fmla="*/ 1613034 h 6507156"/>
              <a:gd name="connsiteX7735" fmla="*/ 5154861 w 9124939"/>
              <a:gd name="connsiteY7735" fmla="*/ 1611765 h 6507156"/>
              <a:gd name="connsiteX7736" fmla="*/ 5165345 w 9124939"/>
              <a:gd name="connsiteY7736" fmla="*/ 1625730 h 6507156"/>
              <a:gd name="connsiteX7737" fmla="*/ 5177100 w 9124939"/>
              <a:gd name="connsiteY7737" fmla="*/ 1625412 h 6507156"/>
              <a:gd name="connsiteX7738" fmla="*/ 5179959 w 9124939"/>
              <a:gd name="connsiteY7738" fmla="*/ 1615573 h 6507156"/>
              <a:gd name="connsiteX7739" fmla="*/ 5165027 w 9124939"/>
              <a:gd name="connsiteY7739" fmla="*/ 1592723 h 6507156"/>
              <a:gd name="connsiteX7740" fmla="*/ 5164710 w 9124939"/>
              <a:gd name="connsiteY7740" fmla="*/ 1565429 h 6507156"/>
              <a:gd name="connsiteX7741" fmla="*/ 5176465 w 9124939"/>
              <a:gd name="connsiteY7741" fmla="*/ 1551782 h 6507156"/>
              <a:gd name="connsiteX7742" fmla="*/ 5170746 w 9124939"/>
              <a:gd name="connsiteY7742" fmla="*/ 1530518 h 6507156"/>
              <a:gd name="connsiteX7743" fmla="*/ 5142153 w 9124939"/>
              <a:gd name="connsiteY7743" fmla="*/ 1511794 h 6507156"/>
              <a:gd name="connsiteX7744" fmla="*/ 5139611 w 9124939"/>
              <a:gd name="connsiteY7744" fmla="*/ 1482278 h 6507156"/>
              <a:gd name="connsiteX7745" fmla="*/ 5123726 w 9124939"/>
              <a:gd name="connsiteY7745" fmla="*/ 1479422 h 6507156"/>
              <a:gd name="connsiteX7746" fmla="*/ 5106571 w 9124939"/>
              <a:gd name="connsiteY7746" fmla="*/ 1462601 h 6507156"/>
              <a:gd name="connsiteX7747" fmla="*/ 5097675 w 9124939"/>
              <a:gd name="connsiteY7747" fmla="*/ 1423565 h 6507156"/>
              <a:gd name="connsiteX7748" fmla="*/ 5084967 w 9124939"/>
              <a:gd name="connsiteY7748" fmla="*/ 1431499 h 6507156"/>
              <a:gd name="connsiteX7749" fmla="*/ 5073848 w 9124939"/>
              <a:gd name="connsiteY7749" fmla="*/ 1441021 h 6507156"/>
              <a:gd name="connsiteX7750" fmla="*/ 5056692 w 9124939"/>
              <a:gd name="connsiteY7750" fmla="*/ 1430547 h 6507156"/>
              <a:gd name="connsiteX7751" fmla="*/ 5053197 w 9124939"/>
              <a:gd name="connsiteY7751" fmla="*/ 1421344 h 6507156"/>
              <a:gd name="connsiteX7752" fmla="*/ 5052998 w 9124939"/>
              <a:gd name="connsiteY7752" fmla="*/ 1421085 h 6507156"/>
              <a:gd name="connsiteX7753" fmla="*/ 5046011 w 9124939"/>
              <a:gd name="connsiteY7753" fmla="*/ 1424261 h 6507156"/>
              <a:gd name="connsiteX7754" fmla="*/ 5035213 w 9124939"/>
              <a:gd name="connsiteY7754" fmla="*/ 1437919 h 6507156"/>
              <a:gd name="connsiteX7755" fmla="*/ 5008854 w 9124939"/>
              <a:gd name="connsiteY7755" fmla="*/ 1422356 h 6507156"/>
              <a:gd name="connsiteX7756" fmla="*/ 4974873 w 9124939"/>
              <a:gd name="connsiteY7756" fmla="*/ 1428708 h 6507156"/>
              <a:gd name="connsiteX7757" fmla="*/ 4963122 w 9124939"/>
              <a:gd name="connsiteY7757" fmla="*/ 1424896 h 6507156"/>
              <a:gd name="connsiteX7758" fmla="*/ 4948514 w 9124939"/>
              <a:gd name="connsiteY7758" fmla="*/ 1449352 h 6507156"/>
              <a:gd name="connsiteX7759" fmla="*/ 4922154 w 9124939"/>
              <a:gd name="connsiteY7759" fmla="*/ 1438871 h 6507156"/>
              <a:gd name="connsiteX7760" fmla="*/ 4922154 w 9124939"/>
              <a:gd name="connsiteY7760" fmla="*/ 1422038 h 6507156"/>
              <a:gd name="connsiteX7761" fmla="*/ 4912627 w 9124939"/>
              <a:gd name="connsiteY7761" fmla="*/ 1416638 h 6507156"/>
              <a:gd name="connsiteX7762" fmla="*/ 4898653 w 9124939"/>
              <a:gd name="connsiteY7762" fmla="*/ 1443317 h 6507156"/>
              <a:gd name="connsiteX7763" fmla="*/ 4882774 w 9124939"/>
              <a:gd name="connsiteY7763" fmla="*/ 1416957 h 6507156"/>
              <a:gd name="connsiteX7764" fmla="*/ 4874200 w 9124939"/>
              <a:gd name="connsiteY7764" fmla="*/ 1426485 h 6507156"/>
              <a:gd name="connsiteX7765" fmla="*/ 4876740 w 9124939"/>
              <a:gd name="connsiteY7765" fmla="*/ 1447764 h 6507156"/>
              <a:gd name="connsiteX7766" fmla="*/ 4868166 w 9124939"/>
              <a:gd name="connsiteY7766" fmla="*/ 1457292 h 6507156"/>
              <a:gd name="connsiteX7767" fmla="*/ 4857050 w 9124939"/>
              <a:gd name="connsiteY7767" fmla="*/ 1475396 h 6507156"/>
              <a:gd name="connsiteX7768" fmla="*/ 4820846 w 9124939"/>
              <a:gd name="connsiteY7768" fmla="*/ 1462055 h 6507156"/>
              <a:gd name="connsiteX7769" fmla="*/ 4853874 w 9124939"/>
              <a:gd name="connsiteY7769" fmla="*/ 1486829 h 6507156"/>
              <a:gd name="connsiteX7770" fmla="*/ 4847523 w 9124939"/>
              <a:gd name="connsiteY7770" fmla="*/ 1497310 h 6507156"/>
              <a:gd name="connsiteX7771" fmla="*/ 4829421 w 9124939"/>
              <a:gd name="connsiteY7771" fmla="*/ 1499851 h 6507156"/>
              <a:gd name="connsiteX7772" fmla="*/ 4840218 w 9124939"/>
              <a:gd name="connsiteY7772" fmla="*/ 1523989 h 6507156"/>
              <a:gd name="connsiteX7773" fmla="*/ 4825610 w 9124939"/>
              <a:gd name="connsiteY7773" fmla="*/ 1527166 h 6507156"/>
              <a:gd name="connsiteX7774" fmla="*/ 4808460 w 9124939"/>
              <a:gd name="connsiteY7774" fmla="*/ 1513826 h 6507156"/>
              <a:gd name="connsiteX7775" fmla="*/ 4802426 w 9124939"/>
              <a:gd name="connsiteY7775" fmla="*/ 1534788 h 6507156"/>
              <a:gd name="connsiteX7776" fmla="*/ 4776067 w 9124939"/>
              <a:gd name="connsiteY7776" fmla="*/ 1547810 h 6507156"/>
              <a:gd name="connsiteX7777" fmla="*/ 4802744 w 9124939"/>
              <a:gd name="connsiteY7777" fmla="*/ 1580205 h 6507156"/>
              <a:gd name="connsiteX7778" fmla="*/ 4798933 w 9124939"/>
              <a:gd name="connsiteY7778" fmla="*/ 1618001 h 6507156"/>
              <a:gd name="connsiteX7779" fmla="*/ 4788453 w 9124939"/>
              <a:gd name="connsiteY7779" fmla="*/ 1623400 h 6507156"/>
              <a:gd name="connsiteX7780" fmla="*/ 4778608 w 9124939"/>
              <a:gd name="connsiteY7780" fmla="*/ 1638328 h 6507156"/>
              <a:gd name="connsiteX7781" fmla="*/ 4765269 w 9124939"/>
              <a:gd name="connsiteY7781" fmla="*/ 1637692 h 6507156"/>
              <a:gd name="connsiteX7782" fmla="*/ 4751613 w 9124939"/>
              <a:gd name="connsiteY7782" fmla="*/ 1666912 h 6507156"/>
              <a:gd name="connsiteX7783" fmla="*/ 4770033 w 9124939"/>
              <a:gd name="connsiteY7783" fmla="*/ 1685016 h 6507156"/>
              <a:gd name="connsiteX7784" fmla="*/ 4764634 w 9124939"/>
              <a:gd name="connsiteY7784" fmla="*/ 1695497 h 6507156"/>
              <a:gd name="connsiteX7785" fmla="*/ 4752884 w 9124939"/>
              <a:gd name="connsiteY7785" fmla="*/ 1689144 h 6507156"/>
              <a:gd name="connsiteX7786" fmla="*/ 4772256 w 9124939"/>
              <a:gd name="connsiteY7786" fmla="*/ 1719635 h 6507156"/>
              <a:gd name="connsiteX7787" fmla="*/ 4792581 w 9124939"/>
              <a:gd name="connsiteY7787" fmla="*/ 1723446 h 6507156"/>
              <a:gd name="connsiteX7788" fmla="*/ 4794804 w 9124939"/>
              <a:gd name="connsiteY7788" fmla="*/ 1738374 h 6507156"/>
              <a:gd name="connsiteX7789" fmla="*/ 4787182 w 9124939"/>
              <a:gd name="connsiteY7789" fmla="*/ 1745678 h 6507156"/>
              <a:gd name="connsiteX7790" fmla="*/ 4787182 w 9124939"/>
              <a:gd name="connsiteY7790" fmla="*/ 1757430 h 6507156"/>
              <a:gd name="connsiteX7791" fmla="*/ 4804332 w 9124939"/>
              <a:gd name="connsiteY7791" fmla="*/ 1750760 h 6507156"/>
              <a:gd name="connsiteX7792" fmla="*/ 4808460 w 9124939"/>
              <a:gd name="connsiteY7792" fmla="*/ 1756160 h 6507156"/>
              <a:gd name="connsiteX7793" fmla="*/ 4798298 w 9124939"/>
              <a:gd name="connsiteY7793" fmla="*/ 1764418 h 6507156"/>
              <a:gd name="connsiteX7794" fmla="*/ 4788770 w 9124939"/>
              <a:gd name="connsiteY7794" fmla="*/ 1767912 h 6507156"/>
              <a:gd name="connsiteX7795" fmla="*/ 4776067 w 9124939"/>
              <a:gd name="connsiteY7795" fmla="*/ 1770135 h 6507156"/>
              <a:gd name="connsiteX7796" fmla="*/ 4765587 w 9124939"/>
              <a:gd name="connsiteY7796" fmla="*/ 1791414 h 6507156"/>
              <a:gd name="connsiteX7797" fmla="*/ 4745897 w 9124939"/>
              <a:gd name="connsiteY7797" fmla="*/ 1841913 h 6507156"/>
              <a:gd name="connsiteX7798" fmla="*/ 4670630 w 9124939"/>
              <a:gd name="connsiteY7798" fmla="*/ 1922903 h 6507156"/>
              <a:gd name="connsiteX7799" fmla="*/ 4661738 w 9124939"/>
              <a:gd name="connsiteY7799" fmla="*/ 1907022 h 6507156"/>
              <a:gd name="connsiteX7800" fmla="*/ 4639825 w 9124939"/>
              <a:gd name="connsiteY7800" fmla="*/ 1929574 h 6507156"/>
              <a:gd name="connsiteX7801" fmla="*/ 4638872 w 9124939"/>
              <a:gd name="connsiteY7801" fmla="*/ 1949585 h 6507156"/>
              <a:gd name="connsiteX7802" fmla="*/ 4625216 w 9124939"/>
              <a:gd name="connsiteY7802" fmla="*/ 1963558 h 6507156"/>
              <a:gd name="connsiteX7803" fmla="*/ 4603938 w 9124939"/>
              <a:gd name="connsiteY7803" fmla="*/ 1941643 h 6507156"/>
              <a:gd name="connsiteX7804" fmla="*/ 4597586 w 9124939"/>
              <a:gd name="connsiteY7804" fmla="*/ 1957525 h 6507156"/>
              <a:gd name="connsiteX7805" fmla="*/ 4592187 w 9124939"/>
              <a:gd name="connsiteY7805" fmla="*/ 1953079 h 6507156"/>
              <a:gd name="connsiteX7806" fmla="*/ 4582660 w 9124939"/>
              <a:gd name="connsiteY7806" fmla="*/ 1960700 h 6507156"/>
              <a:gd name="connsiteX7807" fmla="*/ 4577896 w 9124939"/>
              <a:gd name="connsiteY7807" fmla="*/ 1988966 h 6507156"/>
              <a:gd name="connsiteX7808" fmla="*/ 4561064 w 9124939"/>
              <a:gd name="connsiteY7808" fmla="*/ 1999763 h 6507156"/>
              <a:gd name="connsiteX7809" fmla="*/ 4532482 w 9124939"/>
              <a:gd name="connsiteY7809" fmla="*/ 1999763 h 6507156"/>
              <a:gd name="connsiteX7810" fmla="*/ 4523272 w 9124939"/>
              <a:gd name="connsiteY7810" fmla="*/ 2033744 h 6507156"/>
              <a:gd name="connsiteX7811" fmla="*/ 4510569 w 9124939"/>
              <a:gd name="connsiteY7811" fmla="*/ 2042319 h 6507156"/>
              <a:gd name="connsiteX7812" fmla="*/ 4495008 w 9124939"/>
              <a:gd name="connsiteY7812" fmla="*/ 2062644 h 6507156"/>
              <a:gd name="connsiteX7813" fmla="*/ 4501359 w 9124939"/>
              <a:gd name="connsiteY7813" fmla="*/ 2081702 h 6507156"/>
              <a:gd name="connsiteX7814" fmla="*/ 4493102 w 9124939"/>
              <a:gd name="connsiteY7814" fmla="*/ 2094408 h 6507156"/>
              <a:gd name="connsiteX7815" fmla="*/ 4476270 w 9124939"/>
              <a:gd name="connsiteY7815" fmla="*/ 2088055 h 6507156"/>
              <a:gd name="connsiteX7816" fmla="*/ 4473094 w 9124939"/>
              <a:gd name="connsiteY7816" fmla="*/ 2108054 h 6507156"/>
              <a:gd name="connsiteX7817" fmla="*/ 4463567 w 9124939"/>
              <a:gd name="connsiteY7817" fmla="*/ 2109326 h 6507156"/>
              <a:gd name="connsiteX7818" fmla="*/ 4462297 w 9124939"/>
              <a:gd name="connsiteY7818" fmla="*/ 2097574 h 6507156"/>
              <a:gd name="connsiteX7819" fmla="*/ 4452769 w 9124939"/>
              <a:gd name="connsiteY7819" fmla="*/ 2096948 h 6507156"/>
              <a:gd name="connsiteX7820" fmla="*/ 4440066 w 9124939"/>
              <a:gd name="connsiteY7820" fmla="*/ 2082020 h 6507156"/>
              <a:gd name="connsiteX7821" fmla="*/ 4444512 w 9124939"/>
              <a:gd name="connsiteY7821" fmla="*/ 2104243 h 6507156"/>
              <a:gd name="connsiteX7822" fmla="*/ 4453087 w 9124939"/>
              <a:gd name="connsiteY7822" fmla="*/ 2125203 h 6507156"/>
              <a:gd name="connsiteX7823" fmla="*/ 4446100 w 9124939"/>
              <a:gd name="connsiteY7823" fmla="*/ 2157596 h 6507156"/>
              <a:gd name="connsiteX7824" fmla="*/ 4427998 w 9124939"/>
              <a:gd name="connsiteY7824" fmla="*/ 2166488 h 6507156"/>
              <a:gd name="connsiteX7825" fmla="*/ 4420058 w 9124939"/>
              <a:gd name="connsiteY7825" fmla="*/ 2180466 h 6507156"/>
              <a:gd name="connsiteX7826" fmla="*/ 4402591 w 9124939"/>
              <a:gd name="connsiteY7826" fmla="*/ 2164266 h 6507156"/>
              <a:gd name="connsiteX7827" fmla="*/ 4393382 w 9124939"/>
              <a:gd name="connsiteY7827" fmla="*/ 2175065 h 6507156"/>
              <a:gd name="connsiteX7828" fmla="*/ 4395605 w 9124939"/>
              <a:gd name="connsiteY7828" fmla="*/ 2198253 h 6507156"/>
              <a:gd name="connsiteX7829" fmla="*/ 4421011 w 9124939"/>
              <a:gd name="connsiteY7829" fmla="*/ 2212862 h 6507156"/>
              <a:gd name="connsiteX7830" fmla="*/ 4420376 w 9124939"/>
              <a:gd name="connsiteY7830" fmla="*/ 2230013 h 6507156"/>
              <a:gd name="connsiteX7831" fmla="*/ 4407673 w 9124939"/>
              <a:gd name="connsiteY7831" fmla="*/ 2244625 h 6507156"/>
              <a:gd name="connsiteX7832" fmla="*/ 4398463 w 9124939"/>
              <a:gd name="connsiteY7832" fmla="*/ 2275116 h 6507156"/>
              <a:gd name="connsiteX7833" fmla="*/ 4391159 w 9124939"/>
              <a:gd name="connsiteY7833" fmla="*/ 2286867 h 6507156"/>
              <a:gd name="connsiteX7834" fmla="*/ 4397510 w 9124939"/>
              <a:gd name="connsiteY7834" fmla="*/ 2301795 h 6507156"/>
              <a:gd name="connsiteX7835" fmla="*/ 4397510 w 9124939"/>
              <a:gd name="connsiteY7835" fmla="*/ 2322755 h 6507156"/>
              <a:gd name="connsiteX7836" fmla="*/ 4409578 w 9124939"/>
              <a:gd name="connsiteY7836" fmla="*/ 2331016 h 6507156"/>
              <a:gd name="connsiteX7837" fmla="*/ 4405450 w 9124939"/>
              <a:gd name="connsiteY7837" fmla="*/ 2342768 h 6507156"/>
              <a:gd name="connsiteX7838" fmla="*/ 4398145 w 9124939"/>
              <a:gd name="connsiteY7838" fmla="*/ 2327838 h 6507156"/>
              <a:gd name="connsiteX7839" fmla="*/ 4374644 w 9124939"/>
              <a:gd name="connsiteY7839" fmla="*/ 2327205 h 6507156"/>
              <a:gd name="connsiteX7840" fmla="*/ 4375915 w 9124939"/>
              <a:gd name="connsiteY7840" fmla="*/ 2383104 h 6507156"/>
              <a:gd name="connsiteX7841" fmla="*/ 4383854 w 9124939"/>
              <a:gd name="connsiteY7841" fmla="*/ 2401845 h 6507156"/>
              <a:gd name="connsiteX7842" fmla="*/ 4374327 w 9124939"/>
              <a:gd name="connsiteY7842" fmla="*/ 2413589 h 6507156"/>
              <a:gd name="connsiteX7843" fmla="*/ 4387348 w 9124939"/>
              <a:gd name="connsiteY7843" fmla="*/ 2456788 h 6507156"/>
              <a:gd name="connsiteX7844" fmla="*/ 4380043 w 9124939"/>
              <a:gd name="connsiteY7844" fmla="*/ 2474886 h 6507156"/>
              <a:gd name="connsiteX7845" fmla="*/ 4399416 w 9124939"/>
              <a:gd name="connsiteY7845" fmla="*/ 2510469 h 6507156"/>
              <a:gd name="connsiteX7846" fmla="*/ 4400686 w 9124939"/>
              <a:gd name="connsiteY7846" fmla="*/ 2520632 h 6507156"/>
              <a:gd name="connsiteX7847" fmla="*/ 4383854 w 9124939"/>
              <a:gd name="connsiteY7847" fmla="*/ 2521267 h 6507156"/>
              <a:gd name="connsiteX7848" fmla="*/ 4379726 w 9124939"/>
              <a:gd name="connsiteY7848" fmla="*/ 2531746 h 6507156"/>
              <a:gd name="connsiteX7849" fmla="*/ 4399733 w 9124939"/>
              <a:gd name="connsiteY7849" fmla="*/ 2536825 h 6507156"/>
              <a:gd name="connsiteX7850" fmla="*/ 4394334 w 9124939"/>
              <a:gd name="connsiteY7850" fmla="*/ 2554611 h 6507156"/>
              <a:gd name="connsiteX7851" fmla="*/ 4400051 w 9124939"/>
              <a:gd name="connsiteY7851" fmla="*/ 2563187 h 6507156"/>
              <a:gd name="connsiteX7852" fmla="*/ 4411484 w 9124939"/>
              <a:gd name="connsiteY7852" fmla="*/ 2546353 h 6507156"/>
              <a:gd name="connsiteX7853" fmla="*/ 4421964 w 9124939"/>
              <a:gd name="connsiteY7853" fmla="*/ 2539367 h 6507156"/>
              <a:gd name="connsiteX7854" fmla="*/ 4434667 w 9124939"/>
              <a:gd name="connsiteY7854" fmla="*/ 2557469 h 6507156"/>
              <a:gd name="connsiteX7855" fmla="*/ 4449593 w 9124939"/>
              <a:gd name="connsiteY7855" fmla="*/ 2552385 h 6507156"/>
              <a:gd name="connsiteX7856" fmla="*/ 4459121 w 9124939"/>
              <a:gd name="connsiteY7856" fmla="*/ 2564771 h 6507156"/>
              <a:gd name="connsiteX7857" fmla="*/ 4477223 w 9124939"/>
              <a:gd name="connsiteY7857" fmla="*/ 2581292 h 6507156"/>
              <a:gd name="connsiteX7858" fmla="*/ 4483892 w 9124939"/>
              <a:gd name="connsiteY7858" fmla="*/ 2594947 h 6507156"/>
              <a:gd name="connsiteX7859" fmla="*/ 4495643 w 9124939"/>
              <a:gd name="connsiteY7859" fmla="*/ 2591772 h 6507156"/>
              <a:gd name="connsiteX7860" fmla="*/ 4501994 w 9124939"/>
              <a:gd name="connsiteY7860" fmla="*/ 2597806 h 6507156"/>
              <a:gd name="connsiteX7861" fmla="*/ 4508346 w 9124939"/>
              <a:gd name="connsiteY7861" fmla="*/ 2609557 h 6507156"/>
              <a:gd name="connsiteX7862" fmla="*/ 4497866 w 9124939"/>
              <a:gd name="connsiteY7862" fmla="*/ 2616861 h 6507156"/>
              <a:gd name="connsiteX7863" fmla="*/ 4505170 w 9124939"/>
              <a:gd name="connsiteY7863" fmla="*/ 2625436 h 6507156"/>
              <a:gd name="connsiteX7864" fmla="*/ 4526448 w 9124939"/>
              <a:gd name="connsiteY7864" fmla="*/ 2636867 h 6507156"/>
              <a:gd name="connsiteX7865" fmla="*/ 4536293 w 9124939"/>
              <a:gd name="connsiteY7865" fmla="*/ 2655607 h 6507156"/>
              <a:gd name="connsiteX7866" fmla="*/ 4542010 w 9124939"/>
              <a:gd name="connsiteY7866" fmla="*/ 2691181 h 6507156"/>
              <a:gd name="connsiteX7867" fmla="*/ 4534705 w 9124939"/>
              <a:gd name="connsiteY7867" fmla="*/ 2701979 h 6507156"/>
              <a:gd name="connsiteX7868" fmla="*/ 4538834 w 9124939"/>
              <a:gd name="connsiteY7868" fmla="*/ 2711508 h 6507156"/>
              <a:gd name="connsiteX7869" fmla="*/ 4527401 w 9124939"/>
              <a:gd name="connsiteY7869" fmla="*/ 2725164 h 6507156"/>
              <a:gd name="connsiteX7870" fmla="*/ 4523272 w 9124939"/>
              <a:gd name="connsiteY7870" fmla="*/ 2736915 h 6507156"/>
              <a:gd name="connsiteX7871" fmla="*/ 4499136 w 9124939"/>
              <a:gd name="connsiteY7871" fmla="*/ 2752797 h 6507156"/>
              <a:gd name="connsiteX7872" fmla="*/ 4474682 w 9124939"/>
              <a:gd name="connsiteY7872" fmla="*/ 2761689 h 6507156"/>
              <a:gd name="connsiteX7873" fmla="*/ 4466425 w 9124939"/>
              <a:gd name="connsiteY7873" fmla="*/ 2759465 h 6507156"/>
              <a:gd name="connsiteX7874" fmla="*/ 4454992 w 9124939"/>
              <a:gd name="connsiteY7874" fmla="*/ 2774392 h 6507156"/>
              <a:gd name="connsiteX7875" fmla="*/ 4446100 w 9124939"/>
              <a:gd name="connsiteY7875" fmla="*/ 2768041 h 6507156"/>
              <a:gd name="connsiteX7876" fmla="*/ 4445782 w 9124939"/>
              <a:gd name="connsiteY7876" fmla="*/ 2720718 h 6507156"/>
              <a:gd name="connsiteX7877" fmla="*/ 4429903 w 9124939"/>
              <a:gd name="connsiteY7877" fmla="*/ 2718813 h 6507156"/>
              <a:gd name="connsiteX7878" fmla="*/ 4411801 w 9124939"/>
              <a:gd name="connsiteY7878" fmla="*/ 2698168 h 6507156"/>
              <a:gd name="connsiteX7879" fmla="*/ 4405450 w 9124939"/>
              <a:gd name="connsiteY7879" fmla="*/ 2711508 h 6507156"/>
              <a:gd name="connsiteX7880" fmla="*/ 4432444 w 9124939"/>
              <a:gd name="connsiteY7880" fmla="*/ 2738822 h 6507156"/>
              <a:gd name="connsiteX7881" fmla="*/ 4436573 w 9124939"/>
              <a:gd name="connsiteY7881" fmla="*/ 2760100 h 6507156"/>
              <a:gd name="connsiteX7882" fmla="*/ 4428316 w 9124939"/>
              <a:gd name="connsiteY7882" fmla="*/ 2770581 h 6507156"/>
              <a:gd name="connsiteX7883" fmla="*/ 4424187 w 9124939"/>
              <a:gd name="connsiteY7883" fmla="*/ 2764232 h 6507156"/>
              <a:gd name="connsiteX7884" fmla="*/ 4397193 w 9124939"/>
              <a:gd name="connsiteY7884" fmla="*/ 2733741 h 6507156"/>
              <a:gd name="connsiteX7885" fmla="*/ 4405132 w 9124939"/>
              <a:gd name="connsiteY7885" fmla="*/ 2758196 h 6507156"/>
              <a:gd name="connsiteX7886" fmla="*/ 4394334 w 9124939"/>
              <a:gd name="connsiteY7886" fmla="*/ 2760418 h 6507156"/>
              <a:gd name="connsiteX7887" fmla="*/ 4366387 w 9124939"/>
              <a:gd name="connsiteY7887" fmla="*/ 2736283 h 6507156"/>
              <a:gd name="connsiteX7888" fmla="*/ 4345744 w 9124939"/>
              <a:gd name="connsiteY7888" fmla="*/ 2746762 h 6507156"/>
              <a:gd name="connsiteX7889" fmla="*/ 4325419 w 9124939"/>
              <a:gd name="connsiteY7889" fmla="*/ 2739775 h 6507156"/>
              <a:gd name="connsiteX7890" fmla="*/ 4322243 w 9124939"/>
              <a:gd name="connsiteY7890" fmla="*/ 2753750 h 6507156"/>
              <a:gd name="connsiteX7891" fmla="*/ 4289215 w 9124939"/>
              <a:gd name="connsiteY7891" fmla="*/ 2746444 h 6507156"/>
              <a:gd name="connsiteX7892" fmla="*/ 4273653 w 9124939"/>
              <a:gd name="connsiteY7892" fmla="*/ 2754067 h 6507156"/>
              <a:gd name="connsiteX7893" fmla="*/ 4290803 w 9124939"/>
              <a:gd name="connsiteY7893" fmla="*/ 2767405 h 6507156"/>
              <a:gd name="connsiteX7894" fmla="*/ 4330818 w 9124939"/>
              <a:gd name="connsiteY7894" fmla="*/ 2762960 h 6507156"/>
              <a:gd name="connsiteX7895" fmla="*/ 4341298 w 9124939"/>
              <a:gd name="connsiteY7895" fmla="*/ 2757560 h 6507156"/>
              <a:gd name="connsiteX7896" fmla="*/ 4350826 w 9124939"/>
              <a:gd name="connsiteY7896" fmla="*/ 2769311 h 6507156"/>
              <a:gd name="connsiteX7897" fmla="*/ 4374327 w 9124939"/>
              <a:gd name="connsiteY7897" fmla="*/ 2779473 h 6507156"/>
              <a:gd name="connsiteX7898" fmla="*/ 4378455 w 9124939"/>
              <a:gd name="connsiteY7898" fmla="*/ 2767723 h 6507156"/>
              <a:gd name="connsiteX7899" fmla="*/ 4387030 w 9124939"/>
              <a:gd name="connsiteY7899" fmla="*/ 2782651 h 6507156"/>
              <a:gd name="connsiteX7900" fmla="*/ 4383219 w 9124939"/>
              <a:gd name="connsiteY7900" fmla="*/ 2797261 h 6507156"/>
              <a:gd name="connsiteX7901" fmla="*/ 4391476 w 9124939"/>
              <a:gd name="connsiteY7901" fmla="*/ 2805519 h 6507156"/>
              <a:gd name="connsiteX7902" fmla="*/ 4402274 w 9124939"/>
              <a:gd name="connsiteY7902" fmla="*/ 2794084 h 6507156"/>
              <a:gd name="connsiteX7903" fmla="*/ 4432762 w 9124939"/>
              <a:gd name="connsiteY7903" fmla="*/ 2799801 h 6507156"/>
              <a:gd name="connsiteX7904" fmla="*/ 4454992 w 9124939"/>
              <a:gd name="connsiteY7904" fmla="*/ 2795672 h 6507156"/>
              <a:gd name="connsiteX7905" fmla="*/ 4474047 w 9124939"/>
              <a:gd name="connsiteY7905" fmla="*/ 2785827 h 6507156"/>
              <a:gd name="connsiteX7906" fmla="*/ 4486750 w 9124939"/>
              <a:gd name="connsiteY7906" fmla="*/ 2794402 h 6507156"/>
              <a:gd name="connsiteX7907" fmla="*/ 4484845 w 9124939"/>
              <a:gd name="connsiteY7907" fmla="*/ 2807107 h 6507156"/>
              <a:gd name="connsiteX7908" fmla="*/ 4492149 w 9124939"/>
              <a:gd name="connsiteY7908" fmla="*/ 2815046 h 6507156"/>
              <a:gd name="connsiteX7909" fmla="*/ 4505170 w 9124939"/>
              <a:gd name="connsiteY7909" fmla="*/ 2829021 h 6507156"/>
              <a:gd name="connsiteX7910" fmla="*/ 4505170 w 9124939"/>
              <a:gd name="connsiteY7910" fmla="*/ 2836960 h 6507156"/>
              <a:gd name="connsiteX7911" fmla="*/ 4498819 w 9124939"/>
              <a:gd name="connsiteY7911" fmla="*/ 2848711 h 6507156"/>
              <a:gd name="connsiteX7912" fmla="*/ 4490244 w 9124939"/>
              <a:gd name="connsiteY7912" fmla="*/ 2843948 h 6507156"/>
              <a:gd name="connsiteX7913" fmla="*/ 4479764 w 9124939"/>
              <a:gd name="connsiteY7913" fmla="*/ 2835372 h 6507156"/>
              <a:gd name="connsiteX7914" fmla="*/ 4483892 w 9124939"/>
              <a:gd name="connsiteY7914" fmla="*/ 2826797 h 6507156"/>
              <a:gd name="connsiteX7915" fmla="*/ 4478176 w 9124939"/>
              <a:gd name="connsiteY7915" fmla="*/ 2815681 h 6507156"/>
              <a:gd name="connsiteX7916" fmla="*/ 4474365 w 9124939"/>
              <a:gd name="connsiteY7916" fmla="*/ 2834419 h 6507156"/>
              <a:gd name="connsiteX7917" fmla="*/ 4463885 w 9124939"/>
              <a:gd name="connsiteY7917" fmla="*/ 2837595 h 6507156"/>
              <a:gd name="connsiteX7918" fmla="*/ 4456898 w 9124939"/>
              <a:gd name="connsiteY7918" fmla="*/ 2861731 h 6507156"/>
              <a:gd name="connsiteX7919" fmla="*/ 4440701 w 9124939"/>
              <a:gd name="connsiteY7919" fmla="*/ 2863319 h 6507156"/>
              <a:gd name="connsiteX7920" fmla="*/ 4438796 w 9124939"/>
              <a:gd name="connsiteY7920" fmla="*/ 2847442 h 6507156"/>
              <a:gd name="connsiteX7921" fmla="*/ 4430856 w 9124939"/>
              <a:gd name="connsiteY7921" fmla="*/ 2839821 h 6507156"/>
              <a:gd name="connsiteX7922" fmla="*/ 4422917 w 9124939"/>
              <a:gd name="connsiteY7922" fmla="*/ 2864272 h 6507156"/>
              <a:gd name="connsiteX7923" fmla="*/ 4402909 w 9124939"/>
              <a:gd name="connsiteY7923" fmla="*/ 2885557 h 6507156"/>
              <a:gd name="connsiteX7924" fmla="*/ 4374327 w 9124939"/>
              <a:gd name="connsiteY7924" fmla="*/ 2890322 h 6507156"/>
              <a:gd name="connsiteX7925" fmla="*/ 4373692 w 9124939"/>
              <a:gd name="connsiteY7925" fmla="*/ 2906834 h 6507156"/>
              <a:gd name="connsiteX7926" fmla="*/ 4356542 w 9124939"/>
              <a:gd name="connsiteY7926" fmla="*/ 2915729 h 6507156"/>
              <a:gd name="connsiteX7927" fmla="*/ 4301283 w 9124939"/>
              <a:gd name="connsiteY7927" fmla="*/ 2906518 h 6507156"/>
              <a:gd name="connsiteX7928" fmla="*/ 4286992 w 9124939"/>
              <a:gd name="connsiteY7928" fmla="*/ 2913822 h 6507156"/>
              <a:gd name="connsiteX7929" fmla="*/ 4298425 w 9124939"/>
              <a:gd name="connsiteY7929" fmla="*/ 2927797 h 6507156"/>
              <a:gd name="connsiteX7930" fmla="*/ 4343839 w 9124939"/>
              <a:gd name="connsiteY7930" fmla="*/ 2926209 h 6507156"/>
              <a:gd name="connsiteX7931" fmla="*/ 4351778 w 9124939"/>
              <a:gd name="connsiteY7931" fmla="*/ 2946215 h 6507156"/>
              <a:gd name="connsiteX7932" fmla="*/ 4340981 w 9124939"/>
              <a:gd name="connsiteY7932" fmla="*/ 2953519 h 6507156"/>
              <a:gd name="connsiteX7933" fmla="*/ 4316527 w 9124939"/>
              <a:gd name="connsiteY7933" fmla="*/ 2943357 h 6507156"/>
              <a:gd name="connsiteX7934" fmla="*/ 4315574 w 9124939"/>
              <a:gd name="connsiteY7934" fmla="*/ 2950661 h 6507156"/>
              <a:gd name="connsiteX7935" fmla="*/ 4303824 w 9124939"/>
              <a:gd name="connsiteY7935" fmla="*/ 2956378 h 6507156"/>
              <a:gd name="connsiteX7936" fmla="*/ 4288897 w 9124939"/>
              <a:gd name="connsiteY7936" fmla="*/ 2959236 h 6507156"/>
              <a:gd name="connsiteX7937" fmla="*/ 4278417 w 9124939"/>
              <a:gd name="connsiteY7937" fmla="*/ 2953519 h 6507156"/>
              <a:gd name="connsiteX7938" fmla="*/ 4269842 w 9124939"/>
              <a:gd name="connsiteY7938" fmla="*/ 2957648 h 6507156"/>
              <a:gd name="connsiteX7939" fmla="*/ 4272701 w 9124939"/>
              <a:gd name="connsiteY7939" fmla="*/ 2965271 h 6507156"/>
              <a:gd name="connsiteX7940" fmla="*/ 4282863 w 9124939"/>
              <a:gd name="connsiteY7940" fmla="*/ 2974801 h 6507156"/>
              <a:gd name="connsiteX7941" fmla="*/ 4293979 w 9124939"/>
              <a:gd name="connsiteY7941" fmla="*/ 2971941 h 6507156"/>
              <a:gd name="connsiteX7942" fmla="*/ 4300965 w 9124939"/>
              <a:gd name="connsiteY7942" fmla="*/ 2973212 h 6507156"/>
              <a:gd name="connsiteX7943" fmla="*/ 4307317 w 9124939"/>
              <a:gd name="connsiteY7943" fmla="*/ 2983059 h 6507156"/>
              <a:gd name="connsiteX7944" fmla="*/ 4313351 w 9124939"/>
              <a:gd name="connsiteY7944" fmla="*/ 2986233 h 6507156"/>
              <a:gd name="connsiteX7945" fmla="*/ 4316844 w 9124939"/>
              <a:gd name="connsiteY7945" fmla="*/ 2982106 h 6507156"/>
              <a:gd name="connsiteX7946" fmla="*/ 4313669 w 9124939"/>
              <a:gd name="connsiteY7946" fmla="*/ 2971624 h 6507156"/>
              <a:gd name="connsiteX7947" fmla="*/ 4309858 w 9124939"/>
              <a:gd name="connsiteY7947" fmla="*/ 2964955 h 6507156"/>
              <a:gd name="connsiteX7948" fmla="*/ 4315257 w 9124939"/>
              <a:gd name="connsiteY7948" fmla="*/ 2957648 h 6507156"/>
              <a:gd name="connsiteX7949" fmla="*/ 4315574 w 9124939"/>
              <a:gd name="connsiteY7949" fmla="*/ 2950661 h 6507156"/>
              <a:gd name="connsiteX7950" fmla="*/ 4347650 w 9124939"/>
              <a:gd name="connsiteY7950" fmla="*/ 2971624 h 6507156"/>
              <a:gd name="connsiteX7951" fmla="*/ 4350826 w 9124939"/>
              <a:gd name="connsiteY7951" fmla="*/ 2991312 h 6507156"/>
              <a:gd name="connsiteX7952" fmla="*/ 4337170 w 9124939"/>
              <a:gd name="connsiteY7952" fmla="*/ 2993852 h 6507156"/>
              <a:gd name="connsiteX7953" fmla="*/ 4344792 w 9124939"/>
              <a:gd name="connsiteY7953" fmla="*/ 3009421 h 6507156"/>
              <a:gd name="connsiteX7954" fmla="*/ 4333359 w 9124939"/>
              <a:gd name="connsiteY7954" fmla="*/ 3024347 h 6507156"/>
              <a:gd name="connsiteX7955" fmla="*/ 4346062 w 9124939"/>
              <a:gd name="connsiteY7955" fmla="*/ 3037687 h 6507156"/>
              <a:gd name="connsiteX7956" fmla="*/ 4334629 w 9124939"/>
              <a:gd name="connsiteY7956" fmla="*/ 3049756 h 6507156"/>
              <a:gd name="connsiteX7957" fmla="*/ 4320973 w 9124939"/>
              <a:gd name="connsiteY7957" fmla="*/ 3038004 h 6507156"/>
              <a:gd name="connsiteX7958" fmla="*/ 4314621 w 9124939"/>
              <a:gd name="connsiteY7958" fmla="*/ 3057061 h 6507156"/>
              <a:gd name="connsiteX7959" fmla="*/ 4335582 w 9124939"/>
              <a:gd name="connsiteY7959" fmla="*/ 3071670 h 6507156"/>
              <a:gd name="connsiteX7960" fmla="*/ 4340346 w 9124939"/>
              <a:gd name="connsiteY7960" fmla="*/ 3085644 h 6507156"/>
              <a:gd name="connsiteX7961" fmla="*/ 4326372 w 9124939"/>
              <a:gd name="connsiteY7961" fmla="*/ 3100254 h 6507156"/>
              <a:gd name="connsiteX7962" fmla="*/ 4337170 w 9124939"/>
              <a:gd name="connsiteY7962" fmla="*/ 3109464 h 6507156"/>
              <a:gd name="connsiteX7963" fmla="*/ 4336535 w 9124939"/>
              <a:gd name="connsiteY7963" fmla="*/ 3129790 h 6507156"/>
              <a:gd name="connsiteX7964" fmla="*/ 4317162 w 9124939"/>
              <a:gd name="connsiteY7964" fmla="*/ 3148847 h 6507156"/>
              <a:gd name="connsiteX7965" fmla="*/ 4316527 w 9124939"/>
              <a:gd name="connsiteY7965" fmla="*/ 3163774 h 6507156"/>
              <a:gd name="connsiteX7966" fmla="*/ 4322879 w 9124939"/>
              <a:gd name="connsiteY7966" fmla="*/ 3187911 h 6507156"/>
              <a:gd name="connsiteX7967" fmla="*/ 4311763 w 9124939"/>
              <a:gd name="connsiteY7967" fmla="*/ 3211096 h 6507156"/>
              <a:gd name="connsiteX7968" fmla="*/ 4312081 w 9124939"/>
              <a:gd name="connsiteY7968" fmla="*/ 3241585 h 6507156"/>
              <a:gd name="connsiteX7969" fmla="*/ 4297472 w 9124939"/>
              <a:gd name="connsiteY7969" fmla="*/ 3293673 h 6507156"/>
              <a:gd name="connsiteX7970" fmla="*/ 4267302 w 9124939"/>
              <a:gd name="connsiteY7970" fmla="*/ 3359102 h 6507156"/>
              <a:gd name="connsiteX7971" fmla="*/ 4241895 w 9124939"/>
              <a:gd name="connsiteY7971" fmla="*/ 3347669 h 6507156"/>
              <a:gd name="connsiteX7972" fmla="*/ 4208232 w 9124939"/>
              <a:gd name="connsiteY7972" fmla="*/ 3352432 h 6507156"/>
              <a:gd name="connsiteX7973" fmla="*/ 4198387 w 9124939"/>
              <a:gd name="connsiteY7973" fmla="*/ 3340680 h 6507156"/>
              <a:gd name="connsiteX7974" fmla="*/ 4159642 w 9124939"/>
              <a:gd name="connsiteY7974" fmla="*/ 3348303 h 6507156"/>
              <a:gd name="connsiteX7975" fmla="*/ 4149162 w 9124939"/>
              <a:gd name="connsiteY7975" fmla="*/ 3372759 h 6507156"/>
              <a:gd name="connsiteX7976" fmla="*/ 4130107 w 9124939"/>
              <a:gd name="connsiteY7976" fmla="*/ 3367678 h 6507156"/>
              <a:gd name="connsiteX7977" fmla="*/ 4125978 w 9124939"/>
              <a:gd name="connsiteY7977" fmla="*/ 3394039 h 6507156"/>
              <a:gd name="connsiteX7978" fmla="*/ 4102795 w 9124939"/>
              <a:gd name="connsiteY7978" fmla="*/ 3421671 h 6507156"/>
              <a:gd name="connsiteX7979" fmla="*/ 4119309 w 9124939"/>
              <a:gd name="connsiteY7979" fmla="*/ 3453110 h 6507156"/>
              <a:gd name="connsiteX7980" fmla="*/ 4116451 w 9124939"/>
              <a:gd name="connsiteY7980" fmla="*/ 3478518 h 6507156"/>
              <a:gd name="connsiteX7981" fmla="*/ 4103430 w 9124939"/>
              <a:gd name="connsiteY7981" fmla="*/ 3480741 h 6507156"/>
              <a:gd name="connsiteX7982" fmla="*/ 4071672 w 9124939"/>
              <a:gd name="connsiteY7982" fmla="*/ 3473754 h 6507156"/>
              <a:gd name="connsiteX7983" fmla="*/ 4024352 w 9124939"/>
              <a:gd name="connsiteY7983" fmla="*/ 3494081 h 6507156"/>
              <a:gd name="connsiteX7984" fmla="*/ 4012602 w 9124939"/>
              <a:gd name="connsiteY7984" fmla="*/ 3485823 h 6507156"/>
              <a:gd name="connsiteX7985" fmla="*/ 3976398 w 9124939"/>
              <a:gd name="connsiteY7985" fmla="*/ 3488364 h 6507156"/>
              <a:gd name="connsiteX7986" fmla="*/ 3977668 w 9124939"/>
              <a:gd name="connsiteY7986" fmla="*/ 3470261 h 6507156"/>
              <a:gd name="connsiteX7987" fmla="*/ 3993229 w 9124939"/>
              <a:gd name="connsiteY7987" fmla="*/ 3465814 h 6507156"/>
              <a:gd name="connsiteX7988" fmla="*/ 3986878 w 9124939"/>
              <a:gd name="connsiteY7988" fmla="*/ 3454380 h 6507156"/>
              <a:gd name="connsiteX7989" fmla="*/ 3997040 w 9124939"/>
              <a:gd name="connsiteY7989" fmla="*/ 3430247 h 6507156"/>
              <a:gd name="connsiteX7990" fmla="*/ 3945910 w 9124939"/>
              <a:gd name="connsiteY7990" fmla="*/ 3355608 h 6507156"/>
              <a:gd name="connsiteX7991" fmla="*/ 3950991 w 9124939"/>
              <a:gd name="connsiteY7991" fmla="*/ 3343223 h 6507156"/>
              <a:gd name="connsiteX7992" fmla="*/ 3961789 w 9124939"/>
              <a:gd name="connsiteY7992" fmla="*/ 3352432 h 6507156"/>
              <a:gd name="connsiteX7993" fmla="*/ 3969093 w 9124939"/>
              <a:gd name="connsiteY7993" fmla="*/ 3351161 h 6507156"/>
              <a:gd name="connsiteX7994" fmla="*/ 3976080 w 9124939"/>
              <a:gd name="connsiteY7994" fmla="*/ 3338458 h 6507156"/>
              <a:gd name="connsiteX7995" fmla="*/ 3961471 w 9124939"/>
              <a:gd name="connsiteY7995" fmla="*/ 3314319 h 6507156"/>
              <a:gd name="connsiteX7996" fmla="*/ 3961471 w 9124939"/>
              <a:gd name="connsiteY7996" fmla="*/ 3303838 h 6507156"/>
              <a:gd name="connsiteX7997" fmla="*/ 3984337 w 9124939"/>
              <a:gd name="connsiteY7997" fmla="*/ 3305743 h 6507156"/>
              <a:gd name="connsiteX7998" fmla="*/ 3986560 w 9124939"/>
              <a:gd name="connsiteY7998" fmla="*/ 3284780 h 6507156"/>
              <a:gd name="connsiteX7999" fmla="*/ 3915740 w 9124939"/>
              <a:gd name="connsiteY7999" fmla="*/ 3209507 h 6507156"/>
              <a:gd name="connsiteX8000" fmla="*/ 3905894 w 9124939"/>
              <a:gd name="connsiteY8000" fmla="*/ 3151705 h 6507156"/>
              <a:gd name="connsiteX8001" fmla="*/ 3889698 w 9124939"/>
              <a:gd name="connsiteY8001" fmla="*/ 3142177 h 6507156"/>
              <a:gd name="connsiteX8002" fmla="*/ 3881123 w 9124939"/>
              <a:gd name="connsiteY8002" fmla="*/ 3104382 h 6507156"/>
              <a:gd name="connsiteX8003" fmla="*/ 3866197 w 9124939"/>
              <a:gd name="connsiteY8003" fmla="*/ 3084374 h 6507156"/>
              <a:gd name="connsiteX8004" fmla="*/ 3883981 w 9124939"/>
              <a:gd name="connsiteY8004" fmla="*/ 3080245 h 6507156"/>
              <a:gd name="connsiteX8005" fmla="*/ 3887157 w 9124939"/>
              <a:gd name="connsiteY8005" fmla="*/ 3070718 h 6507156"/>
              <a:gd name="connsiteX8006" fmla="*/ 3873184 w 9124939"/>
              <a:gd name="connsiteY8006" fmla="*/ 3058014 h 6507156"/>
              <a:gd name="connsiteX8007" fmla="*/ 3869055 w 9124939"/>
              <a:gd name="connsiteY8007" fmla="*/ 3041180 h 6507156"/>
              <a:gd name="connsiteX8008" fmla="*/ 3872866 w 9124939"/>
              <a:gd name="connsiteY8008" fmla="*/ 3031653 h 6507156"/>
              <a:gd name="connsiteX8009" fmla="*/ 3872866 w 9124939"/>
              <a:gd name="connsiteY8009" fmla="*/ 3017994 h 6507156"/>
              <a:gd name="connsiteX8010" fmla="*/ 3862386 w 9124939"/>
              <a:gd name="connsiteY8010" fmla="*/ 3013549 h 6507156"/>
              <a:gd name="connsiteX8011" fmla="*/ 3850635 w 9124939"/>
              <a:gd name="connsiteY8011" fmla="*/ 3019265 h 6507156"/>
              <a:gd name="connsiteX8012" fmla="*/ 3833486 w 9124939"/>
              <a:gd name="connsiteY8012" fmla="*/ 3014184 h 6507156"/>
              <a:gd name="connsiteX8013" fmla="*/ 3835709 w 9124939"/>
              <a:gd name="connsiteY8013" fmla="*/ 3003384 h 6507156"/>
              <a:gd name="connsiteX8014" fmla="*/ 3873501 w 9124939"/>
              <a:gd name="connsiteY8014" fmla="*/ 2981153 h 6507156"/>
              <a:gd name="connsiteX8015" fmla="*/ 3857622 w 9124939"/>
              <a:gd name="connsiteY8015" fmla="*/ 2964637 h 6507156"/>
              <a:gd name="connsiteX8016" fmla="*/ 3853494 w 9124939"/>
              <a:gd name="connsiteY8016" fmla="*/ 2964637 h 6507156"/>
              <a:gd name="connsiteX8017" fmla="*/ 3850000 w 9124939"/>
              <a:gd name="connsiteY8017" fmla="*/ 2964955 h 6507156"/>
              <a:gd name="connsiteX8018" fmla="*/ 3847142 w 9124939"/>
              <a:gd name="connsiteY8018" fmla="*/ 2965589 h 6507156"/>
              <a:gd name="connsiteX8019" fmla="*/ 3846189 w 9124939"/>
              <a:gd name="connsiteY8019" fmla="*/ 2965906 h 6507156"/>
              <a:gd name="connsiteX8020" fmla="*/ 3845872 w 9124939"/>
              <a:gd name="connsiteY8020" fmla="*/ 2966540 h 6507156"/>
              <a:gd name="connsiteX8021" fmla="*/ 3845236 w 9124939"/>
              <a:gd name="connsiteY8021" fmla="*/ 2968446 h 6507156"/>
              <a:gd name="connsiteX8022" fmla="*/ 3844919 w 9124939"/>
              <a:gd name="connsiteY8022" fmla="*/ 2970989 h 6507156"/>
              <a:gd name="connsiteX8023" fmla="*/ 3844919 w 9124939"/>
              <a:gd name="connsiteY8023" fmla="*/ 2973847 h 6507156"/>
              <a:gd name="connsiteX8024" fmla="*/ 3844919 w 9124939"/>
              <a:gd name="connsiteY8024" fmla="*/ 2978928 h 6507156"/>
              <a:gd name="connsiteX8025" fmla="*/ 3844919 w 9124939"/>
              <a:gd name="connsiteY8025" fmla="*/ 2981153 h 6507156"/>
              <a:gd name="connsiteX8026" fmla="*/ 3839520 w 9124939"/>
              <a:gd name="connsiteY8026" fmla="*/ 2977340 h 6507156"/>
              <a:gd name="connsiteX8027" fmla="*/ 3840790 w 9124939"/>
              <a:gd name="connsiteY8027" fmla="*/ 2960189 h 6507156"/>
              <a:gd name="connsiteX8028" fmla="*/ 3827452 w 9124939"/>
              <a:gd name="connsiteY8028" fmla="*/ 2949073 h 6507156"/>
              <a:gd name="connsiteX8029" fmla="*/ 3823323 w 9124939"/>
              <a:gd name="connsiteY8029" fmla="*/ 2934148 h 6507156"/>
              <a:gd name="connsiteX8030" fmla="*/ 3814431 w 9124939"/>
              <a:gd name="connsiteY8030" fmla="*/ 2888732 h 6507156"/>
              <a:gd name="connsiteX8031" fmla="*/ 3811573 w 9124939"/>
              <a:gd name="connsiteY8031" fmla="*/ 2831879 h 6507156"/>
              <a:gd name="connsiteX8032" fmla="*/ 3812242 w 9124939"/>
              <a:gd name="connsiteY8032" fmla="*/ 2832028 h 6507156"/>
              <a:gd name="connsiteX8033" fmla="*/ 3799613 w 9124939"/>
              <a:gd name="connsiteY8033" fmla="*/ 2817500 h 6507156"/>
              <a:gd name="connsiteX8034" fmla="*/ 3775175 w 9124939"/>
              <a:gd name="connsiteY8034" fmla="*/ 2813690 h 6507156"/>
              <a:gd name="connsiteX8035" fmla="*/ 3774223 w 9124939"/>
              <a:gd name="connsiteY8035" fmla="*/ 2806070 h 6507156"/>
              <a:gd name="connsiteX8036" fmla="*/ 3760259 w 9124939"/>
              <a:gd name="connsiteY8036" fmla="*/ 2797815 h 6507156"/>
              <a:gd name="connsiteX8037" fmla="*/ 3771684 w 9124939"/>
              <a:gd name="connsiteY8037" fmla="*/ 2758764 h 6507156"/>
              <a:gd name="connsiteX8038" fmla="*/ 3762163 w 9124939"/>
              <a:gd name="connsiteY8038" fmla="*/ 2737810 h 6507156"/>
              <a:gd name="connsiteX8039" fmla="*/ 3762798 w 9124939"/>
              <a:gd name="connsiteY8039" fmla="*/ 2708282 h 6507156"/>
              <a:gd name="connsiteX8040" fmla="*/ 3769145 w 9124939"/>
              <a:gd name="connsiteY8040" fmla="*/ 2724157 h 6507156"/>
              <a:gd name="connsiteX8041" fmla="*/ 3772319 w 9124939"/>
              <a:gd name="connsiteY8041" fmla="*/ 2702885 h 6507156"/>
              <a:gd name="connsiteX8042" fmla="*/ 3770098 w 9124939"/>
              <a:gd name="connsiteY8042" fmla="*/ 2679708 h 6507156"/>
              <a:gd name="connsiteX8043" fmla="*/ 3749786 w 9124939"/>
              <a:gd name="connsiteY8043" fmla="*/ 2683199 h 6507156"/>
              <a:gd name="connsiteX8044" fmla="*/ 3740581 w 9124939"/>
              <a:gd name="connsiteY8044" fmla="*/ 2697806 h 6507156"/>
              <a:gd name="connsiteX8045" fmla="*/ 3753594 w 9124939"/>
              <a:gd name="connsiteY8045" fmla="*/ 2736856 h 6507156"/>
              <a:gd name="connsiteX8046" fmla="*/ 3751689 w 9124939"/>
              <a:gd name="connsiteY8046" fmla="*/ 2748604 h 6507156"/>
              <a:gd name="connsiteX8047" fmla="*/ 3743120 w 9124939"/>
              <a:gd name="connsiteY8047" fmla="*/ 2754953 h 6507156"/>
              <a:gd name="connsiteX8048" fmla="*/ 3739946 w 9124939"/>
              <a:gd name="connsiteY8048" fmla="*/ 2734634 h 6507156"/>
              <a:gd name="connsiteX8049" fmla="*/ 3736772 w 9124939"/>
              <a:gd name="connsiteY8049" fmla="*/ 2727331 h 6507156"/>
              <a:gd name="connsiteX8050" fmla="*/ 3737407 w 9124939"/>
              <a:gd name="connsiteY8050" fmla="*/ 2719076 h 6507156"/>
              <a:gd name="connsiteX8051" fmla="*/ 3725664 w 9124939"/>
              <a:gd name="connsiteY8051" fmla="*/ 2720347 h 6507156"/>
              <a:gd name="connsiteX8052" fmla="*/ 3731377 w 9124939"/>
              <a:gd name="connsiteY8052" fmla="*/ 2740984 h 6507156"/>
              <a:gd name="connsiteX8053" fmla="*/ 3726299 w 9124939"/>
              <a:gd name="connsiteY8053" fmla="*/ 2767654 h 6507156"/>
              <a:gd name="connsiteX8054" fmla="*/ 3744389 w 9124939"/>
              <a:gd name="connsiteY8054" fmla="*/ 2782258 h 6507156"/>
              <a:gd name="connsiteX8055" fmla="*/ 3741532 w 9124939"/>
              <a:gd name="connsiteY8055" fmla="*/ 2808610 h 6507156"/>
              <a:gd name="connsiteX8056" fmla="*/ 3730108 w 9124939"/>
              <a:gd name="connsiteY8056" fmla="*/ 2809880 h 6507156"/>
              <a:gd name="connsiteX8057" fmla="*/ 3726934 w 9124939"/>
              <a:gd name="connsiteY8057" fmla="*/ 2835915 h 6507156"/>
              <a:gd name="connsiteX8058" fmla="*/ 3717730 w 9124939"/>
              <a:gd name="connsiteY8058" fmla="*/ 2846392 h 6507156"/>
              <a:gd name="connsiteX8059" fmla="*/ 3694244 w 9124939"/>
              <a:gd name="connsiteY8059" fmla="*/ 2843851 h 6507156"/>
              <a:gd name="connsiteX8060" fmla="*/ 3680597 w 9124939"/>
              <a:gd name="connsiteY8060" fmla="*/ 2851153 h 6507156"/>
              <a:gd name="connsiteX8061" fmla="*/ 3665680 w 9124939"/>
              <a:gd name="connsiteY8061" fmla="*/ 2836550 h 6507156"/>
              <a:gd name="connsiteX8062" fmla="*/ 3671393 w 9124939"/>
              <a:gd name="connsiteY8062" fmla="*/ 2861631 h 6507156"/>
              <a:gd name="connsiteX8063" fmla="*/ 3643780 w 9124939"/>
              <a:gd name="connsiteY8063" fmla="*/ 2880047 h 6507156"/>
              <a:gd name="connsiteX8064" fmla="*/ 3638703 w 9124939"/>
              <a:gd name="connsiteY8064" fmla="*/ 2901001 h 6507156"/>
              <a:gd name="connsiteX8065" fmla="*/ 3622833 w 9124939"/>
              <a:gd name="connsiteY8065" fmla="*/ 2899096 h 6507156"/>
              <a:gd name="connsiteX8066" fmla="*/ 3618708 w 9124939"/>
              <a:gd name="connsiteY8066" fmla="*/ 2905763 h 6507156"/>
              <a:gd name="connsiteX8067" fmla="*/ 3630132 w 9124939"/>
              <a:gd name="connsiteY8067" fmla="*/ 2914653 h 6507156"/>
              <a:gd name="connsiteX8068" fmla="*/ 3622199 w 9124939"/>
              <a:gd name="connsiteY8068" fmla="*/ 2924495 h 6507156"/>
              <a:gd name="connsiteX8069" fmla="*/ 3611408 w 9124939"/>
              <a:gd name="connsiteY8069" fmla="*/ 2926400 h 6507156"/>
              <a:gd name="connsiteX8070" fmla="*/ 3603791 w 9124939"/>
              <a:gd name="connsiteY8070" fmla="*/ 2928306 h 6507156"/>
              <a:gd name="connsiteX8071" fmla="*/ 3600617 w 9124939"/>
              <a:gd name="connsiteY8071" fmla="*/ 2928940 h 6507156"/>
              <a:gd name="connsiteX8072" fmla="*/ 3598713 w 9124939"/>
              <a:gd name="connsiteY8072" fmla="*/ 2929892 h 6507156"/>
              <a:gd name="connsiteX8073" fmla="*/ 3598078 w 9124939"/>
              <a:gd name="connsiteY8073" fmla="*/ 2930845 h 6507156"/>
              <a:gd name="connsiteX8074" fmla="*/ 3597762 w 9124939"/>
              <a:gd name="connsiteY8074" fmla="*/ 2931480 h 6507156"/>
              <a:gd name="connsiteX8075" fmla="*/ 3596809 w 9124939"/>
              <a:gd name="connsiteY8075" fmla="*/ 2934020 h 6507156"/>
              <a:gd name="connsiteX8076" fmla="*/ 3595540 w 9124939"/>
              <a:gd name="connsiteY8076" fmla="*/ 2937194 h 6507156"/>
              <a:gd name="connsiteX8077" fmla="*/ 3594587 w 9124939"/>
              <a:gd name="connsiteY8077" fmla="*/ 2941005 h 6507156"/>
              <a:gd name="connsiteX8078" fmla="*/ 3593000 w 9124939"/>
              <a:gd name="connsiteY8078" fmla="*/ 2947354 h 6507156"/>
              <a:gd name="connsiteX8079" fmla="*/ 3592683 w 9124939"/>
              <a:gd name="connsiteY8079" fmla="*/ 2950212 h 6507156"/>
              <a:gd name="connsiteX8080" fmla="*/ 3573006 w 9124939"/>
              <a:gd name="connsiteY8080" fmla="*/ 2981009 h 6507156"/>
              <a:gd name="connsiteX8081" fmla="*/ 3546346 w 9124939"/>
              <a:gd name="connsiteY8081" fmla="*/ 2987359 h 6507156"/>
              <a:gd name="connsiteX8082" fmla="*/ 3528255 w 9124939"/>
              <a:gd name="connsiteY8082" fmla="*/ 3003233 h 6507156"/>
              <a:gd name="connsiteX8083" fmla="*/ 3506356 w 9124939"/>
              <a:gd name="connsiteY8083" fmla="*/ 3005773 h 6507156"/>
              <a:gd name="connsiteX8084" fmla="*/ 3500009 w 9124939"/>
              <a:gd name="connsiteY8084" fmla="*/ 3023871 h 6507156"/>
              <a:gd name="connsiteX8085" fmla="*/ 3452720 w 9124939"/>
              <a:gd name="connsiteY8085" fmla="*/ 3027363 h 6507156"/>
              <a:gd name="connsiteX8086" fmla="*/ 3419712 w 9124939"/>
              <a:gd name="connsiteY8086" fmla="*/ 3018156 h 6507156"/>
              <a:gd name="connsiteX8087" fmla="*/ 3385752 w 9124939"/>
              <a:gd name="connsiteY8087" fmla="*/ 3012123 h 6507156"/>
              <a:gd name="connsiteX8088" fmla="*/ 3390830 w 9124939"/>
              <a:gd name="connsiteY8088" fmla="*/ 2986724 h 6507156"/>
              <a:gd name="connsiteX8089" fmla="*/ 3361632 w 9124939"/>
              <a:gd name="connsiteY8089" fmla="*/ 2991169 h 6507156"/>
              <a:gd name="connsiteX8090" fmla="*/ 3320689 w 9124939"/>
              <a:gd name="connsiteY8090" fmla="*/ 2948306 h 6507156"/>
              <a:gd name="connsiteX8091" fmla="*/ 3291174 w 9124939"/>
              <a:gd name="connsiteY8091" fmla="*/ 2945133 h 6507156"/>
              <a:gd name="connsiteX8092" fmla="*/ 3284826 w 9124939"/>
              <a:gd name="connsiteY8092" fmla="*/ 2924495 h 6507156"/>
              <a:gd name="connsiteX8093" fmla="*/ 3272765 w 9124939"/>
              <a:gd name="connsiteY8093" fmla="*/ 2915288 h 6507156"/>
              <a:gd name="connsiteX8094" fmla="*/ 3282287 w 9124939"/>
              <a:gd name="connsiteY8094" fmla="*/ 2898143 h 6507156"/>
              <a:gd name="connsiteX8095" fmla="*/ 3291491 w 9124939"/>
              <a:gd name="connsiteY8095" fmla="*/ 2868617 h 6507156"/>
              <a:gd name="connsiteX8096" fmla="*/ 3310533 w 9124939"/>
              <a:gd name="connsiteY8096" fmla="*/ 2881951 h 6507156"/>
              <a:gd name="connsiteX8097" fmla="*/ 3317832 w 9124939"/>
              <a:gd name="connsiteY8097" fmla="*/ 2871157 h 6507156"/>
              <a:gd name="connsiteX8098" fmla="*/ 3347667 w 9124939"/>
              <a:gd name="connsiteY8098" fmla="*/ 2884808 h 6507156"/>
              <a:gd name="connsiteX8099" fmla="*/ 3338144 w 9124939"/>
              <a:gd name="connsiteY8099" fmla="*/ 2873379 h 6507156"/>
              <a:gd name="connsiteX8100" fmla="*/ 3336876 w 9124939"/>
              <a:gd name="connsiteY8100" fmla="*/ 2861631 h 6507156"/>
              <a:gd name="connsiteX8101" fmla="*/ 3377183 w 9124939"/>
              <a:gd name="connsiteY8101" fmla="*/ 2844486 h 6507156"/>
              <a:gd name="connsiteX8102" fmla="*/ 3329260 w 9124939"/>
              <a:gd name="connsiteY8102" fmla="*/ 2855282 h 6507156"/>
              <a:gd name="connsiteX8103" fmla="*/ 3318786 w 9124939"/>
              <a:gd name="connsiteY8103" fmla="*/ 2835596 h 6507156"/>
              <a:gd name="connsiteX8104" fmla="*/ 3328942 w 9124939"/>
              <a:gd name="connsiteY8104" fmla="*/ 2814325 h 6507156"/>
              <a:gd name="connsiteX8105" fmla="*/ 3344811 w 9124939"/>
              <a:gd name="connsiteY8105" fmla="*/ 2810197 h 6507156"/>
              <a:gd name="connsiteX8106" fmla="*/ 3352428 w 9124939"/>
              <a:gd name="connsiteY8106" fmla="*/ 2799403 h 6507156"/>
              <a:gd name="connsiteX8107" fmla="*/ 3336242 w 9124939"/>
              <a:gd name="connsiteY8107" fmla="*/ 2792101 h 6507156"/>
              <a:gd name="connsiteX8108" fmla="*/ 3339097 w 9124939"/>
              <a:gd name="connsiteY8108" fmla="*/ 2782575 h 6507156"/>
              <a:gd name="connsiteX8109" fmla="*/ 3354966 w 9124939"/>
              <a:gd name="connsiteY8109" fmla="*/ 2769875 h 6507156"/>
              <a:gd name="connsiteX8110" fmla="*/ 3354966 w 9124939"/>
              <a:gd name="connsiteY8110" fmla="*/ 2765431 h 6507156"/>
              <a:gd name="connsiteX8111" fmla="*/ 3339097 w 9124939"/>
              <a:gd name="connsiteY8111" fmla="*/ 2756224 h 6507156"/>
              <a:gd name="connsiteX8112" fmla="*/ 3326719 w 9124939"/>
              <a:gd name="connsiteY8112" fmla="*/ 2781941 h 6507156"/>
              <a:gd name="connsiteX8113" fmla="*/ 3308312 w 9124939"/>
              <a:gd name="connsiteY8113" fmla="*/ 2769558 h 6507156"/>
              <a:gd name="connsiteX8114" fmla="*/ 3305456 w 9124939"/>
              <a:gd name="connsiteY8114" fmla="*/ 2795592 h 6507156"/>
              <a:gd name="connsiteX8115" fmla="*/ 3291808 w 9124939"/>
              <a:gd name="connsiteY8115" fmla="*/ 2787338 h 6507156"/>
              <a:gd name="connsiteX8116" fmla="*/ 3290856 w 9124939"/>
              <a:gd name="connsiteY8116" fmla="*/ 2773685 h 6507156"/>
              <a:gd name="connsiteX8117" fmla="*/ 3285143 w 9124939"/>
              <a:gd name="connsiteY8117" fmla="*/ 2765113 h 6507156"/>
              <a:gd name="connsiteX8118" fmla="*/ 3298790 w 9124939"/>
              <a:gd name="connsiteY8118" fmla="*/ 2738762 h 6507156"/>
              <a:gd name="connsiteX8119" fmla="*/ 3316882 w 9124939"/>
              <a:gd name="connsiteY8119" fmla="*/ 2747016 h 6507156"/>
              <a:gd name="connsiteX8120" fmla="*/ 3318786 w 9124939"/>
              <a:gd name="connsiteY8120" fmla="*/ 2721617 h 6507156"/>
              <a:gd name="connsiteX8121" fmla="*/ 3321643 w 9124939"/>
              <a:gd name="connsiteY8121" fmla="*/ 2719395 h 6507156"/>
              <a:gd name="connsiteX8122" fmla="*/ 3327672 w 9124939"/>
              <a:gd name="connsiteY8122" fmla="*/ 2714632 h 6507156"/>
              <a:gd name="connsiteX8123" fmla="*/ 3330845 w 9124939"/>
              <a:gd name="connsiteY8123" fmla="*/ 2711457 h 6507156"/>
              <a:gd name="connsiteX8124" fmla="*/ 3333067 w 9124939"/>
              <a:gd name="connsiteY8124" fmla="*/ 2708600 h 6507156"/>
              <a:gd name="connsiteX8125" fmla="*/ 3334971 w 9124939"/>
              <a:gd name="connsiteY8125" fmla="*/ 2706377 h 6507156"/>
              <a:gd name="connsiteX8126" fmla="*/ 3335289 w 9124939"/>
              <a:gd name="connsiteY8126" fmla="*/ 2705425 h 6507156"/>
              <a:gd name="connsiteX8127" fmla="*/ 3335289 w 9124939"/>
              <a:gd name="connsiteY8127" fmla="*/ 2704790 h 6507156"/>
              <a:gd name="connsiteX8128" fmla="*/ 3335289 w 9124939"/>
              <a:gd name="connsiteY8128" fmla="*/ 2704472 h 6507156"/>
              <a:gd name="connsiteX8129" fmla="*/ 3335608 w 9124939"/>
              <a:gd name="connsiteY8129" fmla="*/ 2704472 h 6507156"/>
              <a:gd name="connsiteX8130" fmla="*/ 3337512 w 9124939"/>
              <a:gd name="connsiteY8130" fmla="*/ 2704790 h 6507156"/>
              <a:gd name="connsiteX8131" fmla="*/ 3342271 w 9124939"/>
              <a:gd name="connsiteY8131" fmla="*/ 2707965 h 6507156"/>
              <a:gd name="connsiteX8132" fmla="*/ 3350523 w 9124939"/>
              <a:gd name="connsiteY8132" fmla="*/ 2713044 h 6507156"/>
              <a:gd name="connsiteX8133" fmla="*/ 3358776 w 9124939"/>
              <a:gd name="connsiteY8133" fmla="*/ 2693995 h 6507156"/>
              <a:gd name="connsiteX8134" fmla="*/ 3353381 w 9124939"/>
              <a:gd name="connsiteY8134" fmla="*/ 2688916 h 6507156"/>
              <a:gd name="connsiteX8135" fmla="*/ 3336242 w 9124939"/>
              <a:gd name="connsiteY8135" fmla="*/ 2701615 h 6507156"/>
              <a:gd name="connsiteX8136" fmla="*/ 3326719 w 9124939"/>
              <a:gd name="connsiteY8136" fmla="*/ 2694312 h 6507156"/>
              <a:gd name="connsiteX8137" fmla="*/ 3310216 w 9124939"/>
              <a:gd name="connsiteY8137" fmla="*/ 2707012 h 6507156"/>
              <a:gd name="connsiteX8138" fmla="*/ 3305456 w 9124939"/>
              <a:gd name="connsiteY8138" fmla="*/ 2695582 h 6507156"/>
              <a:gd name="connsiteX8139" fmla="*/ 3319419 w 9124939"/>
              <a:gd name="connsiteY8139" fmla="*/ 2676532 h 6507156"/>
              <a:gd name="connsiteX8140" fmla="*/ 3330845 w 9124939"/>
              <a:gd name="connsiteY8140" fmla="*/ 2653990 h 6507156"/>
              <a:gd name="connsiteX8141" fmla="*/ 3354015 w 9124939"/>
              <a:gd name="connsiteY8141" fmla="*/ 2645736 h 6507156"/>
              <a:gd name="connsiteX8142" fmla="*/ 3356870 w 9124939"/>
              <a:gd name="connsiteY8142" fmla="*/ 2630813 h 6507156"/>
              <a:gd name="connsiteX8143" fmla="*/ 3339097 w 9124939"/>
              <a:gd name="connsiteY8143" fmla="*/ 2631131 h 6507156"/>
              <a:gd name="connsiteX8144" fmla="*/ 3357823 w 9124939"/>
              <a:gd name="connsiteY8144" fmla="*/ 2610493 h 6507156"/>
              <a:gd name="connsiteX8145" fmla="*/ 3368296 w 9124939"/>
              <a:gd name="connsiteY8145" fmla="*/ 2586681 h 6507156"/>
              <a:gd name="connsiteX8146" fmla="*/ 3370200 w 9124939"/>
              <a:gd name="connsiteY8146" fmla="*/ 2583506 h 6507156"/>
              <a:gd name="connsiteX8147" fmla="*/ 3381943 w 9124939"/>
              <a:gd name="connsiteY8147" fmla="*/ 2579696 h 6507156"/>
              <a:gd name="connsiteX8148" fmla="*/ 3379088 w 9124939"/>
              <a:gd name="connsiteY8148" fmla="*/ 2622241 h 6507156"/>
              <a:gd name="connsiteX8149" fmla="*/ 3386703 w 9124939"/>
              <a:gd name="connsiteY8149" fmla="*/ 2632402 h 6507156"/>
              <a:gd name="connsiteX8150" fmla="*/ 3391466 w 9124939"/>
              <a:gd name="connsiteY8150" fmla="*/ 2574617 h 6507156"/>
              <a:gd name="connsiteX8151" fmla="*/ 3421933 w 9124939"/>
              <a:gd name="connsiteY8151" fmla="*/ 2560643 h 6507156"/>
              <a:gd name="connsiteX8152" fmla="*/ 3409239 w 9124939"/>
              <a:gd name="connsiteY8152" fmla="*/ 2556511 h 6507156"/>
              <a:gd name="connsiteX8153" fmla="*/ 3383848 w 9124939"/>
              <a:gd name="connsiteY8153" fmla="*/ 2565406 h 6507156"/>
              <a:gd name="connsiteX8154" fmla="*/ 3387022 w 9124939"/>
              <a:gd name="connsiteY8154" fmla="*/ 2549527 h 6507156"/>
              <a:gd name="connsiteX8155" fmla="*/ 3372422 w 9124939"/>
              <a:gd name="connsiteY8155" fmla="*/ 2565406 h 6507156"/>
              <a:gd name="connsiteX8156" fmla="*/ 3343858 w 9124939"/>
              <a:gd name="connsiteY8156" fmla="*/ 2579061 h 6507156"/>
              <a:gd name="connsiteX8157" fmla="*/ 3335608 w 9124939"/>
              <a:gd name="connsiteY8157" fmla="*/ 2608907 h 6507156"/>
              <a:gd name="connsiteX8158" fmla="*/ 3307360 w 9124939"/>
              <a:gd name="connsiteY8158" fmla="*/ 2627956 h 6507156"/>
              <a:gd name="connsiteX8159" fmla="*/ 3300059 w 9124939"/>
              <a:gd name="connsiteY8159" fmla="*/ 2637481 h 6507156"/>
              <a:gd name="connsiteX8160" fmla="*/ 3277525 w 9124939"/>
              <a:gd name="connsiteY8160" fmla="*/ 2625099 h 6507156"/>
              <a:gd name="connsiteX8161" fmla="*/ 3262927 w 9124939"/>
              <a:gd name="connsiteY8161" fmla="*/ 2635575 h 6507156"/>
              <a:gd name="connsiteX8162" fmla="*/ 3243566 w 9124939"/>
              <a:gd name="connsiteY8162" fmla="*/ 2606366 h 6507156"/>
              <a:gd name="connsiteX8163" fmla="*/ 3243249 w 9124939"/>
              <a:gd name="connsiteY8163" fmla="*/ 2597159 h 6507156"/>
              <a:gd name="connsiteX8164" fmla="*/ 3260388 w 9124939"/>
              <a:gd name="connsiteY8164" fmla="*/ 2599063 h 6507156"/>
              <a:gd name="connsiteX8165" fmla="*/ 3262610 w 9124939"/>
              <a:gd name="connsiteY8165" fmla="*/ 2578108 h 6507156"/>
              <a:gd name="connsiteX8166" fmla="*/ 3277209 w 9124939"/>
              <a:gd name="connsiteY8166" fmla="*/ 2592397 h 6507156"/>
              <a:gd name="connsiteX8167" fmla="*/ 3309898 w 9124939"/>
              <a:gd name="connsiteY8167" fmla="*/ 2571119 h 6507156"/>
              <a:gd name="connsiteX8168" fmla="*/ 3281652 w 9124939"/>
              <a:gd name="connsiteY8168" fmla="*/ 2573345 h 6507156"/>
              <a:gd name="connsiteX8169" fmla="*/ 3272765 w 9124939"/>
              <a:gd name="connsiteY8169" fmla="*/ 2568264 h 6507156"/>
              <a:gd name="connsiteX8170" fmla="*/ 3270544 w 9124939"/>
              <a:gd name="connsiteY8170" fmla="*/ 2551434 h 6507156"/>
              <a:gd name="connsiteX8171" fmla="*/ 3296886 w 9124939"/>
              <a:gd name="connsiteY8171" fmla="*/ 2537471 h 6507156"/>
              <a:gd name="connsiteX8172" fmla="*/ 3274988 w 9124939"/>
              <a:gd name="connsiteY8172" fmla="*/ 2539690 h 6507156"/>
              <a:gd name="connsiteX8173" fmla="*/ 3275623 w 9124939"/>
              <a:gd name="connsiteY8173" fmla="*/ 2526990 h 6507156"/>
              <a:gd name="connsiteX8174" fmla="*/ 3262927 w 9124939"/>
              <a:gd name="connsiteY8174" fmla="*/ 2515879 h 6507156"/>
              <a:gd name="connsiteX8175" fmla="*/ 3274353 w 9124939"/>
              <a:gd name="connsiteY8175" fmla="*/ 2500957 h 6507156"/>
              <a:gd name="connsiteX8176" fmla="*/ 3266100 w 9124939"/>
              <a:gd name="connsiteY8176" fmla="*/ 2500004 h 6507156"/>
              <a:gd name="connsiteX8177" fmla="*/ 3253404 w 9124939"/>
              <a:gd name="connsiteY8177" fmla="*/ 2506355 h 6507156"/>
              <a:gd name="connsiteX8178" fmla="*/ 3235315 w 9124939"/>
              <a:gd name="connsiteY8178" fmla="*/ 2494924 h 6507156"/>
              <a:gd name="connsiteX8179" fmla="*/ 3243566 w 9124939"/>
              <a:gd name="connsiteY8179" fmla="*/ 2484447 h 6507156"/>
              <a:gd name="connsiteX8180" fmla="*/ 3232141 w 9124939"/>
              <a:gd name="connsiteY8180" fmla="*/ 2483175 h 6507156"/>
              <a:gd name="connsiteX8181" fmla="*/ 3236901 w 9124939"/>
              <a:gd name="connsiteY8181" fmla="*/ 2465080 h 6507156"/>
              <a:gd name="connsiteX8182" fmla="*/ 3252769 w 9124939"/>
              <a:gd name="connsiteY8182" fmla="*/ 2464125 h 6507156"/>
              <a:gd name="connsiteX8183" fmla="*/ 3278479 w 9124939"/>
              <a:gd name="connsiteY8183" fmla="*/ 2470160 h 6507156"/>
              <a:gd name="connsiteX8184" fmla="*/ 3303551 w 9124939"/>
              <a:gd name="connsiteY8184" fmla="*/ 2454283 h 6507156"/>
              <a:gd name="connsiteX8185" fmla="*/ 3347033 w 9124939"/>
              <a:gd name="connsiteY8185" fmla="*/ 2463492 h 6507156"/>
              <a:gd name="connsiteX8186" fmla="*/ 3368296 w 9124939"/>
              <a:gd name="connsiteY8186" fmla="*/ 2451427 h 6507156"/>
              <a:gd name="connsiteX8187" fmla="*/ 3411778 w 9124939"/>
              <a:gd name="connsiteY8187" fmla="*/ 2478732 h 6507156"/>
              <a:gd name="connsiteX8188" fmla="*/ 3406701 w 9124939"/>
              <a:gd name="connsiteY8188" fmla="*/ 2500639 h 6507156"/>
              <a:gd name="connsiteX8189" fmla="*/ 3422251 w 9124939"/>
              <a:gd name="connsiteY8189" fmla="*/ 2487939 h 6507156"/>
              <a:gd name="connsiteX8190" fmla="*/ 3434946 w 9124939"/>
              <a:gd name="connsiteY8190" fmla="*/ 2502544 h 6507156"/>
              <a:gd name="connsiteX8191" fmla="*/ 3441294 w 9124939"/>
              <a:gd name="connsiteY8191" fmla="*/ 2487939 h 6507156"/>
              <a:gd name="connsiteX8192" fmla="*/ 3423520 w 9124939"/>
              <a:gd name="connsiteY8192" fmla="*/ 2473970 h 6507156"/>
              <a:gd name="connsiteX8193" fmla="*/ 3419712 w 9124939"/>
              <a:gd name="connsiteY8193" fmla="*/ 2460633 h 6507156"/>
              <a:gd name="connsiteX8194" fmla="*/ 3480014 w 9124939"/>
              <a:gd name="connsiteY8194" fmla="*/ 2438089 h 6507156"/>
              <a:gd name="connsiteX8195" fmla="*/ 3478745 w 9124939"/>
              <a:gd name="connsiteY8195" fmla="*/ 2420947 h 6507156"/>
              <a:gd name="connsiteX8196" fmla="*/ 3447007 w 9124939"/>
              <a:gd name="connsiteY8196" fmla="*/ 2433011 h 6507156"/>
              <a:gd name="connsiteX8197" fmla="*/ 3455575 w 9124939"/>
              <a:gd name="connsiteY8197" fmla="*/ 2418089 h 6507156"/>
              <a:gd name="connsiteX8198" fmla="*/ 3455258 w 9124939"/>
              <a:gd name="connsiteY8198" fmla="*/ 2393642 h 6507156"/>
              <a:gd name="connsiteX8199" fmla="*/ 3477158 w 9124939"/>
              <a:gd name="connsiteY8199" fmla="*/ 2360938 h 6507156"/>
              <a:gd name="connsiteX8200" fmla="*/ 3439708 w 9124939"/>
              <a:gd name="connsiteY8200" fmla="*/ 2393957 h 6507156"/>
              <a:gd name="connsiteX8201" fmla="*/ 3439708 w 9124939"/>
              <a:gd name="connsiteY8201" fmla="*/ 2430789 h 6507156"/>
              <a:gd name="connsiteX8202" fmla="*/ 3424156 w 9124939"/>
              <a:gd name="connsiteY8202" fmla="*/ 2440314 h 6507156"/>
              <a:gd name="connsiteX8203" fmla="*/ 3414634 w 9124939"/>
              <a:gd name="connsiteY8203" fmla="*/ 2429202 h 6507156"/>
              <a:gd name="connsiteX8204" fmla="*/ 3407018 w 9124939"/>
              <a:gd name="connsiteY8204" fmla="*/ 2436504 h 6507156"/>
              <a:gd name="connsiteX8205" fmla="*/ 3365758 w 9124939"/>
              <a:gd name="connsiteY8205" fmla="*/ 2436821 h 6507156"/>
              <a:gd name="connsiteX8206" fmla="*/ 3365758 w 9124939"/>
              <a:gd name="connsiteY8206" fmla="*/ 2425074 h 6507156"/>
              <a:gd name="connsiteX8207" fmla="*/ 3381310 w 9124939"/>
              <a:gd name="connsiteY8207" fmla="*/ 2401896 h 6507156"/>
              <a:gd name="connsiteX8208" fmla="*/ 3357188 w 9124939"/>
              <a:gd name="connsiteY8208" fmla="*/ 2420947 h 6507156"/>
              <a:gd name="connsiteX8209" fmla="*/ 3357188 w 9124939"/>
              <a:gd name="connsiteY8209" fmla="*/ 2438089 h 6507156"/>
              <a:gd name="connsiteX8210" fmla="*/ 3339415 w 9124939"/>
              <a:gd name="connsiteY8210" fmla="*/ 2441267 h 6507156"/>
              <a:gd name="connsiteX8211" fmla="*/ 3304504 w 9124939"/>
              <a:gd name="connsiteY8211" fmla="*/ 2439360 h 6507156"/>
              <a:gd name="connsiteX8212" fmla="*/ 3269910 w 9124939"/>
              <a:gd name="connsiteY8212" fmla="*/ 2461904 h 6507156"/>
              <a:gd name="connsiteX8213" fmla="*/ 3247692 w 9124939"/>
              <a:gd name="connsiteY8213" fmla="*/ 2453649 h 6507156"/>
              <a:gd name="connsiteX8214" fmla="*/ 3239758 w 9124939"/>
              <a:gd name="connsiteY8214" fmla="*/ 2441267 h 6507156"/>
              <a:gd name="connsiteX8215" fmla="*/ 3254674 w 9124939"/>
              <a:gd name="connsiteY8215" fmla="*/ 2433646 h 6507156"/>
              <a:gd name="connsiteX8216" fmla="*/ 3230237 w 9124939"/>
              <a:gd name="connsiteY8216" fmla="*/ 2424121 h 6507156"/>
              <a:gd name="connsiteX8217" fmla="*/ 3272449 w 9124939"/>
              <a:gd name="connsiteY8217" fmla="*/ 2404118 h 6507156"/>
              <a:gd name="connsiteX8218" fmla="*/ 3261657 w 9124939"/>
              <a:gd name="connsiteY8218" fmla="*/ 2401896 h 6507156"/>
              <a:gd name="connsiteX8219" fmla="*/ 3267053 w 9124939"/>
              <a:gd name="connsiteY8219" fmla="*/ 2388243 h 6507156"/>
              <a:gd name="connsiteX8220" fmla="*/ 3281970 w 9124939"/>
              <a:gd name="connsiteY8220" fmla="*/ 2384751 h 6507156"/>
              <a:gd name="connsiteX8221" fmla="*/ 3251818 w 9124939"/>
              <a:gd name="connsiteY8221" fmla="*/ 2365067 h 6507156"/>
              <a:gd name="connsiteX8222" fmla="*/ 3260388 w 9124939"/>
              <a:gd name="connsiteY8222" fmla="*/ 2356491 h 6507156"/>
              <a:gd name="connsiteX8223" fmla="*/ 3227381 w 9124939"/>
              <a:gd name="connsiteY8223" fmla="*/ 2336806 h 6507156"/>
              <a:gd name="connsiteX8224" fmla="*/ 3250867 w 9124939"/>
              <a:gd name="connsiteY8224" fmla="*/ 2333632 h 6507156"/>
              <a:gd name="connsiteX8225" fmla="*/ 3248328 w 9124939"/>
              <a:gd name="connsiteY8225" fmla="*/ 2318707 h 6507156"/>
              <a:gd name="connsiteX8226" fmla="*/ 3254674 w 9124939"/>
              <a:gd name="connsiteY8226" fmla="*/ 2318707 h 6507156"/>
              <a:gd name="connsiteX8227" fmla="*/ 3267370 w 9124939"/>
              <a:gd name="connsiteY8227" fmla="*/ 2306007 h 6507156"/>
              <a:gd name="connsiteX8228" fmla="*/ 3281335 w 9124939"/>
              <a:gd name="connsiteY8228" fmla="*/ 2320614 h 6507156"/>
              <a:gd name="connsiteX8229" fmla="*/ 3294029 w 9124939"/>
              <a:gd name="connsiteY8229" fmla="*/ 2327915 h 6507156"/>
              <a:gd name="connsiteX8230" fmla="*/ 3297205 w 9124939"/>
              <a:gd name="connsiteY8230" fmla="*/ 2315215 h 6507156"/>
              <a:gd name="connsiteX8231" fmla="*/ 3320056 w 9124939"/>
              <a:gd name="connsiteY8231" fmla="*/ 2307278 h 6507156"/>
              <a:gd name="connsiteX8232" fmla="*/ 3346716 w 9124939"/>
              <a:gd name="connsiteY8232" fmla="*/ 2320294 h 6507156"/>
              <a:gd name="connsiteX8233" fmla="*/ 3360362 w 9124939"/>
              <a:gd name="connsiteY8233" fmla="*/ 2306007 h 6507156"/>
              <a:gd name="connsiteX8234" fmla="*/ 3360362 w 9124939"/>
              <a:gd name="connsiteY8234" fmla="*/ 2297752 h 6507156"/>
              <a:gd name="connsiteX8235" fmla="*/ 3307360 w 9124939"/>
              <a:gd name="connsiteY8235" fmla="*/ 2305690 h 6507156"/>
              <a:gd name="connsiteX8236" fmla="*/ 3291491 w 9124939"/>
              <a:gd name="connsiteY8236" fmla="*/ 2301561 h 6507156"/>
              <a:gd name="connsiteX8237" fmla="*/ 3297839 w 9124939"/>
              <a:gd name="connsiteY8237" fmla="*/ 2292989 h 6507156"/>
              <a:gd name="connsiteX8238" fmla="*/ 3327672 w 9124939"/>
              <a:gd name="connsiteY8238" fmla="*/ 2289815 h 6507156"/>
              <a:gd name="connsiteX8239" fmla="*/ 3348302 w 9124939"/>
              <a:gd name="connsiteY8239" fmla="*/ 2284098 h 6507156"/>
              <a:gd name="connsiteX8240" fmla="*/ 3330211 w 9124939"/>
              <a:gd name="connsiteY8240" fmla="*/ 2273937 h 6507156"/>
              <a:gd name="connsiteX8241" fmla="*/ 3343224 w 9124939"/>
              <a:gd name="connsiteY8241" fmla="*/ 2265365 h 6507156"/>
              <a:gd name="connsiteX8242" fmla="*/ 3338780 w 9124939"/>
              <a:gd name="connsiteY8242" fmla="*/ 2256793 h 6507156"/>
              <a:gd name="connsiteX8243" fmla="*/ 3323863 w 9124939"/>
              <a:gd name="connsiteY8243" fmla="*/ 2249806 h 6507156"/>
              <a:gd name="connsiteX8244" fmla="*/ 3332114 w 9124939"/>
              <a:gd name="connsiteY8244" fmla="*/ 2227581 h 6507156"/>
              <a:gd name="connsiteX8245" fmla="*/ 3355601 w 9124939"/>
              <a:gd name="connsiteY8245" fmla="*/ 2212340 h 6507156"/>
              <a:gd name="connsiteX8246" fmla="*/ 3372422 w 9124939"/>
              <a:gd name="connsiteY8246" fmla="*/ 2245996 h 6507156"/>
              <a:gd name="connsiteX8247" fmla="*/ 3379722 w 9124939"/>
              <a:gd name="connsiteY8247" fmla="*/ 2240599 h 6507156"/>
              <a:gd name="connsiteX8248" fmla="*/ 3373375 w 9124939"/>
              <a:gd name="connsiteY8248" fmla="*/ 2228215 h 6507156"/>
              <a:gd name="connsiteX8249" fmla="*/ 3375279 w 9124939"/>
              <a:gd name="connsiteY8249" fmla="*/ 2200594 h 6507156"/>
              <a:gd name="connsiteX8250" fmla="*/ 3394322 w 9124939"/>
              <a:gd name="connsiteY8250" fmla="*/ 2197417 h 6507156"/>
              <a:gd name="connsiteX8251" fmla="*/ 3408286 w 9124939"/>
              <a:gd name="connsiteY8251" fmla="*/ 2212975 h 6507156"/>
              <a:gd name="connsiteX8252" fmla="*/ 3400987 w 9124939"/>
              <a:gd name="connsiteY8252" fmla="*/ 2257111 h 6507156"/>
              <a:gd name="connsiteX8253" fmla="*/ 3412730 w 9124939"/>
              <a:gd name="connsiteY8253" fmla="*/ 2257111 h 6507156"/>
              <a:gd name="connsiteX8254" fmla="*/ 3422886 w 9124939"/>
              <a:gd name="connsiteY8254" fmla="*/ 2220278 h 6507156"/>
              <a:gd name="connsiteX8255" fmla="*/ 3450498 w 9124939"/>
              <a:gd name="connsiteY8255" fmla="*/ 2219961 h 6507156"/>
              <a:gd name="connsiteX8256" fmla="*/ 3454941 w 9124939"/>
              <a:gd name="connsiteY8256" fmla="*/ 2208529 h 6507156"/>
              <a:gd name="connsiteX8257" fmla="*/ 3415586 w 9124939"/>
              <a:gd name="connsiteY8257" fmla="*/ 2204403 h 6507156"/>
              <a:gd name="connsiteX8258" fmla="*/ 3413047 w 9124939"/>
              <a:gd name="connsiteY8258" fmla="*/ 2186938 h 6507156"/>
              <a:gd name="connsiteX8259" fmla="*/ 3390830 w 9124939"/>
              <a:gd name="connsiteY8259" fmla="*/ 2175191 h 6507156"/>
              <a:gd name="connsiteX8260" fmla="*/ 3379404 w 9124939"/>
              <a:gd name="connsiteY8260" fmla="*/ 2186938 h 6507156"/>
              <a:gd name="connsiteX8261" fmla="*/ 3372104 w 9124939"/>
              <a:gd name="connsiteY8261" fmla="*/ 2180905 h 6507156"/>
              <a:gd name="connsiteX8262" fmla="*/ 3377183 w 9124939"/>
              <a:gd name="connsiteY8262" fmla="*/ 2171382 h 6507156"/>
              <a:gd name="connsiteX8263" fmla="*/ 3391783 w 9124939"/>
              <a:gd name="connsiteY8263" fmla="*/ 2162808 h 6507156"/>
              <a:gd name="connsiteX8264" fmla="*/ 3404477 w 9124939"/>
              <a:gd name="connsiteY8264" fmla="*/ 2161221 h 6507156"/>
              <a:gd name="connsiteX8265" fmla="*/ 3420665 w 9124939"/>
              <a:gd name="connsiteY8265" fmla="*/ 2154870 h 6507156"/>
              <a:gd name="connsiteX8266" fmla="*/ 3438437 w 9124939"/>
              <a:gd name="connsiteY8266" fmla="*/ 2165349 h 6507156"/>
              <a:gd name="connsiteX8267" fmla="*/ 3446690 w 9124939"/>
              <a:gd name="connsiteY8267" fmla="*/ 2159950 h 6507156"/>
              <a:gd name="connsiteX8268" fmla="*/ 3467319 w 9124939"/>
              <a:gd name="connsiteY8268" fmla="*/ 2179636 h 6507156"/>
              <a:gd name="connsiteX8269" fmla="*/ 3482236 w 9124939"/>
              <a:gd name="connsiteY8269" fmla="*/ 2175508 h 6507156"/>
              <a:gd name="connsiteX8270" fmla="*/ 3484775 w 9124939"/>
              <a:gd name="connsiteY8270" fmla="*/ 2162808 h 6507156"/>
              <a:gd name="connsiteX8271" fmla="*/ 3458433 w 9124939"/>
              <a:gd name="connsiteY8271" fmla="*/ 2158999 h 6507156"/>
              <a:gd name="connsiteX8272" fmla="*/ 3458433 w 9124939"/>
              <a:gd name="connsiteY8272" fmla="*/ 2149154 h 6507156"/>
              <a:gd name="connsiteX8273" fmla="*/ 3486678 w 9124939"/>
              <a:gd name="connsiteY8273" fmla="*/ 2135502 h 6507156"/>
              <a:gd name="connsiteX8274" fmla="*/ 3454941 w 9124939"/>
              <a:gd name="connsiteY8274" fmla="*/ 2125343 h 6507156"/>
              <a:gd name="connsiteX8275" fmla="*/ 3438119 w 9124939"/>
              <a:gd name="connsiteY8275" fmla="*/ 2129470 h 6507156"/>
              <a:gd name="connsiteX8276" fmla="*/ 3414951 w 9124939"/>
              <a:gd name="connsiteY8276" fmla="*/ 2131058 h 6507156"/>
              <a:gd name="connsiteX8277" fmla="*/ 3432725 w 9124939"/>
              <a:gd name="connsiteY8277" fmla="*/ 2112643 h 6507156"/>
              <a:gd name="connsiteX8278" fmla="*/ 3414634 w 9124939"/>
              <a:gd name="connsiteY8278" fmla="*/ 2107563 h 6507156"/>
              <a:gd name="connsiteX8279" fmla="*/ 3412412 w 9124939"/>
              <a:gd name="connsiteY8279" fmla="*/ 2091693 h 6507156"/>
              <a:gd name="connsiteX8280" fmla="*/ 3440659 w 9124939"/>
              <a:gd name="connsiteY8280" fmla="*/ 2072643 h 6507156"/>
              <a:gd name="connsiteX8281" fmla="*/ 3457797 w 9124939"/>
              <a:gd name="connsiteY8281" fmla="*/ 2086930 h 6507156"/>
              <a:gd name="connsiteX8282" fmla="*/ 3471763 w 9124939"/>
              <a:gd name="connsiteY8282" fmla="*/ 2095503 h 6507156"/>
              <a:gd name="connsiteX8283" fmla="*/ 3484140 w 9124939"/>
              <a:gd name="connsiteY8283" fmla="*/ 2081850 h 6507156"/>
              <a:gd name="connsiteX8284" fmla="*/ 3489535 w 9124939"/>
              <a:gd name="connsiteY8284" fmla="*/ 2088835 h 6507156"/>
              <a:gd name="connsiteX8285" fmla="*/ 3515878 w 9124939"/>
              <a:gd name="connsiteY8285" fmla="*/ 2078358 h 6507156"/>
              <a:gd name="connsiteX8286" fmla="*/ 3495566 w 9124939"/>
              <a:gd name="connsiteY8286" fmla="*/ 2060578 h 6507156"/>
              <a:gd name="connsiteX8287" fmla="*/ 3478745 w 9124939"/>
              <a:gd name="connsiteY8287" fmla="*/ 2073277 h 6507156"/>
              <a:gd name="connsiteX8288" fmla="*/ 3464146 w 9124939"/>
              <a:gd name="connsiteY8288" fmla="*/ 2066293 h 6507156"/>
              <a:gd name="connsiteX8289" fmla="*/ 3467001 w 9124939"/>
              <a:gd name="connsiteY8289" fmla="*/ 2045973 h 6507156"/>
              <a:gd name="connsiteX8290" fmla="*/ 3487948 w 9124939"/>
              <a:gd name="connsiteY8290" fmla="*/ 2039623 h 6507156"/>
              <a:gd name="connsiteX8291" fmla="*/ 3502865 w 9124939"/>
              <a:gd name="connsiteY8291" fmla="*/ 2028828 h 6507156"/>
              <a:gd name="connsiteX8292" fmla="*/ 3517465 w 9124939"/>
              <a:gd name="connsiteY8292" fmla="*/ 2029781 h 6507156"/>
              <a:gd name="connsiteX8293" fmla="*/ 3518418 w 9124939"/>
              <a:gd name="connsiteY8293" fmla="*/ 2017081 h 6507156"/>
              <a:gd name="connsiteX8294" fmla="*/ 3532380 w 9124939"/>
              <a:gd name="connsiteY8294" fmla="*/ 2020255 h 6507156"/>
              <a:gd name="connsiteX8295" fmla="*/ 3539680 w 9124939"/>
              <a:gd name="connsiteY8295" fmla="*/ 2027241 h 6507156"/>
              <a:gd name="connsiteX8296" fmla="*/ 3554597 w 9124939"/>
              <a:gd name="connsiteY8296" fmla="*/ 2005968 h 6507156"/>
              <a:gd name="connsiteX8297" fmla="*/ 3574275 w 9124939"/>
              <a:gd name="connsiteY8297" fmla="*/ 1976758 h 6507156"/>
              <a:gd name="connsiteX8298" fmla="*/ 3596174 w 9124939"/>
              <a:gd name="connsiteY8298" fmla="*/ 1975171 h 6507156"/>
              <a:gd name="connsiteX8299" fmla="*/ 3614265 w 9124939"/>
              <a:gd name="connsiteY8299" fmla="*/ 1968821 h 6507156"/>
              <a:gd name="connsiteX8300" fmla="*/ 3623151 w 9124939"/>
              <a:gd name="connsiteY8300" fmla="*/ 1990728 h 6507156"/>
              <a:gd name="connsiteX8301" fmla="*/ 3647271 w 9124939"/>
              <a:gd name="connsiteY8301" fmla="*/ 1981203 h 6507156"/>
              <a:gd name="connsiteX8302" fmla="*/ 3637751 w 9124939"/>
              <a:gd name="connsiteY8302" fmla="*/ 1964376 h 6507156"/>
              <a:gd name="connsiteX8303" fmla="*/ 3632038 w 9124939"/>
              <a:gd name="connsiteY8303" fmla="*/ 1948818 h 6507156"/>
              <a:gd name="connsiteX8304" fmla="*/ 3679328 w 9124939"/>
              <a:gd name="connsiteY8304" fmla="*/ 1927229 h 6507156"/>
              <a:gd name="connsiteX8305" fmla="*/ 3703129 w 9124939"/>
              <a:gd name="connsiteY8305" fmla="*/ 1953264 h 6507156"/>
              <a:gd name="connsiteX8306" fmla="*/ 3697735 w 9124939"/>
              <a:gd name="connsiteY8306" fmla="*/ 1975171 h 6507156"/>
              <a:gd name="connsiteX8307" fmla="*/ 3701225 w 9124939"/>
              <a:gd name="connsiteY8307" fmla="*/ 1987871 h 6507156"/>
              <a:gd name="connsiteX8308" fmla="*/ 3724712 w 9124939"/>
              <a:gd name="connsiteY8308" fmla="*/ 1985648 h 6507156"/>
              <a:gd name="connsiteX8309" fmla="*/ 3713603 w 9124939"/>
              <a:gd name="connsiteY8309" fmla="*/ 1971996 h 6507156"/>
              <a:gd name="connsiteX8310" fmla="*/ 3719951 w 9124939"/>
              <a:gd name="connsiteY8310" fmla="*/ 1962471 h 6507156"/>
              <a:gd name="connsiteX8311" fmla="*/ 3759307 w 9124939"/>
              <a:gd name="connsiteY8311" fmla="*/ 1963106 h 6507156"/>
              <a:gd name="connsiteX8312" fmla="*/ 3772636 w 9124939"/>
              <a:gd name="connsiteY8312" fmla="*/ 1951676 h 6507156"/>
              <a:gd name="connsiteX8313" fmla="*/ 3758989 w 9124939"/>
              <a:gd name="connsiteY8313" fmla="*/ 1933896 h 6507156"/>
              <a:gd name="connsiteX8314" fmla="*/ 3778666 w 9124939"/>
              <a:gd name="connsiteY8314" fmla="*/ 1913575 h 6507156"/>
              <a:gd name="connsiteX8315" fmla="*/ 3833572 w 9124939"/>
              <a:gd name="connsiteY8315" fmla="*/ 1886906 h 6507156"/>
              <a:gd name="connsiteX8316" fmla="*/ 3821512 w 9124939"/>
              <a:gd name="connsiteY8316" fmla="*/ 1905003 h 6507156"/>
              <a:gd name="connsiteX8317" fmla="*/ 3849124 w 9124939"/>
              <a:gd name="connsiteY8317" fmla="*/ 1894845 h 6507156"/>
              <a:gd name="connsiteX8318" fmla="*/ 3851663 w 9124939"/>
              <a:gd name="connsiteY8318" fmla="*/ 1879286 h 6507156"/>
              <a:gd name="connsiteX8319" fmla="*/ 3827542 w 9124939"/>
              <a:gd name="connsiteY8319" fmla="*/ 1878651 h 6507156"/>
              <a:gd name="connsiteX8320" fmla="*/ 3837064 w 9124939"/>
              <a:gd name="connsiteY8320" fmla="*/ 1867221 h 6507156"/>
              <a:gd name="connsiteX8321" fmla="*/ 3837381 w 9124939"/>
              <a:gd name="connsiteY8321" fmla="*/ 1857696 h 6507156"/>
              <a:gd name="connsiteX8322" fmla="*/ 3829446 w 9124939"/>
              <a:gd name="connsiteY8322" fmla="*/ 1853251 h 6507156"/>
              <a:gd name="connsiteX8323" fmla="*/ 3844363 w 9124939"/>
              <a:gd name="connsiteY8323" fmla="*/ 1848488 h 6507156"/>
              <a:gd name="connsiteX8324" fmla="*/ 3843093 w 9124939"/>
              <a:gd name="connsiteY8324" fmla="*/ 1844360 h 6507156"/>
              <a:gd name="connsiteX8325" fmla="*/ 3826273 w 9124939"/>
              <a:gd name="connsiteY8325" fmla="*/ 1847853 h 6507156"/>
              <a:gd name="connsiteX8326" fmla="*/ 3817386 w 9124939"/>
              <a:gd name="connsiteY8326" fmla="*/ 1863411 h 6507156"/>
              <a:gd name="connsiteX8327" fmla="*/ 3749151 w 9124939"/>
              <a:gd name="connsiteY8327" fmla="*/ 1879603 h 6507156"/>
              <a:gd name="connsiteX8328" fmla="*/ 3745977 w 9124939"/>
              <a:gd name="connsiteY8328" fmla="*/ 1884048 h 6507156"/>
              <a:gd name="connsiteX8329" fmla="*/ 3818021 w 9124939"/>
              <a:gd name="connsiteY8329" fmla="*/ 1868808 h 6507156"/>
              <a:gd name="connsiteX8330" fmla="*/ 3819924 w 9124939"/>
              <a:gd name="connsiteY8330" fmla="*/ 1879286 h 6507156"/>
              <a:gd name="connsiteX8331" fmla="*/ 3767241 w 9124939"/>
              <a:gd name="connsiteY8331" fmla="*/ 1897701 h 6507156"/>
              <a:gd name="connsiteX8332" fmla="*/ 3741851 w 9124939"/>
              <a:gd name="connsiteY8332" fmla="*/ 1933896 h 6507156"/>
              <a:gd name="connsiteX8333" fmla="*/ 3709478 w 9124939"/>
              <a:gd name="connsiteY8333" fmla="*/ 1948184 h 6507156"/>
              <a:gd name="connsiteX8334" fmla="*/ 3691071 w 9124939"/>
              <a:gd name="connsiteY8334" fmla="*/ 1918656 h 6507156"/>
              <a:gd name="connsiteX8335" fmla="*/ 3701225 w 9124939"/>
              <a:gd name="connsiteY8335" fmla="*/ 1895162 h 6507156"/>
              <a:gd name="connsiteX8336" fmla="*/ 3681549 w 9124939"/>
              <a:gd name="connsiteY8336" fmla="*/ 1908178 h 6507156"/>
              <a:gd name="connsiteX8337" fmla="*/ 3672027 w 9124939"/>
              <a:gd name="connsiteY8337" fmla="*/ 1905003 h 6507156"/>
              <a:gd name="connsiteX8338" fmla="*/ 3671710 w 9124939"/>
              <a:gd name="connsiteY8338" fmla="*/ 1873253 h 6507156"/>
              <a:gd name="connsiteX8339" fmla="*/ 3692975 w 9124939"/>
              <a:gd name="connsiteY8339" fmla="*/ 1869126 h 6507156"/>
              <a:gd name="connsiteX8340" fmla="*/ 3716777 w 9124939"/>
              <a:gd name="connsiteY8340" fmla="*/ 1847536 h 6507156"/>
              <a:gd name="connsiteX8341" fmla="*/ 3692340 w 9124939"/>
              <a:gd name="connsiteY8341" fmla="*/ 1842455 h 6507156"/>
              <a:gd name="connsiteX8342" fmla="*/ 3690435 w 9124939"/>
              <a:gd name="connsiteY8342" fmla="*/ 1829756 h 6507156"/>
              <a:gd name="connsiteX8343" fmla="*/ 3720904 w 9124939"/>
              <a:gd name="connsiteY8343" fmla="*/ 1822453 h 6507156"/>
              <a:gd name="connsiteX8344" fmla="*/ 3713286 w 9124939"/>
              <a:gd name="connsiteY8344" fmla="*/ 1813880 h 6507156"/>
              <a:gd name="connsiteX8345" fmla="*/ 3719633 w 9124939"/>
              <a:gd name="connsiteY8345" fmla="*/ 1795783 h 6507156"/>
              <a:gd name="connsiteX8346" fmla="*/ 3738360 w 9124939"/>
              <a:gd name="connsiteY8346" fmla="*/ 1788481 h 6507156"/>
              <a:gd name="connsiteX8347" fmla="*/ 3750737 w 9124939"/>
              <a:gd name="connsiteY8347" fmla="*/ 1747523 h 6507156"/>
              <a:gd name="connsiteX8348" fmla="*/ 3766606 w 9124939"/>
              <a:gd name="connsiteY8348" fmla="*/ 1748158 h 6507156"/>
              <a:gd name="connsiteX8349" fmla="*/ 3771049 w 9124939"/>
              <a:gd name="connsiteY8349" fmla="*/ 1734505 h 6507156"/>
              <a:gd name="connsiteX8350" fmla="*/ 3788823 w 9124939"/>
              <a:gd name="connsiteY8350" fmla="*/ 1714186 h 6507156"/>
              <a:gd name="connsiteX8351" fmla="*/ 3797074 w 9124939"/>
              <a:gd name="connsiteY8351" fmla="*/ 1720536 h 6507156"/>
              <a:gd name="connsiteX8352" fmla="*/ 3815165 w 9124939"/>
              <a:gd name="connsiteY8352" fmla="*/ 1738315 h 6507156"/>
              <a:gd name="connsiteX8353" fmla="*/ 3829130 w 9124939"/>
              <a:gd name="connsiteY8353" fmla="*/ 1737045 h 6507156"/>
              <a:gd name="connsiteX8354" fmla="*/ 3812943 w 9124939"/>
              <a:gd name="connsiteY8354" fmla="*/ 1721170 h 6507156"/>
              <a:gd name="connsiteX8355" fmla="*/ 3815165 w 9124939"/>
              <a:gd name="connsiteY8355" fmla="*/ 1713233 h 6507156"/>
              <a:gd name="connsiteX8356" fmla="*/ 3839603 w 9124939"/>
              <a:gd name="connsiteY8356" fmla="*/ 1721170 h 6507156"/>
              <a:gd name="connsiteX8357" fmla="*/ 3843728 w 9124939"/>
              <a:gd name="connsiteY8357" fmla="*/ 1717996 h 6507156"/>
              <a:gd name="connsiteX8358" fmla="*/ 3837064 w 9124939"/>
              <a:gd name="connsiteY8358" fmla="*/ 1704343 h 6507156"/>
              <a:gd name="connsiteX8359" fmla="*/ 3835159 w 9124939"/>
              <a:gd name="connsiteY8359" fmla="*/ 1686563 h 6507156"/>
              <a:gd name="connsiteX8360" fmla="*/ 3844680 w 9124939"/>
              <a:gd name="connsiteY8360" fmla="*/ 1682118 h 6507156"/>
              <a:gd name="connsiteX8361" fmla="*/ 3865309 w 9124939"/>
              <a:gd name="connsiteY8361" fmla="*/ 1662750 h 6507156"/>
              <a:gd name="connsiteX8362" fmla="*/ 3857058 w 9124939"/>
              <a:gd name="connsiteY8362" fmla="*/ 1653861 h 6507156"/>
              <a:gd name="connsiteX8363" fmla="*/ 3836746 w 9124939"/>
              <a:gd name="connsiteY8363" fmla="*/ 1670688 h 6507156"/>
              <a:gd name="connsiteX8364" fmla="*/ 3827542 w 9124939"/>
              <a:gd name="connsiteY8364" fmla="*/ 1671640 h 6507156"/>
              <a:gd name="connsiteX8365" fmla="*/ 3824051 w 9124939"/>
              <a:gd name="connsiteY8365" fmla="*/ 1665291 h 6507156"/>
              <a:gd name="connsiteX8366" fmla="*/ 3835793 w 9124939"/>
              <a:gd name="connsiteY8366" fmla="*/ 1641478 h 6507156"/>
              <a:gd name="connsiteX8367" fmla="*/ 3846269 w 9124939"/>
              <a:gd name="connsiteY8367" fmla="*/ 1642113 h 6507156"/>
              <a:gd name="connsiteX8368" fmla="*/ 3863088 w 9124939"/>
              <a:gd name="connsiteY8368" fmla="*/ 1634493 h 6507156"/>
              <a:gd name="connsiteX8369" fmla="*/ 3859915 w 9124939"/>
              <a:gd name="connsiteY8369" fmla="*/ 1611316 h 6507156"/>
              <a:gd name="connsiteX8370" fmla="*/ 3873245 w 9124939"/>
              <a:gd name="connsiteY8370" fmla="*/ 1595441 h 6507156"/>
              <a:gd name="connsiteX8371" fmla="*/ 3893240 w 9124939"/>
              <a:gd name="connsiteY8371" fmla="*/ 1590044 h 6507156"/>
              <a:gd name="connsiteX8372" fmla="*/ 3898635 w 9124939"/>
              <a:gd name="connsiteY8372" fmla="*/ 1579566 h 6507156"/>
              <a:gd name="connsiteX8373" fmla="*/ 3906887 w 9124939"/>
              <a:gd name="connsiteY8373" fmla="*/ 1570994 h 6507156"/>
              <a:gd name="connsiteX8374" fmla="*/ 3912600 w 9124939"/>
              <a:gd name="connsiteY8374" fmla="*/ 1593854 h 6507156"/>
              <a:gd name="connsiteX8375" fmla="*/ 3924025 w 9124939"/>
              <a:gd name="connsiteY8375" fmla="*/ 1603378 h 6507156"/>
              <a:gd name="connsiteX8376" fmla="*/ 3936402 w 9124939"/>
              <a:gd name="connsiteY8376" fmla="*/ 1582106 h 6507156"/>
              <a:gd name="connsiteX8377" fmla="*/ 3931325 w 9124939"/>
              <a:gd name="connsiteY8377" fmla="*/ 1577026 h 6507156"/>
              <a:gd name="connsiteX8378" fmla="*/ 3949098 w 9124939"/>
              <a:gd name="connsiteY8378" fmla="*/ 1567501 h 6507156"/>
              <a:gd name="connsiteX8379" fmla="*/ 3957350 w 9124939"/>
              <a:gd name="connsiteY8379" fmla="*/ 1555753 h 6507156"/>
              <a:gd name="connsiteX8380" fmla="*/ 3953224 w 9124939"/>
              <a:gd name="connsiteY8380" fmla="*/ 1548451 h 6507156"/>
              <a:gd name="connsiteX8381" fmla="*/ 3939577 w 9124939"/>
              <a:gd name="connsiteY8381" fmla="*/ 1566231 h 6507156"/>
              <a:gd name="connsiteX8382" fmla="*/ 3925930 w 9124939"/>
              <a:gd name="connsiteY8382" fmla="*/ 1575121 h 6507156"/>
              <a:gd name="connsiteX8383" fmla="*/ 3922755 w 9124939"/>
              <a:gd name="connsiteY8383" fmla="*/ 1543054 h 6507156"/>
              <a:gd name="connsiteX8384" fmla="*/ 3922438 w 9124939"/>
              <a:gd name="connsiteY8384" fmla="*/ 1541149 h 6507156"/>
              <a:gd name="connsiteX8385" fmla="*/ 3919582 w 9124939"/>
              <a:gd name="connsiteY8385" fmla="*/ 1543054 h 6507156"/>
              <a:gd name="connsiteX8386" fmla="*/ 3913235 w 9124939"/>
              <a:gd name="connsiteY8386" fmla="*/ 1546546 h 6507156"/>
              <a:gd name="connsiteX8387" fmla="*/ 3900539 w 9124939"/>
              <a:gd name="connsiteY8387" fmla="*/ 1570994 h 6507156"/>
              <a:gd name="connsiteX8388" fmla="*/ 3888797 w 9124939"/>
              <a:gd name="connsiteY8388" fmla="*/ 1565913 h 6507156"/>
              <a:gd name="connsiteX8389" fmla="*/ 3895145 w 9124939"/>
              <a:gd name="connsiteY8389" fmla="*/ 1550039 h 6507156"/>
              <a:gd name="connsiteX8390" fmla="*/ 3900857 w 9124939"/>
              <a:gd name="connsiteY8390" fmla="*/ 1543054 h 6507156"/>
              <a:gd name="connsiteX8391" fmla="*/ 3909743 w 9124939"/>
              <a:gd name="connsiteY8391" fmla="*/ 1531941 h 6507156"/>
              <a:gd name="connsiteX8392" fmla="*/ 3921169 w 9124939"/>
              <a:gd name="connsiteY8392" fmla="*/ 1527814 h 6507156"/>
              <a:gd name="connsiteX8393" fmla="*/ 3914822 w 9124939"/>
              <a:gd name="connsiteY8393" fmla="*/ 1516066 h 6507156"/>
              <a:gd name="connsiteX8394" fmla="*/ 3918947 w 9124939"/>
              <a:gd name="connsiteY8394" fmla="*/ 1500191 h 6507156"/>
              <a:gd name="connsiteX8395" fmla="*/ 3926246 w 9124939"/>
              <a:gd name="connsiteY8395" fmla="*/ 1503366 h 6507156"/>
              <a:gd name="connsiteX8396" fmla="*/ 3927516 w 9124939"/>
              <a:gd name="connsiteY8396" fmla="*/ 1523051 h 6507156"/>
              <a:gd name="connsiteX8397" fmla="*/ 3934181 w 9124939"/>
              <a:gd name="connsiteY8397" fmla="*/ 1529401 h 6507156"/>
              <a:gd name="connsiteX8398" fmla="*/ 3953224 w 9124939"/>
              <a:gd name="connsiteY8398" fmla="*/ 1543054 h 6507156"/>
              <a:gd name="connsiteX8399" fmla="*/ 3956398 w 9124939"/>
              <a:gd name="connsiteY8399" fmla="*/ 1544959 h 6507156"/>
              <a:gd name="connsiteX8400" fmla="*/ 3956081 w 9124939"/>
              <a:gd name="connsiteY8400" fmla="*/ 1543054 h 6507156"/>
              <a:gd name="connsiteX8401" fmla="*/ 3954176 w 9124939"/>
              <a:gd name="connsiteY8401" fmla="*/ 1536069 h 6507156"/>
              <a:gd name="connsiteX8402" fmla="*/ 3948463 w 9124939"/>
              <a:gd name="connsiteY8402" fmla="*/ 1503049 h 6507156"/>
              <a:gd name="connsiteX8403" fmla="*/ 3930373 w 9124939"/>
              <a:gd name="connsiteY8403" fmla="*/ 1492889 h 6507156"/>
              <a:gd name="connsiteX8404" fmla="*/ 3926882 w 9124939"/>
              <a:gd name="connsiteY8404" fmla="*/ 1471934 h 6507156"/>
              <a:gd name="connsiteX8405" fmla="*/ 3940846 w 9124939"/>
              <a:gd name="connsiteY8405" fmla="*/ 1467172 h 6507156"/>
              <a:gd name="connsiteX8406" fmla="*/ 3946559 w 9124939"/>
              <a:gd name="connsiteY8406" fmla="*/ 1488444 h 6507156"/>
              <a:gd name="connsiteX8407" fmla="*/ 3957984 w 9124939"/>
              <a:gd name="connsiteY8407" fmla="*/ 1485904 h 6507156"/>
              <a:gd name="connsiteX8408" fmla="*/ 3962110 w 9124939"/>
              <a:gd name="connsiteY8408" fmla="*/ 1465267 h 6507156"/>
              <a:gd name="connsiteX8409" fmla="*/ 3942751 w 9124939"/>
              <a:gd name="connsiteY8409" fmla="*/ 1454471 h 6507156"/>
              <a:gd name="connsiteX8410" fmla="*/ 3948780 w 9124939"/>
              <a:gd name="connsiteY8410" fmla="*/ 1440184 h 6507156"/>
              <a:gd name="connsiteX8411" fmla="*/ 3967823 w 9124939"/>
              <a:gd name="connsiteY8411" fmla="*/ 1437644 h 6507156"/>
              <a:gd name="connsiteX8412" fmla="*/ 3959571 w 9124939"/>
              <a:gd name="connsiteY8412" fmla="*/ 1422087 h 6507156"/>
              <a:gd name="connsiteX8413" fmla="*/ 3966554 w 9124939"/>
              <a:gd name="connsiteY8413" fmla="*/ 1408117 h 6507156"/>
              <a:gd name="connsiteX8414" fmla="*/ 3993531 w 9124939"/>
              <a:gd name="connsiteY8414" fmla="*/ 1423674 h 6507156"/>
              <a:gd name="connsiteX8415" fmla="*/ 3998292 w 9124939"/>
              <a:gd name="connsiteY8415" fmla="*/ 1417324 h 6507156"/>
              <a:gd name="connsiteX8416" fmla="*/ 3980200 w 9124939"/>
              <a:gd name="connsiteY8416" fmla="*/ 1399862 h 6507156"/>
              <a:gd name="connsiteX8417" fmla="*/ 3981470 w 9124939"/>
              <a:gd name="connsiteY8417" fmla="*/ 1383669 h 6507156"/>
              <a:gd name="connsiteX8418" fmla="*/ 3957984 w 9124939"/>
              <a:gd name="connsiteY8418" fmla="*/ 1399862 h 6507156"/>
              <a:gd name="connsiteX8419" fmla="*/ 3938306 w 9124939"/>
              <a:gd name="connsiteY8419" fmla="*/ 1428436 h 6507156"/>
              <a:gd name="connsiteX8420" fmla="*/ 3928786 w 9124939"/>
              <a:gd name="connsiteY8420" fmla="*/ 1418277 h 6507156"/>
              <a:gd name="connsiteX8421" fmla="*/ 3948780 w 9124939"/>
              <a:gd name="connsiteY8421" fmla="*/ 1407164 h 6507156"/>
              <a:gd name="connsiteX8422" fmla="*/ 3944337 w 9124939"/>
              <a:gd name="connsiteY8422" fmla="*/ 1393829 h 6507156"/>
              <a:gd name="connsiteX8423" fmla="*/ 3920851 w 9124939"/>
              <a:gd name="connsiteY8423" fmla="*/ 1389384 h 6507156"/>
              <a:gd name="connsiteX8424" fmla="*/ 3928469 w 9124939"/>
              <a:gd name="connsiteY8424" fmla="*/ 1370652 h 6507156"/>
              <a:gd name="connsiteX8425" fmla="*/ 3944337 w 9124939"/>
              <a:gd name="connsiteY8425" fmla="*/ 1385257 h 6507156"/>
              <a:gd name="connsiteX8426" fmla="*/ 3982106 w 9124939"/>
              <a:gd name="connsiteY8426" fmla="*/ 1370017 h 6507156"/>
              <a:gd name="connsiteX8427" fmla="*/ 3984328 w 9124939"/>
              <a:gd name="connsiteY8427" fmla="*/ 1340807 h 6507156"/>
              <a:gd name="connsiteX8428" fmla="*/ 3992578 w 9124939"/>
              <a:gd name="connsiteY8428" fmla="*/ 1340172 h 6507156"/>
              <a:gd name="connsiteX8429" fmla="*/ 4018922 w 9124939"/>
              <a:gd name="connsiteY8429" fmla="*/ 1333822 h 6507156"/>
              <a:gd name="connsiteX8430" fmla="*/ 4030664 w 9124939"/>
              <a:gd name="connsiteY8430" fmla="*/ 1348427 h 6507156"/>
              <a:gd name="connsiteX8431" fmla="*/ 4039551 w 9124939"/>
              <a:gd name="connsiteY8431" fmla="*/ 1368747 h 6507156"/>
              <a:gd name="connsiteX8432" fmla="*/ 4047485 w 9124939"/>
              <a:gd name="connsiteY8432" fmla="*/ 1352554 h 6507156"/>
              <a:gd name="connsiteX8433" fmla="*/ 4069701 w 9124939"/>
              <a:gd name="connsiteY8433" fmla="*/ 1341760 h 6507156"/>
              <a:gd name="connsiteX8434" fmla="*/ 4077953 w 9124939"/>
              <a:gd name="connsiteY8434" fmla="*/ 1326202 h 6507156"/>
              <a:gd name="connsiteX8435" fmla="*/ 4048755 w 9124939"/>
              <a:gd name="connsiteY8435" fmla="*/ 1329377 h 6507156"/>
              <a:gd name="connsiteX8436" fmla="*/ 4040186 w 9124939"/>
              <a:gd name="connsiteY8436" fmla="*/ 1337950 h 6507156"/>
              <a:gd name="connsiteX8437" fmla="*/ 4019556 w 9124939"/>
              <a:gd name="connsiteY8437" fmla="*/ 1304294 h 6507156"/>
              <a:gd name="connsiteX8438" fmla="*/ 4012257 w 9124939"/>
              <a:gd name="connsiteY8438" fmla="*/ 1300167 h 6507156"/>
              <a:gd name="connsiteX8439" fmla="*/ 4014161 w 9124939"/>
              <a:gd name="connsiteY8439" fmla="*/ 1281117 h 6507156"/>
              <a:gd name="connsiteX8440" fmla="*/ 4029077 w 9124939"/>
              <a:gd name="connsiteY8440" fmla="*/ 1283340 h 6507156"/>
              <a:gd name="connsiteX8441" fmla="*/ 4035107 w 9124939"/>
              <a:gd name="connsiteY8441" fmla="*/ 1264290 h 6507156"/>
              <a:gd name="connsiteX8442" fmla="*/ 4001148 w 9124939"/>
              <a:gd name="connsiteY8442" fmla="*/ 1260480 h 6507156"/>
              <a:gd name="connsiteX8443" fmla="*/ 4002417 w 9124939"/>
              <a:gd name="connsiteY8443" fmla="*/ 1246510 h 6507156"/>
              <a:gd name="connsiteX8444" fmla="*/ 4033204 w 9124939"/>
              <a:gd name="connsiteY8444" fmla="*/ 1245240 h 6507156"/>
              <a:gd name="connsiteX8445" fmla="*/ 4012891 w 9124939"/>
              <a:gd name="connsiteY8445" fmla="*/ 1236985 h 6507156"/>
              <a:gd name="connsiteX8446" fmla="*/ 4019873 w 9124939"/>
              <a:gd name="connsiteY8446" fmla="*/ 1228412 h 6507156"/>
              <a:gd name="connsiteX8447" fmla="*/ 4037012 w 9124939"/>
              <a:gd name="connsiteY8447" fmla="*/ 1235715 h 6507156"/>
              <a:gd name="connsiteX8448" fmla="*/ 4042090 w 9124939"/>
              <a:gd name="connsiteY8448" fmla="*/ 1226190 h 6507156"/>
              <a:gd name="connsiteX8449" fmla="*/ 4034790 w 9124939"/>
              <a:gd name="connsiteY8449" fmla="*/ 1216982 h 6507156"/>
              <a:gd name="connsiteX8450" fmla="*/ 4037012 w 9124939"/>
              <a:gd name="connsiteY8450" fmla="*/ 1205235 h 6507156"/>
              <a:gd name="connsiteX8451" fmla="*/ 4062083 w 9124939"/>
              <a:gd name="connsiteY8451" fmla="*/ 1201742 h 6507156"/>
              <a:gd name="connsiteX8452" fmla="*/ 4047168 w 9124939"/>
              <a:gd name="connsiteY8452" fmla="*/ 1193487 h 6507156"/>
              <a:gd name="connsiteX8453" fmla="*/ 4036694 w 9124939"/>
              <a:gd name="connsiteY8453" fmla="*/ 1181104 h 6507156"/>
              <a:gd name="connsiteX8454" fmla="*/ 4039868 w 9124939"/>
              <a:gd name="connsiteY8454" fmla="*/ 1171579 h 6507156"/>
              <a:gd name="connsiteX8455" fmla="*/ 4058912 w 9124939"/>
              <a:gd name="connsiteY8455" fmla="*/ 1175390 h 6507156"/>
              <a:gd name="connsiteX8456" fmla="*/ 4063672 w 9124939"/>
              <a:gd name="connsiteY8456" fmla="*/ 1162689 h 6507156"/>
              <a:gd name="connsiteX8457" fmla="*/ 4078588 w 9124939"/>
              <a:gd name="connsiteY8457" fmla="*/ 1168087 h 6507156"/>
              <a:gd name="connsiteX8458" fmla="*/ 4090332 w 9124939"/>
              <a:gd name="connsiteY8458" fmla="*/ 1155387 h 6507156"/>
              <a:gd name="connsiteX8459" fmla="*/ 4103979 w 9124939"/>
              <a:gd name="connsiteY8459" fmla="*/ 1156022 h 6507156"/>
              <a:gd name="connsiteX8460" fmla="*/ 4108104 w 9124939"/>
              <a:gd name="connsiteY8460" fmla="*/ 1128717 h 6507156"/>
              <a:gd name="connsiteX8461" fmla="*/ 4121752 w 9124939"/>
              <a:gd name="connsiteY8461" fmla="*/ 1124272 h 6507156"/>
              <a:gd name="connsiteX8462" fmla="*/ 4128099 w 9124939"/>
              <a:gd name="connsiteY8462" fmla="*/ 1116652 h 6507156"/>
              <a:gd name="connsiteX8463" fmla="*/ 4156346 w 9124939"/>
              <a:gd name="connsiteY8463" fmla="*/ 1114747 h 6507156"/>
              <a:gd name="connsiteX8464" fmla="*/ 4176658 w 9124939"/>
              <a:gd name="connsiteY8464" fmla="*/ 1106809 h 6507156"/>
              <a:gd name="connsiteX8465" fmla="*/ 4197917 w 9124939"/>
              <a:gd name="connsiteY8465" fmla="*/ 1126494 h 6507156"/>
              <a:gd name="connsiteX8466" fmla="*/ 4213786 w 9124939"/>
              <a:gd name="connsiteY8466" fmla="*/ 1107444 h 6507156"/>
              <a:gd name="connsiteX8467" fmla="*/ 4196330 w 9124939"/>
              <a:gd name="connsiteY8467" fmla="*/ 1090934 h 6507156"/>
              <a:gd name="connsiteX8468" fmla="*/ 4177609 w 9124939"/>
              <a:gd name="connsiteY8468" fmla="*/ 1092204 h 6507156"/>
              <a:gd name="connsiteX8469" fmla="*/ 4168723 w 9124939"/>
              <a:gd name="connsiteY8469" fmla="*/ 1079504 h 6507156"/>
              <a:gd name="connsiteX8470" fmla="*/ 4152220 w 9124939"/>
              <a:gd name="connsiteY8470" fmla="*/ 1090299 h 6507156"/>
              <a:gd name="connsiteX8471" fmla="*/ 4146507 w 9124939"/>
              <a:gd name="connsiteY8471" fmla="*/ 1072519 h 6507156"/>
              <a:gd name="connsiteX8472" fmla="*/ 4136985 w 9124939"/>
              <a:gd name="connsiteY8472" fmla="*/ 1067121 h 6507156"/>
              <a:gd name="connsiteX8473" fmla="*/ 4143016 w 9124939"/>
              <a:gd name="connsiteY8473" fmla="*/ 1035687 h 6507156"/>
              <a:gd name="connsiteX8474" fmla="*/ 4165867 w 9124939"/>
              <a:gd name="connsiteY8474" fmla="*/ 1010287 h 6507156"/>
              <a:gd name="connsiteX8475" fmla="*/ 4173801 w 9124939"/>
              <a:gd name="connsiteY8475" fmla="*/ 1031242 h 6507156"/>
              <a:gd name="connsiteX8476" fmla="*/ 4187444 w 9124939"/>
              <a:gd name="connsiteY8476" fmla="*/ 1034417 h 6507156"/>
              <a:gd name="connsiteX8477" fmla="*/ 4192839 w 9124939"/>
              <a:gd name="connsiteY8477" fmla="*/ 1042354 h 6507156"/>
              <a:gd name="connsiteX8478" fmla="*/ 4204582 w 9124939"/>
              <a:gd name="connsiteY8478" fmla="*/ 1036004 h 6507156"/>
              <a:gd name="connsiteX8479" fmla="*/ 4219499 w 9124939"/>
              <a:gd name="connsiteY8479" fmla="*/ 1047434 h 6507156"/>
              <a:gd name="connsiteX8480" fmla="*/ 4234415 w 9124939"/>
              <a:gd name="connsiteY8480" fmla="*/ 1041084 h 6507156"/>
              <a:gd name="connsiteX8481" fmla="*/ 4227433 w 9124939"/>
              <a:gd name="connsiteY8481" fmla="*/ 1029654 h 6507156"/>
              <a:gd name="connsiteX8482" fmla="*/ 4244572 w 9124939"/>
              <a:gd name="connsiteY8482" fmla="*/ 1010604 h 6507156"/>
              <a:gd name="connsiteX8483" fmla="*/ 4222355 w 9124939"/>
              <a:gd name="connsiteY8483" fmla="*/ 1021082 h 6507156"/>
              <a:gd name="connsiteX8484" fmla="*/ 4201408 w 9124939"/>
              <a:gd name="connsiteY8484" fmla="*/ 1023304 h 6507156"/>
              <a:gd name="connsiteX8485" fmla="*/ 4194743 w 9124939"/>
              <a:gd name="connsiteY8485" fmla="*/ 1014097 h 6507156"/>
              <a:gd name="connsiteX8486" fmla="*/ 4214738 w 9124939"/>
              <a:gd name="connsiteY8486" fmla="*/ 1002349 h 6507156"/>
              <a:gd name="connsiteX8487" fmla="*/ 4230290 w 9124939"/>
              <a:gd name="connsiteY8487" fmla="*/ 982982 h 6507156"/>
              <a:gd name="connsiteX8488" fmla="*/ 4218864 w 9124939"/>
              <a:gd name="connsiteY8488" fmla="*/ 975997 h 6507156"/>
              <a:gd name="connsiteX8489" fmla="*/ 4231559 w 9124939"/>
              <a:gd name="connsiteY8489" fmla="*/ 965202 h 6507156"/>
              <a:gd name="connsiteX8490" fmla="*/ 4219816 w 9124939"/>
              <a:gd name="connsiteY8490" fmla="*/ 957899 h 6507156"/>
              <a:gd name="connsiteX8491" fmla="*/ 4211247 w 9124939"/>
              <a:gd name="connsiteY8491" fmla="*/ 948692 h 6507156"/>
              <a:gd name="connsiteX8492" fmla="*/ 4224577 w 9124939"/>
              <a:gd name="connsiteY8492" fmla="*/ 927419 h 6507156"/>
              <a:gd name="connsiteX8493" fmla="*/ 4233781 w 9124939"/>
              <a:gd name="connsiteY8493" fmla="*/ 908370 h 6507156"/>
              <a:gd name="connsiteX8494" fmla="*/ 4251871 w 9124939"/>
              <a:gd name="connsiteY8494" fmla="*/ 901067 h 6507156"/>
              <a:gd name="connsiteX8495" fmla="*/ 4263297 w 9124939"/>
              <a:gd name="connsiteY8495" fmla="*/ 868047 h 6507156"/>
              <a:gd name="connsiteX8496" fmla="*/ 4272818 w 9124939"/>
              <a:gd name="connsiteY8496" fmla="*/ 868047 h 6507156"/>
              <a:gd name="connsiteX8497" fmla="*/ 4268692 w 9124939"/>
              <a:gd name="connsiteY8497" fmla="*/ 878524 h 6507156"/>
              <a:gd name="connsiteX8498" fmla="*/ 4274088 w 9124939"/>
              <a:gd name="connsiteY8498" fmla="*/ 901702 h 6507156"/>
              <a:gd name="connsiteX8499" fmla="*/ 4283926 w 9124939"/>
              <a:gd name="connsiteY8499" fmla="*/ 916307 h 6507156"/>
              <a:gd name="connsiteX8500" fmla="*/ 4285831 w 9124939"/>
              <a:gd name="connsiteY8500" fmla="*/ 930912 h 6507156"/>
              <a:gd name="connsiteX8501" fmla="*/ 4294400 w 9124939"/>
              <a:gd name="connsiteY8501" fmla="*/ 914084 h 6507156"/>
              <a:gd name="connsiteX8502" fmla="*/ 4312490 w 9124939"/>
              <a:gd name="connsiteY8502" fmla="*/ 920435 h 6507156"/>
              <a:gd name="connsiteX8503" fmla="*/ 4318838 w 9124939"/>
              <a:gd name="connsiteY8503" fmla="*/ 911862 h 6507156"/>
              <a:gd name="connsiteX8504" fmla="*/ 4313125 w 9124939"/>
              <a:gd name="connsiteY8504" fmla="*/ 902337 h 6507156"/>
              <a:gd name="connsiteX8505" fmla="*/ 4284879 w 9124939"/>
              <a:gd name="connsiteY8505" fmla="*/ 910274 h 6507156"/>
              <a:gd name="connsiteX8506" fmla="*/ 4289004 w 9124939"/>
              <a:gd name="connsiteY8506" fmla="*/ 897257 h 6507156"/>
              <a:gd name="connsiteX8507" fmla="*/ 4303604 w 9124939"/>
              <a:gd name="connsiteY8507" fmla="*/ 896940 h 6507156"/>
              <a:gd name="connsiteX8508" fmla="*/ 4310904 w 9124939"/>
              <a:gd name="connsiteY8508" fmla="*/ 889637 h 6507156"/>
              <a:gd name="connsiteX8509" fmla="*/ 4298208 w 9124939"/>
              <a:gd name="connsiteY8509" fmla="*/ 871857 h 6507156"/>
              <a:gd name="connsiteX8510" fmla="*/ 4311856 w 9124939"/>
              <a:gd name="connsiteY8510" fmla="*/ 865507 h 6507156"/>
              <a:gd name="connsiteX8511" fmla="*/ 4302017 w 9124939"/>
              <a:gd name="connsiteY8511" fmla="*/ 848679 h 6507156"/>
              <a:gd name="connsiteX8512" fmla="*/ 4284244 w 9124939"/>
              <a:gd name="connsiteY8512" fmla="*/ 839472 h 6507156"/>
              <a:gd name="connsiteX8513" fmla="*/ 4298526 w 9124939"/>
              <a:gd name="connsiteY8513" fmla="*/ 822327 h 6507156"/>
              <a:gd name="connsiteX8514" fmla="*/ 4331533 w 9124939"/>
              <a:gd name="connsiteY8514" fmla="*/ 808357 h 6507156"/>
              <a:gd name="connsiteX8515" fmla="*/ 4350576 w 9124939"/>
              <a:gd name="connsiteY8515" fmla="*/ 819787 h 6507156"/>
              <a:gd name="connsiteX8516" fmla="*/ 4367714 w 9124939"/>
              <a:gd name="connsiteY8516" fmla="*/ 806770 h 6507156"/>
              <a:gd name="connsiteX8517" fmla="*/ 4381361 w 9124939"/>
              <a:gd name="connsiteY8517" fmla="*/ 838202 h 6507156"/>
              <a:gd name="connsiteX8518" fmla="*/ 4399452 w 9124939"/>
              <a:gd name="connsiteY8518" fmla="*/ 838202 h 6507156"/>
              <a:gd name="connsiteX8519" fmla="*/ 4388661 w 9124939"/>
              <a:gd name="connsiteY8519" fmla="*/ 819470 h 6507156"/>
              <a:gd name="connsiteX8520" fmla="*/ 4409608 w 9124939"/>
              <a:gd name="connsiteY8520" fmla="*/ 806452 h 6507156"/>
              <a:gd name="connsiteX8521" fmla="*/ 4420399 w 9124939"/>
              <a:gd name="connsiteY8521" fmla="*/ 791530 h 6507156"/>
              <a:gd name="connsiteX8522" fmla="*/ 4406434 w 9124939"/>
              <a:gd name="connsiteY8522" fmla="*/ 785497 h 6507156"/>
              <a:gd name="connsiteX8523" fmla="*/ 4414686 w 9124939"/>
              <a:gd name="connsiteY8523" fmla="*/ 767717 h 6507156"/>
              <a:gd name="connsiteX8524" fmla="*/ 4403895 w 9124939"/>
              <a:gd name="connsiteY8524" fmla="*/ 765495 h 6507156"/>
              <a:gd name="connsiteX8525" fmla="*/ 4375649 w 9124939"/>
              <a:gd name="connsiteY8525" fmla="*/ 794387 h 6507156"/>
              <a:gd name="connsiteX8526" fmla="*/ 4362953 w 9124939"/>
              <a:gd name="connsiteY8526" fmla="*/ 790260 h 6507156"/>
              <a:gd name="connsiteX8527" fmla="*/ 4357558 w 9124939"/>
              <a:gd name="connsiteY8527" fmla="*/ 772162 h 6507156"/>
              <a:gd name="connsiteX8528" fmla="*/ 4342959 w 9124939"/>
              <a:gd name="connsiteY8528" fmla="*/ 771527 h 6507156"/>
              <a:gd name="connsiteX8529" fmla="*/ 4338515 w 9124939"/>
              <a:gd name="connsiteY8529" fmla="*/ 790577 h 6507156"/>
              <a:gd name="connsiteX8530" fmla="*/ 4314077 w 9124939"/>
              <a:gd name="connsiteY8530" fmla="*/ 782005 h 6507156"/>
              <a:gd name="connsiteX8531" fmla="*/ 4313125 w 9124939"/>
              <a:gd name="connsiteY8531" fmla="*/ 768670 h 6507156"/>
              <a:gd name="connsiteX8532" fmla="*/ 4345815 w 9124939"/>
              <a:gd name="connsiteY8532" fmla="*/ 728347 h 6507156"/>
              <a:gd name="connsiteX8533" fmla="*/ 4355971 w 9124939"/>
              <a:gd name="connsiteY8533" fmla="*/ 696597 h 6507156"/>
              <a:gd name="connsiteX8534" fmla="*/ 4377870 w 9124939"/>
              <a:gd name="connsiteY8534" fmla="*/ 690247 h 6507156"/>
              <a:gd name="connsiteX8535" fmla="*/ 4375649 w 9124939"/>
              <a:gd name="connsiteY8535" fmla="*/ 677230 h 6507156"/>
              <a:gd name="connsiteX8536" fmla="*/ 4408339 w 9124939"/>
              <a:gd name="connsiteY8536" fmla="*/ 660085 h 6507156"/>
              <a:gd name="connsiteX8537" fmla="*/ 4416590 w 9124939"/>
              <a:gd name="connsiteY8537" fmla="*/ 641352 h 6507156"/>
              <a:gd name="connsiteX8538" fmla="*/ 4469592 w 9124939"/>
              <a:gd name="connsiteY8538" fmla="*/ 612142 h 6507156"/>
              <a:gd name="connsiteX8539" fmla="*/ 4462610 w 9124939"/>
              <a:gd name="connsiteY8539" fmla="*/ 600712 h 6507156"/>
              <a:gd name="connsiteX8540" fmla="*/ 4459436 w 9124939"/>
              <a:gd name="connsiteY8540" fmla="*/ 571185 h 6507156"/>
              <a:gd name="connsiteX8541" fmla="*/ 4476892 w 9124939"/>
              <a:gd name="connsiteY8541" fmla="*/ 521337 h 6507156"/>
              <a:gd name="connsiteX8542" fmla="*/ 4491809 w 9124939"/>
              <a:gd name="connsiteY8542" fmla="*/ 537212 h 6507156"/>
              <a:gd name="connsiteX8543" fmla="*/ 4476257 w 9124939"/>
              <a:gd name="connsiteY8543" fmla="*/ 562612 h 6507156"/>
              <a:gd name="connsiteX8544" fmla="*/ 4486731 w 9124939"/>
              <a:gd name="connsiteY8544" fmla="*/ 568645 h 6507156"/>
              <a:gd name="connsiteX8545" fmla="*/ 4489905 w 9124939"/>
              <a:gd name="connsiteY8545" fmla="*/ 558167 h 6507156"/>
              <a:gd name="connsiteX8546" fmla="*/ 4501648 w 9124939"/>
              <a:gd name="connsiteY8546" fmla="*/ 561342 h 6507156"/>
              <a:gd name="connsiteX8547" fmla="*/ 4508947 w 9124939"/>
              <a:gd name="connsiteY8547" fmla="*/ 580075 h 6507156"/>
              <a:gd name="connsiteX8548" fmla="*/ 4514343 w 9124939"/>
              <a:gd name="connsiteY8548" fmla="*/ 562295 h 6507156"/>
              <a:gd name="connsiteX8549" fmla="*/ 4531481 w 9124939"/>
              <a:gd name="connsiteY8549" fmla="*/ 574677 h 6507156"/>
              <a:gd name="connsiteX8550" fmla="*/ 4542907 w 9124939"/>
              <a:gd name="connsiteY8550" fmla="*/ 561025 h 6507156"/>
              <a:gd name="connsiteX8551" fmla="*/ 4517199 w 9124939"/>
              <a:gd name="connsiteY8551" fmla="*/ 545467 h 6507156"/>
              <a:gd name="connsiteX8552" fmla="*/ 4516247 w 9124939"/>
              <a:gd name="connsiteY8552" fmla="*/ 527370 h 6507156"/>
              <a:gd name="connsiteX8553" fmla="*/ 4510852 w 9124939"/>
              <a:gd name="connsiteY8553" fmla="*/ 514035 h 6507156"/>
              <a:gd name="connsiteX8554" fmla="*/ 4535924 w 9124939"/>
              <a:gd name="connsiteY8554" fmla="*/ 513717 h 6507156"/>
              <a:gd name="connsiteX8555" fmla="*/ 4555602 w 9124939"/>
              <a:gd name="connsiteY8555" fmla="*/ 560072 h 6507156"/>
              <a:gd name="connsiteX8556" fmla="*/ 4582262 w 9124939"/>
              <a:gd name="connsiteY8556" fmla="*/ 570232 h 6507156"/>
              <a:gd name="connsiteX8557" fmla="*/ 4585435 w 9124939"/>
              <a:gd name="connsiteY8557" fmla="*/ 589917 h 6507156"/>
              <a:gd name="connsiteX8558" fmla="*/ 4609873 w 9124939"/>
              <a:gd name="connsiteY8558" fmla="*/ 600395 h 6507156"/>
              <a:gd name="connsiteX8559" fmla="*/ 4612095 w 9124939"/>
              <a:gd name="connsiteY8559" fmla="*/ 586742 h 6507156"/>
              <a:gd name="connsiteX8560" fmla="*/ 4581944 w 9124939"/>
              <a:gd name="connsiteY8560" fmla="*/ 545785 h 6507156"/>
              <a:gd name="connsiteX8561" fmla="*/ 4571153 w 9124939"/>
              <a:gd name="connsiteY8561" fmla="*/ 544832 h 6507156"/>
              <a:gd name="connsiteX8562" fmla="*/ 4558458 w 9124939"/>
              <a:gd name="connsiteY8562" fmla="*/ 529275 h 6507156"/>
              <a:gd name="connsiteX8563" fmla="*/ 4563536 w 9124939"/>
              <a:gd name="connsiteY8563" fmla="*/ 505780 h 6507156"/>
              <a:gd name="connsiteX8564" fmla="*/ 4549572 w 9124939"/>
              <a:gd name="connsiteY8564" fmla="*/ 492445 h 6507156"/>
              <a:gd name="connsiteX8565" fmla="*/ 4572740 w 9124939"/>
              <a:gd name="connsiteY8565" fmla="*/ 453075 h 6507156"/>
              <a:gd name="connsiteX8566" fmla="*/ 4593687 w 9124939"/>
              <a:gd name="connsiteY8566" fmla="*/ 454027 h 6507156"/>
              <a:gd name="connsiteX8567" fmla="*/ 4598765 w 9124939"/>
              <a:gd name="connsiteY8567" fmla="*/ 444503 h 6507156"/>
              <a:gd name="connsiteX8568" fmla="*/ 4613682 w 9124939"/>
              <a:gd name="connsiteY8568" fmla="*/ 444185 h 6507156"/>
              <a:gd name="connsiteX8569" fmla="*/ 4607652 w 9124939"/>
              <a:gd name="connsiteY8569" fmla="*/ 463235 h 6507156"/>
              <a:gd name="connsiteX8570" fmla="*/ 4615269 w 9124939"/>
              <a:gd name="connsiteY8570" fmla="*/ 478157 h 6507156"/>
              <a:gd name="connsiteX8571" fmla="*/ 4615586 w 9124939"/>
              <a:gd name="connsiteY8571" fmla="*/ 536895 h 6507156"/>
              <a:gd name="connsiteX8572" fmla="*/ 4633042 w 9124939"/>
              <a:gd name="connsiteY8572" fmla="*/ 503240 h 6507156"/>
              <a:gd name="connsiteX8573" fmla="*/ 4639072 w 9124939"/>
              <a:gd name="connsiteY8573" fmla="*/ 447360 h 6507156"/>
              <a:gd name="connsiteX8574" fmla="*/ 4653672 w 9124939"/>
              <a:gd name="connsiteY8574" fmla="*/ 435930 h 6507156"/>
              <a:gd name="connsiteX8575" fmla="*/ 4654624 w 9124939"/>
              <a:gd name="connsiteY8575" fmla="*/ 417832 h 6507156"/>
              <a:gd name="connsiteX8576" fmla="*/ 4670810 w 9124939"/>
              <a:gd name="connsiteY8576" fmla="*/ 408307 h 6507156"/>
              <a:gd name="connsiteX8577" fmla="*/ 4678744 w 9124939"/>
              <a:gd name="connsiteY8577" fmla="*/ 399735 h 6507156"/>
              <a:gd name="connsiteX8578" fmla="*/ 4677157 w 9124939"/>
              <a:gd name="connsiteY8578" fmla="*/ 440692 h 6507156"/>
              <a:gd name="connsiteX8579" fmla="*/ 4666684 w 9124939"/>
              <a:gd name="connsiteY8579" fmla="*/ 467362 h 6507156"/>
              <a:gd name="connsiteX8580" fmla="*/ 4678744 w 9124939"/>
              <a:gd name="connsiteY8580" fmla="*/ 493397 h 6507156"/>
              <a:gd name="connsiteX8581" fmla="*/ 4678744 w 9124939"/>
              <a:gd name="connsiteY8581" fmla="*/ 518480 h 6507156"/>
              <a:gd name="connsiteX8582" fmla="*/ 4659384 w 9124939"/>
              <a:gd name="connsiteY8582" fmla="*/ 556897 h 6507156"/>
              <a:gd name="connsiteX8583" fmla="*/ 4659384 w 9124939"/>
              <a:gd name="connsiteY8583" fmla="*/ 567375 h 6507156"/>
              <a:gd name="connsiteX8584" fmla="*/ 4684457 w 9124939"/>
              <a:gd name="connsiteY8584" fmla="*/ 540705 h 6507156"/>
              <a:gd name="connsiteX8585" fmla="*/ 4691439 w 9124939"/>
              <a:gd name="connsiteY8585" fmla="*/ 505780 h 6507156"/>
              <a:gd name="connsiteX8586" fmla="*/ 4700961 w 9124939"/>
              <a:gd name="connsiteY8586" fmla="*/ 502605 h 6507156"/>
              <a:gd name="connsiteX8587" fmla="*/ 4713656 w 9124939"/>
              <a:gd name="connsiteY8587" fmla="*/ 519115 h 6507156"/>
              <a:gd name="connsiteX8588" fmla="*/ 4721273 w 9124939"/>
              <a:gd name="connsiteY8588" fmla="*/ 505462 h 6507156"/>
              <a:gd name="connsiteX8589" fmla="*/ 4703817 w 9124939"/>
              <a:gd name="connsiteY8589" fmla="*/ 490857 h 6507156"/>
              <a:gd name="connsiteX8590" fmla="*/ 4699691 w 9124939"/>
              <a:gd name="connsiteY8590" fmla="*/ 455297 h 6507156"/>
              <a:gd name="connsiteX8591" fmla="*/ 4720638 w 9124939"/>
              <a:gd name="connsiteY8591" fmla="*/ 441327 h 6507156"/>
              <a:gd name="connsiteX8592" fmla="*/ 4723495 w 9124939"/>
              <a:gd name="connsiteY8592" fmla="*/ 412752 h 6507156"/>
              <a:gd name="connsiteX8593" fmla="*/ 4736190 w 9124939"/>
              <a:gd name="connsiteY8593" fmla="*/ 399100 h 6507156"/>
              <a:gd name="connsiteX8594" fmla="*/ 4746663 w 9124939"/>
              <a:gd name="connsiteY8594" fmla="*/ 404180 h 6507156"/>
              <a:gd name="connsiteX8595" fmla="*/ 4735238 w 9124939"/>
              <a:gd name="connsiteY8595" fmla="*/ 428627 h 6507156"/>
              <a:gd name="connsiteX8596" fmla="*/ 4756502 w 9124939"/>
              <a:gd name="connsiteY8596" fmla="*/ 440057 h 6507156"/>
              <a:gd name="connsiteX8597" fmla="*/ 4762532 w 9124939"/>
              <a:gd name="connsiteY8597" fmla="*/ 411482 h 6507156"/>
              <a:gd name="connsiteX8598" fmla="*/ 4783796 w 9124939"/>
              <a:gd name="connsiteY8598" fmla="*/ 413388 h 6507156"/>
              <a:gd name="connsiteX8599" fmla="*/ 4763167 w 9124939"/>
              <a:gd name="connsiteY8599" fmla="*/ 393702 h 6507156"/>
              <a:gd name="connsiteX8600" fmla="*/ 4770784 w 9124939"/>
              <a:gd name="connsiteY8600" fmla="*/ 378780 h 6507156"/>
              <a:gd name="connsiteX8601" fmla="*/ 4786653 w 9124939"/>
              <a:gd name="connsiteY8601" fmla="*/ 388940 h 6507156"/>
              <a:gd name="connsiteX8602" fmla="*/ 4797761 w 9124939"/>
              <a:gd name="connsiteY8602" fmla="*/ 415292 h 6507156"/>
              <a:gd name="connsiteX8603" fmla="*/ 4812360 w 9124939"/>
              <a:gd name="connsiteY8603" fmla="*/ 417515 h 6507156"/>
              <a:gd name="connsiteX8604" fmla="*/ 4821882 w 9124939"/>
              <a:gd name="connsiteY8604" fmla="*/ 439422 h 6507156"/>
              <a:gd name="connsiteX8605" fmla="*/ 4841242 w 9124939"/>
              <a:gd name="connsiteY8605" fmla="*/ 458155 h 6507156"/>
              <a:gd name="connsiteX8606" fmla="*/ 4836481 w 9124939"/>
              <a:gd name="connsiteY8606" fmla="*/ 409577 h 6507156"/>
              <a:gd name="connsiteX8607" fmla="*/ 4849176 w 9124939"/>
              <a:gd name="connsiteY8607" fmla="*/ 391480 h 6507156"/>
              <a:gd name="connsiteX8608" fmla="*/ 4835212 w 9124939"/>
              <a:gd name="connsiteY8608" fmla="*/ 372748 h 6507156"/>
              <a:gd name="connsiteX8609" fmla="*/ 4847907 w 9124939"/>
              <a:gd name="connsiteY8609" fmla="*/ 361000 h 6507156"/>
              <a:gd name="connsiteX8610" fmla="*/ 4826642 w 9124939"/>
              <a:gd name="connsiteY8610" fmla="*/ 346713 h 6507156"/>
              <a:gd name="connsiteX8611" fmla="*/ 4815852 w 9124939"/>
              <a:gd name="connsiteY8611" fmla="*/ 368937 h 6507156"/>
              <a:gd name="connsiteX8612" fmla="*/ 4795857 w 9124939"/>
              <a:gd name="connsiteY8612" fmla="*/ 347983 h 6507156"/>
              <a:gd name="connsiteX8613" fmla="*/ 4796492 w 9124939"/>
              <a:gd name="connsiteY8613" fmla="*/ 324805 h 6507156"/>
              <a:gd name="connsiteX8614" fmla="*/ 4773640 w 9124939"/>
              <a:gd name="connsiteY8614" fmla="*/ 332108 h 6507156"/>
              <a:gd name="connsiteX8615" fmla="*/ 4763802 w 9124939"/>
              <a:gd name="connsiteY8615" fmla="*/ 316550 h 6507156"/>
              <a:gd name="connsiteX8616" fmla="*/ 4780623 w 9124939"/>
              <a:gd name="connsiteY8616" fmla="*/ 311153 h 6507156"/>
              <a:gd name="connsiteX8617" fmla="*/ 4793318 w 9124939"/>
              <a:gd name="connsiteY8617" fmla="*/ 319408 h 6507156"/>
              <a:gd name="connsiteX8618" fmla="*/ 4795539 w 9124939"/>
              <a:gd name="connsiteY8618" fmla="*/ 297500 h 6507156"/>
              <a:gd name="connsiteX8619" fmla="*/ 4810456 w 9124939"/>
              <a:gd name="connsiteY8619" fmla="*/ 315280 h 6507156"/>
              <a:gd name="connsiteX8620" fmla="*/ 4812360 w 9124939"/>
              <a:gd name="connsiteY8620" fmla="*/ 331155 h 6507156"/>
              <a:gd name="connsiteX8621" fmla="*/ 4828229 w 9124939"/>
              <a:gd name="connsiteY8621" fmla="*/ 337188 h 6507156"/>
              <a:gd name="connsiteX8622" fmla="*/ 4824103 w 9124939"/>
              <a:gd name="connsiteY8622" fmla="*/ 327663 h 6507156"/>
              <a:gd name="connsiteX8623" fmla="*/ 4838703 w 9124939"/>
              <a:gd name="connsiteY8623" fmla="*/ 297183 h 6507156"/>
              <a:gd name="connsiteX8624" fmla="*/ 4865045 w 9124939"/>
              <a:gd name="connsiteY8624" fmla="*/ 304168 h 6507156"/>
              <a:gd name="connsiteX8625" fmla="*/ 4863458 w 9124939"/>
              <a:gd name="connsiteY8625" fmla="*/ 347348 h 6507156"/>
              <a:gd name="connsiteX8626" fmla="*/ 4887896 w 9124939"/>
              <a:gd name="connsiteY8626" fmla="*/ 351158 h 6507156"/>
              <a:gd name="connsiteX8627" fmla="*/ 4877105 w 9124939"/>
              <a:gd name="connsiteY8627" fmla="*/ 331473 h 6507156"/>
              <a:gd name="connsiteX8628" fmla="*/ 4884723 w 9124939"/>
              <a:gd name="connsiteY8628" fmla="*/ 321948 h 6507156"/>
              <a:gd name="connsiteX8629" fmla="*/ 4892022 w 9124939"/>
              <a:gd name="connsiteY8629" fmla="*/ 328298 h 6507156"/>
              <a:gd name="connsiteX8630" fmla="*/ 4935186 w 9124939"/>
              <a:gd name="connsiteY8630" fmla="*/ 335918 h 6507156"/>
              <a:gd name="connsiteX8631" fmla="*/ 4922808 w 9124939"/>
              <a:gd name="connsiteY8631" fmla="*/ 357190 h 6507156"/>
              <a:gd name="connsiteX8632" fmla="*/ 4949468 w 9124939"/>
              <a:gd name="connsiteY8632" fmla="*/ 356238 h 6507156"/>
              <a:gd name="connsiteX8633" fmla="*/ 4932647 w 9124939"/>
              <a:gd name="connsiteY8633" fmla="*/ 376240 h 6507156"/>
              <a:gd name="connsiteX8634" fmla="*/ 4949785 w 9124939"/>
              <a:gd name="connsiteY8634" fmla="*/ 403545 h 6507156"/>
              <a:gd name="connsiteX8635" fmla="*/ 4965654 w 9124939"/>
              <a:gd name="connsiteY8635" fmla="*/ 397830 h 6507156"/>
              <a:gd name="connsiteX8636" fmla="*/ 4958989 w 9124939"/>
              <a:gd name="connsiteY8636" fmla="*/ 363223 h 6507156"/>
              <a:gd name="connsiteX8637" fmla="*/ 4973271 w 9124939"/>
              <a:gd name="connsiteY8637" fmla="*/ 346395 h 6507156"/>
              <a:gd name="connsiteX8638" fmla="*/ 4956450 w 9124939"/>
              <a:gd name="connsiteY8638" fmla="*/ 341315 h 6507156"/>
              <a:gd name="connsiteX8639" fmla="*/ 4960576 w 9124939"/>
              <a:gd name="connsiteY8639" fmla="*/ 314645 h 6507156"/>
              <a:gd name="connsiteX8640" fmla="*/ 4979619 w 9124939"/>
              <a:gd name="connsiteY8640" fmla="*/ 318773 h 6507156"/>
              <a:gd name="connsiteX8641" fmla="*/ 4985649 w 9124939"/>
              <a:gd name="connsiteY8641" fmla="*/ 300993 h 6507156"/>
              <a:gd name="connsiteX8642" fmla="*/ 4987870 w 9124939"/>
              <a:gd name="connsiteY8642" fmla="*/ 287340 h 6507156"/>
              <a:gd name="connsiteX8643" fmla="*/ 4998344 w 9124939"/>
              <a:gd name="connsiteY8643" fmla="*/ 282895 h 6507156"/>
              <a:gd name="connsiteX8644" fmla="*/ 5023099 w 9124939"/>
              <a:gd name="connsiteY8644" fmla="*/ 248923 h 6507156"/>
              <a:gd name="connsiteX8645" fmla="*/ 5037064 w 9124939"/>
              <a:gd name="connsiteY8645" fmla="*/ 247653 h 6507156"/>
              <a:gd name="connsiteX8646" fmla="*/ 5059280 w 9124939"/>
              <a:gd name="connsiteY8646" fmla="*/ 262575 h 6507156"/>
              <a:gd name="connsiteX8647" fmla="*/ 5070071 w 9124939"/>
              <a:gd name="connsiteY8647" fmla="*/ 249558 h 6507156"/>
              <a:gd name="connsiteX8648" fmla="*/ 5053885 w 9124939"/>
              <a:gd name="connsiteY8648" fmla="*/ 233683 h 6507156"/>
              <a:gd name="connsiteX8649" fmla="*/ 5066263 w 9124939"/>
              <a:gd name="connsiteY8649" fmla="*/ 193678 h 6507156"/>
              <a:gd name="connsiteX8650" fmla="*/ 5088796 w 9124939"/>
              <a:gd name="connsiteY8650" fmla="*/ 206060 h 6507156"/>
              <a:gd name="connsiteX8651" fmla="*/ 5093557 w 9124939"/>
              <a:gd name="connsiteY8651" fmla="*/ 191455 h 6507156"/>
              <a:gd name="connsiteX8652" fmla="*/ 5081814 w 9124939"/>
              <a:gd name="connsiteY8652" fmla="*/ 172723 h 6507156"/>
              <a:gd name="connsiteX8653" fmla="*/ 5053250 w 9124939"/>
              <a:gd name="connsiteY8653" fmla="*/ 167643 h 6507156"/>
              <a:gd name="connsiteX8654" fmla="*/ 5053250 w 9124939"/>
              <a:gd name="connsiteY8654" fmla="*/ 146370 h 6507156"/>
              <a:gd name="connsiteX8655" fmla="*/ 5061502 w 9124939"/>
              <a:gd name="connsiteY8655" fmla="*/ 140020 h 6507156"/>
              <a:gd name="connsiteX8656" fmla="*/ 5089431 w 9124939"/>
              <a:gd name="connsiteY8656" fmla="*/ 164150 h 6507156"/>
              <a:gd name="connsiteX8657" fmla="*/ 5098635 w 9124939"/>
              <a:gd name="connsiteY8657" fmla="*/ 158753 h 6507156"/>
              <a:gd name="connsiteX8658" fmla="*/ 5092288 w 9124939"/>
              <a:gd name="connsiteY8658" fmla="*/ 141925 h 6507156"/>
              <a:gd name="connsiteX8659" fmla="*/ 5096096 w 9124939"/>
              <a:gd name="connsiteY8659" fmla="*/ 107000 h 6507156"/>
              <a:gd name="connsiteX8660" fmla="*/ 5104665 w 9124939"/>
              <a:gd name="connsiteY8660" fmla="*/ 111128 h 6507156"/>
              <a:gd name="connsiteX8661" fmla="*/ 5115456 w 9124939"/>
              <a:gd name="connsiteY8661" fmla="*/ 133353 h 6507156"/>
              <a:gd name="connsiteX8662" fmla="*/ 5121486 w 9124939"/>
              <a:gd name="connsiteY8662" fmla="*/ 104778 h 6507156"/>
              <a:gd name="connsiteX8663" fmla="*/ 5129103 w 9124939"/>
              <a:gd name="connsiteY8663" fmla="*/ 102555 h 6507156"/>
              <a:gd name="connsiteX8664" fmla="*/ 5135451 w 9124939"/>
              <a:gd name="connsiteY8664" fmla="*/ 128590 h 6507156"/>
              <a:gd name="connsiteX8665" fmla="*/ 5148146 w 9124939"/>
              <a:gd name="connsiteY8665" fmla="*/ 131765 h 6507156"/>
              <a:gd name="connsiteX8666" fmla="*/ 5157985 w 9124939"/>
              <a:gd name="connsiteY8666" fmla="*/ 157165 h 6507156"/>
              <a:gd name="connsiteX8667" fmla="*/ 5173536 w 9124939"/>
              <a:gd name="connsiteY8667" fmla="*/ 140020 h 6507156"/>
              <a:gd name="connsiteX8668" fmla="*/ 5197974 w 9124939"/>
              <a:gd name="connsiteY8668" fmla="*/ 129543 h 6507156"/>
              <a:gd name="connsiteX8669" fmla="*/ 5202100 w 9124939"/>
              <a:gd name="connsiteY8669" fmla="*/ 147005 h 6507156"/>
              <a:gd name="connsiteX8670" fmla="*/ 5152907 w 9124939"/>
              <a:gd name="connsiteY8670" fmla="*/ 217173 h 6507156"/>
              <a:gd name="connsiteX8671" fmla="*/ 5136086 w 9124939"/>
              <a:gd name="connsiteY8671" fmla="*/ 300675 h 6507156"/>
              <a:gd name="connsiteX8672" fmla="*/ 5121486 w 9124939"/>
              <a:gd name="connsiteY8672" fmla="*/ 323853 h 6507156"/>
              <a:gd name="connsiteX8673" fmla="*/ 5127834 w 9124939"/>
              <a:gd name="connsiteY8673" fmla="*/ 352427 h 6507156"/>
              <a:gd name="connsiteX8674" fmla="*/ 5140529 w 9124939"/>
              <a:gd name="connsiteY8674" fmla="*/ 355602 h 6507156"/>
              <a:gd name="connsiteX8675" fmla="*/ 5151320 w 9124939"/>
              <a:gd name="connsiteY8675" fmla="*/ 337505 h 6507156"/>
              <a:gd name="connsiteX8676" fmla="*/ 5175441 w 9124939"/>
              <a:gd name="connsiteY8676" fmla="*/ 307660 h 6507156"/>
              <a:gd name="connsiteX8677" fmla="*/ 5157350 w 9124939"/>
              <a:gd name="connsiteY8677" fmla="*/ 308930 h 6507156"/>
              <a:gd name="connsiteX8678" fmla="*/ 5157985 w 9124939"/>
              <a:gd name="connsiteY8678" fmla="*/ 294008 h 6507156"/>
              <a:gd name="connsiteX8679" fmla="*/ 5219873 w 9124939"/>
              <a:gd name="connsiteY8679" fmla="*/ 216538 h 6507156"/>
              <a:gd name="connsiteX8680" fmla="*/ 5234473 w 9124939"/>
              <a:gd name="connsiteY8680" fmla="*/ 175580 h 6507156"/>
              <a:gd name="connsiteX8681" fmla="*/ 5260498 w 9124939"/>
              <a:gd name="connsiteY8681" fmla="*/ 152085 h 6507156"/>
              <a:gd name="connsiteX8682" fmla="*/ 5265576 w 9124939"/>
              <a:gd name="connsiteY8682" fmla="*/ 128590 h 6507156"/>
              <a:gd name="connsiteX8683" fmla="*/ 5283666 w 9124939"/>
              <a:gd name="connsiteY8683" fmla="*/ 112715 h 6507156"/>
              <a:gd name="connsiteX8684" fmla="*/ 5281445 w 9124939"/>
              <a:gd name="connsiteY8684" fmla="*/ 137798 h 6507156"/>
              <a:gd name="connsiteX8685" fmla="*/ 5291283 w 9124939"/>
              <a:gd name="connsiteY8685" fmla="*/ 154943 h 6507156"/>
              <a:gd name="connsiteX8686" fmla="*/ 5289062 w 9124939"/>
              <a:gd name="connsiteY8686" fmla="*/ 168595 h 6507156"/>
              <a:gd name="connsiteX8687" fmla="*/ 5273193 w 9124939"/>
              <a:gd name="connsiteY8687" fmla="*/ 178120 h 6507156"/>
              <a:gd name="connsiteX8688" fmla="*/ 5263989 w 9124939"/>
              <a:gd name="connsiteY8688" fmla="*/ 201298 h 6507156"/>
              <a:gd name="connsiteX8689" fmla="*/ 5291601 w 9124939"/>
              <a:gd name="connsiteY8689" fmla="*/ 193678 h 6507156"/>
              <a:gd name="connsiteX8690" fmla="*/ 5279541 w 9124939"/>
              <a:gd name="connsiteY8690" fmla="*/ 262575 h 6507156"/>
              <a:gd name="connsiteX8691" fmla="*/ 5294140 w 9124939"/>
              <a:gd name="connsiteY8691" fmla="*/ 263210 h 6507156"/>
              <a:gd name="connsiteX8692" fmla="*/ 5316356 w 9124939"/>
              <a:gd name="connsiteY8692" fmla="*/ 249240 h 6507156"/>
              <a:gd name="connsiteX8693" fmla="*/ 5331908 w 9124939"/>
              <a:gd name="connsiteY8693" fmla="*/ 205108 h 6507156"/>
              <a:gd name="connsiteX8694" fmla="*/ 5340477 w 9124939"/>
              <a:gd name="connsiteY8694" fmla="*/ 217490 h 6507156"/>
              <a:gd name="connsiteX8695" fmla="*/ 5344286 w 9124939"/>
              <a:gd name="connsiteY8695" fmla="*/ 203838 h 6507156"/>
              <a:gd name="connsiteX8696" fmla="*/ 5330638 w 9124939"/>
              <a:gd name="connsiteY8696" fmla="*/ 188280 h 6507156"/>
              <a:gd name="connsiteX8697" fmla="*/ 5334764 w 9124939"/>
              <a:gd name="connsiteY8697" fmla="*/ 167960 h 6507156"/>
              <a:gd name="connsiteX8698" fmla="*/ 5352537 w 9124939"/>
              <a:gd name="connsiteY8698" fmla="*/ 163833 h 6507156"/>
              <a:gd name="connsiteX8699" fmla="*/ 5357933 w 9124939"/>
              <a:gd name="connsiteY8699" fmla="*/ 155260 h 6507156"/>
              <a:gd name="connsiteX8700" fmla="*/ 5371580 w 9124939"/>
              <a:gd name="connsiteY8700" fmla="*/ 136210 h 6507156"/>
              <a:gd name="connsiteX8701" fmla="*/ 5362694 w 9124939"/>
              <a:gd name="connsiteY8701" fmla="*/ 125415 h 6507156"/>
              <a:gd name="connsiteX8702" fmla="*/ 5368089 w 9124939"/>
              <a:gd name="connsiteY8702" fmla="*/ 101603 h 6507156"/>
              <a:gd name="connsiteX8703" fmla="*/ 5380467 w 9124939"/>
              <a:gd name="connsiteY8703" fmla="*/ 95253 h 6507156"/>
              <a:gd name="connsiteX8704" fmla="*/ 5370945 w 9124939"/>
              <a:gd name="connsiteY8704" fmla="*/ 81283 h 6507156"/>
              <a:gd name="connsiteX8705" fmla="*/ 5378880 w 9124939"/>
              <a:gd name="connsiteY8705" fmla="*/ 60010 h 6507156"/>
              <a:gd name="connsiteX8706" fmla="*/ 5401731 w 9124939"/>
              <a:gd name="connsiteY8706" fmla="*/ 88268 h 6507156"/>
              <a:gd name="connsiteX8707" fmla="*/ 5404905 w 9124939"/>
              <a:gd name="connsiteY8707" fmla="*/ 78743 h 6507156"/>
              <a:gd name="connsiteX8708" fmla="*/ 5415061 w 9124939"/>
              <a:gd name="connsiteY8708" fmla="*/ 58740 h 6507156"/>
              <a:gd name="connsiteX8709" fmla="*/ 2018342 w 9124939"/>
              <a:gd name="connsiteY8709" fmla="*/ 47631 h 6507156"/>
              <a:gd name="connsiteX8710" fmla="*/ 2028820 w 9124939"/>
              <a:gd name="connsiteY8710" fmla="*/ 54616 h 6507156"/>
              <a:gd name="connsiteX8711" fmla="*/ 2012944 w 9124939"/>
              <a:gd name="connsiteY8711" fmla="*/ 68586 h 6507156"/>
              <a:gd name="connsiteX8712" fmla="*/ 2012944 w 9124939"/>
              <a:gd name="connsiteY8712" fmla="*/ 75571 h 6507156"/>
              <a:gd name="connsiteX8713" fmla="*/ 2018660 w 9124939"/>
              <a:gd name="connsiteY8713" fmla="*/ 74301 h 6507156"/>
              <a:gd name="connsiteX8714" fmla="*/ 2020565 w 9124939"/>
              <a:gd name="connsiteY8714" fmla="*/ 95574 h 6507156"/>
              <a:gd name="connsiteX8715" fmla="*/ 2004054 w 9124939"/>
              <a:gd name="connsiteY8715" fmla="*/ 103194 h 6507156"/>
              <a:gd name="connsiteX8716" fmla="*/ 1969448 w 9124939"/>
              <a:gd name="connsiteY8716" fmla="*/ 105099 h 6507156"/>
              <a:gd name="connsiteX8717" fmla="*/ 1951667 w 9124939"/>
              <a:gd name="connsiteY8717" fmla="*/ 111449 h 6507156"/>
              <a:gd name="connsiteX8718" fmla="*/ 1946269 w 9124939"/>
              <a:gd name="connsiteY8718" fmla="*/ 121291 h 6507156"/>
              <a:gd name="connsiteX8719" fmla="*/ 1932934 w 9124939"/>
              <a:gd name="connsiteY8719" fmla="*/ 138436 h 6507156"/>
              <a:gd name="connsiteX8720" fmla="*/ 1923410 w 9124939"/>
              <a:gd name="connsiteY8720" fmla="*/ 150819 h 6507156"/>
              <a:gd name="connsiteX8721" fmla="*/ 1916106 w 9124939"/>
              <a:gd name="connsiteY8721" fmla="*/ 143834 h 6507156"/>
              <a:gd name="connsiteX8722" fmla="*/ 1924361 w 9124939"/>
              <a:gd name="connsiteY8722" fmla="*/ 127641 h 6507156"/>
              <a:gd name="connsiteX8723" fmla="*/ 1935156 w 9124939"/>
              <a:gd name="connsiteY8723" fmla="*/ 120656 h 6507156"/>
              <a:gd name="connsiteX8724" fmla="*/ 1955794 w 9124939"/>
              <a:gd name="connsiteY8724" fmla="*/ 99384 h 6507156"/>
              <a:gd name="connsiteX8725" fmla="*/ 1967859 w 9124939"/>
              <a:gd name="connsiteY8725" fmla="*/ 98114 h 6507156"/>
              <a:gd name="connsiteX8726" fmla="*/ 1985322 w 9124939"/>
              <a:gd name="connsiteY8726" fmla="*/ 87954 h 6507156"/>
              <a:gd name="connsiteX8727" fmla="*/ 1990402 w 9124939"/>
              <a:gd name="connsiteY8727" fmla="*/ 77476 h 6507156"/>
              <a:gd name="connsiteX8728" fmla="*/ 1984686 w 9124939"/>
              <a:gd name="connsiteY8728" fmla="*/ 72396 h 6507156"/>
              <a:gd name="connsiteX8729" fmla="*/ 1988814 w 9124939"/>
              <a:gd name="connsiteY8729" fmla="*/ 60649 h 6507156"/>
              <a:gd name="connsiteX8730" fmla="*/ 2009135 w 9124939"/>
              <a:gd name="connsiteY8730" fmla="*/ 51441 h 6507156"/>
              <a:gd name="connsiteX8731" fmla="*/ 2018342 w 9124939"/>
              <a:gd name="connsiteY8731" fmla="*/ 47631 h 6507156"/>
              <a:gd name="connsiteX8732" fmla="*/ 7894005 w 9124939"/>
              <a:gd name="connsiteY8732" fmla="*/ 0 h 6507156"/>
              <a:gd name="connsiteX8733" fmla="*/ 8127630 w 9124939"/>
              <a:gd name="connsiteY8733" fmla="*/ 0 h 6507156"/>
              <a:gd name="connsiteX8734" fmla="*/ 8126993 w 9124939"/>
              <a:gd name="connsiteY8734" fmla="*/ 2866 h 6507156"/>
              <a:gd name="connsiteX8735" fmla="*/ 8156912 w 9124939"/>
              <a:gd name="connsiteY8735" fmla="*/ 44582 h 6507156"/>
              <a:gd name="connsiteX8736" fmla="*/ 8194152 w 9124939"/>
              <a:gd name="connsiteY8736" fmla="*/ 82159 h 6507156"/>
              <a:gd name="connsiteX8737" fmla="*/ 8222162 w 9124939"/>
              <a:gd name="connsiteY8737" fmla="*/ 102221 h 6507156"/>
              <a:gd name="connsiteX8738" fmla="*/ 8226618 w 9124939"/>
              <a:gd name="connsiteY8738" fmla="*/ 114003 h 6507156"/>
              <a:gd name="connsiteX8739" fmla="*/ 8244760 w 9124939"/>
              <a:gd name="connsiteY8739" fmla="*/ 121964 h 6507156"/>
              <a:gd name="connsiteX8740" fmla="*/ 8249853 w 9124939"/>
              <a:gd name="connsiteY8740" fmla="*/ 133747 h 6507156"/>
              <a:gd name="connsiteX8741" fmla="*/ 8260675 w 9124939"/>
              <a:gd name="connsiteY8741" fmla="*/ 121964 h 6507156"/>
              <a:gd name="connsiteX8742" fmla="*/ 8272451 w 9124939"/>
              <a:gd name="connsiteY8742" fmla="*/ 147121 h 6507156"/>
              <a:gd name="connsiteX8743" fmla="*/ 8258765 w 9124939"/>
              <a:gd name="connsiteY8743" fmla="*/ 158904 h 6507156"/>
              <a:gd name="connsiteX8744" fmla="*/ 8266404 w 9124939"/>
              <a:gd name="connsiteY8744" fmla="*/ 172915 h 6507156"/>
              <a:gd name="connsiteX8745" fmla="*/ 8251762 w 9124939"/>
              <a:gd name="connsiteY8745" fmla="*/ 183424 h 6507156"/>
              <a:gd name="connsiteX8746" fmla="*/ 8199245 w 9124939"/>
              <a:gd name="connsiteY8746" fmla="*/ 157630 h 6507156"/>
              <a:gd name="connsiteX8747" fmla="*/ 8196380 w 9124939"/>
              <a:gd name="connsiteY8747" fmla="*/ 175781 h 6507156"/>
              <a:gd name="connsiteX8748" fmla="*/ 8219934 w 9124939"/>
              <a:gd name="connsiteY8748" fmla="*/ 176418 h 6507156"/>
              <a:gd name="connsiteX8749" fmla="*/ 8239986 w 9124939"/>
              <a:gd name="connsiteY8749" fmla="*/ 192977 h 6507156"/>
              <a:gd name="connsiteX8750" fmla="*/ 8230437 w 9124939"/>
              <a:gd name="connsiteY8750" fmla="*/ 196162 h 6507156"/>
              <a:gd name="connsiteX8751" fmla="*/ 8232665 w 9124939"/>
              <a:gd name="connsiteY8751" fmla="*/ 214313 h 6507156"/>
              <a:gd name="connsiteX8752" fmla="*/ 8217706 w 9124939"/>
              <a:gd name="connsiteY8752" fmla="*/ 207944 h 6507156"/>
              <a:gd name="connsiteX8753" fmla="*/ 8196380 w 9124939"/>
              <a:gd name="connsiteY8753" fmla="*/ 180558 h 6507156"/>
              <a:gd name="connsiteX8754" fmla="*/ 8179511 w 9124939"/>
              <a:gd name="connsiteY8754" fmla="*/ 169094 h 6507156"/>
              <a:gd name="connsiteX8755" fmla="*/ 8184285 w 9124939"/>
              <a:gd name="connsiteY8755" fmla="*/ 151261 h 6507156"/>
              <a:gd name="connsiteX8756" fmla="*/ 8175691 w 9124939"/>
              <a:gd name="connsiteY8756" fmla="*/ 147121 h 6507156"/>
              <a:gd name="connsiteX8757" fmla="*/ 8170599 w 9124939"/>
              <a:gd name="connsiteY8757" fmla="*/ 153490 h 6507156"/>
              <a:gd name="connsiteX8758" fmla="*/ 8149592 w 9124939"/>
              <a:gd name="connsiteY8758" fmla="*/ 150306 h 6507156"/>
              <a:gd name="connsiteX8759" fmla="*/ 8150546 w 9124939"/>
              <a:gd name="connsiteY8759" fmla="*/ 167502 h 6507156"/>
              <a:gd name="connsiteX8760" fmla="*/ 8167734 w 9124939"/>
              <a:gd name="connsiteY8760" fmla="*/ 173552 h 6507156"/>
              <a:gd name="connsiteX8761" fmla="*/ 8169007 w 9124939"/>
              <a:gd name="connsiteY8761" fmla="*/ 198072 h 6507156"/>
              <a:gd name="connsiteX8762" fmla="*/ 8145772 w 9124939"/>
              <a:gd name="connsiteY8762" fmla="*/ 194888 h 6507156"/>
              <a:gd name="connsiteX8763" fmla="*/ 8125402 w 9124939"/>
              <a:gd name="connsiteY8763" fmla="*/ 181195 h 6507156"/>
              <a:gd name="connsiteX8764" fmla="*/ 8110442 w 9124939"/>
              <a:gd name="connsiteY8764" fmla="*/ 190748 h 6507156"/>
              <a:gd name="connsiteX8765" fmla="*/ 8093254 w 9124939"/>
              <a:gd name="connsiteY8765" fmla="*/ 163681 h 6507156"/>
              <a:gd name="connsiteX8766" fmla="*/ 8069701 w 9124939"/>
              <a:gd name="connsiteY8766" fmla="*/ 156356 h 6507156"/>
              <a:gd name="connsiteX8767" fmla="*/ 8059516 w 9124939"/>
              <a:gd name="connsiteY8767" fmla="*/ 170368 h 6507156"/>
              <a:gd name="connsiteX8768" fmla="*/ 8049012 w 9124939"/>
              <a:gd name="connsiteY8768" fmla="*/ 171323 h 6507156"/>
              <a:gd name="connsiteX8769" fmla="*/ 8064927 w 9124939"/>
              <a:gd name="connsiteY8769" fmla="*/ 192659 h 6507156"/>
              <a:gd name="connsiteX8770" fmla="*/ 8056651 w 9124939"/>
              <a:gd name="connsiteY8770" fmla="*/ 203168 h 6507156"/>
              <a:gd name="connsiteX8771" fmla="*/ 8039782 w 9124939"/>
              <a:gd name="connsiteY8771" fmla="*/ 195843 h 6507156"/>
              <a:gd name="connsiteX8772" fmla="*/ 8013682 w 9124939"/>
              <a:gd name="connsiteY8772" fmla="*/ 169731 h 6507156"/>
              <a:gd name="connsiteX8773" fmla="*/ 7999996 w 9124939"/>
              <a:gd name="connsiteY8773" fmla="*/ 171005 h 6507156"/>
              <a:gd name="connsiteX8774" fmla="*/ 8003179 w 9124939"/>
              <a:gd name="connsiteY8774" fmla="*/ 155082 h 6507156"/>
              <a:gd name="connsiteX8775" fmla="*/ 8032461 w 9124939"/>
              <a:gd name="connsiteY8775" fmla="*/ 146166 h 6507156"/>
              <a:gd name="connsiteX8776" fmla="*/ 7993312 w 9124939"/>
              <a:gd name="connsiteY8776" fmla="*/ 134065 h 6507156"/>
              <a:gd name="connsiteX8777" fmla="*/ 7978670 w 9124939"/>
              <a:gd name="connsiteY8777" fmla="*/ 144892 h 6507156"/>
              <a:gd name="connsiteX8778" fmla="*/ 7965939 w 9124939"/>
              <a:gd name="connsiteY8778" fmla="*/ 138523 h 6507156"/>
              <a:gd name="connsiteX8779" fmla="*/ 7938248 w 9124939"/>
              <a:gd name="connsiteY8779" fmla="*/ 152535 h 6507156"/>
              <a:gd name="connsiteX8780" fmla="*/ 7934110 w 9124939"/>
              <a:gd name="connsiteY8780" fmla="*/ 134384 h 6507156"/>
              <a:gd name="connsiteX8781" fmla="*/ 7914694 w 9124939"/>
              <a:gd name="connsiteY8781" fmla="*/ 128333 h 6507156"/>
              <a:gd name="connsiteX8782" fmla="*/ 7914376 w 9124939"/>
              <a:gd name="connsiteY8782" fmla="*/ 91075 h 6507156"/>
              <a:gd name="connsiteX8783" fmla="*/ 7892096 w 9124939"/>
              <a:gd name="connsiteY8783" fmla="*/ 72287 h 6507156"/>
              <a:gd name="connsiteX8784" fmla="*/ 7905464 w 9124939"/>
              <a:gd name="connsiteY8784" fmla="*/ 55410 h 6507156"/>
              <a:gd name="connsiteX8785" fmla="*/ 7913103 w 9124939"/>
              <a:gd name="connsiteY8785" fmla="*/ 59549 h 6507156"/>
              <a:gd name="connsiteX8786" fmla="*/ 7916604 w 9124939"/>
              <a:gd name="connsiteY8786" fmla="*/ 78656 h 6507156"/>
              <a:gd name="connsiteX8787" fmla="*/ 7944932 w 9124939"/>
              <a:gd name="connsiteY8787" fmla="*/ 75153 h 6507156"/>
              <a:gd name="connsiteX8788" fmla="*/ 7928062 w 9124939"/>
              <a:gd name="connsiteY8788" fmla="*/ 60823 h 6507156"/>
              <a:gd name="connsiteX8789" fmla="*/ 7929972 w 9124939"/>
              <a:gd name="connsiteY8789" fmla="*/ 43627 h 6507156"/>
              <a:gd name="connsiteX8790" fmla="*/ 7952252 w 9124939"/>
              <a:gd name="connsiteY8790" fmla="*/ 56046 h 6507156"/>
              <a:gd name="connsiteX8791" fmla="*/ 7940476 w 9124939"/>
              <a:gd name="connsiteY8791" fmla="*/ 38214 h 6507156"/>
              <a:gd name="connsiteX8792" fmla="*/ 7946841 w 9124939"/>
              <a:gd name="connsiteY8792" fmla="*/ 27705 h 6507156"/>
              <a:gd name="connsiteX8793" fmla="*/ 7934110 w 9124939"/>
              <a:gd name="connsiteY8793" fmla="*/ 18152 h 6507156"/>
              <a:gd name="connsiteX8794" fmla="*/ 7913103 w 9124939"/>
              <a:gd name="connsiteY8794" fmla="*/ 34392 h 6507156"/>
              <a:gd name="connsiteX8795" fmla="*/ 7908328 w 9124939"/>
              <a:gd name="connsiteY8795" fmla="*/ 21654 h 6507156"/>
              <a:gd name="connsiteX8796" fmla="*/ 7889231 w 9124939"/>
              <a:gd name="connsiteY8796" fmla="*/ 22610 h 6507156"/>
              <a:gd name="connsiteX8797" fmla="*/ 7888276 w 9124939"/>
              <a:gd name="connsiteY8797" fmla="*/ 5095 h 6507156"/>
              <a:gd name="connsiteX8798" fmla="*/ 7894005 w 9124939"/>
              <a:gd name="connsiteY8798" fmla="*/ 0 h 6507156"/>
              <a:gd name="connsiteX8799" fmla="*/ 7775563 w 9124939"/>
              <a:gd name="connsiteY8799" fmla="*/ 0 h 6507156"/>
              <a:gd name="connsiteX8800" fmla="*/ 7842711 w 9124939"/>
              <a:gd name="connsiteY8800" fmla="*/ 0 h 6507156"/>
              <a:gd name="connsiteX8801" fmla="*/ 7856526 w 9124939"/>
              <a:gd name="connsiteY8801" fmla="*/ 3193 h 6507156"/>
              <a:gd name="connsiteX8802" fmla="*/ 7850422 w 9124939"/>
              <a:gd name="connsiteY8802" fmla="*/ 34801 h 6507156"/>
              <a:gd name="connsiteX8803" fmla="*/ 7853956 w 9124939"/>
              <a:gd name="connsiteY8803" fmla="*/ 53957 h 6507156"/>
              <a:gd name="connsiteX8804" fmla="*/ 7835964 w 9124939"/>
              <a:gd name="connsiteY8804" fmla="*/ 57150 h 6507156"/>
              <a:gd name="connsiteX8805" fmla="*/ 7816045 w 9124939"/>
              <a:gd name="connsiteY8805" fmla="*/ 35120 h 6507156"/>
              <a:gd name="connsiteX8806" fmla="*/ 7812832 w 9124939"/>
              <a:gd name="connsiteY8806" fmla="*/ 15325 h 6507156"/>
              <a:gd name="connsiteX8807" fmla="*/ 7776527 w 9124939"/>
              <a:gd name="connsiteY8807" fmla="*/ 3831 h 6507156"/>
              <a:gd name="connsiteX8808" fmla="*/ 7775563 w 9124939"/>
              <a:gd name="connsiteY8808" fmla="*/ 0 h 65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</a:cxnLst>
            <a:rect l="l" t="t" r="r" b="b"/>
            <a:pathLst>
              <a:path w="9124939" h="6507156">
                <a:moveTo>
                  <a:pt x="1154115" y="6502393"/>
                </a:moveTo>
                <a:lnTo>
                  <a:pt x="1163639" y="6502393"/>
                </a:lnTo>
                <a:lnTo>
                  <a:pt x="1160465" y="6507156"/>
                </a:lnTo>
                <a:lnTo>
                  <a:pt x="1154115" y="6502393"/>
                </a:lnTo>
                <a:close/>
                <a:moveTo>
                  <a:pt x="3776973" y="6399209"/>
                </a:moveTo>
                <a:lnTo>
                  <a:pt x="3787768" y="6415895"/>
                </a:lnTo>
                <a:lnTo>
                  <a:pt x="3774434" y="6428730"/>
                </a:lnTo>
                <a:lnTo>
                  <a:pt x="3762686" y="6429372"/>
                </a:lnTo>
                <a:lnTo>
                  <a:pt x="3759193" y="6414612"/>
                </a:lnTo>
                <a:lnTo>
                  <a:pt x="3776973" y="6399209"/>
                </a:lnTo>
                <a:close/>
                <a:moveTo>
                  <a:pt x="3794118" y="6318246"/>
                </a:moveTo>
                <a:lnTo>
                  <a:pt x="3789038" y="6327771"/>
                </a:lnTo>
                <a:lnTo>
                  <a:pt x="3781418" y="6325866"/>
                </a:lnTo>
                <a:lnTo>
                  <a:pt x="3784594" y="6318564"/>
                </a:lnTo>
                <a:lnTo>
                  <a:pt x="3794118" y="6318246"/>
                </a:lnTo>
                <a:close/>
                <a:moveTo>
                  <a:pt x="3816343" y="6300784"/>
                </a:moveTo>
                <a:lnTo>
                  <a:pt x="3814701" y="6316659"/>
                </a:lnTo>
                <a:lnTo>
                  <a:pt x="3806818" y="6313484"/>
                </a:lnTo>
                <a:lnTo>
                  <a:pt x="3808132" y="6304277"/>
                </a:lnTo>
                <a:lnTo>
                  <a:pt x="3816343" y="6300784"/>
                </a:lnTo>
                <a:close/>
                <a:moveTo>
                  <a:pt x="5348949" y="6216643"/>
                </a:moveTo>
                <a:lnTo>
                  <a:pt x="5349861" y="6222993"/>
                </a:lnTo>
                <a:lnTo>
                  <a:pt x="5337701" y="6235693"/>
                </a:lnTo>
                <a:lnTo>
                  <a:pt x="5335573" y="6228391"/>
                </a:lnTo>
                <a:lnTo>
                  <a:pt x="5339525" y="6218866"/>
                </a:lnTo>
                <a:lnTo>
                  <a:pt x="5343781" y="6222041"/>
                </a:lnTo>
                <a:lnTo>
                  <a:pt x="5348949" y="6216643"/>
                </a:lnTo>
                <a:close/>
                <a:moveTo>
                  <a:pt x="5033020" y="6192831"/>
                </a:moveTo>
                <a:lnTo>
                  <a:pt x="5040331" y="6192831"/>
                </a:lnTo>
                <a:lnTo>
                  <a:pt x="5042556" y="6206438"/>
                </a:lnTo>
                <a:lnTo>
                  <a:pt x="5049867" y="6212766"/>
                </a:lnTo>
                <a:lnTo>
                  <a:pt x="5059404" y="6203273"/>
                </a:lnTo>
                <a:lnTo>
                  <a:pt x="5068940" y="6200109"/>
                </a:lnTo>
                <a:lnTo>
                  <a:pt x="5078476" y="6203906"/>
                </a:lnTo>
                <a:lnTo>
                  <a:pt x="5081655" y="6211184"/>
                </a:lnTo>
                <a:lnTo>
                  <a:pt x="5072119" y="6216563"/>
                </a:lnTo>
                <a:lnTo>
                  <a:pt x="5072119" y="6221943"/>
                </a:lnTo>
                <a:lnTo>
                  <a:pt x="5086105" y="6223841"/>
                </a:lnTo>
                <a:lnTo>
                  <a:pt x="5090237" y="6222892"/>
                </a:lnTo>
                <a:lnTo>
                  <a:pt x="5097866" y="6235233"/>
                </a:lnTo>
                <a:lnTo>
                  <a:pt x="5105177" y="6232068"/>
                </a:lnTo>
                <a:lnTo>
                  <a:pt x="5122024" y="6232068"/>
                </a:lnTo>
                <a:lnTo>
                  <a:pt x="5131879" y="6226689"/>
                </a:lnTo>
                <a:lnTo>
                  <a:pt x="5148726" y="6224474"/>
                </a:lnTo>
                <a:lnTo>
                  <a:pt x="5154130" y="6220044"/>
                </a:lnTo>
                <a:lnTo>
                  <a:pt x="5162394" y="6223208"/>
                </a:lnTo>
                <a:lnTo>
                  <a:pt x="5167798" y="6231752"/>
                </a:lnTo>
                <a:lnTo>
                  <a:pt x="5176381" y="6232385"/>
                </a:lnTo>
                <a:lnTo>
                  <a:pt x="5194181" y="6227006"/>
                </a:lnTo>
                <a:lnTo>
                  <a:pt x="5203718" y="6232385"/>
                </a:lnTo>
                <a:lnTo>
                  <a:pt x="5213254" y="6232068"/>
                </a:lnTo>
                <a:lnTo>
                  <a:pt x="5222790" y="6225740"/>
                </a:lnTo>
                <a:lnTo>
                  <a:pt x="5231373" y="6227955"/>
                </a:lnTo>
                <a:lnTo>
                  <a:pt x="5229147" y="6234283"/>
                </a:lnTo>
                <a:lnTo>
                  <a:pt x="5231373" y="6242511"/>
                </a:lnTo>
                <a:lnTo>
                  <a:pt x="5235823" y="6250738"/>
                </a:lnTo>
                <a:lnTo>
                  <a:pt x="5243134" y="6253902"/>
                </a:lnTo>
                <a:lnTo>
                  <a:pt x="5250445" y="6246624"/>
                </a:lnTo>
                <a:lnTo>
                  <a:pt x="5257756" y="6243460"/>
                </a:lnTo>
                <a:lnTo>
                  <a:pt x="5269517" y="6246624"/>
                </a:lnTo>
                <a:lnTo>
                  <a:pt x="5273650" y="6239030"/>
                </a:lnTo>
                <a:lnTo>
                  <a:pt x="5274921" y="6231752"/>
                </a:lnTo>
                <a:lnTo>
                  <a:pt x="5279053" y="6229537"/>
                </a:lnTo>
                <a:lnTo>
                  <a:pt x="5278100" y="6238081"/>
                </a:lnTo>
                <a:lnTo>
                  <a:pt x="5283186" y="6246308"/>
                </a:lnTo>
                <a:lnTo>
                  <a:pt x="5282232" y="6250421"/>
                </a:lnTo>
                <a:lnTo>
                  <a:pt x="5280007" y="6257699"/>
                </a:lnTo>
                <a:lnTo>
                  <a:pt x="5273014" y="6268458"/>
                </a:lnTo>
                <a:lnTo>
                  <a:pt x="5264431" y="6272571"/>
                </a:lnTo>
                <a:lnTo>
                  <a:pt x="5258074" y="6267825"/>
                </a:lnTo>
                <a:lnTo>
                  <a:pt x="5246630" y="6274154"/>
                </a:lnTo>
                <a:lnTo>
                  <a:pt x="5238048" y="6275103"/>
                </a:lnTo>
                <a:lnTo>
                  <a:pt x="5222154" y="6269724"/>
                </a:lnTo>
                <a:lnTo>
                  <a:pt x="5208168" y="6274470"/>
                </a:lnTo>
                <a:lnTo>
                  <a:pt x="5197042" y="6270040"/>
                </a:lnTo>
                <a:lnTo>
                  <a:pt x="5178924" y="6270673"/>
                </a:lnTo>
                <a:lnTo>
                  <a:pt x="5168116" y="6280166"/>
                </a:lnTo>
                <a:lnTo>
                  <a:pt x="5160805" y="6283330"/>
                </a:lnTo>
                <a:lnTo>
                  <a:pt x="5144911" y="6283330"/>
                </a:lnTo>
                <a:lnTo>
                  <a:pt x="5139507" y="6286494"/>
                </a:lnTo>
                <a:lnTo>
                  <a:pt x="5135375" y="6284279"/>
                </a:lnTo>
                <a:lnTo>
                  <a:pt x="5139507" y="6273837"/>
                </a:lnTo>
                <a:lnTo>
                  <a:pt x="5130925" y="6264661"/>
                </a:lnTo>
                <a:lnTo>
                  <a:pt x="5118210" y="6256117"/>
                </a:lnTo>
                <a:lnTo>
                  <a:pt x="5108674" y="6259598"/>
                </a:lnTo>
                <a:lnTo>
                  <a:pt x="5096913" y="6256433"/>
                </a:lnTo>
                <a:lnTo>
                  <a:pt x="5086423" y="6253269"/>
                </a:lnTo>
                <a:lnTo>
                  <a:pt x="5073708" y="6254535"/>
                </a:lnTo>
                <a:lnTo>
                  <a:pt x="5064172" y="6246308"/>
                </a:lnTo>
                <a:lnTo>
                  <a:pt x="5048278" y="6241878"/>
                </a:lnTo>
                <a:lnTo>
                  <a:pt x="5038424" y="6246624"/>
                </a:lnTo>
                <a:lnTo>
                  <a:pt x="5026981" y="6250738"/>
                </a:lnTo>
                <a:lnTo>
                  <a:pt x="5019352" y="6240296"/>
                </a:lnTo>
                <a:lnTo>
                  <a:pt x="5017444" y="6229537"/>
                </a:lnTo>
                <a:lnTo>
                  <a:pt x="5018398" y="6219411"/>
                </a:lnTo>
                <a:lnTo>
                  <a:pt x="5012994" y="6210868"/>
                </a:lnTo>
                <a:lnTo>
                  <a:pt x="5013630" y="6204539"/>
                </a:lnTo>
                <a:lnTo>
                  <a:pt x="5011723" y="6198211"/>
                </a:lnTo>
                <a:lnTo>
                  <a:pt x="5019034" y="6201375"/>
                </a:lnTo>
                <a:lnTo>
                  <a:pt x="5026663" y="6212133"/>
                </a:lnTo>
                <a:lnTo>
                  <a:pt x="5032067" y="6215931"/>
                </a:lnTo>
                <a:lnTo>
                  <a:pt x="5037153" y="6210551"/>
                </a:lnTo>
                <a:lnTo>
                  <a:pt x="5028570" y="6202324"/>
                </a:lnTo>
                <a:lnTo>
                  <a:pt x="5033020" y="6192831"/>
                </a:lnTo>
                <a:close/>
                <a:moveTo>
                  <a:pt x="6073114" y="6178543"/>
                </a:moveTo>
                <a:lnTo>
                  <a:pt x="6081698" y="6178543"/>
                </a:lnTo>
                <a:lnTo>
                  <a:pt x="6077565" y="6188024"/>
                </a:lnTo>
                <a:lnTo>
                  <a:pt x="6063575" y="6192133"/>
                </a:lnTo>
                <a:lnTo>
                  <a:pt x="6064529" y="6200665"/>
                </a:lnTo>
                <a:lnTo>
                  <a:pt x="6048950" y="6211094"/>
                </a:lnTo>
                <a:lnTo>
                  <a:pt x="6038458" y="6217415"/>
                </a:lnTo>
                <a:lnTo>
                  <a:pt x="6027965" y="6230056"/>
                </a:lnTo>
                <a:lnTo>
                  <a:pt x="6013340" y="6242065"/>
                </a:lnTo>
                <a:lnTo>
                  <a:pt x="6013658" y="6243329"/>
                </a:lnTo>
                <a:lnTo>
                  <a:pt x="6016519" y="6252494"/>
                </a:lnTo>
                <a:lnTo>
                  <a:pt x="6019699" y="6256287"/>
                </a:lnTo>
                <a:lnTo>
                  <a:pt x="6026058" y="6263871"/>
                </a:lnTo>
                <a:lnTo>
                  <a:pt x="6028283" y="6273352"/>
                </a:lnTo>
                <a:lnTo>
                  <a:pt x="6020971" y="6274616"/>
                </a:lnTo>
                <a:lnTo>
                  <a:pt x="6018745" y="6268296"/>
                </a:lnTo>
                <a:lnTo>
                  <a:pt x="6010161" y="6268296"/>
                </a:lnTo>
                <a:lnTo>
                  <a:pt x="6003166" y="6270192"/>
                </a:lnTo>
                <a:lnTo>
                  <a:pt x="5996807" y="6276513"/>
                </a:lnTo>
                <a:lnTo>
                  <a:pt x="5985997" y="6288206"/>
                </a:lnTo>
                <a:lnTo>
                  <a:pt x="5965012" y="6300215"/>
                </a:lnTo>
                <a:lnTo>
                  <a:pt x="5944982" y="6302427"/>
                </a:lnTo>
                <a:lnTo>
                  <a:pt x="5929084" y="6300531"/>
                </a:lnTo>
                <a:lnTo>
                  <a:pt x="5920500" y="6308116"/>
                </a:lnTo>
                <a:lnTo>
                  <a:pt x="5922726" y="6315068"/>
                </a:lnTo>
                <a:lnTo>
                  <a:pt x="5915095" y="6313172"/>
                </a:lnTo>
                <a:lnTo>
                  <a:pt x="5900151" y="6310012"/>
                </a:lnTo>
                <a:lnTo>
                  <a:pt x="5875034" y="6308432"/>
                </a:lnTo>
                <a:lnTo>
                  <a:pt x="5870583" y="6299899"/>
                </a:lnTo>
                <a:lnTo>
                  <a:pt x="5867403" y="6290418"/>
                </a:lnTo>
                <a:lnTo>
                  <a:pt x="5857865" y="6282201"/>
                </a:lnTo>
                <a:lnTo>
                  <a:pt x="5856593" y="6271772"/>
                </a:lnTo>
                <a:lnTo>
                  <a:pt x="5854685" y="6263239"/>
                </a:lnTo>
                <a:lnTo>
                  <a:pt x="5866131" y="6265452"/>
                </a:lnTo>
                <a:lnTo>
                  <a:pt x="5872808" y="6268612"/>
                </a:lnTo>
                <a:lnTo>
                  <a:pt x="5882982" y="6251546"/>
                </a:lnTo>
                <a:lnTo>
                  <a:pt x="5890613" y="6248386"/>
                </a:lnTo>
                <a:lnTo>
                  <a:pt x="5899833" y="6244910"/>
                </a:lnTo>
                <a:lnTo>
                  <a:pt x="5920182" y="6247122"/>
                </a:lnTo>
                <a:lnTo>
                  <a:pt x="5920818" y="6239537"/>
                </a:lnTo>
                <a:lnTo>
                  <a:pt x="5920818" y="6237641"/>
                </a:lnTo>
                <a:lnTo>
                  <a:pt x="5919864" y="6225948"/>
                </a:lnTo>
                <a:lnTo>
                  <a:pt x="5931310" y="6226896"/>
                </a:lnTo>
                <a:lnTo>
                  <a:pt x="5938941" y="6233216"/>
                </a:lnTo>
                <a:lnTo>
                  <a:pt x="5958017" y="6235113"/>
                </a:lnTo>
                <a:lnTo>
                  <a:pt x="5976140" y="6227844"/>
                </a:lnTo>
                <a:lnTo>
                  <a:pt x="6008571" y="6216783"/>
                </a:lnTo>
                <a:lnTo>
                  <a:pt x="6033053" y="6207302"/>
                </a:lnTo>
                <a:lnTo>
                  <a:pt x="6050858" y="6192449"/>
                </a:lnTo>
                <a:lnTo>
                  <a:pt x="6064529" y="6188024"/>
                </a:lnTo>
                <a:lnTo>
                  <a:pt x="6073114" y="6178543"/>
                </a:lnTo>
                <a:close/>
                <a:moveTo>
                  <a:pt x="5363619" y="6161081"/>
                </a:moveTo>
                <a:lnTo>
                  <a:pt x="5371891" y="6169607"/>
                </a:lnTo>
                <a:lnTo>
                  <a:pt x="5366989" y="6172765"/>
                </a:lnTo>
                <a:lnTo>
                  <a:pt x="5366989" y="6180976"/>
                </a:lnTo>
                <a:lnTo>
                  <a:pt x="5365151" y="6193608"/>
                </a:lnTo>
                <a:lnTo>
                  <a:pt x="5375261" y="6200872"/>
                </a:lnTo>
                <a:lnTo>
                  <a:pt x="5369440" y="6216661"/>
                </a:lnTo>
                <a:lnTo>
                  <a:pt x="5360249" y="6219819"/>
                </a:lnTo>
                <a:lnTo>
                  <a:pt x="5359330" y="6216661"/>
                </a:lnTo>
                <a:lnTo>
                  <a:pt x="5365151" y="6205293"/>
                </a:lnTo>
                <a:lnTo>
                  <a:pt x="5357798" y="6197714"/>
                </a:lnTo>
                <a:lnTo>
                  <a:pt x="5359023" y="6191398"/>
                </a:lnTo>
                <a:lnTo>
                  <a:pt x="5360861" y="6184450"/>
                </a:lnTo>
                <a:lnTo>
                  <a:pt x="5360861" y="6176871"/>
                </a:lnTo>
                <a:lnTo>
                  <a:pt x="5365763" y="6169607"/>
                </a:lnTo>
                <a:lnTo>
                  <a:pt x="5363619" y="6161081"/>
                </a:lnTo>
                <a:close/>
                <a:moveTo>
                  <a:pt x="4143049" y="6154731"/>
                </a:moveTo>
                <a:lnTo>
                  <a:pt x="4154833" y="6154731"/>
                </a:lnTo>
                <a:lnTo>
                  <a:pt x="4163998" y="6161620"/>
                </a:lnTo>
                <a:lnTo>
                  <a:pt x="4158433" y="6169707"/>
                </a:lnTo>
                <a:lnTo>
                  <a:pt x="4146323" y="6170606"/>
                </a:lnTo>
                <a:lnTo>
                  <a:pt x="4142067" y="6169707"/>
                </a:lnTo>
                <a:lnTo>
                  <a:pt x="4132248" y="6158924"/>
                </a:lnTo>
                <a:lnTo>
                  <a:pt x="4143049" y="6154731"/>
                </a:lnTo>
                <a:close/>
                <a:moveTo>
                  <a:pt x="4132053" y="6143618"/>
                </a:moveTo>
                <a:lnTo>
                  <a:pt x="4135423" y="6150545"/>
                </a:lnTo>
                <a:lnTo>
                  <a:pt x="4126232" y="6156318"/>
                </a:lnTo>
                <a:lnTo>
                  <a:pt x="4117960" y="6144772"/>
                </a:lnTo>
                <a:lnTo>
                  <a:pt x="4132053" y="6143618"/>
                </a:lnTo>
                <a:close/>
                <a:moveTo>
                  <a:pt x="4957797" y="6115043"/>
                </a:moveTo>
                <a:lnTo>
                  <a:pt x="4969729" y="6118188"/>
                </a:lnTo>
                <a:lnTo>
                  <a:pt x="4975211" y="6128881"/>
                </a:lnTo>
                <a:lnTo>
                  <a:pt x="4969729" y="6129825"/>
                </a:lnTo>
                <a:lnTo>
                  <a:pt x="4973921" y="6141147"/>
                </a:lnTo>
                <a:lnTo>
                  <a:pt x="4970696" y="6148381"/>
                </a:lnTo>
                <a:lnTo>
                  <a:pt x="4959087" y="6146808"/>
                </a:lnTo>
                <a:lnTo>
                  <a:pt x="4954573" y="6127938"/>
                </a:lnTo>
                <a:lnTo>
                  <a:pt x="4957797" y="6115043"/>
                </a:lnTo>
                <a:close/>
                <a:moveTo>
                  <a:pt x="5194780" y="6105518"/>
                </a:moveTo>
                <a:lnTo>
                  <a:pt x="5205398" y="6119291"/>
                </a:lnTo>
                <a:lnTo>
                  <a:pt x="5195092" y="6127743"/>
                </a:lnTo>
                <a:lnTo>
                  <a:pt x="5196966" y="6116161"/>
                </a:lnTo>
                <a:lnTo>
                  <a:pt x="5192594" y="6111778"/>
                </a:lnTo>
                <a:lnTo>
                  <a:pt x="5186660" y="6113030"/>
                </a:lnTo>
                <a:lnTo>
                  <a:pt x="5186348" y="6108022"/>
                </a:lnTo>
                <a:lnTo>
                  <a:pt x="5194780" y="6105518"/>
                </a:lnTo>
                <a:close/>
                <a:moveTo>
                  <a:pt x="5473686" y="6102343"/>
                </a:moveTo>
                <a:lnTo>
                  <a:pt x="5473686" y="6113034"/>
                </a:lnTo>
                <a:lnTo>
                  <a:pt x="5460668" y="6122467"/>
                </a:lnTo>
                <a:lnTo>
                  <a:pt x="5458128" y="6136931"/>
                </a:lnTo>
                <a:lnTo>
                  <a:pt x="5446698" y="6160199"/>
                </a:lnTo>
                <a:lnTo>
                  <a:pt x="5427648" y="6167431"/>
                </a:lnTo>
                <a:lnTo>
                  <a:pt x="5429235" y="6150766"/>
                </a:lnTo>
                <a:lnTo>
                  <a:pt x="5418123" y="6151080"/>
                </a:lnTo>
                <a:lnTo>
                  <a:pt x="5421933" y="6145735"/>
                </a:lnTo>
                <a:lnTo>
                  <a:pt x="5427330" y="6132214"/>
                </a:lnTo>
                <a:lnTo>
                  <a:pt x="5439713" y="6115235"/>
                </a:lnTo>
                <a:lnTo>
                  <a:pt x="5454318" y="6110204"/>
                </a:lnTo>
                <a:lnTo>
                  <a:pt x="5473686" y="6102343"/>
                </a:lnTo>
                <a:close/>
                <a:moveTo>
                  <a:pt x="5426918" y="6083293"/>
                </a:moveTo>
                <a:lnTo>
                  <a:pt x="5430823" y="6085198"/>
                </a:lnTo>
                <a:lnTo>
                  <a:pt x="5428420" y="6092183"/>
                </a:lnTo>
                <a:lnTo>
                  <a:pt x="5419710" y="6092818"/>
                </a:lnTo>
                <a:lnTo>
                  <a:pt x="5426918" y="6083293"/>
                </a:lnTo>
                <a:close/>
                <a:moveTo>
                  <a:pt x="5285523" y="6081706"/>
                </a:moveTo>
                <a:lnTo>
                  <a:pt x="5289536" y="6083293"/>
                </a:lnTo>
                <a:lnTo>
                  <a:pt x="5281510" y="6095994"/>
                </a:lnTo>
                <a:lnTo>
                  <a:pt x="5278423" y="6091231"/>
                </a:lnTo>
                <a:lnTo>
                  <a:pt x="5285523" y="6081706"/>
                </a:lnTo>
                <a:close/>
                <a:moveTo>
                  <a:pt x="4846446" y="6064243"/>
                </a:moveTo>
                <a:lnTo>
                  <a:pt x="4848210" y="6076943"/>
                </a:lnTo>
                <a:lnTo>
                  <a:pt x="4841860" y="6068082"/>
                </a:lnTo>
                <a:lnTo>
                  <a:pt x="4846446" y="6064243"/>
                </a:lnTo>
                <a:close/>
                <a:moveTo>
                  <a:pt x="5106608" y="6057893"/>
                </a:moveTo>
                <a:lnTo>
                  <a:pt x="5118086" y="6067100"/>
                </a:lnTo>
                <a:lnTo>
                  <a:pt x="5108780" y="6083928"/>
                </a:lnTo>
                <a:lnTo>
                  <a:pt x="5101955" y="6088056"/>
                </a:lnTo>
                <a:lnTo>
                  <a:pt x="5095751" y="6086151"/>
                </a:lnTo>
                <a:lnTo>
                  <a:pt x="5091098" y="6080118"/>
                </a:lnTo>
                <a:lnTo>
                  <a:pt x="5099473" y="6077578"/>
                </a:lnTo>
                <a:lnTo>
                  <a:pt x="5092028" y="6072498"/>
                </a:lnTo>
                <a:lnTo>
                  <a:pt x="5095130" y="6069323"/>
                </a:lnTo>
                <a:lnTo>
                  <a:pt x="5105677" y="6070275"/>
                </a:lnTo>
                <a:lnTo>
                  <a:pt x="5109710" y="6070275"/>
                </a:lnTo>
                <a:lnTo>
                  <a:pt x="5105677" y="6062973"/>
                </a:lnTo>
                <a:lnTo>
                  <a:pt x="5106608" y="6057893"/>
                </a:lnTo>
                <a:close/>
                <a:moveTo>
                  <a:pt x="5190942" y="6056306"/>
                </a:moveTo>
                <a:lnTo>
                  <a:pt x="5194286" y="6067247"/>
                </a:lnTo>
                <a:lnTo>
                  <a:pt x="5191550" y="6080119"/>
                </a:lnTo>
                <a:lnTo>
                  <a:pt x="5179998" y="6067569"/>
                </a:lnTo>
                <a:lnTo>
                  <a:pt x="5179998" y="6059846"/>
                </a:lnTo>
                <a:lnTo>
                  <a:pt x="5190942" y="6056306"/>
                </a:lnTo>
                <a:close/>
                <a:moveTo>
                  <a:pt x="5372403" y="6049956"/>
                </a:moveTo>
                <a:lnTo>
                  <a:pt x="5378753" y="6049956"/>
                </a:lnTo>
                <a:lnTo>
                  <a:pt x="5386373" y="6053131"/>
                </a:lnTo>
                <a:lnTo>
                  <a:pt x="5380023" y="6056306"/>
                </a:lnTo>
                <a:lnTo>
                  <a:pt x="5375895" y="6061703"/>
                </a:lnTo>
                <a:lnTo>
                  <a:pt x="5364465" y="6059481"/>
                </a:lnTo>
                <a:lnTo>
                  <a:pt x="5350495" y="6065831"/>
                </a:lnTo>
                <a:lnTo>
                  <a:pt x="5352718" y="6081706"/>
                </a:lnTo>
                <a:lnTo>
                  <a:pt x="5345098" y="6075356"/>
                </a:lnTo>
                <a:lnTo>
                  <a:pt x="5347320" y="6062656"/>
                </a:lnTo>
                <a:lnTo>
                  <a:pt x="5356528" y="6051226"/>
                </a:lnTo>
                <a:lnTo>
                  <a:pt x="5372403" y="6049956"/>
                </a:lnTo>
                <a:close/>
                <a:moveTo>
                  <a:pt x="5138579" y="6049956"/>
                </a:moveTo>
                <a:lnTo>
                  <a:pt x="5143967" y="6056306"/>
                </a:lnTo>
                <a:lnTo>
                  <a:pt x="5146661" y="6063608"/>
                </a:lnTo>
                <a:lnTo>
                  <a:pt x="5136558" y="6069006"/>
                </a:lnTo>
                <a:lnTo>
                  <a:pt x="5135548" y="6063926"/>
                </a:lnTo>
                <a:lnTo>
                  <a:pt x="5138579" y="6049956"/>
                </a:lnTo>
                <a:close/>
                <a:moveTo>
                  <a:pt x="3878164" y="6049956"/>
                </a:moveTo>
                <a:lnTo>
                  <a:pt x="3892535" y="6060951"/>
                </a:lnTo>
                <a:lnTo>
                  <a:pt x="3882509" y="6067419"/>
                </a:lnTo>
                <a:lnTo>
                  <a:pt x="3873485" y="6054483"/>
                </a:lnTo>
                <a:lnTo>
                  <a:pt x="3878164" y="6049956"/>
                </a:lnTo>
                <a:close/>
                <a:moveTo>
                  <a:pt x="349250" y="6042018"/>
                </a:moveTo>
                <a:lnTo>
                  <a:pt x="346454" y="6053131"/>
                </a:lnTo>
                <a:lnTo>
                  <a:pt x="334962" y="6052457"/>
                </a:lnTo>
                <a:lnTo>
                  <a:pt x="338068" y="6042355"/>
                </a:lnTo>
                <a:lnTo>
                  <a:pt x="349250" y="6042018"/>
                </a:lnTo>
                <a:close/>
                <a:moveTo>
                  <a:pt x="5256198" y="6035668"/>
                </a:moveTo>
                <a:lnTo>
                  <a:pt x="5251753" y="6039923"/>
                </a:lnTo>
                <a:lnTo>
                  <a:pt x="5249848" y="6053016"/>
                </a:lnTo>
                <a:lnTo>
                  <a:pt x="5241593" y="6062835"/>
                </a:lnTo>
                <a:lnTo>
                  <a:pt x="5227623" y="6067418"/>
                </a:lnTo>
                <a:lnTo>
                  <a:pt x="5229845" y="6056289"/>
                </a:lnTo>
                <a:lnTo>
                  <a:pt x="5244450" y="6048761"/>
                </a:lnTo>
                <a:cubicBezTo>
                  <a:pt x="5244768" y="6044724"/>
                  <a:pt x="5245085" y="6040687"/>
                  <a:pt x="5245403" y="6036650"/>
                </a:cubicBezTo>
                <a:lnTo>
                  <a:pt x="5256198" y="6035668"/>
                </a:lnTo>
                <a:close/>
                <a:moveTo>
                  <a:pt x="5342132" y="6026143"/>
                </a:moveTo>
                <a:lnTo>
                  <a:pt x="5351118" y="6029485"/>
                </a:lnTo>
                <a:lnTo>
                  <a:pt x="5356210" y="6039511"/>
                </a:lnTo>
                <a:lnTo>
                  <a:pt x="5344229" y="6045193"/>
                </a:lnTo>
                <a:lnTo>
                  <a:pt x="5342132" y="6041851"/>
                </a:lnTo>
                <a:lnTo>
                  <a:pt x="5346325" y="6033830"/>
                </a:lnTo>
                <a:lnTo>
                  <a:pt x="5340335" y="6032827"/>
                </a:lnTo>
                <a:lnTo>
                  <a:pt x="5342132" y="6026143"/>
                </a:lnTo>
                <a:close/>
                <a:moveTo>
                  <a:pt x="5125103" y="6022968"/>
                </a:moveTo>
                <a:lnTo>
                  <a:pt x="5130785" y="6034269"/>
                </a:lnTo>
                <a:lnTo>
                  <a:pt x="5125103" y="6042018"/>
                </a:lnTo>
                <a:lnTo>
                  <a:pt x="5114074" y="6040080"/>
                </a:lnTo>
                <a:lnTo>
                  <a:pt x="5111735" y="6031363"/>
                </a:lnTo>
                <a:lnTo>
                  <a:pt x="5114074" y="6026197"/>
                </a:lnTo>
                <a:lnTo>
                  <a:pt x="5125103" y="6022968"/>
                </a:lnTo>
                <a:close/>
                <a:moveTo>
                  <a:pt x="5182764" y="6018206"/>
                </a:moveTo>
                <a:lnTo>
                  <a:pt x="5184761" y="6030447"/>
                </a:lnTo>
                <a:lnTo>
                  <a:pt x="5180766" y="6038709"/>
                </a:lnTo>
                <a:lnTo>
                  <a:pt x="5173110" y="6043606"/>
                </a:lnTo>
                <a:lnTo>
                  <a:pt x="5164123" y="6034731"/>
                </a:lnTo>
                <a:lnTo>
                  <a:pt x="5168117" y="6023714"/>
                </a:lnTo>
                <a:lnTo>
                  <a:pt x="5182764" y="6018206"/>
                </a:lnTo>
                <a:close/>
                <a:moveTo>
                  <a:pt x="5210326" y="6011856"/>
                </a:moveTo>
                <a:lnTo>
                  <a:pt x="5215583" y="6015845"/>
                </a:lnTo>
                <a:cubicBezTo>
                  <a:pt x="5215892" y="6020856"/>
                  <a:pt x="5216202" y="6025868"/>
                  <a:pt x="5216511" y="6030879"/>
                </a:cubicBezTo>
                <a:lnTo>
                  <a:pt x="5206614" y="6045300"/>
                </a:lnTo>
                <a:lnTo>
                  <a:pt x="5201357" y="6048369"/>
                </a:lnTo>
                <a:lnTo>
                  <a:pt x="5192698" y="6031186"/>
                </a:lnTo>
                <a:lnTo>
                  <a:pt x="5197955" y="6015845"/>
                </a:lnTo>
                <a:lnTo>
                  <a:pt x="5210326" y="6011856"/>
                </a:lnTo>
                <a:close/>
                <a:moveTo>
                  <a:pt x="4973623" y="6005506"/>
                </a:moveTo>
                <a:lnTo>
                  <a:pt x="4981561" y="6009034"/>
                </a:lnTo>
                <a:lnTo>
                  <a:pt x="4974946" y="6015031"/>
                </a:lnTo>
                <a:lnTo>
                  <a:pt x="4973623" y="6005506"/>
                </a:lnTo>
                <a:close/>
                <a:moveTo>
                  <a:pt x="5324582" y="5999156"/>
                </a:moveTo>
                <a:lnTo>
                  <a:pt x="5330810" y="6005801"/>
                </a:lnTo>
                <a:lnTo>
                  <a:pt x="5329711" y="6012447"/>
                </a:lnTo>
                <a:lnTo>
                  <a:pt x="5322384" y="6013444"/>
                </a:lnTo>
                <a:lnTo>
                  <a:pt x="5321285" y="6008127"/>
                </a:lnTo>
                <a:lnTo>
                  <a:pt x="5324582" y="5999156"/>
                </a:lnTo>
                <a:close/>
                <a:moveTo>
                  <a:pt x="5109512" y="5991218"/>
                </a:moveTo>
                <a:lnTo>
                  <a:pt x="5114910" y="5994393"/>
                </a:lnTo>
                <a:cubicBezTo>
                  <a:pt x="5114592" y="5997568"/>
                  <a:pt x="5114275" y="6000743"/>
                  <a:pt x="5113957" y="6003918"/>
                </a:cubicBezTo>
                <a:lnTo>
                  <a:pt x="5108877" y="6010268"/>
                </a:lnTo>
                <a:lnTo>
                  <a:pt x="5105385" y="6007093"/>
                </a:lnTo>
                <a:lnTo>
                  <a:pt x="5105385" y="5994393"/>
                </a:lnTo>
                <a:lnTo>
                  <a:pt x="5109512" y="5991218"/>
                </a:lnTo>
                <a:close/>
                <a:moveTo>
                  <a:pt x="5014648" y="5988043"/>
                </a:moveTo>
                <a:lnTo>
                  <a:pt x="5016486" y="5993149"/>
                </a:lnTo>
                <a:lnTo>
                  <a:pt x="5006376" y="5999156"/>
                </a:lnTo>
                <a:lnTo>
                  <a:pt x="4999023" y="5997354"/>
                </a:lnTo>
                <a:lnTo>
                  <a:pt x="5003312" y="5994350"/>
                </a:lnTo>
                <a:lnTo>
                  <a:pt x="5014648" y="5988043"/>
                </a:lnTo>
                <a:close/>
                <a:moveTo>
                  <a:pt x="5194920" y="5983281"/>
                </a:moveTo>
                <a:lnTo>
                  <a:pt x="5205398" y="5984207"/>
                </a:lnTo>
                <a:lnTo>
                  <a:pt x="5205398" y="5989146"/>
                </a:lnTo>
                <a:lnTo>
                  <a:pt x="5195873" y="5994394"/>
                </a:lnTo>
                <a:lnTo>
                  <a:pt x="5186348" y="5992542"/>
                </a:lnTo>
                <a:lnTo>
                  <a:pt x="5194920" y="5983281"/>
                </a:lnTo>
                <a:close/>
                <a:moveTo>
                  <a:pt x="5146660" y="5981693"/>
                </a:moveTo>
                <a:lnTo>
                  <a:pt x="5157773" y="5989714"/>
                </a:lnTo>
                <a:lnTo>
                  <a:pt x="5148762" y="6000743"/>
                </a:lnTo>
                <a:lnTo>
                  <a:pt x="5146660" y="5994059"/>
                </a:lnTo>
                <a:lnTo>
                  <a:pt x="5146660" y="5981693"/>
                </a:lnTo>
                <a:close/>
                <a:moveTo>
                  <a:pt x="5164830" y="5968993"/>
                </a:moveTo>
                <a:lnTo>
                  <a:pt x="5175450" y="5968993"/>
                </a:lnTo>
                <a:lnTo>
                  <a:pt x="5183173" y="5973204"/>
                </a:lnTo>
                <a:lnTo>
                  <a:pt x="5182207" y="5981628"/>
                </a:lnTo>
                <a:lnTo>
                  <a:pt x="5173519" y="5984868"/>
                </a:lnTo>
                <a:lnTo>
                  <a:pt x="5159360" y="5972233"/>
                </a:lnTo>
                <a:lnTo>
                  <a:pt x="5164830" y="5968993"/>
                </a:lnTo>
                <a:close/>
                <a:moveTo>
                  <a:pt x="5101077" y="5957881"/>
                </a:moveTo>
                <a:lnTo>
                  <a:pt x="5108221" y="5964967"/>
                </a:lnTo>
                <a:cubicBezTo>
                  <a:pt x="5108334" y="5967436"/>
                  <a:pt x="5108448" y="5969906"/>
                  <a:pt x="5108561" y="5972375"/>
                </a:cubicBezTo>
                <a:lnTo>
                  <a:pt x="5099376" y="5980106"/>
                </a:lnTo>
                <a:lnTo>
                  <a:pt x="5099376" y="5969476"/>
                </a:lnTo>
                <a:lnTo>
                  <a:pt x="5094273" y="5962068"/>
                </a:lnTo>
                <a:lnTo>
                  <a:pt x="5101077" y="5957881"/>
                </a:lnTo>
                <a:close/>
                <a:moveTo>
                  <a:pt x="5295651" y="5954706"/>
                </a:moveTo>
                <a:lnTo>
                  <a:pt x="5303823" y="5960990"/>
                </a:lnTo>
                <a:lnTo>
                  <a:pt x="5292710" y="5962644"/>
                </a:lnTo>
                <a:lnTo>
                  <a:pt x="5295651" y="5954706"/>
                </a:lnTo>
                <a:close/>
                <a:moveTo>
                  <a:pt x="5284773" y="5951531"/>
                </a:moveTo>
                <a:lnTo>
                  <a:pt x="5277470" y="5967916"/>
                </a:lnTo>
                <a:lnTo>
                  <a:pt x="5267628" y="5967916"/>
                </a:lnTo>
                <a:lnTo>
                  <a:pt x="5253023" y="5978519"/>
                </a:lnTo>
                <a:lnTo>
                  <a:pt x="5257150" y="5963740"/>
                </a:lnTo>
                <a:lnTo>
                  <a:pt x="5267628" y="5961491"/>
                </a:lnTo>
                <a:lnTo>
                  <a:pt x="5284773" y="5951531"/>
                </a:lnTo>
                <a:close/>
                <a:moveTo>
                  <a:pt x="5077692" y="5951531"/>
                </a:moveTo>
                <a:lnTo>
                  <a:pt x="5084748" y="5954534"/>
                </a:lnTo>
                <a:lnTo>
                  <a:pt x="5074517" y="5962644"/>
                </a:lnTo>
                <a:lnTo>
                  <a:pt x="5072048" y="5959640"/>
                </a:lnTo>
                <a:lnTo>
                  <a:pt x="5077692" y="5951531"/>
                </a:lnTo>
                <a:close/>
                <a:moveTo>
                  <a:pt x="328572" y="5942006"/>
                </a:moveTo>
                <a:lnTo>
                  <a:pt x="336550" y="5950737"/>
                </a:lnTo>
                <a:lnTo>
                  <a:pt x="325699" y="5957454"/>
                </a:lnTo>
                <a:lnTo>
                  <a:pt x="300487" y="5959469"/>
                </a:lnTo>
                <a:lnTo>
                  <a:pt x="274637" y="5949058"/>
                </a:lnTo>
                <a:lnTo>
                  <a:pt x="275595" y="5942342"/>
                </a:lnTo>
                <a:lnTo>
                  <a:pt x="299211" y="5949394"/>
                </a:lnTo>
                <a:lnTo>
                  <a:pt x="328572" y="5942006"/>
                </a:lnTo>
                <a:close/>
                <a:moveTo>
                  <a:pt x="5328270" y="5932481"/>
                </a:moveTo>
                <a:lnTo>
                  <a:pt x="5333668" y="5932481"/>
                </a:lnTo>
                <a:lnTo>
                  <a:pt x="5338748" y="5935484"/>
                </a:lnTo>
                <a:lnTo>
                  <a:pt x="5347320" y="5935484"/>
                </a:lnTo>
                <a:lnTo>
                  <a:pt x="5348273" y="5943593"/>
                </a:lnTo>
                <a:lnTo>
                  <a:pt x="5332398" y="5942692"/>
                </a:lnTo>
                <a:lnTo>
                  <a:pt x="5333668" y="5950501"/>
                </a:lnTo>
                <a:lnTo>
                  <a:pt x="5326048" y="5954706"/>
                </a:lnTo>
                <a:lnTo>
                  <a:pt x="5319698" y="5948699"/>
                </a:lnTo>
                <a:lnTo>
                  <a:pt x="5306998" y="5948999"/>
                </a:lnTo>
                <a:lnTo>
                  <a:pt x="5312395" y="5936986"/>
                </a:lnTo>
                <a:lnTo>
                  <a:pt x="5328270" y="5932481"/>
                </a:lnTo>
                <a:close/>
                <a:moveTo>
                  <a:pt x="4735777" y="5924543"/>
                </a:moveTo>
                <a:lnTo>
                  <a:pt x="4744182" y="5926406"/>
                </a:lnTo>
                <a:lnTo>
                  <a:pt x="4742937" y="5931687"/>
                </a:lnTo>
                <a:lnTo>
                  <a:pt x="4757567" y="5934482"/>
                </a:lnTo>
                <a:lnTo>
                  <a:pt x="4765660" y="5949701"/>
                </a:lnTo>
                <a:lnTo>
                  <a:pt x="4753209" y="5945663"/>
                </a:lnTo>
                <a:lnTo>
                  <a:pt x="4750407" y="5953118"/>
                </a:lnTo>
                <a:lnTo>
                  <a:pt x="4741380" y="5946906"/>
                </a:lnTo>
                <a:lnTo>
                  <a:pt x="4733910" y="5935414"/>
                </a:lnTo>
                <a:lnTo>
                  <a:pt x="4735777" y="5924543"/>
                </a:lnTo>
                <a:close/>
                <a:moveTo>
                  <a:pt x="5132789" y="5918193"/>
                </a:moveTo>
                <a:lnTo>
                  <a:pt x="5137740" y="5928285"/>
                </a:lnTo>
                <a:lnTo>
                  <a:pt x="5142072" y="5927339"/>
                </a:lnTo>
                <a:lnTo>
                  <a:pt x="5151355" y="5933647"/>
                </a:lnTo>
                <a:lnTo>
                  <a:pt x="5151355" y="5939955"/>
                </a:lnTo>
                <a:lnTo>
                  <a:pt x="5157544" y="5946263"/>
                </a:lnTo>
                <a:lnTo>
                  <a:pt x="5158782" y="5959510"/>
                </a:lnTo>
                <a:lnTo>
                  <a:pt x="5160948" y="5964872"/>
                </a:lnTo>
                <a:lnTo>
                  <a:pt x="5154759" y="5965818"/>
                </a:lnTo>
                <a:lnTo>
                  <a:pt x="5143310" y="5956671"/>
                </a:lnTo>
                <a:lnTo>
                  <a:pt x="5143310" y="5946263"/>
                </a:lnTo>
                <a:lnTo>
                  <a:pt x="5131861" y="5941848"/>
                </a:lnTo>
                <a:lnTo>
                  <a:pt x="5124435" y="5933963"/>
                </a:lnTo>
                <a:lnTo>
                  <a:pt x="5127529" y="5922293"/>
                </a:lnTo>
                <a:lnTo>
                  <a:pt x="5132789" y="5918193"/>
                </a:lnTo>
                <a:close/>
                <a:moveTo>
                  <a:pt x="4243691" y="5888031"/>
                </a:moveTo>
                <a:lnTo>
                  <a:pt x="4251311" y="5888031"/>
                </a:lnTo>
                <a:lnTo>
                  <a:pt x="4247183" y="5894360"/>
                </a:lnTo>
                <a:lnTo>
                  <a:pt x="4250358" y="5906069"/>
                </a:lnTo>
                <a:lnTo>
                  <a:pt x="4233531" y="5935500"/>
                </a:lnTo>
                <a:lnTo>
                  <a:pt x="4224641" y="5953855"/>
                </a:lnTo>
                <a:lnTo>
                  <a:pt x="4218608" y="5967146"/>
                </a:lnTo>
                <a:lnTo>
                  <a:pt x="4216703" y="5971893"/>
                </a:lnTo>
                <a:lnTo>
                  <a:pt x="4215751" y="5974425"/>
                </a:lnTo>
                <a:lnTo>
                  <a:pt x="4217338" y="5998793"/>
                </a:lnTo>
                <a:lnTo>
                  <a:pt x="4230991" y="6016514"/>
                </a:lnTo>
                <a:lnTo>
                  <a:pt x="4227181" y="6039616"/>
                </a:lnTo>
                <a:lnTo>
                  <a:pt x="4211623" y="6059870"/>
                </a:lnTo>
                <a:lnTo>
                  <a:pt x="4217973" y="6077275"/>
                </a:lnTo>
                <a:lnTo>
                  <a:pt x="4209401" y="6081706"/>
                </a:lnTo>
                <a:lnTo>
                  <a:pt x="4196701" y="6074427"/>
                </a:lnTo>
                <a:lnTo>
                  <a:pt x="4173523" y="6066199"/>
                </a:lnTo>
                <a:lnTo>
                  <a:pt x="4150028" y="6057022"/>
                </a:lnTo>
                <a:lnTo>
                  <a:pt x="4120501" y="6027907"/>
                </a:lnTo>
                <a:lnTo>
                  <a:pt x="4083353" y="6027274"/>
                </a:lnTo>
                <a:lnTo>
                  <a:pt x="4041443" y="5994995"/>
                </a:lnTo>
                <a:lnTo>
                  <a:pt x="4006518" y="5978539"/>
                </a:lnTo>
                <a:lnTo>
                  <a:pt x="3998898" y="5971260"/>
                </a:lnTo>
                <a:lnTo>
                  <a:pt x="3963020" y="5965248"/>
                </a:lnTo>
                <a:lnTo>
                  <a:pt x="3954448" y="5936133"/>
                </a:lnTo>
                <a:lnTo>
                  <a:pt x="3967783" y="5915879"/>
                </a:lnTo>
                <a:lnTo>
                  <a:pt x="3979530" y="5910500"/>
                </a:lnTo>
                <a:cubicBezTo>
                  <a:pt x="3979424" y="5907019"/>
                  <a:pt x="3979319" y="5903537"/>
                  <a:pt x="3979213" y="5900056"/>
                </a:cubicBezTo>
                <a:lnTo>
                  <a:pt x="3988738" y="5901639"/>
                </a:lnTo>
                <a:lnTo>
                  <a:pt x="3992230" y="5908284"/>
                </a:lnTo>
                <a:lnTo>
                  <a:pt x="4001755" y="5919677"/>
                </a:lnTo>
                <a:lnTo>
                  <a:pt x="4011280" y="5916512"/>
                </a:lnTo>
                <a:lnTo>
                  <a:pt x="4026838" y="5901639"/>
                </a:lnTo>
                <a:lnTo>
                  <a:pt x="4039856" y="5908917"/>
                </a:lnTo>
                <a:lnTo>
                  <a:pt x="4052556" y="5909867"/>
                </a:lnTo>
                <a:lnTo>
                  <a:pt x="4062081" y="5924424"/>
                </a:lnTo>
                <a:lnTo>
                  <a:pt x="4084306" y="5922209"/>
                </a:lnTo>
                <a:lnTo>
                  <a:pt x="4108753" y="5913348"/>
                </a:lnTo>
                <a:lnTo>
                  <a:pt x="4130978" y="5919361"/>
                </a:lnTo>
                <a:lnTo>
                  <a:pt x="4158283" y="5913031"/>
                </a:lnTo>
                <a:lnTo>
                  <a:pt x="4180508" y="5901322"/>
                </a:lnTo>
                <a:lnTo>
                  <a:pt x="4207178" y="5904170"/>
                </a:lnTo>
                <a:lnTo>
                  <a:pt x="4217338" y="5896892"/>
                </a:lnTo>
                <a:lnTo>
                  <a:pt x="4235436" y="5895309"/>
                </a:lnTo>
                <a:lnTo>
                  <a:pt x="4243691" y="5888031"/>
                </a:lnTo>
                <a:close/>
                <a:moveTo>
                  <a:pt x="33866" y="5868981"/>
                </a:moveTo>
                <a:lnTo>
                  <a:pt x="50799" y="5873516"/>
                </a:lnTo>
                <a:lnTo>
                  <a:pt x="43587" y="5881681"/>
                </a:lnTo>
                <a:lnTo>
                  <a:pt x="28535" y="5875936"/>
                </a:lnTo>
                <a:lnTo>
                  <a:pt x="25399" y="5870795"/>
                </a:lnTo>
                <a:lnTo>
                  <a:pt x="33866" y="5868981"/>
                </a:lnTo>
                <a:close/>
                <a:moveTo>
                  <a:pt x="4729148" y="5862631"/>
                </a:moveTo>
                <a:lnTo>
                  <a:pt x="4738526" y="5864881"/>
                </a:lnTo>
                <a:lnTo>
                  <a:pt x="4737232" y="5875492"/>
                </a:lnTo>
                <a:lnTo>
                  <a:pt x="4746611" y="5880957"/>
                </a:lnTo>
                <a:lnTo>
                  <a:pt x="4746287" y="5888031"/>
                </a:lnTo>
                <a:lnTo>
                  <a:pt x="4737232" y="5882565"/>
                </a:lnTo>
                <a:lnTo>
                  <a:pt x="4730118" y="5878385"/>
                </a:lnTo>
                <a:cubicBezTo>
                  <a:pt x="4729795" y="5873134"/>
                  <a:pt x="4729471" y="5867882"/>
                  <a:pt x="4729148" y="5862631"/>
                </a:cubicBezTo>
                <a:close/>
                <a:moveTo>
                  <a:pt x="4724627" y="5861043"/>
                </a:moveTo>
                <a:lnTo>
                  <a:pt x="4725869" y="5872622"/>
                </a:lnTo>
                <a:cubicBezTo>
                  <a:pt x="4725973" y="5875517"/>
                  <a:pt x="4726076" y="5878412"/>
                  <a:pt x="4726180" y="5881307"/>
                </a:cubicBezTo>
                <a:lnTo>
                  <a:pt x="4729597" y="5891921"/>
                </a:lnTo>
                <a:lnTo>
                  <a:pt x="4733324" y="5887097"/>
                </a:lnTo>
                <a:lnTo>
                  <a:pt x="4749786" y="5895138"/>
                </a:lnTo>
                <a:lnTo>
                  <a:pt x="4749165" y="5908969"/>
                </a:lnTo>
                <a:lnTo>
                  <a:pt x="4738604" y="5906718"/>
                </a:lnTo>
                <a:lnTo>
                  <a:pt x="4736119" y="5910256"/>
                </a:lnTo>
                <a:lnTo>
                  <a:pt x="4724316" y="5905431"/>
                </a:lnTo>
                <a:lnTo>
                  <a:pt x="4723385" y="5897711"/>
                </a:lnTo>
                <a:lnTo>
                  <a:pt x="4718104" y="5887740"/>
                </a:lnTo>
                <a:lnTo>
                  <a:pt x="4716551" y="5898355"/>
                </a:lnTo>
                <a:lnTo>
                  <a:pt x="4706923" y="5889027"/>
                </a:lnTo>
                <a:lnTo>
                  <a:pt x="4710650" y="5873266"/>
                </a:lnTo>
                <a:lnTo>
                  <a:pt x="4718104" y="5879699"/>
                </a:lnTo>
                <a:lnTo>
                  <a:pt x="4724627" y="5861043"/>
                </a:lnTo>
                <a:close/>
                <a:moveTo>
                  <a:pt x="4189363" y="5853106"/>
                </a:moveTo>
                <a:lnTo>
                  <a:pt x="4200510" y="5856730"/>
                </a:lnTo>
                <a:lnTo>
                  <a:pt x="4193754" y="5870569"/>
                </a:lnTo>
                <a:lnTo>
                  <a:pt x="4184635" y="5857389"/>
                </a:lnTo>
                <a:lnTo>
                  <a:pt x="4189363" y="5853106"/>
                </a:lnTo>
                <a:close/>
                <a:moveTo>
                  <a:pt x="10329" y="5851518"/>
                </a:moveTo>
                <a:lnTo>
                  <a:pt x="22224" y="5863379"/>
                </a:lnTo>
                <a:lnTo>
                  <a:pt x="19094" y="5868981"/>
                </a:lnTo>
                <a:lnTo>
                  <a:pt x="1252" y="5867992"/>
                </a:lnTo>
                <a:lnTo>
                  <a:pt x="0" y="5856131"/>
                </a:lnTo>
                <a:lnTo>
                  <a:pt x="10329" y="5851518"/>
                </a:lnTo>
                <a:close/>
                <a:moveTo>
                  <a:pt x="5247943" y="5843581"/>
                </a:moveTo>
                <a:lnTo>
                  <a:pt x="5260643" y="5844521"/>
                </a:lnTo>
                <a:lnTo>
                  <a:pt x="5265723" y="5862067"/>
                </a:lnTo>
                <a:lnTo>
                  <a:pt x="5267311" y="5872406"/>
                </a:lnTo>
                <a:lnTo>
                  <a:pt x="5260008" y="5877733"/>
                </a:lnTo>
                <a:lnTo>
                  <a:pt x="5255563" y="5891206"/>
                </a:lnTo>
                <a:lnTo>
                  <a:pt x="5242863" y="5879926"/>
                </a:lnTo>
                <a:lnTo>
                  <a:pt x="5251435" y="5865513"/>
                </a:lnTo>
                <a:lnTo>
                  <a:pt x="5237148" y="5856114"/>
                </a:lnTo>
                <a:lnTo>
                  <a:pt x="5238418" y="5845461"/>
                </a:lnTo>
                <a:lnTo>
                  <a:pt x="5247943" y="5843581"/>
                </a:lnTo>
                <a:close/>
                <a:moveTo>
                  <a:pt x="4746062" y="5841993"/>
                </a:moveTo>
                <a:lnTo>
                  <a:pt x="4752631" y="5841993"/>
                </a:lnTo>
                <a:lnTo>
                  <a:pt x="4748033" y="5848978"/>
                </a:lnTo>
                <a:lnTo>
                  <a:pt x="4752960" y="5856281"/>
                </a:lnTo>
                <a:lnTo>
                  <a:pt x="4743435" y="5851836"/>
                </a:lnTo>
                <a:lnTo>
                  <a:pt x="4746062" y="5841993"/>
                </a:lnTo>
                <a:close/>
                <a:moveTo>
                  <a:pt x="58330" y="5841993"/>
                </a:moveTo>
                <a:lnTo>
                  <a:pt x="75019" y="5846263"/>
                </a:lnTo>
                <a:lnTo>
                  <a:pt x="85724" y="5853488"/>
                </a:lnTo>
                <a:lnTo>
                  <a:pt x="84780" y="5861043"/>
                </a:lnTo>
                <a:lnTo>
                  <a:pt x="64943" y="5860386"/>
                </a:lnTo>
                <a:lnTo>
                  <a:pt x="47625" y="5847576"/>
                </a:lnTo>
                <a:lnTo>
                  <a:pt x="58330" y="5841993"/>
                </a:lnTo>
                <a:close/>
                <a:moveTo>
                  <a:pt x="141319" y="5826118"/>
                </a:moveTo>
                <a:lnTo>
                  <a:pt x="157162" y="5832402"/>
                </a:lnTo>
                <a:lnTo>
                  <a:pt x="155182" y="5849931"/>
                </a:lnTo>
                <a:lnTo>
                  <a:pt x="138678" y="5847285"/>
                </a:lnTo>
                <a:lnTo>
                  <a:pt x="123824" y="5836371"/>
                </a:lnTo>
                <a:lnTo>
                  <a:pt x="141319" y="5826118"/>
                </a:lnTo>
                <a:close/>
                <a:moveTo>
                  <a:pt x="2904216" y="5819768"/>
                </a:moveTo>
                <a:lnTo>
                  <a:pt x="2910634" y="5828741"/>
                </a:lnTo>
                <a:lnTo>
                  <a:pt x="2926678" y="5829339"/>
                </a:lnTo>
                <a:lnTo>
                  <a:pt x="2928924" y="5840406"/>
                </a:lnTo>
                <a:lnTo>
                  <a:pt x="2923469" y="5834424"/>
                </a:lnTo>
                <a:lnTo>
                  <a:pt x="2910634" y="5833826"/>
                </a:lnTo>
                <a:lnTo>
                  <a:pt x="2903254" y="5837714"/>
                </a:lnTo>
                <a:lnTo>
                  <a:pt x="2898761" y="5830835"/>
                </a:lnTo>
                <a:lnTo>
                  <a:pt x="2904216" y="5819768"/>
                </a:lnTo>
                <a:close/>
                <a:moveTo>
                  <a:pt x="4739033" y="5816593"/>
                </a:moveTo>
                <a:lnTo>
                  <a:pt x="4739033" y="5824147"/>
                </a:lnTo>
                <a:lnTo>
                  <a:pt x="4741848" y="5831387"/>
                </a:lnTo>
                <a:lnTo>
                  <a:pt x="4739972" y="5847755"/>
                </a:lnTo>
                <a:lnTo>
                  <a:pt x="4734343" y="5847755"/>
                </a:lnTo>
                <a:lnTo>
                  <a:pt x="4733405" y="5843663"/>
                </a:lnTo>
                <a:lnTo>
                  <a:pt x="4724649" y="5853106"/>
                </a:lnTo>
                <a:lnTo>
                  <a:pt x="4721210" y="5850273"/>
                </a:lnTo>
                <a:cubicBezTo>
                  <a:pt x="4721418" y="5847440"/>
                  <a:pt x="4721627" y="5844607"/>
                  <a:pt x="4721835" y="5841774"/>
                </a:cubicBezTo>
                <a:lnTo>
                  <a:pt x="4726526" y="5834220"/>
                </a:lnTo>
                <a:lnTo>
                  <a:pt x="4727776" y="5823518"/>
                </a:lnTo>
                <a:lnTo>
                  <a:pt x="4739033" y="5816593"/>
                </a:lnTo>
                <a:close/>
                <a:moveTo>
                  <a:pt x="5097385" y="5797543"/>
                </a:moveTo>
                <a:lnTo>
                  <a:pt x="5107969" y="5797543"/>
                </a:lnTo>
                <a:lnTo>
                  <a:pt x="5112949" y="5808034"/>
                </a:lnTo>
                <a:lnTo>
                  <a:pt x="5123533" y="5814591"/>
                </a:lnTo>
                <a:lnTo>
                  <a:pt x="5126023" y="5821149"/>
                </a:lnTo>
                <a:lnTo>
                  <a:pt x="5115439" y="5827706"/>
                </a:lnTo>
                <a:lnTo>
                  <a:pt x="5108280" y="5823444"/>
                </a:lnTo>
                <a:lnTo>
                  <a:pt x="5111393" y="5815903"/>
                </a:lnTo>
                <a:lnTo>
                  <a:pt x="5096763" y="5811641"/>
                </a:lnTo>
                <a:lnTo>
                  <a:pt x="5094273" y="5804100"/>
                </a:lnTo>
                <a:lnTo>
                  <a:pt x="5097385" y="5797543"/>
                </a:lnTo>
                <a:close/>
                <a:moveTo>
                  <a:pt x="4982019" y="5794368"/>
                </a:moveTo>
                <a:lnTo>
                  <a:pt x="4997987" y="5797574"/>
                </a:lnTo>
                <a:lnTo>
                  <a:pt x="5008846" y="5812321"/>
                </a:lnTo>
                <a:lnTo>
                  <a:pt x="5017468" y="5826106"/>
                </a:lnTo>
                <a:lnTo>
                  <a:pt x="5034714" y="5831236"/>
                </a:lnTo>
                <a:lnTo>
                  <a:pt x="5041101" y="5838609"/>
                </a:lnTo>
                <a:lnTo>
                  <a:pt x="5069524" y="5838289"/>
                </a:lnTo>
                <a:lnTo>
                  <a:pt x="5072079" y="5843739"/>
                </a:lnTo>
                <a:lnTo>
                  <a:pt x="5072079" y="5855601"/>
                </a:lnTo>
                <a:lnTo>
                  <a:pt x="5077508" y="5861371"/>
                </a:lnTo>
                <a:lnTo>
                  <a:pt x="5075273" y="5871310"/>
                </a:lnTo>
                <a:lnTo>
                  <a:pt x="5080702" y="5878683"/>
                </a:lnTo>
                <a:lnTo>
                  <a:pt x="5093796" y="5887980"/>
                </a:lnTo>
                <a:lnTo>
                  <a:pt x="5104015" y="5891186"/>
                </a:lnTo>
                <a:lnTo>
                  <a:pt x="5121261" y="5894392"/>
                </a:lnTo>
                <a:lnTo>
                  <a:pt x="5120622" y="5916513"/>
                </a:lnTo>
                <a:lnTo>
                  <a:pt x="5109764" y="5926131"/>
                </a:lnTo>
                <a:lnTo>
                  <a:pt x="5094754" y="5922284"/>
                </a:lnTo>
                <a:lnTo>
                  <a:pt x="5087408" y="5914589"/>
                </a:lnTo>
                <a:lnTo>
                  <a:pt x="5085173" y="5901766"/>
                </a:lnTo>
                <a:lnTo>
                  <a:pt x="5069205" y="5893751"/>
                </a:lnTo>
                <a:cubicBezTo>
                  <a:pt x="5069524" y="5890118"/>
                  <a:pt x="5069844" y="5886484"/>
                  <a:pt x="5070163" y="5882851"/>
                </a:cubicBezTo>
                <a:lnTo>
                  <a:pt x="5057069" y="5874836"/>
                </a:lnTo>
                <a:lnTo>
                  <a:pt x="5052917" y="5866180"/>
                </a:lnTo>
                <a:lnTo>
                  <a:pt x="5020981" y="5863295"/>
                </a:lnTo>
                <a:lnTo>
                  <a:pt x="5016510" y="5855921"/>
                </a:lnTo>
                <a:cubicBezTo>
                  <a:pt x="5016829" y="5851967"/>
                  <a:pt x="5017149" y="5848013"/>
                  <a:pt x="5017468" y="5844059"/>
                </a:cubicBezTo>
                <a:lnTo>
                  <a:pt x="5007887" y="5834762"/>
                </a:lnTo>
                <a:lnTo>
                  <a:pt x="4974993" y="5813603"/>
                </a:lnTo>
                <a:lnTo>
                  <a:pt x="4974993" y="5809436"/>
                </a:lnTo>
                <a:lnTo>
                  <a:pt x="4970522" y="5811359"/>
                </a:lnTo>
                <a:lnTo>
                  <a:pt x="4957748" y="5814565"/>
                </a:lnTo>
                <a:lnTo>
                  <a:pt x="4967009" y="5803985"/>
                </a:lnTo>
                <a:lnTo>
                  <a:pt x="4974674" y="5803024"/>
                </a:lnTo>
                <a:lnTo>
                  <a:pt x="4982019" y="5794368"/>
                </a:lnTo>
                <a:close/>
                <a:moveTo>
                  <a:pt x="2925749" y="5775318"/>
                </a:moveTo>
                <a:cubicBezTo>
                  <a:pt x="2925427" y="5778135"/>
                  <a:pt x="2925104" y="5780951"/>
                  <a:pt x="2924782" y="5783768"/>
                </a:cubicBezTo>
                <a:lnTo>
                  <a:pt x="2906735" y="5814318"/>
                </a:lnTo>
                <a:lnTo>
                  <a:pt x="2902546" y="5816593"/>
                </a:lnTo>
                <a:lnTo>
                  <a:pt x="2899001" y="5810093"/>
                </a:lnTo>
                <a:lnTo>
                  <a:pt x="2888687" y="5813668"/>
                </a:lnTo>
                <a:lnTo>
                  <a:pt x="2882886" y="5805868"/>
                </a:lnTo>
                <a:lnTo>
                  <a:pt x="2890299" y="5789618"/>
                </a:lnTo>
                <a:lnTo>
                  <a:pt x="2907702" y="5776618"/>
                </a:lnTo>
                <a:lnTo>
                  <a:pt x="2925749" y="5775318"/>
                </a:lnTo>
                <a:close/>
                <a:moveTo>
                  <a:pt x="5002832" y="5768968"/>
                </a:moveTo>
                <a:lnTo>
                  <a:pt x="5013310" y="5770873"/>
                </a:lnTo>
                <a:lnTo>
                  <a:pt x="5000610" y="5778493"/>
                </a:lnTo>
                <a:lnTo>
                  <a:pt x="5002832" y="5768968"/>
                </a:lnTo>
                <a:close/>
                <a:moveTo>
                  <a:pt x="5026962" y="5764206"/>
                </a:moveTo>
                <a:lnTo>
                  <a:pt x="5032360" y="5772314"/>
                </a:lnTo>
                <a:lnTo>
                  <a:pt x="5037757" y="5772314"/>
                </a:lnTo>
                <a:lnTo>
                  <a:pt x="5038710" y="5779486"/>
                </a:lnTo>
                <a:lnTo>
                  <a:pt x="5030137" y="5781669"/>
                </a:lnTo>
                <a:lnTo>
                  <a:pt x="5022835" y="5775432"/>
                </a:lnTo>
                <a:lnTo>
                  <a:pt x="5019660" y="5768260"/>
                </a:lnTo>
                <a:lnTo>
                  <a:pt x="5026962" y="5764206"/>
                </a:lnTo>
                <a:close/>
                <a:moveTo>
                  <a:pt x="5044708" y="5753093"/>
                </a:moveTo>
                <a:lnTo>
                  <a:pt x="5048236" y="5762474"/>
                </a:lnTo>
                <a:lnTo>
                  <a:pt x="5042062" y="5773731"/>
                </a:lnTo>
                <a:lnTo>
                  <a:pt x="5040298" y="5769666"/>
                </a:lnTo>
                <a:lnTo>
                  <a:pt x="5043238" y="5762474"/>
                </a:lnTo>
                <a:lnTo>
                  <a:pt x="5044708" y="5753093"/>
                </a:lnTo>
                <a:close/>
                <a:moveTo>
                  <a:pt x="5282369" y="5751506"/>
                </a:moveTo>
                <a:lnTo>
                  <a:pt x="5294070" y="5755605"/>
                </a:lnTo>
                <a:lnTo>
                  <a:pt x="5295335" y="5765065"/>
                </a:lnTo>
                <a:lnTo>
                  <a:pt x="5316523" y="5775471"/>
                </a:lnTo>
                <a:lnTo>
                  <a:pt x="5301660" y="5782723"/>
                </a:lnTo>
                <a:lnTo>
                  <a:pt x="5292173" y="5774525"/>
                </a:lnTo>
                <a:lnTo>
                  <a:pt x="5297549" y="5789976"/>
                </a:lnTo>
                <a:lnTo>
                  <a:pt x="5291224" y="5797544"/>
                </a:lnTo>
                <a:lnTo>
                  <a:pt x="5273515" y="5796913"/>
                </a:lnTo>
                <a:lnTo>
                  <a:pt x="5262763" y="5787138"/>
                </a:lnTo>
                <a:lnTo>
                  <a:pt x="5280472" y="5775786"/>
                </a:lnTo>
                <a:lnTo>
                  <a:pt x="5266874" y="5772633"/>
                </a:lnTo>
                <a:lnTo>
                  <a:pt x="5258335" y="5785246"/>
                </a:lnTo>
                <a:lnTo>
                  <a:pt x="5238413" y="5777047"/>
                </a:lnTo>
                <a:lnTo>
                  <a:pt x="5237148" y="5764434"/>
                </a:lnTo>
                <a:lnTo>
                  <a:pt x="5259600" y="5765380"/>
                </a:lnTo>
                <a:lnTo>
                  <a:pt x="5261498" y="5758128"/>
                </a:lnTo>
                <a:lnTo>
                  <a:pt x="5275412" y="5757812"/>
                </a:lnTo>
                <a:lnTo>
                  <a:pt x="5282369" y="5751506"/>
                </a:lnTo>
                <a:close/>
                <a:moveTo>
                  <a:pt x="4654217" y="5700706"/>
                </a:moveTo>
                <a:lnTo>
                  <a:pt x="4660567" y="5703546"/>
                </a:lnTo>
                <a:lnTo>
                  <a:pt x="4666600" y="5710489"/>
                </a:lnTo>
                <a:lnTo>
                  <a:pt x="4654535" y="5714592"/>
                </a:lnTo>
                <a:lnTo>
                  <a:pt x="4656122" y="5726584"/>
                </a:lnTo>
                <a:lnTo>
                  <a:pt x="4665965" y="5732580"/>
                </a:lnTo>
                <a:cubicBezTo>
                  <a:pt x="4665753" y="5735631"/>
                  <a:pt x="4665542" y="5738681"/>
                  <a:pt x="4665330" y="5741732"/>
                </a:cubicBezTo>
                <a:lnTo>
                  <a:pt x="4676760" y="5742364"/>
                </a:lnTo>
                <a:lnTo>
                  <a:pt x="4675490" y="5753094"/>
                </a:lnTo>
                <a:lnTo>
                  <a:pt x="4657075" y="5742364"/>
                </a:lnTo>
                <a:lnTo>
                  <a:pt x="4655487" y="5730687"/>
                </a:lnTo>
                <a:lnTo>
                  <a:pt x="4635485" y="5709227"/>
                </a:lnTo>
                <a:lnTo>
                  <a:pt x="4637072" y="5702284"/>
                </a:lnTo>
                <a:lnTo>
                  <a:pt x="4651995" y="5704808"/>
                </a:lnTo>
                <a:lnTo>
                  <a:pt x="4654217" y="5700706"/>
                </a:lnTo>
                <a:close/>
                <a:moveTo>
                  <a:pt x="3082275" y="5667368"/>
                </a:moveTo>
                <a:lnTo>
                  <a:pt x="3084497" y="5671178"/>
                </a:lnTo>
                <a:lnTo>
                  <a:pt x="3069892" y="5683243"/>
                </a:lnTo>
                <a:lnTo>
                  <a:pt x="3068940" y="5688323"/>
                </a:lnTo>
                <a:lnTo>
                  <a:pt x="3079417" y="5682925"/>
                </a:lnTo>
                <a:lnTo>
                  <a:pt x="3073067" y="5693403"/>
                </a:lnTo>
                <a:lnTo>
                  <a:pt x="3075290" y="5700070"/>
                </a:lnTo>
                <a:lnTo>
                  <a:pt x="3092117" y="5698800"/>
                </a:lnTo>
                <a:lnTo>
                  <a:pt x="3099737" y="5700705"/>
                </a:lnTo>
                <a:lnTo>
                  <a:pt x="3101960" y="5713405"/>
                </a:lnTo>
                <a:lnTo>
                  <a:pt x="3093705" y="5728328"/>
                </a:lnTo>
                <a:lnTo>
                  <a:pt x="3087355" y="5739758"/>
                </a:lnTo>
                <a:lnTo>
                  <a:pt x="3081005" y="5752776"/>
                </a:lnTo>
                <a:lnTo>
                  <a:pt x="3059097" y="5761031"/>
                </a:lnTo>
                <a:lnTo>
                  <a:pt x="3059097" y="5756903"/>
                </a:lnTo>
                <a:lnTo>
                  <a:pt x="3048302" y="5750871"/>
                </a:lnTo>
                <a:lnTo>
                  <a:pt x="3031475" y="5745473"/>
                </a:lnTo>
                <a:cubicBezTo>
                  <a:pt x="3031687" y="5740287"/>
                  <a:pt x="3031898" y="5735102"/>
                  <a:pt x="3032110" y="5729916"/>
                </a:cubicBezTo>
                <a:lnTo>
                  <a:pt x="3022585" y="5722613"/>
                </a:lnTo>
                <a:lnTo>
                  <a:pt x="3006710" y="5724518"/>
                </a:lnTo>
                <a:cubicBezTo>
                  <a:pt x="3006498" y="5729175"/>
                  <a:pt x="3006287" y="5733831"/>
                  <a:pt x="3006075" y="5738488"/>
                </a:cubicBezTo>
                <a:lnTo>
                  <a:pt x="2996550" y="5736266"/>
                </a:lnTo>
                <a:lnTo>
                  <a:pt x="2994010" y="5712453"/>
                </a:lnTo>
                <a:lnTo>
                  <a:pt x="3010837" y="5703880"/>
                </a:lnTo>
                <a:lnTo>
                  <a:pt x="3031792" y="5688640"/>
                </a:lnTo>
                <a:lnTo>
                  <a:pt x="3046715" y="5681020"/>
                </a:lnTo>
                <a:lnTo>
                  <a:pt x="3082275" y="5667368"/>
                </a:lnTo>
                <a:close/>
                <a:moveTo>
                  <a:pt x="5183490" y="5661018"/>
                </a:moveTo>
                <a:lnTo>
                  <a:pt x="5194285" y="5667955"/>
                </a:lnTo>
                <a:lnTo>
                  <a:pt x="5182855" y="5686875"/>
                </a:lnTo>
                <a:lnTo>
                  <a:pt x="5186030" y="5704848"/>
                </a:lnTo>
                <a:lnTo>
                  <a:pt x="5173330" y="5699488"/>
                </a:lnTo>
                <a:lnTo>
                  <a:pt x="5175552" y="5692235"/>
                </a:lnTo>
                <a:lnTo>
                  <a:pt x="5170155" y="5692235"/>
                </a:lnTo>
                <a:lnTo>
                  <a:pt x="5162852" y="5707056"/>
                </a:lnTo>
                <a:lnTo>
                  <a:pt x="5154280" y="5693497"/>
                </a:lnTo>
                <a:lnTo>
                  <a:pt x="5149835" y="5677730"/>
                </a:lnTo>
                <a:lnTo>
                  <a:pt x="5167615" y="5677730"/>
                </a:lnTo>
                <a:lnTo>
                  <a:pt x="5178410" y="5681514"/>
                </a:lnTo>
                <a:lnTo>
                  <a:pt x="5183490" y="5661018"/>
                </a:lnTo>
                <a:close/>
                <a:moveTo>
                  <a:pt x="3164508" y="5661018"/>
                </a:moveTo>
                <a:lnTo>
                  <a:pt x="3184828" y="5675350"/>
                </a:lnTo>
                <a:lnTo>
                  <a:pt x="3186098" y="5686566"/>
                </a:lnTo>
                <a:lnTo>
                  <a:pt x="3173398" y="5694356"/>
                </a:lnTo>
                <a:lnTo>
                  <a:pt x="3161650" y="5684697"/>
                </a:lnTo>
                <a:lnTo>
                  <a:pt x="3135298" y="5686255"/>
                </a:lnTo>
                <a:lnTo>
                  <a:pt x="3134028" y="5675973"/>
                </a:lnTo>
                <a:lnTo>
                  <a:pt x="3127678" y="5675973"/>
                </a:lnTo>
                <a:lnTo>
                  <a:pt x="3125773" y="5666314"/>
                </a:lnTo>
                <a:lnTo>
                  <a:pt x="3164508" y="5661018"/>
                </a:lnTo>
                <a:close/>
                <a:moveTo>
                  <a:pt x="5232575" y="5638796"/>
                </a:moveTo>
                <a:lnTo>
                  <a:pt x="5238800" y="5642017"/>
                </a:lnTo>
                <a:lnTo>
                  <a:pt x="5241913" y="5652325"/>
                </a:lnTo>
                <a:lnTo>
                  <a:pt x="5234753" y="5661021"/>
                </a:lnTo>
                <a:lnTo>
                  <a:pt x="5210163" y="5660055"/>
                </a:lnTo>
                <a:lnTo>
                  <a:pt x="5215766" y="5650392"/>
                </a:lnTo>
                <a:lnTo>
                  <a:pt x="5232575" y="5638796"/>
                </a:lnTo>
                <a:close/>
                <a:moveTo>
                  <a:pt x="5395901" y="5614984"/>
                </a:moveTo>
                <a:lnTo>
                  <a:pt x="5395901" y="5622922"/>
                </a:lnTo>
                <a:lnTo>
                  <a:pt x="5391138" y="5620851"/>
                </a:lnTo>
                <a:lnTo>
                  <a:pt x="5395901" y="5614984"/>
                </a:lnTo>
                <a:close/>
                <a:moveTo>
                  <a:pt x="5202363" y="5613393"/>
                </a:moveTo>
                <a:lnTo>
                  <a:pt x="5216510" y="5617815"/>
                </a:lnTo>
                <a:lnTo>
                  <a:pt x="5215545" y="5627681"/>
                </a:lnTo>
                <a:lnTo>
                  <a:pt x="5202684" y="5625640"/>
                </a:lnTo>
                <a:lnTo>
                  <a:pt x="5191110" y="5624619"/>
                </a:lnTo>
                <a:lnTo>
                  <a:pt x="5193039" y="5618836"/>
                </a:lnTo>
                <a:lnTo>
                  <a:pt x="5202363" y="5613393"/>
                </a:lnTo>
                <a:close/>
                <a:moveTo>
                  <a:pt x="5383201" y="5602284"/>
                </a:moveTo>
                <a:lnTo>
                  <a:pt x="5402251" y="5602919"/>
                </a:lnTo>
                <a:lnTo>
                  <a:pt x="5395147" y="5610222"/>
                </a:lnTo>
                <a:lnTo>
                  <a:pt x="5386430" y="5613397"/>
                </a:lnTo>
                <a:lnTo>
                  <a:pt x="5383201" y="5610222"/>
                </a:lnTo>
                <a:lnTo>
                  <a:pt x="5383201" y="5602284"/>
                </a:lnTo>
                <a:close/>
                <a:moveTo>
                  <a:pt x="5116735" y="5576881"/>
                </a:moveTo>
                <a:lnTo>
                  <a:pt x="5125691" y="5581837"/>
                </a:lnTo>
                <a:cubicBezTo>
                  <a:pt x="5125802" y="5586277"/>
                  <a:pt x="5125912" y="5590716"/>
                  <a:pt x="5126023" y="5595156"/>
                </a:cubicBezTo>
                <a:lnTo>
                  <a:pt x="5116071" y="5602281"/>
                </a:lnTo>
                <a:lnTo>
                  <a:pt x="5103798" y="5594227"/>
                </a:lnTo>
                <a:lnTo>
                  <a:pt x="5105125" y="5587103"/>
                </a:lnTo>
                <a:lnTo>
                  <a:pt x="5116735" y="5576881"/>
                </a:lnTo>
                <a:close/>
                <a:moveTo>
                  <a:pt x="3635915" y="5532431"/>
                </a:moveTo>
                <a:lnTo>
                  <a:pt x="3641291" y="5532431"/>
                </a:lnTo>
                <a:lnTo>
                  <a:pt x="3660266" y="5540686"/>
                </a:lnTo>
                <a:lnTo>
                  <a:pt x="3671967" y="5540686"/>
                </a:lnTo>
                <a:lnTo>
                  <a:pt x="3680506" y="5565768"/>
                </a:lnTo>
                <a:cubicBezTo>
                  <a:pt x="3680190" y="5571377"/>
                  <a:pt x="3679873" y="5576987"/>
                  <a:pt x="3679557" y="5582596"/>
                </a:cubicBezTo>
                <a:lnTo>
                  <a:pt x="3695686" y="5608948"/>
                </a:lnTo>
                <a:cubicBezTo>
                  <a:pt x="3695370" y="5618367"/>
                  <a:pt x="3695053" y="5627787"/>
                  <a:pt x="3694737" y="5637206"/>
                </a:cubicBezTo>
                <a:lnTo>
                  <a:pt x="3684301" y="5646731"/>
                </a:lnTo>
                <a:lnTo>
                  <a:pt x="3680506" y="5661653"/>
                </a:lnTo>
                <a:lnTo>
                  <a:pt x="3694105" y="5673401"/>
                </a:lnTo>
                <a:lnTo>
                  <a:pt x="3686198" y="5703563"/>
                </a:lnTo>
                <a:lnTo>
                  <a:pt x="3677976" y="5738806"/>
                </a:lnTo>
                <a:cubicBezTo>
                  <a:pt x="3678081" y="5750342"/>
                  <a:pt x="3678187" y="5761877"/>
                  <a:pt x="3678292" y="5773413"/>
                </a:cubicBezTo>
                <a:lnTo>
                  <a:pt x="3664694" y="5794686"/>
                </a:lnTo>
                <a:lnTo>
                  <a:pt x="3654890" y="5783891"/>
                </a:lnTo>
                <a:lnTo>
                  <a:pt x="3644454" y="5773731"/>
                </a:lnTo>
                <a:lnTo>
                  <a:pt x="3626744" y="5785478"/>
                </a:lnTo>
                <a:cubicBezTo>
                  <a:pt x="3626428" y="5792146"/>
                  <a:pt x="3626111" y="5798813"/>
                  <a:pt x="3625795" y="5805481"/>
                </a:cubicBezTo>
                <a:lnTo>
                  <a:pt x="3617256" y="5814053"/>
                </a:lnTo>
                <a:lnTo>
                  <a:pt x="3604606" y="5815006"/>
                </a:lnTo>
                <a:lnTo>
                  <a:pt x="3590059" y="5818181"/>
                </a:lnTo>
                <a:lnTo>
                  <a:pt x="3578674" y="5810243"/>
                </a:lnTo>
                <a:lnTo>
                  <a:pt x="3570135" y="5813418"/>
                </a:lnTo>
                <a:lnTo>
                  <a:pt x="3566656" y="5802623"/>
                </a:lnTo>
                <a:lnTo>
                  <a:pt x="3575195" y="5802623"/>
                </a:lnTo>
                <a:lnTo>
                  <a:pt x="3568554" y="5797543"/>
                </a:lnTo>
                <a:cubicBezTo>
                  <a:pt x="3568238" y="5789182"/>
                  <a:pt x="3567921" y="5780822"/>
                  <a:pt x="3567605" y="5772461"/>
                </a:cubicBezTo>
                <a:lnTo>
                  <a:pt x="3554639" y="5755633"/>
                </a:lnTo>
                <a:lnTo>
                  <a:pt x="3571084" y="5706738"/>
                </a:lnTo>
                <a:lnTo>
                  <a:pt x="3575511" y="5693086"/>
                </a:lnTo>
                <a:lnTo>
                  <a:pt x="3561280" y="5681656"/>
                </a:lnTo>
                <a:lnTo>
                  <a:pt x="3569819" y="5660383"/>
                </a:lnTo>
                <a:lnTo>
                  <a:pt x="3563494" y="5650858"/>
                </a:lnTo>
                <a:lnTo>
                  <a:pt x="3569503" y="5637523"/>
                </a:lnTo>
                <a:lnTo>
                  <a:pt x="3560015" y="5619426"/>
                </a:lnTo>
                <a:lnTo>
                  <a:pt x="3544203" y="5609266"/>
                </a:lnTo>
                <a:lnTo>
                  <a:pt x="3539775" y="5618791"/>
                </a:lnTo>
                <a:lnTo>
                  <a:pt x="3535348" y="5597518"/>
                </a:lnTo>
                <a:lnTo>
                  <a:pt x="3541673" y="5583866"/>
                </a:lnTo>
                <a:lnTo>
                  <a:pt x="3535980" y="5559736"/>
                </a:lnTo>
                <a:lnTo>
                  <a:pt x="3544519" y="5554338"/>
                </a:lnTo>
                <a:lnTo>
                  <a:pt x="3548630" y="5539416"/>
                </a:lnTo>
                <a:lnTo>
                  <a:pt x="3554955" y="5544813"/>
                </a:lnTo>
                <a:lnTo>
                  <a:pt x="3545468" y="5559736"/>
                </a:lnTo>
                <a:lnTo>
                  <a:pt x="3553058" y="5571166"/>
                </a:lnTo>
                <a:lnTo>
                  <a:pt x="3570135" y="5579421"/>
                </a:lnTo>
                <a:lnTo>
                  <a:pt x="3590059" y="5581326"/>
                </a:lnTo>
                <a:lnTo>
                  <a:pt x="3597333" y="5565451"/>
                </a:lnTo>
                <a:lnTo>
                  <a:pt x="3618521" y="5552751"/>
                </a:lnTo>
                <a:lnTo>
                  <a:pt x="3631804" y="5543226"/>
                </a:lnTo>
                <a:lnTo>
                  <a:pt x="3635915" y="5532431"/>
                </a:lnTo>
                <a:close/>
                <a:moveTo>
                  <a:pt x="7769216" y="5443627"/>
                </a:moveTo>
                <a:lnTo>
                  <a:pt x="7770747" y="5450018"/>
                </a:lnTo>
                <a:lnTo>
                  <a:pt x="7770737" y="5450018"/>
                </a:lnTo>
                <a:lnTo>
                  <a:pt x="7769213" y="5443660"/>
                </a:lnTo>
                <a:lnTo>
                  <a:pt x="7769216" y="5443627"/>
                </a:lnTo>
                <a:close/>
                <a:moveTo>
                  <a:pt x="7770734" y="5425373"/>
                </a:moveTo>
                <a:cubicBezTo>
                  <a:pt x="7770617" y="5425953"/>
                  <a:pt x="7770501" y="5426533"/>
                  <a:pt x="7770384" y="5427113"/>
                </a:cubicBezTo>
                <a:lnTo>
                  <a:pt x="7769605" y="5430469"/>
                </a:lnTo>
                <a:cubicBezTo>
                  <a:pt x="7769612" y="5430174"/>
                  <a:pt x="7769618" y="5429880"/>
                  <a:pt x="7769625" y="5429585"/>
                </a:cubicBezTo>
                <a:lnTo>
                  <a:pt x="7770734" y="5425373"/>
                </a:lnTo>
                <a:close/>
                <a:moveTo>
                  <a:pt x="7844088" y="5405408"/>
                </a:moveTo>
                <a:lnTo>
                  <a:pt x="7839169" y="5410220"/>
                </a:lnTo>
                <a:lnTo>
                  <a:pt x="7836856" y="5408833"/>
                </a:lnTo>
                <a:lnTo>
                  <a:pt x="7838925" y="5407376"/>
                </a:lnTo>
                <a:lnTo>
                  <a:pt x="7844088" y="5405408"/>
                </a:lnTo>
                <a:close/>
                <a:moveTo>
                  <a:pt x="7869299" y="5395909"/>
                </a:moveTo>
                <a:lnTo>
                  <a:pt x="7878751" y="5395909"/>
                </a:lnTo>
                <a:lnTo>
                  <a:pt x="7863057" y="5401639"/>
                </a:lnTo>
                <a:lnTo>
                  <a:pt x="7839676" y="5410553"/>
                </a:lnTo>
                <a:lnTo>
                  <a:pt x="7845532" y="5404857"/>
                </a:lnTo>
                <a:lnTo>
                  <a:pt x="7862306" y="5398462"/>
                </a:lnTo>
                <a:lnTo>
                  <a:pt x="7869299" y="5395909"/>
                </a:lnTo>
                <a:close/>
                <a:moveTo>
                  <a:pt x="4376723" y="5322881"/>
                </a:moveTo>
                <a:lnTo>
                  <a:pt x="4387836" y="5324001"/>
                </a:lnTo>
                <a:lnTo>
                  <a:pt x="4381774" y="5327644"/>
                </a:lnTo>
                <a:lnTo>
                  <a:pt x="4376723" y="5322881"/>
                </a:lnTo>
                <a:close/>
                <a:moveTo>
                  <a:pt x="4422058" y="5319706"/>
                </a:moveTo>
                <a:lnTo>
                  <a:pt x="4434549" y="5326809"/>
                </a:lnTo>
                <a:lnTo>
                  <a:pt x="4456098" y="5332944"/>
                </a:lnTo>
                <a:lnTo>
                  <a:pt x="4454849" y="5338756"/>
                </a:lnTo>
                <a:lnTo>
                  <a:pt x="4430490" y="5332621"/>
                </a:lnTo>
                <a:lnTo>
                  <a:pt x="4417998" y="5321643"/>
                </a:lnTo>
                <a:lnTo>
                  <a:pt x="4422058" y="5319706"/>
                </a:lnTo>
                <a:close/>
                <a:moveTo>
                  <a:pt x="3765217" y="5319706"/>
                </a:moveTo>
                <a:lnTo>
                  <a:pt x="3768710" y="5328574"/>
                </a:lnTo>
                <a:lnTo>
                  <a:pt x="3767757" y="5335143"/>
                </a:lnTo>
                <a:lnTo>
                  <a:pt x="3761407" y="5337114"/>
                </a:lnTo>
                <a:lnTo>
                  <a:pt x="3765535" y="5346639"/>
                </a:lnTo>
                <a:lnTo>
                  <a:pt x="3758232" y="5348281"/>
                </a:lnTo>
                <a:lnTo>
                  <a:pt x="3753787" y="5338427"/>
                </a:lnTo>
                <a:lnTo>
                  <a:pt x="3736960" y="5340398"/>
                </a:lnTo>
                <a:lnTo>
                  <a:pt x="3730610" y="5330873"/>
                </a:lnTo>
                <a:lnTo>
                  <a:pt x="3753787" y="5328574"/>
                </a:lnTo>
                <a:lnTo>
                  <a:pt x="3765217" y="5319706"/>
                </a:lnTo>
                <a:close/>
                <a:moveTo>
                  <a:pt x="4358625" y="5299068"/>
                </a:moveTo>
                <a:lnTo>
                  <a:pt x="4376087" y="5309061"/>
                </a:lnTo>
                <a:lnTo>
                  <a:pt x="4389740" y="5306251"/>
                </a:lnTo>
                <a:lnTo>
                  <a:pt x="4410060" y="5313121"/>
                </a:lnTo>
                <a:lnTo>
                  <a:pt x="4389740" y="5311872"/>
                </a:lnTo>
                <a:lnTo>
                  <a:pt x="4377675" y="5318118"/>
                </a:lnTo>
                <a:lnTo>
                  <a:pt x="4346560" y="5301254"/>
                </a:lnTo>
                <a:lnTo>
                  <a:pt x="4358625" y="5299068"/>
                </a:lnTo>
                <a:close/>
                <a:moveTo>
                  <a:pt x="3666395" y="5294306"/>
                </a:moveTo>
                <a:cubicBezTo>
                  <a:pt x="3667034" y="5307939"/>
                  <a:pt x="3667674" y="5321571"/>
                  <a:pt x="3668313" y="5335204"/>
                </a:cubicBezTo>
                <a:lnTo>
                  <a:pt x="3665116" y="5350105"/>
                </a:lnTo>
                <a:lnTo>
                  <a:pt x="3678223" y="5377370"/>
                </a:lnTo>
                <a:lnTo>
                  <a:pt x="3675346" y="5421439"/>
                </a:lnTo>
                <a:lnTo>
                  <a:pt x="3663838" y="5450290"/>
                </a:lnTo>
                <a:lnTo>
                  <a:pt x="3660641" y="5464874"/>
                </a:lnTo>
                <a:lnTo>
                  <a:pt x="3651371" y="5488018"/>
                </a:lnTo>
                <a:lnTo>
                  <a:pt x="3643059" y="5507040"/>
                </a:lnTo>
                <a:lnTo>
                  <a:pt x="3641781" y="5513381"/>
                </a:lnTo>
                <a:lnTo>
                  <a:pt x="3633469" y="5508308"/>
                </a:lnTo>
                <a:lnTo>
                  <a:pt x="3625797" y="5506406"/>
                </a:lnTo>
                <a:lnTo>
                  <a:pt x="3624838" y="5501016"/>
                </a:lnTo>
                <a:lnTo>
                  <a:pt x="3615248" y="5496895"/>
                </a:lnTo>
                <a:lnTo>
                  <a:pt x="3604379" y="5488652"/>
                </a:lnTo>
                <a:lnTo>
                  <a:pt x="3612051" y="5470580"/>
                </a:lnTo>
                <a:lnTo>
                  <a:pt x="3605019" y="5467410"/>
                </a:lnTo>
                <a:lnTo>
                  <a:pt x="3593511" y="5462020"/>
                </a:lnTo>
                <a:lnTo>
                  <a:pt x="3597666" y="5455679"/>
                </a:lnTo>
                <a:lnTo>
                  <a:pt x="3598625" y="5446485"/>
                </a:lnTo>
                <a:lnTo>
                  <a:pt x="3595429" y="5443315"/>
                </a:lnTo>
                <a:lnTo>
                  <a:pt x="3595429" y="5428731"/>
                </a:lnTo>
                <a:lnTo>
                  <a:pt x="3590953" y="5417952"/>
                </a:lnTo>
                <a:lnTo>
                  <a:pt x="3584560" y="5404636"/>
                </a:lnTo>
                <a:cubicBezTo>
                  <a:pt x="3584880" y="5400409"/>
                  <a:pt x="3585199" y="5396181"/>
                  <a:pt x="3585519" y="5391954"/>
                </a:cubicBezTo>
                <a:lnTo>
                  <a:pt x="3595109" y="5389735"/>
                </a:lnTo>
                <a:cubicBezTo>
                  <a:pt x="3594683" y="5382337"/>
                  <a:pt x="3594256" y="5374940"/>
                  <a:pt x="3593830" y="5367542"/>
                </a:cubicBezTo>
                <a:lnTo>
                  <a:pt x="3613969" y="5356763"/>
                </a:lnTo>
                <a:lnTo>
                  <a:pt x="3618125" y="5345349"/>
                </a:lnTo>
                <a:lnTo>
                  <a:pt x="3631871" y="5334570"/>
                </a:lnTo>
                <a:lnTo>
                  <a:pt x="3644658" y="5340911"/>
                </a:lnTo>
                <a:lnTo>
                  <a:pt x="3652330" y="5333619"/>
                </a:lnTo>
                <a:lnTo>
                  <a:pt x="3648494" y="5317767"/>
                </a:lnTo>
                <a:lnTo>
                  <a:pt x="3656166" y="5297476"/>
                </a:lnTo>
                <a:lnTo>
                  <a:pt x="3666395" y="5294306"/>
                </a:lnTo>
                <a:close/>
                <a:moveTo>
                  <a:pt x="4310084" y="5281606"/>
                </a:moveTo>
                <a:lnTo>
                  <a:pt x="4314810" y="5283464"/>
                </a:lnTo>
                <a:lnTo>
                  <a:pt x="4304768" y="5294306"/>
                </a:lnTo>
                <a:lnTo>
                  <a:pt x="4304177" y="5289969"/>
                </a:lnTo>
                <a:lnTo>
                  <a:pt x="4302110" y="5284394"/>
                </a:lnTo>
                <a:lnTo>
                  <a:pt x="4310084" y="5281606"/>
                </a:lnTo>
                <a:close/>
                <a:moveTo>
                  <a:pt x="4330685" y="5260968"/>
                </a:moveTo>
                <a:lnTo>
                  <a:pt x="4359914" y="5268061"/>
                </a:lnTo>
                <a:lnTo>
                  <a:pt x="4391010" y="5272114"/>
                </a:lnTo>
                <a:lnTo>
                  <a:pt x="4391010" y="5276843"/>
                </a:lnTo>
                <a:lnTo>
                  <a:pt x="4360536" y="5275829"/>
                </a:lnTo>
                <a:lnTo>
                  <a:pt x="4333483" y="5268736"/>
                </a:lnTo>
                <a:lnTo>
                  <a:pt x="4330685" y="5260968"/>
                </a:lnTo>
                <a:close/>
                <a:moveTo>
                  <a:pt x="4355278" y="5241918"/>
                </a:moveTo>
                <a:lnTo>
                  <a:pt x="4371961" y="5249994"/>
                </a:lnTo>
                <a:lnTo>
                  <a:pt x="4368498" y="5256206"/>
                </a:lnTo>
                <a:lnTo>
                  <a:pt x="4351186" y="5254963"/>
                </a:lnTo>
                <a:lnTo>
                  <a:pt x="4339225" y="5251547"/>
                </a:lnTo>
                <a:lnTo>
                  <a:pt x="4335763" y="5246887"/>
                </a:lnTo>
                <a:lnTo>
                  <a:pt x="4335448" y="5242228"/>
                </a:lnTo>
                <a:lnTo>
                  <a:pt x="4355278" y="5241918"/>
                </a:lnTo>
                <a:close/>
                <a:moveTo>
                  <a:pt x="4313833" y="5237156"/>
                </a:moveTo>
                <a:lnTo>
                  <a:pt x="4329098" y="5246681"/>
                </a:lnTo>
                <a:lnTo>
                  <a:pt x="4319634" y="5245452"/>
                </a:lnTo>
                <a:lnTo>
                  <a:pt x="4305285" y="5237463"/>
                </a:lnTo>
                <a:lnTo>
                  <a:pt x="4313833" y="5237156"/>
                </a:lnTo>
                <a:close/>
                <a:moveTo>
                  <a:pt x="3514931" y="5166062"/>
                </a:moveTo>
                <a:lnTo>
                  <a:pt x="3506434" y="5174556"/>
                </a:lnTo>
                <a:cubicBezTo>
                  <a:pt x="3506450" y="5174589"/>
                  <a:pt x="3506466" y="5174621"/>
                  <a:pt x="3506482" y="5174654"/>
                </a:cubicBezTo>
                <a:lnTo>
                  <a:pt x="3514948" y="5166170"/>
                </a:lnTo>
                <a:cubicBezTo>
                  <a:pt x="3514942" y="5166134"/>
                  <a:pt x="3514937" y="5166098"/>
                  <a:pt x="3514931" y="5166062"/>
                </a:cubicBezTo>
                <a:close/>
                <a:moveTo>
                  <a:pt x="4165585" y="5118093"/>
                </a:moveTo>
                <a:lnTo>
                  <a:pt x="4189515" y="5141324"/>
                </a:lnTo>
                <a:lnTo>
                  <a:pt x="4203685" y="5156193"/>
                </a:lnTo>
                <a:lnTo>
                  <a:pt x="4186052" y="5146281"/>
                </a:lnTo>
                <a:lnTo>
                  <a:pt x="4174087" y="5131722"/>
                </a:lnTo>
                <a:lnTo>
                  <a:pt x="4165585" y="5118093"/>
                </a:lnTo>
                <a:close/>
                <a:moveTo>
                  <a:pt x="4181460" y="5113331"/>
                </a:moveTo>
                <a:lnTo>
                  <a:pt x="4209697" y="5132898"/>
                </a:lnTo>
                <a:lnTo>
                  <a:pt x="4211623" y="5141906"/>
                </a:lnTo>
                <a:lnTo>
                  <a:pt x="4181460" y="5113331"/>
                </a:lnTo>
                <a:close/>
                <a:moveTo>
                  <a:pt x="4194160" y="5111743"/>
                </a:moveTo>
                <a:lnTo>
                  <a:pt x="4208448" y="5118141"/>
                </a:lnTo>
                <a:lnTo>
                  <a:pt x="4204025" y="5122856"/>
                </a:lnTo>
                <a:lnTo>
                  <a:pt x="4194160" y="5111743"/>
                </a:lnTo>
                <a:close/>
                <a:moveTo>
                  <a:pt x="4179622" y="5075231"/>
                </a:moveTo>
                <a:lnTo>
                  <a:pt x="4200892" y="5088248"/>
                </a:lnTo>
                <a:lnTo>
                  <a:pt x="4202826" y="5093328"/>
                </a:lnTo>
                <a:lnTo>
                  <a:pt x="4196380" y="5091741"/>
                </a:lnTo>
                <a:lnTo>
                  <a:pt x="4209271" y="5103171"/>
                </a:lnTo>
                <a:lnTo>
                  <a:pt x="4217973" y="5109838"/>
                </a:lnTo>
                <a:lnTo>
                  <a:pt x="4216684" y="5113331"/>
                </a:lnTo>
                <a:lnTo>
                  <a:pt x="4197992" y="5099043"/>
                </a:lnTo>
                <a:lnTo>
                  <a:pt x="4199281" y="5107298"/>
                </a:lnTo>
                <a:lnTo>
                  <a:pt x="4187034" y="5095233"/>
                </a:lnTo>
                <a:lnTo>
                  <a:pt x="4178333" y="5083803"/>
                </a:lnTo>
                <a:lnTo>
                  <a:pt x="4175110" y="5075866"/>
                </a:lnTo>
                <a:lnTo>
                  <a:pt x="4179622" y="5075231"/>
                </a:lnTo>
                <a:close/>
                <a:moveTo>
                  <a:pt x="4137792" y="5073643"/>
                </a:moveTo>
                <a:lnTo>
                  <a:pt x="4152270" y="5090235"/>
                </a:lnTo>
                <a:cubicBezTo>
                  <a:pt x="4152475" y="5093922"/>
                  <a:pt x="4152681" y="5097609"/>
                  <a:pt x="4152886" y="5101296"/>
                </a:cubicBezTo>
                <a:lnTo>
                  <a:pt x="4148881" y="5102218"/>
                </a:lnTo>
                <a:lnTo>
                  <a:pt x="4146109" y="5094844"/>
                </a:lnTo>
                <a:lnTo>
                  <a:pt x="4139949" y="5092078"/>
                </a:lnTo>
                <a:lnTo>
                  <a:pt x="4133788" y="5084090"/>
                </a:lnTo>
                <a:lnTo>
                  <a:pt x="4132248" y="5075794"/>
                </a:lnTo>
                <a:lnTo>
                  <a:pt x="4137792" y="5073643"/>
                </a:lnTo>
                <a:close/>
                <a:moveTo>
                  <a:pt x="4175006" y="5057768"/>
                </a:moveTo>
                <a:lnTo>
                  <a:pt x="4183438" y="5069516"/>
                </a:lnTo>
                <a:lnTo>
                  <a:pt x="4187810" y="5075231"/>
                </a:lnTo>
                <a:lnTo>
                  <a:pt x="4171571" y="5066023"/>
                </a:lnTo>
                <a:lnTo>
                  <a:pt x="4168760" y="5060625"/>
                </a:lnTo>
                <a:lnTo>
                  <a:pt x="4175006" y="5057768"/>
                </a:lnTo>
                <a:close/>
                <a:moveTo>
                  <a:pt x="4128755" y="5010143"/>
                </a:moveTo>
                <a:lnTo>
                  <a:pt x="4136693" y="5011091"/>
                </a:lnTo>
                <a:lnTo>
                  <a:pt x="4137963" y="5024363"/>
                </a:lnTo>
                <a:lnTo>
                  <a:pt x="4142725" y="5030050"/>
                </a:lnTo>
                <a:lnTo>
                  <a:pt x="4149075" y="5041426"/>
                </a:lnTo>
                <a:lnTo>
                  <a:pt x="4154473" y="5076818"/>
                </a:lnTo>
                <a:lnTo>
                  <a:pt x="4148123" y="5076186"/>
                </a:lnTo>
                <a:lnTo>
                  <a:pt x="4143678" y="5070498"/>
                </a:lnTo>
                <a:lnTo>
                  <a:pt x="4134152" y="5061018"/>
                </a:lnTo>
                <a:lnTo>
                  <a:pt x="4130660" y="5049642"/>
                </a:lnTo>
                <a:lnTo>
                  <a:pt x="4132882" y="5043322"/>
                </a:lnTo>
                <a:lnTo>
                  <a:pt x="4138598" y="5047746"/>
                </a:lnTo>
                <a:lnTo>
                  <a:pt x="4139868" y="5043322"/>
                </a:lnTo>
                <a:lnTo>
                  <a:pt x="4139868" y="5034158"/>
                </a:lnTo>
                <a:lnTo>
                  <a:pt x="4127485" y="5019939"/>
                </a:lnTo>
                <a:lnTo>
                  <a:pt x="4128755" y="5010143"/>
                </a:lnTo>
                <a:close/>
                <a:moveTo>
                  <a:pt x="4154472" y="5003793"/>
                </a:moveTo>
                <a:lnTo>
                  <a:pt x="4160187" y="5003793"/>
                </a:lnTo>
                <a:lnTo>
                  <a:pt x="4175110" y="5026018"/>
                </a:lnTo>
                <a:lnTo>
                  <a:pt x="4179872" y="5030145"/>
                </a:lnTo>
                <a:lnTo>
                  <a:pt x="4175745" y="5036495"/>
                </a:lnTo>
                <a:lnTo>
                  <a:pt x="4183682" y="5045703"/>
                </a:lnTo>
                <a:lnTo>
                  <a:pt x="4190985" y="5060943"/>
                </a:lnTo>
                <a:lnTo>
                  <a:pt x="4188127" y="5056180"/>
                </a:lnTo>
                <a:lnTo>
                  <a:pt x="4181777" y="5053323"/>
                </a:lnTo>
                <a:lnTo>
                  <a:pt x="4169712" y="5046655"/>
                </a:lnTo>
                <a:lnTo>
                  <a:pt x="4165902" y="5034590"/>
                </a:lnTo>
                <a:lnTo>
                  <a:pt x="4162727" y="5033955"/>
                </a:lnTo>
                <a:lnTo>
                  <a:pt x="4148122" y="5024113"/>
                </a:lnTo>
                <a:lnTo>
                  <a:pt x="4146535" y="5013000"/>
                </a:lnTo>
                <a:lnTo>
                  <a:pt x="4154472" y="5012365"/>
                </a:lnTo>
                <a:lnTo>
                  <a:pt x="4154472" y="5003793"/>
                </a:lnTo>
                <a:close/>
                <a:moveTo>
                  <a:pt x="6044912" y="4868859"/>
                </a:moveTo>
                <a:lnTo>
                  <a:pt x="6048364" y="4875396"/>
                </a:lnTo>
                <a:lnTo>
                  <a:pt x="6047328" y="4879972"/>
                </a:lnTo>
                <a:lnTo>
                  <a:pt x="6040426" y="4872127"/>
                </a:lnTo>
                <a:lnTo>
                  <a:pt x="6044912" y="4868859"/>
                </a:lnTo>
                <a:close/>
                <a:moveTo>
                  <a:pt x="6148376" y="4841871"/>
                </a:moveTo>
                <a:lnTo>
                  <a:pt x="6140121" y="4854456"/>
                </a:lnTo>
                <a:lnTo>
                  <a:pt x="6133771" y="4876796"/>
                </a:lnTo>
                <a:lnTo>
                  <a:pt x="6122976" y="4867042"/>
                </a:lnTo>
                <a:lnTo>
                  <a:pt x="6126151" y="4859805"/>
                </a:lnTo>
                <a:lnTo>
                  <a:pt x="6142343" y="4847220"/>
                </a:lnTo>
                <a:lnTo>
                  <a:pt x="6148376" y="4841871"/>
                </a:lnTo>
                <a:close/>
                <a:moveTo>
                  <a:pt x="5640559" y="4822639"/>
                </a:moveTo>
                <a:lnTo>
                  <a:pt x="5640070" y="4823129"/>
                </a:lnTo>
                <a:lnTo>
                  <a:pt x="5640694" y="4822816"/>
                </a:lnTo>
                <a:lnTo>
                  <a:pt x="5640559" y="4822639"/>
                </a:lnTo>
                <a:close/>
                <a:moveTo>
                  <a:pt x="6234101" y="4811709"/>
                </a:moveTo>
                <a:lnTo>
                  <a:pt x="6221401" y="4821234"/>
                </a:lnTo>
                <a:lnTo>
                  <a:pt x="6224287" y="4812938"/>
                </a:lnTo>
                <a:lnTo>
                  <a:pt x="6234101" y="4811709"/>
                </a:lnTo>
                <a:close/>
                <a:moveTo>
                  <a:pt x="7436080" y="4772010"/>
                </a:moveTo>
                <a:lnTo>
                  <a:pt x="7433646" y="4775964"/>
                </a:lnTo>
                <a:lnTo>
                  <a:pt x="7395539" y="4780726"/>
                </a:lnTo>
                <a:cubicBezTo>
                  <a:pt x="7395116" y="4786863"/>
                  <a:pt x="7394692" y="4793000"/>
                  <a:pt x="7394269" y="4799137"/>
                </a:cubicBezTo>
                <a:cubicBezTo>
                  <a:pt x="7394279" y="4799142"/>
                  <a:pt x="7394288" y="4799147"/>
                  <a:pt x="7394298" y="4799152"/>
                </a:cubicBezTo>
                <a:cubicBezTo>
                  <a:pt x="7394715" y="4793113"/>
                  <a:pt x="7395131" y="4787074"/>
                  <a:pt x="7395548" y="4781035"/>
                </a:cubicBezTo>
                <a:lnTo>
                  <a:pt x="7433654" y="4776273"/>
                </a:lnTo>
                <a:lnTo>
                  <a:pt x="7436194" y="4772146"/>
                </a:lnTo>
                <a:lnTo>
                  <a:pt x="7436080" y="4772010"/>
                </a:lnTo>
                <a:close/>
                <a:moveTo>
                  <a:pt x="2566344" y="4437059"/>
                </a:moveTo>
                <a:lnTo>
                  <a:pt x="2575870" y="4438056"/>
                </a:lnTo>
                <a:lnTo>
                  <a:pt x="2581267" y="4447027"/>
                </a:lnTo>
                <a:lnTo>
                  <a:pt x="2578092" y="4450350"/>
                </a:lnTo>
                <a:lnTo>
                  <a:pt x="2570472" y="4447027"/>
                </a:lnTo>
                <a:lnTo>
                  <a:pt x="2560947" y="4451347"/>
                </a:lnTo>
                <a:lnTo>
                  <a:pt x="2559042" y="4443704"/>
                </a:lnTo>
                <a:lnTo>
                  <a:pt x="2566344" y="4437059"/>
                </a:lnTo>
                <a:close/>
                <a:moveTo>
                  <a:pt x="2528880" y="4419596"/>
                </a:moveTo>
                <a:lnTo>
                  <a:pt x="2539994" y="4421501"/>
                </a:lnTo>
                <a:lnTo>
                  <a:pt x="2536906" y="4425628"/>
                </a:lnTo>
                <a:lnTo>
                  <a:pt x="2529806" y="4425946"/>
                </a:lnTo>
                <a:lnTo>
                  <a:pt x="2528880" y="4419596"/>
                </a:lnTo>
                <a:close/>
                <a:moveTo>
                  <a:pt x="2631903" y="4216393"/>
                </a:moveTo>
                <a:lnTo>
                  <a:pt x="2637333" y="4220642"/>
                </a:lnTo>
                <a:lnTo>
                  <a:pt x="2655215" y="4224564"/>
                </a:lnTo>
                <a:lnTo>
                  <a:pt x="2660644" y="4232408"/>
                </a:lnTo>
                <a:lnTo>
                  <a:pt x="2658728" y="4239925"/>
                </a:lnTo>
                <a:lnTo>
                  <a:pt x="2651061" y="4247443"/>
                </a:lnTo>
                <a:lnTo>
                  <a:pt x="2643720" y="4249731"/>
                </a:lnTo>
                <a:lnTo>
                  <a:pt x="2619130" y="4236984"/>
                </a:lnTo>
                <a:lnTo>
                  <a:pt x="2605082" y="4236984"/>
                </a:lnTo>
                <a:lnTo>
                  <a:pt x="2609550" y="4233715"/>
                </a:lnTo>
                <a:lnTo>
                  <a:pt x="2631903" y="4216393"/>
                </a:lnTo>
                <a:close/>
                <a:moveTo>
                  <a:pt x="3227613" y="3833806"/>
                </a:moveTo>
                <a:lnTo>
                  <a:pt x="3228960" y="3845553"/>
                </a:lnTo>
                <a:lnTo>
                  <a:pt x="3225592" y="3856031"/>
                </a:lnTo>
                <a:lnTo>
                  <a:pt x="3223572" y="3875081"/>
                </a:lnTo>
                <a:lnTo>
                  <a:pt x="3206735" y="3875081"/>
                </a:lnTo>
                <a:lnTo>
                  <a:pt x="3208419" y="3849998"/>
                </a:lnTo>
                <a:lnTo>
                  <a:pt x="3218521" y="3837298"/>
                </a:lnTo>
                <a:lnTo>
                  <a:pt x="3227613" y="3833806"/>
                </a:lnTo>
                <a:close/>
                <a:moveTo>
                  <a:pt x="3260393" y="3808406"/>
                </a:moveTo>
                <a:lnTo>
                  <a:pt x="3265473" y="3810652"/>
                </a:lnTo>
                <a:lnTo>
                  <a:pt x="3247693" y="3821241"/>
                </a:lnTo>
                <a:lnTo>
                  <a:pt x="3240073" y="3829905"/>
                </a:lnTo>
                <a:lnTo>
                  <a:pt x="3234040" y="3838569"/>
                </a:lnTo>
                <a:lnTo>
                  <a:pt x="3230548" y="3828622"/>
                </a:lnTo>
                <a:lnTo>
                  <a:pt x="3240073" y="3818995"/>
                </a:lnTo>
                <a:lnTo>
                  <a:pt x="3260393" y="3808406"/>
                </a:lnTo>
                <a:close/>
                <a:moveTo>
                  <a:pt x="2340125" y="3806818"/>
                </a:moveTo>
                <a:lnTo>
                  <a:pt x="2347563" y="3815390"/>
                </a:lnTo>
                <a:lnTo>
                  <a:pt x="2357258" y="3822375"/>
                </a:lnTo>
                <a:lnTo>
                  <a:pt x="2366954" y="3821423"/>
                </a:lnTo>
                <a:lnTo>
                  <a:pt x="2357258" y="3834123"/>
                </a:lnTo>
                <a:lnTo>
                  <a:pt x="2352087" y="3845870"/>
                </a:lnTo>
                <a:lnTo>
                  <a:pt x="2344654" y="3851268"/>
                </a:lnTo>
                <a:lnTo>
                  <a:pt x="2316534" y="3842060"/>
                </a:lnTo>
                <a:lnTo>
                  <a:pt x="2312977" y="3829360"/>
                </a:lnTo>
                <a:lnTo>
                  <a:pt x="2319442" y="3827138"/>
                </a:lnTo>
                <a:lnTo>
                  <a:pt x="2316210" y="3823963"/>
                </a:lnTo>
                <a:lnTo>
                  <a:pt x="2314271" y="3810310"/>
                </a:lnTo>
                <a:lnTo>
                  <a:pt x="2340125" y="3806818"/>
                </a:lnTo>
                <a:close/>
                <a:moveTo>
                  <a:pt x="3308970" y="3792531"/>
                </a:moveTo>
                <a:lnTo>
                  <a:pt x="3309923" y="3796577"/>
                </a:lnTo>
                <a:lnTo>
                  <a:pt x="3301350" y="3797511"/>
                </a:lnTo>
                <a:lnTo>
                  <a:pt x="3288650" y="3801869"/>
                </a:lnTo>
                <a:lnTo>
                  <a:pt x="3282300" y="3806850"/>
                </a:lnTo>
                <a:lnTo>
                  <a:pt x="3272140" y="3808406"/>
                </a:lnTo>
                <a:lnTo>
                  <a:pt x="3265473" y="3801247"/>
                </a:lnTo>
                <a:lnTo>
                  <a:pt x="3294048" y="3794399"/>
                </a:lnTo>
                <a:lnTo>
                  <a:pt x="3308970" y="3792531"/>
                </a:lnTo>
                <a:close/>
                <a:moveTo>
                  <a:pt x="3359136" y="3789356"/>
                </a:moveTo>
                <a:lnTo>
                  <a:pt x="3342432" y="3798881"/>
                </a:lnTo>
                <a:lnTo>
                  <a:pt x="3328880" y="3797149"/>
                </a:lnTo>
                <a:lnTo>
                  <a:pt x="3316273" y="3798304"/>
                </a:lnTo>
                <a:lnTo>
                  <a:pt x="3321631" y="3792531"/>
                </a:lnTo>
                <a:lnTo>
                  <a:pt x="3337389" y="3792242"/>
                </a:lnTo>
                <a:lnTo>
                  <a:pt x="3350626" y="3791088"/>
                </a:lnTo>
                <a:lnTo>
                  <a:pt x="3359136" y="3789356"/>
                </a:lnTo>
                <a:close/>
                <a:moveTo>
                  <a:pt x="3387711" y="3783006"/>
                </a:moveTo>
                <a:lnTo>
                  <a:pt x="3378057" y="3788353"/>
                </a:lnTo>
                <a:lnTo>
                  <a:pt x="3363898" y="3795706"/>
                </a:lnTo>
                <a:lnTo>
                  <a:pt x="3369368" y="3785680"/>
                </a:lnTo>
                <a:lnTo>
                  <a:pt x="3387711" y="3783006"/>
                </a:lnTo>
                <a:close/>
                <a:moveTo>
                  <a:pt x="3408738" y="3768718"/>
                </a:moveTo>
                <a:lnTo>
                  <a:pt x="3421623" y="3768718"/>
                </a:lnTo>
                <a:lnTo>
                  <a:pt x="3425810" y="3773109"/>
                </a:lnTo>
                <a:lnTo>
                  <a:pt x="3416147" y="3775473"/>
                </a:lnTo>
                <a:lnTo>
                  <a:pt x="3409061" y="3784593"/>
                </a:lnTo>
                <a:lnTo>
                  <a:pt x="3403585" y="3777838"/>
                </a:lnTo>
                <a:lnTo>
                  <a:pt x="3408738" y="3768718"/>
                </a:lnTo>
                <a:close/>
                <a:moveTo>
                  <a:pt x="3455973" y="3751256"/>
                </a:moveTo>
                <a:lnTo>
                  <a:pt x="3452004" y="3756227"/>
                </a:lnTo>
                <a:lnTo>
                  <a:pt x="3432160" y="3762369"/>
                </a:lnTo>
                <a:lnTo>
                  <a:pt x="3445389" y="3755350"/>
                </a:lnTo>
                <a:lnTo>
                  <a:pt x="3455973" y="3751256"/>
                </a:lnTo>
                <a:close/>
                <a:moveTo>
                  <a:pt x="3486135" y="3744906"/>
                </a:moveTo>
                <a:lnTo>
                  <a:pt x="3482793" y="3749669"/>
                </a:lnTo>
                <a:lnTo>
                  <a:pt x="3467085" y="3747104"/>
                </a:lnTo>
                <a:lnTo>
                  <a:pt x="3486135" y="3744906"/>
                </a:lnTo>
                <a:close/>
                <a:moveTo>
                  <a:pt x="3508827" y="3743318"/>
                </a:moveTo>
                <a:lnTo>
                  <a:pt x="3516298" y="3744783"/>
                </a:lnTo>
                <a:lnTo>
                  <a:pt x="3500423" y="3746493"/>
                </a:lnTo>
                <a:lnTo>
                  <a:pt x="3508827" y="3743318"/>
                </a:lnTo>
                <a:close/>
                <a:moveTo>
                  <a:pt x="4079004" y="3681406"/>
                </a:moveTo>
                <a:lnTo>
                  <a:pt x="4095743" y="3705096"/>
                </a:lnTo>
                <a:lnTo>
                  <a:pt x="4106365" y="3715480"/>
                </a:lnTo>
                <a:lnTo>
                  <a:pt x="4125678" y="3717752"/>
                </a:lnTo>
                <a:lnTo>
                  <a:pt x="4137588" y="3716129"/>
                </a:lnTo>
                <a:lnTo>
                  <a:pt x="4135335" y="3720673"/>
                </a:lnTo>
                <a:lnTo>
                  <a:pt x="4141773" y="3740144"/>
                </a:lnTo>
                <a:lnTo>
                  <a:pt x="4130185" y="3732355"/>
                </a:lnTo>
                <a:lnTo>
                  <a:pt x="4116022" y="3729435"/>
                </a:lnTo>
                <a:lnTo>
                  <a:pt x="4105399" y="3737223"/>
                </a:lnTo>
                <a:lnTo>
                  <a:pt x="4094455" y="3729435"/>
                </a:lnTo>
                <a:lnTo>
                  <a:pt x="4093811" y="3729110"/>
                </a:lnTo>
                <a:lnTo>
                  <a:pt x="4091236" y="3727812"/>
                </a:lnTo>
                <a:lnTo>
                  <a:pt x="4089305" y="3725541"/>
                </a:lnTo>
                <a:lnTo>
                  <a:pt x="4088339" y="3724567"/>
                </a:lnTo>
                <a:cubicBezTo>
                  <a:pt x="4088232" y="3724026"/>
                  <a:pt x="4088124" y="3723485"/>
                  <a:pt x="4088017" y="3722944"/>
                </a:cubicBezTo>
                <a:lnTo>
                  <a:pt x="4088983" y="3713209"/>
                </a:lnTo>
                <a:cubicBezTo>
                  <a:pt x="4089090" y="3710829"/>
                  <a:pt x="4089198" y="3708449"/>
                  <a:pt x="4089305" y="3706069"/>
                </a:cubicBezTo>
                <a:lnTo>
                  <a:pt x="4081580" y="3701851"/>
                </a:lnTo>
                <a:lnTo>
                  <a:pt x="4071923" y="3694062"/>
                </a:lnTo>
                <a:lnTo>
                  <a:pt x="4079004" y="3681406"/>
                </a:lnTo>
                <a:close/>
                <a:moveTo>
                  <a:pt x="1814509" y="3668706"/>
                </a:moveTo>
                <a:lnTo>
                  <a:pt x="1825622" y="3670974"/>
                </a:lnTo>
                <a:lnTo>
                  <a:pt x="1824641" y="3684581"/>
                </a:lnTo>
                <a:lnTo>
                  <a:pt x="1814837" y="3679397"/>
                </a:lnTo>
                <a:cubicBezTo>
                  <a:pt x="1814728" y="3675833"/>
                  <a:pt x="1814618" y="3672270"/>
                  <a:pt x="1814509" y="3668706"/>
                </a:cubicBezTo>
                <a:close/>
                <a:moveTo>
                  <a:pt x="2339967" y="3652834"/>
                </a:moveTo>
                <a:lnTo>
                  <a:pt x="2346317" y="3655056"/>
                </a:lnTo>
                <a:lnTo>
                  <a:pt x="2338697" y="3666486"/>
                </a:lnTo>
                <a:lnTo>
                  <a:pt x="2340919" y="3677916"/>
                </a:lnTo>
                <a:lnTo>
                  <a:pt x="2335840" y="3693791"/>
                </a:lnTo>
                <a:lnTo>
                  <a:pt x="2325362" y="3703316"/>
                </a:lnTo>
                <a:lnTo>
                  <a:pt x="2310440" y="3702681"/>
                </a:lnTo>
                <a:lnTo>
                  <a:pt x="2301867" y="3706809"/>
                </a:lnTo>
                <a:lnTo>
                  <a:pt x="2301867" y="3698554"/>
                </a:lnTo>
                <a:lnTo>
                  <a:pt x="2312662" y="3689029"/>
                </a:lnTo>
                <a:lnTo>
                  <a:pt x="2322822" y="3661406"/>
                </a:lnTo>
                <a:lnTo>
                  <a:pt x="2339967" y="3652834"/>
                </a:lnTo>
                <a:close/>
                <a:moveTo>
                  <a:pt x="3816773" y="3621081"/>
                </a:moveTo>
                <a:lnTo>
                  <a:pt x="3830623" y="3632987"/>
                </a:lnTo>
                <a:lnTo>
                  <a:pt x="3828368" y="3641676"/>
                </a:lnTo>
                <a:lnTo>
                  <a:pt x="3818061" y="3644894"/>
                </a:lnTo>
                <a:lnTo>
                  <a:pt x="3808398" y="3639423"/>
                </a:lnTo>
                <a:cubicBezTo>
                  <a:pt x="3808613" y="3633845"/>
                  <a:pt x="3808827" y="3628268"/>
                  <a:pt x="3809042" y="3622690"/>
                </a:cubicBezTo>
                <a:lnTo>
                  <a:pt x="3816773" y="3621081"/>
                </a:lnTo>
                <a:close/>
                <a:moveTo>
                  <a:pt x="3586148" y="3611556"/>
                </a:moveTo>
                <a:lnTo>
                  <a:pt x="3579245" y="3622669"/>
                </a:lnTo>
                <a:lnTo>
                  <a:pt x="3578210" y="3613658"/>
                </a:lnTo>
                <a:lnTo>
                  <a:pt x="3586148" y="3611556"/>
                </a:lnTo>
                <a:close/>
                <a:moveTo>
                  <a:pt x="3557573" y="3605206"/>
                </a:moveTo>
                <a:lnTo>
                  <a:pt x="3567098" y="3611401"/>
                </a:lnTo>
                <a:lnTo>
                  <a:pt x="3563570" y="3617906"/>
                </a:lnTo>
                <a:lnTo>
                  <a:pt x="3557573" y="3605206"/>
                </a:lnTo>
                <a:close/>
                <a:moveTo>
                  <a:pt x="4016265" y="3595681"/>
                </a:moveTo>
                <a:lnTo>
                  <a:pt x="4031009" y="3598564"/>
                </a:lnTo>
                <a:lnTo>
                  <a:pt x="4031009" y="3610417"/>
                </a:lnTo>
                <a:lnTo>
                  <a:pt x="4037283" y="3615863"/>
                </a:lnTo>
                <a:lnTo>
                  <a:pt x="4049831" y="3614582"/>
                </a:lnTo>
                <a:lnTo>
                  <a:pt x="4055164" y="3621950"/>
                </a:lnTo>
                <a:lnTo>
                  <a:pt x="4052968" y="3628357"/>
                </a:lnTo>
                <a:lnTo>
                  <a:pt x="4047635" y="3635725"/>
                </a:lnTo>
                <a:lnTo>
                  <a:pt x="4053909" y="3638928"/>
                </a:lnTo>
                <a:lnTo>
                  <a:pt x="4060811" y="3651742"/>
                </a:lnTo>
                <a:lnTo>
                  <a:pt x="4054537" y="3657188"/>
                </a:lnTo>
                <a:lnTo>
                  <a:pt x="4046067" y="3653023"/>
                </a:lnTo>
                <a:lnTo>
                  <a:pt x="4037597" y="3651742"/>
                </a:lnTo>
                <a:lnTo>
                  <a:pt x="4033519" y="3657508"/>
                </a:lnTo>
                <a:lnTo>
                  <a:pt x="4030382" y="3662314"/>
                </a:lnTo>
                <a:lnTo>
                  <a:pt x="4027245" y="3665837"/>
                </a:lnTo>
                <a:lnTo>
                  <a:pt x="4025990" y="3666799"/>
                </a:lnTo>
                <a:lnTo>
                  <a:pt x="4025049" y="3667119"/>
                </a:lnTo>
                <a:lnTo>
                  <a:pt x="4024422" y="3667119"/>
                </a:lnTo>
                <a:lnTo>
                  <a:pt x="4023167" y="3667119"/>
                </a:lnTo>
                <a:lnTo>
                  <a:pt x="4022226" y="3666478"/>
                </a:lnTo>
                <a:lnTo>
                  <a:pt x="4021912" y="3665837"/>
                </a:lnTo>
                <a:lnTo>
                  <a:pt x="4008423" y="3654305"/>
                </a:lnTo>
                <a:lnTo>
                  <a:pt x="4012501" y="3644694"/>
                </a:lnTo>
                <a:lnTo>
                  <a:pt x="4017834" y="3638287"/>
                </a:lnTo>
                <a:lnTo>
                  <a:pt x="4013128" y="3628677"/>
                </a:lnTo>
                <a:lnTo>
                  <a:pt x="4019402" y="3624512"/>
                </a:lnTo>
                <a:lnTo>
                  <a:pt x="4030068" y="3634123"/>
                </a:lnTo>
                <a:lnTo>
                  <a:pt x="4039479" y="3630919"/>
                </a:lnTo>
                <a:lnTo>
                  <a:pt x="4040420" y="3623231"/>
                </a:lnTo>
                <a:lnTo>
                  <a:pt x="4025676" y="3613620"/>
                </a:lnTo>
                <a:lnTo>
                  <a:pt x="4012187" y="3612019"/>
                </a:lnTo>
                <a:lnTo>
                  <a:pt x="4010932" y="3603369"/>
                </a:lnTo>
                <a:lnTo>
                  <a:pt x="4016265" y="3595681"/>
                </a:lnTo>
                <a:close/>
                <a:moveTo>
                  <a:pt x="3568231" y="3589331"/>
                </a:moveTo>
                <a:lnTo>
                  <a:pt x="3577417" y="3589331"/>
                </a:lnTo>
                <a:lnTo>
                  <a:pt x="3579798" y="3600326"/>
                </a:lnTo>
                <a:lnTo>
                  <a:pt x="3573334" y="3606794"/>
                </a:lnTo>
                <a:lnTo>
                  <a:pt x="3565510" y="3598062"/>
                </a:lnTo>
                <a:lnTo>
                  <a:pt x="3568231" y="3589331"/>
                </a:lnTo>
                <a:close/>
                <a:moveTo>
                  <a:pt x="3736960" y="3555993"/>
                </a:moveTo>
                <a:lnTo>
                  <a:pt x="3759185" y="3564123"/>
                </a:lnTo>
                <a:lnTo>
                  <a:pt x="3756010" y="3576631"/>
                </a:lnTo>
                <a:lnTo>
                  <a:pt x="3743310" y="3572566"/>
                </a:lnTo>
                <a:lnTo>
                  <a:pt x="3736960" y="3555993"/>
                </a:lnTo>
                <a:close/>
                <a:moveTo>
                  <a:pt x="3818240" y="3554406"/>
                </a:moveTo>
                <a:lnTo>
                  <a:pt x="3829353" y="3560121"/>
                </a:lnTo>
                <a:lnTo>
                  <a:pt x="3837925" y="3564248"/>
                </a:lnTo>
                <a:lnTo>
                  <a:pt x="3842688" y="3566788"/>
                </a:lnTo>
                <a:lnTo>
                  <a:pt x="3844910" y="3567106"/>
                </a:lnTo>
                <a:lnTo>
                  <a:pt x="3847768" y="3567106"/>
                </a:lnTo>
                <a:lnTo>
                  <a:pt x="3855070" y="3567106"/>
                </a:lnTo>
                <a:lnTo>
                  <a:pt x="3862690" y="3567423"/>
                </a:lnTo>
                <a:lnTo>
                  <a:pt x="3865548" y="3567741"/>
                </a:lnTo>
                <a:lnTo>
                  <a:pt x="3867135" y="3568693"/>
                </a:lnTo>
                <a:lnTo>
                  <a:pt x="3868405" y="3569963"/>
                </a:lnTo>
                <a:lnTo>
                  <a:pt x="3869358" y="3572186"/>
                </a:lnTo>
                <a:lnTo>
                  <a:pt x="3869993" y="3574726"/>
                </a:lnTo>
                <a:lnTo>
                  <a:pt x="3870628" y="3577266"/>
                </a:lnTo>
                <a:lnTo>
                  <a:pt x="3871580" y="3582346"/>
                </a:lnTo>
                <a:lnTo>
                  <a:pt x="3871898" y="3584568"/>
                </a:lnTo>
                <a:lnTo>
                  <a:pt x="3878248" y="3598856"/>
                </a:lnTo>
                <a:lnTo>
                  <a:pt x="3856023" y="3598221"/>
                </a:lnTo>
                <a:lnTo>
                  <a:pt x="3837925" y="3598221"/>
                </a:lnTo>
                <a:lnTo>
                  <a:pt x="3831575" y="3591236"/>
                </a:lnTo>
                <a:lnTo>
                  <a:pt x="3807127" y="3582663"/>
                </a:lnTo>
                <a:lnTo>
                  <a:pt x="3807127" y="3575678"/>
                </a:lnTo>
                <a:lnTo>
                  <a:pt x="3822050" y="3574091"/>
                </a:lnTo>
                <a:lnTo>
                  <a:pt x="3807127" y="3563931"/>
                </a:lnTo>
                <a:cubicBezTo>
                  <a:pt x="3807021" y="3561814"/>
                  <a:pt x="3806916" y="3559698"/>
                  <a:pt x="3806810" y="3557581"/>
                </a:cubicBezTo>
                <a:lnTo>
                  <a:pt x="3818240" y="3554406"/>
                </a:lnTo>
                <a:close/>
                <a:moveTo>
                  <a:pt x="3876198" y="3548056"/>
                </a:moveTo>
                <a:lnTo>
                  <a:pt x="3884973" y="3560086"/>
                </a:lnTo>
                <a:lnTo>
                  <a:pt x="3895698" y="3553583"/>
                </a:lnTo>
                <a:lnTo>
                  <a:pt x="3909998" y="3568540"/>
                </a:lnTo>
                <a:lnTo>
                  <a:pt x="3899923" y="3582522"/>
                </a:lnTo>
                <a:lnTo>
                  <a:pt x="3892773" y="3592276"/>
                </a:lnTo>
                <a:lnTo>
                  <a:pt x="3885298" y="3602031"/>
                </a:lnTo>
                <a:lnTo>
                  <a:pt x="3878473" y="3581872"/>
                </a:lnTo>
                <a:lnTo>
                  <a:pt x="3881723" y="3574068"/>
                </a:lnTo>
                <a:lnTo>
                  <a:pt x="3868723" y="3549682"/>
                </a:lnTo>
                <a:lnTo>
                  <a:pt x="3876198" y="3548056"/>
                </a:lnTo>
                <a:close/>
                <a:moveTo>
                  <a:pt x="3923161" y="3536943"/>
                </a:moveTo>
                <a:lnTo>
                  <a:pt x="3950381" y="3545318"/>
                </a:lnTo>
                <a:lnTo>
                  <a:pt x="3954448" y="3552143"/>
                </a:lnTo>
                <a:lnTo>
                  <a:pt x="3941933" y="3550592"/>
                </a:lnTo>
                <a:lnTo>
                  <a:pt x="3931608" y="3554625"/>
                </a:lnTo>
                <a:lnTo>
                  <a:pt x="3922535" y="3563931"/>
                </a:lnTo>
                <a:lnTo>
                  <a:pt x="3911585" y="3554625"/>
                </a:lnTo>
                <a:lnTo>
                  <a:pt x="3928480" y="3547490"/>
                </a:lnTo>
                <a:lnTo>
                  <a:pt x="3923161" y="3536943"/>
                </a:lnTo>
                <a:close/>
                <a:moveTo>
                  <a:pt x="3776648" y="3535356"/>
                </a:moveTo>
                <a:lnTo>
                  <a:pt x="3767440" y="3554406"/>
                </a:lnTo>
                <a:lnTo>
                  <a:pt x="3763948" y="3544881"/>
                </a:lnTo>
                <a:lnTo>
                  <a:pt x="3776648" y="3535356"/>
                </a:lnTo>
                <a:close/>
                <a:moveTo>
                  <a:pt x="3684890" y="3529006"/>
                </a:moveTo>
                <a:lnTo>
                  <a:pt x="3707432" y="3548270"/>
                </a:lnTo>
                <a:cubicBezTo>
                  <a:pt x="3707750" y="3551426"/>
                  <a:pt x="3708067" y="3554583"/>
                  <a:pt x="3708385" y="3557739"/>
                </a:cubicBezTo>
                <a:lnTo>
                  <a:pt x="3701400" y="3575044"/>
                </a:lnTo>
                <a:lnTo>
                  <a:pt x="3686477" y="3563616"/>
                </a:lnTo>
                <a:cubicBezTo>
                  <a:pt x="3686689" y="3561439"/>
                  <a:pt x="3686900" y="3559263"/>
                  <a:pt x="3687112" y="3557086"/>
                </a:cubicBezTo>
                <a:lnTo>
                  <a:pt x="3682985" y="3542719"/>
                </a:lnTo>
                <a:lnTo>
                  <a:pt x="3688065" y="3541740"/>
                </a:lnTo>
                <a:lnTo>
                  <a:pt x="3684890" y="3529006"/>
                </a:lnTo>
                <a:close/>
                <a:moveTo>
                  <a:pt x="3799825" y="3519481"/>
                </a:moveTo>
                <a:cubicBezTo>
                  <a:pt x="3800037" y="3524011"/>
                  <a:pt x="3800248" y="3528540"/>
                  <a:pt x="3800460" y="3533070"/>
                </a:cubicBezTo>
                <a:lnTo>
                  <a:pt x="3792840" y="3552664"/>
                </a:lnTo>
                <a:lnTo>
                  <a:pt x="3781727" y="3578263"/>
                </a:lnTo>
                <a:lnTo>
                  <a:pt x="3774107" y="3587744"/>
                </a:lnTo>
                <a:lnTo>
                  <a:pt x="3771885" y="3574154"/>
                </a:lnTo>
                <a:lnTo>
                  <a:pt x="3774107" y="3558353"/>
                </a:lnTo>
                <a:lnTo>
                  <a:pt x="3782362" y="3542551"/>
                </a:lnTo>
                <a:lnTo>
                  <a:pt x="3799825" y="3519481"/>
                </a:lnTo>
                <a:close/>
                <a:moveTo>
                  <a:pt x="3569099" y="3511543"/>
                </a:moveTo>
                <a:lnTo>
                  <a:pt x="3571860" y="3520849"/>
                </a:lnTo>
                <a:lnTo>
                  <a:pt x="3571032" y="3530155"/>
                </a:lnTo>
                <a:lnTo>
                  <a:pt x="3565510" y="3538531"/>
                </a:lnTo>
                <a:lnTo>
                  <a:pt x="3565510" y="3528294"/>
                </a:lnTo>
                <a:lnTo>
                  <a:pt x="3569099" y="3511543"/>
                </a:lnTo>
                <a:close/>
                <a:moveTo>
                  <a:pt x="2061524" y="3497256"/>
                </a:moveTo>
                <a:lnTo>
                  <a:pt x="2083750" y="3516971"/>
                </a:lnTo>
                <a:lnTo>
                  <a:pt x="2079622" y="3524285"/>
                </a:lnTo>
                <a:lnTo>
                  <a:pt x="2061842" y="3535097"/>
                </a:lnTo>
                <a:lnTo>
                  <a:pt x="2056444" y="3550996"/>
                </a:lnTo>
                <a:lnTo>
                  <a:pt x="2060890" y="3553222"/>
                </a:lnTo>
                <a:lnTo>
                  <a:pt x="2052634" y="3557992"/>
                </a:lnTo>
                <a:cubicBezTo>
                  <a:pt x="2052846" y="3563928"/>
                  <a:pt x="2053057" y="3569864"/>
                  <a:pt x="2053269" y="3575800"/>
                </a:cubicBezTo>
                <a:lnTo>
                  <a:pt x="2052731" y="3576246"/>
                </a:lnTo>
                <a:lnTo>
                  <a:pt x="2053944" y="3576744"/>
                </a:lnTo>
                <a:cubicBezTo>
                  <a:pt x="2053905" y="3570674"/>
                  <a:pt x="2053867" y="3564603"/>
                  <a:pt x="2053828" y="3558533"/>
                </a:cubicBezTo>
                <a:lnTo>
                  <a:pt x="2062072" y="3553771"/>
                </a:lnTo>
                <a:lnTo>
                  <a:pt x="2076976" y="3544246"/>
                </a:lnTo>
                <a:lnTo>
                  <a:pt x="2085220" y="3530276"/>
                </a:lnTo>
                <a:lnTo>
                  <a:pt x="2089648" y="3534721"/>
                </a:lnTo>
                <a:lnTo>
                  <a:pt x="2102964" y="3527736"/>
                </a:lnTo>
                <a:lnTo>
                  <a:pt x="2113431" y="3519481"/>
                </a:lnTo>
                <a:lnTo>
                  <a:pt x="2158138" y="3520116"/>
                </a:lnTo>
                <a:lnTo>
                  <a:pt x="2170821" y="3528688"/>
                </a:lnTo>
                <a:lnTo>
                  <a:pt x="2182870" y="3561073"/>
                </a:lnTo>
                <a:lnTo>
                  <a:pt x="2195554" y="3585204"/>
                </a:lnTo>
                <a:lnTo>
                  <a:pt x="2205067" y="3594411"/>
                </a:lnTo>
                <a:lnTo>
                  <a:pt x="2204116" y="3599809"/>
                </a:lnTo>
                <a:lnTo>
                  <a:pt x="2193652" y="3608064"/>
                </a:lnTo>
                <a:lnTo>
                  <a:pt x="2182237" y="3622351"/>
                </a:lnTo>
                <a:lnTo>
                  <a:pt x="2186359" y="3632511"/>
                </a:lnTo>
                <a:lnTo>
                  <a:pt x="2191749" y="3622986"/>
                </a:lnTo>
                <a:lnTo>
                  <a:pt x="2207604" y="3611239"/>
                </a:lnTo>
                <a:lnTo>
                  <a:pt x="2219336" y="3611239"/>
                </a:lnTo>
                <a:lnTo>
                  <a:pt x="2232020" y="3621716"/>
                </a:lnTo>
                <a:lnTo>
                  <a:pt x="2229800" y="3631241"/>
                </a:lnTo>
                <a:lnTo>
                  <a:pt x="2235191" y="3649339"/>
                </a:lnTo>
                <a:lnTo>
                  <a:pt x="2229166" y="3656641"/>
                </a:lnTo>
                <a:lnTo>
                  <a:pt x="2219653" y="3652514"/>
                </a:lnTo>
                <a:lnTo>
                  <a:pt x="2217116" y="3633146"/>
                </a:lnTo>
                <a:lnTo>
                  <a:pt x="2211726" y="3636321"/>
                </a:lnTo>
                <a:lnTo>
                  <a:pt x="2214263" y="3659816"/>
                </a:lnTo>
                <a:lnTo>
                  <a:pt x="2222824" y="3662991"/>
                </a:lnTo>
                <a:lnTo>
                  <a:pt x="2220604" y="3673151"/>
                </a:lnTo>
                <a:lnTo>
                  <a:pt x="2214263" y="3683946"/>
                </a:lnTo>
                <a:lnTo>
                  <a:pt x="2196506" y="3686486"/>
                </a:lnTo>
                <a:lnTo>
                  <a:pt x="2193335" y="3691566"/>
                </a:lnTo>
                <a:lnTo>
                  <a:pt x="2193335" y="3705536"/>
                </a:lnTo>
                <a:lnTo>
                  <a:pt x="2192062" y="3705487"/>
                </a:lnTo>
                <a:lnTo>
                  <a:pt x="2185024" y="3712536"/>
                </a:lnTo>
                <a:lnTo>
                  <a:pt x="2178039" y="3718895"/>
                </a:lnTo>
                <a:lnTo>
                  <a:pt x="2169466" y="3724301"/>
                </a:lnTo>
                <a:lnTo>
                  <a:pt x="2169149" y="3724937"/>
                </a:lnTo>
                <a:lnTo>
                  <a:pt x="2168832" y="3725255"/>
                </a:lnTo>
                <a:lnTo>
                  <a:pt x="2167879" y="3725891"/>
                </a:lnTo>
                <a:lnTo>
                  <a:pt x="2166926" y="3726845"/>
                </a:lnTo>
                <a:lnTo>
                  <a:pt x="2165656" y="3726845"/>
                </a:lnTo>
                <a:lnTo>
                  <a:pt x="2163434" y="3726845"/>
                </a:lnTo>
                <a:lnTo>
                  <a:pt x="2160894" y="3726527"/>
                </a:lnTo>
                <a:lnTo>
                  <a:pt x="2156132" y="3724937"/>
                </a:lnTo>
                <a:lnTo>
                  <a:pt x="2152639" y="3723665"/>
                </a:lnTo>
                <a:lnTo>
                  <a:pt x="2150418" y="3722075"/>
                </a:lnTo>
                <a:lnTo>
                  <a:pt x="2147240" y="3733841"/>
                </a:lnTo>
                <a:lnTo>
                  <a:pt x="2152639" y="3767548"/>
                </a:lnTo>
                <a:lnTo>
                  <a:pt x="2169149" y="3788535"/>
                </a:lnTo>
                <a:lnTo>
                  <a:pt x="2159623" y="3807615"/>
                </a:lnTo>
                <a:lnTo>
                  <a:pt x="2165021" y="3833054"/>
                </a:lnTo>
                <a:lnTo>
                  <a:pt x="2179309" y="3894108"/>
                </a:lnTo>
                <a:lnTo>
                  <a:pt x="2170101" y="3918276"/>
                </a:lnTo>
                <a:lnTo>
                  <a:pt x="2152322" y="3965974"/>
                </a:lnTo>
                <a:lnTo>
                  <a:pt x="2148513" y="3981874"/>
                </a:lnTo>
                <a:lnTo>
                  <a:pt x="2138986" y="3981874"/>
                </a:lnTo>
                <a:lnTo>
                  <a:pt x="2141208" y="3989188"/>
                </a:lnTo>
                <a:lnTo>
                  <a:pt x="2154861" y="4007949"/>
                </a:lnTo>
                <a:lnTo>
                  <a:pt x="2141208" y="4010493"/>
                </a:lnTo>
                <a:lnTo>
                  <a:pt x="2120253" y="4005087"/>
                </a:lnTo>
                <a:lnTo>
                  <a:pt x="2098981" y="4013037"/>
                </a:lnTo>
                <a:lnTo>
                  <a:pt x="2094853" y="3997137"/>
                </a:lnTo>
                <a:lnTo>
                  <a:pt x="2087243" y="4002225"/>
                </a:lnTo>
                <a:lnTo>
                  <a:pt x="2080892" y="4016217"/>
                </a:lnTo>
                <a:lnTo>
                  <a:pt x="2049459" y="4026074"/>
                </a:lnTo>
                <a:lnTo>
                  <a:pt x="2028186" y="4037840"/>
                </a:lnTo>
                <a:lnTo>
                  <a:pt x="2018979" y="4050560"/>
                </a:lnTo>
                <a:lnTo>
                  <a:pt x="2007548" y="4047380"/>
                </a:lnTo>
                <a:lnTo>
                  <a:pt x="2000881" y="4060099"/>
                </a:lnTo>
                <a:lnTo>
                  <a:pt x="1987228" y="4062643"/>
                </a:lnTo>
                <a:lnTo>
                  <a:pt x="1976750" y="4072183"/>
                </a:lnTo>
                <a:lnTo>
                  <a:pt x="1966908" y="4063597"/>
                </a:lnTo>
                <a:lnTo>
                  <a:pt x="1971353" y="4048652"/>
                </a:lnTo>
                <a:lnTo>
                  <a:pt x="1963732" y="4055012"/>
                </a:lnTo>
                <a:lnTo>
                  <a:pt x="1956430" y="4054376"/>
                </a:lnTo>
                <a:lnTo>
                  <a:pt x="1953572" y="4066141"/>
                </a:lnTo>
                <a:lnTo>
                  <a:pt x="1959605" y="4066777"/>
                </a:lnTo>
                <a:lnTo>
                  <a:pt x="1958018" y="4075363"/>
                </a:lnTo>
                <a:lnTo>
                  <a:pt x="1961192" y="4084903"/>
                </a:lnTo>
                <a:lnTo>
                  <a:pt x="1943095" y="4083949"/>
                </a:lnTo>
                <a:lnTo>
                  <a:pt x="1937698" y="4093488"/>
                </a:lnTo>
                <a:lnTo>
                  <a:pt x="1925950" y="4093806"/>
                </a:lnTo>
                <a:lnTo>
                  <a:pt x="1918965" y="4104300"/>
                </a:lnTo>
                <a:lnTo>
                  <a:pt x="1907217" y="4107480"/>
                </a:lnTo>
                <a:lnTo>
                  <a:pt x="1893564" y="4111932"/>
                </a:lnTo>
                <a:lnTo>
                  <a:pt x="1863719" y="4107798"/>
                </a:lnTo>
                <a:lnTo>
                  <a:pt x="1856417" y="4104618"/>
                </a:lnTo>
                <a:lnTo>
                  <a:pt x="1850385" y="4110024"/>
                </a:lnTo>
                <a:lnTo>
                  <a:pt x="1831336" y="4114794"/>
                </a:lnTo>
                <a:lnTo>
                  <a:pt x="1831336" y="4107162"/>
                </a:lnTo>
                <a:lnTo>
                  <a:pt x="1819589" y="4103982"/>
                </a:lnTo>
                <a:lnTo>
                  <a:pt x="1829748" y="4095396"/>
                </a:lnTo>
                <a:lnTo>
                  <a:pt x="1837368" y="4095396"/>
                </a:lnTo>
                <a:lnTo>
                  <a:pt x="1858322" y="4084903"/>
                </a:lnTo>
                <a:lnTo>
                  <a:pt x="1844670" y="4082677"/>
                </a:lnTo>
                <a:lnTo>
                  <a:pt x="1851972" y="4075363"/>
                </a:lnTo>
                <a:lnTo>
                  <a:pt x="1829748" y="4081723"/>
                </a:lnTo>
                <a:lnTo>
                  <a:pt x="1818001" y="4083313"/>
                </a:lnTo>
                <a:lnTo>
                  <a:pt x="1808477" y="4093806"/>
                </a:lnTo>
                <a:lnTo>
                  <a:pt x="1798317" y="4102392"/>
                </a:lnTo>
                <a:lnTo>
                  <a:pt x="1785619" y="4101120"/>
                </a:lnTo>
                <a:lnTo>
                  <a:pt x="1801493" y="4094760"/>
                </a:lnTo>
                <a:lnTo>
                  <a:pt x="1810699" y="4074727"/>
                </a:lnTo>
                <a:lnTo>
                  <a:pt x="1832923" y="4067095"/>
                </a:lnTo>
                <a:lnTo>
                  <a:pt x="1838003" y="4062961"/>
                </a:lnTo>
                <a:lnTo>
                  <a:pt x="1827209" y="4056602"/>
                </a:lnTo>
                <a:lnTo>
                  <a:pt x="1804350" y="4067095"/>
                </a:lnTo>
                <a:lnTo>
                  <a:pt x="1797048" y="4072501"/>
                </a:lnTo>
                <a:lnTo>
                  <a:pt x="1787206" y="4061053"/>
                </a:lnTo>
                <a:lnTo>
                  <a:pt x="1767204" y="4062325"/>
                </a:lnTo>
                <a:lnTo>
                  <a:pt x="1779903" y="4048334"/>
                </a:lnTo>
                <a:lnTo>
                  <a:pt x="1797683" y="4035614"/>
                </a:lnTo>
                <a:lnTo>
                  <a:pt x="1806254" y="4032434"/>
                </a:lnTo>
                <a:lnTo>
                  <a:pt x="1822129" y="4027028"/>
                </a:lnTo>
                <a:lnTo>
                  <a:pt x="1819907" y="4022895"/>
                </a:lnTo>
                <a:lnTo>
                  <a:pt x="1807207" y="4022895"/>
                </a:lnTo>
                <a:lnTo>
                  <a:pt x="1791333" y="4021305"/>
                </a:lnTo>
                <a:lnTo>
                  <a:pt x="1765617" y="4020033"/>
                </a:lnTo>
                <a:lnTo>
                  <a:pt x="1760537" y="4012083"/>
                </a:lnTo>
                <a:lnTo>
                  <a:pt x="1765299" y="3998091"/>
                </a:lnTo>
                <a:lnTo>
                  <a:pt x="1772919" y="3997137"/>
                </a:lnTo>
                <a:lnTo>
                  <a:pt x="1796096" y="3991413"/>
                </a:lnTo>
                <a:lnTo>
                  <a:pt x="1789746" y="4006359"/>
                </a:lnTo>
                <a:lnTo>
                  <a:pt x="1802445" y="3995547"/>
                </a:lnTo>
                <a:lnTo>
                  <a:pt x="1807842" y="4003815"/>
                </a:lnTo>
                <a:lnTo>
                  <a:pt x="1817366" y="4006995"/>
                </a:lnTo>
                <a:lnTo>
                  <a:pt x="1838638" y="4006041"/>
                </a:lnTo>
                <a:lnTo>
                  <a:pt x="1823716" y="3999681"/>
                </a:lnTo>
                <a:lnTo>
                  <a:pt x="1815145" y="3986008"/>
                </a:lnTo>
                <a:lnTo>
                  <a:pt x="1829748" y="3979330"/>
                </a:lnTo>
                <a:lnTo>
                  <a:pt x="1831971" y="3961522"/>
                </a:lnTo>
                <a:lnTo>
                  <a:pt x="1842448" y="3958342"/>
                </a:lnTo>
                <a:lnTo>
                  <a:pt x="1866576" y="3957070"/>
                </a:lnTo>
                <a:lnTo>
                  <a:pt x="1895151" y="3945941"/>
                </a:lnTo>
                <a:lnTo>
                  <a:pt x="1912297" y="3942761"/>
                </a:lnTo>
                <a:lnTo>
                  <a:pt x="1936746" y="3946895"/>
                </a:lnTo>
                <a:lnTo>
                  <a:pt x="1932301" y="3941807"/>
                </a:lnTo>
                <a:lnTo>
                  <a:pt x="1912297" y="3937673"/>
                </a:lnTo>
                <a:lnTo>
                  <a:pt x="1900549" y="3934493"/>
                </a:lnTo>
                <a:lnTo>
                  <a:pt x="1903407" y="3923045"/>
                </a:lnTo>
                <a:lnTo>
                  <a:pt x="1909757" y="3908100"/>
                </a:lnTo>
                <a:lnTo>
                  <a:pt x="1899279" y="3913506"/>
                </a:lnTo>
                <a:lnTo>
                  <a:pt x="1884673" y="3933539"/>
                </a:lnTo>
                <a:lnTo>
                  <a:pt x="1873878" y="3937991"/>
                </a:lnTo>
                <a:lnTo>
                  <a:pt x="1854829" y="3942443"/>
                </a:lnTo>
                <a:lnTo>
                  <a:pt x="1847527" y="3943715"/>
                </a:lnTo>
                <a:lnTo>
                  <a:pt x="1849750" y="3948485"/>
                </a:lnTo>
                <a:lnTo>
                  <a:pt x="1831971" y="3948803"/>
                </a:lnTo>
                <a:lnTo>
                  <a:pt x="1812922" y="3957388"/>
                </a:lnTo>
                <a:lnTo>
                  <a:pt x="1809747" y="3950393"/>
                </a:lnTo>
                <a:lnTo>
                  <a:pt x="1846575" y="3931949"/>
                </a:lnTo>
                <a:lnTo>
                  <a:pt x="1854512" y="3910644"/>
                </a:lnTo>
                <a:lnTo>
                  <a:pt x="1870386" y="3899832"/>
                </a:lnTo>
                <a:lnTo>
                  <a:pt x="1868482" y="3894744"/>
                </a:lnTo>
                <a:lnTo>
                  <a:pt x="1856735" y="3895698"/>
                </a:lnTo>
                <a:lnTo>
                  <a:pt x="1867847" y="3869623"/>
                </a:lnTo>
                <a:lnTo>
                  <a:pt x="1885943" y="3857539"/>
                </a:lnTo>
                <a:lnTo>
                  <a:pt x="1910392" y="3861673"/>
                </a:lnTo>
                <a:lnTo>
                  <a:pt x="1902772" y="3845774"/>
                </a:lnTo>
                <a:lnTo>
                  <a:pt x="1904677" y="3834008"/>
                </a:lnTo>
                <a:lnTo>
                  <a:pt x="1890071" y="3843866"/>
                </a:lnTo>
                <a:lnTo>
                  <a:pt x="1847845" y="3844502"/>
                </a:lnTo>
                <a:lnTo>
                  <a:pt x="1840543" y="3838142"/>
                </a:lnTo>
                <a:cubicBezTo>
                  <a:pt x="1840331" y="3832736"/>
                  <a:pt x="1840120" y="3827330"/>
                  <a:pt x="1839908" y="3821924"/>
                </a:cubicBezTo>
                <a:lnTo>
                  <a:pt x="1827526" y="3834644"/>
                </a:lnTo>
                <a:lnTo>
                  <a:pt x="1819272" y="3835280"/>
                </a:lnTo>
                <a:lnTo>
                  <a:pt x="1816732" y="3824468"/>
                </a:lnTo>
                <a:lnTo>
                  <a:pt x="1802127" y="3823514"/>
                </a:lnTo>
                <a:lnTo>
                  <a:pt x="1797683" y="3817155"/>
                </a:lnTo>
                <a:lnTo>
                  <a:pt x="1783713" y="3805707"/>
                </a:lnTo>
                <a:lnTo>
                  <a:pt x="1796413" y="3789807"/>
                </a:lnTo>
                <a:lnTo>
                  <a:pt x="1811017" y="3784401"/>
                </a:lnTo>
                <a:lnTo>
                  <a:pt x="1817366" y="3766276"/>
                </a:lnTo>
                <a:lnTo>
                  <a:pt x="1845940" y="3758644"/>
                </a:lnTo>
                <a:lnTo>
                  <a:pt x="1839273" y="3753556"/>
                </a:lnTo>
                <a:cubicBezTo>
                  <a:pt x="1838956" y="3750376"/>
                  <a:pt x="1838638" y="3747197"/>
                  <a:pt x="1838321" y="3744017"/>
                </a:cubicBezTo>
                <a:lnTo>
                  <a:pt x="1821176" y="3746243"/>
                </a:lnTo>
                <a:lnTo>
                  <a:pt x="1813239" y="3752602"/>
                </a:lnTo>
                <a:lnTo>
                  <a:pt x="1805302" y="3741155"/>
                </a:lnTo>
                <a:lnTo>
                  <a:pt x="1806947" y="3729384"/>
                </a:lnTo>
                <a:lnTo>
                  <a:pt x="1802887" y="3740143"/>
                </a:lnTo>
                <a:lnTo>
                  <a:pt x="1781173" y="3728713"/>
                </a:lnTo>
                <a:lnTo>
                  <a:pt x="1801956" y="3724268"/>
                </a:lnTo>
                <a:lnTo>
                  <a:pt x="1807428" y="3725948"/>
                </a:lnTo>
                <a:cubicBezTo>
                  <a:pt x="1807460" y="3725717"/>
                  <a:pt x="1807493" y="3725486"/>
                  <a:pt x="1807525" y="3725255"/>
                </a:cubicBezTo>
                <a:lnTo>
                  <a:pt x="1825621" y="3729707"/>
                </a:lnTo>
                <a:lnTo>
                  <a:pt x="1822447" y="3718895"/>
                </a:lnTo>
                <a:lnTo>
                  <a:pt x="1811652" y="3715715"/>
                </a:lnTo>
                <a:lnTo>
                  <a:pt x="1807207" y="3699180"/>
                </a:lnTo>
                <a:lnTo>
                  <a:pt x="1825303" y="3691230"/>
                </a:lnTo>
                <a:lnTo>
                  <a:pt x="1828161" y="3670561"/>
                </a:lnTo>
                <a:lnTo>
                  <a:pt x="1850385" y="3674377"/>
                </a:lnTo>
                <a:lnTo>
                  <a:pt x="1863084" y="3672151"/>
                </a:lnTo>
                <a:lnTo>
                  <a:pt x="1875784" y="3681373"/>
                </a:lnTo>
                <a:lnTo>
                  <a:pt x="1877054" y="3690912"/>
                </a:lnTo>
                <a:lnTo>
                  <a:pt x="1891024" y="3696318"/>
                </a:lnTo>
                <a:lnTo>
                  <a:pt x="1886261" y="3683598"/>
                </a:lnTo>
                <a:lnTo>
                  <a:pt x="1899279" y="3672787"/>
                </a:lnTo>
                <a:lnTo>
                  <a:pt x="1917060" y="3680101"/>
                </a:lnTo>
                <a:lnTo>
                  <a:pt x="1933253" y="3689640"/>
                </a:lnTo>
                <a:lnTo>
                  <a:pt x="1939602" y="3690276"/>
                </a:lnTo>
                <a:lnTo>
                  <a:pt x="1940238" y="3671515"/>
                </a:lnTo>
                <a:lnTo>
                  <a:pt x="1931665" y="3654343"/>
                </a:lnTo>
                <a:lnTo>
                  <a:pt x="1944365" y="3640670"/>
                </a:lnTo>
                <a:lnTo>
                  <a:pt x="1961192" y="3640670"/>
                </a:lnTo>
                <a:lnTo>
                  <a:pt x="1971670" y="3619364"/>
                </a:lnTo>
                <a:lnTo>
                  <a:pt x="1955795" y="3616184"/>
                </a:lnTo>
                <a:lnTo>
                  <a:pt x="1935476" y="3621908"/>
                </a:lnTo>
                <a:lnTo>
                  <a:pt x="1917377" y="3611097"/>
                </a:lnTo>
                <a:lnTo>
                  <a:pt x="1924045" y="3600921"/>
                </a:lnTo>
                <a:lnTo>
                  <a:pt x="1934206" y="3590109"/>
                </a:lnTo>
                <a:lnTo>
                  <a:pt x="1956430" y="3581523"/>
                </a:lnTo>
                <a:lnTo>
                  <a:pt x="1952302" y="3571984"/>
                </a:lnTo>
                <a:lnTo>
                  <a:pt x="1949128" y="3559582"/>
                </a:lnTo>
                <a:lnTo>
                  <a:pt x="1964685" y="3542411"/>
                </a:lnTo>
                <a:lnTo>
                  <a:pt x="1980560" y="3536687"/>
                </a:lnTo>
                <a:lnTo>
                  <a:pt x="1986593" y="3523013"/>
                </a:lnTo>
                <a:lnTo>
                  <a:pt x="2005643" y="3526193"/>
                </a:lnTo>
                <a:lnTo>
                  <a:pt x="2002468" y="3518879"/>
                </a:lnTo>
                <a:lnTo>
                  <a:pt x="2018343" y="3513473"/>
                </a:lnTo>
                <a:lnTo>
                  <a:pt x="2035489" y="3532235"/>
                </a:lnTo>
                <a:lnTo>
                  <a:pt x="2025011" y="3557674"/>
                </a:lnTo>
                <a:lnTo>
                  <a:pt x="2037711" y="3558310"/>
                </a:lnTo>
                <a:lnTo>
                  <a:pt x="2045967" y="3541775"/>
                </a:lnTo>
                <a:lnTo>
                  <a:pt x="2041839" y="3515381"/>
                </a:lnTo>
                <a:lnTo>
                  <a:pt x="2055174" y="3515381"/>
                </a:lnTo>
                <a:lnTo>
                  <a:pt x="2061524" y="3497256"/>
                </a:lnTo>
                <a:close/>
                <a:moveTo>
                  <a:pt x="4162334" y="3494081"/>
                </a:moveTo>
                <a:lnTo>
                  <a:pt x="4192921" y="3520763"/>
                </a:lnTo>
                <a:lnTo>
                  <a:pt x="4197336" y="3526295"/>
                </a:lnTo>
                <a:lnTo>
                  <a:pt x="4191345" y="3546469"/>
                </a:lnTo>
                <a:lnTo>
                  <a:pt x="4151298" y="3524342"/>
                </a:lnTo>
                <a:lnTo>
                  <a:pt x="4152875" y="3503843"/>
                </a:lnTo>
                <a:lnTo>
                  <a:pt x="4162334" y="3494081"/>
                </a:lnTo>
                <a:close/>
                <a:moveTo>
                  <a:pt x="3557573" y="3470268"/>
                </a:moveTo>
                <a:lnTo>
                  <a:pt x="3568686" y="3482968"/>
                </a:lnTo>
                <a:lnTo>
                  <a:pt x="3560113" y="3482082"/>
                </a:lnTo>
                <a:lnTo>
                  <a:pt x="3548048" y="3472040"/>
                </a:lnTo>
                <a:lnTo>
                  <a:pt x="3557573" y="3470268"/>
                </a:lnTo>
                <a:close/>
                <a:moveTo>
                  <a:pt x="3768547" y="3452806"/>
                </a:moveTo>
                <a:lnTo>
                  <a:pt x="3775060" y="3471086"/>
                </a:lnTo>
                <a:lnTo>
                  <a:pt x="3767896" y="3484556"/>
                </a:lnTo>
                <a:lnTo>
                  <a:pt x="3762360" y="3471086"/>
                </a:lnTo>
                <a:lnTo>
                  <a:pt x="3763011" y="3454089"/>
                </a:lnTo>
                <a:lnTo>
                  <a:pt x="3768547" y="3452806"/>
                </a:lnTo>
                <a:close/>
                <a:moveTo>
                  <a:pt x="3723084" y="3443281"/>
                </a:moveTo>
                <a:lnTo>
                  <a:pt x="3747377" y="3452683"/>
                </a:lnTo>
                <a:lnTo>
                  <a:pt x="3750532" y="3461771"/>
                </a:lnTo>
                <a:lnTo>
                  <a:pt x="3754003" y="3468039"/>
                </a:lnTo>
                <a:lnTo>
                  <a:pt x="3758420" y="3473366"/>
                </a:lnTo>
                <a:lnTo>
                  <a:pt x="3762521" y="3484649"/>
                </a:lnTo>
                <a:lnTo>
                  <a:pt x="3783659" y="3492797"/>
                </a:lnTo>
                <a:lnTo>
                  <a:pt x="3787761" y="3508153"/>
                </a:lnTo>
                <a:lnTo>
                  <a:pt x="3781766" y="3521942"/>
                </a:lnTo>
                <a:lnTo>
                  <a:pt x="3771355" y="3530090"/>
                </a:lnTo>
                <a:lnTo>
                  <a:pt x="3754318" y="3540119"/>
                </a:lnTo>
                <a:lnTo>
                  <a:pt x="3733811" y="3537925"/>
                </a:lnTo>
                <a:lnTo>
                  <a:pt x="3720875" y="3523509"/>
                </a:lnTo>
                <a:lnTo>
                  <a:pt x="3728132" y="3517241"/>
                </a:lnTo>
                <a:lnTo>
                  <a:pt x="3716458" y="3515048"/>
                </a:lnTo>
                <a:lnTo>
                  <a:pt x="3714250" y="3498751"/>
                </a:lnTo>
                <a:lnTo>
                  <a:pt x="3697528" y="3487156"/>
                </a:lnTo>
                <a:lnTo>
                  <a:pt x="3687748" y="3473993"/>
                </a:lnTo>
                <a:lnTo>
                  <a:pt x="3689641" y="3456130"/>
                </a:lnTo>
                <a:lnTo>
                  <a:pt x="3702576" y="3462398"/>
                </a:lnTo>
                <a:lnTo>
                  <a:pt x="3713934" y="3458950"/>
                </a:lnTo>
                <a:lnTo>
                  <a:pt x="3723084" y="3443281"/>
                </a:lnTo>
                <a:close/>
                <a:moveTo>
                  <a:pt x="2251292" y="3440106"/>
                </a:moveTo>
                <a:lnTo>
                  <a:pt x="2259457" y="3440106"/>
                </a:lnTo>
                <a:lnTo>
                  <a:pt x="2262481" y="3449774"/>
                </a:lnTo>
                <a:lnTo>
                  <a:pt x="2268529" y="3466855"/>
                </a:lnTo>
                <a:lnTo>
                  <a:pt x="2264900" y="3479746"/>
                </a:lnTo>
                <a:lnTo>
                  <a:pt x="2259759" y="3482969"/>
                </a:lnTo>
                <a:lnTo>
                  <a:pt x="2247664" y="3475556"/>
                </a:lnTo>
                <a:lnTo>
                  <a:pt x="2243128" y="3462665"/>
                </a:lnTo>
                <a:lnTo>
                  <a:pt x="2245245" y="3449774"/>
                </a:lnTo>
                <a:lnTo>
                  <a:pt x="2251292" y="3440106"/>
                </a:lnTo>
                <a:close/>
                <a:moveTo>
                  <a:pt x="2165882" y="3402011"/>
                </a:moveTo>
                <a:lnTo>
                  <a:pt x="2174193" y="3413628"/>
                </a:lnTo>
                <a:lnTo>
                  <a:pt x="2174193" y="3426189"/>
                </a:lnTo>
                <a:lnTo>
                  <a:pt x="2179627" y="3440315"/>
                </a:lnTo>
                <a:lnTo>
                  <a:pt x="2167161" y="3449736"/>
                </a:lnTo>
                <a:lnTo>
                  <a:pt x="2161727" y="3459156"/>
                </a:lnTo>
                <a:lnTo>
                  <a:pt x="2151183" y="3456644"/>
                </a:lnTo>
                <a:lnTo>
                  <a:pt x="2148942" y="3446909"/>
                </a:lnTo>
                <a:lnTo>
                  <a:pt x="2155016" y="3430271"/>
                </a:lnTo>
                <a:lnTo>
                  <a:pt x="2145426" y="3430271"/>
                </a:lnTo>
                <a:lnTo>
                  <a:pt x="2137115" y="3439687"/>
                </a:lnTo>
                <a:lnTo>
                  <a:pt x="2132961" y="3445967"/>
                </a:lnTo>
                <a:lnTo>
                  <a:pt x="2132001" y="3433724"/>
                </a:lnTo>
                <a:lnTo>
                  <a:pt x="2141271" y="3412686"/>
                </a:lnTo>
                <a:lnTo>
                  <a:pt x="2149582" y="3418652"/>
                </a:lnTo>
                <a:lnTo>
                  <a:pt x="2156294" y="3410488"/>
                </a:lnTo>
                <a:lnTo>
                  <a:pt x="2165882" y="3402011"/>
                </a:lnTo>
                <a:close/>
                <a:moveTo>
                  <a:pt x="3758979" y="3381369"/>
                </a:moveTo>
                <a:lnTo>
                  <a:pt x="3770298" y="3401555"/>
                </a:lnTo>
                <a:lnTo>
                  <a:pt x="3764800" y="3416294"/>
                </a:lnTo>
                <a:lnTo>
                  <a:pt x="3752835" y="3408925"/>
                </a:lnTo>
                <a:lnTo>
                  <a:pt x="3764800" y="3400273"/>
                </a:lnTo>
                <a:lnTo>
                  <a:pt x="3758979" y="3381369"/>
                </a:lnTo>
                <a:close/>
                <a:moveTo>
                  <a:pt x="2178038" y="3371846"/>
                </a:moveTo>
                <a:lnTo>
                  <a:pt x="2175871" y="3379751"/>
                </a:lnTo>
                <a:lnTo>
                  <a:pt x="2165339" y="3386134"/>
                </a:lnTo>
                <a:lnTo>
                  <a:pt x="2168746" y="3377927"/>
                </a:lnTo>
                <a:lnTo>
                  <a:pt x="2178038" y="3371846"/>
                </a:lnTo>
                <a:close/>
                <a:moveTo>
                  <a:pt x="2207282" y="3365496"/>
                </a:moveTo>
                <a:lnTo>
                  <a:pt x="2208202" y="3373203"/>
                </a:lnTo>
                <a:lnTo>
                  <a:pt x="2197463" y="3392474"/>
                </a:lnTo>
                <a:lnTo>
                  <a:pt x="2195315" y="3406927"/>
                </a:lnTo>
                <a:lnTo>
                  <a:pt x="2183348" y="3421060"/>
                </a:lnTo>
                <a:lnTo>
                  <a:pt x="2176291" y="3417205"/>
                </a:lnTo>
                <a:lnTo>
                  <a:pt x="2176905" y="3414315"/>
                </a:lnTo>
                <a:lnTo>
                  <a:pt x="2171689" y="3405965"/>
                </a:lnTo>
                <a:lnTo>
                  <a:pt x="2188258" y="3393438"/>
                </a:lnTo>
                <a:lnTo>
                  <a:pt x="2183042" y="3392474"/>
                </a:lnTo>
                <a:lnTo>
                  <a:pt x="2196235" y="3376416"/>
                </a:lnTo>
                <a:lnTo>
                  <a:pt x="2207282" y="3365496"/>
                </a:lnTo>
                <a:close/>
                <a:moveTo>
                  <a:pt x="3926725" y="3352793"/>
                </a:moveTo>
                <a:lnTo>
                  <a:pt x="3942469" y="3360731"/>
                </a:lnTo>
                <a:lnTo>
                  <a:pt x="3946247" y="3385179"/>
                </a:lnTo>
                <a:lnTo>
                  <a:pt x="3952545" y="3402007"/>
                </a:lnTo>
                <a:lnTo>
                  <a:pt x="3952860" y="3417882"/>
                </a:lnTo>
                <a:lnTo>
                  <a:pt x="3919483" y="3448678"/>
                </a:lnTo>
                <a:lnTo>
                  <a:pt x="3920428" y="3466776"/>
                </a:lnTo>
                <a:lnTo>
                  <a:pt x="3940580" y="3488683"/>
                </a:lnTo>
                <a:lnTo>
                  <a:pt x="3925151" y="3511861"/>
                </a:lnTo>
                <a:lnTo>
                  <a:pt x="3908147" y="3509638"/>
                </a:lnTo>
                <a:lnTo>
                  <a:pt x="3908462" y="3519481"/>
                </a:lnTo>
                <a:lnTo>
                  <a:pt x="3900905" y="3511861"/>
                </a:lnTo>
                <a:lnTo>
                  <a:pt x="3899016" y="3522656"/>
                </a:lnTo>
                <a:lnTo>
                  <a:pt x="3913815" y="3542658"/>
                </a:lnTo>
                <a:lnTo>
                  <a:pt x="3898071" y="3544881"/>
                </a:lnTo>
                <a:lnTo>
                  <a:pt x="3887681" y="3535356"/>
                </a:lnTo>
                <a:lnTo>
                  <a:pt x="3876030" y="3533451"/>
                </a:lnTo>
                <a:lnTo>
                  <a:pt x="3869733" y="3521703"/>
                </a:lnTo>
                <a:lnTo>
                  <a:pt x="3884532" y="3518528"/>
                </a:lnTo>
                <a:lnTo>
                  <a:pt x="3871307" y="3502653"/>
                </a:lnTo>
                <a:lnTo>
                  <a:pt x="3870047" y="3504558"/>
                </a:lnTo>
                <a:lnTo>
                  <a:pt x="3866584" y="3507733"/>
                </a:lnTo>
                <a:lnTo>
                  <a:pt x="3864380" y="3509003"/>
                </a:lnTo>
                <a:lnTo>
                  <a:pt x="3862176" y="3510591"/>
                </a:lnTo>
                <a:lnTo>
                  <a:pt x="3860601" y="3511226"/>
                </a:lnTo>
                <a:lnTo>
                  <a:pt x="3859971" y="3511543"/>
                </a:lnTo>
                <a:lnTo>
                  <a:pt x="3859027" y="3511543"/>
                </a:lnTo>
                <a:lnTo>
                  <a:pt x="3855248" y="3509638"/>
                </a:lnTo>
                <a:lnTo>
                  <a:pt x="3850210" y="3507416"/>
                </a:lnTo>
                <a:lnTo>
                  <a:pt x="3844543" y="3504241"/>
                </a:lnTo>
                <a:lnTo>
                  <a:pt x="3832892" y="3507416"/>
                </a:lnTo>
                <a:lnTo>
                  <a:pt x="3824390" y="3495986"/>
                </a:lnTo>
                <a:lnTo>
                  <a:pt x="3819982" y="3481063"/>
                </a:lnTo>
                <a:lnTo>
                  <a:pt x="3826280" y="3472491"/>
                </a:lnTo>
                <a:lnTo>
                  <a:pt x="3815574" y="3456933"/>
                </a:lnTo>
                <a:lnTo>
                  <a:pt x="3822501" y="3444233"/>
                </a:lnTo>
                <a:lnTo>
                  <a:pt x="3800460" y="3421374"/>
                </a:lnTo>
                <a:lnTo>
                  <a:pt x="3805813" y="3414072"/>
                </a:lnTo>
                <a:lnTo>
                  <a:pt x="3836356" y="3421057"/>
                </a:lnTo>
                <a:lnTo>
                  <a:pt x="3845487" y="3410261"/>
                </a:lnTo>
                <a:lnTo>
                  <a:pt x="3853989" y="3396609"/>
                </a:lnTo>
                <a:lnTo>
                  <a:pt x="3832892" y="3385179"/>
                </a:lnTo>
                <a:lnTo>
                  <a:pt x="3832892" y="3377876"/>
                </a:lnTo>
                <a:lnTo>
                  <a:pt x="3849581" y="3387083"/>
                </a:lnTo>
                <a:lnTo>
                  <a:pt x="3878864" y="3379464"/>
                </a:lnTo>
                <a:lnTo>
                  <a:pt x="3861231" y="3397561"/>
                </a:lnTo>
                <a:lnTo>
                  <a:pt x="3867528" y="3403594"/>
                </a:lnTo>
                <a:lnTo>
                  <a:pt x="3865324" y="3413119"/>
                </a:lnTo>
                <a:lnTo>
                  <a:pt x="3884532" y="3425820"/>
                </a:lnTo>
                <a:lnTo>
                  <a:pt x="3889570" y="3403594"/>
                </a:lnTo>
                <a:lnTo>
                  <a:pt x="3895867" y="3399466"/>
                </a:lnTo>
                <a:lnTo>
                  <a:pt x="3905314" y="3408674"/>
                </a:lnTo>
                <a:lnTo>
                  <a:pt x="3904999" y="3396291"/>
                </a:lnTo>
                <a:lnTo>
                  <a:pt x="3896812" y="3383591"/>
                </a:lnTo>
                <a:lnTo>
                  <a:pt x="3926725" y="3352793"/>
                </a:lnTo>
                <a:close/>
                <a:moveTo>
                  <a:pt x="2114541" y="3295645"/>
                </a:moveTo>
                <a:lnTo>
                  <a:pt x="2109886" y="3302947"/>
                </a:lnTo>
                <a:lnTo>
                  <a:pt x="2105900" y="3308345"/>
                </a:lnTo>
                <a:lnTo>
                  <a:pt x="2100250" y="3305170"/>
                </a:lnTo>
                <a:lnTo>
                  <a:pt x="2106565" y="3296597"/>
                </a:lnTo>
                <a:lnTo>
                  <a:pt x="2114541" y="3295645"/>
                </a:lnTo>
                <a:close/>
                <a:moveTo>
                  <a:pt x="2168070" y="3276594"/>
                </a:moveTo>
                <a:lnTo>
                  <a:pt x="2183468" y="3300941"/>
                </a:lnTo>
                <a:lnTo>
                  <a:pt x="2200791" y="3307990"/>
                </a:lnTo>
                <a:lnTo>
                  <a:pt x="2197584" y="3319843"/>
                </a:lnTo>
                <a:lnTo>
                  <a:pt x="2211378" y="3329454"/>
                </a:lnTo>
                <a:lnTo>
                  <a:pt x="2195659" y="3343549"/>
                </a:lnTo>
                <a:lnTo>
                  <a:pt x="2193413" y="3337142"/>
                </a:lnTo>
                <a:lnTo>
                  <a:pt x="2178336" y="3342267"/>
                </a:lnTo>
                <a:lnTo>
                  <a:pt x="2170957" y="3347714"/>
                </a:lnTo>
                <a:lnTo>
                  <a:pt x="2157163" y="3348034"/>
                </a:lnTo>
                <a:lnTo>
                  <a:pt x="2149465" y="3339384"/>
                </a:lnTo>
                <a:lnTo>
                  <a:pt x="2161333" y="3328814"/>
                </a:lnTo>
                <a:lnTo>
                  <a:pt x="2176411" y="3329773"/>
                </a:lnTo>
                <a:lnTo>
                  <a:pt x="2176090" y="3324647"/>
                </a:lnTo>
                <a:lnTo>
                  <a:pt x="2164542" y="3323366"/>
                </a:lnTo>
                <a:lnTo>
                  <a:pt x="2167428" y="3315998"/>
                </a:lnTo>
                <a:lnTo>
                  <a:pt x="2176090" y="3315038"/>
                </a:lnTo>
                <a:lnTo>
                  <a:pt x="2181222" y="3304144"/>
                </a:lnTo>
                <a:lnTo>
                  <a:pt x="2167428" y="3305107"/>
                </a:lnTo>
                <a:lnTo>
                  <a:pt x="2153315" y="3298058"/>
                </a:lnTo>
                <a:lnTo>
                  <a:pt x="2150106" y="3286205"/>
                </a:lnTo>
                <a:lnTo>
                  <a:pt x="2161975" y="3288447"/>
                </a:lnTo>
                <a:lnTo>
                  <a:pt x="2158446" y="3279798"/>
                </a:lnTo>
                <a:lnTo>
                  <a:pt x="2168070" y="3276594"/>
                </a:lnTo>
                <a:close/>
                <a:moveTo>
                  <a:pt x="2130366" y="3273418"/>
                </a:moveTo>
                <a:lnTo>
                  <a:pt x="2136764" y="3274371"/>
                </a:lnTo>
                <a:lnTo>
                  <a:pt x="2125988" y="3287389"/>
                </a:lnTo>
                <a:lnTo>
                  <a:pt x="2114541" y="3289294"/>
                </a:lnTo>
                <a:lnTo>
                  <a:pt x="2119252" y="3281039"/>
                </a:lnTo>
                <a:lnTo>
                  <a:pt x="2130366" y="3273418"/>
                </a:lnTo>
                <a:close/>
                <a:moveTo>
                  <a:pt x="2159307" y="3232143"/>
                </a:moveTo>
                <a:lnTo>
                  <a:pt x="2160576" y="3238493"/>
                </a:lnTo>
                <a:lnTo>
                  <a:pt x="2154226" y="3236271"/>
                </a:lnTo>
                <a:lnTo>
                  <a:pt x="2159307" y="3232143"/>
                </a:lnTo>
                <a:close/>
                <a:moveTo>
                  <a:pt x="3590431" y="3221031"/>
                </a:moveTo>
                <a:lnTo>
                  <a:pt x="3606786" y="3223208"/>
                </a:lnTo>
                <a:lnTo>
                  <a:pt x="3600810" y="3241865"/>
                </a:lnTo>
                <a:lnTo>
                  <a:pt x="3581940" y="3251194"/>
                </a:lnTo>
                <a:lnTo>
                  <a:pt x="3573448" y="3236579"/>
                </a:lnTo>
                <a:lnTo>
                  <a:pt x="3575649" y="3228805"/>
                </a:lnTo>
                <a:lnTo>
                  <a:pt x="3588230" y="3231604"/>
                </a:lnTo>
                <a:lnTo>
                  <a:pt x="3590431" y="3221031"/>
                </a:lnTo>
                <a:close/>
                <a:moveTo>
                  <a:pt x="2043303" y="3213094"/>
                </a:moveTo>
                <a:lnTo>
                  <a:pt x="2051048" y="3218174"/>
                </a:lnTo>
                <a:lnTo>
                  <a:pt x="2039935" y="3232143"/>
                </a:lnTo>
                <a:lnTo>
                  <a:pt x="2043303" y="3213094"/>
                </a:lnTo>
                <a:close/>
                <a:moveTo>
                  <a:pt x="2147761" y="3211507"/>
                </a:moveTo>
                <a:lnTo>
                  <a:pt x="2154226" y="3218680"/>
                </a:lnTo>
                <a:lnTo>
                  <a:pt x="2154226" y="3224916"/>
                </a:lnTo>
                <a:lnTo>
                  <a:pt x="2146466" y="3228970"/>
                </a:lnTo>
                <a:lnTo>
                  <a:pt x="2137734" y="3223044"/>
                </a:lnTo>
                <a:lnTo>
                  <a:pt x="2136763" y="3213690"/>
                </a:lnTo>
                <a:lnTo>
                  <a:pt x="2147761" y="3211507"/>
                </a:lnTo>
                <a:close/>
                <a:moveTo>
                  <a:pt x="2051506" y="3151183"/>
                </a:moveTo>
                <a:lnTo>
                  <a:pt x="2063747" y="3159849"/>
                </a:lnTo>
                <a:lnTo>
                  <a:pt x="2060687" y="3169478"/>
                </a:lnTo>
                <a:lnTo>
                  <a:pt x="2051812" y="3174613"/>
                </a:lnTo>
                <a:lnTo>
                  <a:pt x="2058851" y="3195798"/>
                </a:lnTo>
                <a:lnTo>
                  <a:pt x="2053954" y="3209920"/>
                </a:lnTo>
                <a:lnTo>
                  <a:pt x="2044467" y="3201254"/>
                </a:lnTo>
                <a:lnTo>
                  <a:pt x="2040489" y="3190983"/>
                </a:lnTo>
                <a:lnTo>
                  <a:pt x="2038346" y="3172688"/>
                </a:lnTo>
                <a:lnTo>
                  <a:pt x="2038958" y="3152467"/>
                </a:lnTo>
                <a:lnTo>
                  <a:pt x="2051506" y="3151183"/>
                </a:lnTo>
                <a:close/>
                <a:moveTo>
                  <a:pt x="3811062" y="3146418"/>
                </a:moveTo>
                <a:lnTo>
                  <a:pt x="3816336" y="3162864"/>
                </a:lnTo>
                <a:lnTo>
                  <a:pt x="3804858" y="3158350"/>
                </a:lnTo>
                <a:lnTo>
                  <a:pt x="3794311" y="3167056"/>
                </a:lnTo>
                <a:lnTo>
                  <a:pt x="3789348" y="3161575"/>
                </a:lnTo>
                <a:lnTo>
                  <a:pt x="3796483" y="3150933"/>
                </a:lnTo>
                <a:lnTo>
                  <a:pt x="3811062" y="3146418"/>
                </a:lnTo>
                <a:close/>
                <a:moveTo>
                  <a:pt x="2174866" y="3144834"/>
                </a:moveTo>
                <a:lnTo>
                  <a:pt x="2179362" y="3146739"/>
                </a:lnTo>
                <a:lnTo>
                  <a:pt x="2181214" y="3155311"/>
                </a:lnTo>
                <a:lnTo>
                  <a:pt x="2177510" y="3167058"/>
                </a:lnTo>
                <a:lnTo>
                  <a:pt x="2174866" y="3157534"/>
                </a:lnTo>
                <a:lnTo>
                  <a:pt x="2174866" y="3144834"/>
                </a:lnTo>
                <a:close/>
                <a:moveTo>
                  <a:pt x="4371961" y="3143246"/>
                </a:moveTo>
                <a:lnTo>
                  <a:pt x="4375136" y="3147676"/>
                </a:lnTo>
                <a:lnTo>
                  <a:pt x="4369738" y="3160965"/>
                </a:lnTo>
                <a:lnTo>
                  <a:pt x="4365928" y="3198936"/>
                </a:lnTo>
                <a:lnTo>
                  <a:pt x="4366246" y="3222984"/>
                </a:lnTo>
                <a:lnTo>
                  <a:pt x="4350371" y="3236590"/>
                </a:lnTo>
                <a:lnTo>
                  <a:pt x="4345291" y="3269498"/>
                </a:lnTo>
                <a:lnTo>
                  <a:pt x="4339258" y="3297662"/>
                </a:lnTo>
                <a:lnTo>
                  <a:pt x="4325923" y="3326143"/>
                </a:lnTo>
                <a:lnTo>
                  <a:pt x="4314175" y="3330572"/>
                </a:lnTo>
                <a:cubicBezTo>
                  <a:pt x="4313858" y="3326036"/>
                  <a:pt x="4313540" y="3321501"/>
                  <a:pt x="4313223" y="3316965"/>
                </a:cubicBezTo>
                <a:lnTo>
                  <a:pt x="4326240" y="3241336"/>
                </a:lnTo>
                <a:lnTo>
                  <a:pt x="4343068" y="3216023"/>
                </a:lnTo>
                <a:lnTo>
                  <a:pt x="4353228" y="3195771"/>
                </a:lnTo>
                <a:lnTo>
                  <a:pt x="4359578" y="3179951"/>
                </a:lnTo>
                <a:lnTo>
                  <a:pt x="4358308" y="3165396"/>
                </a:lnTo>
                <a:lnTo>
                  <a:pt x="4371961" y="3143246"/>
                </a:lnTo>
                <a:close/>
                <a:moveTo>
                  <a:pt x="2057700" y="3133721"/>
                </a:moveTo>
                <a:lnTo>
                  <a:pt x="2068511" y="3138888"/>
                </a:lnTo>
                <a:lnTo>
                  <a:pt x="2062942" y="3148008"/>
                </a:lnTo>
                <a:lnTo>
                  <a:pt x="2055407" y="3145880"/>
                </a:lnTo>
                <a:lnTo>
                  <a:pt x="2047873" y="3142232"/>
                </a:lnTo>
                <a:lnTo>
                  <a:pt x="2048855" y="3134937"/>
                </a:lnTo>
                <a:lnTo>
                  <a:pt x="2057700" y="3133721"/>
                </a:lnTo>
                <a:close/>
                <a:moveTo>
                  <a:pt x="2054160" y="3101971"/>
                </a:moveTo>
                <a:lnTo>
                  <a:pt x="2070098" y="3102933"/>
                </a:lnTo>
                <a:lnTo>
                  <a:pt x="2067910" y="3113837"/>
                </a:lnTo>
                <a:lnTo>
                  <a:pt x="2062598" y="3112554"/>
                </a:lnTo>
                <a:lnTo>
                  <a:pt x="2064785" y="3121213"/>
                </a:lnTo>
                <a:lnTo>
                  <a:pt x="2067910" y="3120892"/>
                </a:lnTo>
                <a:cubicBezTo>
                  <a:pt x="2068223" y="3125168"/>
                  <a:pt x="2068535" y="3129445"/>
                  <a:pt x="2068848" y="3133721"/>
                </a:cubicBezTo>
                <a:lnTo>
                  <a:pt x="2054160" y="3126665"/>
                </a:lnTo>
                <a:cubicBezTo>
                  <a:pt x="2053847" y="3123779"/>
                  <a:pt x="2053535" y="3120892"/>
                  <a:pt x="2053222" y="3118006"/>
                </a:cubicBezTo>
                <a:lnTo>
                  <a:pt x="2035410" y="3114799"/>
                </a:lnTo>
                <a:lnTo>
                  <a:pt x="2030409" y="3105499"/>
                </a:lnTo>
                <a:lnTo>
                  <a:pt x="2054160" y="3101971"/>
                </a:lnTo>
                <a:close/>
                <a:moveTo>
                  <a:pt x="2141526" y="3095622"/>
                </a:moveTo>
                <a:lnTo>
                  <a:pt x="2160894" y="3110264"/>
                </a:lnTo>
                <a:lnTo>
                  <a:pt x="2163117" y="3139866"/>
                </a:lnTo>
                <a:lnTo>
                  <a:pt x="2159942" y="3149415"/>
                </a:lnTo>
                <a:lnTo>
                  <a:pt x="2170736" y="3154507"/>
                </a:lnTo>
                <a:lnTo>
                  <a:pt x="2173276" y="3171377"/>
                </a:lnTo>
                <a:lnTo>
                  <a:pt x="2178039" y="3171377"/>
                </a:lnTo>
                <a:lnTo>
                  <a:pt x="2176452" y="3183791"/>
                </a:lnTo>
                <a:lnTo>
                  <a:pt x="2202488" y="3177425"/>
                </a:lnTo>
                <a:lnTo>
                  <a:pt x="2205028" y="3186974"/>
                </a:lnTo>
                <a:lnTo>
                  <a:pt x="2191057" y="3197796"/>
                </a:lnTo>
                <a:lnTo>
                  <a:pt x="2183120" y="3215939"/>
                </a:lnTo>
                <a:lnTo>
                  <a:pt x="2174547" y="3221032"/>
                </a:lnTo>
                <a:lnTo>
                  <a:pt x="2173594" y="3214666"/>
                </a:lnTo>
                <a:lnTo>
                  <a:pt x="2175182" y="3197796"/>
                </a:lnTo>
                <a:lnTo>
                  <a:pt x="2160576" y="3198115"/>
                </a:lnTo>
                <a:lnTo>
                  <a:pt x="2152958" y="3201298"/>
                </a:lnTo>
                <a:lnTo>
                  <a:pt x="2149781" y="3193977"/>
                </a:lnTo>
                <a:lnTo>
                  <a:pt x="2139304" y="3180926"/>
                </a:lnTo>
                <a:lnTo>
                  <a:pt x="2140256" y="3173923"/>
                </a:lnTo>
                <a:lnTo>
                  <a:pt x="2138034" y="3160237"/>
                </a:lnTo>
                <a:lnTo>
                  <a:pt x="2125968" y="3151643"/>
                </a:lnTo>
                <a:cubicBezTo>
                  <a:pt x="2126180" y="3155887"/>
                  <a:pt x="2126391" y="3160130"/>
                  <a:pt x="2126603" y="3164374"/>
                </a:cubicBezTo>
                <a:lnTo>
                  <a:pt x="2113587" y="3161192"/>
                </a:lnTo>
                <a:lnTo>
                  <a:pt x="2106284" y="3149733"/>
                </a:lnTo>
                <a:lnTo>
                  <a:pt x="2101837" y="3139229"/>
                </a:lnTo>
                <a:lnTo>
                  <a:pt x="2109141" y="3130635"/>
                </a:lnTo>
                <a:lnTo>
                  <a:pt x="2117714" y="3137001"/>
                </a:lnTo>
                <a:lnTo>
                  <a:pt x="2121841" y="3133818"/>
                </a:lnTo>
                <a:lnTo>
                  <a:pt x="2117714" y="3116948"/>
                </a:lnTo>
                <a:lnTo>
                  <a:pt x="2119301" y="3107399"/>
                </a:lnTo>
                <a:lnTo>
                  <a:pt x="2125968" y="3122040"/>
                </a:lnTo>
                <a:lnTo>
                  <a:pt x="2143114" y="3127134"/>
                </a:lnTo>
                <a:lnTo>
                  <a:pt x="2133272" y="3105171"/>
                </a:lnTo>
                <a:lnTo>
                  <a:pt x="2141526" y="3095622"/>
                </a:lnTo>
                <a:close/>
                <a:moveTo>
                  <a:pt x="3757287" y="3076569"/>
                </a:moveTo>
                <a:lnTo>
                  <a:pt x="3762360" y="3077525"/>
                </a:lnTo>
                <a:lnTo>
                  <a:pt x="3754434" y="3087079"/>
                </a:lnTo>
                <a:lnTo>
                  <a:pt x="3744923" y="3111286"/>
                </a:lnTo>
                <a:lnTo>
                  <a:pt x="3753483" y="3124027"/>
                </a:lnTo>
                <a:lnTo>
                  <a:pt x="3761092" y="3141863"/>
                </a:lnTo>
                <a:lnTo>
                  <a:pt x="3759189" y="3160018"/>
                </a:lnTo>
                <a:lnTo>
                  <a:pt x="3745557" y="3180085"/>
                </a:lnTo>
                <a:lnTo>
                  <a:pt x="3735094" y="3200469"/>
                </a:lnTo>
                <a:lnTo>
                  <a:pt x="3733192" y="3210024"/>
                </a:lnTo>
                <a:lnTo>
                  <a:pt x="3727802" y="3206839"/>
                </a:lnTo>
                <a:lnTo>
                  <a:pt x="3718291" y="3197284"/>
                </a:lnTo>
                <a:lnTo>
                  <a:pt x="3701171" y="3195373"/>
                </a:lnTo>
                <a:lnTo>
                  <a:pt x="3685319" y="3191232"/>
                </a:lnTo>
                <a:lnTo>
                  <a:pt x="3677076" y="3199513"/>
                </a:lnTo>
                <a:lnTo>
                  <a:pt x="3663126" y="3195692"/>
                </a:lnTo>
                <a:lnTo>
                  <a:pt x="3642202" y="3210661"/>
                </a:lnTo>
                <a:lnTo>
                  <a:pt x="3627618" y="3203655"/>
                </a:lnTo>
                <a:lnTo>
                  <a:pt x="3623813" y="3189640"/>
                </a:lnTo>
                <a:lnTo>
                  <a:pt x="3597816" y="3204610"/>
                </a:lnTo>
                <a:lnTo>
                  <a:pt x="3590524" y="3217350"/>
                </a:lnTo>
                <a:lnTo>
                  <a:pt x="3565161" y="3226269"/>
                </a:lnTo>
                <a:lnTo>
                  <a:pt x="3561990" y="3243468"/>
                </a:lnTo>
                <a:lnTo>
                  <a:pt x="3573087" y="3251431"/>
                </a:lnTo>
                <a:lnTo>
                  <a:pt x="3573087" y="3255890"/>
                </a:lnTo>
                <a:lnTo>
                  <a:pt x="3579427" y="3262260"/>
                </a:lnTo>
                <a:lnTo>
                  <a:pt x="3578476" y="3276594"/>
                </a:lnTo>
                <a:lnTo>
                  <a:pt x="3567697" y="3273726"/>
                </a:lnTo>
                <a:lnTo>
                  <a:pt x="3570867" y="3262260"/>
                </a:lnTo>
                <a:lnTo>
                  <a:pt x="3562624" y="3267356"/>
                </a:lnTo>
                <a:lnTo>
                  <a:pt x="3552796" y="3253979"/>
                </a:lnTo>
                <a:lnTo>
                  <a:pt x="3543285" y="3249838"/>
                </a:lnTo>
                <a:lnTo>
                  <a:pt x="3546138" y="3239964"/>
                </a:lnTo>
                <a:lnTo>
                  <a:pt x="3550577" y="3211298"/>
                </a:lnTo>
                <a:lnTo>
                  <a:pt x="3575623" y="3189958"/>
                </a:lnTo>
                <a:lnTo>
                  <a:pt x="3603206" y="3184862"/>
                </a:lnTo>
                <a:lnTo>
                  <a:pt x="3615570" y="3176262"/>
                </a:lnTo>
                <a:lnTo>
                  <a:pt x="3655834" y="3171485"/>
                </a:lnTo>
                <a:lnTo>
                  <a:pt x="3676442" y="3139634"/>
                </a:lnTo>
                <a:lnTo>
                  <a:pt x="3696415" y="3117338"/>
                </a:lnTo>
                <a:lnTo>
                  <a:pt x="3709097" y="3109376"/>
                </a:lnTo>
                <a:lnTo>
                  <a:pt x="3723998" y="3109376"/>
                </a:lnTo>
                <a:lnTo>
                  <a:pt x="3736363" y="3098864"/>
                </a:lnTo>
                <a:lnTo>
                  <a:pt x="3757287" y="3076569"/>
                </a:lnTo>
                <a:close/>
                <a:moveTo>
                  <a:pt x="4542223" y="3041649"/>
                </a:moveTo>
                <a:lnTo>
                  <a:pt x="4547601" y="3052405"/>
                </a:lnTo>
                <a:lnTo>
                  <a:pt x="4559308" y="3041649"/>
                </a:lnTo>
                <a:lnTo>
                  <a:pt x="4565636" y="3053354"/>
                </a:lnTo>
                <a:lnTo>
                  <a:pt x="4561206" y="3072019"/>
                </a:lnTo>
                <a:lnTo>
                  <a:pt x="4546969" y="3075499"/>
                </a:lnTo>
                <a:lnTo>
                  <a:pt x="4544121" y="3122952"/>
                </a:lnTo>
                <a:lnTo>
                  <a:pt x="4552347" y="3136238"/>
                </a:lnTo>
                <a:lnTo>
                  <a:pt x="4535579" y="3141933"/>
                </a:lnTo>
                <a:cubicBezTo>
                  <a:pt x="4535684" y="3147733"/>
                  <a:pt x="4535790" y="3153532"/>
                  <a:pt x="4535895" y="3159332"/>
                </a:cubicBezTo>
                <a:lnTo>
                  <a:pt x="4524188" y="3161547"/>
                </a:lnTo>
                <a:lnTo>
                  <a:pt x="4501408" y="3195397"/>
                </a:lnTo>
                <a:cubicBezTo>
                  <a:pt x="4501724" y="3200669"/>
                  <a:pt x="4502041" y="3205941"/>
                  <a:pt x="4502357" y="3211213"/>
                </a:cubicBezTo>
                <a:lnTo>
                  <a:pt x="4475148" y="3217857"/>
                </a:lnTo>
                <a:lnTo>
                  <a:pt x="4492866" y="3193815"/>
                </a:lnTo>
                <a:lnTo>
                  <a:pt x="4499194" y="3183059"/>
                </a:lnTo>
                <a:lnTo>
                  <a:pt x="4482425" y="3191600"/>
                </a:lnTo>
                <a:lnTo>
                  <a:pt x="4484007" y="3168189"/>
                </a:lnTo>
                <a:lnTo>
                  <a:pt x="4478628" y="3153954"/>
                </a:lnTo>
                <a:lnTo>
                  <a:pt x="4488436" y="3140035"/>
                </a:lnTo>
                <a:lnTo>
                  <a:pt x="4478312" y="3112829"/>
                </a:lnTo>
                <a:lnTo>
                  <a:pt x="4506787" y="3073917"/>
                </a:lnTo>
                <a:lnTo>
                  <a:pt x="4508369" y="3056834"/>
                </a:lnTo>
                <a:lnTo>
                  <a:pt x="4535895" y="3053354"/>
                </a:lnTo>
                <a:lnTo>
                  <a:pt x="4542223" y="3041649"/>
                </a:lnTo>
                <a:close/>
                <a:moveTo>
                  <a:pt x="4587225" y="3024187"/>
                </a:moveTo>
                <a:lnTo>
                  <a:pt x="4589448" y="3037672"/>
                </a:lnTo>
                <a:lnTo>
                  <a:pt x="4577700" y="3036067"/>
                </a:lnTo>
                <a:lnTo>
                  <a:pt x="4569128" y="3052762"/>
                </a:lnTo>
                <a:lnTo>
                  <a:pt x="4567223" y="3037993"/>
                </a:lnTo>
                <a:lnTo>
                  <a:pt x="4587225" y="3024187"/>
                </a:lnTo>
                <a:close/>
                <a:moveTo>
                  <a:pt x="3863657" y="3022599"/>
                </a:moveTo>
                <a:lnTo>
                  <a:pt x="3863960" y="3040724"/>
                </a:lnTo>
                <a:lnTo>
                  <a:pt x="3855796" y="3055936"/>
                </a:lnTo>
                <a:lnTo>
                  <a:pt x="3844910" y="3033280"/>
                </a:lnTo>
                <a:lnTo>
                  <a:pt x="3848538" y="3023894"/>
                </a:lnTo>
                <a:lnTo>
                  <a:pt x="3863657" y="3022599"/>
                </a:lnTo>
                <a:close/>
                <a:moveTo>
                  <a:pt x="2146924" y="2957508"/>
                </a:moveTo>
                <a:lnTo>
                  <a:pt x="2154543" y="2958464"/>
                </a:lnTo>
                <a:lnTo>
                  <a:pt x="2160258" y="2982974"/>
                </a:lnTo>
                <a:lnTo>
                  <a:pt x="2145337" y="2995704"/>
                </a:lnTo>
                <a:lnTo>
                  <a:pt x="2147559" y="3003027"/>
                </a:lnTo>
                <a:lnTo>
                  <a:pt x="2162163" y="2988066"/>
                </a:lnTo>
                <a:lnTo>
                  <a:pt x="2165338" y="2993156"/>
                </a:lnTo>
                <a:lnTo>
                  <a:pt x="2157084" y="3008121"/>
                </a:lnTo>
                <a:lnTo>
                  <a:pt x="2145654" y="3009395"/>
                </a:lnTo>
                <a:lnTo>
                  <a:pt x="2136128" y="3019898"/>
                </a:lnTo>
                <a:lnTo>
                  <a:pt x="2124381" y="3027538"/>
                </a:lnTo>
                <a:lnTo>
                  <a:pt x="2135175" y="3029766"/>
                </a:lnTo>
                <a:lnTo>
                  <a:pt x="2137081" y="3038997"/>
                </a:lnTo>
                <a:lnTo>
                  <a:pt x="2134223" y="3045363"/>
                </a:lnTo>
                <a:lnTo>
                  <a:pt x="2122793" y="3053639"/>
                </a:lnTo>
                <a:lnTo>
                  <a:pt x="2114223" y="3053002"/>
                </a:lnTo>
                <a:lnTo>
                  <a:pt x="2104695" y="3052047"/>
                </a:lnTo>
                <a:lnTo>
                  <a:pt x="2103424" y="3059368"/>
                </a:lnTo>
                <a:lnTo>
                  <a:pt x="2098663" y="3075283"/>
                </a:lnTo>
                <a:lnTo>
                  <a:pt x="2081527" y="3082923"/>
                </a:lnTo>
                <a:lnTo>
                  <a:pt x="2070097" y="3075283"/>
                </a:lnTo>
                <a:lnTo>
                  <a:pt x="2080575" y="3067962"/>
                </a:lnTo>
                <a:lnTo>
                  <a:pt x="2088820" y="3053002"/>
                </a:lnTo>
                <a:lnTo>
                  <a:pt x="2080257" y="3049183"/>
                </a:lnTo>
                <a:lnTo>
                  <a:pt x="2077082" y="3042817"/>
                </a:lnTo>
                <a:lnTo>
                  <a:pt x="2085655" y="3036451"/>
                </a:lnTo>
                <a:lnTo>
                  <a:pt x="2073907" y="3036451"/>
                </a:lnTo>
                <a:lnTo>
                  <a:pt x="2070415" y="3017351"/>
                </a:lnTo>
                <a:lnTo>
                  <a:pt x="2083115" y="3000161"/>
                </a:lnTo>
                <a:lnTo>
                  <a:pt x="2089455" y="3007485"/>
                </a:lnTo>
                <a:lnTo>
                  <a:pt x="2090407" y="3002390"/>
                </a:lnTo>
                <a:lnTo>
                  <a:pt x="2103107" y="3004301"/>
                </a:lnTo>
                <a:lnTo>
                  <a:pt x="2106283" y="3011942"/>
                </a:lnTo>
                <a:lnTo>
                  <a:pt x="2106283" y="3001117"/>
                </a:lnTo>
                <a:lnTo>
                  <a:pt x="2108187" y="2992838"/>
                </a:lnTo>
                <a:lnTo>
                  <a:pt x="2135810" y="2971514"/>
                </a:lnTo>
                <a:lnTo>
                  <a:pt x="2145019" y="2966103"/>
                </a:lnTo>
                <a:lnTo>
                  <a:pt x="2146924" y="2957508"/>
                </a:lnTo>
                <a:close/>
                <a:moveTo>
                  <a:pt x="2443869" y="2919412"/>
                </a:moveTo>
                <a:lnTo>
                  <a:pt x="2451484" y="2926719"/>
                </a:lnTo>
                <a:lnTo>
                  <a:pt x="2449262" y="2938156"/>
                </a:lnTo>
                <a:lnTo>
                  <a:pt x="2453387" y="2945780"/>
                </a:lnTo>
                <a:lnTo>
                  <a:pt x="2464175" y="2947686"/>
                </a:lnTo>
                <a:lnTo>
                  <a:pt x="2454974" y="2970879"/>
                </a:lnTo>
                <a:lnTo>
                  <a:pt x="2433716" y="2983906"/>
                </a:lnTo>
                <a:lnTo>
                  <a:pt x="2401361" y="3012501"/>
                </a:lnTo>
                <a:lnTo>
                  <a:pt x="2392160" y="3027434"/>
                </a:lnTo>
                <a:lnTo>
                  <a:pt x="2378203" y="3033788"/>
                </a:lnTo>
                <a:lnTo>
                  <a:pt x="2377251" y="3041412"/>
                </a:lnTo>
                <a:lnTo>
                  <a:pt x="2360438" y="3058251"/>
                </a:lnTo>
                <a:lnTo>
                  <a:pt x="2353142" y="3057298"/>
                </a:lnTo>
                <a:lnTo>
                  <a:pt x="2337279" y="3061746"/>
                </a:lnTo>
                <a:lnTo>
                  <a:pt x="2352191" y="3064605"/>
                </a:lnTo>
                <a:lnTo>
                  <a:pt x="2355363" y="3070006"/>
                </a:lnTo>
                <a:lnTo>
                  <a:pt x="2383913" y="3061110"/>
                </a:lnTo>
                <a:lnTo>
                  <a:pt x="2389306" y="3063334"/>
                </a:lnTo>
                <a:lnTo>
                  <a:pt x="2372493" y="3085574"/>
                </a:lnTo>
                <a:lnTo>
                  <a:pt x="2366783" y="3078584"/>
                </a:lnTo>
                <a:lnTo>
                  <a:pt x="2339816" y="3089069"/>
                </a:lnTo>
                <a:lnTo>
                  <a:pt x="2326176" y="3104954"/>
                </a:lnTo>
                <a:lnTo>
                  <a:pt x="2327445" y="3109084"/>
                </a:lnTo>
                <a:lnTo>
                  <a:pt x="2339816" y="3099553"/>
                </a:lnTo>
                <a:lnTo>
                  <a:pt x="2355680" y="3093199"/>
                </a:lnTo>
                <a:lnTo>
                  <a:pt x="2361072" y="3092881"/>
                </a:lnTo>
                <a:lnTo>
                  <a:pt x="2355680" y="3114168"/>
                </a:lnTo>
                <a:lnTo>
                  <a:pt x="2345529" y="3119569"/>
                </a:lnTo>
                <a:lnTo>
                  <a:pt x="2334741" y="3122110"/>
                </a:lnTo>
                <a:lnTo>
                  <a:pt x="2328396" y="3120840"/>
                </a:lnTo>
                <a:lnTo>
                  <a:pt x="2325225" y="3124016"/>
                </a:lnTo>
                <a:lnTo>
                  <a:pt x="2342037" y="3134501"/>
                </a:lnTo>
                <a:lnTo>
                  <a:pt x="2349654" y="3133230"/>
                </a:lnTo>
                <a:lnTo>
                  <a:pt x="2366466" y="3119569"/>
                </a:lnTo>
                <a:lnTo>
                  <a:pt x="2361072" y="3113214"/>
                </a:lnTo>
                <a:lnTo>
                  <a:pt x="2383278" y="3108766"/>
                </a:lnTo>
                <a:lnTo>
                  <a:pt x="2387402" y="3104636"/>
                </a:lnTo>
                <a:lnTo>
                  <a:pt x="2402312" y="3103365"/>
                </a:lnTo>
                <a:lnTo>
                  <a:pt x="2412780" y="3100188"/>
                </a:lnTo>
                <a:lnTo>
                  <a:pt x="2421027" y="3093516"/>
                </a:lnTo>
                <a:lnTo>
                  <a:pt x="2435936" y="3087162"/>
                </a:lnTo>
                <a:lnTo>
                  <a:pt x="2452752" y="3093199"/>
                </a:lnTo>
                <a:lnTo>
                  <a:pt x="2465444" y="3097647"/>
                </a:lnTo>
                <a:lnTo>
                  <a:pt x="2476231" y="3091928"/>
                </a:lnTo>
                <a:lnTo>
                  <a:pt x="2495269" y="3086527"/>
                </a:lnTo>
                <a:lnTo>
                  <a:pt x="2507960" y="3092881"/>
                </a:lnTo>
                <a:lnTo>
                  <a:pt x="2531115" y="3090340"/>
                </a:lnTo>
                <a:lnTo>
                  <a:pt x="2555222" y="3091292"/>
                </a:lnTo>
                <a:lnTo>
                  <a:pt x="2567911" y="3095423"/>
                </a:lnTo>
                <a:lnTo>
                  <a:pt x="2574890" y="3114485"/>
                </a:lnTo>
                <a:lnTo>
                  <a:pt x="2572986" y="3148162"/>
                </a:lnTo>
                <a:lnTo>
                  <a:pt x="2553002" y="3174849"/>
                </a:lnTo>
                <a:lnTo>
                  <a:pt x="2548879" y="3204079"/>
                </a:lnTo>
                <a:lnTo>
                  <a:pt x="2534605" y="3233943"/>
                </a:lnTo>
                <a:lnTo>
                  <a:pt x="2531750" y="3255229"/>
                </a:lnTo>
                <a:lnTo>
                  <a:pt x="2515890" y="3265714"/>
                </a:lnTo>
                <a:lnTo>
                  <a:pt x="2514622" y="3279377"/>
                </a:lnTo>
                <a:lnTo>
                  <a:pt x="2500345" y="3288907"/>
                </a:lnTo>
                <a:lnTo>
                  <a:pt x="2495902" y="3300664"/>
                </a:lnTo>
                <a:lnTo>
                  <a:pt x="2487971" y="3314644"/>
                </a:lnTo>
                <a:lnTo>
                  <a:pt x="2465444" y="3307019"/>
                </a:lnTo>
                <a:lnTo>
                  <a:pt x="2452752" y="3319092"/>
                </a:lnTo>
                <a:lnTo>
                  <a:pt x="2454974" y="3324177"/>
                </a:lnTo>
                <a:lnTo>
                  <a:pt x="2464492" y="3317821"/>
                </a:lnTo>
                <a:lnTo>
                  <a:pt x="2477183" y="3316551"/>
                </a:lnTo>
                <a:lnTo>
                  <a:pt x="2485750" y="3321952"/>
                </a:lnTo>
                <a:lnTo>
                  <a:pt x="2483528" y="3328307"/>
                </a:lnTo>
                <a:lnTo>
                  <a:pt x="2495269" y="3332120"/>
                </a:lnTo>
                <a:lnTo>
                  <a:pt x="2498441" y="3339744"/>
                </a:lnTo>
                <a:lnTo>
                  <a:pt x="2497489" y="3345147"/>
                </a:lnTo>
                <a:lnTo>
                  <a:pt x="2493047" y="3351498"/>
                </a:lnTo>
                <a:lnTo>
                  <a:pt x="2479721" y="3351498"/>
                </a:lnTo>
                <a:lnTo>
                  <a:pt x="2467982" y="3350546"/>
                </a:lnTo>
                <a:lnTo>
                  <a:pt x="2464810" y="3359761"/>
                </a:lnTo>
                <a:lnTo>
                  <a:pt x="2457512" y="3369291"/>
                </a:lnTo>
                <a:lnTo>
                  <a:pt x="2442600" y="3376280"/>
                </a:lnTo>
                <a:lnTo>
                  <a:pt x="2432446" y="3374057"/>
                </a:lnTo>
                <a:lnTo>
                  <a:pt x="2406754" y="3374374"/>
                </a:lnTo>
                <a:lnTo>
                  <a:pt x="2382644" y="3376599"/>
                </a:lnTo>
                <a:lnTo>
                  <a:pt x="2382644" y="3381683"/>
                </a:lnTo>
                <a:lnTo>
                  <a:pt x="2397236" y="3379776"/>
                </a:lnTo>
                <a:lnTo>
                  <a:pt x="2413097" y="3381365"/>
                </a:lnTo>
                <a:lnTo>
                  <a:pt x="2424832" y="3385813"/>
                </a:lnTo>
                <a:lnTo>
                  <a:pt x="2440696" y="3390580"/>
                </a:lnTo>
                <a:lnTo>
                  <a:pt x="2463222" y="3392803"/>
                </a:lnTo>
                <a:lnTo>
                  <a:pt x="2471472" y="3390580"/>
                </a:lnTo>
                <a:lnTo>
                  <a:pt x="2486067" y="3376917"/>
                </a:lnTo>
                <a:lnTo>
                  <a:pt x="2497806" y="3377552"/>
                </a:lnTo>
                <a:lnTo>
                  <a:pt x="2509546" y="3383906"/>
                </a:lnTo>
                <a:lnTo>
                  <a:pt x="2520014" y="3395344"/>
                </a:lnTo>
                <a:lnTo>
                  <a:pt x="2534922" y="3400429"/>
                </a:lnTo>
                <a:lnTo>
                  <a:pt x="2553002" y="3407735"/>
                </a:lnTo>
                <a:lnTo>
                  <a:pt x="2576476" y="3441409"/>
                </a:lnTo>
                <a:lnTo>
                  <a:pt x="2578062" y="3442680"/>
                </a:lnTo>
                <a:lnTo>
                  <a:pt x="2580284" y="3443951"/>
                </a:lnTo>
                <a:lnTo>
                  <a:pt x="2586313" y="3447764"/>
                </a:lnTo>
                <a:lnTo>
                  <a:pt x="2594558" y="3451576"/>
                </a:lnTo>
                <a:lnTo>
                  <a:pt x="2606619" y="3476675"/>
                </a:lnTo>
                <a:lnTo>
                  <a:pt x="2596145" y="3482394"/>
                </a:lnTo>
                <a:lnTo>
                  <a:pt x="2591705" y="3490973"/>
                </a:lnTo>
                <a:lnTo>
                  <a:pt x="2602489" y="3495738"/>
                </a:lnTo>
                <a:lnTo>
                  <a:pt x="2609154" y="3511624"/>
                </a:lnTo>
                <a:lnTo>
                  <a:pt x="2613278" y="3548479"/>
                </a:lnTo>
                <a:lnTo>
                  <a:pt x="2623110" y="3570401"/>
                </a:lnTo>
                <a:lnTo>
                  <a:pt x="2619940" y="3576755"/>
                </a:lnTo>
                <a:lnTo>
                  <a:pt x="2632630" y="3582156"/>
                </a:lnTo>
                <a:lnTo>
                  <a:pt x="2638023" y="3589146"/>
                </a:lnTo>
                <a:lnTo>
                  <a:pt x="2646904" y="3599948"/>
                </a:lnTo>
                <a:lnTo>
                  <a:pt x="2640562" y="3611386"/>
                </a:lnTo>
                <a:lnTo>
                  <a:pt x="2634216" y="3627589"/>
                </a:lnTo>
                <a:lnTo>
                  <a:pt x="2640562" y="3621235"/>
                </a:lnTo>
                <a:lnTo>
                  <a:pt x="2651030" y="3619647"/>
                </a:lnTo>
                <a:lnTo>
                  <a:pt x="2654203" y="3614245"/>
                </a:lnTo>
                <a:lnTo>
                  <a:pt x="2663720" y="3614245"/>
                </a:lnTo>
                <a:lnTo>
                  <a:pt x="2672285" y="3622824"/>
                </a:lnTo>
                <a:lnTo>
                  <a:pt x="2688147" y="3634261"/>
                </a:lnTo>
                <a:lnTo>
                  <a:pt x="2712574" y="3656184"/>
                </a:lnTo>
                <a:lnTo>
                  <a:pt x="2723677" y="3680330"/>
                </a:lnTo>
                <a:lnTo>
                  <a:pt x="2742711" y="3693038"/>
                </a:lnTo>
                <a:lnTo>
                  <a:pt x="2734145" y="3704476"/>
                </a:lnTo>
                <a:lnTo>
                  <a:pt x="2749373" y="3743237"/>
                </a:lnTo>
                <a:lnTo>
                  <a:pt x="2773165" y="3766113"/>
                </a:lnTo>
                <a:lnTo>
                  <a:pt x="2779510" y="3783269"/>
                </a:lnTo>
                <a:lnTo>
                  <a:pt x="2768724" y="3771514"/>
                </a:lnTo>
                <a:lnTo>
                  <a:pt x="2748738" y="3775009"/>
                </a:lnTo>
                <a:lnTo>
                  <a:pt x="2743345" y="3770878"/>
                </a:lnTo>
                <a:lnTo>
                  <a:pt x="2729704" y="3770878"/>
                </a:lnTo>
                <a:lnTo>
                  <a:pt x="2713842" y="3761665"/>
                </a:lnTo>
                <a:lnTo>
                  <a:pt x="2696712" y="3762618"/>
                </a:lnTo>
                <a:lnTo>
                  <a:pt x="2683071" y="3761982"/>
                </a:lnTo>
                <a:lnTo>
                  <a:pt x="2680216" y="3768337"/>
                </a:lnTo>
                <a:lnTo>
                  <a:pt x="2693540" y="3767066"/>
                </a:lnTo>
                <a:lnTo>
                  <a:pt x="2706229" y="3767066"/>
                </a:lnTo>
                <a:lnTo>
                  <a:pt x="2714794" y="3774373"/>
                </a:lnTo>
                <a:lnTo>
                  <a:pt x="2727484" y="3775009"/>
                </a:lnTo>
                <a:lnTo>
                  <a:pt x="2740173" y="3774055"/>
                </a:lnTo>
                <a:lnTo>
                  <a:pt x="2747786" y="3784540"/>
                </a:lnTo>
                <a:lnTo>
                  <a:pt x="2762379" y="3791847"/>
                </a:lnTo>
                <a:lnTo>
                  <a:pt x="2777606" y="3807415"/>
                </a:lnTo>
                <a:lnTo>
                  <a:pt x="2786171" y="3822030"/>
                </a:lnTo>
                <a:lnTo>
                  <a:pt x="2788709" y="3849353"/>
                </a:lnTo>
                <a:lnTo>
                  <a:pt x="2781096" y="3861109"/>
                </a:lnTo>
                <a:lnTo>
                  <a:pt x="2767772" y="3873817"/>
                </a:lnTo>
                <a:lnTo>
                  <a:pt x="2759207" y="3892880"/>
                </a:lnTo>
                <a:lnTo>
                  <a:pt x="2767772" y="3903683"/>
                </a:lnTo>
                <a:lnTo>
                  <a:pt x="2785854" y="3910672"/>
                </a:lnTo>
                <a:lnTo>
                  <a:pt x="2791247" y="3908448"/>
                </a:lnTo>
                <a:lnTo>
                  <a:pt x="2795371" y="3893516"/>
                </a:lnTo>
                <a:lnTo>
                  <a:pt x="2799178" y="3882078"/>
                </a:lnTo>
                <a:lnTo>
                  <a:pt x="2814088" y="3878901"/>
                </a:lnTo>
                <a:lnTo>
                  <a:pt x="2827728" y="3876677"/>
                </a:lnTo>
                <a:lnTo>
                  <a:pt x="2848983" y="3880489"/>
                </a:lnTo>
                <a:lnTo>
                  <a:pt x="2894664" y="3888750"/>
                </a:lnTo>
                <a:lnTo>
                  <a:pt x="2906402" y="3907495"/>
                </a:lnTo>
                <a:lnTo>
                  <a:pt x="2928925" y="3949433"/>
                </a:lnTo>
                <a:lnTo>
                  <a:pt x="2925118" y="3972626"/>
                </a:lnTo>
                <a:lnTo>
                  <a:pt x="2918774" y="3998043"/>
                </a:lnTo>
                <a:lnTo>
                  <a:pt x="2903229" y="4024731"/>
                </a:lnTo>
                <a:lnTo>
                  <a:pt x="2890540" y="4022507"/>
                </a:lnTo>
                <a:lnTo>
                  <a:pt x="2879120" y="4028862"/>
                </a:lnTo>
                <a:lnTo>
                  <a:pt x="2879120" y="4042523"/>
                </a:lnTo>
                <a:lnTo>
                  <a:pt x="2885465" y="4047924"/>
                </a:lnTo>
                <a:lnTo>
                  <a:pt x="2882292" y="4058727"/>
                </a:lnTo>
                <a:lnTo>
                  <a:pt x="2870555" y="4061904"/>
                </a:lnTo>
                <a:lnTo>
                  <a:pt x="2859452" y="4060633"/>
                </a:lnTo>
                <a:lnTo>
                  <a:pt x="2853107" y="4056820"/>
                </a:lnTo>
                <a:lnTo>
                  <a:pt x="2847714" y="4065399"/>
                </a:lnTo>
                <a:lnTo>
                  <a:pt x="2835025" y="4064128"/>
                </a:lnTo>
                <a:lnTo>
                  <a:pt x="2828680" y="4067305"/>
                </a:lnTo>
                <a:lnTo>
                  <a:pt x="2844542" y="4076519"/>
                </a:lnTo>
                <a:lnTo>
                  <a:pt x="2843590" y="4085097"/>
                </a:lnTo>
                <a:lnTo>
                  <a:pt x="2835342" y="4093675"/>
                </a:lnTo>
                <a:lnTo>
                  <a:pt x="2831218" y="4108608"/>
                </a:lnTo>
                <a:lnTo>
                  <a:pt x="2822653" y="4115915"/>
                </a:lnTo>
                <a:lnTo>
                  <a:pt x="2806791" y="4109879"/>
                </a:lnTo>
                <a:lnTo>
                  <a:pt x="2820432" y="4120045"/>
                </a:lnTo>
                <a:lnTo>
                  <a:pt x="2808060" y="4131801"/>
                </a:lnTo>
                <a:lnTo>
                  <a:pt x="2813453" y="4137202"/>
                </a:lnTo>
                <a:lnTo>
                  <a:pt x="2823922" y="4125447"/>
                </a:lnTo>
                <a:lnTo>
                  <a:pt x="2834708" y="4134660"/>
                </a:lnTo>
                <a:lnTo>
                  <a:pt x="2855962" y="4137837"/>
                </a:lnTo>
                <a:lnTo>
                  <a:pt x="2867065" y="4132436"/>
                </a:lnTo>
                <a:lnTo>
                  <a:pt x="2888320" y="4125764"/>
                </a:lnTo>
                <a:lnTo>
                  <a:pt x="2897837" y="4127035"/>
                </a:lnTo>
                <a:lnTo>
                  <a:pt x="2891492" y="4136567"/>
                </a:lnTo>
                <a:lnTo>
                  <a:pt x="2894981" y="4158489"/>
                </a:lnTo>
                <a:lnTo>
                  <a:pt x="2887685" y="4167067"/>
                </a:lnTo>
                <a:lnTo>
                  <a:pt x="2855010" y="4175645"/>
                </a:lnTo>
                <a:lnTo>
                  <a:pt x="2849935" y="4195979"/>
                </a:lnTo>
                <a:lnTo>
                  <a:pt x="2820432" y="4201380"/>
                </a:lnTo>
                <a:lnTo>
                  <a:pt x="2766820" y="4220761"/>
                </a:lnTo>
                <a:lnTo>
                  <a:pt x="2754766" y="4212500"/>
                </a:lnTo>
                <a:lnTo>
                  <a:pt x="2705278" y="4211865"/>
                </a:lnTo>
                <a:lnTo>
                  <a:pt x="2695760" y="4227750"/>
                </a:lnTo>
                <a:lnTo>
                  <a:pt x="2677678" y="4220761"/>
                </a:lnTo>
                <a:lnTo>
                  <a:pt x="2673554" y="4209958"/>
                </a:lnTo>
                <a:lnTo>
                  <a:pt x="2662768" y="4209005"/>
                </a:lnTo>
                <a:lnTo>
                  <a:pt x="2658644" y="4206146"/>
                </a:lnTo>
                <a:lnTo>
                  <a:pt x="2651030" y="4215677"/>
                </a:lnTo>
                <a:lnTo>
                  <a:pt x="2642782" y="4211547"/>
                </a:lnTo>
                <a:lnTo>
                  <a:pt x="2628823" y="4193755"/>
                </a:lnTo>
                <a:lnTo>
                  <a:pt x="2613913" y="4193755"/>
                </a:lnTo>
                <a:lnTo>
                  <a:pt x="2622478" y="4201380"/>
                </a:lnTo>
                <a:lnTo>
                  <a:pt x="2626602" y="4207417"/>
                </a:lnTo>
                <a:lnTo>
                  <a:pt x="2624064" y="4213771"/>
                </a:lnTo>
                <a:lnTo>
                  <a:pt x="2607885" y="4224573"/>
                </a:lnTo>
                <a:lnTo>
                  <a:pt x="2603758" y="4229974"/>
                </a:lnTo>
                <a:lnTo>
                  <a:pt x="2587900" y="4227750"/>
                </a:lnTo>
                <a:lnTo>
                  <a:pt x="2572034" y="4221396"/>
                </a:lnTo>
                <a:lnTo>
                  <a:pt x="2566642" y="4229974"/>
                </a:lnTo>
                <a:lnTo>
                  <a:pt x="2579648" y="4238553"/>
                </a:lnTo>
                <a:lnTo>
                  <a:pt x="2567911" y="4253167"/>
                </a:lnTo>
                <a:lnTo>
                  <a:pt x="2563787" y="4249037"/>
                </a:lnTo>
                <a:lnTo>
                  <a:pt x="2544756" y="4246178"/>
                </a:lnTo>
                <a:lnTo>
                  <a:pt x="2524455" y="4253803"/>
                </a:lnTo>
                <a:lnTo>
                  <a:pt x="2509863" y="4230610"/>
                </a:lnTo>
                <a:lnTo>
                  <a:pt x="2469568" y="4227750"/>
                </a:lnTo>
                <a:lnTo>
                  <a:pt x="2445455" y="4245860"/>
                </a:lnTo>
                <a:lnTo>
                  <a:pt x="2433716" y="4243954"/>
                </a:lnTo>
                <a:lnTo>
                  <a:pt x="2429591" y="4234422"/>
                </a:lnTo>
                <a:lnTo>
                  <a:pt x="2418807" y="4258886"/>
                </a:lnTo>
                <a:cubicBezTo>
                  <a:pt x="2419335" y="4270430"/>
                  <a:pt x="2419864" y="4281973"/>
                  <a:pt x="2420392" y="4293517"/>
                </a:cubicBezTo>
                <a:lnTo>
                  <a:pt x="2405802" y="4296694"/>
                </a:lnTo>
                <a:lnTo>
                  <a:pt x="2389940" y="4289704"/>
                </a:lnTo>
                <a:lnTo>
                  <a:pt x="2365514" y="4286845"/>
                </a:lnTo>
                <a:lnTo>
                  <a:pt x="2336962" y="4277314"/>
                </a:lnTo>
                <a:lnTo>
                  <a:pt x="2312535" y="4279855"/>
                </a:lnTo>
                <a:lnTo>
                  <a:pt x="2304922" y="4295741"/>
                </a:lnTo>
                <a:lnTo>
                  <a:pt x="2275736" y="4313851"/>
                </a:lnTo>
                <a:lnTo>
                  <a:pt x="2281129" y="4328783"/>
                </a:lnTo>
                <a:lnTo>
                  <a:pt x="2278274" y="4337044"/>
                </a:lnTo>
                <a:lnTo>
                  <a:pt x="2265584" y="4331960"/>
                </a:lnTo>
                <a:lnTo>
                  <a:pt x="2244329" y="4319570"/>
                </a:lnTo>
                <a:lnTo>
                  <a:pt x="2229418" y="4324653"/>
                </a:lnTo>
                <a:lnTo>
                  <a:pt x="2228467" y="4336408"/>
                </a:lnTo>
                <a:lnTo>
                  <a:pt x="2214508" y="4325288"/>
                </a:lnTo>
                <a:lnTo>
                  <a:pt x="2218949" y="4311309"/>
                </a:lnTo>
                <a:lnTo>
                  <a:pt x="2231322" y="4311944"/>
                </a:lnTo>
                <a:lnTo>
                  <a:pt x="2235446" y="4304955"/>
                </a:lnTo>
                <a:lnTo>
                  <a:pt x="2269074" y="4285574"/>
                </a:lnTo>
                <a:lnTo>
                  <a:pt x="2294136" y="4242047"/>
                </a:lnTo>
                <a:lnTo>
                  <a:pt x="2323956" y="4231245"/>
                </a:lnTo>
                <a:lnTo>
                  <a:pt x="2332521" y="4179458"/>
                </a:lnTo>
                <a:lnTo>
                  <a:pt x="2343308" y="4178187"/>
                </a:lnTo>
                <a:lnTo>
                  <a:pt x="2355997" y="4185812"/>
                </a:lnTo>
                <a:lnTo>
                  <a:pt x="2372810" y="4171833"/>
                </a:lnTo>
                <a:lnTo>
                  <a:pt x="2356948" y="4176281"/>
                </a:lnTo>
                <a:lnTo>
                  <a:pt x="2353777" y="4169609"/>
                </a:lnTo>
                <a:lnTo>
                  <a:pt x="2357900" y="4155947"/>
                </a:lnTo>
                <a:lnTo>
                  <a:pt x="2400092" y="4149275"/>
                </a:lnTo>
                <a:lnTo>
                  <a:pt x="2448945" y="4157218"/>
                </a:lnTo>
                <a:lnTo>
                  <a:pt x="2469886" y="4154994"/>
                </a:lnTo>
                <a:lnTo>
                  <a:pt x="2476231" y="4126717"/>
                </a:lnTo>
                <a:lnTo>
                  <a:pt x="2507642" y="4107019"/>
                </a:lnTo>
                <a:lnTo>
                  <a:pt x="2512718" y="4088274"/>
                </a:lnTo>
                <a:lnTo>
                  <a:pt x="2538728" y="4062539"/>
                </a:lnTo>
                <a:lnTo>
                  <a:pt x="2540949" y="4053326"/>
                </a:lnTo>
                <a:lnTo>
                  <a:pt x="2532384" y="4063810"/>
                </a:lnTo>
                <a:lnTo>
                  <a:pt x="2512718" y="4079696"/>
                </a:lnTo>
                <a:lnTo>
                  <a:pt x="2499710" y="4086368"/>
                </a:lnTo>
                <a:lnTo>
                  <a:pt x="2486385" y="4100983"/>
                </a:lnTo>
                <a:lnTo>
                  <a:pt x="2470521" y="4103207"/>
                </a:lnTo>
                <a:lnTo>
                  <a:pt x="2452752" y="4121634"/>
                </a:lnTo>
                <a:lnTo>
                  <a:pt x="2428322" y="4127035"/>
                </a:lnTo>
                <a:lnTo>
                  <a:pt x="2408340" y="4105113"/>
                </a:lnTo>
                <a:lnTo>
                  <a:pt x="2390892" y="4087321"/>
                </a:lnTo>
                <a:lnTo>
                  <a:pt x="2375348" y="4100983"/>
                </a:lnTo>
                <a:lnTo>
                  <a:pt x="2350922" y="4100347"/>
                </a:lnTo>
                <a:lnTo>
                  <a:pt x="2336327" y="4093993"/>
                </a:lnTo>
                <a:lnTo>
                  <a:pt x="2366466" y="4075883"/>
                </a:lnTo>
                <a:lnTo>
                  <a:pt x="2336962" y="4074930"/>
                </a:lnTo>
                <a:lnTo>
                  <a:pt x="2336962" y="4064763"/>
                </a:lnTo>
                <a:lnTo>
                  <a:pt x="2321418" y="4078425"/>
                </a:lnTo>
                <a:lnTo>
                  <a:pt x="2300163" y="4085732"/>
                </a:lnTo>
                <a:lnTo>
                  <a:pt x="2293818" y="4096535"/>
                </a:lnTo>
                <a:lnTo>
                  <a:pt x="2278274" y="4096852"/>
                </a:lnTo>
                <a:lnTo>
                  <a:pt x="2272564" y="4081920"/>
                </a:lnTo>
                <a:lnTo>
                  <a:pt x="2258922" y="4075566"/>
                </a:lnTo>
                <a:lnTo>
                  <a:pt x="2258922" y="4067305"/>
                </a:lnTo>
                <a:lnTo>
                  <a:pt x="2269390" y="4056820"/>
                </a:lnTo>
                <a:lnTo>
                  <a:pt x="2250356" y="4053643"/>
                </a:lnTo>
                <a:lnTo>
                  <a:pt x="2249087" y="4050466"/>
                </a:lnTo>
                <a:lnTo>
                  <a:pt x="2259874" y="4051419"/>
                </a:lnTo>
                <a:lnTo>
                  <a:pt x="2264633" y="4044112"/>
                </a:lnTo>
                <a:lnTo>
                  <a:pt x="2276370" y="4034580"/>
                </a:lnTo>
                <a:lnTo>
                  <a:pt x="2298577" y="4032992"/>
                </a:lnTo>
                <a:lnTo>
                  <a:pt x="2314122" y="4020283"/>
                </a:lnTo>
                <a:lnTo>
                  <a:pt x="2333473" y="4006622"/>
                </a:lnTo>
                <a:lnTo>
                  <a:pt x="2355363" y="3995819"/>
                </a:lnTo>
                <a:lnTo>
                  <a:pt x="2368052" y="3973579"/>
                </a:lnTo>
                <a:lnTo>
                  <a:pt x="2382644" y="3941808"/>
                </a:lnTo>
                <a:lnTo>
                  <a:pt x="2369638" y="3940855"/>
                </a:lnTo>
                <a:lnTo>
                  <a:pt x="2372493" y="3920839"/>
                </a:lnTo>
                <a:lnTo>
                  <a:pt x="2362976" y="3913532"/>
                </a:lnTo>
                <a:lnTo>
                  <a:pt x="2361072" y="3899552"/>
                </a:lnTo>
                <a:lnTo>
                  <a:pt x="2363611" y="3890021"/>
                </a:lnTo>
                <a:lnTo>
                  <a:pt x="2353460" y="3895740"/>
                </a:lnTo>
                <a:lnTo>
                  <a:pt x="2331251" y="3899870"/>
                </a:lnTo>
                <a:lnTo>
                  <a:pt x="2328079" y="3910672"/>
                </a:lnTo>
                <a:lnTo>
                  <a:pt x="2321735" y="3914802"/>
                </a:lnTo>
                <a:lnTo>
                  <a:pt x="2307777" y="3908766"/>
                </a:lnTo>
                <a:lnTo>
                  <a:pt x="2295404" y="3919568"/>
                </a:lnTo>
                <a:lnTo>
                  <a:pt x="2290329" y="3915120"/>
                </a:lnTo>
                <a:lnTo>
                  <a:pt x="2315390" y="3887479"/>
                </a:lnTo>
                <a:lnTo>
                  <a:pt x="2325859" y="3885573"/>
                </a:lnTo>
                <a:lnTo>
                  <a:pt x="2337279" y="3879854"/>
                </a:lnTo>
                <a:lnTo>
                  <a:pt x="2349970" y="3867145"/>
                </a:lnTo>
                <a:cubicBezTo>
                  <a:pt x="2349653" y="3861638"/>
                  <a:pt x="2349337" y="3856131"/>
                  <a:pt x="2349020" y="3850624"/>
                </a:cubicBezTo>
                <a:lnTo>
                  <a:pt x="2360122" y="3842046"/>
                </a:lnTo>
                <a:lnTo>
                  <a:pt x="2390892" y="3824572"/>
                </a:lnTo>
                <a:lnTo>
                  <a:pt x="2405802" y="3830926"/>
                </a:lnTo>
                <a:lnTo>
                  <a:pt x="2422930" y="3836010"/>
                </a:lnTo>
                <a:lnTo>
                  <a:pt x="2436254" y="3826478"/>
                </a:lnTo>
                <a:lnTo>
                  <a:pt x="2445772" y="3831562"/>
                </a:lnTo>
                <a:lnTo>
                  <a:pt x="2470203" y="3836645"/>
                </a:lnTo>
                <a:lnTo>
                  <a:pt x="2448945" y="3824254"/>
                </a:lnTo>
                <a:lnTo>
                  <a:pt x="2453070" y="3816947"/>
                </a:lnTo>
                <a:lnTo>
                  <a:pt x="2467665" y="3804874"/>
                </a:lnTo>
                <a:lnTo>
                  <a:pt x="2471155" y="3821712"/>
                </a:lnTo>
                <a:lnTo>
                  <a:pt x="2483846" y="3828067"/>
                </a:lnTo>
                <a:lnTo>
                  <a:pt x="2492412" y="3822348"/>
                </a:lnTo>
                <a:lnTo>
                  <a:pt x="2477501" y="3814405"/>
                </a:lnTo>
                <a:lnTo>
                  <a:pt x="2467665" y="3799790"/>
                </a:lnTo>
                <a:lnTo>
                  <a:pt x="2465444" y="3780727"/>
                </a:lnTo>
                <a:lnTo>
                  <a:pt x="2473693" y="3760711"/>
                </a:lnTo>
                <a:lnTo>
                  <a:pt x="2485432" y="3756263"/>
                </a:lnTo>
                <a:lnTo>
                  <a:pt x="2471472" y="3755310"/>
                </a:lnTo>
                <a:lnTo>
                  <a:pt x="2469568" y="3735294"/>
                </a:lnTo>
                <a:lnTo>
                  <a:pt x="2478770" y="3727034"/>
                </a:lnTo>
                <a:lnTo>
                  <a:pt x="2488288" y="3725763"/>
                </a:lnTo>
                <a:lnTo>
                  <a:pt x="2490192" y="3718456"/>
                </a:lnTo>
                <a:lnTo>
                  <a:pt x="2477501" y="3702570"/>
                </a:lnTo>
                <a:lnTo>
                  <a:pt x="2474011" y="3694309"/>
                </a:lnTo>
                <a:lnTo>
                  <a:pt x="2486701" y="3683507"/>
                </a:lnTo>
                <a:lnTo>
                  <a:pt x="2481625" y="3676200"/>
                </a:lnTo>
                <a:lnTo>
                  <a:pt x="2476231" y="3685731"/>
                </a:lnTo>
                <a:lnTo>
                  <a:pt x="2466712" y="3691132"/>
                </a:lnTo>
                <a:lnTo>
                  <a:pt x="2465444" y="3685731"/>
                </a:lnTo>
                <a:lnTo>
                  <a:pt x="2458463" y="3695580"/>
                </a:lnTo>
                <a:lnTo>
                  <a:pt x="2454339" y="3701934"/>
                </a:lnTo>
                <a:lnTo>
                  <a:pt x="2445455" y="3684778"/>
                </a:lnTo>
                <a:lnTo>
                  <a:pt x="2447676" y="3673340"/>
                </a:lnTo>
                <a:lnTo>
                  <a:pt x="2436889" y="3681918"/>
                </a:lnTo>
                <a:lnTo>
                  <a:pt x="2426419" y="3677788"/>
                </a:lnTo>
                <a:lnTo>
                  <a:pt x="2420075" y="3665397"/>
                </a:lnTo>
                <a:lnTo>
                  <a:pt x="2411194" y="3632355"/>
                </a:lnTo>
                <a:lnTo>
                  <a:pt x="2419758" y="3603125"/>
                </a:lnTo>
                <a:lnTo>
                  <a:pt x="2428640" y="3589146"/>
                </a:lnTo>
                <a:lnTo>
                  <a:pt x="2435302" y="3575484"/>
                </a:lnTo>
                <a:lnTo>
                  <a:pt x="2446407" y="3566906"/>
                </a:lnTo>
                <a:lnTo>
                  <a:pt x="2466712" y="3568812"/>
                </a:lnTo>
                <a:lnTo>
                  <a:pt x="2474962" y="3561187"/>
                </a:lnTo>
                <a:lnTo>
                  <a:pt x="2465444" y="3564364"/>
                </a:lnTo>
                <a:lnTo>
                  <a:pt x="2457195" y="3559599"/>
                </a:lnTo>
                <a:lnTo>
                  <a:pt x="2445455" y="3557375"/>
                </a:lnTo>
                <a:lnTo>
                  <a:pt x="2429591" y="3554198"/>
                </a:lnTo>
                <a:lnTo>
                  <a:pt x="2424198" y="3545937"/>
                </a:lnTo>
                <a:lnTo>
                  <a:pt x="2417855" y="3560870"/>
                </a:lnTo>
                <a:lnTo>
                  <a:pt x="2409609" y="3574849"/>
                </a:lnTo>
                <a:lnTo>
                  <a:pt x="2389622" y="3575802"/>
                </a:lnTo>
                <a:lnTo>
                  <a:pt x="2386450" y="3570401"/>
                </a:lnTo>
                <a:lnTo>
                  <a:pt x="2376934" y="3582156"/>
                </a:lnTo>
                <a:lnTo>
                  <a:pt x="2355997" y="3588828"/>
                </a:lnTo>
                <a:lnTo>
                  <a:pt x="2345529" y="3577073"/>
                </a:lnTo>
                <a:lnTo>
                  <a:pt x="2342990" y="3568812"/>
                </a:lnTo>
                <a:lnTo>
                  <a:pt x="2336962" y="3576120"/>
                </a:lnTo>
                <a:lnTo>
                  <a:pt x="2347433" y="3595183"/>
                </a:lnTo>
                <a:lnTo>
                  <a:pt x="2338864" y="3606938"/>
                </a:lnTo>
                <a:lnTo>
                  <a:pt x="2324273" y="3605985"/>
                </a:lnTo>
                <a:lnTo>
                  <a:pt x="2315708" y="3601537"/>
                </a:lnTo>
                <a:lnTo>
                  <a:pt x="2303970" y="3577391"/>
                </a:lnTo>
                <a:lnTo>
                  <a:pt x="2284935" y="3584380"/>
                </a:lnTo>
                <a:lnTo>
                  <a:pt x="2287473" y="3600901"/>
                </a:lnTo>
                <a:lnTo>
                  <a:pt x="2296991" y="3609480"/>
                </a:lnTo>
                <a:lnTo>
                  <a:pt x="2296991" y="3616787"/>
                </a:lnTo>
                <a:lnTo>
                  <a:pt x="2283032" y="3609480"/>
                </a:lnTo>
                <a:lnTo>
                  <a:pt x="2275419" y="3588511"/>
                </a:lnTo>
                <a:lnTo>
                  <a:pt x="2259557" y="3578026"/>
                </a:lnTo>
                <a:lnTo>
                  <a:pt x="2256384" y="3567542"/>
                </a:lnTo>
                <a:lnTo>
                  <a:pt x="2263681" y="3557057"/>
                </a:lnTo>
                <a:lnTo>
                  <a:pt x="2271295" y="3558646"/>
                </a:lnTo>
                <a:lnTo>
                  <a:pt x="2277640" y="3572625"/>
                </a:lnTo>
                <a:lnTo>
                  <a:pt x="2280812" y="3569448"/>
                </a:lnTo>
                <a:lnTo>
                  <a:pt x="2273832" y="3546255"/>
                </a:lnTo>
                <a:lnTo>
                  <a:pt x="2280177" y="3528463"/>
                </a:lnTo>
                <a:lnTo>
                  <a:pt x="2296039" y="3488113"/>
                </a:lnTo>
                <a:lnTo>
                  <a:pt x="2301749" y="3481759"/>
                </a:lnTo>
                <a:lnTo>
                  <a:pt x="2306191" y="3464602"/>
                </a:lnTo>
                <a:lnTo>
                  <a:pt x="2293501" y="3458566"/>
                </a:lnTo>
                <a:lnTo>
                  <a:pt x="2292232" y="3449988"/>
                </a:lnTo>
                <a:lnTo>
                  <a:pt x="2284619" y="3432517"/>
                </a:lnTo>
                <a:lnTo>
                  <a:pt x="2284619" y="3416631"/>
                </a:lnTo>
                <a:lnTo>
                  <a:pt x="2296991" y="3393120"/>
                </a:lnTo>
                <a:lnTo>
                  <a:pt x="2306508" y="3397252"/>
                </a:lnTo>
                <a:lnTo>
                  <a:pt x="2316976" y="3392166"/>
                </a:lnTo>
                <a:lnTo>
                  <a:pt x="2318246" y="3388990"/>
                </a:lnTo>
                <a:lnTo>
                  <a:pt x="2292549" y="3386766"/>
                </a:lnTo>
                <a:lnTo>
                  <a:pt x="2282715" y="3359442"/>
                </a:lnTo>
                <a:cubicBezTo>
                  <a:pt x="2282821" y="3367279"/>
                  <a:pt x="2282926" y="3375117"/>
                  <a:pt x="2283032" y="3382954"/>
                </a:cubicBezTo>
                <a:lnTo>
                  <a:pt x="2281129" y="3393438"/>
                </a:lnTo>
                <a:lnTo>
                  <a:pt x="2270660" y="3396616"/>
                </a:lnTo>
                <a:lnTo>
                  <a:pt x="2264316" y="3394391"/>
                </a:lnTo>
                <a:lnTo>
                  <a:pt x="2260191" y="3402018"/>
                </a:lnTo>
                <a:lnTo>
                  <a:pt x="2251626" y="3393438"/>
                </a:lnTo>
                <a:lnTo>
                  <a:pt x="2251308" y="3382954"/>
                </a:lnTo>
                <a:lnTo>
                  <a:pt x="2267805" y="3349275"/>
                </a:lnTo>
                <a:lnTo>
                  <a:pt x="2269074" y="3339744"/>
                </a:lnTo>
                <a:lnTo>
                  <a:pt x="2242743" y="3376917"/>
                </a:lnTo>
                <a:lnTo>
                  <a:pt x="2238618" y="3373740"/>
                </a:lnTo>
                <a:lnTo>
                  <a:pt x="2233543" y="3388672"/>
                </a:lnTo>
                <a:lnTo>
                  <a:pt x="2241156" y="3398840"/>
                </a:lnTo>
                <a:lnTo>
                  <a:pt x="2248453" y="3408371"/>
                </a:lnTo>
                <a:lnTo>
                  <a:pt x="2245281" y="3424258"/>
                </a:lnTo>
                <a:lnTo>
                  <a:pt x="2237350" y="3436013"/>
                </a:lnTo>
                <a:lnTo>
                  <a:pt x="2231322" y="3466509"/>
                </a:lnTo>
                <a:lnTo>
                  <a:pt x="2228150" y="3483347"/>
                </a:lnTo>
                <a:lnTo>
                  <a:pt x="2222122" y="3503681"/>
                </a:lnTo>
                <a:lnTo>
                  <a:pt x="2211336" y="3508765"/>
                </a:lnTo>
                <a:lnTo>
                  <a:pt x="2199597" y="3508765"/>
                </a:lnTo>
                <a:lnTo>
                  <a:pt x="2195473" y="3494467"/>
                </a:lnTo>
                <a:lnTo>
                  <a:pt x="2201501" y="3478582"/>
                </a:lnTo>
                <a:lnTo>
                  <a:pt x="2211970" y="3457295"/>
                </a:lnTo>
                <a:lnTo>
                  <a:pt x="2222439" y="3431564"/>
                </a:lnTo>
                <a:lnTo>
                  <a:pt x="2222439" y="3424258"/>
                </a:lnTo>
                <a:lnTo>
                  <a:pt x="2211652" y="3427751"/>
                </a:lnTo>
                <a:lnTo>
                  <a:pt x="2209749" y="3420444"/>
                </a:lnTo>
                <a:lnTo>
                  <a:pt x="2216729" y="3410912"/>
                </a:lnTo>
                <a:lnTo>
                  <a:pt x="2220853" y="3390580"/>
                </a:lnTo>
                <a:lnTo>
                  <a:pt x="2211336" y="3392803"/>
                </a:lnTo>
                <a:lnTo>
                  <a:pt x="2218315" y="3376917"/>
                </a:lnTo>
                <a:lnTo>
                  <a:pt x="2226880" y="3364208"/>
                </a:lnTo>
                <a:lnTo>
                  <a:pt x="2232273" y="3352769"/>
                </a:lnTo>
                <a:lnTo>
                  <a:pt x="2220219" y="3339108"/>
                </a:lnTo>
                <a:lnTo>
                  <a:pt x="2220219" y="3327352"/>
                </a:lnTo>
                <a:lnTo>
                  <a:pt x="2236080" y="3324177"/>
                </a:lnTo>
                <a:lnTo>
                  <a:pt x="2235129" y="3314644"/>
                </a:lnTo>
                <a:lnTo>
                  <a:pt x="2240522" y="3316551"/>
                </a:lnTo>
                <a:lnTo>
                  <a:pt x="2238936" y="3303841"/>
                </a:lnTo>
                <a:lnTo>
                  <a:pt x="2256067" y="3290178"/>
                </a:lnTo>
                <a:lnTo>
                  <a:pt x="2252895" y="3283825"/>
                </a:lnTo>
                <a:lnTo>
                  <a:pt x="2256701" y="3275246"/>
                </a:lnTo>
                <a:lnTo>
                  <a:pt x="2252260" y="3264761"/>
                </a:lnTo>
                <a:lnTo>
                  <a:pt x="2250356" y="3263807"/>
                </a:lnTo>
                <a:lnTo>
                  <a:pt x="2238936" y="3272386"/>
                </a:lnTo>
                <a:lnTo>
                  <a:pt x="2238936" y="3286366"/>
                </a:lnTo>
                <a:lnTo>
                  <a:pt x="2224025" y="3296851"/>
                </a:lnTo>
                <a:lnTo>
                  <a:pt x="2219267" y="3305430"/>
                </a:lnTo>
                <a:lnTo>
                  <a:pt x="2207529" y="3304159"/>
                </a:lnTo>
                <a:lnTo>
                  <a:pt x="2197694" y="3293038"/>
                </a:lnTo>
                <a:lnTo>
                  <a:pt x="2185004" y="3285413"/>
                </a:lnTo>
                <a:lnTo>
                  <a:pt x="2186273" y="3272704"/>
                </a:lnTo>
                <a:lnTo>
                  <a:pt x="2201818" y="3267620"/>
                </a:lnTo>
                <a:lnTo>
                  <a:pt x="2185321" y="3265397"/>
                </a:lnTo>
                <a:cubicBezTo>
                  <a:pt x="2185110" y="3267409"/>
                  <a:pt x="2184898" y="3269421"/>
                  <a:pt x="2184687" y="3271433"/>
                </a:cubicBezTo>
                <a:lnTo>
                  <a:pt x="2176438" y="3274292"/>
                </a:lnTo>
                <a:lnTo>
                  <a:pt x="2160576" y="3266667"/>
                </a:lnTo>
                <a:lnTo>
                  <a:pt x="2161528" y="3259361"/>
                </a:lnTo>
                <a:lnTo>
                  <a:pt x="2181832" y="3255229"/>
                </a:lnTo>
                <a:lnTo>
                  <a:pt x="2192301" y="3257771"/>
                </a:lnTo>
                <a:lnTo>
                  <a:pt x="2200867" y="3256818"/>
                </a:lnTo>
                <a:lnTo>
                  <a:pt x="2202453" y="3245063"/>
                </a:lnTo>
                <a:lnTo>
                  <a:pt x="2192936" y="3232672"/>
                </a:lnTo>
                <a:lnTo>
                  <a:pt x="2197059" y="3219328"/>
                </a:lnTo>
                <a:lnTo>
                  <a:pt x="2217046" y="3216787"/>
                </a:lnTo>
                <a:lnTo>
                  <a:pt x="2198011" y="3207255"/>
                </a:lnTo>
                <a:lnTo>
                  <a:pt x="2212922" y="3197724"/>
                </a:lnTo>
                <a:lnTo>
                  <a:pt x="2225612" y="3204079"/>
                </a:lnTo>
                <a:lnTo>
                  <a:pt x="2210701" y="3187240"/>
                </a:lnTo>
                <a:lnTo>
                  <a:pt x="2216729" y="3178662"/>
                </a:lnTo>
                <a:lnTo>
                  <a:pt x="2233543" y="3175485"/>
                </a:lnTo>
                <a:lnTo>
                  <a:pt x="2234812" y="3170084"/>
                </a:lnTo>
                <a:lnTo>
                  <a:pt x="2217680" y="3164048"/>
                </a:lnTo>
                <a:lnTo>
                  <a:pt x="2241791" y="3148798"/>
                </a:lnTo>
                <a:lnTo>
                  <a:pt x="2219901" y="3156740"/>
                </a:lnTo>
                <a:lnTo>
                  <a:pt x="2219901" y="3148162"/>
                </a:lnTo>
                <a:lnTo>
                  <a:pt x="2208163" y="3164048"/>
                </a:lnTo>
                <a:lnTo>
                  <a:pt x="2194521" y="3145302"/>
                </a:lnTo>
                <a:lnTo>
                  <a:pt x="2189763" y="3124016"/>
                </a:lnTo>
                <a:lnTo>
                  <a:pt x="2198328" y="3119886"/>
                </a:lnTo>
                <a:lnTo>
                  <a:pt x="2216411" y="3130053"/>
                </a:lnTo>
                <a:lnTo>
                  <a:pt x="2228150" y="3129100"/>
                </a:lnTo>
                <a:lnTo>
                  <a:pt x="2215142" y="3124016"/>
                </a:lnTo>
                <a:lnTo>
                  <a:pt x="2195791" y="3100188"/>
                </a:lnTo>
                <a:lnTo>
                  <a:pt x="2200232" y="3093516"/>
                </a:lnTo>
                <a:lnTo>
                  <a:pt x="2208480" y="3092246"/>
                </a:lnTo>
                <a:lnTo>
                  <a:pt x="2193887" y="3072548"/>
                </a:lnTo>
                <a:lnTo>
                  <a:pt x="2202770" y="3063017"/>
                </a:lnTo>
                <a:lnTo>
                  <a:pt x="2215777" y="3063017"/>
                </a:lnTo>
                <a:lnTo>
                  <a:pt x="2238936" y="3063652"/>
                </a:lnTo>
                <a:lnTo>
                  <a:pt x="2234812" y="3058251"/>
                </a:lnTo>
                <a:lnTo>
                  <a:pt x="2237984" y="3054121"/>
                </a:lnTo>
                <a:lnTo>
                  <a:pt x="2250674" y="3062381"/>
                </a:lnTo>
                <a:lnTo>
                  <a:pt x="2254798" y="3058251"/>
                </a:lnTo>
                <a:lnTo>
                  <a:pt x="2244329" y="3040460"/>
                </a:lnTo>
                <a:lnTo>
                  <a:pt x="2230053" y="3029022"/>
                </a:lnTo>
                <a:lnTo>
                  <a:pt x="2230053" y="3022668"/>
                </a:lnTo>
                <a:lnTo>
                  <a:pt x="2237667" y="3020443"/>
                </a:lnTo>
                <a:lnTo>
                  <a:pt x="2247184" y="3025845"/>
                </a:lnTo>
                <a:lnTo>
                  <a:pt x="2249087" y="3020443"/>
                </a:lnTo>
                <a:lnTo>
                  <a:pt x="2240839" y="3005510"/>
                </a:lnTo>
                <a:lnTo>
                  <a:pt x="2250039" y="2996929"/>
                </a:lnTo>
                <a:lnTo>
                  <a:pt x="2260509" y="2990576"/>
                </a:lnTo>
                <a:lnTo>
                  <a:pt x="2275419" y="2999790"/>
                </a:lnTo>
                <a:lnTo>
                  <a:pt x="2275419" y="2993751"/>
                </a:lnTo>
                <a:lnTo>
                  <a:pt x="2257336" y="2984223"/>
                </a:lnTo>
                <a:lnTo>
                  <a:pt x="2255115" y="2973103"/>
                </a:lnTo>
                <a:cubicBezTo>
                  <a:pt x="2255432" y="2969184"/>
                  <a:pt x="2255750" y="2965266"/>
                  <a:pt x="2256067" y="2961347"/>
                </a:cubicBezTo>
                <a:lnTo>
                  <a:pt x="2268757" y="2944192"/>
                </a:lnTo>
                <a:lnTo>
                  <a:pt x="2270660" y="2931484"/>
                </a:lnTo>
                <a:lnTo>
                  <a:pt x="2275736" y="2931484"/>
                </a:lnTo>
                <a:lnTo>
                  <a:pt x="2286205" y="2927354"/>
                </a:lnTo>
                <a:lnTo>
                  <a:pt x="2296039" y="2933391"/>
                </a:lnTo>
                <a:lnTo>
                  <a:pt x="2307459" y="2942920"/>
                </a:lnTo>
                <a:lnTo>
                  <a:pt x="2310632" y="2936567"/>
                </a:lnTo>
                <a:lnTo>
                  <a:pt x="2318246" y="2936567"/>
                </a:lnTo>
                <a:lnTo>
                  <a:pt x="2327762" y="2943556"/>
                </a:lnTo>
                <a:lnTo>
                  <a:pt x="2335059" y="2947686"/>
                </a:lnTo>
                <a:lnTo>
                  <a:pt x="2347751" y="2941332"/>
                </a:lnTo>
                <a:lnTo>
                  <a:pt x="2373445" y="2931484"/>
                </a:lnTo>
                <a:lnTo>
                  <a:pt x="2389306" y="2941014"/>
                </a:lnTo>
                <a:lnTo>
                  <a:pt x="2404850" y="2930531"/>
                </a:lnTo>
                <a:lnTo>
                  <a:pt x="2443869" y="2919412"/>
                </a:lnTo>
                <a:close/>
                <a:moveTo>
                  <a:pt x="4948170" y="2914651"/>
                </a:moveTo>
                <a:lnTo>
                  <a:pt x="4958990" y="2924199"/>
                </a:lnTo>
                <a:lnTo>
                  <a:pt x="4970448" y="2937566"/>
                </a:lnTo>
                <a:cubicBezTo>
                  <a:pt x="4970236" y="2940749"/>
                  <a:pt x="4970023" y="2943932"/>
                  <a:pt x="4969811" y="2947115"/>
                </a:cubicBezTo>
                <a:lnTo>
                  <a:pt x="4959309" y="2944250"/>
                </a:lnTo>
                <a:lnTo>
                  <a:pt x="4949761" y="2952844"/>
                </a:lnTo>
                <a:lnTo>
                  <a:pt x="4941168" y="2963348"/>
                </a:lnTo>
                <a:lnTo>
                  <a:pt x="4926528" y="2970032"/>
                </a:lnTo>
                <a:lnTo>
                  <a:pt x="4923346" y="2985948"/>
                </a:lnTo>
                <a:lnTo>
                  <a:pt x="4891520" y="2978626"/>
                </a:lnTo>
                <a:lnTo>
                  <a:pt x="4884200" y="2984994"/>
                </a:lnTo>
                <a:lnTo>
                  <a:pt x="4881336" y="3009186"/>
                </a:lnTo>
                <a:lnTo>
                  <a:pt x="4858103" y="3040062"/>
                </a:lnTo>
                <a:lnTo>
                  <a:pt x="4845372" y="3022236"/>
                </a:lnTo>
                <a:lnTo>
                  <a:pt x="4852374" y="3009505"/>
                </a:lnTo>
                <a:lnTo>
                  <a:pt x="4871788" y="3002181"/>
                </a:lnTo>
                <a:lnTo>
                  <a:pt x="4872743" y="2995813"/>
                </a:lnTo>
                <a:lnTo>
                  <a:pt x="4848873" y="2974807"/>
                </a:lnTo>
                <a:lnTo>
                  <a:pt x="4837098" y="2957936"/>
                </a:lnTo>
                <a:lnTo>
                  <a:pt x="4855238" y="2956664"/>
                </a:lnTo>
                <a:lnTo>
                  <a:pt x="4839962" y="2932792"/>
                </a:lnTo>
                <a:lnTo>
                  <a:pt x="4845372" y="2927382"/>
                </a:lnTo>
                <a:lnTo>
                  <a:pt x="4866696" y="2941704"/>
                </a:lnTo>
                <a:lnTo>
                  <a:pt x="4868924" y="2931201"/>
                </a:lnTo>
                <a:lnTo>
                  <a:pt x="4883563" y="2938521"/>
                </a:lnTo>
                <a:lnTo>
                  <a:pt x="4873061" y="2931201"/>
                </a:lnTo>
                <a:lnTo>
                  <a:pt x="4895975" y="2915287"/>
                </a:lnTo>
                <a:lnTo>
                  <a:pt x="4912207" y="2919107"/>
                </a:lnTo>
                <a:lnTo>
                  <a:pt x="4948170" y="2914651"/>
                </a:lnTo>
                <a:close/>
                <a:moveTo>
                  <a:pt x="4975319" y="2900364"/>
                </a:moveTo>
                <a:lnTo>
                  <a:pt x="4983148" y="2918665"/>
                </a:lnTo>
                <a:lnTo>
                  <a:pt x="4973362" y="2927350"/>
                </a:lnTo>
                <a:lnTo>
                  <a:pt x="4960313" y="2918975"/>
                </a:lnTo>
                <a:lnTo>
                  <a:pt x="4959335" y="2907499"/>
                </a:lnTo>
                <a:lnTo>
                  <a:pt x="4975319" y="2900364"/>
                </a:lnTo>
                <a:close/>
                <a:moveTo>
                  <a:pt x="2472000" y="2881314"/>
                </a:moveTo>
                <a:lnTo>
                  <a:pt x="2478081" y="2888119"/>
                </a:lnTo>
                <a:lnTo>
                  <a:pt x="2471324" y="2900363"/>
                </a:lnTo>
                <a:lnTo>
                  <a:pt x="2464568" y="2895941"/>
                </a:lnTo>
                <a:lnTo>
                  <a:pt x="2462203" y="2885737"/>
                </a:lnTo>
                <a:lnTo>
                  <a:pt x="2472000" y="2881314"/>
                </a:lnTo>
                <a:close/>
                <a:moveTo>
                  <a:pt x="2436034" y="2865435"/>
                </a:moveTo>
                <a:lnTo>
                  <a:pt x="2451089" y="2883712"/>
                </a:lnTo>
                <a:lnTo>
                  <a:pt x="2438544" y="2890840"/>
                </a:lnTo>
                <a:lnTo>
                  <a:pt x="2425685" y="2880927"/>
                </a:lnTo>
                <a:lnTo>
                  <a:pt x="2425685" y="2871629"/>
                </a:lnTo>
                <a:lnTo>
                  <a:pt x="2436034" y="2865435"/>
                </a:lnTo>
                <a:close/>
                <a:moveTo>
                  <a:pt x="4901716" y="2840036"/>
                </a:moveTo>
                <a:lnTo>
                  <a:pt x="4927209" y="2841942"/>
                </a:lnTo>
                <a:lnTo>
                  <a:pt x="4937088" y="2855593"/>
                </a:lnTo>
                <a:lnTo>
                  <a:pt x="4943461" y="2872421"/>
                </a:lnTo>
                <a:lnTo>
                  <a:pt x="4938362" y="2875915"/>
                </a:lnTo>
                <a:lnTo>
                  <a:pt x="4932945" y="2870516"/>
                </a:lnTo>
                <a:lnTo>
                  <a:pt x="4924341" y="2876867"/>
                </a:lnTo>
                <a:lnTo>
                  <a:pt x="4917331" y="2889570"/>
                </a:lnTo>
                <a:lnTo>
                  <a:pt x="4910957" y="2900364"/>
                </a:lnTo>
                <a:lnTo>
                  <a:pt x="4898211" y="2900364"/>
                </a:lnTo>
                <a:lnTo>
                  <a:pt x="4887376" y="2891158"/>
                </a:lnTo>
                <a:lnTo>
                  <a:pt x="4889288" y="2875279"/>
                </a:lnTo>
                <a:lnTo>
                  <a:pt x="4872718" y="2872104"/>
                </a:lnTo>
                <a:lnTo>
                  <a:pt x="4859653" y="2870198"/>
                </a:lnTo>
                <a:lnTo>
                  <a:pt x="4856148" y="2862893"/>
                </a:lnTo>
                <a:lnTo>
                  <a:pt x="4874311" y="2857496"/>
                </a:lnTo>
                <a:lnTo>
                  <a:pt x="4887058" y="2857179"/>
                </a:lnTo>
                <a:lnTo>
                  <a:pt x="4896618" y="2848609"/>
                </a:lnTo>
                <a:lnTo>
                  <a:pt x="4901716" y="2840036"/>
                </a:lnTo>
                <a:close/>
                <a:moveTo>
                  <a:pt x="2490781" y="2835273"/>
                </a:moveTo>
                <a:lnTo>
                  <a:pt x="2483139" y="2843212"/>
                </a:lnTo>
                <a:lnTo>
                  <a:pt x="2476492" y="2838506"/>
                </a:lnTo>
                <a:lnTo>
                  <a:pt x="2490781" y="2835273"/>
                </a:lnTo>
                <a:close/>
                <a:moveTo>
                  <a:pt x="3825906" y="2835128"/>
                </a:moveTo>
                <a:lnTo>
                  <a:pt x="3843966" y="2866495"/>
                </a:lnTo>
                <a:lnTo>
                  <a:pt x="3844391" y="2866209"/>
                </a:lnTo>
                <a:lnTo>
                  <a:pt x="3826590" y="2835280"/>
                </a:lnTo>
                <a:lnTo>
                  <a:pt x="3825906" y="2835128"/>
                </a:lnTo>
                <a:close/>
                <a:moveTo>
                  <a:pt x="4978068" y="2832099"/>
                </a:moveTo>
                <a:lnTo>
                  <a:pt x="4979973" y="2845527"/>
                </a:lnTo>
                <a:lnTo>
                  <a:pt x="4969495" y="2844590"/>
                </a:lnTo>
                <a:cubicBezTo>
                  <a:pt x="4969389" y="2844902"/>
                  <a:pt x="4969284" y="2845215"/>
                  <a:pt x="4969178" y="2845527"/>
                </a:cubicBezTo>
                <a:lnTo>
                  <a:pt x="4967908" y="2847401"/>
                </a:lnTo>
                <a:lnTo>
                  <a:pt x="4966320" y="2849275"/>
                </a:lnTo>
                <a:lnTo>
                  <a:pt x="4965050" y="2850524"/>
                </a:lnTo>
                <a:lnTo>
                  <a:pt x="4964098" y="2850837"/>
                </a:lnTo>
                <a:lnTo>
                  <a:pt x="4963463" y="2851149"/>
                </a:lnTo>
                <a:lnTo>
                  <a:pt x="4963145" y="2850837"/>
                </a:lnTo>
                <a:lnTo>
                  <a:pt x="4961875" y="2849900"/>
                </a:lnTo>
                <a:lnTo>
                  <a:pt x="4960605" y="2848338"/>
                </a:lnTo>
                <a:lnTo>
                  <a:pt x="4959970" y="2846777"/>
                </a:lnTo>
                <a:lnTo>
                  <a:pt x="4958383" y="2843029"/>
                </a:lnTo>
                <a:lnTo>
                  <a:pt x="4957748" y="2841780"/>
                </a:lnTo>
                <a:lnTo>
                  <a:pt x="4959970" y="2833348"/>
                </a:lnTo>
                <a:lnTo>
                  <a:pt x="4978068" y="2832099"/>
                </a:lnTo>
                <a:close/>
                <a:moveTo>
                  <a:pt x="2432454" y="2827338"/>
                </a:moveTo>
                <a:lnTo>
                  <a:pt x="2448525" y="2830154"/>
                </a:lnTo>
                <a:lnTo>
                  <a:pt x="2454309" y="2838605"/>
                </a:lnTo>
                <a:lnTo>
                  <a:pt x="2451096" y="2850187"/>
                </a:lnTo>
                <a:lnTo>
                  <a:pt x="2457524" y="2858637"/>
                </a:lnTo>
                <a:lnTo>
                  <a:pt x="2473593" y="2845492"/>
                </a:lnTo>
                <a:lnTo>
                  <a:pt x="2483236" y="2853944"/>
                </a:lnTo>
                <a:lnTo>
                  <a:pt x="2489665" y="2859263"/>
                </a:lnTo>
                <a:lnTo>
                  <a:pt x="2503484" y="2854882"/>
                </a:lnTo>
                <a:lnTo>
                  <a:pt x="2498342" y="2868339"/>
                </a:lnTo>
                <a:lnTo>
                  <a:pt x="2483236" y="2871786"/>
                </a:lnTo>
                <a:lnTo>
                  <a:pt x="2476808" y="2853944"/>
                </a:lnTo>
                <a:lnTo>
                  <a:pt x="2451096" y="2869907"/>
                </a:lnTo>
                <a:lnTo>
                  <a:pt x="2443382" y="2863644"/>
                </a:lnTo>
                <a:lnTo>
                  <a:pt x="2432775" y="2862703"/>
                </a:lnTo>
                <a:lnTo>
                  <a:pt x="2424099" y="2851439"/>
                </a:lnTo>
                <a:lnTo>
                  <a:pt x="2432454" y="2827338"/>
                </a:lnTo>
                <a:close/>
                <a:moveTo>
                  <a:pt x="5360338" y="2826295"/>
                </a:moveTo>
                <a:lnTo>
                  <a:pt x="5349226" y="2838666"/>
                </a:lnTo>
                <a:lnTo>
                  <a:pt x="5340653" y="2848500"/>
                </a:lnTo>
                <a:lnTo>
                  <a:pt x="5334303" y="2856111"/>
                </a:lnTo>
                <a:lnTo>
                  <a:pt x="5332398" y="2859282"/>
                </a:lnTo>
                <a:lnTo>
                  <a:pt x="5330811" y="2863085"/>
                </a:lnTo>
                <a:lnTo>
                  <a:pt x="5329858" y="2867214"/>
                </a:lnTo>
                <a:cubicBezTo>
                  <a:pt x="5329646" y="2868693"/>
                  <a:pt x="5329435" y="2870173"/>
                  <a:pt x="5329223" y="2871652"/>
                </a:cubicBezTo>
                <a:cubicBezTo>
                  <a:pt x="5329011" y="2873874"/>
                  <a:pt x="5328800" y="2876095"/>
                  <a:pt x="5328588" y="2878317"/>
                </a:cubicBezTo>
                <a:cubicBezTo>
                  <a:pt x="5328482" y="2879374"/>
                  <a:pt x="5328377" y="2880432"/>
                  <a:pt x="5328271" y="2881489"/>
                </a:cubicBezTo>
                <a:lnTo>
                  <a:pt x="5347956" y="2890376"/>
                </a:lnTo>
                <a:lnTo>
                  <a:pt x="5345416" y="2910993"/>
                </a:lnTo>
                <a:lnTo>
                  <a:pt x="5356211" y="2953496"/>
                </a:lnTo>
                <a:lnTo>
                  <a:pt x="5370181" y="2977289"/>
                </a:lnTo>
                <a:lnTo>
                  <a:pt x="5379388" y="2985853"/>
                </a:lnTo>
                <a:lnTo>
                  <a:pt x="5384468" y="3002665"/>
                </a:lnTo>
                <a:lnTo>
                  <a:pt x="5395263" y="3002982"/>
                </a:lnTo>
                <a:lnTo>
                  <a:pt x="5395388" y="3003134"/>
                </a:lnTo>
                <a:lnTo>
                  <a:pt x="5400031" y="3003378"/>
                </a:lnTo>
                <a:lnTo>
                  <a:pt x="5413051" y="3018297"/>
                </a:lnTo>
                <a:lnTo>
                  <a:pt x="5417179" y="3037343"/>
                </a:lnTo>
                <a:lnTo>
                  <a:pt x="5434009" y="3039883"/>
                </a:lnTo>
                <a:lnTo>
                  <a:pt x="5442583" y="3029724"/>
                </a:lnTo>
                <a:cubicBezTo>
                  <a:pt x="5442477" y="3024010"/>
                  <a:pt x="5442372" y="3018297"/>
                  <a:pt x="5442266" y="3012583"/>
                </a:cubicBezTo>
                <a:lnTo>
                  <a:pt x="5435597" y="2986236"/>
                </a:lnTo>
                <a:lnTo>
                  <a:pt x="5424800" y="2978618"/>
                </a:lnTo>
                <a:lnTo>
                  <a:pt x="5408922" y="2985919"/>
                </a:lnTo>
                <a:lnTo>
                  <a:pt x="5392092" y="2986236"/>
                </a:lnTo>
                <a:lnTo>
                  <a:pt x="5381613" y="2966873"/>
                </a:lnTo>
                <a:lnTo>
                  <a:pt x="5385106" y="2954175"/>
                </a:lnTo>
                <a:lnTo>
                  <a:pt x="5389869" y="2943065"/>
                </a:lnTo>
                <a:lnTo>
                  <a:pt x="5407335" y="2931636"/>
                </a:lnTo>
                <a:cubicBezTo>
                  <a:pt x="5407123" y="2922219"/>
                  <a:pt x="5406912" y="2912802"/>
                  <a:pt x="5406700" y="2903385"/>
                </a:cubicBezTo>
                <a:lnTo>
                  <a:pt x="5403206" y="2873546"/>
                </a:lnTo>
                <a:lnTo>
                  <a:pt x="5408287" y="2849739"/>
                </a:lnTo>
                <a:lnTo>
                  <a:pt x="5407652" y="2845929"/>
                </a:lnTo>
                <a:lnTo>
                  <a:pt x="5408557" y="2844474"/>
                </a:lnTo>
                <a:lnTo>
                  <a:pt x="5406693" y="2836762"/>
                </a:lnTo>
                <a:lnTo>
                  <a:pt x="5389231" y="2845010"/>
                </a:lnTo>
                <a:lnTo>
                  <a:pt x="5387643" y="2834541"/>
                </a:lnTo>
                <a:lnTo>
                  <a:pt x="5360338" y="2826295"/>
                </a:lnTo>
                <a:close/>
                <a:moveTo>
                  <a:pt x="2454900" y="2817812"/>
                </a:moveTo>
                <a:lnTo>
                  <a:pt x="2468555" y="2820590"/>
                </a:lnTo>
                <a:lnTo>
                  <a:pt x="2459027" y="2828926"/>
                </a:lnTo>
                <a:lnTo>
                  <a:pt x="2452677" y="2822751"/>
                </a:lnTo>
                <a:lnTo>
                  <a:pt x="2454900" y="2817812"/>
                </a:lnTo>
                <a:close/>
                <a:moveTo>
                  <a:pt x="2503248" y="2816223"/>
                </a:moveTo>
                <a:lnTo>
                  <a:pt x="2505072" y="2827337"/>
                </a:lnTo>
                <a:lnTo>
                  <a:pt x="2490781" y="2823296"/>
                </a:lnTo>
                <a:lnTo>
                  <a:pt x="2503248" y="2816223"/>
                </a:lnTo>
                <a:close/>
                <a:moveTo>
                  <a:pt x="2517771" y="2792411"/>
                </a:moveTo>
                <a:lnTo>
                  <a:pt x="2513426" y="2799611"/>
                </a:lnTo>
                <a:lnTo>
                  <a:pt x="2492369" y="2814636"/>
                </a:lnTo>
                <a:cubicBezTo>
                  <a:pt x="2492592" y="2810462"/>
                  <a:pt x="2492814" y="2806289"/>
                  <a:pt x="2493037" y="2802115"/>
                </a:cubicBezTo>
                <a:lnTo>
                  <a:pt x="2504402" y="2792725"/>
                </a:lnTo>
                <a:lnTo>
                  <a:pt x="2517771" y="2792411"/>
                </a:lnTo>
                <a:close/>
                <a:moveTo>
                  <a:pt x="2470860" y="2790824"/>
                </a:moveTo>
                <a:lnTo>
                  <a:pt x="2468577" y="2796913"/>
                </a:lnTo>
                <a:lnTo>
                  <a:pt x="2479669" y="2805742"/>
                </a:lnTo>
                <a:lnTo>
                  <a:pt x="2476733" y="2813048"/>
                </a:lnTo>
                <a:lnTo>
                  <a:pt x="2466293" y="2803308"/>
                </a:lnTo>
                <a:lnTo>
                  <a:pt x="2455853" y="2801177"/>
                </a:lnTo>
                <a:lnTo>
                  <a:pt x="2462051" y="2792956"/>
                </a:lnTo>
                <a:lnTo>
                  <a:pt x="2470860" y="2790824"/>
                </a:lnTo>
                <a:close/>
                <a:moveTo>
                  <a:pt x="3258702" y="2786068"/>
                </a:moveTo>
                <a:lnTo>
                  <a:pt x="3262305" y="2798506"/>
                </a:lnTo>
                <a:lnTo>
                  <a:pt x="3257199" y="2816231"/>
                </a:lnTo>
                <a:lnTo>
                  <a:pt x="3251193" y="2810945"/>
                </a:lnTo>
                <a:lnTo>
                  <a:pt x="3254796" y="2791354"/>
                </a:lnTo>
                <a:lnTo>
                  <a:pt x="3258702" y="2786068"/>
                </a:lnTo>
                <a:close/>
                <a:moveTo>
                  <a:pt x="5421298" y="2781883"/>
                </a:moveTo>
                <a:lnTo>
                  <a:pt x="5418441" y="2793304"/>
                </a:lnTo>
                <a:lnTo>
                  <a:pt x="5412091" y="2800600"/>
                </a:lnTo>
                <a:lnTo>
                  <a:pt x="5415583" y="2803455"/>
                </a:lnTo>
                <a:lnTo>
                  <a:pt x="5422252" y="2803189"/>
                </a:lnTo>
                <a:cubicBezTo>
                  <a:pt x="5422255" y="2803151"/>
                  <a:pt x="5422257" y="2803113"/>
                  <a:pt x="5422260" y="2803075"/>
                </a:cubicBezTo>
                <a:lnTo>
                  <a:pt x="5428293" y="2802440"/>
                </a:lnTo>
                <a:lnTo>
                  <a:pt x="5431151" y="2806250"/>
                </a:lnTo>
                <a:lnTo>
                  <a:pt x="5426388" y="2820216"/>
                </a:lnTo>
                <a:lnTo>
                  <a:pt x="5438772" y="2803393"/>
                </a:lnTo>
                <a:lnTo>
                  <a:pt x="5433374" y="2797043"/>
                </a:lnTo>
                <a:lnTo>
                  <a:pt x="5440043" y="2794821"/>
                </a:lnTo>
                <a:lnTo>
                  <a:pt x="5432739" y="2788791"/>
                </a:lnTo>
                <a:lnTo>
                  <a:pt x="5424165" y="2783711"/>
                </a:lnTo>
                <a:cubicBezTo>
                  <a:pt x="5424181" y="2783550"/>
                  <a:pt x="5424198" y="2783388"/>
                  <a:pt x="5424214" y="2783227"/>
                </a:cubicBezTo>
                <a:lnTo>
                  <a:pt x="5421298" y="2781883"/>
                </a:lnTo>
                <a:close/>
                <a:moveTo>
                  <a:pt x="4514836" y="2779712"/>
                </a:moveTo>
                <a:lnTo>
                  <a:pt x="4513312" y="2795150"/>
                </a:lnTo>
                <a:lnTo>
                  <a:pt x="4506000" y="2808288"/>
                </a:lnTo>
                <a:lnTo>
                  <a:pt x="4496860" y="2796135"/>
                </a:lnTo>
                <a:lnTo>
                  <a:pt x="4489852" y="2797778"/>
                </a:lnTo>
                <a:lnTo>
                  <a:pt x="4484673" y="2784641"/>
                </a:lnTo>
                <a:lnTo>
                  <a:pt x="4496860" y="2786610"/>
                </a:lnTo>
                <a:lnTo>
                  <a:pt x="4514836" y="2779712"/>
                </a:lnTo>
                <a:close/>
                <a:moveTo>
                  <a:pt x="4436095" y="2771775"/>
                </a:moveTo>
                <a:lnTo>
                  <a:pt x="4443398" y="2780747"/>
                </a:lnTo>
                <a:lnTo>
                  <a:pt x="4431650" y="2787650"/>
                </a:lnTo>
                <a:lnTo>
                  <a:pt x="4421173" y="2776604"/>
                </a:lnTo>
                <a:lnTo>
                  <a:pt x="4436095" y="2771775"/>
                </a:lnTo>
                <a:close/>
                <a:moveTo>
                  <a:pt x="4527535" y="2741614"/>
                </a:moveTo>
                <a:lnTo>
                  <a:pt x="4523337" y="2751091"/>
                </a:lnTo>
                <a:lnTo>
                  <a:pt x="4520108" y="2758284"/>
                </a:lnTo>
                <a:lnTo>
                  <a:pt x="4518171" y="2763513"/>
                </a:lnTo>
                <a:lnTo>
                  <a:pt x="4517848" y="2763839"/>
                </a:lnTo>
                <a:lnTo>
                  <a:pt x="4517525" y="2763839"/>
                </a:lnTo>
                <a:lnTo>
                  <a:pt x="4515911" y="2763185"/>
                </a:lnTo>
                <a:lnTo>
                  <a:pt x="4514619" y="2761223"/>
                </a:lnTo>
                <a:lnTo>
                  <a:pt x="4512682" y="2758937"/>
                </a:lnTo>
                <a:lnTo>
                  <a:pt x="4509453" y="2754688"/>
                </a:lnTo>
                <a:lnTo>
                  <a:pt x="4508485" y="2752400"/>
                </a:lnTo>
                <a:lnTo>
                  <a:pt x="4527535" y="2741614"/>
                </a:lnTo>
                <a:close/>
                <a:moveTo>
                  <a:pt x="3264846" y="2740032"/>
                </a:moveTo>
                <a:lnTo>
                  <a:pt x="3275640" y="2740032"/>
                </a:lnTo>
                <a:lnTo>
                  <a:pt x="3268020" y="2756591"/>
                </a:lnTo>
                <a:lnTo>
                  <a:pt x="3279768" y="2762761"/>
                </a:lnTo>
                <a:lnTo>
                  <a:pt x="3284530" y="2770229"/>
                </a:lnTo>
                <a:lnTo>
                  <a:pt x="3275959" y="2777697"/>
                </a:lnTo>
                <a:lnTo>
                  <a:pt x="3282308" y="2797179"/>
                </a:lnTo>
                <a:lnTo>
                  <a:pt x="3275004" y="2793932"/>
                </a:lnTo>
                <a:lnTo>
                  <a:pt x="3260082" y="2777047"/>
                </a:lnTo>
                <a:lnTo>
                  <a:pt x="3257543" y="2754318"/>
                </a:lnTo>
                <a:lnTo>
                  <a:pt x="3264846" y="2740032"/>
                </a:lnTo>
                <a:close/>
                <a:moveTo>
                  <a:pt x="3258378" y="2681296"/>
                </a:moveTo>
                <a:lnTo>
                  <a:pt x="3264059" y="2681936"/>
                </a:lnTo>
                <a:lnTo>
                  <a:pt x="3273417" y="2699239"/>
                </a:lnTo>
                <a:lnTo>
                  <a:pt x="3269073" y="2716220"/>
                </a:lnTo>
                <a:lnTo>
                  <a:pt x="3254368" y="2692830"/>
                </a:lnTo>
                <a:lnTo>
                  <a:pt x="3258378" y="2681296"/>
                </a:lnTo>
                <a:close/>
                <a:moveTo>
                  <a:pt x="3295235" y="2647958"/>
                </a:moveTo>
                <a:lnTo>
                  <a:pt x="3303581" y="2647958"/>
                </a:lnTo>
                <a:lnTo>
                  <a:pt x="3301725" y="2667469"/>
                </a:lnTo>
                <a:lnTo>
                  <a:pt x="3275454" y="2690819"/>
                </a:lnTo>
                <a:lnTo>
                  <a:pt x="3268654" y="2673866"/>
                </a:lnTo>
                <a:lnTo>
                  <a:pt x="3273910" y="2658193"/>
                </a:lnTo>
                <a:lnTo>
                  <a:pt x="3295235" y="2647958"/>
                </a:lnTo>
                <a:close/>
                <a:moveTo>
                  <a:pt x="3242236" y="2647958"/>
                </a:moveTo>
                <a:lnTo>
                  <a:pt x="3248397" y="2649546"/>
                </a:lnTo>
                <a:lnTo>
                  <a:pt x="3260718" y="2659070"/>
                </a:lnTo>
                <a:lnTo>
                  <a:pt x="3252403" y="2671771"/>
                </a:lnTo>
                <a:lnTo>
                  <a:pt x="3246240" y="2674945"/>
                </a:lnTo>
                <a:lnTo>
                  <a:pt x="3240080" y="2660340"/>
                </a:lnTo>
                <a:lnTo>
                  <a:pt x="3242236" y="2647958"/>
                </a:lnTo>
                <a:close/>
                <a:moveTo>
                  <a:pt x="4776704" y="2632074"/>
                </a:moveTo>
                <a:lnTo>
                  <a:pt x="4787886" y="2644038"/>
                </a:lnTo>
                <a:lnTo>
                  <a:pt x="4783227" y="2649537"/>
                </a:lnTo>
                <a:lnTo>
                  <a:pt x="4773598" y="2644038"/>
                </a:lnTo>
                <a:lnTo>
                  <a:pt x="4776704" y="2632074"/>
                </a:lnTo>
                <a:close/>
                <a:moveTo>
                  <a:pt x="4824715" y="2620963"/>
                </a:moveTo>
                <a:lnTo>
                  <a:pt x="4829160" y="2628900"/>
                </a:lnTo>
                <a:lnTo>
                  <a:pt x="4827255" y="2641599"/>
                </a:lnTo>
                <a:lnTo>
                  <a:pt x="4816460" y="2624137"/>
                </a:lnTo>
                <a:lnTo>
                  <a:pt x="4824715" y="2620963"/>
                </a:lnTo>
                <a:close/>
                <a:moveTo>
                  <a:pt x="4807047" y="2620963"/>
                </a:moveTo>
                <a:lnTo>
                  <a:pt x="4810111" y="2633032"/>
                </a:lnTo>
                <a:lnTo>
                  <a:pt x="4798775" y="2644773"/>
                </a:lnTo>
                <a:lnTo>
                  <a:pt x="4792648" y="2631727"/>
                </a:lnTo>
                <a:lnTo>
                  <a:pt x="4793567" y="2626508"/>
                </a:lnTo>
                <a:lnTo>
                  <a:pt x="4807047" y="2620963"/>
                </a:lnTo>
                <a:close/>
                <a:moveTo>
                  <a:pt x="4845643" y="2606677"/>
                </a:moveTo>
                <a:lnTo>
                  <a:pt x="4851385" y="2613025"/>
                </a:lnTo>
                <a:lnTo>
                  <a:pt x="4850034" y="2628898"/>
                </a:lnTo>
                <a:lnTo>
                  <a:pt x="4842603" y="2635249"/>
                </a:lnTo>
                <a:lnTo>
                  <a:pt x="4835510" y="2624772"/>
                </a:lnTo>
                <a:lnTo>
                  <a:pt x="4845643" y="2606677"/>
                </a:lnTo>
                <a:close/>
                <a:moveTo>
                  <a:pt x="4920644" y="2603501"/>
                </a:moveTo>
                <a:lnTo>
                  <a:pt x="4922823" y="2612912"/>
                </a:lnTo>
                <a:lnTo>
                  <a:pt x="4912862" y="2625458"/>
                </a:lnTo>
                <a:lnTo>
                  <a:pt x="4907570" y="2630790"/>
                </a:lnTo>
                <a:lnTo>
                  <a:pt x="4904458" y="2644278"/>
                </a:lnTo>
                <a:lnTo>
                  <a:pt x="4902590" y="2655887"/>
                </a:lnTo>
                <a:lnTo>
                  <a:pt x="4889205" y="2650866"/>
                </a:lnTo>
                <a:lnTo>
                  <a:pt x="4883913" y="2644278"/>
                </a:lnTo>
                <a:lnTo>
                  <a:pt x="4875198" y="2632045"/>
                </a:lnTo>
                <a:lnTo>
                  <a:pt x="4881735" y="2625771"/>
                </a:lnTo>
                <a:lnTo>
                  <a:pt x="4909749" y="2612912"/>
                </a:lnTo>
                <a:lnTo>
                  <a:pt x="4920644" y="2603501"/>
                </a:lnTo>
                <a:close/>
                <a:moveTo>
                  <a:pt x="3231949" y="2593985"/>
                </a:moveTo>
                <a:lnTo>
                  <a:pt x="3238706" y="2610020"/>
                </a:lnTo>
                <a:lnTo>
                  <a:pt x="3246431" y="2625735"/>
                </a:lnTo>
                <a:lnTo>
                  <a:pt x="3225835" y="2615473"/>
                </a:lnTo>
                <a:lnTo>
                  <a:pt x="3222616" y="2601359"/>
                </a:lnTo>
                <a:lnTo>
                  <a:pt x="3231949" y="2593985"/>
                </a:lnTo>
                <a:close/>
                <a:moveTo>
                  <a:pt x="4863937" y="2587628"/>
                </a:moveTo>
                <a:lnTo>
                  <a:pt x="4873611" y="2592356"/>
                </a:lnTo>
                <a:lnTo>
                  <a:pt x="4873611" y="2601137"/>
                </a:lnTo>
                <a:lnTo>
                  <a:pt x="4863292" y="2603501"/>
                </a:lnTo>
                <a:lnTo>
                  <a:pt x="4852973" y="2592356"/>
                </a:lnTo>
                <a:lnTo>
                  <a:pt x="4863937" y="2587628"/>
                </a:lnTo>
                <a:close/>
                <a:moveTo>
                  <a:pt x="2619852" y="2576514"/>
                </a:moveTo>
                <a:lnTo>
                  <a:pt x="2626234" y="2582864"/>
                </a:lnTo>
                <a:lnTo>
                  <a:pt x="2635804" y="2578420"/>
                </a:lnTo>
                <a:lnTo>
                  <a:pt x="2643462" y="2584451"/>
                </a:lnTo>
                <a:lnTo>
                  <a:pt x="2634209" y="2590801"/>
                </a:lnTo>
                <a:lnTo>
                  <a:pt x="2641548" y="2605723"/>
                </a:lnTo>
                <a:lnTo>
                  <a:pt x="2634209" y="2609850"/>
                </a:lnTo>
                <a:lnTo>
                  <a:pt x="2632933" y="2617469"/>
                </a:lnTo>
                <a:lnTo>
                  <a:pt x="2651118" y="2626676"/>
                </a:lnTo>
                <a:lnTo>
                  <a:pt x="2648246" y="2635248"/>
                </a:lnTo>
                <a:lnTo>
                  <a:pt x="2644099" y="2629851"/>
                </a:lnTo>
                <a:lnTo>
                  <a:pt x="2638676" y="2638422"/>
                </a:lnTo>
                <a:lnTo>
                  <a:pt x="2638676" y="2660649"/>
                </a:lnTo>
                <a:lnTo>
                  <a:pt x="2629424" y="2674302"/>
                </a:lnTo>
                <a:lnTo>
                  <a:pt x="2624000" y="2689226"/>
                </a:lnTo>
                <a:lnTo>
                  <a:pt x="2612515" y="2681922"/>
                </a:lnTo>
                <a:lnTo>
                  <a:pt x="2623680" y="2657473"/>
                </a:lnTo>
                <a:lnTo>
                  <a:pt x="2625914" y="2633343"/>
                </a:lnTo>
                <a:lnTo>
                  <a:pt x="2624957" y="2626041"/>
                </a:lnTo>
                <a:lnTo>
                  <a:pt x="2616344" y="2624772"/>
                </a:lnTo>
                <a:lnTo>
                  <a:pt x="2604538" y="2640645"/>
                </a:lnTo>
                <a:lnTo>
                  <a:pt x="2584441" y="2623184"/>
                </a:lnTo>
                <a:cubicBezTo>
                  <a:pt x="2584760" y="2619586"/>
                  <a:pt x="2585078" y="2615987"/>
                  <a:pt x="2585397" y="2612389"/>
                </a:cubicBezTo>
                <a:lnTo>
                  <a:pt x="2607414" y="2606040"/>
                </a:lnTo>
                <a:lnTo>
                  <a:pt x="2612833" y="2612389"/>
                </a:lnTo>
                <a:lnTo>
                  <a:pt x="2614748" y="2606040"/>
                </a:lnTo>
                <a:lnTo>
                  <a:pt x="2610601" y="2598739"/>
                </a:lnTo>
                <a:lnTo>
                  <a:pt x="2614748" y="2583817"/>
                </a:lnTo>
                <a:lnTo>
                  <a:pt x="2619852" y="2576514"/>
                </a:lnTo>
                <a:close/>
                <a:moveTo>
                  <a:pt x="4648167" y="2574928"/>
                </a:moveTo>
                <a:lnTo>
                  <a:pt x="4675173" y="2606903"/>
                </a:lnTo>
                <a:lnTo>
                  <a:pt x="4659652" y="2605022"/>
                </a:lnTo>
                <a:lnTo>
                  <a:pt x="4660894" y="2620696"/>
                </a:lnTo>
                <a:lnTo>
                  <a:pt x="4652823" y="2622576"/>
                </a:lnTo>
                <a:cubicBezTo>
                  <a:pt x="4653134" y="2625711"/>
                  <a:pt x="4653444" y="2628846"/>
                  <a:pt x="4653755" y="2631981"/>
                </a:cubicBezTo>
                <a:lnTo>
                  <a:pt x="4669275" y="2640131"/>
                </a:lnTo>
                <a:lnTo>
                  <a:pt x="4662446" y="2649537"/>
                </a:lnTo>
                <a:lnTo>
                  <a:pt x="4653755" y="2636370"/>
                </a:lnTo>
                <a:lnTo>
                  <a:pt x="4636372" y="2638564"/>
                </a:lnTo>
                <a:lnTo>
                  <a:pt x="4627680" y="2623203"/>
                </a:lnTo>
                <a:lnTo>
                  <a:pt x="4619610" y="2607216"/>
                </a:lnTo>
                <a:lnTo>
                  <a:pt x="4619610" y="2597812"/>
                </a:lnTo>
                <a:lnTo>
                  <a:pt x="4632026" y="2609410"/>
                </a:lnTo>
                <a:lnTo>
                  <a:pt x="4636061" y="2600006"/>
                </a:lnTo>
                <a:lnTo>
                  <a:pt x="4637924" y="2588408"/>
                </a:lnTo>
                <a:lnTo>
                  <a:pt x="4647236" y="2593737"/>
                </a:lnTo>
                <a:lnTo>
                  <a:pt x="4649409" y="2583393"/>
                </a:lnTo>
                <a:lnTo>
                  <a:pt x="4644132" y="2576809"/>
                </a:lnTo>
                <a:lnTo>
                  <a:pt x="4648167" y="2574928"/>
                </a:lnTo>
                <a:close/>
                <a:moveTo>
                  <a:pt x="4498960" y="2570165"/>
                </a:moveTo>
                <a:lnTo>
                  <a:pt x="4514835" y="2588651"/>
                </a:lnTo>
                <a:lnTo>
                  <a:pt x="4511660" y="2593979"/>
                </a:lnTo>
                <a:lnTo>
                  <a:pt x="4501182" y="2585833"/>
                </a:lnTo>
                <a:lnTo>
                  <a:pt x="4498960" y="2570165"/>
                </a:lnTo>
                <a:close/>
                <a:moveTo>
                  <a:pt x="4823687" y="2563814"/>
                </a:moveTo>
                <a:lnTo>
                  <a:pt x="4835960" y="2567670"/>
                </a:lnTo>
                <a:lnTo>
                  <a:pt x="4840273" y="2587253"/>
                </a:lnTo>
                <a:lnTo>
                  <a:pt x="4825014" y="2592390"/>
                </a:lnTo>
                <a:lnTo>
                  <a:pt x="4818379" y="2585970"/>
                </a:lnTo>
                <a:cubicBezTo>
                  <a:pt x="4818269" y="2580084"/>
                  <a:pt x="4818158" y="2574197"/>
                  <a:pt x="4818048" y="2568311"/>
                </a:cubicBezTo>
                <a:lnTo>
                  <a:pt x="4823687" y="2563814"/>
                </a:lnTo>
                <a:close/>
                <a:moveTo>
                  <a:pt x="2618081" y="2551111"/>
                </a:moveTo>
                <a:cubicBezTo>
                  <a:pt x="2618509" y="2557874"/>
                  <a:pt x="2618938" y="2564636"/>
                  <a:pt x="2619366" y="2571399"/>
                </a:cubicBezTo>
                <a:lnTo>
                  <a:pt x="2610044" y="2580090"/>
                </a:lnTo>
                <a:lnTo>
                  <a:pt x="2602321" y="2597151"/>
                </a:lnTo>
                <a:lnTo>
                  <a:pt x="2593965" y="2592966"/>
                </a:lnTo>
                <a:lnTo>
                  <a:pt x="2606509" y="2576871"/>
                </a:lnTo>
                <a:lnTo>
                  <a:pt x="2600072" y="2566239"/>
                </a:lnTo>
                <a:lnTo>
                  <a:pt x="2604254" y="2552400"/>
                </a:lnTo>
                <a:lnTo>
                  <a:pt x="2618081" y="2551111"/>
                </a:lnTo>
                <a:close/>
                <a:moveTo>
                  <a:pt x="2659056" y="2533652"/>
                </a:moveTo>
                <a:lnTo>
                  <a:pt x="2652293" y="2546349"/>
                </a:lnTo>
                <a:lnTo>
                  <a:pt x="2651118" y="2535557"/>
                </a:lnTo>
                <a:lnTo>
                  <a:pt x="2659056" y="2533652"/>
                </a:lnTo>
                <a:close/>
                <a:moveTo>
                  <a:pt x="3201980" y="2532072"/>
                </a:moveTo>
                <a:lnTo>
                  <a:pt x="3221953" y="2550975"/>
                </a:lnTo>
                <a:cubicBezTo>
                  <a:pt x="3222174" y="2556314"/>
                  <a:pt x="3222396" y="2561654"/>
                  <a:pt x="3222617" y="2566993"/>
                </a:cubicBezTo>
                <a:lnTo>
                  <a:pt x="3205642" y="2555455"/>
                </a:lnTo>
                <a:lnTo>
                  <a:pt x="3201980" y="2532072"/>
                </a:lnTo>
                <a:close/>
                <a:moveTo>
                  <a:pt x="2636008" y="2532067"/>
                </a:moveTo>
                <a:lnTo>
                  <a:pt x="2644739" y="2538993"/>
                </a:lnTo>
                <a:lnTo>
                  <a:pt x="2646354" y="2557891"/>
                </a:lnTo>
                <a:lnTo>
                  <a:pt x="2641830" y="2566392"/>
                </a:lnTo>
                <a:lnTo>
                  <a:pt x="2631155" y="2571753"/>
                </a:lnTo>
                <a:lnTo>
                  <a:pt x="2628892" y="2560092"/>
                </a:lnTo>
                <a:lnTo>
                  <a:pt x="2632773" y="2539310"/>
                </a:lnTo>
                <a:lnTo>
                  <a:pt x="2636008" y="2532067"/>
                </a:lnTo>
                <a:close/>
                <a:moveTo>
                  <a:pt x="3216267" y="2519372"/>
                </a:moveTo>
                <a:lnTo>
                  <a:pt x="3231963" y="2527164"/>
                </a:lnTo>
                <a:lnTo>
                  <a:pt x="3236044" y="2520929"/>
                </a:lnTo>
                <a:lnTo>
                  <a:pt x="3248601" y="2534650"/>
                </a:lnTo>
                <a:lnTo>
                  <a:pt x="3263355" y="2536208"/>
                </a:lnTo>
                <a:lnTo>
                  <a:pt x="3271831" y="2543689"/>
                </a:lnTo>
                <a:lnTo>
                  <a:pt x="3242322" y="2554293"/>
                </a:lnTo>
                <a:lnTo>
                  <a:pt x="3221291" y="2537767"/>
                </a:lnTo>
                <a:lnTo>
                  <a:pt x="3216267" y="2519372"/>
                </a:lnTo>
                <a:close/>
                <a:moveTo>
                  <a:pt x="2644414" y="2506666"/>
                </a:moveTo>
                <a:lnTo>
                  <a:pt x="2651118" y="2515424"/>
                </a:lnTo>
                <a:lnTo>
                  <a:pt x="2643829" y="2528892"/>
                </a:lnTo>
                <a:lnTo>
                  <a:pt x="2636831" y="2522495"/>
                </a:lnTo>
                <a:lnTo>
                  <a:pt x="2644414" y="2506666"/>
                </a:lnTo>
                <a:close/>
                <a:moveTo>
                  <a:pt x="3203663" y="2447936"/>
                </a:moveTo>
                <a:lnTo>
                  <a:pt x="3214680" y="2461942"/>
                </a:lnTo>
                <a:lnTo>
                  <a:pt x="3202746" y="2479684"/>
                </a:lnTo>
                <a:lnTo>
                  <a:pt x="3191728" y="2471592"/>
                </a:lnTo>
                <a:lnTo>
                  <a:pt x="3189280" y="2459452"/>
                </a:lnTo>
                <a:lnTo>
                  <a:pt x="3199380" y="2457274"/>
                </a:lnTo>
                <a:lnTo>
                  <a:pt x="3203663" y="2447936"/>
                </a:lnTo>
                <a:close/>
                <a:moveTo>
                  <a:pt x="3246547" y="2382847"/>
                </a:moveTo>
                <a:lnTo>
                  <a:pt x="3262305" y="2388740"/>
                </a:lnTo>
                <a:lnTo>
                  <a:pt x="3256002" y="2398048"/>
                </a:lnTo>
                <a:lnTo>
                  <a:pt x="3239928" y="2396185"/>
                </a:lnTo>
                <a:lnTo>
                  <a:pt x="3221334" y="2409835"/>
                </a:lnTo>
                <a:lnTo>
                  <a:pt x="3219443" y="2403630"/>
                </a:lnTo>
                <a:lnTo>
                  <a:pt x="3246547" y="2382847"/>
                </a:lnTo>
                <a:close/>
                <a:moveTo>
                  <a:pt x="3226122" y="2301880"/>
                </a:moveTo>
                <a:lnTo>
                  <a:pt x="3238494" y="2314262"/>
                </a:lnTo>
                <a:lnTo>
                  <a:pt x="3217154" y="2327281"/>
                </a:lnTo>
                <a:lnTo>
                  <a:pt x="3214680" y="2313628"/>
                </a:lnTo>
                <a:lnTo>
                  <a:pt x="3226122" y="2301880"/>
                </a:lnTo>
                <a:close/>
                <a:moveTo>
                  <a:pt x="3257870" y="2252665"/>
                </a:moveTo>
                <a:lnTo>
                  <a:pt x="3267067" y="2267889"/>
                </a:lnTo>
                <a:lnTo>
                  <a:pt x="3252945" y="2274893"/>
                </a:lnTo>
                <a:lnTo>
                  <a:pt x="3244076" y="2265756"/>
                </a:lnTo>
                <a:lnTo>
                  <a:pt x="3238493" y="2252969"/>
                </a:lnTo>
                <a:lnTo>
                  <a:pt x="3257870" y="2252665"/>
                </a:lnTo>
                <a:close/>
                <a:moveTo>
                  <a:pt x="3274595" y="2247899"/>
                </a:moveTo>
                <a:lnTo>
                  <a:pt x="3287391" y="2257050"/>
                </a:lnTo>
                <a:lnTo>
                  <a:pt x="3289951" y="2267775"/>
                </a:lnTo>
                <a:lnTo>
                  <a:pt x="3309786" y="2252002"/>
                </a:lnTo>
                <a:lnTo>
                  <a:pt x="3325782" y="2257679"/>
                </a:lnTo>
                <a:lnTo>
                  <a:pt x="3328980" y="2264305"/>
                </a:lnTo>
                <a:lnTo>
                  <a:pt x="3312985" y="2268407"/>
                </a:lnTo>
                <a:lnTo>
                  <a:pt x="3326741" y="2274715"/>
                </a:lnTo>
                <a:lnTo>
                  <a:pt x="3324182" y="2281971"/>
                </a:lnTo>
                <a:lnTo>
                  <a:pt x="3275874" y="2286703"/>
                </a:lnTo>
                <a:lnTo>
                  <a:pt x="3256040" y="2297115"/>
                </a:lnTo>
                <a:lnTo>
                  <a:pt x="3244842" y="2281655"/>
                </a:lnTo>
                <a:lnTo>
                  <a:pt x="3259879" y="2279763"/>
                </a:lnTo>
                <a:lnTo>
                  <a:pt x="3270436" y="2269036"/>
                </a:lnTo>
                <a:lnTo>
                  <a:pt x="3280033" y="2269667"/>
                </a:lnTo>
                <a:lnTo>
                  <a:pt x="3274595" y="2247899"/>
                </a:lnTo>
                <a:close/>
                <a:moveTo>
                  <a:pt x="3292151" y="2219324"/>
                </a:moveTo>
                <a:lnTo>
                  <a:pt x="3295642" y="2232923"/>
                </a:lnTo>
                <a:lnTo>
                  <a:pt x="3279768" y="2241549"/>
                </a:lnTo>
                <a:lnTo>
                  <a:pt x="3282625" y="2222641"/>
                </a:lnTo>
                <a:lnTo>
                  <a:pt x="3292151" y="2219324"/>
                </a:lnTo>
                <a:close/>
                <a:moveTo>
                  <a:pt x="6118213" y="2216148"/>
                </a:moveTo>
                <a:lnTo>
                  <a:pt x="6119801" y="2234691"/>
                </a:lnTo>
                <a:lnTo>
                  <a:pt x="6115038" y="2252909"/>
                </a:lnTo>
                <a:lnTo>
                  <a:pt x="6105513" y="2255836"/>
                </a:lnTo>
                <a:lnTo>
                  <a:pt x="6100751" y="2232089"/>
                </a:lnTo>
                <a:lnTo>
                  <a:pt x="6107418" y="2220377"/>
                </a:lnTo>
                <a:lnTo>
                  <a:pt x="6118213" y="2216148"/>
                </a:lnTo>
                <a:close/>
                <a:moveTo>
                  <a:pt x="3343269" y="2187573"/>
                </a:moveTo>
                <a:lnTo>
                  <a:pt x="3343269" y="2192539"/>
                </a:lnTo>
                <a:lnTo>
                  <a:pt x="3322480" y="2208366"/>
                </a:lnTo>
                <a:lnTo>
                  <a:pt x="3321535" y="2218609"/>
                </a:lnTo>
                <a:lnTo>
                  <a:pt x="3312085" y="2228849"/>
                </a:lnTo>
                <a:lnTo>
                  <a:pt x="3304525" y="2215815"/>
                </a:lnTo>
                <a:cubicBezTo>
                  <a:pt x="3304210" y="2209608"/>
                  <a:pt x="3303896" y="2203401"/>
                  <a:pt x="3303581" y="2197194"/>
                </a:cubicBezTo>
                <a:lnTo>
                  <a:pt x="3316180" y="2198126"/>
                </a:lnTo>
                <a:lnTo>
                  <a:pt x="3343269" y="2187573"/>
                </a:lnTo>
                <a:close/>
                <a:moveTo>
                  <a:pt x="3367715" y="2181224"/>
                </a:moveTo>
                <a:lnTo>
                  <a:pt x="3375018" y="2191562"/>
                </a:lnTo>
                <a:lnTo>
                  <a:pt x="3356920" y="2193923"/>
                </a:lnTo>
                <a:lnTo>
                  <a:pt x="3352793" y="2182996"/>
                </a:lnTo>
                <a:lnTo>
                  <a:pt x="3367715" y="2181224"/>
                </a:lnTo>
                <a:close/>
                <a:moveTo>
                  <a:pt x="3374066" y="2157411"/>
                </a:moveTo>
                <a:lnTo>
                  <a:pt x="3381369" y="2159675"/>
                </a:lnTo>
                <a:lnTo>
                  <a:pt x="3368668" y="2174874"/>
                </a:lnTo>
                <a:lnTo>
                  <a:pt x="3352793" y="2170669"/>
                </a:lnTo>
                <a:lnTo>
                  <a:pt x="3355015" y="2159027"/>
                </a:lnTo>
                <a:lnTo>
                  <a:pt x="3374066" y="2157411"/>
                </a:lnTo>
                <a:close/>
                <a:moveTo>
                  <a:pt x="3385812" y="2127247"/>
                </a:moveTo>
                <a:lnTo>
                  <a:pt x="3406769" y="2138725"/>
                </a:lnTo>
                <a:lnTo>
                  <a:pt x="3396608" y="2154235"/>
                </a:lnTo>
                <a:lnTo>
                  <a:pt x="3379782" y="2144928"/>
                </a:lnTo>
                <a:lnTo>
                  <a:pt x="3385812" y="2127247"/>
                </a:lnTo>
                <a:close/>
                <a:moveTo>
                  <a:pt x="4766612" y="2001849"/>
                </a:moveTo>
                <a:lnTo>
                  <a:pt x="4789155" y="2002813"/>
                </a:lnTo>
                <a:lnTo>
                  <a:pt x="4794235" y="2014398"/>
                </a:lnTo>
                <a:lnTo>
                  <a:pt x="4782805" y="2012788"/>
                </a:lnTo>
                <a:lnTo>
                  <a:pt x="4785980" y="2021798"/>
                </a:lnTo>
                <a:lnTo>
                  <a:pt x="4771057" y="2025659"/>
                </a:lnTo>
                <a:lnTo>
                  <a:pt x="4762485" y="2008283"/>
                </a:lnTo>
                <a:lnTo>
                  <a:pt x="4766612" y="2001849"/>
                </a:lnTo>
                <a:close/>
                <a:moveTo>
                  <a:pt x="3517283" y="1955802"/>
                </a:moveTo>
                <a:lnTo>
                  <a:pt x="3536944" y="1977709"/>
                </a:lnTo>
                <a:lnTo>
                  <a:pt x="3536944" y="1986281"/>
                </a:lnTo>
                <a:lnTo>
                  <a:pt x="3526646" y="1990727"/>
                </a:lnTo>
                <a:lnTo>
                  <a:pt x="3517283" y="1976121"/>
                </a:lnTo>
                <a:lnTo>
                  <a:pt x="3500432" y="1966914"/>
                </a:lnTo>
                <a:lnTo>
                  <a:pt x="3518220" y="1966596"/>
                </a:lnTo>
                <a:cubicBezTo>
                  <a:pt x="3517908" y="1962998"/>
                  <a:pt x="3517595" y="1959400"/>
                  <a:pt x="3517283" y="1955802"/>
                </a:cubicBezTo>
                <a:close/>
                <a:moveTo>
                  <a:pt x="3580011" y="1892303"/>
                </a:moveTo>
                <a:lnTo>
                  <a:pt x="3591080" y="1917609"/>
                </a:lnTo>
                <a:lnTo>
                  <a:pt x="3613218" y="1916648"/>
                </a:lnTo>
                <a:lnTo>
                  <a:pt x="3613218" y="1924017"/>
                </a:lnTo>
                <a:lnTo>
                  <a:pt x="3632194" y="1933307"/>
                </a:lnTo>
                <a:lnTo>
                  <a:pt x="3620493" y="1934268"/>
                </a:lnTo>
                <a:lnTo>
                  <a:pt x="3609423" y="1948364"/>
                </a:lnTo>
                <a:lnTo>
                  <a:pt x="3588234" y="1946441"/>
                </a:lnTo>
                <a:lnTo>
                  <a:pt x="3575583" y="1961498"/>
                </a:lnTo>
                <a:lnTo>
                  <a:pt x="3560719" y="1963740"/>
                </a:lnTo>
                <a:lnTo>
                  <a:pt x="3551231" y="1948043"/>
                </a:lnTo>
                <a:lnTo>
                  <a:pt x="3559453" y="1935229"/>
                </a:lnTo>
                <a:lnTo>
                  <a:pt x="3583806" y="1940034"/>
                </a:lnTo>
                <a:lnTo>
                  <a:pt x="3574002" y="1923376"/>
                </a:lnTo>
                <a:lnTo>
                  <a:pt x="3586652" y="1919852"/>
                </a:lnTo>
                <a:lnTo>
                  <a:pt x="3552812" y="1909280"/>
                </a:lnTo>
                <a:lnTo>
                  <a:pt x="3576217" y="1905116"/>
                </a:lnTo>
                <a:lnTo>
                  <a:pt x="3580011" y="1892303"/>
                </a:lnTo>
                <a:close/>
                <a:moveTo>
                  <a:pt x="4931770" y="1871673"/>
                </a:moveTo>
                <a:lnTo>
                  <a:pt x="4941873" y="1886464"/>
                </a:lnTo>
                <a:lnTo>
                  <a:pt x="4934464" y="1897074"/>
                </a:lnTo>
                <a:lnTo>
                  <a:pt x="4919648" y="1888714"/>
                </a:lnTo>
                <a:lnTo>
                  <a:pt x="4931770" y="1871673"/>
                </a:lnTo>
                <a:close/>
                <a:moveTo>
                  <a:pt x="5107290" y="1603385"/>
                </a:moveTo>
                <a:lnTo>
                  <a:pt x="5124435" y="1606139"/>
                </a:lnTo>
                <a:lnTo>
                  <a:pt x="5140310" y="1608281"/>
                </a:lnTo>
                <a:lnTo>
                  <a:pt x="5136182" y="1612260"/>
                </a:lnTo>
                <a:lnTo>
                  <a:pt x="5124435" y="1616544"/>
                </a:lnTo>
                <a:lnTo>
                  <a:pt x="5126657" y="1626643"/>
                </a:lnTo>
                <a:lnTo>
                  <a:pt x="5121260" y="1628785"/>
                </a:lnTo>
                <a:lnTo>
                  <a:pt x="5112687" y="1616544"/>
                </a:lnTo>
                <a:lnTo>
                  <a:pt x="5110465" y="1625725"/>
                </a:lnTo>
                <a:lnTo>
                  <a:pt x="5099035" y="1619604"/>
                </a:lnTo>
                <a:lnTo>
                  <a:pt x="5099035" y="1608587"/>
                </a:lnTo>
                <a:lnTo>
                  <a:pt x="5107290" y="1603385"/>
                </a:lnTo>
                <a:close/>
                <a:moveTo>
                  <a:pt x="6156863" y="1581149"/>
                </a:moveTo>
                <a:lnTo>
                  <a:pt x="6164652" y="1589663"/>
                </a:lnTo>
                <a:lnTo>
                  <a:pt x="6161224" y="1599439"/>
                </a:lnTo>
                <a:lnTo>
                  <a:pt x="6169014" y="1608268"/>
                </a:lnTo>
                <a:lnTo>
                  <a:pt x="6162159" y="1627187"/>
                </a:lnTo>
                <a:lnTo>
                  <a:pt x="6156551" y="1610160"/>
                </a:lnTo>
                <a:lnTo>
                  <a:pt x="6135676" y="1600069"/>
                </a:lnTo>
                <a:lnTo>
                  <a:pt x="6142530" y="1585249"/>
                </a:lnTo>
                <a:lnTo>
                  <a:pt x="6150008" y="1592501"/>
                </a:lnTo>
                <a:lnTo>
                  <a:pt x="6156863" y="1581149"/>
                </a:lnTo>
                <a:close/>
                <a:moveTo>
                  <a:pt x="6164251" y="1579563"/>
                </a:moveTo>
                <a:lnTo>
                  <a:pt x="6180126" y="1583250"/>
                </a:lnTo>
                <a:lnTo>
                  <a:pt x="6168462" y="1589088"/>
                </a:lnTo>
                <a:lnTo>
                  <a:pt x="6164251" y="1579563"/>
                </a:lnTo>
                <a:close/>
                <a:moveTo>
                  <a:pt x="3887464" y="1465266"/>
                </a:moveTo>
                <a:lnTo>
                  <a:pt x="3902069" y="1482345"/>
                </a:lnTo>
                <a:lnTo>
                  <a:pt x="3890639" y="1493512"/>
                </a:lnTo>
                <a:lnTo>
                  <a:pt x="3871906" y="1493841"/>
                </a:lnTo>
                <a:lnTo>
                  <a:pt x="3876669" y="1471835"/>
                </a:lnTo>
                <a:lnTo>
                  <a:pt x="3887464" y="1465266"/>
                </a:lnTo>
                <a:close/>
                <a:moveTo>
                  <a:pt x="4875198" y="1458924"/>
                </a:moveTo>
                <a:cubicBezTo>
                  <a:pt x="4874986" y="1466588"/>
                  <a:pt x="4874775" y="1474252"/>
                  <a:pt x="4874563" y="1481916"/>
                </a:cubicBezTo>
                <a:lnTo>
                  <a:pt x="4869482" y="1487499"/>
                </a:lnTo>
                <a:lnTo>
                  <a:pt x="4864085" y="1475348"/>
                </a:lnTo>
                <a:lnTo>
                  <a:pt x="4870118" y="1465494"/>
                </a:lnTo>
                <a:lnTo>
                  <a:pt x="4875198" y="1458924"/>
                </a:lnTo>
                <a:close/>
                <a:moveTo>
                  <a:pt x="3987794" y="1274767"/>
                </a:moveTo>
                <a:lnTo>
                  <a:pt x="4006608" y="1296674"/>
                </a:lnTo>
                <a:lnTo>
                  <a:pt x="4013194" y="1322074"/>
                </a:lnTo>
                <a:lnTo>
                  <a:pt x="3996573" y="1322392"/>
                </a:lnTo>
                <a:lnTo>
                  <a:pt x="3998456" y="1308421"/>
                </a:lnTo>
                <a:lnTo>
                  <a:pt x="3988734" y="1293499"/>
                </a:lnTo>
                <a:cubicBezTo>
                  <a:pt x="3988421" y="1287255"/>
                  <a:pt x="3988107" y="1281011"/>
                  <a:pt x="3987794" y="1274767"/>
                </a:cubicBezTo>
                <a:close/>
                <a:moveTo>
                  <a:pt x="1222367" y="1271588"/>
                </a:moveTo>
                <a:lnTo>
                  <a:pt x="1244910" y="1299845"/>
                </a:lnTo>
                <a:cubicBezTo>
                  <a:pt x="1245228" y="1305878"/>
                  <a:pt x="1245545" y="1311910"/>
                  <a:pt x="1245863" y="1317943"/>
                </a:cubicBezTo>
                <a:lnTo>
                  <a:pt x="1259833" y="1323023"/>
                </a:lnTo>
                <a:lnTo>
                  <a:pt x="1250625" y="1341120"/>
                </a:lnTo>
                <a:lnTo>
                  <a:pt x="1265230" y="1351280"/>
                </a:lnTo>
                <a:lnTo>
                  <a:pt x="1280153" y="1352233"/>
                </a:lnTo>
                <a:lnTo>
                  <a:pt x="1285550" y="1366203"/>
                </a:lnTo>
                <a:lnTo>
                  <a:pt x="1302378" y="1372235"/>
                </a:lnTo>
                <a:cubicBezTo>
                  <a:pt x="1302060" y="1366520"/>
                  <a:pt x="1301743" y="1360805"/>
                  <a:pt x="1301425" y="1355090"/>
                </a:cubicBezTo>
                <a:lnTo>
                  <a:pt x="1307458" y="1344613"/>
                </a:lnTo>
                <a:lnTo>
                  <a:pt x="1321428" y="1350963"/>
                </a:lnTo>
                <a:lnTo>
                  <a:pt x="1345240" y="1316038"/>
                </a:lnTo>
                <a:lnTo>
                  <a:pt x="1374133" y="1317625"/>
                </a:lnTo>
                <a:lnTo>
                  <a:pt x="1378260" y="1329373"/>
                </a:lnTo>
                <a:lnTo>
                  <a:pt x="1357305" y="1335723"/>
                </a:lnTo>
                <a:lnTo>
                  <a:pt x="1340477" y="1342390"/>
                </a:lnTo>
                <a:lnTo>
                  <a:pt x="1344923" y="1362393"/>
                </a:lnTo>
                <a:lnTo>
                  <a:pt x="1317300" y="1379220"/>
                </a:lnTo>
                <a:lnTo>
                  <a:pt x="1329048" y="1391920"/>
                </a:lnTo>
                <a:cubicBezTo>
                  <a:pt x="1329154" y="1395095"/>
                  <a:pt x="1329259" y="1398270"/>
                  <a:pt x="1329365" y="1401445"/>
                </a:cubicBezTo>
                <a:lnTo>
                  <a:pt x="1338890" y="1399540"/>
                </a:lnTo>
                <a:lnTo>
                  <a:pt x="1345240" y="1415098"/>
                </a:lnTo>
                <a:lnTo>
                  <a:pt x="1365243" y="1398905"/>
                </a:lnTo>
                <a:lnTo>
                  <a:pt x="1370323" y="1401128"/>
                </a:lnTo>
                <a:lnTo>
                  <a:pt x="1374450" y="1451610"/>
                </a:lnTo>
                <a:lnTo>
                  <a:pt x="1347780" y="1467803"/>
                </a:lnTo>
                <a:lnTo>
                  <a:pt x="1355718" y="1478915"/>
                </a:lnTo>
                <a:lnTo>
                  <a:pt x="1366830" y="1469390"/>
                </a:lnTo>
                <a:lnTo>
                  <a:pt x="1397628" y="1459865"/>
                </a:lnTo>
                <a:lnTo>
                  <a:pt x="1403978" y="1463993"/>
                </a:lnTo>
                <a:lnTo>
                  <a:pt x="1398898" y="1479550"/>
                </a:lnTo>
                <a:lnTo>
                  <a:pt x="1403025" y="1493520"/>
                </a:lnTo>
                <a:lnTo>
                  <a:pt x="1410328" y="1495743"/>
                </a:lnTo>
                <a:lnTo>
                  <a:pt x="1409692" y="1511300"/>
                </a:lnTo>
                <a:lnTo>
                  <a:pt x="1421440" y="1510030"/>
                </a:lnTo>
                <a:lnTo>
                  <a:pt x="1423028" y="1488123"/>
                </a:lnTo>
                <a:lnTo>
                  <a:pt x="1430648" y="1475423"/>
                </a:lnTo>
                <a:lnTo>
                  <a:pt x="1444300" y="1494155"/>
                </a:lnTo>
                <a:cubicBezTo>
                  <a:pt x="1444088" y="1499129"/>
                  <a:pt x="1443877" y="1504104"/>
                  <a:pt x="1443665" y="1509078"/>
                </a:cubicBezTo>
                <a:lnTo>
                  <a:pt x="1461445" y="1503363"/>
                </a:lnTo>
                <a:lnTo>
                  <a:pt x="1450968" y="1518285"/>
                </a:lnTo>
                <a:lnTo>
                  <a:pt x="1462715" y="1528762"/>
                </a:lnTo>
                <a:lnTo>
                  <a:pt x="1458905" y="1559243"/>
                </a:lnTo>
                <a:lnTo>
                  <a:pt x="1443983" y="1573213"/>
                </a:lnTo>
                <a:lnTo>
                  <a:pt x="1458905" y="1576388"/>
                </a:lnTo>
                <a:lnTo>
                  <a:pt x="1462397" y="1599248"/>
                </a:lnTo>
                <a:lnTo>
                  <a:pt x="1466207" y="1587500"/>
                </a:lnTo>
                <a:lnTo>
                  <a:pt x="1478908" y="1586547"/>
                </a:lnTo>
                <a:lnTo>
                  <a:pt x="1484305" y="1598295"/>
                </a:lnTo>
                <a:lnTo>
                  <a:pt x="1466525" y="1607820"/>
                </a:lnTo>
                <a:lnTo>
                  <a:pt x="1477320" y="1606550"/>
                </a:lnTo>
                <a:cubicBezTo>
                  <a:pt x="1477003" y="1613217"/>
                  <a:pt x="1476685" y="1619885"/>
                  <a:pt x="1476368" y="1626552"/>
                </a:cubicBezTo>
                <a:lnTo>
                  <a:pt x="1459223" y="1627822"/>
                </a:lnTo>
                <a:lnTo>
                  <a:pt x="1445888" y="1641792"/>
                </a:lnTo>
                <a:lnTo>
                  <a:pt x="1455413" y="1655127"/>
                </a:lnTo>
                <a:lnTo>
                  <a:pt x="1443030" y="1670050"/>
                </a:lnTo>
                <a:lnTo>
                  <a:pt x="1441760" y="1683702"/>
                </a:lnTo>
                <a:lnTo>
                  <a:pt x="1430330" y="1684972"/>
                </a:lnTo>
                <a:lnTo>
                  <a:pt x="1421123" y="1696402"/>
                </a:lnTo>
                <a:lnTo>
                  <a:pt x="1412550" y="1701165"/>
                </a:lnTo>
                <a:lnTo>
                  <a:pt x="1406835" y="1684020"/>
                </a:lnTo>
                <a:lnTo>
                  <a:pt x="1391913" y="1664335"/>
                </a:lnTo>
                <a:lnTo>
                  <a:pt x="1385563" y="1678305"/>
                </a:lnTo>
                <a:lnTo>
                  <a:pt x="1394453" y="1690687"/>
                </a:lnTo>
                <a:lnTo>
                  <a:pt x="1395723" y="1698942"/>
                </a:lnTo>
                <a:lnTo>
                  <a:pt x="1380800" y="1707515"/>
                </a:lnTo>
                <a:lnTo>
                  <a:pt x="1378895" y="1728787"/>
                </a:lnTo>
                <a:lnTo>
                  <a:pt x="1407153" y="1713547"/>
                </a:lnTo>
                <a:lnTo>
                  <a:pt x="1411598" y="1717675"/>
                </a:lnTo>
                <a:lnTo>
                  <a:pt x="1389690" y="1737995"/>
                </a:lnTo>
                <a:lnTo>
                  <a:pt x="1372863" y="1770698"/>
                </a:lnTo>
                <a:lnTo>
                  <a:pt x="1349685" y="1773237"/>
                </a:lnTo>
                <a:lnTo>
                  <a:pt x="1336033" y="1804670"/>
                </a:lnTo>
                <a:lnTo>
                  <a:pt x="1314760" y="1810385"/>
                </a:lnTo>
                <a:lnTo>
                  <a:pt x="1311585" y="1806257"/>
                </a:lnTo>
                <a:lnTo>
                  <a:pt x="1322380" y="1801813"/>
                </a:lnTo>
                <a:lnTo>
                  <a:pt x="1325555" y="1792287"/>
                </a:lnTo>
                <a:lnTo>
                  <a:pt x="1317935" y="1784032"/>
                </a:lnTo>
                <a:cubicBezTo>
                  <a:pt x="1317512" y="1777788"/>
                  <a:pt x="1317088" y="1771544"/>
                  <a:pt x="1316665" y="1765300"/>
                </a:cubicBezTo>
                <a:lnTo>
                  <a:pt x="1301743" y="1763077"/>
                </a:lnTo>
                <a:lnTo>
                  <a:pt x="1297933" y="1772602"/>
                </a:lnTo>
                <a:lnTo>
                  <a:pt x="1301108" y="1782127"/>
                </a:lnTo>
                <a:lnTo>
                  <a:pt x="1293805" y="1791653"/>
                </a:lnTo>
                <a:lnTo>
                  <a:pt x="1269675" y="1799272"/>
                </a:lnTo>
                <a:lnTo>
                  <a:pt x="1256975" y="1823403"/>
                </a:lnTo>
                <a:lnTo>
                  <a:pt x="1204588" y="1877695"/>
                </a:lnTo>
                <a:lnTo>
                  <a:pt x="1181093" y="1878965"/>
                </a:lnTo>
                <a:lnTo>
                  <a:pt x="1157280" y="1892935"/>
                </a:lnTo>
                <a:lnTo>
                  <a:pt x="1129658" y="1887855"/>
                </a:lnTo>
                <a:lnTo>
                  <a:pt x="1134103" y="1911350"/>
                </a:lnTo>
                <a:lnTo>
                  <a:pt x="1083620" y="1931353"/>
                </a:lnTo>
                <a:lnTo>
                  <a:pt x="1046790" y="1985645"/>
                </a:lnTo>
                <a:lnTo>
                  <a:pt x="949317" y="1987550"/>
                </a:lnTo>
                <a:lnTo>
                  <a:pt x="923917" y="1973263"/>
                </a:lnTo>
                <a:lnTo>
                  <a:pt x="855972" y="1961197"/>
                </a:lnTo>
                <a:lnTo>
                  <a:pt x="829620" y="1944370"/>
                </a:lnTo>
                <a:lnTo>
                  <a:pt x="790250" y="1912938"/>
                </a:lnTo>
                <a:lnTo>
                  <a:pt x="764850" y="1909127"/>
                </a:lnTo>
                <a:lnTo>
                  <a:pt x="745800" y="1900873"/>
                </a:lnTo>
                <a:lnTo>
                  <a:pt x="752785" y="1894523"/>
                </a:lnTo>
                <a:lnTo>
                  <a:pt x="749610" y="1874520"/>
                </a:lnTo>
                <a:lnTo>
                  <a:pt x="722305" y="1903095"/>
                </a:lnTo>
                <a:lnTo>
                  <a:pt x="709605" y="1896111"/>
                </a:lnTo>
                <a:lnTo>
                  <a:pt x="681030" y="1896428"/>
                </a:lnTo>
                <a:lnTo>
                  <a:pt x="659122" y="1905000"/>
                </a:lnTo>
                <a:lnTo>
                  <a:pt x="637532" y="1896745"/>
                </a:lnTo>
                <a:lnTo>
                  <a:pt x="617530" y="1905317"/>
                </a:lnTo>
                <a:lnTo>
                  <a:pt x="603560" y="1885315"/>
                </a:lnTo>
                <a:lnTo>
                  <a:pt x="618165" y="1872615"/>
                </a:lnTo>
                <a:lnTo>
                  <a:pt x="599115" y="1858963"/>
                </a:lnTo>
                <a:lnTo>
                  <a:pt x="602290" y="1852613"/>
                </a:lnTo>
                <a:lnTo>
                  <a:pt x="628007" y="1864360"/>
                </a:lnTo>
                <a:lnTo>
                  <a:pt x="658170" y="1859597"/>
                </a:lnTo>
                <a:lnTo>
                  <a:pt x="688650" y="1822450"/>
                </a:lnTo>
                <a:lnTo>
                  <a:pt x="696270" y="1805622"/>
                </a:lnTo>
                <a:lnTo>
                  <a:pt x="716907" y="1781175"/>
                </a:lnTo>
                <a:lnTo>
                  <a:pt x="702302" y="1783080"/>
                </a:lnTo>
                <a:lnTo>
                  <a:pt x="665155" y="1790065"/>
                </a:lnTo>
                <a:lnTo>
                  <a:pt x="660710" y="1781492"/>
                </a:lnTo>
                <a:lnTo>
                  <a:pt x="671505" y="1771967"/>
                </a:lnTo>
                <a:lnTo>
                  <a:pt x="675632" y="1759267"/>
                </a:lnTo>
                <a:lnTo>
                  <a:pt x="688015" y="1737360"/>
                </a:lnTo>
                <a:lnTo>
                  <a:pt x="668965" y="1738312"/>
                </a:lnTo>
                <a:lnTo>
                  <a:pt x="657217" y="1746885"/>
                </a:lnTo>
                <a:lnTo>
                  <a:pt x="648645" y="1739265"/>
                </a:lnTo>
                <a:lnTo>
                  <a:pt x="636262" y="1744027"/>
                </a:lnTo>
                <a:cubicBezTo>
                  <a:pt x="636156" y="1734820"/>
                  <a:pt x="636051" y="1725612"/>
                  <a:pt x="635945" y="1716405"/>
                </a:cubicBezTo>
                <a:lnTo>
                  <a:pt x="623880" y="1684972"/>
                </a:lnTo>
                <a:lnTo>
                  <a:pt x="605782" y="1684020"/>
                </a:lnTo>
                <a:lnTo>
                  <a:pt x="589272" y="1689417"/>
                </a:lnTo>
                <a:lnTo>
                  <a:pt x="556252" y="1677035"/>
                </a:lnTo>
                <a:lnTo>
                  <a:pt x="529900" y="1691005"/>
                </a:lnTo>
                <a:lnTo>
                  <a:pt x="522597" y="1685925"/>
                </a:lnTo>
                <a:lnTo>
                  <a:pt x="514025" y="1698625"/>
                </a:lnTo>
                <a:lnTo>
                  <a:pt x="492117" y="1701800"/>
                </a:lnTo>
                <a:lnTo>
                  <a:pt x="484180" y="1690687"/>
                </a:lnTo>
                <a:lnTo>
                  <a:pt x="499102" y="1671320"/>
                </a:lnTo>
                <a:lnTo>
                  <a:pt x="541330" y="1658302"/>
                </a:lnTo>
                <a:lnTo>
                  <a:pt x="585462" y="1647507"/>
                </a:lnTo>
                <a:lnTo>
                  <a:pt x="589590" y="1633537"/>
                </a:lnTo>
                <a:lnTo>
                  <a:pt x="597210" y="1630362"/>
                </a:lnTo>
                <a:lnTo>
                  <a:pt x="601337" y="1642110"/>
                </a:lnTo>
                <a:lnTo>
                  <a:pt x="611815" y="1630362"/>
                </a:lnTo>
                <a:lnTo>
                  <a:pt x="623562" y="1625918"/>
                </a:lnTo>
                <a:lnTo>
                  <a:pt x="634357" y="1639570"/>
                </a:lnTo>
                <a:lnTo>
                  <a:pt x="676585" y="1640205"/>
                </a:lnTo>
                <a:lnTo>
                  <a:pt x="696270" y="1594802"/>
                </a:lnTo>
                <a:lnTo>
                  <a:pt x="686745" y="1593533"/>
                </a:lnTo>
                <a:lnTo>
                  <a:pt x="671187" y="1613852"/>
                </a:lnTo>
                <a:lnTo>
                  <a:pt x="644517" y="1609725"/>
                </a:lnTo>
                <a:lnTo>
                  <a:pt x="629595" y="1611312"/>
                </a:lnTo>
                <a:lnTo>
                  <a:pt x="622292" y="1599565"/>
                </a:lnTo>
                <a:lnTo>
                  <a:pt x="687380" y="1532890"/>
                </a:lnTo>
                <a:lnTo>
                  <a:pt x="665155" y="1529715"/>
                </a:lnTo>
                <a:lnTo>
                  <a:pt x="654360" y="1539240"/>
                </a:lnTo>
                <a:lnTo>
                  <a:pt x="641660" y="1533208"/>
                </a:lnTo>
                <a:lnTo>
                  <a:pt x="639120" y="1509713"/>
                </a:lnTo>
                <a:lnTo>
                  <a:pt x="614990" y="1517650"/>
                </a:lnTo>
                <a:lnTo>
                  <a:pt x="603560" y="1506855"/>
                </a:lnTo>
                <a:lnTo>
                  <a:pt x="582287" y="1499870"/>
                </a:lnTo>
                <a:lnTo>
                  <a:pt x="554030" y="1528445"/>
                </a:lnTo>
                <a:lnTo>
                  <a:pt x="491800" y="1542733"/>
                </a:lnTo>
                <a:lnTo>
                  <a:pt x="461002" y="1533525"/>
                </a:lnTo>
                <a:lnTo>
                  <a:pt x="432110" y="1541145"/>
                </a:lnTo>
                <a:lnTo>
                  <a:pt x="423855" y="1534795"/>
                </a:lnTo>
                <a:lnTo>
                  <a:pt x="441317" y="1521143"/>
                </a:lnTo>
                <a:lnTo>
                  <a:pt x="445762" y="1496060"/>
                </a:lnTo>
                <a:lnTo>
                  <a:pt x="490212" y="1524953"/>
                </a:lnTo>
                <a:lnTo>
                  <a:pt x="499737" y="1521777"/>
                </a:lnTo>
                <a:lnTo>
                  <a:pt x="482910" y="1508125"/>
                </a:lnTo>
                <a:lnTo>
                  <a:pt x="495292" y="1498600"/>
                </a:lnTo>
                <a:lnTo>
                  <a:pt x="474972" y="1488123"/>
                </a:lnTo>
                <a:lnTo>
                  <a:pt x="464495" y="1471613"/>
                </a:lnTo>
                <a:lnTo>
                  <a:pt x="464495" y="1459865"/>
                </a:lnTo>
                <a:lnTo>
                  <a:pt x="513390" y="1479233"/>
                </a:lnTo>
                <a:lnTo>
                  <a:pt x="516565" y="1500505"/>
                </a:lnTo>
                <a:lnTo>
                  <a:pt x="553712" y="1485265"/>
                </a:lnTo>
                <a:lnTo>
                  <a:pt x="534345" y="1478280"/>
                </a:lnTo>
                <a:lnTo>
                  <a:pt x="549902" y="1462405"/>
                </a:lnTo>
                <a:lnTo>
                  <a:pt x="520375" y="1468755"/>
                </a:lnTo>
                <a:lnTo>
                  <a:pt x="498150" y="1440498"/>
                </a:lnTo>
                <a:lnTo>
                  <a:pt x="500055" y="1434148"/>
                </a:lnTo>
                <a:lnTo>
                  <a:pt x="524502" y="1446848"/>
                </a:lnTo>
                <a:lnTo>
                  <a:pt x="526725" y="1441450"/>
                </a:lnTo>
                <a:lnTo>
                  <a:pt x="489260" y="1400493"/>
                </a:lnTo>
                <a:lnTo>
                  <a:pt x="518787" y="1415098"/>
                </a:lnTo>
                <a:lnTo>
                  <a:pt x="530535" y="1411923"/>
                </a:lnTo>
                <a:lnTo>
                  <a:pt x="507357" y="1394143"/>
                </a:lnTo>
                <a:lnTo>
                  <a:pt x="516565" y="1390968"/>
                </a:lnTo>
                <a:lnTo>
                  <a:pt x="529582" y="1405573"/>
                </a:lnTo>
                <a:lnTo>
                  <a:pt x="540695" y="1397000"/>
                </a:lnTo>
                <a:lnTo>
                  <a:pt x="515295" y="1380173"/>
                </a:lnTo>
                <a:lnTo>
                  <a:pt x="524820" y="1366520"/>
                </a:lnTo>
                <a:lnTo>
                  <a:pt x="566412" y="1392555"/>
                </a:lnTo>
                <a:lnTo>
                  <a:pt x="564507" y="1411288"/>
                </a:lnTo>
                <a:lnTo>
                  <a:pt x="584827" y="1420495"/>
                </a:lnTo>
                <a:lnTo>
                  <a:pt x="591812" y="1410335"/>
                </a:lnTo>
                <a:lnTo>
                  <a:pt x="602290" y="1414145"/>
                </a:lnTo>
                <a:lnTo>
                  <a:pt x="599432" y="1437640"/>
                </a:lnTo>
                <a:lnTo>
                  <a:pt x="602607" y="1450975"/>
                </a:lnTo>
                <a:lnTo>
                  <a:pt x="612450" y="1438275"/>
                </a:lnTo>
                <a:lnTo>
                  <a:pt x="620705" y="1453198"/>
                </a:lnTo>
                <a:lnTo>
                  <a:pt x="632452" y="1440498"/>
                </a:lnTo>
                <a:lnTo>
                  <a:pt x="624832" y="1410018"/>
                </a:lnTo>
                <a:lnTo>
                  <a:pt x="634357" y="1393190"/>
                </a:lnTo>
                <a:lnTo>
                  <a:pt x="616260" y="1390968"/>
                </a:lnTo>
                <a:lnTo>
                  <a:pt x="578795" y="1361758"/>
                </a:lnTo>
                <a:lnTo>
                  <a:pt x="592447" y="1353503"/>
                </a:lnTo>
                <a:lnTo>
                  <a:pt x="615942" y="1357313"/>
                </a:lnTo>
                <a:lnTo>
                  <a:pt x="624197" y="1354138"/>
                </a:lnTo>
                <a:lnTo>
                  <a:pt x="609275" y="1339215"/>
                </a:lnTo>
                <a:lnTo>
                  <a:pt x="611180" y="1331278"/>
                </a:lnTo>
                <a:lnTo>
                  <a:pt x="575302" y="1333183"/>
                </a:lnTo>
                <a:lnTo>
                  <a:pt x="567047" y="1344930"/>
                </a:lnTo>
                <a:lnTo>
                  <a:pt x="558475" y="1334770"/>
                </a:lnTo>
                <a:lnTo>
                  <a:pt x="563555" y="1329373"/>
                </a:lnTo>
                <a:lnTo>
                  <a:pt x="553077" y="1329373"/>
                </a:lnTo>
                <a:lnTo>
                  <a:pt x="561332" y="1316673"/>
                </a:lnTo>
                <a:lnTo>
                  <a:pt x="592130" y="1304925"/>
                </a:lnTo>
                <a:lnTo>
                  <a:pt x="604830" y="1314133"/>
                </a:lnTo>
                <a:lnTo>
                  <a:pt x="622610" y="1310005"/>
                </a:lnTo>
                <a:lnTo>
                  <a:pt x="641025" y="1324293"/>
                </a:lnTo>
                <a:lnTo>
                  <a:pt x="644200" y="1346200"/>
                </a:lnTo>
                <a:lnTo>
                  <a:pt x="686745" y="1363980"/>
                </a:lnTo>
                <a:lnTo>
                  <a:pt x="693412" y="1383983"/>
                </a:lnTo>
                <a:lnTo>
                  <a:pt x="695317" y="1387158"/>
                </a:lnTo>
                <a:lnTo>
                  <a:pt x="699762" y="1395413"/>
                </a:lnTo>
                <a:lnTo>
                  <a:pt x="714685" y="1390333"/>
                </a:lnTo>
                <a:lnTo>
                  <a:pt x="716590" y="1415415"/>
                </a:lnTo>
                <a:lnTo>
                  <a:pt x="722940" y="1406843"/>
                </a:lnTo>
                <a:lnTo>
                  <a:pt x="734687" y="1410018"/>
                </a:lnTo>
                <a:lnTo>
                  <a:pt x="726115" y="1417320"/>
                </a:lnTo>
                <a:cubicBezTo>
                  <a:pt x="725903" y="1419860"/>
                  <a:pt x="725692" y="1422400"/>
                  <a:pt x="725480" y="1424940"/>
                </a:cubicBezTo>
                <a:lnTo>
                  <a:pt x="736275" y="1439228"/>
                </a:lnTo>
                <a:lnTo>
                  <a:pt x="729607" y="1444625"/>
                </a:lnTo>
                <a:lnTo>
                  <a:pt x="734052" y="1461770"/>
                </a:lnTo>
                <a:lnTo>
                  <a:pt x="722622" y="1463675"/>
                </a:lnTo>
                <a:lnTo>
                  <a:pt x="728972" y="1481773"/>
                </a:lnTo>
                <a:lnTo>
                  <a:pt x="721670" y="1494155"/>
                </a:lnTo>
                <a:lnTo>
                  <a:pt x="695000" y="1478598"/>
                </a:lnTo>
                <a:lnTo>
                  <a:pt x="714685" y="1504950"/>
                </a:lnTo>
                <a:lnTo>
                  <a:pt x="732465" y="1505902"/>
                </a:lnTo>
                <a:lnTo>
                  <a:pt x="732465" y="1540510"/>
                </a:lnTo>
                <a:lnTo>
                  <a:pt x="743577" y="1548130"/>
                </a:lnTo>
                <a:lnTo>
                  <a:pt x="750880" y="1576388"/>
                </a:lnTo>
                <a:lnTo>
                  <a:pt x="756277" y="1551940"/>
                </a:lnTo>
                <a:lnTo>
                  <a:pt x="761357" y="1547495"/>
                </a:lnTo>
                <a:lnTo>
                  <a:pt x="774375" y="1563687"/>
                </a:lnTo>
                <a:cubicBezTo>
                  <a:pt x="773846" y="1550670"/>
                  <a:pt x="773316" y="1537652"/>
                  <a:pt x="772787" y="1524635"/>
                </a:cubicBezTo>
                <a:lnTo>
                  <a:pt x="800727" y="1481138"/>
                </a:lnTo>
                <a:lnTo>
                  <a:pt x="802315" y="1499870"/>
                </a:lnTo>
                <a:lnTo>
                  <a:pt x="812792" y="1513522"/>
                </a:lnTo>
                <a:lnTo>
                  <a:pt x="822317" y="1524953"/>
                </a:lnTo>
                <a:lnTo>
                  <a:pt x="827715" y="1510030"/>
                </a:lnTo>
                <a:lnTo>
                  <a:pt x="842320" y="1472248"/>
                </a:lnTo>
                <a:lnTo>
                  <a:pt x="827080" y="1431290"/>
                </a:lnTo>
                <a:lnTo>
                  <a:pt x="824540" y="1395413"/>
                </a:lnTo>
                <a:lnTo>
                  <a:pt x="848670" y="1383348"/>
                </a:lnTo>
                <a:lnTo>
                  <a:pt x="892485" y="1434783"/>
                </a:lnTo>
                <a:lnTo>
                  <a:pt x="886452" y="1447483"/>
                </a:lnTo>
                <a:lnTo>
                  <a:pt x="891850" y="1472883"/>
                </a:lnTo>
                <a:lnTo>
                  <a:pt x="914392" y="1503045"/>
                </a:lnTo>
                <a:lnTo>
                  <a:pt x="926457" y="1448118"/>
                </a:lnTo>
                <a:lnTo>
                  <a:pt x="911535" y="1430655"/>
                </a:lnTo>
                <a:lnTo>
                  <a:pt x="919155" y="1419860"/>
                </a:lnTo>
                <a:lnTo>
                  <a:pt x="913440" y="1401763"/>
                </a:lnTo>
                <a:lnTo>
                  <a:pt x="936617" y="1395413"/>
                </a:lnTo>
                <a:lnTo>
                  <a:pt x="953762" y="1401445"/>
                </a:lnTo>
                <a:lnTo>
                  <a:pt x="948365" y="1382713"/>
                </a:lnTo>
                <a:lnTo>
                  <a:pt x="952175" y="1370965"/>
                </a:lnTo>
                <a:lnTo>
                  <a:pt x="963922" y="1378585"/>
                </a:lnTo>
                <a:lnTo>
                  <a:pt x="964875" y="1372235"/>
                </a:lnTo>
                <a:lnTo>
                  <a:pt x="975670" y="1369695"/>
                </a:lnTo>
                <a:lnTo>
                  <a:pt x="988370" y="1390968"/>
                </a:lnTo>
                <a:lnTo>
                  <a:pt x="998847" y="1390650"/>
                </a:lnTo>
                <a:lnTo>
                  <a:pt x="1001387" y="1410653"/>
                </a:lnTo>
                <a:lnTo>
                  <a:pt x="1020437" y="1430655"/>
                </a:lnTo>
                <a:lnTo>
                  <a:pt x="1031550" y="1462088"/>
                </a:lnTo>
                <a:lnTo>
                  <a:pt x="1035042" y="1492568"/>
                </a:lnTo>
                <a:lnTo>
                  <a:pt x="1052823" y="1487170"/>
                </a:lnTo>
                <a:lnTo>
                  <a:pt x="1035677" y="1454468"/>
                </a:lnTo>
                <a:lnTo>
                  <a:pt x="1044885" y="1438593"/>
                </a:lnTo>
                <a:lnTo>
                  <a:pt x="1024565" y="1403985"/>
                </a:lnTo>
                <a:lnTo>
                  <a:pt x="1021390" y="1371600"/>
                </a:lnTo>
                <a:lnTo>
                  <a:pt x="1035995" y="1384300"/>
                </a:lnTo>
                <a:lnTo>
                  <a:pt x="1055998" y="1376363"/>
                </a:lnTo>
                <a:lnTo>
                  <a:pt x="1090288" y="1406843"/>
                </a:lnTo>
                <a:lnTo>
                  <a:pt x="1102035" y="1409700"/>
                </a:lnTo>
                <a:lnTo>
                  <a:pt x="1105210" y="1397318"/>
                </a:lnTo>
                <a:lnTo>
                  <a:pt x="1119498" y="1386205"/>
                </a:lnTo>
                <a:lnTo>
                  <a:pt x="1126800" y="1363345"/>
                </a:lnTo>
                <a:lnTo>
                  <a:pt x="1141405" y="1363028"/>
                </a:lnTo>
                <a:lnTo>
                  <a:pt x="1148390" y="1385253"/>
                </a:lnTo>
                <a:lnTo>
                  <a:pt x="1170615" y="1384935"/>
                </a:lnTo>
                <a:lnTo>
                  <a:pt x="1178553" y="1376363"/>
                </a:lnTo>
                <a:lnTo>
                  <a:pt x="1195698" y="1375410"/>
                </a:lnTo>
                <a:lnTo>
                  <a:pt x="1199825" y="1362710"/>
                </a:lnTo>
                <a:lnTo>
                  <a:pt x="1185538" y="1295400"/>
                </a:lnTo>
                <a:lnTo>
                  <a:pt x="1191888" y="1290955"/>
                </a:lnTo>
                <a:lnTo>
                  <a:pt x="1199190" y="1299210"/>
                </a:lnTo>
                <a:lnTo>
                  <a:pt x="1216335" y="1289685"/>
                </a:lnTo>
                <a:lnTo>
                  <a:pt x="1214113" y="1280160"/>
                </a:lnTo>
                <a:lnTo>
                  <a:pt x="1222367" y="1271588"/>
                </a:lnTo>
                <a:close/>
                <a:moveTo>
                  <a:pt x="6804013" y="1201739"/>
                </a:moveTo>
                <a:lnTo>
                  <a:pt x="6821476" y="1214122"/>
                </a:lnTo>
                <a:lnTo>
                  <a:pt x="6817192" y="1235077"/>
                </a:lnTo>
                <a:lnTo>
                  <a:pt x="6805331" y="1223965"/>
                </a:lnTo>
                <a:cubicBezTo>
                  <a:pt x="6804892" y="1216556"/>
                  <a:pt x="6804452" y="1209148"/>
                  <a:pt x="6804013" y="1201739"/>
                </a:cubicBezTo>
                <a:close/>
                <a:moveTo>
                  <a:pt x="4134478" y="1071569"/>
                </a:moveTo>
                <a:lnTo>
                  <a:pt x="4146543" y="1081094"/>
                </a:lnTo>
                <a:lnTo>
                  <a:pt x="4114793" y="1090619"/>
                </a:lnTo>
                <a:lnTo>
                  <a:pt x="4111618" y="1082682"/>
                </a:lnTo>
                <a:lnTo>
                  <a:pt x="4134478" y="1071569"/>
                </a:lnTo>
                <a:close/>
                <a:moveTo>
                  <a:pt x="4165949" y="973143"/>
                </a:moveTo>
                <a:lnTo>
                  <a:pt x="4167181" y="988850"/>
                </a:lnTo>
                <a:lnTo>
                  <a:pt x="4146543" y="992193"/>
                </a:lnTo>
                <a:lnTo>
                  <a:pt x="4165949" y="973143"/>
                </a:lnTo>
                <a:close/>
                <a:moveTo>
                  <a:pt x="4200831" y="963617"/>
                </a:moveTo>
                <a:lnTo>
                  <a:pt x="4214801" y="990366"/>
                </a:lnTo>
                <a:lnTo>
                  <a:pt x="4198926" y="1006480"/>
                </a:lnTo>
                <a:lnTo>
                  <a:pt x="4192576" y="996812"/>
                </a:lnTo>
                <a:lnTo>
                  <a:pt x="4192576" y="987143"/>
                </a:lnTo>
                <a:lnTo>
                  <a:pt x="4199561" y="978442"/>
                </a:lnTo>
                <a:lnTo>
                  <a:pt x="4200831" y="963617"/>
                </a:lnTo>
                <a:close/>
                <a:moveTo>
                  <a:pt x="4193170" y="938217"/>
                </a:moveTo>
                <a:lnTo>
                  <a:pt x="4198926" y="946846"/>
                </a:lnTo>
                <a:lnTo>
                  <a:pt x="4187094" y="958350"/>
                </a:lnTo>
                <a:lnTo>
                  <a:pt x="4185175" y="976565"/>
                </a:lnTo>
                <a:lnTo>
                  <a:pt x="4173668" y="987430"/>
                </a:lnTo>
                <a:cubicBezTo>
                  <a:pt x="4173561" y="980613"/>
                  <a:pt x="4173455" y="973795"/>
                  <a:pt x="4173348" y="966978"/>
                </a:cubicBezTo>
                <a:lnTo>
                  <a:pt x="4154481" y="968576"/>
                </a:lnTo>
                <a:lnTo>
                  <a:pt x="4156080" y="955794"/>
                </a:lnTo>
                <a:lnTo>
                  <a:pt x="4176546" y="947165"/>
                </a:lnTo>
                <a:lnTo>
                  <a:pt x="4193170" y="938217"/>
                </a:lnTo>
                <a:close/>
                <a:moveTo>
                  <a:pt x="7802110" y="908049"/>
                </a:moveTo>
                <a:lnTo>
                  <a:pt x="7820417" y="911147"/>
                </a:lnTo>
                <a:lnTo>
                  <a:pt x="7840651" y="914864"/>
                </a:lnTo>
                <a:lnTo>
                  <a:pt x="7823950" y="933449"/>
                </a:lnTo>
                <a:lnTo>
                  <a:pt x="7800183" y="931900"/>
                </a:lnTo>
                <a:lnTo>
                  <a:pt x="7785088" y="925705"/>
                </a:lnTo>
                <a:lnTo>
                  <a:pt x="7802110" y="908049"/>
                </a:lnTo>
                <a:close/>
                <a:moveTo>
                  <a:pt x="3989486" y="896939"/>
                </a:moveTo>
                <a:lnTo>
                  <a:pt x="3993890" y="905284"/>
                </a:lnTo>
                <a:lnTo>
                  <a:pt x="3993260" y="917160"/>
                </a:lnTo>
                <a:lnTo>
                  <a:pt x="4000180" y="913951"/>
                </a:lnTo>
                <a:cubicBezTo>
                  <a:pt x="4000285" y="916840"/>
                  <a:pt x="4000389" y="919728"/>
                  <a:pt x="4000494" y="922617"/>
                </a:cubicBezTo>
                <a:lnTo>
                  <a:pt x="3986970" y="925827"/>
                </a:lnTo>
                <a:lnTo>
                  <a:pt x="3977850" y="948295"/>
                </a:lnTo>
                <a:lnTo>
                  <a:pt x="3967156" y="955677"/>
                </a:lnTo>
                <a:lnTo>
                  <a:pt x="3973131" y="938665"/>
                </a:lnTo>
                <a:lnTo>
                  <a:pt x="3970931" y="919407"/>
                </a:lnTo>
                <a:lnTo>
                  <a:pt x="3984769" y="916197"/>
                </a:lnTo>
                <a:lnTo>
                  <a:pt x="3989486" y="896939"/>
                </a:lnTo>
                <a:close/>
                <a:moveTo>
                  <a:pt x="4006385" y="884239"/>
                </a:moveTo>
                <a:lnTo>
                  <a:pt x="4017706" y="891771"/>
                </a:lnTo>
                <a:lnTo>
                  <a:pt x="4019543" y="898047"/>
                </a:lnTo>
                <a:lnTo>
                  <a:pt x="4016483" y="911227"/>
                </a:lnTo>
                <a:lnTo>
                  <a:pt x="4006385" y="910599"/>
                </a:lnTo>
                <a:lnTo>
                  <a:pt x="3998122" y="903382"/>
                </a:lnTo>
                <a:lnTo>
                  <a:pt x="3994143" y="892712"/>
                </a:lnTo>
                <a:lnTo>
                  <a:pt x="4009444" y="893967"/>
                </a:lnTo>
                <a:lnTo>
                  <a:pt x="4006385" y="884239"/>
                </a:lnTo>
                <a:close/>
                <a:moveTo>
                  <a:pt x="4209307" y="882654"/>
                </a:moveTo>
                <a:lnTo>
                  <a:pt x="4222780" y="891617"/>
                </a:lnTo>
                <a:lnTo>
                  <a:pt x="4225914" y="902743"/>
                </a:lnTo>
                <a:lnTo>
                  <a:pt x="4219021" y="912015"/>
                </a:lnTo>
                <a:lnTo>
                  <a:pt x="4202101" y="917579"/>
                </a:lnTo>
                <a:lnTo>
                  <a:pt x="4206174" y="903052"/>
                </a:lnTo>
                <a:lnTo>
                  <a:pt x="4209307" y="882654"/>
                </a:lnTo>
                <a:close/>
                <a:moveTo>
                  <a:pt x="7856129" y="862012"/>
                </a:moveTo>
                <a:lnTo>
                  <a:pt x="7864463" y="876348"/>
                </a:lnTo>
                <a:lnTo>
                  <a:pt x="7859833" y="903463"/>
                </a:lnTo>
                <a:lnTo>
                  <a:pt x="7851499" y="912812"/>
                </a:lnTo>
                <a:lnTo>
                  <a:pt x="7842238" y="909696"/>
                </a:lnTo>
                <a:lnTo>
                  <a:pt x="7847177" y="886633"/>
                </a:lnTo>
                <a:lnTo>
                  <a:pt x="7856129" y="862012"/>
                </a:lnTo>
                <a:close/>
                <a:moveTo>
                  <a:pt x="7837476" y="849312"/>
                </a:moveTo>
                <a:lnTo>
                  <a:pt x="7829539" y="887412"/>
                </a:lnTo>
                <a:lnTo>
                  <a:pt x="7821601" y="872490"/>
                </a:lnTo>
                <a:lnTo>
                  <a:pt x="7821601" y="856932"/>
                </a:lnTo>
                <a:lnTo>
                  <a:pt x="7837476" y="849312"/>
                </a:lnTo>
                <a:close/>
                <a:moveTo>
                  <a:pt x="4079889" y="846139"/>
                </a:moveTo>
                <a:lnTo>
                  <a:pt x="4083044" y="854711"/>
                </a:lnTo>
                <a:lnTo>
                  <a:pt x="4044542" y="896939"/>
                </a:lnTo>
                <a:lnTo>
                  <a:pt x="4031918" y="891859"/>
                </a:lnTo>
                <a:lnTo>
                  <a:pt x="4030656" y="877254"/>
                </a:lnTo>
                <a:lnTo>
                  <a:pt x="4037914" y="865506"/>
                </a:lnTo>
                <a:lnTo>
                  <a:pt x="4050538" y="867411"/>
                </a:lnTo>
                <a:lnTo>
                  <a:pt x="4056850" y="858839"/>
                </a:lnTo>
                <a:lnTo>
                  <a:pt x="4062846" y="846456"/>
                </a:lnTo>
                <a:lnTo>
                  <a:pt x="4079889" y="846139"/>
                </a:lnTo>
                <a:close/>
                <a:moveTo>
                  <a:pt x="4275636" y="839793"/>
                </a:moveTo>
                <a:lnTo>
                  <a:pt x="4283063" y="848779"/>
                </a:lnTo>
                <a:lnTo>
                  <a:pt x="4274991" y="855668"/>
                </a:lnTo>
                <a:lnTo>
                  <a:pt x="4264013" y="849677"/>
                </a:lnTo>
                <a:lnTo>
                  <a:pt x="4275636" y="839793"/>
                </a:lnTo>
                <a:close/>
                <a:moveTo>
                  <a:pt x="4083044" y="822327"/>
                </a:moveTo>
                <a:lnTo>
                  <a:pt x="4094156" y="832937"/>
                </a:lnTo>
                <a:lnTo>
                  <a:pt x="4090888" y="847727"/>
                </a:lnTo>
                <a:lnTo>
                  <a:pt x="4083369" y="841297"/>
                </a:lnTo>
                <a:cubicBezTo>
                  <a:pt x="4083261" y="834974"/>
                  <a:pt x="4083152" y="828650"/>
                  <a:pt x="4083044" y="822327"/>
                </a:cubicBezTo>
                <a:close/>
                <a:moveTo>
                  <a:pt x="7888276" y="822324"/>
                </a:moveTo>
                <a:lnTo>
                  <a:pt x="7888276" y="833540"/>
                </a:lnTo>
                <a:lnTo>
                  <a:pt x="7865576" y="855662"/>
                </a:lnTo>
                <a:lnTo>
                  <a:pt x="7858113" y="844445"/>
                </a:lnTo>
                <a:lnTo>
                  <a:pt x="7888276" y="822324"/>
                </a:lnTo>
                <a:close/>
                <a:moveTo>
                  <a:pt x="4178483" y="795342"/>
                </a:moveTo>
                <a:lnTo>
                  <a:pt x="4189401" y="806546"/>
                </a:lnTo>
                <a:lnTo>
                  <a:pt x="4183301" y="823832"/>
                </a:lnTo>
                <a:lnTo>
                  <a:pt x="4172378" y="840798"/>
                </a:lnTo>
                <a:lnTo>
                  <a:pt x="4167237" y="846240"/>
                </a:lnTo>
                <a:lnTo>
                  <a:pt x="4155351" y="850722"/>
                </a:lnTo>
                <a:lnTo>
                  <a:pt x="4156635" y="861286"/>
                </a:lnTo>
                <a:lnTo>
                  <a:pt x="4158884" y="873130"/>
                </a:lnTo>
                <a:lnTo>
                  <a:pt x="4150210" y="870889"/>
                </a:lnTo>
                <a:lnTo>
                  <a:pt x="4148282" y="850722"/>
                </a:lnTo>
                <a:lnTo>
                  <a:pt x="4157599" y="827994"/>
                </a:lnTo>
                <a:lnTo>
                  <a:pt x="4139287" y="835036"/>
                </a:lnTo>
                <a:lnTo>
                  <a:pt x="4122258" y="864807"/>
                </a:lnTo>
                <a:lnTo>
                  <a:pt x="4110692" y="857444"/>
                </a:lnTo>
                <a:lnTo>
                  <a:pt x="4108443" y="846560"/>
                </a:lnTo>
                <a:lnTo>
                  <a:pt x="4121937" y="828314"/>
                </a:lnTo>
                <a:lnTo>
                  <a:pt x="4139287" y="811348"/>
                </a:lnTo>
                <a:lnTo>
                  <a:pt x="4159206" y="805906"/>
                </a:lnTo>
                <a:lnTo>
                  <a:pt x="4178483" y="795342"/>
                </a:lnTo>
                <a:close/>
                <a:moveTo>
                  <a:pt x="4298939" y="781055"/>
                </a:moveTo>
                <a:lnTo>
                  <a:pt x="4297063" y="798304"/>
                </a:lnTo>
                <a:lnTo>
                  <a:pt x="4283617" y="801693"/>
                </a:lnTo>
                <a:lnTo>
                  <a:pt x="4278301" y="788139"/>
                </a:lnTo>
                <a:lnTo>
                  <a:pt x="4298939" y="781055"/>
                </a:lnTo>
                <a:close/>
                <a:moveTo>
                  <a:pt x="7658089" y="765175"/>
                </a:moveTo>
                <a:lnTo>
                  <a:pt x="7647678" y="772177"/>
                </a:lnTo>
                <a:lnTo>
                  <a:pt x="7610138" y="787400"/>
                </a:lnTo>
                <a:lnTo>
                  <a:pt x="7608876" y="779789"/>
                </a:lnTo>
                <a:lnTo>
                  <a:pt x="7627488" y="767002"/>
                </a:lnTo>
                <a:lnTo>
                  <a:pt x="7658089" y="765175"/>
                </a:lnTo>
                <a:close/>
                <a:moveTo>
                  <a:pt x="4141812" y="762004"/>
                </a:moveTo>
                <a:lnTo>
                  <a:pt x="4149536" y="765179"/>
                </a:lnTo>
                <a:lnTo>
                  <a:pt x="4152894" y="773434"/>
                </a:lnTo>
                <a:lnTo>
                  <a:pt x="4150879" y="787087"/>
                </a:lnTo>
                <a:lnTo>
                  <a:pt x="4138790" y="787404"/>
                </a:lnTo>
                <a:lnTo>
                  <a:pt x="4135431" y="771529"/>
                </a:lnTo>
                <a:lnTo>
                  <a:pt x="4141812" y="762004"/>
                </a:lnTo>
                <a:close/>
                <a:moveTo>
                  <a:pt x="4241401" y="669928"/>
                </a:moveTo>
                <a:lnTo>
                  <a:pt x="4250857" y="671208"/>
                </a:lnTo>
                <a:lnTo>
                  <a:pt x="4257477" y="694568"/>
                </a:lnTo>
                <a:lnTo>
                  <a:pt x="4248020" y="710249"/>
                </a:lnTo>
                <a:lnTo>
                  <a:pt x="4259683" y="721129"/>
                </a:lnTo>
                <a:lnTo>
                  <a:pt x="4259683" y="728489"/>
                </a:lnTo>
                <a:lnTo>
                  <a:pt x="4244238" y="748970"/>
                </a:lnTo>
                <a:lnTo>
                  <a:pt x="4246129" y="761450"/>
                </a:lnTo>
                <a:lnTo>
                  <a:pt x="4260944" y="758250"/>
                </a:lnTo>
                <a:lnTo>
                  <a:pt x="4267249" y="737770"/>
                </a:lnTo>
                <a:lnTo>
                  <a:pt x="4272292" y="719849"/>
                </a:lnTo>
                <a:lnTo>
                  <a:pt x="4287108" y="713129"/>
                </a:lnTo>
                <a:lnTo>
                  <a:pt x="4277021" y="696488"/>
                </a:lnTo>
                <a:lnTo>
                  <a:pt x="4286793" y="683688"/>
                </a:lnTo>
                <a:lnTo>
                  <a:pt x="4290575" y="687528"/>
                </a:lnTo>
                <a:lnTo>
                  <a:pt x="4293412" y="691048"/>
                </a:lnTo>
                <a:lnTo>
                  <a:pt x="4294358" y="692968"/>
                </a:lnTo>
                <a:lnTo>
                  <a:pt x="4294988" y="694248"/>
                </a:lnTo>
                <a:lnTo>
                  <a:pt x="4295934" y="694888"/>
                </a:lnTo>
                <a:lnTo>
                  <a:pt x="4296880" y="695528"/>
                </a:lnTo>
                <a:lnTo>
                  <a:pt x="4297825" y="694888"/>
                </a:lnTo>
                <a:lnTo>
                  <a:pt x="4299402" y="694568"/>
                </a:lnTo>
                <a:lnTo>
                  <a:pt x="4301293" y="693608"/>
                </a:lnTo>
                <a:lnTo>
                  <a:pt x="4302554" y="692968"/>
                </a:lnTo>
                <a:lnTo>
                  <a:pt x="4313902" y="704489"/>
                </a:lnTo>
                <a:lnTo>
                  <a:pt x="4319576" y="716009"/>
                </a:lnTo>
                <a:lnTo>
                  <a:pt x="4300662" y="740010"/>
                </a:lnTo>
                <a:lnTo>
                  <a:pt x="4299086" y="762090"/>
                </a:lnTo>
                <a:lnTo>
                  <a:pt x="4278912" y="760170"/>
                </a:lnTo>
                <a:lnTo>
                  <a:pt x="4275129" y="778091"/>
                </a:lnTo>
                <a:lnTo>
                  <a:pt x="4267564" y="788651"/>
                </a:lnTo>
                <a:lnTo>
                  <a:pt x="4278282" y="804972"/>
                </a:lnTo>
                <a:lnTo>
                  <a:pt x="4267564" y="808172"/>
                </a:lnTo>
                <a:lnTo>
                  <a:pt x="4254009" y="800812"/>
                </a:lnTo>
                <a:lnTo>
                  <a:pt x="4250857" y="784811"/>
                </a:lnTo>
                <a:lnTo>
                  <a:pt x="4248335" y="792811"/>
                </a:lnTo>
                <a:lnTo>
                  <a:pt x="4246759" y="798891"/>
                </a:lnTo>
                <a:lnTo>
                  <a:pt x="4245814" y="801132"/>
                </a:lnTo>
                <a:cubicBezTo>
                  <a:pt x="4245709" y="801772"/>
                  <a:pt x="4245603" y="802412"/>
                  <a:pt x="4245498" y="803052"/>
                </a:cubicBezTo>
                <a:lnTo>
                  <a:pt x="4245183" y="805292"/>
                </a:lnTo>
                <a:lnTo>
                  <a:pt x="4243292" y="808812"/>
                </a:lnTo>
                <a:lnTo>
                  <a:pt x="4237933" y="818412"/>
                </a:lnTo>
                <a:lnTo>
                  <a:pt x="4230053" y="831852"/>
                </a:lnTo>
                <a:lnTo>
                  <a:pt x="4220596" y="822252"/>
                </a:lnTo>
                <a:lnTo>
                  <a:pt x="4223433" y="789611"/>
                </a:lnTo>
                <a:lnTo>
                  <a:pt x="4210194" y="802412"/>
                </a:lnTo>
                <a:lnTo>
                  <a:pt x="4198846" y="830892"/>
                </a:lnTo>
                <a:lnTo>
                  <a:pt x="4191595" y="828972"/>
                </a:lnTo>
                <a:lnTo>
                  <a:pt x="4201683" y="804332"/>
                </a:lnTo>
                <a:lnTo>
                  <a:pt x="4190019" y="802412"/>
                </a:lnTo>
                <a:lnTo>
                  <a:pt x="4187813" y="796011"/>
                </a:lnTo>
                <a:lnTo>
                  <a:pt x="4201367" y="789611"/>
                </a:lnTo>
                <a:lnTo>
                  <a:pt x="4193802" y="779051"/>
                </a:lnTo>
                <a:lnTo>
                  <a:pt x="4220911" y="748970"/>
                </a:lnTo>
                <a:lnTo>
                  <a:pt x="4220911" y="730089"/>
                </a:lnTo>
                <a:lnTo>
                  <a:pt x="4229107" y="718249"/>
                </a:lnTo>
                <a:lnTo>
                  <a:pt x="4222802" y="708649"/>
                </a:lnTo>
                <a:lnTo>
                  <a:pt x="4241401" y="669928"/>
                </a:lnTo>
                <a:close/>
                <a:moveTo>
                  <a:pt x="4180619" y="663579"/>
                </a:moveTo>
                <a:lnTo>
                  <a:pt x="4194710" y="680407"/>
                </a:lnTo>
                <a:lnTo>
                  <a:pt x="4189385" y="690884"/>
                </a:lnTo>
                <a:lnTo>
                  <a:pt x="4194084" y="711204"/>
                </a:lnTo>
                <a:lnTo>
                  <a:pt x="4189698" y="720729"/>
                </a:lnTo>
                <a:lnTo>
                  <a:pt x="4211626" y="725492"/>
                </a:lnTo>
                <a:lnTo>
                  <a:pt x="4201288" y="742637"/>
                </a:lnTo>
                <a:lnTo>
                  <a:pt x="4186565" y="744542"/>
                </a:lnTo>
                <a:lnTo>
                  <a:pt x="4160883" y="762004"/>
                </a:lnTo>
                <a:lnTo>
                  <a:pt x="4148354" y="758829"/>
                </a:lnTo>
                <a:lnTo>
                  <a:pt x="4176233" y="723904"/>
                </a:lnTo>
                <a:lnTo>
                  <a:pt x="4146161" y="741684"/>
                </a:lnTo>
                <a:lnTo>
                  <a:pt x="4136763" y="741049"/>
                </a:lnTo>
                <a:lnTo>
                  <a:pt x="4122980" y="759147"/>
                </a:lnTo>
                <a:lnTo>
                  <a:pt x="4117968" y="745494"/>
                </a:lnTo>
                <a:lnTo>
                  <a:pt x="4128305" y="737874"/>
                </a:lnTo>
                <a:lnTo>
                  <a:pt x="4124860" y="724222"/>
                </a:lnTo>
                <a:lnTo>
                  <a:pt x="4136450" y="714697"/>
                </a:lnTo>
                <a:lnTo>
                  <a:pt x="4151173" y="711522"/>
                </a:lnTo>
                <a:lnTo>
                  <a:pt x="4165270" y="691202"/>
                </a:lnTo>
                <a:lnTo>
                  <a:pt x="4177800" y="690249"/>
                </a:lnTo>
                <a:lnTo>
                  <a:pt x="4173727" y="673104"/>
                </a:lnTo>
                <a:lnTo>
                  <a:pt x="4180619" y="663579"/>
                </a:lnTo>
                <a:close/>
                <a:moveTo>
                  <a:pt x="4292588" y="658818"/>
                </a:moveTo>
                <a:lnTo>
                  <a:pt x="4302770" y="659781"/>
                </a:lnTo>
                <a:lnTo>
                  <a:pt x="4308025" y="665239"/>
                </a:lnTo>
                <a:lnTo>
                  <a:pt x="4313608" y="662991"/>
                </a:lnTo>
                <a:lnTo>
                  <a:pt x="4321163" y="673266"/>
                </a:lnTo>
                <a:lnTo>
                  <a:pt x="4311638" y="687393"/>
                </a:lnTo>
                <a:lnTo>
                  <a:pt x="4295215" y="671660"/>
                </a:lnTo>
                <a:lnTo>
                  <a:pt x="4292588" y="658818"/>
                </a:lnTo>
                <a:close/>
                <a:moveTo>
                  <a:pt x="8002576" y="657224"/>
                </a:moveTo>
                <a:lnTo>
                  <a:pt x="8033574" y="658177"/>
                </a:lnTo>
                <a:lnTo>
                  <a:pt x="8050511" y="674687"/>
                </a:lnTo>
                <a:lnTo>
                  <a:pt x="8051789" y="684212"/>
                </a:lnTo>
                <a:lnTo>
                  <a:pt x="8025904" y="666432"/>
                </a:lnTo>
                <a:lnTo>
                  <a:pt x="8002576" y="657224"/>
                </a:lnTo>
                <a:close/>
                <a:moveTo>
                  <a:pt x="4258717" y="566742"/>
                </a:moveTo>
                <a:lnTo>
                  <a:pt x="4282121" y="571822"/>
                </a:lnTo>
                <a:lnTo>
                  <a:pt x="4284651" y="585475"/>
                </a:lnTo>
                <a:lnTo>
                  <a:pt x="4276112" y="597222"/>
                </a:lnTo>
                <a:lnTo>
                  <a:pt x="4278326" y="616272"/>
                </a:lnTo>
                <a:lnTo>
                  <a:pt x="4265991" y="628020"/>
                </a:lnTo>
                <a:lnTo>
                  <a:pt x="4258401" y="644847"/>
                </a:lnTo>
                <a:lnTo>
                  <a:pt x="4230254" y="654372"/>
                </a:lnTo>
                <a:lnTo>
                  <a:pt x="4217920" y="684217"/>
                </a:lnTo>
                <a:lnTo>
                  <a:pt x="4213808" y="681042"/>
                </a:lnTo>
                <a:lnTo>
                  <a:pt x="4214441" y="673740"/>
                </a:lnTo>
                <a:lnTo>
                  <a:pt x="4203688" y="664532"/>
                </a:lnTo>
                <a:lnTo>
                  <a:pt x="4226775" y="640720"/>
                </a:lnTo>
                <a:lnTo>
                  <a:pt x="4229937" y="617860"/>
                </a:lnTo>
                <a:lnTo>
                  <a:pt x="4245751" y="615320"/>
                </a:lnTo>
                <a:lnTo>
                  <a:pt x="4249546" y="604842"/>
                </a:lnTo>
                <a:lnTo>
                  <a:pt x="4245434" y="593412"/>
                </a:lnTo>
                <a:lnTo>
                  <a:pt x="4251760" y="585792"/>
                </a:lnTo>
                <a:lnTo>
                  <a:pt x="4258717" y="566742"/>
                </a:lnTo>
                <a:close/>
                <a:moveTo>
                  <a:pt x="5458581" y="533341"/>
                </a:moveTo>
                <a:lnTo>
                  <a:pt x="5445873" y="535245"/>
                </a:lnTo>
                <a:lnTo>
                  <a:pt x="5443014" y="554287"/>
                </a:lnTo>
                <a:lnTo>
                  <a:pt x="5447144" y="566982"/>
                </a:lnTo>
                <a:lnTo>
                  <a:pt x="5439519" y="576186"/>
                </a:lnTo>
                <a:lnTo>
                  <a:pt x="5432212" y="567300"/>
                </a:lnTo>
                <a:lnTo>
                  <a:pt x="5435389" y="554922"/>
                </a:lnTo>
                <a:lnTo>
                  <a:pt x="5430941" y="541275"/>
                </a:lnTo>
                <a:lnTo>
                  <a:pt x="5416645" y="551431"/>
                </a:lnTo>
                <a:lnTo>
                  <a:pt x="5409020" y="563809"/>
                </a:lnTo>
                <a:lnTo>
                  <a:pt x="5413786" y="577455"/>
                </a:lnTo>
                <a:lnTo>
                  <a:pt x="5420457" y="577455"/>
                </a:lnTo>
                <a:lnTo>
                  <a:pt x="5428400" y="584120"/>
                </a:lnTo>
                <a:lnTo>
                  <a:pt x="5427129" y="598084"/>
                </a:lnTo>
                <a:lnTo>
                  <a:pt x="5415692" y="592372"/>
                </a:lnTo>
                <a:lnTo>
                  <a:pt x="5409020" y="601575"/>
                </a:lnTo>
                <a:lnTo>
                  <a:pt x="5391229" y="599036"/>
                </a:lnTo>
                <a:lnTo>
                  <a:pt x="5386781" y="612683"/>
                </a:lnTo>
                <a:lnTo>
                  <a:pt x="5376615" y="615857"/>
                </a:lnTo>
                <a:lnTo>
                  <a:pt x="5368672" y="614270"/>
                </a:lnTo>
                <a:lnTo>
                  <a:pt x="5354376" y="625695"/>
                </a:lnTo>
                <a:lnTo>
                  <a:pt x="5357235" y="641564"/>
                </a:lnTo>
                <a:lnTo>
                  <a:pt x="5350564" y="647594"/>
                </a:lnTo>
                <a:lnTo>
                  <a:pt x="5340080" y="648229"/>
                </a:lnTo>
                <a:lnTo>
                  <a:pt x="5327054" y="648863"/>
                </a:lnTo>
                <a:lnTo>
                  <a:pt x="5321653" y="663780"/>
                </a:lnTo>
                <a:lnTo>
                  <a:pt x="5326736" y="670127"/>
                </a:lnTo>
                <a:lnTo>
                  <a:pt x="5335314" y="666953"/>
                </a:lnTo>
                <a:lnTo>
                  <a:pt x="5341668" y="671714"/>
                </a:lnTo>
                <a:lnTo>
                  <a:pt x="5333090" y="674570"/>
                </a:lnTo>
                <a:lnTo>
                  <a:pt x="5338173" y="684091"/>
                </a:lnTo>
                <a:lnTo>
                  <a:pt x="5348340" y="686313"/>
                </a:lnTo>
                <a:lnTo>
                  <a:pt x="5353105" y="675205"/>
                </a:lnTo>
                <a:lnTo>
                  <a:pt x="5354058" y="681552"/>
                </a:lnTo>
                <a:lnTo>
                  <a:pt x="5363272" y="690121"/>
                </a:lnTo>
                <a:lnTo>
                  <a:pt x="5356918" y="693295"/>
                </a:lnTo>
                <a:lnTo>
                  <a:pt x="5346434" y="691708"/>
                </a:lnTo>
                <a:lnTo>
                  <a:pt x="5354376" y="705672"/>
                </a:lnTo>
                <a:lnTo>
                  <a:pt x="5368990" y="715511"/>
                </a:lnTo>
                <a:lnTo>
                  <a:pt x="5383287" y="708529"/>
                </a:lnTo>
                <a:lnTo>
                  <a:pt x="5381380" y="695516"/>
                </a:lnTo>
                <a:lnTo>
                  <a:pt x="5390911" y="690756"/>
                </a:lnTo>
                <a:lnTo>
                  <a:pt x="5395995" y="700277"/>
                </a:lnTo>
                <a:lnTo>
                  <a:pt x="5406479" y="699642"/>
                </a:lnTo>
                <a:lnTo>
                  <a:pt x="5405843" y="690121"/>
                </a:lnTo>
                <a:lnTo>
                  <a:pt x="5402031" y="678379"/>
                </a:lnTo>
                <a:lnTo>
                  <a:pt x="5411562" y="677744"/>
                </a:lnTo>
                <a:lnTo>
                  <a:pt x="5425858" y="686313"/>
                </a:lnTo>
                <a:lnTo>
                  <a:pt x="5433483" y="686313"/>
                </a:lnTo>
                <a:lnTo>
                  <a:pt x="5433357" y="686378"/>
                </a:lnTo>
                <a:lnTo>
                  <a:pt x="5433692" y="686378"/>
                </a:lnTo>
                <a:lnTo>
                  <a:pt x="5434009" y="685743"/>
                </a:lnTo>
                <a:lnTo>
                  <a:pt x="5434982" y="685257"/>
                </a:lnTo>
                <a:lnTo>
                  <a:pt x="5441108" y="673935"/>
                </a:lnTo>
                <a:lnTo>
                  <a:pt x="5426176" y="666319"/>
                </a:lnTo>
                <a:lnTo>
                  <a:pt x="5422046" y="667271"/>
                </a:lnTo>
                <a:lnTo>
                  <a:pt x="5411244" y="650133"/>
                </a:lnTo>
                <a:lnTo>
                  <a:pt x="5422999" y="629504"/>
                </a:lnTo>
                <a:lnTo>
                  <a:pt x="5437931" y="626648"/>
                </a:lnTo>
                <a:lnTo>
                  <a:pt x="5444603" y="617127"/>
                </a:lnTo>
                <a:lnTo>
                  <a:pt x="5442696" y="611731"/>
                </a:lnTo>
                <a:lnTo>
                  <a:pt x="5455722" y="601893"/>
                </a:lnTo>
                <a:lnTo>
                  <a:pt x="5452863" y="586976"/>
                </a:lnTo>
                <a:lnTo>
                  <a:pt x="5449686" y="584755"/>
                </a:lnTo>
                <a:lnTo>
                  <a:pt x="5449050" y="575551"/>
                </a:lnTo>
                <a:lnTo>
                  <a:pt x="5473831" y="564443"/>
                </a:lnTo>
                <a:lnTo>
                  <a:pt x="5477961" y="550796"/>
                </a:lnTo>
                <a:lnTo>
                  <a:pt x="5474149" y="538102"/>
                </a:lnTo>
                <a:lnTo>
                  <a:pt x="5463347" y="551431"/>
                </a:lnTo>
                <a:lnTo>
                  <a:pt x="5454769" y="563809"/>
                </a:lnTo>
                <a:lnTo>
                  <a:pt x="5452863" y="547940"/>
                </a:lnTo>
                <a:lnTo>
                  <a:pt x="5460170" y="540641"/>
                </a:lnTo>
                <a:lnTo>
                  <a:pt x="5458581" y="533341"/>
                </a:lnTo>
                <a:close/>
                <a:moveTo>
                  <a:pt x="8356588" y="517525"/>
                </a:moveTo>
                <a:lnTo>
                  <a:pt x="8397909" y="569482"/>
                </a:lnTo>
                <a:lnTo>
                  <a:pt x="8399451" y="598169"/>
                </a:lnTo>
                <a:lnTo>
                  <a:pt x="8396676" y="598488"/>
                </a:lnTo>
                <a:lnTo>
                  <a:pt x="8394517" y="598488"/>
                </a:lnTo>
                <a:lnTo>
                  <a:pt x="8393900" y="598169"/>
                </a:lnTo>
                <a:lnTo>
                  <a:pt x="8393284" y="597532"/>
                </a:lnTo>
                <a:lnTo>
                  <a:pt x="8384341" y="572988"/>
                </a:lnTo>
                <a:lnTo>
                  <a:pt x="8359364" y="539200"/>
                </a:lnTo>
                <a:lnTo>
                  <a:pt x="8356588" y="517525"/>
                </a:lnTo>
                <a:close/>
                <a:moveTo>
                  <a:pt x="4398159" y="493718"/>
                </a:moveTo>
                <a:lnTo>
                  <a:pt x="4412726" y="499712"/>
                </a:lnTo>
                <a:lnTo>
                  <a:pt x="4421593" y="515487"/>
                </a:lnTo>
                <a:lnTo>
                  <a:pt x="4428561" y="494349"/>
                </a:lnTo>
                <a:lnTo>
                  <a:pt x="4438378" y="502867"/>
                </a:lnTo>
                <a:lnTo>
                  <a:pt x="4434261" y="524636"/>
                </a:lnTo>
                <a:lnTo>
                  <a:pt x="4438695" y="534100"/>
                </a:lnTo>
                <a:lnTo>
                  <a:pt x="4447879" y="518326"/>
                </a:lnTo>
                <a:lnTo>
                  <a:pt x="4460863" y="532207"/>
                </a:lnTo>
                <a:lnTo>
                  <a:pt x="4449145" y="537255"/>
                </a:lnTo>
                <a:lnTo>
                  <a:pt x="4454529" y="550821"/>
                </a:lnTo>
                <a:lnTo>
                  <a:pt x="4440911" y="572905"/>
                </a:lnTo>
                <a:cubicBezTo>
                  <a:pt x="4440594" y="579215"/>
                  <a:pt x="4440278" y="585524"/>
                  <a:pt x="4439961" y="591834"/>
                </a:cubicBezTo>
                <a:lnTo>
                  <a:pt x="4451995" y="611394"/>
                </a:lnTo>
                <a:lnTo>
                  <a:pt x="4413993" y="612972"/>
                </a:lnTo>
                <a:lnTo>
                  <a:pt x="4410826" y="596566"/>
                </a:lnTo>
                <a:lnTo>
                  <a:pt x="4390558" y="618650"/>
                </a:lnTo>
                <a:lnTo>
                  <a:pt x="4368707" y="617388"/>
                </a:lnTo>
                <a:lnTo>
                  <a:pt x="4350655" y="642943"/>
                </a:lnTo>
                <a:lnTo>
                  <a:pt x="4337038" y="628430"/>
                </a:lnTo>
                <a:lnTo>
                  <a:pt x="4343372" y="618019"/>
                </a:lnTo>
                <a:lnTo>
                  <a:pt x="4364590" y="614234"/>
                </a:lnTo>
                <a:lnTo>
                  <a:pt x="4365223" y="600983"/>
                </a:lnTo>
                <a:lnTo>
                  <a:pt x="4349389" y="595620"/>
                </a:lnTo>
                <a:lnTo>
                  <a:pt x="4346222" y="585209"/>
                </a:lnTo>
                <a:lnTo>
                  <a:pt x="4361106" y="577953"/>
                </a:lnTo>
                <a:lnTo>
                  <a:pt x="4344638" y="562178"/>
                </a:lnTo>
                <a:lnTo>
                  <a:pt x="4358573" y="543249"/>
                </a:lnTo>
                <a:lnTo>
                  <a:pt x="4394358" y="550505"/>
                </a:lnTo>
                <a:lnTo>
                  <a:pt x="4402592" y="541987"/>
                </a:lnTo>
                <a:lnTo>
                  <a:pt x="4380424" y="531892"/>
                </a:lnTo>
                <a:lnTo>
                  <a:pt x="4382641" y="518010"/>
                </a:lnTo>
                <a:lnTo>
                  <a:pt x="4404809" y="524005"/>
                </a:lnTo>
                <a:lnTo>
                  <a:pt x="4398159" y="493718"/>
                </a:lnTo>
                <a:close/>
                <a:moveTo>
                  <a:pt x="7440615" y="492125"/>
                </a:moveTo>
                <a:lnTo>
                  <a:pt x="7461765" y="518197"/>
                </a:lnTo>
                <a:lnTo>
                  <a:pt x="7474393" y="514700"/>
                </a:lnTo>
                <a:lnTo>
                  <a:pt x="7515747" y="550628"/>
                </a:lnTo>
                <a:lnTo>
                  <a:pt x="7512591" y="560803"/>
                </a:lnTo>
                <a:lnTo>
                  <a:pt x="7519220" y="573521"/>
                </a:lnTo>
                <a:lnTo>
                  <a:pt x="7521114" y="555397"/>
                </a:lnTo>
                <a:lnTo>
                  <a:pt x="7526481" y="553490"/>
                </a:lnTo>
                <a:lnTo>
                  <a:pt x="7533741" y="576700"/>
                </a:lnTo>
                <a:lnTo>
                  <a:pt x="7553314" y="597685"/>
                </a:lnTo>
                <a:lnTo>
                  <a:pt x="7541633" y="625983"/>
                </a:lnTo>
                <a:lnTo>
                  <a:pt x="7533110" y="614536"/>
                </a:lnTo>
                <a:lnTo>
                  <a:pt x="7537214" y="595459"/>
                </a:lnTo>
                <a:lnTo>
                  <a:pt x="7526796" y="597685"/>
                </a:lnTo>
                <a:lnTo>
                  <a:pt x="7522692" y="612629"/>
                </a:lnTo>
                <a:lnTo>
                  <a:pt x="7503436" y="613901"/>
                </a:lnTo>
                <a:cubicBezTo>
                  <a:pt x="7502910" y="622274"/>
                  <a:pt x="7502383" y="630646"/>
                  <a:pt x="7501857" y="639019"/>
                </a:cubicBezTo>
                <a:lnTo>
                  <a:pt x="7447560" y="692752"/>
                </a:lnTo>
                <a:lnTo>
                  <a:pt x="7433985" y="687347"/>
                </a:lnTo>
                <a:lnTo>
                  <a:pt x="7426409" y="704199"/>
                </a:lnTo>
                <a:lnTo>
                  <a:pt x="7404627" y="715963"/>
                </a:lnTo>
                <a:lnTo>
                  <a:pt x="7391999" y="703563"/>
                </a:lnTo>
                <a:lnTo>
                  <a:pt x="7384739" y="708968"/>
                </a:lnTo>
                <a:lnTo>
                  <a:pt x="7369901" y="687029"/>
                </a:lnTo>
                <a:lnTo>
                  <a:pt x="7352539" y="680670"/>
                </a:lnTo>
                <a:lnTo>
                  <a:pt x="7355064" y="704835"/>
                </a:lnTo>
                <a:lnTo>
                  <a:pt x="7345594" y="713419"/>
                </a:lnTo>
                <a:lnTo>
                  <a:pt x="7343384" y="709286"/>
                </a:lnTo>
                <a:lnTo>
                  <a:pt x="7338649" y="699747"/>
                </a:lnTo>
                <a:lnTo>
                  <a:pt x="7336123" y="694342"/>
                </a:lnTo>
                <a:lnTo>
                  <a:pt x="7333913" y="689255"/>
                </a:lnTo>
                <a:lnTo>
                  <a:pt x="7332966" y="685440"/>
                </a:lnTo>
                <a:lnTo>
                  <a:pt x="7332651" y="684168"/>
                </a:lnTo>
                <a:lnTo>
                  <a:pt x="7332966" y="682896"/>
                </a:lnTo>
                <a:lnTo>
                  <a:pt x="7333913" y="680988"/>
                </a:lnTo>
                <a:lnTo>
                  <a:pt x="7336123" y="678127"/>
                </a:lnTo>
                <a:lnTo>
                  <a:pt x="7341174" y="671768"/>
                </a:lnTo>
                <a:lnTo>
                  <a:pt x="7347488" y="663819"/>
                </a:lnTo>
                <a:cubicBezTo>
                  <a:pt x="7348330" y="638489"/>
                  <a:pt x="7349171" y="613158"/>
                  <a:pt x="7350013" y="587828"/>
                </a:cubicBezTo>
                <a:lnTo>
                  <a:pt x="7350645" y="584967"/>
                </a:lnTo>
                <a:lnTo>
                  <a:pt x="7351907" y="578926"/>
                </a:lnTo>
                <a:lnTo>
                  <a:pt x="7356643" y="563028"/>
                </a:lnTo>
                <a:lnTo>
                  <a:pt x="7363272" y="540136"/>
                </a:lnTo>
                <a:lnTo>
                  <a:pt x="7402733" y="502617"/>
                </a:lnTo>
                <a:lnTo>
                  <a:pt x="7421042" y="514382"/>
                </a:lnTo>
                <a:lnTo>
                  <a:pt x="7424830" y="494351"/>
                </a:lnTo>
                <a:lnTo>
                  <a:pt x="7440615" y="492125"/>
                </a:lnTo>
                <a:close/>
                <a:moveTo>
                  <a:pt x="4529761" y="423868"/>
                </a:moveTo>
                <a:lnTo>
                  <a:pt x="4552939" y="441269"/>
                </a:lnTo>
                <a:cubicBezTo>
                  <a:pt x="4552727" y="445910"/>
                  <a:pt x="4552516" y="450550"/>
                  <a:pt x="4552304" y="455191"/>
                </a:cubicBezTo>
                <a:lnTo>
                  <a:pt x="4532301" y="466897"/>
                </a:lnTo>
                <a:lnTo>
                  <a:pt x="4534524" y="486830"/>
                </a:lnTo>
                <a:lnTo>
                  <a:pt x="4488168" y="514356"/>
                </a:lnTo>
                <a:lnTo>
                  <a:pt x="4476738" y="504231"/>
                </a:lnTo>
                <a:lnTo>
                  <a:pt x="4465626" y="489361"/>
                </a:lnTo>
                <a:lnTo>
                  <a:pt x="4486898" y="489361"/>
                </a:lnTo>
                <a:lnTo>
                  <a:pt x="4479278" y="465948"/>
                </a:lnTo>
                <a:lnTo>
                  <a:pt x="4505631" y="462784"/>
                </a:lnTo>
                <a:lnTo>
                  <a:pt x="4511981" y="446015"/>
                </a:lnTo>
                <a:lnTo>
                  <a:pt x="4518331" y="457722"/>
                </a:lnTo>
                <a:lnTo>
                  <a:pt x="4523729" y="457405"/>
                </a:lnTo>
                <a:lnTo>
                  <a:pt x="4518331" y="435574"/>
                </a:lnTo>
                <a:lnTo>
                  <a:pt x="4529761" y="423868"/>
                </a:lnTo>
                <a:close/>
                <a:moveTo>
                  <a:pt x="4622471" y="396878"/>
                </a:moveTo>
                <a:lnTo>
                  <a:pt x="4630726" y="399169"/>
                </a:lnTo>
                <a:lnTo>
                  <a:pt x="4623423" y="426010"/>
                </a:lnTo>
                <a:lnTo>
                  <a:pt x="4603738" y="428628"/>
                </a:lnTo>
                <a:lnTo>
                  <a:pt x="4598976" y="416517"/>
                </a:lnTo>
                <a:lnTo>
                  <a:pt x="4617073" y="408989"/>
                </a:lnTo>
                <a:lnTo>
                  <a:pt x="4622471" y="396878"/>
                </a:lnTo>
                <a:close/>
                <a:moveTo>
                  <a:pt x="5369999" y="370087"/>
                </a:moveTo>
                <a:lnTo>
                  <a:pt x="5365735" y="372765"/>
                </a:lnTo>
                <a:cubicBezTo>
                  <a:pt x="5365773" y="372880"/>
                  <a:pt x="5365812" y="372994"/>
                  <a:pt x="5365850" y="373109"/>
                </a:cubicBezTo>
                <a:lnTo>
                  <a:pt x="5369999" y="370087"/>
                </a:lnTo>
                <a:close/>
                <a:moveTo>
                  <a:pt x="4582465" y="341317"/>
                </a:moveTo>
                <a:lnTo>
                  <a:pt x="4595165" y="349799"/>
                </a:lnTo>
                <a:lnTo>
                  <a:pt x="4589768" y="360165"/>
                </a:lnTo>
                <a:lnTo>
                  <a:pt x="4591990" y="371474"/>
                </a:lnTo>
                <a:lnTo>
                  <a:pt x="4610088" y="384040"/>
                </a:lnTo>
                <a:lnTo>
                  <a:pt x="4591355" y="406971"/>
                </a:lnTo>
                <a:lnTo>
                  <a:pt x="4584370" y="426762"/>
                </a:lnTo>
                <a:lnTo>
                  <a:pt x="4567225" y="430217"/>
                </a:lnTo>
                <a:lnTo>
                  <a:pt x="4541825" y="404458"/>
                </a:lnTo>
                <a:lnTo>
                  <a:pt x="4539285" y="378385"/>
                </a:lnTo>
                <a:lnTo>
                  <a:pt x="4527538" y="376186"/>
                </a:lnTo>
                <a:lnTo>
                  <a:pt x="4527538" y="364877"/>
                </a:lnTo>
                <a:lnTo>
                  <a:pt x="4532618" y="351055"/>
                </a:lnTo>
                <a:lnTo>
                  <a:pt x="4548493" y="358595"/>
                </a:lnTo>
                <a:lnTo>
                  <a:pt x="4572940" y="358281"/>
                </a:lnTo>
                <a:lnTo>
                  <a:pt x="4560558" y="379013"/>
                </a:lnTo>
                <a:lnTo>
                  <a:pt x="4572305" y="401945"/>
                </a:lnTo>
                <a:lnTo>
                  <a:pt x="4572305" y="390636"/>
                </a:lnTo>
                <a:lnTo>
                  <a:pt x="4587863" y="371474"/>
                </a:lnTo>
                <a:lnTo>
                  <a:pt x="4582465" y="341317"/>
                </a:lnTo>
                <a:close/>
                <a:moveTo>
                  <a:pt x="4714863" y="312741"/>
                </a:moveTo>
                <a:lnTo>
                  <a:pt x="4727563" y="321270"/>
                </a:lnTo>
                <a:lnTo>
                  <a:pt x="4712005" y="342118"/>
                </a:lnTo>
                <a:lnTo>
                  <a:pt x="4721530" y="366125"/>
                </a:lnTo>
                <a:lnTo>
                  <a:pt x="4709783" y="374654"/>
                </a:lnTo>
                <a:lnTo>
                  <a:pt x="4694860" y="365494"/>
                </a:lnTo>
                <a:lnTo>
                  <a:pt x="4697083" y="354754"/>
                </a:lnTo>
                <a:lnTo>
                  <a:pt x="4689463" y="336116"/>
                </a:lnTo>
                <a:lnTo>
                  <a:pt x="4698670" y="330747"/>
                </a:lnTo>
                <a:lnTo>
                  <a:pt x="4704068" y="320322"/>
                </a:lnTo>
                <a:lnTo>
                  <a:pt x="4714863" y="312741"/>
                </a:lnTo>
                <a:close/>
                <a:moveTo>
                  <a:pt x="4557507" y="309566"/>
                </a:moveTo>
                <a:lnTo>
                  <a:pt x="4562464" y="314729"/>
                </a:lnTo>
                <a:lnTo>
                  <a:pt x="4560714" y="335057"/>
                </a:lnTo>
                <a:lnTo>
                  <a:pt x="4557798" y="349254"/>
                </a:lnTo>
                <a:lnTo>
                  <a:pt x="4548176" y="335057"/>
                </a:lnTo>
                <a:lnTo>
                  <a:pt x="4557507" y="309566"/>
                </a:lnTo>
                <a:close/>
                <a:moveTo>
                  <a:pt x="4608053" y="306392"/>
                </a:moveTo>
                <a:lnTo>
                  <a:pt x="4617750" y="318305"/>
                </a:lnTo>
                <a:lnTo>
                  <a:pt x="4619042" y="330863"/>
                </a:lnTo>
                <a:lnTo>
                  <a:pt x="4637465" y="333117"/>
                </a:lnTo>
                <a:lnTo>
                  <a:pt x="4640697" y="345997"/>
                </a:lnTo>
                <a:lnTo>
                  <a:pt x="4651363" y="349861"/>
                </a:lnTo>
                <a:lnTo>
                  <a:pt x="4648454" y="365961"/>
                </a:lnTo>
                <a:lnTo>
                  <a:pt x="4634556" y="374654"/>
                </a:lnTo>
                <a:lnTo>
                  <a:pt x="4618396" y="356623"/>
                </a:lnTo>
                <a:lnTo>
                  <a:pt x="4608700" y="346963"/>
                </a:lnTo>
                <a:lnTo>
                  <a:pt x="4611286" y="331185"/>
                </a:lnTo>
                <a:lnTo>
                  <a:pt x="4597388" y="315085"/>
                </a:lnTo>
                <a:lnTo>
                  <a:pt x="4608053" y="306392"/>
                </a:lnTo>
                <a:close/>
                <a:moveTo>
                  <a:pt x="4664063" y="296866"/>
                </a:moveTo>
                <a:lnTo>
                  <a:pt x="4673588" y="313120"/>
                </a:lnTo>
                <a:lnTo>
                  <a:pt x="4665015" y="319091"/>
                </a:lnTo>
                <a:lnTo>
                  <a:pt x="4657713" y="311130"/>
                </a:lnTo>
                <a:lnTo>
                  <a:pt x="4658665" y="301178"/>
                </a:lnTo>
                <a:lnTo>
                  <a:pt x="4664063" y="296866"/>
                </a:lnTo>
                <a:close/>
                <a:moveTo>
                  <a:pt x="4899029" y="273054"/>
                </a:moveTo>
                <a:lnTo>
                  <a:pt x="4929328" y="286707"/>
                </a:lnTo>
                <a:lnTo>
                  <a:pt x="4940288" y="306709"/>
                </a:lnTo>
                <a:lnTo>
                  <a:pt x="4937064" y="314329"/>
                </a:lnTo>
                <a:lnTo>
                  <a:pt x="4912245" y="312107"/>
                </a:lnTo>
                <a:lnTo>
                  <a:pt x="4876788" y="291469"/>
                </a:lnTo>
                <a:lnTo>
                  <a:pt x="4899029" y="273054"/>
                </a:lnTo>
                <a:close/>
                <a:moveTo>
                  <a:pt x="4810309" y="268292"/>
                </a:moveTo>
                <a:lnTo>
                  <a:pt x="4825988" y="279404"/>
                </a:lnTo>
                <a:lnTo>
                  <a:pt x="4815326" y="295280"/>
                </a:lnTo>
                <a:lnTo>
                  <a:pt x="4800588" y="270197"/>
                </a:lnTo>
                <a:lnTo>
                  <a:pt x="4810309" y="268292"/>
                </a:lnTo>
                <a:close/>
                <a:moveTo>
                  <a:pt x="8377226" y="233363"/>
                </a:moveTo>
                <a:lnTo>
                  <a:pt x="8420089" y="284876"/>
                </a:lnTo>
                <a:lnTo>
                  <a:pt x="8426439" y="303637"/>
                </a:lnTo>
                <a:lnTo>
                  <a:pt x="8440409" y="305862"/>
                </a:lnTo>
                <a:lnTo>
                  <a:pt x="8449299" y="324623"/>
                </a:lnTo>
                <a:lnTo>
                  <a:pt x="8484224" y="340204"/>
                </a:lnTo>
                <a:lnTo>
                  <a:pt x="8495971" y="360873"/>
                </a:lnTo>
                <a:lnTo>
                  <a:pt x="8508671" y="366278"/>
                </a:lnTo>
                <a:lnTo>
                  <a:pt x="8528039" y="413339"/>
                </a:lnTo>
                <a:lnTo>
                  <a:pt x="8496606" y="439414"/>
                </a:lnTo>
                <a:lnTo>
                  <a:pt x="8488034" y="426376"/>
                </a:lnTo>
                <a:lnTo>
                  <a:pt x="8469301" y="444501"/>
                </a:lnTo>
                <a:lnTo>
                  <a:pt x="8435329" y="439732"/>
                </a:lnTo>
                <a:lnTo>
                  <a:pt x="8437234" y="409206"/>
                </a:lnTo>
                <a:lnTo>
                  <a:pt x="8417866" y="388219"/>
                </a:lnTo>
                <a:lnTo>
                  <a:pt x="8398816" y="385993"/>
                </a:lnTo>
                <a:lnTo>
                  <a:pt x="8391196" y="363099"/>
                </a:lnTo>
                <a:lnTo>
                  <a:pt x="8377226" y="357693"/>
                </a:lnTo>
                <a:lnTo>
                  <a:pt x="8375639" y="375818"/>
                </a:lnTo>
                <a:lnTo>
                  <a:pt x="8397864" y="399030"/>
                </a:lnTo>
                <a:lnTo>
                  <a:pt x="8394054" y="414929"/>
                </a:lnTo>
                <a:lnTo>
                  <a:pt x="8370241" y="397122"/>
                </a:lnTo>
                <a:lnTo>
                  <a:pt x="8356589" y="371048"/>
                </a:lnTo>
                <a:lnTo>
                  <a:pt x="8341984" y="312858"/>
                </a:lnTo>
                <a:lnTo>
                  <a:pt x="8326426" y="309996"/>
                </a:lnTo>
                <a:lnTo>
                  <a:pt x="8329284" y="287738"/>
                </a:lnTo>
                <a:lnTo>
                  <a:pt x="8361986" y="300139"/>
                </a:lnTo>
                <a:lnTo>
                  <a:pt x="8361986" y="288374"/>
                </a:lnTo>
                <a:lnTo>
                  <a:pt x="8337221" y="265161"/>
                </a:lnTo>
                <a:lnTo>
                  <a:pt x="8350239" y="255622"/>
                </a:lnTo>
                <a:lnTo>
                  <a:pt x="8359446" y="237815"/>
                </a:lnTo>
                <a:lnTo>
                  <a:pt x="8377226" y="233363"/>
                </a:lnTo>
                <a:close/>
                <a:moveTo>
                  <a:pt x="4986365" y="214317"/>
                </a:moveTo>
                <a:lnTo>
                  <a:pt x="4985417" y="232681"/>
                </a:lnTo>
                <a:lnTo>
                  <a:pt x="4994264" y="245569"/>
                </a:lnTo>
                <a:lnTo>
                  <a:pt x="4986997" y="257490"/>
                </a:lnTo>
                <a:lnTo>
                  <a:pt x="4974042" y="273599"/>
                </a:lnTo>
                <a:lnTo>
                  <a:pt x="4952241" y="301630"/>
                </a:lnTo>
                <a:lnTo>
                  <a:pt x="4940866" y="298408"/>
                </a:lnTo>
                <a:lnTo>
                  <a:pt x="4940866" y="271666"/>
                </a:lnTo>
                <a:lnTo>
                  <a:pt x="4929176" y="259101"/>
                </a:lnTo>
                <a:lnTo>
                  <a:pt x="4939287" y="237514"/>
                </a:lnTo>
                <a:lnTo>
                  <a:pt x="4953189" y="248147"/>
                </a:lnTo>
                <a:lnTo>
                  <a:pt x="4956348" y="234293"/>
                </a:lnTo>
                <a:lnTo>
                  <a:pt x="4976886" y="220116"/>
                </a:lnTo>
                <a:lnTo>
                  <a:pt x="4986365" y="214317"/>
                </a:lnTo>
                <a:close/>
                <a:moveTo>
                  <a:pt x="5005376" y="179393"/>
                </a:moveTo>
                <a:lnTo>
                  <a:pt x="5021390" y="184155"/>
                </a:lnTo>
                <a:lnTo>
                  <a:pt x="5033951" y="210508"/>
                </a:lnTo>
                <a:lnTo>
                  <a:pt x="5026728" y="224160"/>
                </a:lnTo>
                <a:lnTo>
                  <a:pt x="5012284" y="231781"/>
                </a:lnTo>
                <a:lnTo>
                  <a:pt x="5006632" y="204475"/>
                </a:lnTo>
                <a:cubicBezTo>
                  <a:pt x="5006213" y="196114"/>
                  <a:pt x="5005795" y="187754"/>
                  <a:pt x="5005376" y="179393"/>
                </a:cubicBezTo>
                <a:close/>
                <a:moveTo>
                  <a:pt x="4976433" y="144467"/>
                </a:moveTo>
                <a:lnTo>
                  <a:pt x="4983151" y="163260"/>
                </a:lnTo>
                <a:lnTo>
                  <a:pt x="4966198" y="173133"/>
                </a:lnTo>
                <a:lnTo>
                  <a:pt x="4946046" y="186829"/>
                </a:lnTo>
                <a:lnTo>
                  <a:pt x="4936450" y="209444"/>
                </a:lnTo>
                <a:lnTo>
                  <a:pt x="4905742" y="229510"/>
                </a:lnTo>
                <a:lnTo>
                  <a:pt x="4894227" y="244480"/>
                </a:lnTo>
                <a:lnTo>
                  <a:pt x="4886550" y="225688"/>
                </a:lnTo>
                <a:lnTo>
                  <a:pt x="4875994" y="236199"/>
                </a:lnTo>
                <a:lnTo>
                  <a:pt x="4856162" y="240658"/>
                </a:lnTo>
                <a:lnTo>
                  <a:pt x="4857761" y="225688"/>
                </a:lnTo>
                <a:lnTo>
                  <a:pt x="4854563" y="206896"/>
                </a:lnTo>
                <a:lnTo>
                  <a:pt x="4877593" y="200207"/>
                </a:lnTo>
                <a:lnTo>
                  <a:pt x="4888469" y="183326"/>
                </a:lnTo>
                <a:lnTo>
                  <a:pt x="4902223" y="190652"/>
                </a:lnTo>
                <a:lnTo>
                  <a:pt x="4900304" y="204348"/>
                </a:lnTo>
                <a:lnTo>
                  <a:pt x="4920456" y="196385"/>
                </a:lnTo>
                <a:lnTo>
                  <a:pt x="4917257" y="180778"/>
                </a:lnTo>
                <a:lnTo>
                  <a:pt x="4952123" y="162623"/>
                </a:lnTo>
                <a:lnTo>
                  <a:pt x="4961719" y="166763"/>
                </a:lnTo>
                <a:lnTo>
                  <a:pt x="4967797" y="150838"/>
                </a:lnTo>
                <a:lnTo>
                  <a:pt x="4976433" y="144467"/>
                </a:lnTo>
                <a:close/>
                <a:moveTo>
                  <a:pt x="5047988" y="107954"/>
                </a:moveTo>
                <a:lnTo>
                  <a:pt x="5059351" y="115571"/>
                </a:lnTo>
                <a:cubicBezTo>
                  <a:pt x="5058905" y="122375"/>
                  <a:pt x="5058460" y="129180"/>
                  <a:pt x="5058014" y="135984"/>
                </a:cubicBezTo>
                <a:lnTo>
                  <a:pt x="5046985" y="138117"/>
                </a:lnTo>
                <a:lnTo>
                  <a:pt x="5049324" y="129891"/>
                </a:lnTo>
                <a:lnTo>
                  <a:pt x="5040301" y="126235"/>
                </a:lnTo>
                <a:lnTo>
                  <a:pt x="5047988" y="107954"/>
                </a:lnTo>
                <a:close/>
                <a:moveTo>
                  <a:pt x="5333988" y="104779"/>
                </a:moveTo>
                <a:lnTo>
                  <a:pt x="5347279" y="105405"/>
                </a:lnTo>
                <a:cubicBezTo>
                  <a:pt x="5347611" y="112076"/>
                  <a:pt x="5347944" y="118746"/>
                  <a:pt x="5348276" y="125417"/>
                </a:cubicBezTo>
                <a:lnTo>
                  <a:pt x="5333988" y="104779"/>
                </a:lnTo>
                <a:close/>
                <a:moveTo>
                  <a:pt x="7831712" y="65088"/>
                </a:moveTo>
                <a:lnTo>
                  <a:pt x="7852522" y="68872"/>
                </a:lnTo>
                <a:lnTo>
                  <a:pt x="7852522" y="86846"/>
                </a:lnTo>
                <a:lnTo>
                  <a:pt x="7858113" y="105765"/>
                </a:lnTo>
                <a:lnTo>
                  <a:pt x="7840409" y="111126"/>
                </a:lnTo>
                <a:lnTo>
                  <a:pt x="7848795" y="90945"/>
                </a:lnTo>
                <a:lnTo>
                  <a:pt x="7829538" y="75494"/>
                </a:lnTo>
                <a:lnTo>
                  <a:pt x="7831712" y="65088"/>
                </a:lnTo>
                <a:close/>
                <a:moveTo>
                  <a:pt x="5199021" y="61917"/>
                </a:moveTo>
                <a:lnTo>
                  <a:pt x="5226214" y="91127"/>
                </a:lnTo>
                <a:lnTo>
                  <a:pt x="5245089" y="82237"/>
                </a:lnTo>
                <a:lnTo>
                  <a:pt x="5235811" y="99382"/>
                </a:lnTo>
                <a:lnTo>
                  <a:pt x="5212137" y="105097"/>
                </a:lnTo>
                <a:lnTo>
                  <a:pt x="5186544" y="106050"/>
                </a:lnTo>
                <a:lnTo>
                  <a:pt x="5164470" y="119067"/>
                </a:lnTo>
                <a:lnTo>
                  <a:pt x="5160951" y="103192"/>
                </a:lnTo>
                <a:lnTo>
                  <a:pt x="5182385" y="101287"/>
                </a:lnTo>
                <a:lnTo>
                  <a:pt x="5181105" y="91445"/>
                </a:lnTo>
                <a:lnTo>
                  <a:pt x="5161910" y="88270"/>
                </a:lnTo>
                <a:lnTo>
                  <a:pt x="5166069" y="73982"/>
                </a:lnTo>
                <a:lnTo>
                  <a:pt x="5192622" y="72395"/>
                </a:lnTo>
                <a:lnTo>
                  <a:pt x="5199021" y="61917"/>
                </a:lnTo>
                <a:close/>
                <a:moveTo>
                  <a:pt x="5415061" y="58740"/>
                </a:moveTo>
                <a:lnTo>
                  <a:pt x="5438864" y="81600"/>
                </a:lnTo>
                <a:lnTo>
                  <a:pt x="5424900" y="102873"/>
                </a:lnTo>
                <a:lnTo>
                  <a:pt x="5456955" y="91125"/>
                </a:lnTo>
                <a:lnTo>
                  <a:pt x="5460129" y="116208"/>
                </a:lnTo>
                <a:lnTo>
                  <a:pt x="5425217" y="151450"/>
                </a:lnTo>
                <a:lnTo>
                  <a:pt x="5398240" y="146370"/>
                </a:lnTo>
                <a:lnTo>
                  <a:pt x="5416013" y="165103"/>
                </a:lnTo>
                <a:lnTo>
                  <a:pt x="5411887" y="174628"/>
                </a:lnTo>
                <a:lnTo>
                  <a:pt x="5389988" y="190503"/>
                </a:lnTo>
                <a:lnTo>
                  <a:pt x="5383640" y="203520"/>
                </a:lnTo>
                <a:lnTo>
                  <a:pt x="5424582" y="182248"/>
                </a:lnTo>
                <a:lnTo>
                  <a:pt x="5438547" y="178755"/>
                </a:lnTo>
                <a:lnTo>
                  <a:pt x="5428073" y="224158"/>
                </a:lnTo>
                <a:lnTo>
                  <a:pt x="5405222" y="246383"/>
                </a:lnTo>
                <a:lnTo>
                  <a:pt x="5409348" y="254003"/>
                </a:lnTo>
                <a:lnTo>
                  <a:pt x="5425217" y="242255"/>
                </a:lnTo>
                <a:lnTo>
                  <a:pt x="5431565" y="245113"/>
                </a:lnTo>
                <a:lnTo>
                  <a:pt x="5429978" y="281308"/>
                </a:lnTo>
                <a:lnTo>
                  <a:pt x="5412522" y="347665"/>
                </a:lnTo>
                <a:lnTo>
                  <a:pt x="5372215" y="360683"/>
                </a:lnTo>
                <a:lnTo>
                  <a:pt x="5398240" y="357508"/>
                </a:lnTo>
                <a:lnTo>
                  <a:pt x="5420139" y="350523"/>
                </a:lnTo>
                <a:lnTo>
                  <a:pt x="5427756" y="313375"/>
                </a:lnTo>
                <a:lnTo>
                  <a:pt x="5453464" y="244478"/>
                </a:lnTo>
                <a:lnTo>
                  <a:pt x="5470919" y="247970"/>
                </a:lnTo>
                <a:lnTo>
                  <a:pt x="5451559" y="219713"/>
                </a:lnTo>
                <a:lnTo>
                  <a:pt x="5473141" y="160658"/>
                </a:lnTo>
                <a:lnTo>
                  <a:pt x="5488058" y="154308"/>
                </a:lnTo>
                <a:cubicBezTo>
                  <a:pt x="5488270" y="144360"/>
                  <a:pt x="5488481" y="134411"/>
                  <a:pt x="5488693" y="124463"/>
                </a:cubicBezTo>
                <a:lnTo>
                  <a:pt x="5513131" y="143195"/>
                </a:lnTo>
                <a:lnTo>
                  <a:pt x="5528999" y="140973"/>
                </a:lnTo>
                <a:lnTo>
                  <a:pt x="5542964" y="161928"/>
                </a:lnTo>
                <a:lnTo>
                  <a:pt x="5531539" y="179073"/>
                </a:lnTo>
                <a:lnTo>
                  <a:pt x="5545186" y="188598"/>
                </a:lnTo>
                <a:lnTo>
                  <a:pt x="5552485" y="181930"/>
                </a:lnTo>
                <a:lnTo>
                  <a:pt x="5575971" y="173358"/>
                </a:lnTo>
                <a:lnTo>
                  <a:pt x="5582319" y="204790"/>
                </a:lnTo>
                <a:lnTo>
                  <a:pt x="5599457" y="189868"/>
                </a:lnTo>
                <a:cubicBezTo>
                  <a:pt x="5599669" y="184259"/>
                  <a:pt x="5599880" y="178649"/>
                  <a:pt x="5600092" y="173040"/>
                </a:cubicBezTo>
                <a:lnTo>
                  <a:pt x="5615326" y="198440"/>
                </a:lnTo>
                <a:lnTo>
                  <a:pt x="5634369" y="201298"/>
                </a:lnTo>
                <a:cubicBezTo>
                  <a:pt x="5634052" y="204790"/>
                  <a:pt x="5633734" y="208283"/>
                  <a:pt x="5633417" y="211775"/>
                </a:cubicBezTo>
                <a:lnTo>
                  <a:pt x="5608027" y="223523"/>
                </a:lnTo>
                <a:lnTo>
                  <a:pt x="5622943" y="235270"/>
                </a:lnTo>
                <a:lnTo>
                  <a:pt x="5644842" y="222253"/>
                </a:lnTo>
                <a:lnTo>
                  <a:pt x="5672454" y="225428"/>
                </a:lnTo>
                <a:lnTo>
                  <a:pt x="5678167" y="248288"/>
                </a:lnTo>
                <a:lnTo>
                  <a:pt x="5694036" y="245113"/>
                </a:lnTo>
                <a:lnTo>
                  <a:pt x="5700701" y="288293"/>
                </a:lnTo>
                <a:lnTo>
                  <a:pt x="5668011" y="295595"/>
                </a:lnTo>
                <a:lnTo>
                  <a:pt x="5629926" y="332743"/>
                </a:lnTo>
                <a:lnTo>
                  <a:pt x="5611200" y="336235"/>
                </a:lnTo>
                <a:lnTo>
                  <a:pt x="5588032" y="349253"/>
                </a:lnTo>
                <a:lnTo>
                  <a:pt x="5545503" y="338140"/>
                </a:lnTo>
                <a:lnTo>
                  <a:pt x="5506466" y="334330"/>
                </a:lnTo>
                <a:lnTo>
                  <a:pt x="5470285" y="321948"/>
                </a:lnTo>
                <a:lnTo>
                  <a:pt x="5476950" y="338458"/>
                </a:lnTo>
                <a:lnTo>
                  <a:pt x="5468380" y="350205"/>
                </a:lnTo>
                <a:lnTo>
                  <a:pt x="5495992" y="349253"/>
                </a:lnTo>
                <a:lnTo>
                  <a:pt x="5528999" y="360048"/>
                </a:lnTo>
                <a:lnTo>
                  <a:pt x="5558516" y="383225"/>
                </a:lnTo>
                <a:lnTo>
                  <a:pt x="5553755" y="400052"/>
                </a:lnTo>
                <a:lnTo>
                  <a:pt x="5592475" y="401957"/>
                </a:lnTo>
                <a:lnTo>
                  <a:pt x="5601362" y="425770"/>
                </a:lnTo>
                <a:lnTo>
                  <a:pt x="5584858" y="441645"/>
                </a:lnTo>
                <a:lnTo>
                  <a:pt x="5604853" y="457837"/>
                </a:lnTo>
                <a:lnTo>
                  <a:pt x="5607392" y="486095"/>
                </a:lnTo>
                <a:lnTo>
                  <a:pt x="5596284" y="523242"/>
                </a:lnTo>
                <a:lnTo>
                  <a:pt x="5538521" y="556262"/>
                </a:lnTo>
                <a:lnTo>
                  <a:pt x="5526460" y="544832"/>
                </a:lnTo>
                <a:lnTo>
                  <a:pt x="5535030" y="563565"/>
                </a:lnTo>
                <a:lnTo>
                  <a:pt x="5529634" y="574995"/>
                </a:lnTo>
                <a:lnTo>
                  <a:pt x="5539156" y="563247"/>
                </a:lnTo>
                <a:lnTo>
                  <a:pt x="5600727" y="532450"/>
                </a:lnTo>
                <a:lnTo>
                  <a:pt x="5618183" y="498477"/>
                </a:lnTo>
                <a:lnTo>
                  <a:pt x="5622943" y="462600"/>
                </a:lnTo>
                <a:lnTo>
                  <a:pt x="5643255" y="474030"/>
                </a:lnTo>
                <a:lnTo>
                  <a:pt x="5646112" y="452122"/>
                </a:lnTo>
                <a:lnTo>
                  <a:pt x="5635321" y="441327"/>
                </a:lnTo>
                <a:lnTo>
                  <a:pt x="5626752" y="442597"/>
                </a:lnTo>
                <a:lnTo>
                  <a:pt x="5628021" y="417515"/>
                </a:lnTo>
                <a:lnTo>
                  <a:pt x="5649286" y="441327"/>
                </a:lnTo>
                <a:lnTo>
                  <a:pt x="5671502" y="437835"/>
                </a:lnTo>
                <a:lnTo>
                  <a:pt x="5678802" y="450535"/>
                </a:lnTo>
                <a:cubicBezTo>
                  <a:pt x="5680025" y="452649"/>
                  <a:pt x="5674761" y="450893"/>
                  <a:pt x="5678843" y="450520"/>
                </a:cubicBezTo>
                <a:lnTo>
                  <a:pt x="5703295" y="448298"/>
                </a:lnTo>
                <a:lnTo>
                  <a:pt x="5735050" y="455281"/>
                </a:lnTo>
                <a:lnTo>
                  <a:pt x="5741401" y="473375"/>
                </a:lnTo>
                <a:lnTo>
                  <a:pt x="5724888" y="491152"/>
                </a:lnTo>
                <a:lnTo>
                  <a:pt x="5729017" y="496548"/>
                </a:lnTo>
                <a:lnTo>
                  <a:pt x="5754421" y="471788"/>
                </a:lnTo>
                <a:lnTo>
                  <a:pt x="5775380" y="469566"/>
                </a:lnTo>
                <a:lnTo>
                  <a:pt x="5763630" y="459090"/>
                </a:lnTo>
                <a:lnTo>
                  <a:pt x="5769981" y="429886"/>
                </a:lnTo>
                <a:lnTo>
                  <a:pt x="5785859" y="435917"/>
                </a:lnTo>
                <a:lnTo>
                  <a:pt x="5796021" y="415919"/>
                </a:lnTo>
                <a:lnTo>
                  <a:pt x="5788717" y="400047"/>
                </a:lnTo>
                <a:lnTo>
                  <a:pt x="5790305" y="387349"/>
                </a:lnTo>
                <a:lnTo>
                  <a:pt x="5835080" y="406078"/>
                </a:lnTo>
                <a:lnTo>
                  <a:pt x="5858579" y="436235"/>
                </a:lnTo>
                <a:lnTo>
                  <a:pt x="5874456" y="436235"/>
                </a:lnTo>
                <a:lnTo>
                  <a:pt x="5883030" y="449885"/>
                </a:lnTo>
                <a:lnTo>
                  <a:pt x="5897955" y="449567"/>
                </a:lnTo>
                <a:lnTo>
                  <a:pt x="5871916" y="492104"/>
                </a:lnTo>
                <a:lnTo>
                  <a:pt x="5833809" y="486073"/>
                </a:lnTo>
                <a:lnTo>
                  <a:pt x="5804912" y="460995"/>
                </a:lnTo>
                <a:lnTo>
                  <a:pt x="5787129" y="484168"/>
                </a:lnTo>
                <a:lnTo>
                  <a:pt x="5793480" y="506389"/>
                </a:lnTo>
                <a:lnTo>
                  <a:pt x="5811581" y="491787"/>
                </a:lnTo>
                <a:lnTo>
                  <a:pt x="5819202" y="501945"/>
                </a:lnTo>
                <a:lnTo>
                  <a:pt x="5832857" y="506072"/>
                </a:lnTo>
                <a:lnTo>
                  <a:pt x="5811898" y="525118"/>
                </a:lnTo>
                <a:lnTo>
                  <a:pt x="5821425" y="536546"/>
                </a:lnTo>
                <a:lnTo>
                  <a:pt x="5845559" y="520674"/>
                </a:lnTo>
                <a:lnTo>
                  <a:pt x="5893510" y="524483"/>
                </a:lnTo>
                <a:lnTo>
                  <a:pt x="5876679" y="555275"/>
                </a:lnTo>
                <a:lnTo>
                  <a:pt x="5881125" y="564481"/>
                </a:lnTo>
                <a:lnTo>
                  <a:pt x="5909387" y="536863"/>
                </a:lnTo>
                <a:lnTo>
                  <a:pt x="5911610" y="564481"/>
                </a:lnTo>
                <a:lnTo>
                  <a:pt x="5932886" y="587337"/>
                </a:lnTo>
                <a:lnTo>
                  <a:pt x="5923677" y="613684"/>
                </a:lnTo>
                <a:lnTo>
                  <a:pt x="5902401" y="621303"/>
                </a:lnTo>
                <a:lnTo>
                  <a:pt x="5890017" y="634318"/>
                </a:lnTo>
                <a:lnTo>
                  <a:pt x="5889381" y="678442"/>
                </a:lnTo>
                <a:lnTo>
                  <a:pt x="5864295" y="701615"/>
                </a:lnTo>
                <a:lnTo>
                  <a:pt x="5872869" y="718440"/>
                </a:lnTo>
                <a:lnTo>
                  <a:pt x="5896050" y="705742"/>
                </a:lnTo>
                <a:lnTo>
                  <a:pt x="5906212" y="639079"/>
                </a:lnTo>
                <a:lnTo>
                  <a:pt x="5942730" y="625429"/>
                </a:lnTo>
                <a:lnTo>
                  <a:pt x="5951940" y="578766"/>
                </a:lnTo>
                <a:lnTo>
                  <a:pt x="5970040" y="576544"/>
                </a:lnTo>
                <a:lnTo>
                  <a:pt x="5981472" y="567973"/>
                </a:lnTo>
                <a:lnTo>
                  <a:pt x="6033551" y="580988"/>
                </a:lnTo>
                <a:lnTo>
                  <a:pt x="6077056" y="589241"/>
                </a:lnTo>
                <a:lnTo>
                  <a:pt x="6086900" y="608922"/>
                </a:lnTo>
                <a:lnTo>
                  <a:pt x="6097062" y="599399"/>
                </a:lnTo>
                <a:lnTo>
                  <a:pt x="6101507" y="581623"/>
                </a:lnTo>
                <a:lnTo>
                  <a:pt x="6138661" y="592733"/>
                </a:lnTo>
                <a:lnTo>
                  <a:pt x="6157714" y="607335"/>
                </a:lnTo>
                <a:lnTo>
                  <a:pt x="6164066" y="598764"/>
                </a:lnTo>
                <a:lnTo>
                  <a:pt x="6171369" y="619081"/>
                </a:lnTo>
                <a:lnTo>
                  <a:pt x="6198996" y="617493"/>
                </a:lnTo>
                <a:lnTo>
                  <a:pt x="6219320" y="629874"/>
                </a:lnTo>
                <a:lnTo>
                  <a:pt x="6238373" y="649872"/>
                </a:lnTo>
                <a:lnTo>
                  <a:pt x="6258379" y="658126"/>
                </a:lnTo>
                <a:lnTo>
                  <a:pt x="6274892" y="679077"/>
                </a:lnTo>
                <a:lnTo>
                  <a:pt x="6300296" y="688283"/>
                </a:lnTo>
                <a:lnTo>
                  <a:pt x="6306647" y="703202"/>
                </a:lnTo>
                <a:lnTo>
                  <a:pt x="6335227" y="723519"/>
                </a:lnTo>
                <a:lnTo>
                  <a:pt x="6405089" y="796847"/>
                </a:lnTo>
                <a:lnTo>
                  <a:pt x="6412393" y="818116"/>
                </a:lnTo>
                <a:lnTo>
                  <a:pt x="6426365" y="823195"/>
                </a:lnTo>
                <a:lnTo>
                  <a:pt x="6440020" y="837797"/>
                </a:lnTo>
                <a:lnTo>
                  <a:pt x="6446371" y="833353"/>
                </a:lnTo>
                <a:lnTo>
                  <a:pt x="6431446" y="817798"/>
                </a:lnTo>
                <a:lnTo>
                  <a:pt x="6431446" y="801926"/>
                </a:lnTo>
                <a:lnTo>
                  <a:pt x="6460343" y="827004"/>
                </a:lnTo>
                <a:lnTo>
                  <a:pt x="6460343" y="838749"/>
                </a:lnTo>
                <a:lnTo>
                  <a:pt x="6473363" y="857478"/>
                </a:lnTo>
                <a:lnTo>
                  <a:pt x="6525442" y="878112"/>
                </a:lnTo>
                <a:lnTo>
                  <a:pt x="6542272" y="892714"/>
                </a:lnTo>
                <a:lnTo>
                  <a:pt x="6538779" y="868271"/>
                </a:lnTo>
                <a:lnTo>
                  <a:pt x="6584824" y="914300"/>
                </a:lnTo>
                <a:lnTo>
                  <a:pt x="6588000" y="926046"/>
                </a:lnTo>
                <a:lnTo>
                  <a:pt x="6600067" y="935251"/>
                </a:lnTo>
                <a:lnTo>
                  <a:pt x="6596891" y="953346"/>
                </a:lnTo>
                <a:lnTo>
                  <a:pt x="6608323" y="967948"/>
                </a:lnTo>
                <a:lnTo>
                  <a:pt x="6620073" y="954298"/>
                </a:lnTo>
                <a:lnTo>
                  <a:pt x="6641349" y="972075"/>
                </a:lnTo>
                <a:lnTo>
                  <a:pt x="6666753" y="981280"/>
                </a:lnTo>
                <a:lnTo>
                  <a:pt x="6657544" y="1025405"/>
                </a:lnTo>
                <a:lnTo>
                  <a:pt x="6672787" y="1043181"/>
                </a:lnTo>
                <a:lnTo>
                  <a:pt x="6668976" y="1093973"/>
                </a:lnTo>
                <a:lnTo>
                  <a:pt x="6674375" y="1109527"/>
                </a:lnTo>
                <a:lnTo>
                  <a:pt x="6692158" y="1099052"/>
                </a:lnTo>
                <a:lnTo>
                  <a:pt x="6695968" y="1130478"/>
                </a:lnTo>
                <a:lnTo>
                  <a:pt x="6654051" y="1214283"/>
                </a:lnTo>
                <a:lnTo>
                  <a:pt x="6592446" y="1307293"/>
                </a:lnTo>
                <a:lnTo>
                  <a:pt x="6520996" y="1341577"/>
                </a:lnTo>
                <a:lnTo>
                  <a:pt x="6451452" y="1367607"/>
                </a:lnTo>
                <a:lnTo>
                  <a:pt x="6362537" y="1357766"/>
                </a:lnTo>
                <a:lnTo>
                  <a:pt x="6291087" y="1321578"/>
                </a:lnTo>
                <a:lnTo>
                  <a:pt x="6228847" y="1316817"/>
                </a:lnTo>
                <a:lnTo>
                  <a:pt x="6186929" y="1298405"/>
                </a:lnTo>
                <a:lnTo>
                  <a:pt x="6174545" y="1304754"/>
                </a:lnTo>
                <a:lnTo>
                  <a:pt x="6139614" y="1283803"/>
                </a:lnTo>
                <a:lnTo>
                  <a:pt x="6130087" y="1293326"/>
                </a:lnTo>
                <a:lnTo>
                  <a:pt x="6120243" y="1268248"/>
                </a:lnTo>
                <a:lnTo>
                  <a:pt x="6095156" y="1269835"/>
                </a:lnTo>
                <a:lnTo>
                  <a:pt x="6065941" y="1242535"/>
                </a:lnTo>
                <a:lnTo>
                  <a:pt x="6048476" y="1268883"/>
                </a:lnTo>
                <a:lnTo>
                  <a:pt x="6024024" y="1246980"/>
                </a:lnTo>
                <a:lnTo>
                  <a:pt x="6033233" y="1223806"/>
                </a:lnTo>
                <a:lnTo>
                  <a:pt x="6013863" y="1218727"/>
                </a:lnTo>
                <a:lnTo>
                  <a:pt x="6009734" y="1206030"/>
                </a:lnTo>
                <a:lnTo>
                  <a:pt x="5993857" y="1209521"/>
                </a:lnTo>
                <a:lnTo>
                  <a:pt x="5979884" y="1228568"/>
                </a:lnTo>
                <a:lnTo>
                  <a:pt x="5950352" y="1205712"/>
                </a:lnTo>
                <a:lnTo>
                  <a:pt x="5946224" y="1213013"/>
                </a:lnTo>
                <a:lnTo>
                  <a:pt x="5914151" y="1201903"/>
                </a:lnTo>
                <a:lnTo>
                  <a:pt x="5909070" y="1189205"/>
                </a:lnTo>
                <a:lnTo>
                  <a:pt x="5888746" y="1185078"/>
                </a:lnTo>
                <a:lnTo>
                  <a:pt x="5876679" y="1136827"/>
                </a:lnTo>
                <a:lnTo>
                  <a:pt x="5852228" y="1119051"/>
                </a:lnTo>
                <a:lnTo>
                  <a:pt x="5804595" y="1117146"/>
                </a:lnTo>
                <a:lnTo>
                  <a:pt x="5800149" y="1122543"/>
                </a:lnTo>
                <a:lnTo>
                  <a:pt x="5811898" y="1127939"/>
                </a:lnTo>
                <a:lnTo>
                  <a:pt x="5830316" y="1149843"/>
                </a:lnTo>
                <a:lnTo>
                  <a:pt x="5845877" y="1145716"/>
                </a:lnTo>
                <a:lnTo>
                  <a:pt x="5839843" y="1170794"/>
                </a:lnTo>
                <a:lnTo>
                  <a:pt x="5852863" y="1199998"/>
                </a:lnTo>
                <a:lnTo>
                  <a:pt x="5864612" y="1204443"/>
                </a:lnTo>
                <a:lnTo>
                  <a:pt x="5881760" y="1228251"/>
                </a:lnTo>
                <a:lnTo>
                  <a:pt x="5906212" y="1238726"/>
                </a:lnTo>
                <a:lnTo>
                  <a:pt x="5892557" y="1250154"/>
                </a:lnTo>
                <a:cubicBezTo>
                  <a:pt x="5892980" y="1255551"/>
                  <a:pt x="5893404" y="1260947"/>
                  <a:pt x="5893827" y="1266344"/>
                </a:cubicBezTo>
                <a:lnTo>
                  <a:pt x="5914786" y="1265074"/>
                </a:lnTo>
                <a:lnTo>
                  <a:pt x="5955115" y="1293009"/>
                </a:lnTo>
                <a:lnTo>
                  <a:pt x="5951304" y="1306976"/>
                </a:lnTo>
                <a:lnTo>
                  <a:pt x="5923677" y="1312055"/>
                </a:lnTo>
                <a:lnTo>
                  <a:pt x="5936379" y="1324753"/>
                </a:lnTo>
                <a:lnTo>
                  <a:pt x="5959878" y="1321261"/>
                </a:lnTo>
                <a:lnTo>
                  <a:pt x="5993857" y="1329514"/>
                </a:lnTo>
                <a:lnTo>
                  <a:pt x="6005606" y="1343164"/>
                </a:lnTo>
                <a:lnTo>
                  <a:pt x="6001478" y="1361893"/>
                </a:lnTo>
                <a:lnTo>
                  <a:pt x="6019579" y="1358719"/>
                </a:lnTo>
                <a:lnTo>
                  <a:pt x="6049429" y="1374273"/>
                </a:lnTo>
                <a:lnTo>
                  <a:pt x="6058955" y="1403795"/>
                </a:lnTo>
                <a:lnTo>
                  <a:pt x="6068799" y="1414271"/>
                </a:lnTo>
                <a:lnTo>
                  <a:pt x="6046888" y="1446967"/>
                </a:lnTo>
                <a:lnTo>
                  <a:pt x="6058638" y="1475537"/>
                </a:lnTo>
                <a:lnTo>
                  <a:pt x="6049111" y="1484108"/>
                </a:lnTo>
                <a:lnTo>
                  <a:pt x="6047206" y="1521883"/>
                </a:lnTo>
                <a:lnTo>
                  <a:pt x="6022119" y="1519978"/>
                </a:lnTo>
                <a:lnTo>
                  <a:pt x="6013545" y="1538072"/>
                </a:lnTo>
                <a:lnTo>
                  <a:pt x="6031646" y="1547278"/>
                </a:lnTo>
                <a:cubicBezTo>
                  <a:pt x="6031752" y="1552569"/>
                  <a:pt x="6031857" y="1557859"/>
                  <a:pt x="6031963" y="1563150"/>
                </a:cubicBezTo>
                <a:lnTo>
                  <a:pt x="6043713" y="1570451"/>
                </a:lnTo>
                <a:lnTo>
                  <a:pt x="6060225" y="1643780"/>
                </a:lnTo>
                <a:lnTo>
                  <a:pt x="6078008" y="1637431"/>
                </a:lnTo>
                <a:lnTo>
                  <a:pt x="6081502" y="1663779"/>
                </a:lnTo>
                <a:lnTo>
                  <a:pt x="6070070" y="1681873"/>
                </a:lnTo>
                <a:lnTo>
                  <a:pt x="6090393" y="1705681"/>
                </a:lnTo>
                <a:lnTo>
                  <a:pt x="6077691" y="1716474"/>
                </a:lnTo>
                <a:lnTo>
                  <a:pt x="6043077" y="1734885"/>
                </a:lnTo>
                <a:lnTo>
                  <a:pt x="6018308" y="1798056"/>
                </a:lnTo>
                <a:lnTo>
                  <a:pt x="6021801" y="1852021"/>
                </a:lnTo>
                <a:lnTo>
                  <a:pt x="6022119" y="1891702"/>
                </a:lnTo>
                <a:lnTo>
                  <a:pt x="6013863" y="1907890"/>
                </a:lnTo>
                <a:lnTo>
                  <a:pt x="6033233" y="1924398"/>
                </a:lnTo>
                <a:cubicBezTo>
                  <a:pt x="6033127" y="1917838"/>
                  <a:pt x="6033022" y="1911277"/>
                  <a:pt x="6032916" y="1904717"/>
                </a:cubicBezTo>
                <a:lnTo>
                  <a:pt x="6040220" y="1900271"/>
                </a:lnTo>
                <a:lnTo>
                  <a:pt x="6058955" y="1964395"/>
                </a:lnTo>
                <a:lnTo>
                  <a:pt x="6073880" y="1965030"/>
                </a:lnTo>
                <a:lnTo>
                  <a:pt x="6079596" y="2017725"/>
                </a:lnTo>
                <a:lnTo>
                  <a:pt x="6087853" y="2029470"/>
                </a:lnTo>
                <a:lnTo>
                  <a:pt x="6078961" y="2045977"/>
                </a:lnTo>
                <a:lnTo>
                  <a:pt x="6081819" y="2059945"/>
                </a:lnTo>
                <a:lnTo>
                  <a:pt x="6070705" y="2049787"/>
                </a:lnTo>
                <a:lnTo>
                  <a:pt x="6059590" y="2061214"/>
                </a:lnTo>
                <a:lnTo>
                  <a:pt x="6051016" y="2059945"/>
                </a:lnTo>
                <a:lnTo>
                  <a:pt x="6040537" y="2056770"/>
                </a:lnTo>
                <a:lnTo>
                  <a:pt x="6033233" y="2066928"/>
                </a:lnTo>
                <a:lnTo>
                  <a:pt x="6049746" y="2071372"/>
                </a:lnTo>
                <a:lnTo>
                  <a:pt x="6052287" y="2095815"/>
                </a:lnTo>
                <a:lnTo>
                  <a:pt x="6065941" y="2104702"/>
                </a:lnTo>
                <a:lnTo>
                  <a:pt x="6077691" y="2096768"/>
                </a:lnTo>
                <a:lnTo>
                  <a:pt x="6091028" y="2111369"/>
                </a:lnTo>
                <a:lnTo>
                  <a:pt x="6109129" y="2105971"/>
                </a:lnTo>
                <a:lnTo>
                  <a:pt x="6124054" y="2110416"/>
                </a:lnTo>
                <a:lnTo>
                  <a:pt x="6119608" y="2125969"/>
                </a:lnTo>
                <a:lnTo>
                  <a:pt x="6137391" y="2164380"/>
                </a:lnTo>
                <a:lnTo>
                  <a:pt x="6138979" y="2179935"/>
                </a:lnTo>
                <a:lnTo>
                  <a:pt x="6134215" y="2194854"/>
                </a:lnTo>
                <a:lnTo>
                  <a:pt x="6122784" y="2195807"/>
                </a:lnTo>
                <a:lnTo>
                  <a:pt x="6120561" y="2203108"/>
                </a:lnTo>
                <a:lnTo>
                  <a:pt x="6111987" y="2200569"/>
                </a:lnTo>
                <a:lnTo>
                  <a:pt x="6105953" y="2187872"/>
                </a:lnTo>
                <a:lnTo>
                  <a:pt x="6098014" y="2178982"/>
                </a:lnTo>
                <a:lnTo>
                  <a:pt x="6090393" y="2179935"/>
                </a:lnTo>
                <a:lnTo>
                  <a:pt x="6092298" y="2194854"/>
                </a:lnTo>
                <a:lnTo>
                  <a:pt x="6100237" y="2198030"/>
                </a:lnTo>
                <a:lnTo>
                  <a:pt x="6098014" y="2212949"/>
                </a:lnTo>
                <a:lnTo>
                  <a:pt x="6095791" y="2222155"/>
                </a:lnTo>
                <a:lnTo>
                  <a:pt x="6099602" y="2231997"/>
                </a:lnTo>
                <a:lnTo>
                  <a:pt x="6089123" y="2227552"/>
                </a:lnTo>
                <a:lnTo>
                  <a:pt x="6081819" y="2220886"/>
                </a:lnTo>
                <a:lnTo>
                  <a:pt x="6075786" y="2200569"/>
                </a:lnTo>
                <a:lnTo>
                  <a:pt x="6070070" y="2186919"/>
                </a:lnTo>
                <a:lnTo>
                  <a:pt x="6060861" y="2177396"/>
                </a:lnTo>
                <a:cubicBezTo>
                  <a:pt x="6061073" y="2170306"/>
                  <a:pt x="6061284" y="2163216"/>
                  <a:pt x="6061496" y="2156126"/>
                </a:cubicBezTo>
                <a:lnTo>
                  <a:pt x="6052287" y="2134858"/>
                </a:lnTo>
                <a:lnTo>
                  <a:pt x="6041172" y="2112637"/>
                </a:lnTo>
                <a:lnTo>
                  <a:pt x="6038632" y="2132319"/>
                </a:lnTo>
                <a:lnTo>
                  <a:pt x="6037362" y="2144064"/>
                </a:lnTo>
                <a:lnTo>
                  <a:pt x="6058955" y="2166602"/>
                </a:lnTo>
                <a:lnTo>
                  <a:pt x="6060861" y="2177396"/>
                </a:lnTo>
                <a:cubicBezTo>
                  <a:pt x="6061073" y="2183004"/>
                  <a:pt x="6061284" y="2188612"/>
                  <a:pt x="6061496" y="2194220"/>
                </a:cubicBezTo>
                <a:lnTo>
                  <a:pt x="6051016" y="2187554"/>
                </a:lnTo>
                <a:lnTo>
                  <a:pt x="6046253" y="2170412"/>
                </a:lnTo>
                <a:lnTo>
                  <a:pt x="6033868" y="2158665"/>
                </a:lnTo>
                <a:lnTo>
                  <a:pt x="6031328" y="2172316"/>
                </a:lnTo>
                <a:lnTo>
                  <a:pt x="6050699" y="2192950"/>
                </a:lnTo>
                <a:lnTo>
                  <a:pt x="6058955" y="2208822"/>
                </a:lnTo>
                <a:lnTo>
                  <a:pt x="6043077" y="2205330"/>
                </a:lnTo>
                <a:lnTo>
                  <a:pt x="6043713" y="2216759"/>
                </a:lnTo>
                <a:lnTo>
                  <a:pt x="6057050" y="2231044"/>
                </a:lnTo>
                <a:lnTo>
                  <a:pt x="6067212" y="2258662"/>
                </a:lnTo>
                <a:lnTo>
                  <a:pt x="6060861" y="2258345"/>
                </a:lnTo>
                <a:lnTo>
                  <a:pt x="6047206" y="2244377"/>
                </a:lnTo>
                <a:lnTo>
                  <a:pt x="6039267" y="2243107"/>
                </a:lnTo>
                <a:lnTo>
                  <a:pt x="6031963" y="2229139"/>
                </a:lnTo>
                <a:lnTo>
                  <a:pt x="6022436" y="2223743"/>
                </a:lnTo>
                <a:cubicBezTo>
                  <a:pt x="6022013" y="2230092"/>
                  <a:pt x="6021589" y="2236440"/>
                  <a:pt x="6021166" y="2242789"/>
                </a:cubicBezTo>
                <a:lnTo>
                  <a:pt x="6037679" y="2246281"/>
                </a:lnTo>
                <a:lnTo>
                  <a:pt x="6044665" y="2258027"/>
                </a:lnTo>
                <a:lnTo>
                  <a:pt x="6047523" y="2274852"/>
                </a:lnTo>
                <a:lnTo>
                  <a:pt x="6036409" y="2265011"/>
                </a:lnTo>
                <a:lnTo>
                  <a:pt x="6031646" y="2272311"/>
                </a:lnTo>
                <a:lnTo>
                  <a:pt x="6037044" y="2278662"/>
                </a:lnTo>
                <a:lnTo>
                  <a:pt x="6023072" y="2279613"/>
                </a:lnTo>
                <a:lnTo>
                  <a:pt x="6022754" y="2287867"/>
                </a:lnTo>
                <a:lnTo>
                  <a:pt x="6058320" y="2316119"/>
                </a:lnTo>
                <a:lnTo>
                  <a:pt x="6117703" y="2347230"/>
                </a:lnTo>
                <a:lnTo>
                  <a:pt x="6133580" y="2356117"/>
                </a:lnTo>
                <a:lnTo>
                  <a:pt x="6143107" y="2394529"/>
                </a:lnTo>
                <a:lnTo>
                  <a:pt x="6142789" y="2407862"/>
                </a:lnTo>
                <a:lnTo>
                  <a:pt x="6133580" y="2430718"/>
                </a:lnTo>
                <a:lnTo>
                  <a:pt x="6138661" y="2448813"/>
                </a:lnTo>
                <a:lnTo>
                  <a:pt x="6159302" y="2460242"/>
                </a:lnTo>
                <a:lnTo>
                  <a:pt x="6190422" y="2441829"/>
                </a:lnTo>
                <a:lnTo>
                  <a:pt x="6199632" y="2415799"/>
                </a:lnTo>
                <a:lnTo>
                  <a:pt x="6217732" y="2406911"/>
                </a:lnTo>
                <a:lnTo>
                  <a:pt x="6228529" y="2365642"/>
                </a:lnTo>
                <a:lnTo>
                  <a:pt x="6219320" y="2351039"/>
                </a:lnTo>
                <a:lnTo>
                  <a:pt x="6228847" y="2349135"/>
                </a:lnTo>
                <a:lnTo>
                  <a:pt x="6230117" y="2337389"/>
                </a:lnTo>
                <a:lnTo>
                  <a:pt x="6202172" y="2315485"/>
                </a:lnTo>
                <a:lnTo>
                  <a:pt x="6195821" y="2277709"/>
                </a:lnTo>
                <a:lnTo>
                  <a:pt x="6183436" y="2264694"/>
                </a:lnTo>
                <a:lnTo>
                  <a:pt x="6147553" y="2231044"/>
                </a:lnTo>
                <a:lnTo>
                  <a:pt x="6144695" y="2213902"/>
                </a:lnTo>
                <a:lnTo>
                  <a:pt x="6148188" y="2198347"/>
                </a:lnTo>
                <a:lnTo>
                  <a:pt x="6157079" y="2181839"/>
                </a:lnTo>
                <a:cubicBezTo>
                  <a:pt x="6156762" y="2177924"/>
                  <a:pt x="6156444" y="2174009"/>
                  <a:pt x="6156127" y="2170094"/>
                </a:cubicBezTo>
                <a:lnTo>
                  <a:pt x="6146918" y="2162475"/>
                </a:lnTo>
                <a:lnTo>
                  <a:pt x="6148188" y="2151048"/>
                </a:lnTo>
                <a:lnTo>
                  <a:pt x="6154856" y="2140572"/>
                </a:lnTo>
                <a:lnTo>
                  <a:pt x="6152316" y="2116447"/>
                </a:lnTo>
                <a:lnTo>
                  <a:pt x="6135803" y="2098987"/>
                </a:lnTo>
                <a:lnTo>
                  <a:pt x="6123101" y="2099940"/>
                </a:lnTo>
                <a:lnTo>
                  <a:pt x="6117385" y="2085022"/>
                </a:lnTo>
                <a:lnTo>
                  <a:pt x="6101507" y="2080261"/>
                </a:lnTo>
                <a:lnTo>
                  <a:pt x="6092933" y="2082165"/>
                </a:lnTo>
                <a:lnTo>
                  <a:pt x="6077056" y="2077404"/>
                </a:lnTo>
                <a:cubicBezTo>
                  <a:pt x="6076844" y="2074970"/>
                  <a:pt x="6076633" y="2072537"/>
                  <a:pt x="6076421" y="2070103"/>
                </a:cubicBezTo>
                <a:lnTo>
                  <a:pt x="6081819" y="2059945"/>
                </a:lnTo>
                <a:lnTo>
                  <a:pt x="6093886" y="2043120"/>
                </a:lnTo>
                <a:lnTo>
                  <a:pt x="6087853" y="2029470"/>
                </a:lnTo>
                <a:lnTo>
                  <a:pt x="6096427" y="2013599"/>
                </a:lnTo>
                <a:lnTo>
                  <a:pt x="6092933" y="1991378"/>
                </a:lnTo>
                <a:lnTo>
                  <a:pt x="6089440" y="1956459"/>
                </a:lnTo>
                <a:lnTo>
                  <a:pt x="6103095" y="1964078"/>
                </a:lnTo>
                <a:lnTo>
                  <a:pt x="6141519" y="1955190"/>
                </a:lnTo>
                <a:lnTo>
                  <a:pt x="6132945" y="1943444"/>
                </a:lnTo>
                <a:lnTo>
                  <a:pt x="6098967" y="1938683"/>
                </a:lnTo>
                <a:lnTo>
                  <a:pt x="6096427" y="1912335"/>
                </a:lnTo>
                <a:lnTo>
                  <a:pt x="6085947" y="1910112"/>
                </a:lnTo>
                <a:lnTo>
                  <a:pt x="6077373" y="1895828"/>
                </a:lnTo>
                <a:lnTo>
                  <a:pt x="6039902" y="1855830"/>
                </a:lnTo>
                <a:lnTo>
                  <a:pt x="6029105" y="1849799"/>
                </a:lnTo>
                <a:lnTo>
                  <a:pt x="6024977" y="1838688"/>
                </a:lnTo>
                <a:lnTo>
                  <a:pt x="6021484" y="1798691"/>
                </a:lnTo>
                <a:lnTo>
                  <a:pt x="6045935" y="1738377"/>
                </a:lnTo>
                <a:lnTo>
                  <a:pt x="6085630" y="1739647"/>
                </a:lnTo>
                <a:lnTo>
                  <a:pt x="6090711" y="1754249"/>
                </a:lnTo>
                <a:lnTo>
                  <a:pt x="6103413" y="1763772"/>
                </a:lnTo>
                <a:lnTo>
                  <a:pt x="6123736" y="1780597"/>
                </a:lnTo>
                <a:lnTo>
                  <a:pt x="6140567" y="1775200"/>
                </a:lnTo>
                <a:lnTo>
                  <a:pt x="6150093" y="1759328"/>
                </a:lnTo>
                <a:lnTo>
                  <a:pt x="6165018" y="1771708"/>
                </a:lnTo>
                <a:lnTo>
                  <a:pt x="6177720" y="1798691"/>
                </a:lnTo>
                <a:lnTo>
                  <a:pt x="6199314" y="1805992"/>
                </a:lnTo>
                <a:lnTo>
                  <a:pt x="6205665" y="1839958"/>
                </a:lnTo>
                <a:lnTo>
                  <a:pt x="6230117" y="1845989"/>
                </a:lnTo>
                <a:lnTo>
                  <a:pt x="6241866" y="1856147"/>
                </a:lnTo>
                <a:lnTo>
                  <a:pt x="6273939" y="1868528"/>
                </a:lnTo>
                <a:lnTo>
                  <a:pt x="6302519" y="1868210"/>
                </a:lnTo>
                <a:lnTo>
                  <a:pt x="6316174" y="1881861"/>
                </a:lnTo>
                <a:lnTo>
                  <a:pt x="6329829" y="1877734"/>
                </a:lnTo>
                <a:lnTo>
                  <a:pt x="6340625" y="1859640"/>
                </a:lnTo>
                <a:lnTo>
                  <a:pt x="6376191" y="1855195"/>
                </a:lnTo>
                <a:lnTo>
                  <a:pt x="6390481" y="1871702"/>
                </a:lnTo>
                <a:lnTo>
                  <a:pt x="6406994" y="1859957"/>
                </a:lnTo>
                <a:lnTo>
                  <a:pt x="6386036" y="1846624"/>
                </a:lnTo>
                <a:lnTo>
                  <a:pt x="6368570" y="1800278"/>
                </a:lnTo>
                <a:lnTo>
                  <a:pt x="6377779" y="1782184"/>
                </a:lnTo>
                <a:lnTo>
                  <a:pt x="6360631" y="1762502"/>
                </a:lnTo>
                <a:lnTo>
                  <a:pt x="6358408" y="1740599"/>
                </a:lnTo>
                <a:lnTo>
                  <a:pt x="6342848" y="1740599"/>
                </a:lnTo>
                <a:lnTo>
                  <a:pt x="6309823" y="1756788"/>
                </a:lnTo>
                <a:lnTo>
                  <a:pt x="6289499" y="1749170"/>
                </a:lnTo>
                <a:lnTo>
                  <a:pt x="6256156" y="1689809"/>
                </a:lnTo>
                <a:lnTo>
                  <a:pt x="6233292" y="1679651"/>
                </a:lnTo>
                <a:lnTo>
                  <a:pt x="6230117" y="1646002"/>
                </a:lnTo>
                <a:lnTo>
                  <a:pt x="6261555" y="1623146"/>
                </a:lnTo>
                <a:lnTo>
                  <a:pt x="6264730" y="1589498"/>
                </a:lnTo>
                <a:lnTo>
                  <a:pt x="6282831" y="1579974"/>
                </a:lnTo>
                <a:lnTo>
                  <a:pt x="6343483" y="1608861"/>
                </a:lnTo>
                <a:lnTo>
                  <a:pt x="6346024" y="1625686"/>
                </a:lnTo>
                <a:lnTo>
                  <a:pt x="6360631" y="1646319"/>
                </a:lnTo>
                <a:lnTo>
                  <a:pt x="6375556" y="1641240"/>
                </a:lnTo>
                <a:lnTo>
                  <a:pt x="6404136" y="1652351"/>
                </a:lnTo>
                <a:lnTo>
                  <a:pt x="6408582" y="1663144"/>
                </a:lnTo>
                <a:lnTo>
                  <a:pt x="6374604" y="1669810"/>
                </a:lnTo>
                <a:lnTo>
                  <a:pt x="6380320" y="1680920"/>
                </a:lnTo>
                <a:lnTo>
                  <a:pt x="6378097" y="1694888"/>
                </a:lnTo>
                <a:lnTo>
                  <a:pt x="6389846" y="1694888"/>
                </a:lnTo>
                <a:lnTo>
                  <a:pt x="6402231" y="1675841"/>
                </a:lnTo>
                <a:lnTo>
                  <a:pt x="6419061" y="1671080"/>
                </a:lnTo>
                <a:lnTo>
                  <a:pt x="6420331" y="1657747"/>
                </a:lnTo>
                <a:lnTo>
                  <a:pt x="6429858" y="1667905"/>
                </a:lnTo>
                <a:lnTo>
                  <a:pt x="6457485" y="1670762"/>
                </a:lnTo>
                <a:lnTo>
                  <a:pt x="6492416" y="1694888"/>
                </a:lnTo>
                <a:lnTo>
                  <a:pt x="6509247" y="1694888"/>
                </a:lnTo>
                <a:lnTo>
                  <a:pt x="6528617" y="1708220"/>
                </a:lnTo>
                <a:lnTo>
                  <a:pt x="6543225" y="1707268"/>
                </a:lnTo>
                <a:lnTo>
                  <a:pt x="6550846" y="1692348"/>
                </a:lnTo>
                <a:lnTo>
                  <a:pt x="6573075" y="1712029"/>
                </a:lnTo>
                <a:lnTo>
                  <a:pt x="6626106" y="1719013"/>
                </a:lnTo>
                <a:lnTo>
                  <a:pt x="6655639" y="1748535"/>
                </a:lnTo>
                <a:lnTo>
                  <a:pt x="6674057" y="1768216"/>
                </a:lnTo>
                <a:lnTo>
                  <a:pt x="6698826" y="1779327"/>
                </a:lnTo>
                <a:lnTo>
                  <a:pt x="6719785" y="1806627"/>
                </a:lnTo>
                <a:lnTo>
                  <a:pt x="6716927" y="1839006"/>
                </a:lnTo>
                <a:lnTo>
                  <a:pt x="6734075" y="1830753"/>
                </a:lnTo>
                <a:lnTo>
                  <a:pt x="6737885" y="1815832"/>
                </a:lnTo>
                <a:lnTo>
                  <a:pt x="6752810" y="1814880"/>
                </a:lnTo>
                <a:cubicBezTo>
                  <a:pt x="6752704" y="1797315"/>
                  <a:pt x="6752599" y="1779750"/>
                  <a:pt x="6752493" y="1762185"/>
                </a:cubicBezTo>
                <a:lnTo>
                  <a:pt x="6736615" y="1754884"/>
                </a:lnTo>
                <a:lnTo>
                  <a:pt x="6719467" y="1764407"/>
                </a:lnTo>
                <a:lnTo>
                  <a:pt x="6706765" y="1760281"/>
                </a:lnTo>
                <a:lnTo>
                  <a:pt x="6680408" y="1743773"/>
                </a:lnTo>
                <a:lnTo>
                  <a:pt x="6656909" y="1735520"/>
                </a:lnTo>
                <a:lnTo>
                  <a:pt x="6629917" y="1701871"/>
                </a:lnTo>
                <a:lnTo>
                  <a:pt x="6627694" y="1676794"/>
                </a:lnTo>
                <a:lnTo>
                  <a:pt x="6619120" y="1668223"/>
                </a:lnTo>
                <a:lnTo>
                  <a:pt x="6614674" y="1649494"/>
                </a:lnTo>
                <a:lnTo>
                  <a:pt x="6600702" y="1615845"/>
                </a:lnTo>
                <a:lnTo>
                  <a:pt x="6581649" y="1610766"/>
                </a:lnTo>
                <a:lnTo>
                  <a:pt x="6573075" y="1598386"/>
                </a:lnTo>
                <a:lnTo>
                  <a:pt x="6541320" y="1484742"/>
                </a:lnTo>
                <a:lnTo>
                  <a:pt x="6611499" y="1430460"/>
                </a:lnTo>
                <a:lnTo>
                  <a:pt x="6616897" y="1412683"/>
                </a:lnTo>
                <a:lnTo>
                  <a:pt x="6644207" y="1388875"/>
                </a:lnTo>
                <a:lnTo>
                  <a:pt x="6688347" y="1379987"/>
                </a:lnTo>
                <a:lnTo>
                  <a:pt x="6762019" y="1305706"/>
                </a:lnTo>
                <a:lnTo>
                  <a:pt x="6757891" y="1295231"/>
                </a:lnTo>
                <a:lnTo>
                  <a:pt x="6776627" y="1285707"/>
                </a:lnTo>
                <a:lnTo>
                  <a:pt x="6779802" y="1265391"/>
                </a:lnTo>
                <a:lnTo>
                  <a:pt x="6800443" y="1268566"/>
                </a:lnTo>
                <a:lnTo>
                  <a:pt x="6813781" y="1293643"/>
                </a:lnTo>
                <a:lnTo>
                  <a:pt x="6846171" y="1285073"/>
                </a:lnTo>
                <a:lnTo>
                  <a:pt x="6863637" y="1301579"/>
                </a:lnTo>
                <a:lnTo>
                  <a:pt x="6876021" y="1293009"/>
                </a:lnTo>
                <a:lnTo>
                  <a:pt x="6884913" y="1310150"/>
                </a:lnTo>
                <a:lnTo>
                  <a:pt x="6915716" y="1333641"/>
                </a:lnTo>
                <a:lnTo>
                  <a:pt x="6880785" y="1348878"/>
                </a:lnTo>
                <a:lnTo>
                  <a:pt x="6885548" y="1379352"/>
                </a:lnTo>
                <a:lnTo>
                  <a:pt x="6893804" y="1363480"/>
                </a:lnTo>
                <a:lnTo>
                  <a:pt x="6923972" y="1348561"/>
                </a:lnTo>
                <a:lnTo>
                  <a:pt x="6945566" y="1364115"/>
                </a:lnTo>
                <a:lnTo>
                  <a:pt x="6938262" y="1382209"/>
                </a:lnTo>
                <a:lnTo>
                  <a:pt x="6956680" y="1423159"/>
                </a:lnTo>
                <a:lnTo>
                  <a:pt x="6988753" y="1477759"/>
                </a:lnTo>
                <a:lnTo>
                  <a:pt x="6997327" y="1468236"/>
                </a:lnTo>
                <a:lnTo>
                  <a:pt x="6966207" y="1426968"/>
                </a:lnTo>
                <a:lnTo>
                  <a:pt x="6970652" y="1353640"/>
                </a:lnTo>
                <a:lnTo>
                  <a:pt x="6954775" y="1333323"/>
                </a:lnTo>
                <a:lnTo>
                  <a:pt x="6963984" y="1312372"/>
                </a:lnTo>
                <a:lnTo>
                  <a:pt x="6976368" y="1266978"/>
                </a:lnTo>
                <a:lnTo>
                  <a:pt x="6990976" y="1254281"/>
                </a:lnTo>
                <a:lnTo>
                  <a:pt x="6996692" y="1156191"/>
                </a:lnTo>
                <a:lnTo>
                  <a:pt x="6964301" y="1104766"/>
                </a:lnTo>
                <a:lnTo>
                  <a:pt x="6952869" y="1114606"/>
                </a:lnTo>
                <a:lnTo>
                  <a:pt x="6927147" y="1109527"/>
                </a:lnTo>
                <a:lnTo>
                  <a:pt x="6929688" y="1040959"/>
                </a:lnTo>
                <a:lnTo>
                  <a:pt x="6949694" y="1006041"/>
                </a:lnTo>
                <a:lnTo>
                  <a:pt x="6951917" y="932077"/>
                </a:lnTo>
                <a:lnTo>
                  <a:pt x="6963349" y="893984"/>
                </a:lnTo>
                <a:lnTo>
                  <a:pt x="6956998" y="876207"/>
                </a:lnTo>
                <a:lnTo>
                  <a:pt x="6966524" y="865414"/>
                </a:lnTo>
                <a:lnTo>
                  <a:pt x="6955410" y="848908"/>
                </a:lnTo>
                <a:lnTo>
                  <a:pt x="6960491" y="815259"/>
                </a:lnTo>
                <a:lnTo>
                  <a:pt x="6945566" y="791768"/>
                </a:lnTo>
                <a:lnTo>
                  <a:pt x="6926512" y="792403"/>
                </a:lnTo>
                <a:lnTo>
                  <a:pt x="6862367" y="734946"/>
                </a:lnTo>
                <a:lnTo>
                  <a:pt x="6860461" y="726376"/>
                </a:lnTo>
                <a:lnTo>
                  <a:pt x="6895392" y="726058"/>
                </a:lnTo>
                <a:lnTo>
                  <a:pt x="6951599" y="764786"/>
                </a:lnTo>
                <a:lnTo>
                  <a:pt x="7020191" y="756532"/>
                </a:lnTo>
                <a:lnTo>
                  <a:pt x="7066871" y="763516"/>
                </a:lnTo>
                <a:lnTo>
                  <a:pt x="7124348" y="778753"/>
                </a:lnTo>
                <a:lnTo>
                  <a:pt x="7127842" y="814624"/>
                </a:lnTo>
                <a:lnTo>
                  <a:pt x="7146895" y="825099"/>
                </a:lnTo>
                <a:lnTo>
                  <a:pt x="7152611" y="852399"/>
                </a:lnTo>
                <a:lnTo>
                  <a:pt x="7176745" y="852082"/>
                </a:lnTo>
                <a:lnTo>
                  <a:pt x="7185636" y="876525"/>
                </a:lnTo>
                <a:lnTo>
                  <a:pt x="7179285" y="892079"/>
                </a:lnTo>
                <a:lnTo>
                  <a:pt x="7196433" y="908904"/>
                </a:lnTo>
                <a:lnTo>
                  <a:pt x="7198974" y="941600"/>
                </a:lnTo>
                <a:lnTo>
                  <a:pt x="7171346" y="940965"/>
                </a:lnTo>
                <a:lnTo>
                  <a:pt x="7156421" y="953663"/>
                </a:lnTo>
                <a:lnTo>
                  <a:pt x="7137368" y="947314"/>
                </a:lnTo>
                <a:lnTo>
                  <a:pt x="7123078" y="957155"/>
                </a:lnTo>
                <a:lnTo>
                  <a:pt x="7093228" y="952711"/>
                </a:lnTo>
                <a:lnTo>
                  <a:pt x="7081479" y="966678"/>
                </a:lnTo>
                <a:lnTo>
                  <a:pt x="7066554" y="969218"/>
                </a:lnTo>
                <a:cubicBezTo>
                  <a:pt x="7066025" y="981069"/>
                  <a:pt x="7065495" y="992920"/>
                  <a:pt x="7064966" y="1004771"/>
                </a:cubicBezTo>
                <a:lnTo>
                  <a:pt x="7037656" y="1010485"/>
                </a:lnTo>
                <a:lnTo>
                  <a:pt x="7046230" y="1029214"/>
                </a:lnTo>
                <a:lnTo>
                  <a:pt x="7035751" y="1043181"/>
                </a:lnTo>
                <a:lnTo>
                  <a:pt x="7057027" y="1050166"/>
                </a:lnTo>
                <a:lnTo>
                  <a:pt x="7085924" y="1086989"/>
                </a:lnTo>
                <a:lnTo>
                  <a:pt x="7092593" y="1125717"/>
                </a:lnTo>
                <a:lnTo>
                  <a:pt x="7108471" y="1128892"/>
                </a:lnTo>
                <a:lnTo>
                  <a:pt x="7121490" y="1158413"/>
                </a:lnTo>
                <a:lnTo>
                  <a:pt x="7135463" y="1182221"/>
                </a:lnTo>
                <a:lnTo>
                  <a:pt x="7189447" y="1175555"/>
                </a:lnTo>
                <a:lnTo>
                  <a:pt x="7186271" y="1192380"/>
                </a:lnTo>
                <a:lnTo>
                  <a:pt x="7191987" y="1223806"/>
                </a:lnTo>
                <a:lnTo>
                  <a:pt x="7200561" y="1215235"/>
                </a:lnTo>
                <a:lnTo>
                  <a:pt x="7209770" y="1182857"/>
                </a:lnTo>
                <a:lnTo>
                  <a:pt x="7240256" y="1186666"/>
                </a:lnTo>
                <a:lnTo>
                  <a:pt x="7245336" y="1175873"/>
                </a:lnTo>
                <a:lnTo>
                  <a:pt x="7268835" y="1172698"/>
                </a:lnTo>
                <a:lnTo>
                  <a:pt x="7288524" y="1160953"/>
                </a:lnTo>
                <a:lnTo>
                  <a:pt x="7299956" y="1115559"/>
                </a:lnTo>
                <a:lnTo>
                  <a:pt x="7292334" y="1102861"/>
                </a:lnTo>
                <a:lnTo>
                  <a:pt x="7309165" y="1085719"/>
                </a:lnTo>
                <a:lnTo>
                  <a:pt x="7298368" y="1066038"/>
                </a:lnTo>
                <a:lnTo>
                  <a:pt x="7315198" y="1046990"/>
                </a:lnTo>
                <a:cubicBezTo>
                  <a:pt x="7315727" y="1035668"/>
                  <a:pt x="7316257" y="1024346"/>
                  <a:pt x="7316786" y="1013024"/>
                </a:cubicBezTo>
                <a:lnTo>
                  <a:pt x="7326313" y="997470"/>
                </a:lnTo>
                <a:lnTo>
                  <a:pt x="7341238" y="1002231"/>
                </a:lnTo>
                <a:lnTo>
                  <a:pt x="7352670" y="986359"/>
                </a:lnTo>
                <a:lnTo>
                  <a:pt x="7386648" y="981915"/>
                </a:lnTo>
                <a:lnTo>
                  <a:pt x="7389823" y="970170"/>
                </a:lnTo>
                <a:lnTo>
                  <a:pt x="7407924" y="983820"/>
                </a:lnTo>
                <a:lnTo>
                  <a:pt x="7410464" y="970170"/>
                </a:lnTo>
                <a:lnTo>
                  <a:pt x="7397762" y="948266"/>
                </a:lnTo>
                <a:lnTo>
                  <a:pt x="7399985" y="937473"/>
                </a:lnTo>
                <a:lnTo>
                  <a:pt x="7421261" y="939378"/>
                </a:lnTo>
                <a:lnTo>
                  <a:pt x="7533675" y="858431"/>
                </a:lnTo>
                <a:lnTo>
                  <a:pt x="7547330" y="855256"/>
                </a:lnTo>
                <a:lnTo>
                  <a:pt x="7546060" y="842559"/>
                </a:lnTo>
                <a:lnTo>
                  <a:pt x="7637833" y="787959"/>
                </a:lnTo>
                <a:lnTo>
                  <a:pt x="7678798" y="778118"/>
                </a:lnTo>
                <a:lnTo>
                  <a:pt x="7669271" y="767643"/>
                </a:lnTo>
                <a:lnTo>
                  <a:pt x="7719762" y="757485"/>
                </a:lnTo>
                <a:lnTo>
                  <a:pt x="7735640" y="769230"/>
                </a:lnTo>
                <a:lnTo>
                  <a:pt x="7733099" y="784785"/>
                </a:lnTo>
                <a:lnTo>
                  <a:pt x="7750882" y="798752"/>
                </a:lnTo>
                <a:lnTo>
                  <a:pt x="7772794" y="767960"/>
                </a:lnTo>
                <a:lnTo>
                  <a:pt x="7763267" y="757167"/>
                </a:lnTo>
                <a:lnTo>
                  <a:pt x="7766125" y="738121"/>
                </a:lnTo>
                <a:lnTo>
                  <a:pt x="7744214" y="742882"/>
                </a:lnTo>
                <a:lnTo>
                  <a:pt x="7736910" y="738438"/>
                </a:lnTo>
                <a:lnTo>
                  <a:pt x="7796610" y="690822"/>
                </a:lnTo>
                <a:lnTo>
                  <a:pt x="7786449" y="711773"/>
                </a:lnTo>
                <a:lnTo>
                  <a:pt x="7802009" y="712726"/>
                </a:lnTo>
                <a:cubicBezTo>
                  <a:pt x="7802115" y="722461"/>
                  <a:pt x="7802220" y="732195"/>
                  <a:pt x="7802326" y="741930"/>
                </a:cubicBezTo>
                <a:lnTo>
                  <a:pt x="7838527" y="734629"/>
                </a:lnTo>
                <a:lnTo>
                  <a:pt x="7835987" y="710186"/>
                </a:lnTo>
                <a:lnTo>
                  <a:pt x="7839163" y="700663"/>
                </a:lnTo>
                <a:lnTo>
                  <a:pt x="7822967" y="679712"/>
                </a:lnTo>
                <a:lnTo>
                  <a:pt x="7842020" y="680981"/>
                </a:lnTo>
                <a:cubicBezTo>
                  <a:pt x="7842338" y="675267"/>
                  <a:pt x="7842655" y="669554"/>
                  <a:pt x="7842973" y="663840"/>
                </a:cubicBezTo>
                <a:lnTo>
                  <a:pt x="7877587" y="641301"/>
                </a:lnTo>
                <a:lnTo>
                  <a:pt x="7933476" y="636540"/>
                </a:lnTo>
                <a:lnTo>
                  <a:pt x="7944273" y="634635"/>
                </a:lnTo>
                <a:lnTo>
                  <a:pt x="7948401" y="645111"/>
                </a:lnTo>
                <a:lnTo>
                  <a:pt x="7936652" y="641936"/>
                </a:lnTo>
                <a:lnTo>
                  <a:pt x="7906484" y="651777"/>
                </a:lnTo>
                <a:lnTo>
                  <a:pt x="7877587" y="648603"/>
                </a:lnTo>
                <a:lnTo>
                  <a:pt x="7867425" y="663522"/>
                </a:lnTo>
                <a:lnTo>
                  <a:pt x="7874729" y="683838"/>
                </a:lnTo>
                <a:lnTo>
                  <a:pt x="7883302" y="683204"/>
                </a:lnTo>
                <a:lnTo>
                  <a:pt x="7887431" y="673998"/>
                </a:lnTo>
                <a:lnTo>
                  <a:pt x="7900450" y="680029"/>
                </a:lnTo>
                <a:lnTo>
                  <a:pt x="7890606" y="684473"/>
                </a:lnTo>
                <a:lnTo>
                  <a:pt x="7894099" y="694949"/>
                </a:lnTo>
                <a:lnTo>
                  <a:pt x="7903944" y="723201"/>
                </a:lnTo>
                <a:lnTo>
                  <a:pt x="7884890" y="738121"/>
                </a:lnTo>
                <a:lnTo>
                  <a:pt x="7882032" y="753040"/>
                </a:lnTo>
                <a:lnTo>
                  <a:pt x="7893464" y="758437"/>
                </a:lnTo>
                <a:cubicBezTo>
                  <a:pt x="7893147" y="764257"/>
                  <a:pt x="7892829" y="770076"/>
                  <a:pt x="7892512" y="775896"/>
                </a:cubicBezTo>
                <a:lnTo>
                  <a:pt x="7908389" y="786689"/>
                </a:lnTo>
                <a:lnTo>
                  <a:pt x="7885525" y="794943"/>
                </a:lnTo>
                <a:lnTo>
                  <a:pt x="7870600" y="782562"/>
                </a:lnTo>
                <a:lnTo>
                  <a:pt x="7860121" y="798752"/>
                </a:lnTo>
                <a:lnTo>
                  <a:pt x="7834399" y="803831"/>
                </a:lnTo>
                <a:cubicBezTo>
                  <a:pt x="7834187" y="809122"/>
                  <a:pt x="7833976" y="814412"/>
                  <a:pt x="7833764" y="819703"/>
                </a:cubicBezTo>
                <a:lnTo>
                  <a:pt x="7824237" y="829544"/>
                </a:lnTo>
                <a:lnTo>
                  <a:pt x="7833129" y="845416"/>
                </a:lnTo>
                <a:lnTo>
                  <a:pt x="7818204" y="845416"/>
                </a:lnTo>
                <a:lnTo>
                  <a:pt x="7803279" y="860018"/>
                </a:lnTo>
                <a:lnTo>
                  <a:pt x="7806772" y="879382"/>
                </a:lnTo>
                <a:lnTo>
                  <a:pt x="7766760" y="918427"/>
                </a:lnTo>
                <a:lnTo>
                  <a:pt x="7761679" y="932394"/>
                </a:lnTo>
                <a:lnTo>
                  <a:pt x="7788036" y="935251"/>
                </a:lnTo>
                <a:lnTo>
                  <a:pt x="7774699" y="946679"/>
                </a:lnTo>
                <a:lnTo>
                  <a:pt x="7769301" y="970170"/>
                </a:lnTo>
                <a:lnTo>
                  <a:pt x="7726431" y="1000962"/>
                </a:lnTo>
                <a:lnTo>
                  <a:pt x="7709918" y="1053975"/>
                </a:lnTo>
                <a:lnTo>
                  <a:pt x="7721985" y="1080006"/>
                </a:lnTo>
                <a:lnTo>
                  <a:pt x="7717857" y="1087624"/>
                </a:lnTo>
                <a:lnTo>
                  <a:pt x="7732464" y="1106353"/>
                </a:lnTo>
                <a:cubicBezTo>
                  <a:pt x="7732676" y="1119262"/>
                  <a:pt x="7732887" y="1132172"/>
                  <a:pt x="7733099" y="1145081"/>
                </a:cubicBezTo>
                <a:lnTo>
                  <a:pt x="7741038" y="1157144"/>
                </a:lnTo>
                <a:lnTo>
                  <a:pt x="7743579" y="1227616"/>
                </a:lnTo>
                <a:lnTo>
                  <a:pt x="7745484" y="1264439"/>
                </a:lnTo>
                <a:cubicBezTo>
                  <a:pt x="7745907" y="1273116"/>
                  <a:pt x="7746331" y="1281792"/>
                  <a:pt x="7746754" y="1290469"/>
                </a:cubicBezTo>
                <a:lnTo>
                  <a:pt x="7747072" y="1305071"/>
                </a:lnTo>
                <a:cubicBezTo>
                  <a:pt x="7747178" y="1306129"/>
                  <a:pt x="7747283" y="1307188"/>
                  <a:pt x="7747389" y="1308246"/>
                </a:cubicBezTo>
                <a:lnTo>
                  <a:pt x="7748977" y="1313325"/>
                </a:lnTo>
                <a:lnTo>
                  <a:pt x="7752470" y="1325705"/>
                </a:lnTo>
                <a:lnTo>
                  <a:pt x="7757233" y="1341894"/>
                </a:lnTo>
                <a:cubicBezTo>
                  <a:pt x="7757021" y="1333852"/>
                  <a:pt x="7756810" y="1325811"/>
                  <a:pt x="7756598" y="1317769"/>
                </a:cubicBezTo>
                <a:lnTo>
                  <a:pt x="7752470" y="1267296"/>
                </a:lnTo>
                <a:cubicBezTo>
                  <a:pt x="7752364" y="1255656"/>
                  <a:pt x="7752259" y="1244017"/>
                  <a:pt x="7752153" y="1232377"/>
                </a:cubicBezTo>
                <a:lnTo>
                  <a:pt x="7744849" y="1174286"/>
                </a:lnTo>
                <a:lnTo>
                  <a:pt x="7751200" y="1141907"/>
                </a:lnTo>
                <a:lnTo>
                  <a:pt x="7748659" y="1114606"/>
                </a:lnTo>
                <a:lnTo>
                  <a:pt x="7736910" y="1089211"/>
                </a:lnTo>
                <a:lnTo>
                  <a:pt x="7728971" y="1055880"/>
                </a:lnTo>
                <a:lnTo>
                  <a:pt x="7742626" y="1009533"/>
                </a:lnTo>
                <a:lnTo>
                  <a:pt x="7794070" y="989851"/>
                </a:lnTo>
                <a:lnTo>
                  <a:pt x="7801374" y="973027"/>
                </a:lnTo>
                <a:lnTo>
                  <a:pt x="7820427" y="955885"/>
                </a:lnTo>
                <a:lnTo>
                  <a:pt x="7837257" y="968265"/>
                </a:lnTo>
                <a:lnTo>
                  <a:pt x="7890289" y="893032"/>
                </a:lnTo>
                <a:lnTo>
                  <a:pt x="7879809" y="893032"/>
                </a:lnTo>
                <a:lnTo>
                  <a:pt x="7875681" y="888270"/>
                </a:lnTo>
                <a:lnTo>
                  <a:pt x="7919504" y="815894"/>
                </a:lnTo>
                <a:lnTo>
                  <a:pt x="7933158" y="828274"/>
                </a:lnTo>
                <a:lnTo>
                  <a:pt x="7947131" y="817798"/>
                </a:lnTo>
                <a:lnTo>
                  <a:pt x="7951577" y="827956"/>
                </a:lnTo>
                <a:lnTo>
                  <a:pt x="7955070" y="835892"/>
                </a:lnTo>
                <a:lnTo>
                  <a:pt x="7957610" y="840654"/>
                </a:lnTo>
                <a:lnTo>
                  <a:pt x="7960468" y="843828"/>
                </a:lnTo>
                <a:lnTo>
                  <a:pt x="7963961" y="847320"/>
                </a:lnTo>
                <a:lnTo>
                  <a:pt x="7968724" y="851447"/>
                </a:lnTo>
                <a:lnTo>
                  <a:pt x="7989365" y="840654"/>
                </a:lnTo>
                <a:lnTo>
                  <a:pt x="7997304" y="779388"/>
                </a:lnTo>
                <a:lnTo>
                  <a:pt x="8037316" y="745104"/>
                </a:lnTo>
                <a:lnTo>
                  <a:pt x="8053194" y="746374"/>
                </a:lnTo>
                <a:lnTo>
                  <a:pt x="8093206" y="720344"/>
                </a:lnTo>
                <a:lnTo>
                  <a:pt x="8112259" y="732089"/>
                </a:lnTo>
                <a:lnTo>
                  <a:pt x="8155764" y="728598"/>
                </a:lnTo>
                <a:lnTo>
                  <a:pt x="8177040" y="740025"/>
                </a:lnTo>
                <a:lnTo>
                  <a:pt x="8189742" y="737803"/>
                </a:lnTo>
                <a:lnTo>
                  <a:pt x="8204667" y="760659"/>
                </a:lnTo>
                <a:lnTo>
                  <a:pt x="8243409" y="731772"/>
                </a:lnTo>
                <a:lnTo>
                  <a:pt x="8241186" y="693044"/>
                </a:lnTo>
                <a:lnTo>
                  <a:pt x="8230389" y="693044"/>
                </a:lnTo>
                <a:lnTo>
                  <a:pt x="8227213" y="688918"/>
                </a:lnTo>
                <a:lnTo>
                  <a:pt x="8254841" y="674950"/>
                </a:lnTo>
                <a:lnTo>
                  <a:pt x="8275164" y="691457"/>
                </a:lnTo>
                <a:lnTo>
                  <a:pt x="8283103" y="665427"/>
                </a:lnTo>
                <a:lnTo>
                  <a:pt x="8307554" y="662887"/>
                </a:lnTo>
                <a:lnTo>
                  <a:pt x="8316128" y="683838"/>
                </a:lnTo>
                <a:lnTo>
                  <a:pt x="8286596" y="696854"/>
                </a:lnTo>
                <a:lnTo>
                  <a:pt x="8310095" y="706059"/>
                </a:lnTo>
                <a:lnTo>
                  <a:pt x="8327878" y="687013"/>
                </a:lnTo>
                <a:lnTo>
                  <a:pt x="8313906" y="661618"/>
                </a:lnTo>
                <a:lnTo>
                  <a:pt x="8315811" y="647968"/>
                </a:lnTo>
                <a:lnTo>
                  <a:pt x="8363126" y="623207"/>
                </a:lnTo>
                <a:lnTo>
                  <a:pt x="8384403" y="633683"/>
                </a:lnTo>
                <a:lnTo>
                  <a:pt x="8375193" y="646698"/>
                </a:lnTo>
                <a:lnTo>
                  <a:pt x="8419016" y="692409"/>
                </a:lnTo>
                <a:lnTo>
                  <a:pt x="8413617" y="703837"/>
                </a:lnTo>
                <a:lnTo>
                  <a:pt x="8397740" y="705107"/>
                </a:lnTo>
                <a:lnTo>
                  <a:pt x="8396152" y="725106"/>
                </a:lnTo>
                <a:lnTo>
                  <a:pt x="8382179" y="723201"/>
                </a:lnTo>
                <a:lnTo>
                  <a:pt x="8388531" y="738756"/>
                </a:lnTo>
                <a:lnTo>
                  <a:pt x="8392024" y="783197"/>
                </a:lnTo>
                <a:lnTo>
                  <a:pt x="8434576" y="799704"/>
                </a:lnTo>
                <a:lnTo>
                  <a:pt x="8470459" y="763516"/>
                </a:lnTo>
                <a:lnTo>
                  <a:pt x="8467919" y="743517"/>
                </a:lnTo>
                <a:lnTo>
                  <a:pt x="8456169" y="725741"/>
                </a:lnTo>
                <a:lnTo>
                  <a:pt x="8464426" y="697171"/>
                </a:lnTo>
                <a:lnTo>
                  <a:pt x="8485702" y="704472"/>
                </a:lnTo>
                <a:lnTo>
                  <a:pt x="8501580" y="697806"/>
                </a:lnTo>
                <a:lnTo>
                  <a:pt x="8517457" y="700980"/>
                </a:lnTo>
                <a:lnTo>
                  <a:pt x="8557152" y="643841"/>
                </a:lnTo>
                <a:lnTo>
                  <a:pt x="8558739" y="611145"/>
                </a:lnTo>
                <a:lnTo>
                  <a:pt x="8570489" y="604478"/>
                </a:lnTo>
                <a:lnTo>
                  <a:pt x="8568266" y="584797"/>
                </a:lnTo>
                <a:lnTo>
                  <a:pt x="8556199" y="577178"/>
                </a:lnTo>
                <a:lnTo>
                  <a:pt x="8551436" y="596225"/>
                </a:lnTo>
                <a:lnTo>
                  <a:pt x="8538733" y="583845"/>
                </a:lnTo>
                <a:cubicBezTo>
                  <a:pt x="8539262" y="574639"/>
                  <a:pt x="8539792" y="565433"/>
                  <a:pt x="8540321" y="556227"/>
                </a:cubicBezTo>
                <a:lnTo>
                  <a:pt x="8498404" y="459725"/>
                </a:lnTo>
                <a:lnTo>
                  <a:pt x="8537146" y="447663"/>
                </a:lnTo>
                <a:lnTo>
                  <a:pt x="8558739" y="483533"/>
                </a:lnTo>
                <a:lnTo>
                  <a:pt x="8560962" y="474010"/>
                </a:lnTo>
                <a:lnTo>
                  <a:pt x="8541591" y="439409"/>
                </a:lnTo>
                <a:lnTo>
                  <a:pt x="8554294" y="425442"/>
                </a:lnTo>
                <a:cubicBezTo>
                  <a:pt x="8554506" y="414649"/>
                  <a:pt x="8554717" y="403856"/>
                  <a:pt x="8554929" y="393063"/>
                </a:cubicBezTo>
                <a:lnTo>
                  <a:pt x="8610183" y="408300"/>
                </a:lnTo>
                <a:lnTo>
                  <a:pt x="8615264" y="415601"/>
                </a:lnTo>
                <a:lnTo>
                  <a:pt x="8694653" y="427664"/>
                </a:lnTo>
                <a:lnTo>
                  <a:pt x="8743556" y="427029"/>
                </a:lnTo>
                <a:lnTo>
                  <a:pt x="8762609" y="450202"/>
                </a:lnTo>
                <a:lnTo>
                  <a:pt x="8774359" y="442584"/>
                </a:lnTo>
                <a:lnTo>
                  <a:pt x="8821991" y="453694"/>
                </a:lnTo>
                <a:lnTo>
                  <a:pt x="8846443" y="473693"/>
                </a:lnTo>
                <a:lnTo>
                  <a:pt x="8868672" y="474328"/>
                </a:lnTo>
                <a:lnTo>
                  <a:pt x="8893441" y="512103"/>
                </a:lnTo>
                <a:lnTo>
                  <a:pt x="8927419" y="529880"/>
                </a:lnTo>
                <a:lnTo>
                  <a:pt x="8947743" y="535911"/>
                </a:lnTo>
                <a:lnTo>
                  <a:pt x="8955047" y="548609"/>
                </a:lnTo>
                <a:lnTo>
                  <a:pt x="8943932" y="554958"/>
                </a:lnTo>
                <a:lnTo>
                  <a:pt x="8958540" y="567338"/>
                </a:lnTo>
                <a:lnTo>
                  <a:pt x="8976323" y="553688"/>
                </a:lnTo>
                <a:lnTo>
                  <a:pt x="8987437" y="570195"/>
                </a:lnTo>
                <a:lnTo>
                  <a:pt x="9056981" y="569877"/>
                </a:lnTo>
                <a:lnTo>
                  <a:pt x="9056981" y="579400"/>
                </a:lnTo>
                <a:lnTo>
                  <a:pt x="9047455" y="588924"/>
                </a:lnTo>
                <a:lnTo>
                  <a:pt x="9075082" y="605431"/>
                </a:lnTo>
                <a:lnTo>
                  <a:pt x="9091277" y="623525"/>
                </a:lnTo>
                <a:lnTo>
                  <a:pt x="9124938" y="639714"/>
                </a:lnTo>
                <a:cubicBezTo>
                  <a:pt x="9124938" y="2158351"/>
                  <a:pt x="9124939" y="3676987"/>
                  <a:pt x="9124939" y="5195624"/>
                </a:cubicBezTo>
                <a:lnTo>
                  <a:pt x="9123986" y="5195941"/>
                </a:lnTo>
                <a:lnTo>
                  <a:pt x="9122716" y="5195941"/>
                </a:lnTo>
                <a:lnTo>
                  <a:pt x="9120493" y="5195624"/>
                </a:lnTo>
                <a:lnTo>
                  <a:pt x="9117953" y="5194354"/>
                </a:lnTo>
                <a:lnTo>
                  <a:pt x="9115730" y="5193084"/>
                </a:lnTo>
                <a:lnTo>
                  <a:pt x="9112237" y="5190227"/>
                </a:lnTo>
                <a:lnTo>
                  <a:pt x="9110649" y="5188640"/>
                </a:lnTo>
                <a:lnTo>
                  <a:pt x="9109379" y="5186418"/>
                </a:lnTo>
                <a:lnTo>
                  <a:pt x="9108426" y="5183878"/>
                </a:lnTo>
                <a:lnTo>
                  <a:pt x="9106521" y="5180704"/>
                </a:lnTo>
                <a:lnTo>
                  <a:pt x="9104298" y="5177529"/>
                </a:lnTo>
                <a:lnTo>
                  <a:pt x="9102075" y="5174672"/>
                </a:lnTo>
                <a:lnTo>
                  <a:pt x="9099217" y="5172133"/>
                </a:lnTo>
                <a:lnTo>
                  <a:pt x="9097629" y="5171180"/>
                </a:lnTo>
                <a:lnTo>
                  <a:pt x="9096042" y="5170863"/>
                </a:lnTo>
                <a:lnTo>
                  <a:pt x="9092866" y="5169593"/>
                </a:lnTo>
                <a:lnTo>
                  <a:pt x="9090008" y="5168323"/>
                </a:lnTo>
                <a:lnTo>
                  <a:pt x="9087468" y="5166419"/>
                </a:lnTo>
                <a:lnTo>
                  <a:pt x="9085245" y="5164831"/>
                </a:lnTo>
                <a:lnTo>
                  <a:pt x="9082387" y="5161974"/>
                </a:lnTo>
                <a:lnTo>
                  <a:pt x="9081434" y="5160704"/>
                </a:lnTo>
                <a:lnTo>
                  <a:pt x="9068097" y="5148959"/>
                </a:lnTo>
                <a:lnTo>
                  <a:pt x="9065239" y="5153086"/>
                </a:lnTo>
                <a:lnTo>
                  <a:pt x="9060476" y="5159752"/>
                </a:lnTo>
                <a:lnTo>
                  <a:pt x="9044598" y="5164514"/>
                </a:lnTo>
                <a:lnTo>
                  <a:pt x="9032531" y="5175625"/>
                </a:lnTo>
                <a:lnTo>
                  <a:pt x="9015383" y="5180386"/>
                </a:lnTo>
                <a:lnTo>
                  <a:pt x="8997283" y="5182926"/>
                </a:lnTo>
                <a:lnTo>
                  <a:pt x="8979817" y="5179117"/>
                </a:lnTo>
                <a:lnTo>
                  <a:pt x="8953461" y="5181656"/>
                </a:lnTo>
                <a:lnTo>
                  <a:pt x="8953461" y="5174355"/>
                </a:lnTo>
                <a:lnTo>
                  <a:pt x="8933455" y="5179117"/>
                </a:lnTo>
                <a:lnTo>
                  <a:pt x="8908051" y="5181656"/>
                </a:lnTo>
                <a:lnTo>
                  <a:pt x="8908051" y="5173085"/>
                </a:lnTo>
                <a:lnTo>
                  <a:pt x="8901065" y="5174990"/>
                </a:lnTo>
                <a:lnTo>
                  <a:pt x="8895349" y="5175942"/>
                </a:lnTo>
                <a:lnTo>
                  <a:pt x="8890903" y="5176894"/>
                </a:lnTo>
                <a:lnTo>
                  <a:pt x="8881059" y="5177529"/>
                </a:lnTo>
                <a:lnTo>
                  <a:pt x="8873755" y="5177847"/>
                </a:lnTo>
                <a:lnTo>
                  <a:pt x="8859147" y="5190227"/>
                </a:lnTo>
                <a:lnTo>
                  <a:pt x="8856607" y="5190227"/>
                </a:lnTo>
                <a:lnTo>
                  <a:pt x="8850256" y="5190862"/>
                </a:lnTo>
                <a:lnTo>
                  <a:pt x="8846128" y="5191497"/>
                </a:lnTo>
                <a:lnTo>
                  <a:pt x="8842000" y="5192449"/>
                </a:lnTo>
                <a:lnTo>
                  <a:pt x="8836919" y="5193719"/>
                </a:lnTo>
                <a:lnTo>
                  <a:pt x="8832473" y="5195624"/>
                </a:lnTo>
                <a:lnTo>
                  <a:pt x="8828027" y="5197211"/>
                </a:lnTo>
                <a:lnTo>
                  <a:pt x="8824852" y="5197846"/>
                </a:lnTo>
                <a:lnTo>
                  <a:pt x="8821994" y="5197846"/>
                </a:lnTo>
                <a:lnTo>
                  <a:pt x="8820089" y="5197529"/>
                </a:lnTo>
                <a:lnTo>
                  <a:pt x="8818183" y="5197211"/>
                </a:lnTo>
                <a:lnTo>
                  <a:pt x="8817231" y="5196576"/>
                </a:lnTo>
                <a:lnTo>
                  <a:pt x="8816278" y="5195624"/>
                </a:lnTo>
                <a:lnTo>
                  <a:pt x="8815008" y="5195941"/>
                </a:lnTo>
                <a:lnTo>
                  <a:pt x="8813102" y="5196259"/>
                </a:lnTo>
                <a:lnTo>
                  <a:pt x="8811515" y="5197211"/>
                </a:lnTo>
                <a:lnTo>
                  <a:pt x="8809609" y="5198481"/>
                </a:lnTo>
                <a:lnTo>
                  <a:pt x="8808022" y="5200068"/>
                </a:lnTo>
                <a:lnTo>
                  <a:pt x="8806434" y="5202608"/>
                </a:lnTo>
                <a:lnTo>
                  <a:pt x="8805799" y="5204195"/>
                </a:lnTo>
                <a:lnTo>
                  <a:pt x="8805481" y="5205782"/>
                </a:lnTo>
                <a:cubicBezTo>
                  <a:pt x="8805375" y="5206311"/>
                  <a:pt x="8805270" y="5206841"/>
                  <a:pt x="8805164" y="5207370"/>
                </a:cubicBezTo>
                <a:lnTo>
                  <a:pt x="8803893" y="5208639"/>
                </a:lnTo>
                <a:lnTo>
                  <a:pt x="8802623" y="5209274"/>
                </a:lnTo>
                <a:lnTo>
                  <a:pt x="8800718" y="5209909"/>
                </a:lnTo>
                <a:lnTo>
                  <a:pt x="8799130" y="5209909"/>
                </a:lnTo>
                <a:lnTo>
                  <a:pt x="8796907" y="5209909"/>
                </a:lnTo>
                <a:lnTo>
                  <a:pt x="8792461" y="5209592"/>
                </a:lnTo>
                <a:lnTo>
                  <a:pt x="8787698" y="5208639"/>
                </a:lnTo>
                <a:lnTo>
                  <a:pt x="8783888" y="5207052"/>
                </a:lnTo>
                <a:lnTo>
                  <a:pt x="8780077" y="5205782"/>
                </a:lnTo>
                <a:lnTo>
                  <a:pt x="8761659" y="5205782"/>
                </a:lnTo>
                <a:lnTo>
                  <a:pt x="8759754" y="5205465"/>
                </a:lnTo>
                <a:lnTo>
                  <a:pt x="8757531" y="5204195"/>
                </a:lnTo>
                <a:lnTo>
                  <a:pt x="8755943" y="5202608"/>
                </a:lnTo>
                <a:lnTo>
                  <a:pt x="8754038" y="5200703"/>
                </a:lnTo>
                <a:lnTo>
                  <a:pt x="8751497" y="5197211"/>
                </a:lnTo>
                <a:lnTo>
                  <a:pt x="8750545" y="5195624"/>
                </a:lnTo>
                <a:lnTo>
                  <a:pt x="8749274" y="5193402"/>
                </a:lnTo>
                <a:lnTo>
                  <a:pt x="8746099" y="5188323"/>
                </a:lnTo>
                <a:lnTo>
                  <a:pt x="8741653" y="5183561"/>
                </a:lnTo>
                <a:lnTo>
                  <a:pt x="8740065" y="5181339"/>
                </a:lnTo>
                <a:lnTo>
                  <a:pt x="8738478" y="5180386"/>
                </a:lnTo>
                <a:lnTo>
                  <a:pt x="8736572" y="5179117"/>
                </a:lnTo>
                <a:lnTo>
                  <a:pt x="8733397" y="5177212"/>
                </a:lnTo>
                <a:lnTo>
                  <a:pt x="8725458" y="5171498"/>
                </a:lnTo>
                <a:lnTo>
                  <a:pt x="8715296" y="5163244"/>
                </a:lnTo>
                <a:lnTo>
                  <a:pt x="8699419" y="5148959"/>
                </a:lnTo>
                <a:lnTo>
                  <a:pt x="8699419" y="5140388"/>
                </a:lnTo>
                <a:lnTo>
                  <a:pt x="8696878" y="5139753"/>
                </a:lnTo>
                <a:lnTo>
                  <a:pt x="8690527" y="5138166"/>
                </a:lnTo>
                <a:lnTo>
                  <a:pt x="8687034" y="5137213"/>
                </a:lnTo>
                <a:lnTo>
                  <a:pt x="8684176" y="5135943"/>
                </a:lnTo>
                <a:lnTo>
                  <a:pt x="8681318" y="5134674"/>
                </a:lnTo>
                <a:lnTo>
                  <a:pt x="8680365" y="5133721"/>
                </a:lnTo>
                <a:lnTo>
                  <a:pt x="8679730" y="5132769"/>
                </a:lnTo>
                <a:lnTo>
                  <a:pt x="8677825" y="5128642"/>
                </a:lnTo>
                <a:lnTo>
                  <a:pt x="8674967" y="5124198"/>
                </a:lnTo>
                <a:lnTo>
                  <a:pt x="8671791" y="5119753"/>
                </a:lnTo>
                <a:lnTo>
                  <a:pt x="8670204" y="5118166"/>
                </a:lnTo>
                <a:lnTo>
                  <a:pt x="8668934" y="5116896"/>
                </a:lnTo>
                <a:lnTo>
                  <a:pt x="8666076" y="5115309"/>
                </a:lnTo>
                <a:lnTo>
                  <a:pt x="8663535" y="5114039"/>
                </a:lnTo>
                <a:lnTo>
                  <a:pt x="8660677" y="5113404"/>
                </a:lnTo>
                <a:lnTo>
                  <a:pt x="8659089" y="5107055"/>
                </a:lnTo>
                <a:lnTo>
                  <a:pt x="8659725" y="5106421"/>
                </a:lnTo>
                <a:lnTo>
                  <a:pt x="8660360" y="5103563"/>
                </a:lnTo>
                <a:cubicBezTo>
                  <a:pt x="8660466" y="5103034"/>
                  <a:pt x="8660571" y="5102505"/>
                  <a:pt x="8660677" y="5101976"/>
                </a:cubicBezTo>
                <a:lnTo>
                  <a:pt x="8660677" y="5100389"/>
                </a:lnTo>
                <a:lnTo>
                  <a:pt x="8660042" y="5098802"/>
                </a:lnTo>
                <a:lnTo>
                  <a:pt x="8659089" y="5097532"/>
                </a:lnTo>
                <a:lnTo>
                  <a:pt x="8650515" y="5088961"/>
                </a:lnTo>
                <a:lnTo>
                  <a:pt x="8646070" y="5084517"/>
                </a:lnTo>
                <a:lnTo>
                  <a:pt x="8642577" y="5080707"/>
                </a:lnTo>
                <a:lnTo>
                  <a:pt x="8639719" y="5077215"/>
                </a:lnTo>
                <a:lnTo>
                  <a:pt x="8635273" y="5075945"/>
                </a:lnTo>
                <a:lnTo>
                  <a:pt x="8629557" y="5074041"/>
                </a:lnTo>
                <a:lnTo>
                  <a:pt x="8622889" y="5071819"/>
                </a:lnTo>
                <a:lnTo>
                  <a:pt x="8622889" y="5060708"/>
                </a:lnTo>
                <a:lnTo>
                  <a:pt x="8602565" y="5059121"/>
                </a:lnTo>
                <a:lnTo>
                  <a:pt x="8588275" y="5044518"/>
                </a:lnTo>
                <a:lnTo>
                  <a:pt x="8564459" y="5038804"/>
                </a:lnTo>
                <a:lnTo>
                  <a:pt x="8561601" y="5038169"/>
                </a:lnTo>
                <a:lnTo>
                  <a:pt x="8558425" y="5036582"/>
                </a:lnTo>
                <a:lnTo>
                  <a:pt x="8552392" y="5033407"/>
                </a:lnTo>
                <a:lnTo>
                  <a:pt x="8546041" y="5029598"/>
                </a:lnTo>
                <a:lnTo>
                  <a:pt x="8544771" y="5028328"/>
                </a:lnTo>
                <a:lnTo>
                  <a:pt x="8540642" y="5025471"/>
                </a:lnTo>
                <a:lnTo>
                  <a:pt x="8538737" y="5023566"/>
                </a:lnTo>
                <a:lnTo>
                  <a:pt x="8536197" y="5022296"/>
                </a:lnTo>
                <a:lnTo>
                  <a:pt x="8533656" y="5021027"/>
                </a:lnTo>
                <a:lnTo>
                  <a:pt x="8531433" y="5020709"/>
                </a:lnTo>
                <a:lnTo>
                  <a:pt x="8529211" y="5020709"/>
                </a:lnTo>
                <a:lnTo>
                  <a:pt x="8526988" y="5021027"/>
                </a:lnTo>
                <a:lnTo>
                  <a:pt x="8521907" y="5022614"/>
                </a:lnTo>
                <a:lnTo>
                  <a:pt x="8516826" y="5024201"/>
                </a:lnTo>
                <a:lnTo>
                  <a:pt x="8500313" y="4996583"/>
                </a:lnTo>
                <a:lnTo>
                  <a:pt x="8488246" y="4991821"/>
                </a:lnTo>
                <a:lnTo>
                  <a:pt x="8478720" y="4987377"/>
                </a:lnTo>
                <a:lnTo>
                  <a:pt x="8471098" y="4983885"/>
                </a:lnTo>
                <a:lnTo>
                  <a:pt x="8469511" y="4983250"/>
                </a:lnTo>
                <a:lnTo>
                  <a:pt x="8468558" y="4982298"/>
                </a:lnTo>
                <a:lnTo>
                  <a:pt x="8466653" y="4980076"/>
                </a:lnTo>
                <a:lnTo>
                  <a:pt x="8464430" y="4975631"/>
                </a:lnTo>
                <a:lnTo>
                  <a:pt x="8462524" y="4973092"/>
                </a:lnTo>
                <a:lnTo>
                  <a:pt x="8460937" y="4971187"/>
                </a:lnTo>
                <a:lnTo>
                  <a:pt x="8459349" y="4970552"/>
                </a:lnTo>
                <a:lnTo>
                  <a:pt x="8458079" y="4969917"/>
                </a:lnTo>
                <a:lnTo>
                  <a:pt x="8456491" y="4969600"/>
                </a:lnTo>
                <a:lnTo>
                  <a:pt x="8454268" y="4969600"/>
                </a:lnTo>
                <a:lnTo>
                  <a:pt x="8452680" y="4969282"/>
                </a:lnTo>
                <a:lnTo>
                  <a:pt x="8450775" y="4968647"/>
                </a:lnTo>
                <a:lnTo>
                  <a:pt x="8449187" y="4968012"/>
                </a:lnTo>
                <a:lnTo>
                  <a:pt x="8447599" y="4967378"/>
                </a:lnTo>
                <a:lnTo>
                  <a:pt x="8444741" y="4964838"/>
                </a:lnTo>
                <a:lnTo>
                  <a:pt x="8442519" y="4962298"/>
                </a:lnTo>
                <a:lnTo>
                  <a:pt x="8438390" y="4956267"/>
                </a:lnTo>
                <a:lnTo>
                  <a:pt x="8436485" y="4953727"/>
                </a:lnTo>
                <a:lnTo>
                  <a:pt x="8434262" y="4951188"/>
                </a:lnTo>
                <a:lnTo>
                  <a:pt x="8433310" y="4949918"/>
                </a:lnTo>
                <a:lnTo>
                  <a:pt x="8431722" y="4949283"/>
                </a:lnTo>
                <a:lnTo>
                  <a:pt x="8428546" y="4948648"/>
                </a:lnTo>
                <a:lnTo>
                  <a:pt x="8425053" y="4948331"/>
                </a:lnTo>
                <a:lnTo>
                  <a:pt x="8421560" y="4948331"/>
                </a:lnTo>
                <a:lnTo>
                  <a:pt x="8415209" y="4948648"/>
                </a:lnTo>
                <a:lnTo>
                  <a:pt x="8412351" y="4949283"/>
                </a:lnTo>
                <a:lnTo>
                  <a:pt x="8409493" y="4948331"/>
                </a:lnTo>
                <a:lnTo>
                  <a:pt x="8406318" y="4946743"/>
                </a:lnTo>
                <a:lnTo>
                  <a:pt x="8402825" y="4945156"/>
                </a:lnTo>
                <a:lnTo>
                  <a:pt x="8399014" y="4942934"/>
                </a:lnTo>
                <a:lnTo>
                  <a:pt x="8395203" y="4940077"/>
                </a:lnTo>
                <a:lnTo>
                  <a:pt x="8393933" y="4938490"/>
                </a:lnTo>
                <a:lnTo>
                  <a:pt x="8392345" y="4936585"/>
                </a:lnTo>
                <a:lnTo>
                  <a:pt x="8391393" y="4934680"/>
                </a:lnTo>
                <a:lnTo>
                  <a:pt x="8390440" y="4932776"/>
                </a:lnTo>
                <a:lnTo>
                  <a:pt x="8389805" y="4930871"/>
                </a:lnTo>
                <a:lnTo>
                  <a:pt x="8388535" y="4929601"/>
                </a:lnTo>
                <a:lnTo>
                  <a:pt x="8387265" y="4928966"/>
                </a:lnTo>
                <a:lnTo>
                  <a:pt x="8385677" y="4928014"/>
                </a:lnTo>
                <a:lnTo>
                  <a:pt x="8384407" y="4928014"/>
                </a:lnTo>
                <a:lnTo>
                  <a:pt x="8382501" y="4928014"/>
                </a:lnTo>
                <a:lnTo>
                  <a:pt x="8379008" y="4928966"/>
                </a:lnTo>
                <a:lnTo>
                  <a:pt x="8375833" y="4929918"/>
                </a:lnTo>
                <a:lnTo>
                  <a:pt x="8372975" y="4931188"/>
                </a:lnTo>
                <a:lnTo>
                  <a:pt x="8370117" y="4932776"/>
                </a:lnTo>
                <a:lnTo>
                  <a:pt x="8363448" y="4935633"/>
                </a:lnTo>
                <a:lnTo>
                  <a:pt x="8347571" y="4941664"/>
                </a:lnTo>
                <a:lnTo>
                  <a:pt x="8330105" y="4948965"/>
                </a:lnTo>
                <a:lnTo>
                  <a:pt x="8323437" y="4952140"/>
                </a:lnTo>
                <a:lnTo>
                  <a:pt x="8319308" y="4954680"/>
                </a:lnTo>
                <a:lnTo>
                  <a:pt x="8316450" y="4955949"/>
                </a:lnTo>
                <a:lnTo>
                  <a:pt x="8311052" y="4958489"/>
                </a:lnTo>
                <a:lnTo>
                  <a:pt x="8294222" y="4964521"/>
                </a:lnTo>
                <a:lnTo>
                  <a:pt x="8271993" y="4972457"/>
                </a:lnTo>
                <a:lnTo>
                  <a:pt x="8246589" y="4980393"/>
                </a:lnTo>
                <a:lnTo>
                  <a:pt x="8200861" y="4995631"/>
                </a:lnTo>
                <a:lnTo>
                  <a:pt x="8179903" y="5002297"/>
                </a:lnTo>
                <a:lnTo>
                  <a:pt x="8161802" y="5002297"/>
                </a:lnTo>
                <a:lnTo>
                  <a:pt x="8158944" y="5004519"/>
                </a:lnTo>
                <a:lnTo>
                  <a:pt x="8156086" y="5006424"/>
                </a:lnTo>
                <a:lnTo>
                  <a:pt x="8152276" y="5008646"/>
                </a:lnTo>
                <a:lnTo>
                  <a:pt x="8147513" y="5011186"/>
                </a:lnTo>
                <a:lnTo>
                  <a:pt x="8142749" y="5013090"/>
                </a:lnTo>
                <a:lnTo>
                  <a:pt x="8139891" y="5014043"/>
                </a:lnTo>
                <a:lnTo>
                  <a:pt x="8137033" y="5014678"/>
                </a:lnTo>
                <a:lnTo>
                  <a:pt x="8134175" y="5014995"/>
                </a:lnTo>
                <a:lnTo>
                  <a:pt x="8131000" y="5014995"/>
                </a:lnTo>
                <a:lnTo>
                  <a:pt x="8128142" y="5015630"/>
                </a:lnTo>
                <a:lnTo>
                  <a:pt x="8125919" y="5015947"/>
                </a:lnTo>
                <a:lnTo>
                  <a:pt x="8124014" y="5016900"/>
                </a:lnTo>
                <a:lnTo>
                  <a:pt x="8122426" y="5018170"/>
                </a:lnTo>
                <a:lnTo>
                  <a:pt x="8121473" y="5019757"/>
                </a:lnTo>
                <a:lnTo>
                  <a:pt x="8120838" y="5021344"/>
                </a:lnTo>
                <a:lnTo>
                  <a:pt x="8120203" y="5023566"/>
                </a:lnTo>
                <a:lnTo>
                  <a:pt x="8119568" y="5025788"/>
                </a:lnTo>
                <a:lnTo>
                  <a:pt x="8120203" y="5030233"/>
                </a:lnTo>
                <a:cubicBezTo>
                  <a:pt x="8120415" y="5031926"/>
                  <a:pt x="8120626" y="5033619"/>
                  <a:pt x="8120838" y="5035312"/>
                </a:cubicBezTo>
                <a:lnTo>
                  <a:pt x="8121791" y="5039756"/>
                </a:lnTo>
                <a:lnTo>
                  <a:pt x="8123379" y="5044518"/>
                </a:lnTo>
                <a:lnTo>
                  <a:pt x="8124014" y="5047057"/>
                </a:lnTo>
                <a:cubicBezTo>
                  <a:pt x="8124120" y="5048327"/>
                  <a:pt x="8124225" y="5049597"/>
                  <a:pt x="8124331" y="5050867"/>
                </a:cubicBezTo>
                <a:cubicBezTo>
                  <a:pt x="8124543" y="5054359"/>
                  <a:pt x="8124754" y="5057851"/>
                  <a:pt x="8124966" y="5061343"/>
                </a:cubicBezTo>
                <a:lnTo>
                  <a:pt x="8125284" y="5089596"/>
                </a:lnTo>
                <a:cubicBezTo>
                  <a:pt x="8125390" y="5094569"/>
                  <a:pt x="8125495" y="5099543"/>
                  <a:pt x="8125601" y="5104516"/>
                </a:cubicBezTo>
                <a:lnTo>
                  <a:pt x="8125919" y="5118484"/>
                </a:lnTo>
                <a:lnTo>
                  <a:pt x="8126872" y="5124833"/>
                </a:lnTo>
                <a:cubicBezTo>
                  <a:pt x="8126978" y="5126526"/>
                  <a:pt x="8127083" y="5128219"/>
                  <a:pt x="8127189" y="5129912"/>
                </a:cubicBezTo>
                <a:cubicBezTo>
                  <a:pt x="8127401" y="5131393"/>
                  <a:pt x="8127612" y="5132875"/>
                  <a:pt x="8127824" y="5134356"/>
                </a:cubicBezTo>
                <a:lnTo>
                  <a:pt x="8128777" y="5137848"/>
                </a:lnTo>
                <a:lnTo>
                  <a:pt x="8130047" y="5141340"/>
                </a:lnTo>
                <a:lnTo>
                  <a:pt x="8130365" y="5146102"/>
                </a:lnTo>
                <a:cubicBezTo>
                  <a:pt x="8130577" y="5148112"/>
                  <a:pt x="8130788" y="5150123"/>
                  <a:pt x="8131000" y="5152133"/>
                </a:cubicBezTo>
                <a:lnTo>
                  <a:pt x="8131000" y="5159117"/>
                </a:lnTo>
                <a:lnTo>
                  <a:pt x="8131000" y="5175307"/>
                </a:lnTo>
                <a:cubicBezTo>
                  <a:pt x="8130788" y="5181339"/>
                  <a:pt x="8130577" y="5187370"/>
                  <a:pt x="8130365" y="5193402"/>
                </a:cubicBezTo>
                <a:cubicBezTo>
                  <a:pt x="8129836" y="5205042"/>
                  <a:pt x="8129306" y="5216681"/>
                  <a:pt x="8128777" y="5228321"/>
                </a:cubicBezTo>
                <a:lnTo>
                  <a:pt x="8128459" y="5242924"/>
                </a:lnTo>
                <a:lnTo>
                  <a:pt x="8128459" y="5248638"/>
                </a:lnTo>
                <a:lnTo>
                  <a:pt x="8128777" y="5253082"/>
                </a:lnTo>
                <a:lnTo>
                  <a:pt x="8128777" y="5256892"/>
                </a:lnTo>
                <a:lnTo>
                  <a:pt x="8128777" y="5261019"/>
                </a:lnTo>
                <a:cubicBezTo>
                  <a:pt x="8128565" y="5263770"/>
                  <a:pt x="8128354" y="5266521"/>
                  <a:pt x="8128142" y="5269272"/>
                </a:cubicBezTo>
                <a:lnTo>
                  <a:pt x="8126554" y="5278161"/>
                </a:lnTo>
                <a:lnTo>
                  <a:pt x="8124649" y="5287367"/>
                </a:lnTo>
                <a:lnTo>
                  <a:pt x="8120521" y="5304509"/>
                </a:lnTo>
                <a:lnTo>
                  <a:pt x="8118615" y="5312128"/>
                </a:lnTo>
                <a:lnTo>
                  <a:pt x="8117663" y="5318794"/>
                </a:lnTo>
                <a:lnTo>
                  <a:pt x="8117345" y="5327683"/>
                </a:lnTo>
                <a:cubicBezTo>
                  <a:pt x="8117027" y="5332233"/>
                  <a:pt x="8116710" y="5336783"/>
                  <a:pt x="8116392" y="5341333"/>
                </a:cubicBezTo>
                <a:cubicBezTo>
                  <a:pt x="8116286" y="5352338"/>
                  <a:pt x="8116181" y="5363343"/>
                  <a:pt x="8116075" y="5374348"/>
                </a:cubicBezTo>
                <a:lnTo>
                  <a:pt x="8115757" y="5417522"/>
                </a:lnTo>
                <a:lnTo>
                  <a:pt x="8128777" y="5478155"/>
                </a:lnTo>
                <a:lnTo>
                  <a:pt x="8122743" y="5498471"/>
                </a:lnTo>
                <a:lnTo>
                  <a:pt x="8118615" y="5513074"/>
                </a:lnTo>
                <a:lnTo>
                  <a:pt x="8116710" y="5518153"/>
                </a:lnTo>
                <a:lnTo>
                  <a:pt x="8115757" y="5520693"/>
                </a:lnTo>
                <a:lnTo>
                  <a:pt x="8115757" y="5521328"/>
                </a:lnTo>
                <a:cubicBezTo>
                  <a:pt x="8115651" y="5521751"/>
                  <a:pt x="8115546" y="5522175"/>
                  <a:pt x="8115440" y="5522598"/>
                </a:cubicBezTo>
                <a:cubicBezTo>
                  <a:pt x="8115546" y="5523656"/>
                  <a:pt x="8115651" y="5524714"/>
                  <a:pt x="8115757" y="5525772"/>
                </a:cubicBezTo>
                <a:lnTo>
                  <a:pt x="8117345" y="5534978"/>
                </a:lnTo>
                <a:cubicBezTo>
                  <a:pt x="8117557" y="5536565"/>
                  <a:pt x="8117768" y="5538153"/>
                  <a:pt x="8117980" y="5539740"/>
                </a:cubicBezTo>
                <a:lnTo>
                  <a:pt x="8117980" y="5543867"/>
                </a:lnTo>
                <a:lnTo>
                  <a:pt x="8117980" y="5545454"/>
                </a:lnTo>
                <a:cubicBezTo>
                  <a:pt x="8117874" y="5545877"/>
                  <a:pt x="8117769" y="5546301"/>
                  <a:pt x="8117663" y="5546724"/>
                </a:cubicBezTo>
                <a:lnTo>
                  <a:pt x="8116710" y="5547359"/>
                </a:lnTo>
                <a:lnTo>
                  <a:pt x="8115757" y="5547676"/>
                </a:lnTo>
                <a:lnTo>
                  <a:pt x="8111312" y="5547359"/>
                </a:lnTo>
                <a:lnTo>
                  <a:pt x="8108454" y="5547359"/>
                </a:lnTo>
                <a:lnTo>
                  <a:pt x="8105596" y="5547676"/>
                </a:lnTo>
                <a:lnTo>
                  <a:pt x="8102420" y="5547993"/>
                </a:lnTo>
                <a:lnTo>
                  <a:pt x="8098927" y="5549263"/>
                </a:lnTo>
                <a:lnTo>
                  <a:pt x="8095751" y="5550533"/>
                </a:lnTo>
                <a:lnTo>
                  <a:pt x="8091941" y="5553073"/>
                </a:lnTo>
                <a:lnTo>
                  <a:pt x="8090353" y="5554025"/>
                </a:lnTo>
                <a:lnTo>
                  <a:pt x="8088448" y="5555295"/>
                </a:lnTo>
                <a:lnTo>
                  <a:pt x="8086860" y="5555930"/>
                </a:lnTo>
                <a:lnTo>
                  <a:pt x="8084637" y="5556247"/>
                </a:lnTo>
                <a:lnTo>
                  <a:pt x="8081144" y="5556247"/>
                </a:lnTo>
                <a:lnTo>
                  <a:pt x="8077651" y="5555930"/>
                </a:lnTo>
                <a:lnTo>
                  <a:pt x="8074793" y="5554977"/>
                </a:lnTo>
                <a:lnTo>
                  <a:pt x="8072253" y="5554025"/>
                </a:lnTo>
                <a:lnTo>
                  <a:pt x="8070030" y="5553073"/>
                </a:lnTo>
                <a:lnTo>
                  <a:pt x="8068124" y="5550533"/>
                </a:lnTo>
                <a:lnTo>
                  <a:pt x="8062726" y="5544502"/>
                </a:lnTo>
                <a:lnTo>
                  <a:pt x="8059233" y="5541327"/>
                </a:lnTo>
                <a:lnTo>
                  <a:pt x="8055422" y="5538470"/>
                </a:lnTo>
                <a:lnTo>
                  <a:pt x="8051612" y="5536248"/>
                </a:lnTo>
                <a:lnTo>
                  <a:pt x="8050024" y="5535296"/>
                </a:lnTo>
                <a:lnTo>
                  <a:pt x="8048119" y="5534661"/>
                </a:lnTo>
                <a:lnTo>
                  <a:pt x="8046531" y="5534343"/>
                </a:lnTo>
                <a:lnTo>
                  <a:pt x="8044943" y="5533391"/>
                </a:lnTo>
                <a:lnTo>
                  <a:pt x="8043673" y="5531804"/>
                </a:lnTo>
                <a:lnTo>
                  <a:pt x="8042085" y="5530216"/>
                </a:lnTo>
                <a:lnTo>
                  <a:pt x="8040180" y="5525772"/>
                </a:lnTo>
                <a:lnTo>
                  <a:pt x="8038274" y="5521328"/>
                </a:lnTo>
                <a:lnTo>
                  <a:pt x="8037004" y="5516566"/>
                </a:lnTo>
                <a:lnTo>
                  <a:pt x="8036052" y="5512757"/>
                </a:lnTo>
                <a:lnTo>
                  <a:pt x="8035416" y="5509265"/>
                </a:lnTo>
                <a:lnTo>
                  <a:pt x="8033829" y="5506090"/>
                </a:lnTo>
                <a:lnTo>
                  <a:pt x="8029701" y="5497836"/>
                </a:lnTo>
                <a:lnTo>
                  <a:pt x="8027795" y="5493392"/>
                </a:lnTo>
                <a:lnTo>
                  <a:pt x="8025890" y="5488313"/>
                </a:lnTo>
                <a:lnTo>
                  <a:pt x="8024937" y="5483869"/>
                </a:lnTo>
                <a:cubicBezTo>
                  <a:pt x="8024831" y="5482493"/>
                  <a:pt x="8024726" y="5481118"/>
                  <a:pt x="8024620" y="5479742"/>
                </a:cubicBezTo>
                <a:lnTo>
                  <a:pt x="8024302" y="5478155"/>
                </a:lnTo>
                <a:lnTo>
                  <a:pt x="8023350" y="5476567"/>
                </a:lnTo>
                <a:lnTo>
                  <a:pt x="8022397" y="5475298"/>
                </a:lnTo>
                <a:lnTo>
                  <a:pt x="8021127" y="5473393"/>
                </a:lnTo>
                <a:lnTo>
                  <a:pt x="8017634" y="5471171"/>
                </a:lnTo>
                <a:lnTo>
                  <a:pt x="8013505" y="5468631"/>
                </a:lnTo>
                <a:lnTo>
                  <a:pt x="8004296" y="5463869"/>
                </a:lnTo>
                <a:lnTo>
                  <a:pt x="8000168" y="5461965"/>
                </a:lnTo>
                <a:lnTo>
                  <a:pt x="7996993" y="5459742"/>
                </a:lnTo>
                <a:lnTo>
                  <a:pt x="7995722" y="5458790"/>
                </a:lnTo>
                <a:lnTo>
                  <a:pt x="7994770" y="5457203"/>
                </a:lnTo>
                <a:lnTo>
                  <a:pt x="7994135" y="5455616"/>
                </a:lnTo>
                <a:lnTo>
                  <a:pt x="7993817" y="5453711"/>
                </a:lnTo>
                <a:lnTo>
                  <a:pt x="7993817" y="5450219"/>
                </a:lnTo>
                <a:lnTo>
                  <a:pt x="7994135" y="5446410"/>
                </a:lnTo>
                <a:lnTo>
                  <a:pt x="7995087" y="5442283"/>
                </a:lnTo>
                <a:lnTo>
                  <a:pt x="7995722" y="5439426"/>
                </a:lnTo>
                <a:lnTo>
                  <a:pt x="7996993" y="5436569"/>
                </a:lnTo>
                <a:lnTo>
                  <a:pt x="7963967" y="5423236"/>
                </a:lnTo>
                <a:lnTo>
                  <a:pt x="7962379" y="5420696"/>
                </a:lnTo>
                <a:lnTo>
                  <a:pt x="7957299" y="5415617"/>
                </a:lnTo>
                <a:lnTo>
                  <a:pt x="7954123" y="5412760"/>
                </a:lnTo>
                <a:lnTo>
                  <a:pt x="7950948" y="5409903"/>
                </a:lnTo>
                <a:lnTo>
                  <a:pt x="7947454" y="5407681"/>
                </a:lnTo>
                <a:lnTo>
                  <a:pt x="7945549" y="5406728"/>
                </a:lnTo>
                <a:lnTo>
                  <a:pt x="7943961" y="5406411"/>
                </a:lnTo>
                <a:lnTo>
                  <a:pt x="7940786" y="5405459"/>
                </a:lnTo>
                <a:lnTo>
                  <a:pt x="7937610" y="5405141"/>
                </a:lnTo>
                <a:lnTo>
                  <a:pt x="7934752" y="5405141"/>
                </a:lnTo>
                <a:lnTo>
                  <a:pt x="7932212" y="5405141"/>
                </a:lnTo>
                <a:lnTo>
                  <a:pt x="7928719" y="5406093"/>
                </a:lnTo>
                <a:lnTo>
                  <a:pt x="7927131" y="5406411"/>
                </a:lnTo>
                <a:lnTo>
                  <a:pt x="7926496" y="5402919"/>
                </a:lnTo>
                <a:lnTo>
                  <a:pt x="7923956" y="5395300"/>
                </a:lnTo>
                <a:lnTo>
                  <a:pt x="7922368" y="5391490"/>
                </a:lnTo>
                <a:lnTo>
                  <a:pt x="7920462" y="5388316"/>
                </a:lnTo>
                <a:lnTo>
                  <a:pt x="7919510" y="5386729"/>
                </a:lnTo>
                <a:lnTo>
                  <a:pt x="7918240" y="5385776"/>
                </a:lnTo>
                <a:lnTo>
                  <a:pt x="7917287" y="5385141"/>
                </a:lnTo>
                <a:lnTo>
                  <a:pt x="7916334" y="5384824"/>
                </a:lnTo>
                <a:lnTo>
                  <a:pt x="7913794" y="5385141"/>
                </a:lnTo>
                <a:lnTo>
                  <a:pt x="7910301" y="5386411"/>
                </a:lnTo>
                <a:lnTo>
                  <a:pt x="7901409" y="5389903"/>
                </a:lnTo>
                <a:lnTo>
                  <a:pt x="7894106" y="5394030"/>
                </a:lnTo>
                <a:lnTo>
                  <a:pt x="7890613" y="5395617"/>
                </a:lnTo>
                <a:lnTo>
                  <a:pt x="7878863" y="5395617"/>
                </a:lnTo>
                <a:lnTo>
                  <a:pt x="7878228" y="5395300"/>
                </a:lnTo>
                <a:lnTo>
                  <a:pt x="7877910" y="5395617"/>
                </a:lnTo>
                <a:lnTo>
                  <a:pt x="7870099" y="5395617"/>
                </a:lnTo>
                <a:lnTo>
                  <a:pt x="7878000" y="5392732"/>
                </a:lnTo>
                <a:lnTo>
                  <a:pt x="7853979" y="5392732"/>
                </a:lnTo>
                <a:lnTo>
                  <a:pt x="7838925" y="5407376"/>
                </a:lnTo>
                <a:lnTo>
                  <a:pt x="7835722" y="5405466"/>
                </a:lnTo>
                <a:lnTo>
                  <a:pt x="7832199" y="5403874"/>
                </a:lnTo>
                <a:lnTo>
                  <a:pt x="7827715" y="5401964"/>
                </a:lnTo>
                <a:lnTo>
                  <a:pt x="7822591" y="5400691"/>
                </a:lnTo>
                <a:lnTo>
                  <a:pt x="7816826" y="5399099"/>
                </a:lnTo>
                <a:lnTo>
                  <a:pt x="7813943" y="5398781"/>
                </a:lnTo>
                <a:lnTo>
                  <a:pt x="7811060" y="5398781"/>
                </a:lnTo>
                <a:lnTo>
                  <a:pt x="7808178" y="5399099"/>
                </a:lnTo>
                <a:lnTo>
                  <a:pt x="7805295" y="5399417"/>
                </a:lnTo>
                <a:lnTo>
                  <a:pt x="7802733" y="5400691"/>
                </a:lnTo>
                <a:lnTo>
                  <a:pt x="7800811" y="5401646"/>
                </a:lnTo>
                <a:lnTo>
                  <a:pt x="7798889" y="5402601"/>
                </a:lnTo>
                <a:lnTo>
                  <a:pt x="7797929" y="5404192"/>
                </a:lnTo>
                <a:lnTo>
                  <a:pt x="7796647" y="5405466"/>
                </a:lnTo>
                <a:lnTo>
                  <a:pt x="7795687" y="5407057"/>
                </a:lnTo>
                <a:lnTo>
                  <a:pt x="7795366" y="5408649"/>
                </a:lnTo>
                <a:cubicBezTo>
                  <a:pt x="7795259" y="5409180"/>
                  <a:pt x="7795153" y="5409710"/>
                  <a:pt x="7795046" y="5410241"/>
                </a:cubicBezTo>
                <a:lnTo>
                  <a:pt x="7795046" y="5413106"/>
                </a:lnTo>
                <a:lnTo>
                  <a:pt x="7795046" y="5415653"/>
                </a:lnTo>
                <a:lnTo>
                  <a:pt x="7795664" y="5417802"/>
                </a:lnTo>
                <a:lnTo>
                  <a:pt x="7795664" y="5417881"/>
                </a:lnTo>
                <a:lnTo>
                  <a:pt x="7773587" y="5417881"/>
                </a:lnTo>
                <a:lnTo>
                  <a:pt x="7772946" y="5419473"/>
                </a:lnTo>
                <a:lnTo>
                  <a:pt x="7771254" y="5423397"/>
                </a:lnTo>
                <a:lnTo>
                  <a:pt x="7774388" y="5411490"/>
                </a:lnTo>
                <a:cubicBezTo>
                  <a:pt x="7774176" y="5408421"/>
                  <a:pt x="7773965" y="5405353"/>
                  <a:pt x="7773753" y="5402284"/>
                </a:cubicBezTo>
                <a:lnTo>
                  <a:pt x="7759145" y="5389268"/>
                </a:lnTo>
                <a:lnTo>
                  <a:pt x="7753747" y="5379745"/>
                </a:lnTo>
                <a:lnTo>
                  <a:pt x="7773753" y="5360063"/>
                </a:lnTo>
                <a:lnTo>
                  <a:pt x="7794077" y="5343555"/>
                </a:lnTo>
                <a:lnTo>
                  <a:pt x="7790266" y="5329905"/>
                </a:lnTo>
                <a:lnTo>
                  <a:pt x="7792489" y="5321334"/>
                </a:lnTo>
                <a:lnTo>
                  <a:pt x="7798840" y="5333397"/>
                </a:lnTo>
                <a:lnTo>
                  <a:pt x="7798840" y="5323874"/>
                </a:lnTo>
                <a:lnTo>
                  <a:pt x="7793124" y="5307049"/>
                </a:lnTo>
                <a:lnTo>
                  <a:pt x="7775023" y="5298160"/>
                </a:lnTo>
                <a:lnTo>
                  <a:pt x="7747713" y="5297208"/>
                </a:lnTo>
                <a:lnTo>
                  <a:pt x="7735011" y="5299113"/>
                </a:lnTo>
                <a:lnTo>
                  <a:pt x="7720086" y="5301017"/>
                </a:lnTo>
                <a:lnTo>
                  <a:pt x="7700398" y="5283240"/>
                </a:lnTo>
                <a:lnTo>
                  <a:pt x="7697540" y="5270542"/>
                </a:lnTo>
                <a:lnTo>
                  <a:pt x="7693730" y="5251813"/>
                </a:lnTo>
                <a:lnTo>
                  <a:pt x="7685473" y="5245146"/>
                </a:lnTo>
                <a:lnTo>
                  <a:pt x="7675629" y="5255304"/>
                </a:lnTo>
                <a:lnTo>
                  <a:pt x="7654353" y="5259114"/>
                </a:lnTo>
                <a:cubicBezTo>
                  <a:pt x="7654141" y="5255622"/>
                  <a:pt x="7653930" y="5252130"/>
                  <a:pt x="7653718" y="5248638"/>
                </a:cubicBezTo>
                <a:lnTo>
                  <a:pt x="7667690" y="5227686"/>
                </a:lnTo>
                <a:lnTo>
                  <a:pt x="7669596" y="5209909"/>
                </a:lnTo>
                <a:lnTo>
                  <a:pt x="7644191" y="5169910"/>
                </a:lnTo>
                <a:lnTo>
                  <a:pt x="7635935" y="5148959"/>
                </a:lnTo>
                <a:lnTo>
                  <a:pt x="7618787" y="5131499"/>
                </a:lnTo>
                <a:lnTo>
                  <a:pt x="7608625" y="5103881"/>
                </a:lnTo>
                <a:lnTo>
                  <a:pt x="7598146" y="5101341"/>
                </a:lnTo>
                <a:lnTo>
                  <a:pt x="7589572" y="5106738"/>
                </a:lnTo>
                <a:lnTo>
                  <a:pt x="7581316" y="5103246"/>
                </a:lnTo>
                <a:cubicBezTo>
                  <a:pt x="7580998" y="5099648"/>
                  <a:pt x="7580681" y="5096051"/>
                  <a:pt x="7580363" y="5092453"/>
                </a:cubicBezTo>
                <a:lnTo>
                  <a:pt x="7564803" y="5079437"/>
                </a:lnTo>
                <a:lnTo>
                  <a:pt x="7567344" y="5060708"/>
                </a:lnTo>
                <a:lnTo>
                  <a:pt x="7578458" y="5056898"/>
                </a:lnTo>
                <a:lnTo>
                  <a:pt x="7588937" y="5048645"/>
                </a:lnTo>
                <a:lnTo>
                  <a:pt x="7600369" y="5057216"/>
                </a:lnTo>
                <a:lnTo>
                  <a:pt x="7611801" y="5054359"/>
                </a:lnTo>
                <a:lnTo>
                  <a:pt x="7619422" y="5059121"/>
                </a:lnTo>
                <a:lnTo>
                  <a:pt x="7634347" y="5061343"/>
                </a:lnTo>
                <a:lnTo>
                  <a:pt x="7650860" y="5064835"/>
                </a:lnTo>
                <a:lnTo>
                  <a:pt x="7661974" y="5060073"/>
                </a:lnTo>
                <a:lnTo>
                  <a:pt x="7669278" y="5050867"/>
                </a:lnTo>
                <a:lnTo>
                  <a:pt x="7676264" y="5061343"/>
                </a:lnTo>
                <a:lnTo>
                  <a:pt x="7681980" y="5059438"/>
                </a:lnTo>
                <a:lnTo>
                  <a:pt x="7679757" y="5051819"/>
                </a:lnTo>
                <a:lnTo>
                  <a:pt x="7670548" y="5045470"/>
                </a:lnTo>
                <a:lnTo>
                  <a:pt x="7663244" y="5044200"/>
                </a:lnTo>
                <a:lnTo>
                  <a:pt x="7657846" y="5039756"/>
                </a:lnTo>
                <a:lnTo>
                  <a:pt x="7658164" y="5029280"/>
                </a:lnTo>
                <a:lnTo>
                  <a:pt x="7663562" y="5023249"/>
                </a:lnTo>
                <a:lnTo>
                  <a:pt x="7667373" y="5005154"/>
                </a:lnTo>
                <a:lnTo>
                  <a:pt x="7661022" y="4997853"/>
                </a:lnTo>
                <a:lnTo>
                  <a:pt x="7662609" y="4986107"/>
                </a:lnTo>
                <a:lnTo>
                  <a:pt x="7676582" y="4971822"/>
                </a:lnTo>
                <a:lnTo>
                  <a:pt x="7694682" y="4968012"/>
                </a:lnTo>
                <a:lnTo>
                  <a:pt x="7692459" y="4973409"/>
                </a:lnTo>
                <a:lnTo>
                  <a:pt x="7696587" y="4979758"/>
                </a:lnTo>
                <a:lnTo>
                  <a:pt x="7708337" y="4984202"/>
                </a:lnTo>
                <a:lnTo>
                  <a:pt x="7715958" y="4974679"/>
                </a:lnTo>
                <a:lnTo>
                  <a:pt x="7715958" y="4962298"/>
                </a:lnTo>
                <a:lnTo>
                  <a:pt x="7720721" y="4948648"/>
                </a:lnTo>
                <a:lnTo>
                  <a:pt x="7731201" y="4948013"/>
                </a:lnTo>
                <a:lnTo>
                  <a:pt x="7731201" y="4958489"/>
                </a:lnTo>
                <a:lnTo>
                  <a:pt x="7737234" y="4966108"/>
                </a:lnTo>
                <a:lnTo>
                  <a:pt x="7742633" y="4961981"/>
                </a:lnTo>
                <a:lnTo>
                  <a:pt x="7744855" y="4948331"/>
                </a:lnTo>
                <a:lnTo>
                  <a:pt x="7755970" y="4943251"/>
                </a:lnTo>
                <a:lnTo>
                  <a:pt x="7771530" y="4949918"/>
                </a:lnTo>
                <a:lnTo>
                  <a:pt x="7788361" y="4942934"/>
                </a:lnTo>
                <a:lnTo>
                  <a:pt x="7802333" y="4941347"/>
                </a:lnTo>
                <a:lnTo>
                  <a:pt x="7815035" y="4945791"/>
                </a:lnTo>
                <a:lnTo>
                  <a:pt x="7817893" y="4951188"/>
                </a:lnTo>
                <a:lnTo>
                  <a:pt x="7822021" y="4960076"/>
                </a:lnTo>
                <a:lnTo>
                  <a:pt x="7822974" y="4961029"/>
                </a:lnTo>
                <a:lnTo>
                  <a:pt x="7824244" y="4961981"/>
                </a:lnTo>
                <a:lnTo>
                  <a:pt x="7825514" y="4962298"/>
                </a:lnTo>
                <a:lnTo>
                  <a:pt x="7827102" y="4962298"/>
                </a:lnTo>
                <a:lnTo>
                  <a:pt x="7829642" y="4962298"/>
                </a:lnTo>
                <a:lnTo>
                  <a:pt x="7830595" y="4961981"/>
                </a:lnTo>
                <a:lnTo>
                  <a:pt x="7832500" y="4972774"/>
                </a:lnTo>
                <a:lnTo>
                  <a:pt x="7839487" y="4984202"/>
                </a:lnTo>
                <a:lnTo>
                  <a:pt x="7845203" y="4968647"/>
                </a:lnTo>
                <a:lnTo>
                  <a:pt x="7835994" y="4960394"/>
                </a:lnTo>
                <a:lnTo>
                  <a:pt x="7836946" y="4951823"/>
                </a:lnTo>
                <a:lnTo>
                  <a:pt x="7828690" y="4943886"/>
                </a:lnTo>
                <a:lnTo>
                  <a:pt x="7822974" y="4930236"/>
                </a:lnTo>
                <a:lnTo>
                  <a:pt x="7826467" y="4920078"/>
                </a:lnTo>
                <a:lnTo>
                  <a:pt x="7835994" y="4913729"/>
                </a:lnTo>
                <a:lnTo>
                  <a:pt x="7848378" y="4882618"/>
                </a:lnTo>
                <a:lnTo>
                  <a:pt x="7860763" y="4859445"/>
                </a:lnTo>
                <a:lnTo>
                  <a:pt x="7873147" y="4832461"/>
                </a:lnTo>
                <a:lnTo>
                  <a:pt x="7868066" y="4821986"/>
                </a:lnTo>
                <a:lnTo>
                  <a:pt x="7871242" y="4812462"/>
                </a:lnTo>
                <a:lnTo>
                  <a:pt x="7876640" y="4814684"/>
                </a:lnTo>
                <a:cubicBezTo>
                  <a:pt x="7876428" y="4811510"/>
                  <a:pt x="7876217" y="4808335"/>
                  <a:pt x="7876005" y="4805161"/>
                </a:cubicBezTo>
                <a:lnTo>
                  <a:pt x="7856952" y="4768971"/>
                </a:lnTo>
                <a:lnTo>
                  <a:pt x="7850918" y="4751829"/>
                </a:lnTo>
                <a:lnTo>
                  <a:pt x="7827102" y="4725798"/>
                </a:lnTo>
                <a:lnTo>
                  <a:pt x="7809954" y="4731830"/>
                </a:lnTo>
                <a:lnTo>
                  <a:pt x="7797252" y="4728338"/>
                </a:lnTo>
                <a:cubicBezTo>
                  <a:pt x="7797040" y="4723682"/>
                  <a:pt x="7796829" y="4719026"/>
                  <a:pt x="7796617" y="4714370"/>
                </a:cubicBezTo>
                <a:lnTo>
                  <a:pt x="7770578" y="4709926"/>
                </a:lnTo>
                <a:lnTo>
                  <a:pt x="7755335" y="4718814"/>
                </a:lnTo>
                <a:lnTo>
                  <a:pt x="7736282" y="4728973"/>
                </a:lnTo>
                <a:lnTo>
                  <a:pt x="7724215" y="4734052"/>
                </a:lnTo>
                <a:lnTo>
                  <a:pt x="7716911" y="4728338"/>
                </a:lnTo>
                <a:lnTo>
                  <a:pt x="7706432" y="4727068"/>
                </a:lnTo>
                <a:lnTo>
                  <a:pt x="7708972" y="4712465"/>
                </a:lnTo>
                <a:lnTo>
                  <a:pt x="7701351" y="4708021"/>
                </a:lnTo>
                <a:lnTo>
                  <a:pt x="7687061" y="4706434"/>
                </a:lnTo>
                <a:lnTo>
                  <a:pt x="7656258" y="4707704"/>
                </a:lnTo>
                <a:lnTo>
                  <a:pt x="7634982" y="4704212"/>
                </a:lnTo>
                <a:lnTo>
                  <a:pt x="7621010" y="4712465"/>
                </a:lnTo>
                <a:lnTo>
                  <a:pt x="7594971" y="4733735"/>
                </a:lnTo>
                <a:lnTo>
                  <a:pt x="7576553" y="4749290"/>
                </a:lnTo>
                <a:lnTo>
                  <a:pt x="7576235" y="4761670"/>
                </a:lnTo>
                <a:lnTo>
                  <a:pt x="7559087" y="4771829"/>
                </a:lnTo>
                <a:lnTo>
                  <a:pt x="7552736" y="4768654"/>
                </a:lnTo>
                <a:lnTo>
                  <a:pt x="7542257" y="4768337"/>
                </a:lnTo>
                <a:lnTo>
                  <a:pt x="7532730" y="4772146"/>
                </a:lnTo>
                <a:lnTo>
                  <a:pt x="7524156" y="4769606"/>
                </a:lnTo>
                <a:lnTo>
                  <a:pt x="7499705" y="4775320"/>
                </a:lnTo>
                <a:lnTo>
                  <a:pt x="7492401" y="4772146"/>
                </a:lnTo>
                <a:lnTo>
                  <a:pt x="7476524" y="4777225"/>
                </a:lnTo>
                <a:lnTo>
                  <a:pt x="7458106" y="4790241"/>
                </a:lnTo>
                <a:lnTo>
                  <a:pt x="7452707" y="4787066"/>
                </a:lnTo>
                <a:lnTo>
                  <a:pt x="7442228" y="4793098"/>
                </a:lnTo>
                <a:lnTo>
                  <a:pt x="7455565" y="4802939"/>
                </a:lnTo>
                <a:lnTo>
                  <a:pt x="7452390" y="4811192"/>
                </a:lnTo>
                <a:lnTo>
                  <a:pt x="7441593" y="4802621"/>
                </a:lnTo>
                <a:lnTo>
                  <a:pt x="7436512" y="4802304"/>
                </a:lnTo>
                <a:lnTo>
                  <a:pt x="7441593" y="4812780"/>
                </a:lnTo>
                <a:cubicBezTo>
                  <a:pt x="7441902" y="4816906"/>
                  <a:pt x="7442212" y="4821033"/>
                  <a:pt x="7442521" y="4825159"/>
                </a:cubicBezTo>
                <a:cubicBezTo>
                  <a:pt x="7442526" y="4825162"/>
                  <a:pt x="7442532" y="4825164"/>
                  <a:pt x="7442537" y="4825167"/>
                </a:cubicBezTo>
                <a:cubicBezTo>
                  <a:pt x="7442532" y="4825172"/>
                  <a:pt x="7442528" y="4825178"/>
                  <a:pt x="7442523" y="4825183"/>
                </a:cubicBezTo>
                <a:cubicBezTo>
                  <a:pt x="7442530" y="4825281"/>
                  <a:pt x="7442538" y="4825380"/>
                  <a:pt x="7442545" y="4825478"/>
                </a:cubicBezTo>
                <a:lnTo>
                  <a:pt x="7442355" y="4825375"/>
                </a:lnTo>
                <a:lnTo>
                  <a:pt x="7435869" y="4832786"/>
                </a:lnTo>
                <a:lnTo>
                  <a:pt x="7424119" y="4831199"/>
                </a:lnTo>
                <a:lnTo>
                  <a:pt x="7417768" y="4839452"/>
                </a:lnTo>
                <a:lnTo>
                  <a:pt x="7410147" y="4840405"/>
                </a:lnTo>
                <a:lnTo>
                  <a:pt x="7411735" y="4830881"/>
                </a:lnTo>
                <a:lnTo>
                  <a:pt x="7399668" y="4835960"/>
                </a:lnTo>
                <a:lnTo>
                  <a:pt x="7394904" y="4848341"/>
                </a:lnTo>
                <a:lnTo>
                  <a:pt x="7389823" y="4850245"/>
                </a:lnTo>
                <a:lnTo>
                  <a:pt x="7392999" y="4859769"/>
                </a:lnTo>
                <a:lnTo>
                  <a:pt x="7389506" y="4871514"/>
                </a:lnTo>
                <a:lnTo>
                  <a:pt x="7377756" y="4868974"/>
                </a:lnTo>
                <a:lnTo>
                  <a:pt x="7374581" y="4873101"/>
                </a:lnTo>
                <a:lnTo>
                  <a:pt x="7377439" y="4882624"/>
                </a:lnTo>
                <a:lnTo>
                  <a:pt x="7369818" y="4886751"/>
                </a:lnTo>
                <a:lnTo>
                  <a:pt x="7356163" y="4884211"/>
                </a:lnTo>
                <a:lnTo>
                  <a:pt x="7346636" y="4879767"/>
                </a:lnTo>
                <a:lnTo>
                  <a:pt x="7332029" y="4867705"/>
                </a:lnTo>
                <a:lnTo>
                  <a:pt x="7323455" y="4868657"/>
                </a:lnTo>
                <a:lnTo>
                  <a:pt x="7327900" y="4878180"/>
                </a:lnTo>
                <a:lnTo>
                  <a:pt x="7334887" y="4881354"/>
                </a:lnTo>
                <a:lnTo>
                  <a:pt x="7329488" y="4892147"/>
                </a:lnTo>
                <a:lnTo>
                  <a:pt x="7315833" y="4891830"/>
                </a:lnTo>
                <a:lnTo>
                  <a:pt x="7308212" y="4886116"/>
                </a:lnTo>
                <a:lnTo>
                  <a:pt x="7304084" y="4894687"/>
                </a:lnTo>
                <a:lnTo>
                  <a:pt x="7316469" y="4902306"/>
                </a:lnTo>
                <a:lnTo>
                  <a:pt x="7309800" y="4911511"/>
                </a:lnTo>
                <a:lnTo>
                  <a:pt x="7304401" y="4914686"/>
                </a:lnTo>
                <a:lnTo>
                  <a:pt x="7307577" y="4923257"/>
                </a:lnTo>
                <a:lnTo>
                  <a:pt x="7298368" y="4939764"/>
                </a:lnTo>
                <a:lnTo>
                  <a:pt x="7294557" y="4934050"/>
                </a:lnTo>
                <a:lnTo>
                  <a:pt x="7289476" y="4914051"/>
                </a:lnTo>
                <a:lnTo>
                  <a:pt x="7281220" y="4923574"/>
                </a:lnTo>
                <a:lnTo>
                  <a:pt x="7272964" y="4942303"/>
                </a:lnTo>
                <a:lnTo>
                  <a:pt x="7285348" y="4965794"/>
                </a:lnTo>
                <a:lnTo>
                  <a:pt x="7284078" y="4977222"/>
                </a:lnTo>
                <a:lnTo>
                  <a:pt x="7272011" y="4986427"/>
                </a:lnTo>
                <a:lnTo>
                  <a:pt x="7272329" y="4975952"/>
                </a:lnTo>
                <a:lnTo>
                  <a:pt x="7270106" y="4971508"/>
                </a:lnTo>
                <a:lnTo>
                  <a:pt x="7254228" y="4979761"/>
                </a:lnTo>
                <a:lnTo>
                  <a:pt x="7252640" y="4988967"/>
                </a:lnTo>
                <a:cubicBezTo>
                  <a:pt x="7252534" y="4991295"/>
                  <a:pt x="7252429" y="4993623"/>
                  <a:pt x="7252323" y="4995951"/>
                </a:cubicBezTo>
                <a:lnTo>
                  <a:pt x="7252323" y="4998808"/>
                </a:lnTo>
                <a:lnTo>
                  <a:pt x="7252323" y="5000712"/>
                </a:lnTo>
                <a:lnTo>
                  <a:pt x="7255498" y="5009283"/>
                </a:lnTo>
                <a:lnTo>
                  <a:pt x="7247877" y="5018489"/>
                </a:lnTo>
                <a:lnTo>
                  <a:pt x="7235175" y="5025473"/>
                </a:lnTo>
                <a:lnTo>
                  <a:pt x="7229459" y="5040392"/>
                </a:lnTo>
                <a:lnTo>
                  <a:pt x="7216122" y="5055629"/>
                </a:lnTo>
                <a:lnTo>
                  <a:pt x="7223743" y="5086104"/>
                </a:lnTo>
                <a:lnTo>
                  <a:pt x="7230729" y="5100389"/>
                </a:lnTo>
                <a:lnTo>
                  <a:pt x="7242478" y="5098167"/>
                </a:lnTo>
                <a:lnTo>
                  <a:pt x="7248194" y="5088961"/>
                </a:lnTo>
                <a:lnTo>
                  <a:pt x="7264707" y="5092770"/>
                </a:lnTo>
                <a:lnTo>
                  <a:pt x="7269471" y="5121340"/>
                </a:lnTo>
                <a:lnTo>
                  <a:pt x="7271058" y="5131815"/>
                </a:lnTo>
                <a:lnTo>
                  <a:pt x="7284078" y="5141656"/>
                </a:lnTo>
                <a:lnTo>
                  <a:pt x="7288206" y="5141656"/>
                </a:lnTo>
                <a:lnTo>
                  <a:pt x="7291064" y="5151179"/>
                </a:lnTo>
                <a:lnTo>
                  <a:pt x="7284396" y="5165781"/>
                </a:lnTo>
                <a:lnTo>
                  <a:pt x="7282490" y="5190224"/>
                </a:lnTo>
                <a:lnTo>
                  <a:pt x="7288841" y="5194351"/>
                </a:lnTo>
                <a:lnTo>
                  <a:pt x="7299956" y="5175622"/>
                </a:lnTo>
                <a:lnTo>
                  <a:pt x="7306624" y="5163242"/>
                </a:lnTo>
                <a:lnTo>
                  <a:pt x="7307895" y="5151814"/>
                </a:lnTo>
                <a:lnTo>
                  <a:pt x="7312023" y="5165464"/>
                </a:lnTo>
                <a:lnTo>
                  <a:pt x="7305989" y="5188320"/>
                </a:lnTo>
                <a:lnTo>
                  <a:pt x="7298050" y="5203874"/>
                </a:lnTo>
                <a:lnTo>
                  <a:pt x="7299956" y="5216889"/>
                </a:lnTo>
                <a:lnTo>
                  <a:pt x="7306624" y="5207684"/>
                </a:lnTo>
                <a:cubicBezTo>
                  <a:pt x="7306836" y="5211916"/>
                  <a:pt x="7307047" y="5216149"/>
                  <a:pt x="7307259" y="5220381"/>
                </a:cubicBezTo>
                <a:lnTo>
                  <a:pt x="7297415" y="5231492"/>
                </a:lnTo>
                <a:lnTo>
                  <a:pt x="7291699" y="5246094"/>
                </a:lnTo>
                <a:lnTo>
                  <a:pt x="7296780" y="5263236"/>
                </a:lnTo>
                <a:lnTo>
                  <a:pt x="7329488" y="5295615"/>
                </a:lnTo>
                <a:lnTo>
                  <a:pt x="7343143" y="5313074"/>
                </a:lnTo>
                <a:lnTo>
                  <a:pt x="7353940" y="5336247"/>
                </a:lnTo>
                <a:lnTo>
                  <a:pt x="7369500" y="5386085"/>
                </a:lnTo>
                <a:lnTo>
                  <a:pt x="7385060" y="5398149"/>
                </a:lnTo>
                <a:lnTo>
                  <a:pt x="7397762" y="5409894"/>
                </a:lnTo>
                <a:lnTo>
                  <a:pt x="7391000" y="5422770"/>
                </a:lnTo>
                <a:lnTo>
                  <a:pt x="7391258" y="5422857"/>
                </a:lnTo>
                <a:lnTo>
                  <a:pt x="7397738" y="5410514"/>
                </a:lnTo>
                <a:lnTo>
                  <a:pt x="7420281" y="5430199"/>
                </a:lnTo>
                <a:lnTo>
                  <a:pt x="7437108" y="5439089"/>
                </a:lnTo>
                <a:lnTo>
                  <a:pt x="7451396" y="5460679"/>
                </a:lnTo>
                <a:lnTo>
                  <a:pt x="7459968" y="5491477"/>
                </a:lnTo>
                <a:lnTo>
                  <a:pt x="7467588" y="5528624"/>
                </a:lnTo>
                <a:lnTo>
                  <a:pt x="7489496" y="5541642"/>
                </a:lnTo>
                <a:lnTo>
                  <a:pt x="7506323" y="5570852"/>
                </a:lnTo>
                <a:lnTo>
                  <a:pt x="7516801" y="5586727"/>
                </a:lnTo>
                <a:lnTo>
                  <a:pt x="7524103" y="5587044"/>
                </a:lnTo>
                <a:lnTo>
                  <a:pt x="7539978" y="5581964"/>
                </a:lnTo>
                <a:lnTo>
                  <a:pt x="7560933" y="5599427"/>
                </a:lnTo>
                <a:lnTo>
                  <a:pt x="7565061" y="5602602"/>
                </a:lnTo>
                <a:lnTo>
                  <a:pt x="7577126" y="5625144"/>
                </a:lnTo>
                <a:lnTo>
                  <a:pt x="7574586" y="5630542"/>
                </a:lnTo>
                <a:lnTo>
                  <a:pt x="7568871" y="5630224"/>
                </a:lnTo>
                <a:lnTo>
                  <a:pt x="7570776" y="5621652"/>
                </a:lnTo>
                <a:lnTo>
                  <a:pt x="7561568" y="5613079"/>
                </a:lnTo>
                <a:lnTo>
                  <a:pt x="7546646" y="5610857"/>
                </a:lnTo>
                <a:lnTo>
                  <a:pt x="7538708" y="5605142"/>
                </a:lnTo>
                <a:lnTo>
                  <a:pt x="7517436" y="5607999"/>
                </a:lnTo>
                <a:lnTo>
                  <a:pt x="7505371" y="5620382"/>
                </a:lnTo>
                <a:lnTo>
                  <a:pt x="7500926" y="5630542"/>
                </a:lnTo>
                <a:lnTo>
                  <a:pt x="7482193" y="5661657"/>
                </a:lnTo>
                <a:lnTo>
                  <a:pt x="7478066" y="5690867"/>
                </a:lnTo>
                <a:lnTo>
                  <a:pt x="7484733" y="5709282"/>
                </a:lnTo>
                <a:lnTo>
                  <a:pt x="7481558" y="5718489"/>
                </a:lnTo>
                <a:lnTo>
                  <a:pt x="7475208" y="5710234"/>
                </a:lnTo>
                <a:lnTo>
                  <a:pt x="7472033" y="5716267"/>
                </a:lnTo>
                <a:lnTo>
                  <a:pt x="7461238" y="5731824"/>
                </a:lnTo>
                <a:lnTo>
                  <a:pt x="7468541" y="5766749"/>
                </a:lnTo>
                <a:lnTo>
                  <a:pt x="7465683" y="5791197"/>
                </a:lnTo>
                <a:lnTo>
                  <a:pt x="7452348" y="5784529"/>
                </a:lnTo>
                <a:lnTo>
                  <a:pt x="7452666" y="5767384"/>
                </a:lnTo>
                <a:lnTo>
                  <a:pt x="7442506" y="5768019"/>
                </a:lnTo>
                <a:cubicBezTo>
                  <a:pt x="7442612" y="5789821"/>
                  <a:pt x="7442717" y="5811622"/>
                  <a:pt x="7442823" y="5833424"/>
                </a:cubicBezTo>
                <a:lnTo>
                  <a:pt x="7419011" y="5840409"/>
                </a:lnTo>
                <a:lnTo>
                  <a:pt x="7403453" y="5829297"/>
                </a:lnTo>
                <a:lnTo>
                  <a:pt x="7387896" y="5839139"/>
                </a:lnTo>
                <a:lnTo>
                  <a:pt x="7351066" y="5794689"/>
                </a:lnTo>
                <a:lnTo>
                  <a:pt x="7378688" y="5759129"/>
                </a:lnTo>
                <a:lnTo>
                  <a:pt x="7364718" y="5738492"/>
                </a:lnTo>
                <a:lnTo>
                  <a:pt x="7382498" y="5708647"/>
                </a:lnTo>
                <a:lnTo>
                  <a:pt x="7359638" y="5674992"/>
                </a:lnTo>
                <a:lnTo>
                  <a:pt x="7327571" y="5678167"/>
                </a:lnTo>
                <a:lnTo>
                  <a:pt x="7278675" y="5729284"/>
                </a:lnTo>
                <a:lnTo>
                  <a:pt x="7244838" y="5742250"/>
                </a:lnTo>
                <a:lnTo>
                  <a:pt x="7245338" y="5742815"/>
                </a:lnTo>
                <a:lnTo>
                  <a:pt x="7218600" y="5764152"/>
                </a:lnTo>
                <a:lnTo>
                  <a:pt x="7202684" y="5783259"/>
                </a:lnTo>
                <a:lnTo>
                  <a:pt x="7202474" y="5782304"/>
                </a:lnTo>
                <a:lnTo>
                  <a:pt x="7165088" y="5783259"/>
                </a:lnTo>
                <a:lnTo>
                  <a:pt x="7104253" y="5767022"/>
                </a:lnTo>
                <a:lnTo>
                  <a:pt x="7058944" y="5719585"/>
                </a:lnTo>
                <a:lnTo>
                  <a:pt x="7048631" y="5679391"/>
                </a:lnTo>
                <a:lnTo>
                  <a:pt x="7048441" y="5679500"/>
                </a:lnTo>
                <a:lnTo>
                  <a:pt x="7048488" y="5679521"/>
                </a:lnTo>
                <a:lnTo>
                  <a:pt x="7048360" y="5679546"/>
                </a:lnTo>
                <a:lnTo>
                  <a:pt x="7047986" y="5679760"/>
                </a:lnTo>
                <a:lnTo>
                  <a:pt x="7047769" y="5679663"/>
                </a:lnTo>
                <a:lnTo>
                  <a:pt x="6997044" y="5689672"/>
                </a:lnTo>
                <a:cubicBezTo>
                  <a:pt x="6997256" y="5691681"/>
                  <a:pt x="6997467" y="5693691"/>
                  <a:pt x="6997679" y="5695700"/>
                </a:cubicBezTo>
                <a:lnTo>
                  <a:pt x="6999902" y="5710292"/>
                </a:lnTo>
                <a:lnTo>
                  <a:pt x="7000854" y="5718540"/>
                </a:lnTo>
                <a:lnTo>
                  <a:pt x="7002442" y="5726788"/>
                </a:lnTo>
                <a:lnTo>
                  <a:pt x="7004030" y="5733767"/>
                </a:lnTo>
                <a:lnTo>
                  <a:pt x="7005618" y="5739160"/>
                </a:lnTo>
                <a:lnTo>
                  <a:pt x="7007841" y="5745187"/>
                </a:lnTo>
                <a:lnTo>
                  <a:pt x="7010063" y="5753752"/>
                </a:lnTo>
                <a:lnTo>
                  <a:pt x="7012921" y="5763904"/>
                </a:lnTo>
                <a:lnTo>
                  <a:pt x="7014827" y="5774689"/>
                </a:lnTo>
                <a:lnTo>
                  <a:pt x="7017050" y="5785475"/>
                </a:lnTo>
                <a:lnTo>
                  <a:pt x="7018955" y="5794992"/>
                </a:lnTo>
                <a:cubicBezTo>
                  <a:pt x="7019167" y="5797424"/>
                  <a:pt x="7019378" y="5799856"/>
                  <a:pt x="7019590" y="5802288"/>
                </a:cubicBezTo>
                <a:lnTo>
                  <a:pt x="7019590" y="5805143"/>
                </a:lnTo>
                <a:cubicBezTo>
                  <a:pt x="7019484" y="5805778"/>
                  <a:pt x="7019379" y="5806412"/>
                  <a:pt x="7019273" y="5807047"/>
                </a:cubicBezTo>
                <a:cubicBezTo>
                  <a:pt x="7019061" y="5808633"/>
                  <a:pt x="7018850" y="5810219"/>
                  <a:pt x="7018638" y="5811805"/>
                </a:cubicBezTo>
                <a:lnTo>
                  <a:pt x="7017685" y="5820370"/>
                </a:lnTo>
                <a:cubicBezTo>
                  <a:pt x="7017473" y="5824177"/>
                  <a:pt x="7017262" y="5827984"/>
                  <a:pt x="7017050" y="5831791"/>
                </a:cubicBezTo>
                <a:cubicBezTo>
                  <a:pt x="7016838" y="5836021"/>
                  <a:pt x="7016627" y="5840250"/>
                  <a:pt x="7016415" y="5844480"/>
                </a:cubicBezTo>
                <a:lnTo>
                  <a:pt x="7016415" y="5857169"/>
                </a:lnTo>
                <a:lnTo>
                  <a:pt x="7016097" y="5868906"/>
                </a:lnTo>
                <a:lnTo>
                  <a:pt x="7016415" y="5878106"/>
                </a:lnTo>
                <a:cubicBezTo>
                  <a:pt x="7016521" y="5879163"/>
                  <a:pt x="7016626" y="5880221"/>
                  <a:pt x="7016732" y="5881278"/>
                </a:cubicBezTo>
                <a:lnTo>
                  <a:pt x="7017050" y="5883816"/>
                </a:lnTo>
                <a:lnTo>
                  <a:pt x="7018002" y="5888892"/>
                </a:lnTo>
                <a:lnTo>
                  <a:pt x="7019273" y="5898092"/>
                </a:lnTo>
                <a:lnTo>
                  <a:pt x="7022131" y="5920932"/>
                </a:lnTo>
                <a:lnTo>
                  <a:pt x="7025306" y="5951703"/>
                </a:lnTo>
                <a:lnTo>
                  <a:pt x="6985612" y="5973592"/>
                </a:lnTo>
                <a:lnTo>
                  <a:pt x="6961795" y="5953924"/>
                </a:lnTo>
                <a:lnTo>
                  <a:pt x="6927816" y="5958048"/>
                </a:lnTo>
                <a:lnTo>
                  <a:pt x="6900824" y="5968199"/>
                </a:lnTo>
                <a:lnTo>
                  <a:pt x="6873197" y="5962489"/>
                </a:lnTo>
                <a:lnTo>
                  <a:pt x="6814766" y="5997384"/>
                </a:lnTo>
                <a:lnTo>
                  <a:pt x="6791902" y="5977081"/>
                </a:lnTo>
                <a:lnTo>
                  <a:pt x="6745857" y="5991357"/>
                </a:lnTo>
                <a:lnTo>
                  <a:pt x="6679170" y="6000239"/>
                </a:lnTo>
                <a:lnTo>
                  <a:pt x="6568025" y="6047189"/>
                </a:lnTo>
                <a:lnTo>
                  <a:pt x="6524837" y="6057658"/>
                </a:lnTo>
                <a:lnTo>
                  <a:pt x="6473393" y="6018638"/>
                </a:lnTo>
                <a:lnTo>
                  <a:pt x="6431793" y="6016735"/>
                </a:lnTo>
                <a:lnTo>
                  <a:pt x="6355262" y="6047824"/>
                </a:lnTo>
                <a:lnTo>
                  <a:pt x="6327952" y="6045286"/>
                </a:lnTo>
                <a:lnTo>
                  <a:pt x="6304771" y="6019273"/>
                </a:lnTo>
                <a:lnTo>
                  <a:pt x="6291433" y="6029741"/>
                </a:lnTo>
                <a:lnTo>
                  <a:pt x="6267299" y="6056071"/>
                </a:lnTo>
                <a:cubicBezTo>
                  <a:pt x="6267722" y="6068337"/>
                  <a:pt x="6268146" y="6080604"/>
                  <a:pt x="6268569" y="6092870"/>
                </a:cubicBezTo>
                <a:lnTo>
                  <a:pt x="6244435" y="6111904"/>
                </a:lnTo>
                <a:lnTo>
                  <a:pt x="6242530" y="6137599"/>
                </a:lnTo>
                <a:lnTo>
                  <a:pt x="6224429" y="6140772"/>
                </a:lnTo>
                <a:lnTo>
                  <a:pt x="6217443" y="6149971"/>
                </a:lnTo>
                <a:lnTo>
                  <a:pt x="6202518" y="6147751"/>
                </a:lnTo>
                <a:lnTo>
                  <a:pt x="6206328" y="6139820"/>
                </a:lnTo>
                <a:lnTo>
                  <a:pt x="6199024" y="6128400"/>
                </a:lnTo>
                <a:lnTo>
                  <a:pt x="6191721" y="6114759"/>
                </a:lnTo>
                <a:lnTo>
                  <a:pt x="6198707" y="6090332"/>
                </a:lnTo>
                <a:lnTo>
                  <a:pt x="6226969" y="6067174"/>
                </a:lnTo>
                <a:cubicBezTo>
                  <a:pt x="6227287" y="6060830"/>
                  <a:pt x="6227604" y="6054485"/>
                  <a:pt x="6227922" y="6048141"/>
                </a:cubicBezTo>
                <a:lnTo>
                  <a:pt x="6210139" y="6035769"/>
                </a:lnTo>
                <a:lnTo>
                  <a:pt x="6187592" y="6051630"/>
                </a:lnTo>
                <a:lnTo>
                  <a:pt x="6178383" y="6067492"/>
                </a:lnTo>
                <a:lnTo>
                  <a:pt x="6166951" y="6077960"/>
                </a:lnTo>
                <a:lnTo>
                  <a:pt x="6129797" y="6075422"/>
                </a:lnTo>
                <a:lnTo>
                  <a:pt x="6114872" y="6059561"/>
                </a:lnTo>
                <a:lnTo>
                  <a:pt x="6081846" y="6051630"/>
                </a:lnTo>
                <a:lnTo>
                  <a:pt x="6059935" y="6069712"/>
                </a:lnTo>
                <a:lnTo>
                  <a:pt x="6038658" y="6080181"/>
                </a:lnTo>
                <a:lnTo>
                  <a:pt x="6028497" y="6105559"/>
                </a:lnTo>
                <a:lnTo>
                  <a:pt x="6007220" y="6110952"/>
                </a:lnTo>
                <a:lnTo>
                  <a:pt x="5997059" y="6129034"/>
                </a:lnTo>
                <a:lnTo>
                  <a:pt x="5951330" y="6132524"/>
                </a:lnTo>
                <a:lnTo>
                  <a:pt x="5930372" y="6130620"/>
                </a:lnTo>
                <a:lnTo>
                  <a:pt x="5917669" y="6139185"/>
                </a:lnTo>
                <a:lnTo>
                  <a:pt x="5895440" y="6147116"/>
                </a:lnTo>
                <a:lnTo>
                  <a:pt x="5867813" y="6130303"/>
                </a:lnTo>
                <a:lnTo>
                  <a:pt x="5844631" y="6099849"/>
                </a:lnTo>
                <a:lnTo>
                  <a:pt x="5821767" y="6089698"/>
                </a:lnTo>
                <a:lnTo>
                  <a:pt x="5801761" y="6072885"/>
                </a:lnTo>
                <a:lnTo>
                  <a:pt x="5783661" y="6068761"/>
                </a:lnTo>
                <a:lnTo>
                  <a:pt x="5759209" y="6054485"/>
                </a:lnTo>
                <a:lnTo>
                  <a:pt x="5721102" y="6051630"/>
                </a:lnTo>
                <a:lnTo>
                  <a:pt x="5704272" y="6064319"/>
                </a:lnTo>
                <a:lnTo>
                  <a:pt x="5700143" y="6082401"/>
                </a:lnTo>
                <a:cubicBezTo>
                  <a:pt x="5699931" y="6086948"/>
                  <a:pt x="5699720" y="6091495"/>
                  <a:pt x="5699508" y="6096042"/>
                </a:cubicBezTo>
                <a:lnTo>
                  <a:pt x="5676327" y="6120469"/>
                </a:lnTo>
                <a:lnTo>
                  <a:pt x="5662672" y="6120469"/>
                </a:lnTo>
                <a:cubicBezTo>
                  <a:pt x="5662884" y="6118037"/>
                  <a:pt x="5663095" y="6115605"/>
                  <a:pt x="5663307" y="6113173"/>
                </a:cubicBezTo>
                <a:lnTo>
                  <a:pt x="5657273" y="6113173"/>
                </a:lnTo>
                <a:lnTo>
                  <a:pt x="5650922" y="6128082"/>
                </a:lnTo>
                <a:lnTo>
                  <a:pt x="5638220" y="6133158"/>
                </a:lnTo>
                <a:lnTo>
                  <a:pt x="5620119" y="6138868"/>
                </a:lnTo>
                <a:lnTo>
                  <a:pt x="5595032" y="6135061"/>
                </a:lnTo>
                <a:lnTo>
                  <a:pt x="5574391" y="6120152"/>
                </a:lnTo>
                <a:lnTo>
                  <a:pt x="5548986" y="6092236"/>
                </a:lnTo>
                <a:lnTo>
                  <a:pt x="5546446" y="6073202"/>
                </a:lnTo>
                <a:lnTo>
                  <a:pt x="5529615" y="6068126"/>
                </a:lnTo>
                <a:lnTo>
                  <a:pt x="5534061" y="6085891"/>
                </a:lnTo>
                <a:lnTo>
                  <a:pt x="5515961" y="6087160"/>
                </a:lnTo>
                <a:lnTo>
                  <a:pt x="5503258" y="6074471"/>
                </a:lnTo>
                <a:lnTo>
                  <a:pt x="5495954" y="6061147"/>
                </a:lnTo>
                <a:lnTo>
                  <a:pt x="5488651" y="6062099"/>
                </a:lnTo>
                <a:lnTo>
                  <a:pt x="5476901" y="6054803"/>
                </a:lnTo>
                <a:lnTo>
                  <a:pt x="5468327" y="6066540"/>
                </a:lnTo>
                <a:lnTo>
                  <a:pt x="5471503" y="6083353"/>
                </a:lnTo>
                <a:lnTo>
                  <a:pt x="5459118" y="6097311"/>
                </a:lnTo>
                <a:lnTo>
                  <a:pt x="5452767" y="6103656"/>
                </a:lnTo>
                <a:lnTo>
                  <a:pt x="5446416" y="6102387"/>
                </a:lnTo>
                <a:lnTo>
                  <a:pt x="5454990" y="6090967"/>
                </a:lnTo>
                <a:lnTo>
                  <a:pt x="5449591" y="6088746"/>
                </a:lnTo>
                <a:lnTo>
                  <a:pt x="5441017" y="6095091"/>
                </a:lnTo>
                <a:lnTo>
                  <a:pt x="5441017" y="6081767"/>
                </a:lnTo>
                <a:lnTo>
                  <a:pt x="5450226" y="6071933"/>
                </a:lnTo>
                <a:lnTo>
                  <a:pt x="5447051" y="6070030"/>
                </a:lnTo>
                <a:lnTo>
                  <a:pt x="5427997" y="6070981"/>
                </a:lnTo>
                <a:lnTo>
                  <a:pt x="5413390" y="6082719"/>
                </a:lnTo>
                <a:lnTo>
                  <a:pt x="5397512" y="6078912"/>
                </a:lnTo>
                <a:lnTo>
                  <a:pt x="5392114" y="6083988"/>
                </a:lnTo>
                <a:lnTo>
                  <a:pt x="5387033" y="6080815"/>
                </a:lnTo>
                <a:lnTo>
                  <a:pt x="5387033" y="6072567"/>
                </a:lnTo>
                <a:lnTo>
                  <a:pt x="5397194" y="6064002"/>
                </a:lnTo>
                <a:lnTo>
                  <a:pt x="5412120" y="6063051"/>
                </a:lnTo>
                <a:lnTo>
                  <a:pt x="5425775" y="6063685"/>
                </a:lnTo>
                <a:lnTo>
                  <a:pt x="5442923" y="6065588"/>
                </a:lnTo>
                <a:lnTo>
                  <a:pt x="5448321" y="6055120"/>
                </a:lnTo>
                <a:lnTo>
                  <a:pt x="5442923" y="6045603"/>
                </a:lnTo>
                <a:lnTo>
                  <a:pt x="5449909" y="6040210"/>
                </a:lnTo>
                <a:lnTo>
                  <a:pt x="5457530" y="6044651"/>
                </a:lnTo>
                <a:lnTo>
                  <a:pt x="5465787" y="6036086"/>
                </a:lnTo>
                <a:lnTo>
                  <a:pt x="5481664" y="6030693"/>
                </a:lnTo>
                <a:lnTo>
                  <a:pt x="5480712" y="6027521"/>
                </a:lnTo>
                <a:lnTo>
                  <a:pt x="5449909" y="6028473"/>
                </a:lnTo>
                <a:lnTo>
                  <a:pt x="5437207" y="6027838"/>
                </a:lnTo>
                <a:lnTo>
                  <a:pt x="5428633" y="6037355"/>
                </a:lnTo>
                <a:lnTo>
                  <a:pt x="5424822" y="6038624"/>
                </a:lnTo>
                <a:lnTo>
                  <a:pt x="5416248" y="6038624"/>
                </a:lnTo>
                <a:lnTo>
                  <a:pt x="5406721" y="6034183"/>
                </a:lnTo>
                <a:lnTo>
                  <a:pt x="5397194" y="6035769"/>
                </a:lnTo>
                <a:lnTo>
                  <a:pt x="5386715" y="6048458"/>
                </a:lnTo>
                <a:lnTo>
                  <a:pt x="5379094" y="6045286"/>
                </a:lnTo>
                <a:lnTo>
                  <a:pt x="5374966" y="6031328"/>
                </a:lnTo>
                <a:lnTo>
                  <a:pt x="5379729" y="6020859"/>
                </a:lnTo>
                <a:lnTo>
                  <a:pt x="5396877" y="6018638"/>
                </a:lnTo>
                <a:lnTo>
                  <a:pt x="5402275" y="6017687"/>
                </a:lnTo>
                <a:lnTo>
                  <a:pt x="5402275" y="6009122"/>
                </a:lnTo>
                <a:cubicBezTo>
                  <a:pt x="5402593" y="6005950"/>
                  <a:pt x="5402910" y="6002777"/>
                  <a:pt x="5403228" y="5999605"/>
                </a:cubicBezTo>
                <a:lnTo>
                  <a:pt x="5392749" y="5999605"/>
                </a:lnTo>
                <a:lnTo>
                  <a:pt x="5387350" y="6001191"/>
                </a:lnTo>
                <a:lnTo>
                  <a:pt x="5375601" y="5990405"/>
                </a:lnTo>
                <a:cubicBezTo>
                  <a:pt x="5375283" y="5987233"/>
                  <a:pt x="5374966" y="5984060"/>
                  <a:pt x="5374648" y="5980888"/>
                </a:cubicBezTo>
                <a:lnTo>
                  <a:pt x="5371155" y="5971689"/>
                </a:lnTo>
                <a:lnTo>
                  <a:pt x="5356230" y="5958999"/>
                </a:lnTo>
                <a:lnTo>
                  <a:pt x="5361628" y="5953607"/>
                </a:lnTo>
                <a:lnTo>
                  <a:pt x="5369885" y="5958048"/>
                </a:lnTo>
                <a:lnTo>
                  <a:pt x="5375283" y="5946310"/>
                </a:lnTo>
                <a:lnTo>
                  <a:pt x="5370837" y="5932352"/>
                </a:lnTo>
                <a:lnTo>
                  <a:pt x="5364169" y="5925373"/>
                </a:lnTo>
                <a:lnTo>
                  <a:pt x="5347338" y="5915856"/>
                </a:lnTo>
                <a:lnTo>
                  <a:pt x="5330190" y="5890795"/>
                </a:lnTo>
                <a:lnTo>
                  <a:pt x="5317488" y="5891112"/>
                </a:lnTo>
                <a:lnTo>
                  <a:pt x="5313360" y="5905705"/>
                </a:lnTo>
                <a:lnTo>
                  <a:pt x="5306056" y="5902850"/>
                </a:lnTo>
                <a:lnTo>
                  <a:pt x="5291131" y="5888892"/>
                </a:lnTo>
                <a:lnTo>
                  <a:pt x="5276205" y="5885085"/>
                </a:lnTo>
                <a:lnTo>
                  <a:pt x="5281286" y="5868272"/>
                </a:lnTo>
                <a:lnTo>
                  <a:pt x="5289543" y="5870175"/>
                </a:lnTo>
                <a:lnTo>
                  <a:pt x="5287955" y="5876520"/>
                </a:lnTo>
                <a:lnTo>
                  <a:pt x="5293036" y="5878423"/>
                </a:lnTo>
                <a:lnTo>
                  <a:pt x="5302245" y="5867638"/>
                </a:lnTo>
                <a:lnTo>
                  <a:pt x="5297164" y="5860659"/>
                </a:lnTo>
                <a:lnTo>
                  <a:pt x="5288590" y="5856535"/>
                </a:lnTo>
                <a:lnTo>
                  <a:pt x="5284462" y="5839404"/>
                </a:lnTo>
                <a:lnTo>
                  <a:pt x="5291766" y="5837501"/>
                </a:lnTo>
                <a:lnTo>
                  <a:pt x="5303198" y="5840673"/>
                </a:lnTo>
                <a:lnTo>
                  <a:pt x="5306691" y="5852093"/>
                </a:lnTo>
                <a:lnTo>
                  <a:pt x="5305421" y="5862562"/>
                </a:lnTo>
                <a:lnTo>
                  <a:pt x="5309866" y="5871127"/>
                </a:lnTo>
                <a:lnTo>
                  <a:pt x="5320346" y="5874299"/>
                </a:lnTo>
                <a:lnTo>
                  <a:pt x="5317170" y="5862562"/>
                </a:lnTo>
                <a:lnTo>
                  <a:pt x="5319393" y="5857169"/>
                </a:lnTo>
                <a:lnTo>
                  <a:pt x="5323521" y="5860341"/>
                </a:lnTo>
                <a:lnTo>
                  <a:pt x="5324792" y="5874299"/>
                </a:lnTo>
                <a:lnTo>
                  <a:pt x="5336224" y="5867320"/>
                </a:lnTo>
                <a:lnTo>
                  <a:pt x="5350196" y="5869541"/>
                </a:lnTo>
                <a:lnTo>
                  <a:pt x="5367027" y="5869541"/>
                </a:lnTo>
                <a:lnTo>
                  <a:pt x="5360675" y="5860976"/>
                </a:lnTo>
                <a:lnTo>
                  <a:pt x="5346068" y="5860024"/>
                </a:lnTo>
                <a:lnTo>
                  <a:pt x="5338447" y="5859390"/>
                </a:lnTo>
                <a:lnTo>
                  <a:pt x="5332095" y="5851776"/>
                </a:lnTo>
                <a:lnTo>
                  <a:pt x="5321298" y="5834329"/>
                </a:lnTo>
                <a:lnTo>
                  <a:pt x="5327650" y="5825763"/>
                </a:lnTo>
                <a:lnTo>
                  <a:pt x="5334953" y="5829570"/>
                </a:lnTo>
                <a:lnTo>
                  <a:pt x="5345433" y="5816881"/>
                </a:lnTo>
                <a:lnTo>
                  <a:pt x="5349561" y="5806412"/>
                </a:lnTo>
                <a:lnTo>
                  <a:pt x="5346385" y="5802288"/>
                </a:lnTo>
                <a:lnTo>
                  <a:pt x="5332413" y="5808633"/>
                </a:lnTo>
                <a:lnTo>
                  <a:pt x="5328285" y="5804509"/>
                </a:lnTo>
                <a:lnTo>
                  <a:pt x="5327014" y="5789599"/>
                </a:lnTo>
                <a:lnTo>
                  <a:pt x="5333683" y="5782303"/>
                </a:lnTo>
                <a:lnTo>
                  <a:pt x="5327014" y="5775324"/>
                </a:lnTo>
                <a:lnTo>
                  <a:pt x="5316535" y="5768979"/>
                </a:lnTo>
                <a:lnTo>
                  <a:pt x="5313042" y="5761366"/>
                </a:lnTo>
                <a:lnTo>
                  <a:pt x="5306691" y="5761366"/>
                </a:lnTo>
                <a:lnTo>
                  <a:pt x="5306691" y="5752166"/>
                </a:lnTo>
                <a:lnTo>
                  <a:pt x="5313995" y="5752801"/>
                </a:lnTo>
                <a:lnTo>
                  <a:pt x="5328920" y="5748677"/>
                </a:lnTo>
                <a:lnTo>
                  <a:pt x="5328920" y="5744553"/>
                </a:lnTo>
                <a:lnTo>
                  <a:pt x="5340669" y="5743284"/>
                </a:lnTo>
                <a:lnTo>
                  <a:pt x="5345433" y="5735036"/>
                </a:lnTo>
                <a:lnTo>
                  <a:pt x="5342257" y="5725202"/>
                </a:lnTo>
                <a:lnTo>
                  <a:pt x="5315265" y="5734084"/>
                </a:lnTo>
                <a:lnTo>
                  <a:pt x="5302245" y="5734084"/>
                </a:lnTo>
                <a:lnTo>
                  <a:pt x="5287637" y="5733133"/>
                </a:lnTo>
                <a:lnTo>
                  <a:pt x="5275888" y="5746773"/>
                </a:lnTo>
                <a:lnTo>
                  <a:pt x="5260963" y="5747408"/>
                </a:lnTo>
                <a:cubicBezTo>
                  <a:pt x="5261280" y="5743072"/>
                  <a:pt x="5261598" y="5738737"/>
                  <a:pt x="5261915" y="5734401"/>
                </a:cubicBezTo>
                <a:lnTo>
                  <a:pt x="5266361" y="5727105"/>
                </a:lnTo>
                <a:cubicBezTo>
                  <a:pt x="5266679" y="5722558"/>
                  <a:pt x="5266996" y="5718011"/>
                  <a:pt x="5267314" y="5713464"/>
                </a:cubicBezTo>
                <a:lnTo>
                  <a:pt x="5262868" y="5699823"/>
                </a:lnTo>
                <a:lnTo>
                  <a:pt x="5270172" y="5680790"/>
                </a:lnTo>
                <a:lnTo>
                  <a:pt x="5288908" y="5664928"/>
                </a:lnTo>
                <a:lnTo>
                  <a:pt x="5289860" y="5657632"/>
                </a:lnTo>
                <a:lnTo>
                  <a:pt x="5299070" y="5645895"/>
                </a:lnTo>
                <a:lnTo>
                  <a:pt x="5313042" y="5642722"/>
                </a:lnTo>
                <a:lnTo>
                  <a:pt x="5324792" y="5627813"/>
                </a:lnTo>
                <a:lnTo>
                  <a:pt x="5338447" y="5625275"/>
                </a:lnTo>
                <a:lnTo>
                  <a:pt x="5350831" y="5623371"/>
                </a:lnTo>
                <a:lnTo>
                  <a:pt x="5358453" y="5615758"/>
                </a:lnTo>
                <a:lnTo>
                  <a:pt x="5374330" y="5618930"/>
                </a:lnTo>
                <a:lnTo>
                  <a:pt x="5380682" y="5632254"/>
                </a:lnTo>
                <a:lnTo>
                  <a:pt x="5388938" y="5637647"/>
                </a:lnTo>
                <a:lnTo>
                  <a:pt x="5412437" y="5637329"/>
                </a:lnTo>
                <a:lnTo>
                  <a:pt x="5421011" y="5628764"/>
                </a:lnTo>
                <a:lnTo>
                  <a:pt x="5403863" y="5618613"/>
                </a:lnTo>
                <a:lnTo>
                  <a:pt x="5405133" y="5612268"/>
                </a:lnTo>
                <a:lnTo>
                  <a:pt x="5420694" y="5609730"/>
                </a:lnTo>
                <a:lnTo>
                  <a:pt x="5439747" y="5611951"/>
                </a:lnTo>
                <a:cubicBezTo>
                  <a:pt x="5439535" y="5614806"/>
                  <a:pt x="5439324" y="5617661"/>
                  <a:pt x="5439112" y="5620516"/>
                </a:cubicBezTo>
                <a:lnTo>
                  <a:pt x="5428315" y="5622420"/>
                </a:lnTo>
                <a:lnTo>
                  <a:pt x="5452767" y="5634792"/>
                </a:lnTo>
                <a:lnTo>
                  <a:pt x="5478171" y="5632888"/>
                </a:lnTo>
                <a:lnTo>
                  <a:pt x="5508657" y="5624006"/>
                </a:lnTo>
                <a:lnTo>
                  <a:pt x="5530886" y="5621468"/>
                </a:lnTo>
                <a:lnTo>
                  <a:pt x="5540412" y="5624640"/>
                </a:lnTo>
                <a:lnTo>
                  <a:pt x="5552162" y="5624640"/>
                </a:lnTo>
                <a:lnTo>
                  <a:pt x="5551844" y="5611951"/>
                </a:lnTo>
                <a:lnTo>
                  <a:pt x="5546446" y="5608779"/>
                </a:lnTo>
                <a:lnTo>
                  <a:pt x="5532156" y="5613220"/>
                </a:lnTo>
                <a:lnTo>
                  <a:pt x="5524535" y="5609096"/>
                </a:lnTo>
                <a:lnTo>
                  <a:pt x="5515008" y="5602751"/>
                </a:lnTo>
                <a:lnTo>
                  <a:pt x="5532791" y="5595138"/>
                </a:lnTo>
                <a:lnTo>
                  <a:pt x="5535967" y="5590062"/>
                </a:lnTo>
                <a:lnTo>
                  <a:pt x="5563594" y="5590697"/>
                </a:lnTo>
                <a:lnTo>
                  <a:pt x="5575344" y="5589745"/>
                </a:lnTo>
                <a:lnTo>
                  <a:pt x="5577884" y="5583400"/>
                </a:lnTo>
                <a:lnTo>
                  <a:pt x="5597255" y="5584035"/>
                </a:lnTo>
                <a:lnTo>
                  <a:pt x="5619484" y="5584987"/>
                </a:lnTo>
                <a:lnTo>
                  <a:pt x="5611863" y="5579594"/>
                </a:lnTo>
                <a:lnTo>
                  <a:pt x="5597255" y="5578008"/>
                </a:lnTo>
                <a:lnTo>
                  <a:pt x="5583283" y="5578008"/>
                </a:lnTo>
                <a:lnTo>
                  <a:pt x="5577884" y="5583400"/>
                </a:lnTo>
                <a:lnTo>
                  <a:pt x="5565182" y="5580228"/>
                </a:lnTo>
                <a:lnTo>
                  <a:pt x="5560101" y="5575153"/>
                </a:lnTo>
                <a:cubicBezTo>
                  <a:pt x="5560419" y="5571663"/>
                  <a:pt x="5560736" y="5568174"/>
                  <a:pt x="5561054" y="5564684"/>
                </a:cubicBezTo>
                <a:lnTo>
                  <a:pt x="5551527" y="5560243"/>
                </a:lnTo>
                <a:lnTo>
                  <a:pt x="5542953" y="5552947"/>
                </a:lnTo>
                <a:lnTo>
                  <a:pt x="5545176" y="5550091"/>
                </a:lnTo>
                <a:lnTo>
                  <a:pt x="5539777" y="5545967"/>
                </a:lnTo>
                <a:lnTo>
                  <a:pt x="5544223" y="5536133"/>
                </a:lnTo>
                <a:lnTo>
                  <a:pt x="5548034" y="5524713"/>
                </a:lnTo>
                <a:lnTo>
                  <a:pt x="5564864" y="5522493"/>
                </a:lnTo>
                <a:lnTo>
                  <a:pt x="5579789" y="5532644"/>
                </a:lnTo>
                <a:lnTo>
                  <a:pt x="5591539" y="5528520"/>
                </a:lnTo>
                <a:lnTo>
                  <a:pt x="5612815" y="5534547"/>
                </a:lnTo>
                <a:lnTo>
                  <a:pt x="5634092" y="5536133"/>
                </a:lnTo>
                <a:lnTo>
                  <a:pt x="5670611" y="5524713"/>
                </a:lnTo>
                <a:lnTo>
                  <a:pt x="5709035" y="5535816"/>
                </a:lnTo>
                <a:lnTo>
                  <a:pt x="5725865" y="5534547"/>
                </a:lnTo>
                <a:lnTo>
                  <a:pt x="5754445" y="5531058"/>
                </a:lnTo>
                <a:lnTo>
                  <a:pt x="5761749" y="5509169"/>
                </a:lnTo>
                <a:lnTo>
                  <a:pt x="5815416" y="5479032"/>
                </a:lnTo>
                <a:lnTo>
                  <a:pt x="5870989" y="5446992"/>
                </a:lnTo>
                <a:lnTo>
                  <a:pt x="5902744" y="5439061"/>
                </a:lnTo>
                <a:lnTo>
                  <a:pt x="5931007" y="5425421"/>
                </a:lnTo>
                <a:lnTo>
                  <a:pt x="5941804" y="5416855"/>
                </a:lnTo>
                <a:lnTo>
                  <a:pt x="6023098" y="5419393"/>
                </a:lnTo>
                <a:lnTo>
                  <a:pt x="6078353" y="5426055"/>
                </a:lnTo>
                <a:lnTo>
                  <a:pt x="6096454" y="5421614"/>
                </a:lnTo>
                <a:lnTo>
                  <a:pt x="6107886" y="5408925"/>
                </a:lnTo>
                <a:lnTo>
                  <a:pt x="6120588" y="5407021"/>
                </a:lnTo>
                <a:lnTo>
                  <a:pt x="6135831" y="5445406"/>
                </a:lnTo>
                <a:lnTo>
                  <a:pt x="6152661" y="5449530"/>
                </a:lnTo>
                <a:lnTo>
                  <a:pt x="6165363" y="5460950"/>
                </a:lnTo>
                <a:lnTo>
                  <a:pt x="6183464" y="5464122"/>
                </a:lnTo>
                <a:lnTo>
                  <a:pt x="6205693" y="5453337"/>
                </a:lnTo>
                <a:lnTo>
                  <a:pt x="6213314" y="5456509"/>
                </a:lnTo>
                <a:lnTo>
                  <a:pt x="6222841" y="5463805"/>
                </a:lnTo>
                <a:lnTo>
                  <a:pt x="6239037" y="5500604"/>
                </a:lnTo>
                <a:lnTo>
                  <a:pt x="6255867" y="5505362"/>
                </a:lnTo>
                <a:lnTo>
                  <a:pt x="6264123" y="5501238"/>
                </a:lnTo>
                <a:lnTo>
                  <a:pt x="6272380" y="5500604"/>
                </a:lnTo>
                <a:lnTo>
                  <a:pt x="6282859" y="5510121"/>
                </a:lnTo>
                <a:lnTo>
                  <a:pt x="6293021" y="5516465"/>
                </a:lnTo>
                <a:lnTo>
                  <a:pt x="6317155" y="5522493"/>
                </a:lnTo>
                <a:lnTo>
                  <a:pt x="6334939" y="5537085"/>
                </a:lnTo>
                <a:lnTo>
                  <a:pt x="6345418" y="5542478"/>
                </a:lnTo>
                <a:lnTo>
                  <a:pt x="6347641" y="5532644"/>
                </a:lnTo>
                <a:lnTo>
                  <a:pt x="6355897" y="5532644"/>
                </a:lnTo>
                <a:lnTo>
                  <a:pt x="6383842" y="5547871"/>
                </a:lnTo>
                <a:lnTo>
                  <a:pt x="6412740" y="5557388"/>
                </a:lnTo>
                <a:lnTo>
                  <a:pt x="6449894" y="5544381"/>
                </a:lnTo>
                <a:lnTo>
                  <a:pt x="6515311" y="5530741"/>
                </a:lnTo>
                <a:lnTo>
                  <a:pt x="6588984" y="5541844"/>
                </a:lnTo>
                <a:lnTo>
                  <a:pt x="6611530" y="5543747"/>
                </a:lnTo>
                <a:lnTo>
                  <a:pt x="6658211" y="5514562"/>
                </a:lnTo>
                <a:lnTo>
                  <a:pt x="6673771" y="5512341"/>
                </a:lnTo>
                <a:lnTo>
                  <a:pt x="6691872" y="5499652"/>
                </a:lnTo>
                <a:lnTo>
                  <a:pt x="6744269" y="5439061"/>
                </a:lnTo>
                <a:lnTo>
                  <a:pt x="6754431" y="5444771"/>
                </a:lnTo>
                <a:lnTo>
                  <a:pt x="6754676" y="5444713"/>
                </a:lnTo>
                <a:lnTo>
                  <a:pt x="6744550" y="5439009"/>
                </a:lnTo>
                <a:cubicBezTo>
                  <a:pt x="6744762" y="5429475"/>
                  <a:pt x="6744973" y="5419940"/>
                  <a:pt x="6745185" y="5410406"/>
                </a:cubicBezTo>
                <a:lnTo>
                  <a:pt x="6730270" y="5390384"/>
                </a:lnTo>
                <a:lnTo>
                  <a:pt x="6723289" y="5333814"/>
                </a:lnTo>
                <a:lnTo>
                  <a:pt x="6697902" y="5305528"/>
                </a:lnTo>
                <a:lnTo>
                  <a:pt x="6692190" y="5286460"/>
                </a:lnTo>
                <a:lnTo>
                  <a:pt x="6679496" y="5276290"/>
                </a:lnTo>
                <a:lnTo>
                  <a:pt x="6639194" y="5273430"/>
                </a:lnTo>
                <a:lnTo>
                  <a:pt x="6614759" y="5264213"/>
                </a:lnTo>
                <a:lnTo>
                  <a:pt x="6605239" y="5243873"/>
                </a:lnTo>
                <a:lnTo>
                  <a:pt x="6606191" y="5237517"/>
                </a:lnTo>
                <a:lnTo>
                  <a:pt x="6596671" y="5240059"/>
                </a:lnTo>
                <a:lnTo>
                  <a:pt x="6576679" y="5227347"/>
                </a:lnTo>
                <a:lnTo>
                  <a:pt x="6569063" y="5208914"/>
                </a:lnTo>
                <a:lnTo>
                  <a:pt x="6567994" y="5208318"/>
                </a:lnTo>
                <a:lnTo>
                  <a:pt x="6545448" y="5190224"/>
                </a:lnTo>
                <a:lnTo>
                  <a:pt x="6511152" y="5145465"/>
                </a:lnTo>
                <a:lnTo>
                  <a:pt x="6467647" y="5115943"/>
                </a:lnTo>
                <a:lnTo>
                  <a:pt x="6439067" y="5104515"/>
                </a:lnTo>
                <a:lnTo>
                  <a:pt x="6414616" y="5099754"/>
                </a:lnTo>
                <a:lnTo>
                  <a:pt x="6394292" y="5088326"/>
                </a:lnTo>
                <a:cubicBezTo>
                  <a:pt x="6394186" y="5085152"/>
                  <a:pt x="6394081" y="5081977"/>
                  <a:pt x="6393975" y="5078803"/>
                </a:cubicBezTo>
                <a:lnTo>
                  <a:pt x="6380320" y="5070549"/>
                </a:lnTo>
                <a:lnTo>
                  <a:pt x="6376191" y="5078803"/>
                </a:lnTo>
                <a:lnTo>
                  <a:pt x="6364760" y="5075946"/>
                </a:lnTo>
                <a:lnTo>
                  <a:pt x="6348882" y="5072771"/>
                </a:lnTo>
                <a:lnTo>
                  <a:pt x="6339038" y="5071184"/>
                </a:lnTo>
                <a:lnTo>
                  <a:pt x="6322842" y="5042614"/>
                </a:lnTo>
                <a:lnTo>
                  <a:pt x="6305695" y="5006109"/>
                </a:lnTo>
                <a:lnTo>
                  <a:pt x="6287594" y="5000712"/>
                </a:lnTo>
                <a:lnTo>
                  <a:pt x="6270446" y="5000077"/>
                </a:lnTo>
                <a:lnTo>
                  <a:pt x="6265365" y="4987062"/>
                </a:lnTo>
                <a:lnTo>
                  <a:pt x="6296168" y="4979761"/>
                </a:lnTo>
                <a:lnTo>
                  <a:pt x="6293627" y="4969286"/>
                </a:lnTo>
                <a:lnTo>
                  <a:pt x="6284101" y="4968016"/>
                </a:lnTo>
                <a:lnTo>
                  <a:pt x="6279020" y="4973412"/>
                </a:lnTo>
                <a:lnTo>
                  <a:pt x="6281878" y="4956588"/>
                </a:lnTo>
                <a:lnTo>
                  <a:pt x="6300931" y="4960715"/>
                </a:lnTo>
                <a:lnTo>
                  <a:pt x="6311728" y="4968968"/>
                </a:lnTo>
                <a:cubicBezTo>
                  <a:pt x="6311410" y="4971719"/>
                  <a:pt x="6311093" y="4974471"/>
                  <a:pt x="6310775" y="4977222"/>
                </a:cubicBezTo>
                <a:lnTo>
                  <a:pt x="6328558" y="4979444"/>
                </a:lnTo>
                <a:lnTo>
                  <a:pt x="6319032" y="4968968"/>
                </a:lnTo>
                <a:lnTo>
                  <a:pt x="6337132" y="4970873"/>
                </a:lnTo>
                <a:lnTo>
                  <a:pt x="6343483" y="4963572"/>
                </a:lnTo>
                <a:lnTo>
                  <a:pt x="6346341" y="4943255"/>
                </a:lnTo>
                <a:lnTo>
                  <a:pt x="6355868" y="4930558"/>
                </a:lnTo>
                <a:lnTo>
                  <a:pt x="6370793" y="4924209"/>
                </a:lnTo>
                <a:lnTo>
                  <a:pt x="6373651" y="4904210"/>
                </a:lnTo>
                <a:lnTo>
                  <a:pt x="6394292" y="4871196"/>
                </a:lnTo>
                <a:lnTo>
                  <a:pt x="6402866" y="4872149"/>
                </a:lnTo>
                <a:lnTo>
                  <a:pt x="6396515" y="4881672"/>
                </a:lnTo>
                <a:lnTo>
                  <a:pt x="6399055" y="4893417"/>
                </a:lnTo>
                <a:lnTo>
                  <a:pt x="6412710" y="4902623"/>
                </a:lnTo>
                <a:lnTo>
                  <a:pt x="6421919" y="4894052"/>
                </a:lnTo>
                <a:lnTo>
                  <a:pt x="6420967" y="4888973"/>
                </a:lnTo>
                <a:lnTo>
                  <a:pt x="6416521" y="4883577"/>
                </a:lnTo>
                <a:lnTo>
                  <a:pt x="6417791" y="4893100"/>
                </a:lnTo>
                <a:lnTo>
                  <a:pt x="6410170" y="4885799"/>
                </a:lnTo>
                <a:lnTo>
                  <a:pt x="6408264" y="4877545"/>
                </a:lnTo>
                <a:lnTo>
                  <a:pt x="6411440" y="4873418"/>
                </a:lnTo>
                <a:lnTo>
                  <a:pt x="6420967" y="4863895"/>
                </a:lnTo>
                <a:lnTo>
                  <a:pt x="6427318" y="4863578"/>
                </a:lnTo>
                <a:lnTo>
                  <a:pt x="6435892" y="4875006"/>
                </a:lnTo>
                <a:lnTo>
                  <a:pt x="6445418" y="4877228"/>
                </a:lnTo>
                <a:lnTo>
                  <a:pt x="6453357" y="4869927"/>
                </a:lnTo>
                <a:lnTo>
                  <a:pt x="6436527" y="4858181"/>
                </a:lnTo>
                <a:lnTo>
                  <a:pt x="6434304" y="4852785"/>
                </a:lnTo>
                <a:lnTo>
                  <a:pt x="6403501" y="4828977"/>
                </a:lnTo>
                <a:lnTo>
                  <a:pt x="6399373" y="4834373"/>
                </a:lnTo>
                <a:lnTo>
                  <a:pt x="6386671" y="4820723"/>
                </a:lnTo>
                <a:lnTo>
                  <a:pt x="6377779" y="4802947"/>
                </a:lnTo>
                <a:lnTo>
                  <a:pt x="6374604" y="4783900"/>
                </a:lnTo>
                <a:lnTo>
                  <a:pt x="6392704" y="4794376"/>
                </a:lnTo>
                <a:lnTo>
                  <a:pt x="6409535" y="4787709"/>
                </a:lnTo>
                <a:lnTo>
                  <a:pt x="6412710" y="4781361"/>
                </a:lnTo>
                <a:lnTo>
                  <a:pt x="6422237" y="4783583"/>
                </a:lnTo>
                <a:lnTo>
                  <a:pt x="6429858" y="4790884"/>
                </a:lnTo>
                <a:lnTo>
                  <a:pt x="6450499" y="4790566"/>
                </a:lnTo>
                <a:lnTo>
                  <a:pt x="6450499" y="4780408"/>
                </a:lnTo>
                <a:lnTo>
                  <a:pt x="6437797" y="4771837"/>
                </a:lnTo>
                <a:lnTo>
                  <a:pt x="6431446" y="4780408"/>
                </a:lnTo>
                <a:lnTo>
                  <a:pt x="6425095" y="4770885"/>
                </a:lnTo>
                <a:lnTo>
                  <a:pt x="6428270" y="4762314"/>
                </a:lnTo>
                <a:lnTo>
                  <a:pt x="6433669" y="4758187"/>
                </a:lnTo>
                <a:lnTo>
                  <a:pt x="6457168" y="4759140"/>
                </a:lnTo>
                <a:lnTo>
                  <a:pt x="6469552" y="4748347"/>
                </a:lnTo>
                <a:lnTo>
                  <a:pt x="6480032" y="4743903"/>
                </a:lnTo>
                <a:lnTo>
                  <a:pt x="6524172" y="4734379"/>
                </a:lnTo>
                <a:lnTo>
                  <a:pt x="6524172" y="4725809"/>
                </a:lnTo>
                <a:lnTo>
                  <a:pt x="6512422" y="4719460"/>
                </a:lnTo>
                <a:lnTo>
                  <a:pt x="6514645" y="4709936"/>
                </a:lnTo>
                <a:lnTo>
                  <a:pt x="6510517" y="4702953"/>
                </a:lnTo>
                <a:lnTo>
                  <a:pt x="6487018" y="4707080"/>
                </a:lnTo>
                <a:lnTo>
                  <a:pt x="6473363" y="4716603"/>
                </a:lnTo>
                <a:lnTo>
                  <a:pt x="6446053" y="4719142"/>
                </a:lnTo>
                <a:lnTo>
                  <a:pt x="6425040" y="4722278"/>
                </a:lnTo>
                <a:cubicBezTo>
                  <a:pt x="6425000" y="4722522"/>
                  <a:pt x="6424959" y="4722767"/>
                  <a:pt x="6424919" y="4723011"/>
                </a:cubicBezTo>
                <a:lnTo>
                  <a:pt x="6409044" y="4737950"/>
                </a:lnTo>
                <a:lnTo>
                  <a:pt x="6403646" y="4738268"/>
                </a:lnTo>
                <a:lnTo>
                  <a:pt x="6408091" y="4728733"/>
                </a:lnTo>
                <a:lnTo>
                  <a:pt x="6379199" y="4724283"/>
                </a:lnTo>
                <a:lnTo>
                  <a:pt x="6352211" y="4738586"/>
                </a:lnTo>
                <a:lnTo>
                  <a:pt x="6343639" y="4752254"/>
                </a:lnTo>
                <a:lnTo>
                  <a:pt x="6336654" y="4756704"/>
                </a:lnTo>
                <a:lnTo>
                  <a:pt x="6332209" y="4754479"/>
                </a:lnTo>
                <a:lnTo>
                  <a:pt x="6300459" y="4766557"/>
                </a:lnTo>
                <a:lnTo>
                  <a:pt x="6289029" y="4787853"/>
                </a:lnTo>
                <a:lnTo>
                  <a:pt x="6278551" y="4794210"/>
                </a:lnTo>
                <a:lnTo>
                  <a:pt x="6272201" y="4781496"/>
                </a:lnTo>
                <a:lnTo>
                  <a:pt x="6258231" y="4779589"/>
                </a:lnTo>
                <a:lnTo>
                  <a:pt x="6245531" y="4781814"/>
                </a:lnTo>
                <a:lnTo>
                  <a:pt x="6241404" y="4793574"/>
                </a:lnTo>
                <a:lnTo>
                  <a:pt x="6238546" y="4805970"/>
                </a:lnTo>
                <a:lnTo>
                  <a:pt x="6225846" y="4808513"/>
                </a:lnTo>
                <a:lnTo>
                  <a:pt x="6225846" y="4801838"/>
                </a:lnTo>
                <a:lnTo>
                  <a:pt x="6209971" y="4794528"/>
                </a:lnTo>
                <a:lnTo>
                  <a:pt x="6195049" y="4812645"/>
                </a:lnTo>
                <a:lnTo>
                  <a:pt x="6174094" y="4823452"/>
                </a:lnTo>
                <a:lnTo>
                  <a:pt x="6149646" y="4831081"/>
                </a:lnTo>
                <a:lnTo>
                  <a:pt x="6144566" y="4825041"/>
                </a:lnTo>
                <a:lnTo>
                  <a:pt x="6139804" y="4798342"/>
                </a:lnTo>
                <a:lnTo>
                  <a:pt x="6134724" y="4807877"/>
                </a:lnTo>
                <a:lnTo>
                  <a:pt x="6139169" y="4835213"/>
                </a:lnTo>
                <a:lnTo>
                  <a:pt x="6145519" y="4836484"/>
                </a:lnTo>
                <a:lnTo>
                  <a:pt x="6136311" y="4842841"/>
                </a:lnTo>
                <a:lnTo>
                  <a:pt x="6133771" y="4837755"/>
                </a:lnTo>
                <a:lnTo>
                  <a:pt x="6132819" y="4828220"/>
                </a:lnTo>
                <a:lnTo>
                  <a:pt x="6127421" y="4820909"/>
                </a:lnTo>
                <a:lnTo>
                  <a:pt x="6122341" y="4838709"/>
                </a:lnTo>
                <a:lnTo>
                  <a:pt x="6126786" y="4840934"/>
                </a:lnTo>
                <a:lnTo>
                  <a:pt x="6112816" y="4854601"/>
                </a:lnTo>
                <a:lnTo>
                  <a:pt x="6098211" y="4861276"/>
                </a:lnTo>
                <a:lnTo>
                  <a:pt x="6092814" y="4865408"/>
                </a:lnTo>
                <a:lnTo>
                  <a:pt x="6081384" y="4867633"/>
                </a:lnTo>
                <a:lnTo>
                  <a:pt x="6077256" y="4886704"/>
                </a:lnTo>
                <a:lnTo>
                  <a:pt x="6068684" y="4891790"/>
                </a:lnTo>
                <a:lnTo>
                  <a:pt x="6062334" y="4888611"/>
                </a:lnTo>
                <a:lnTo>
                  <a:pt x="6059159" y="4880665"/>
                </a:lnTo>
                <a:lnTo>
                  <a:pt x="6068684" y="4875897"/>
                </a:lnTo>
                <a:lnTo>
                  <a:pt x="6068684" y="4872083"/>
                </a:lnTo>
                <a:lnTo>
                  <a:pt x="6059159" y="4877487"/>
                </a:lnTo>
                <a:lnTo>
                  <a:pt x="6046459" y="4862548"/>
                </a:lnTo>
                <a:lnTo>
                  <a:pt x="6035664" y="4863819"/>
                </a:lnTo>
                <a:lnTo>
                  <a:pt x="6032489" y="4872083"/>
                </a:lnTo>
                <a:lnTo>
                  <a:pt x="6024234" y="4865090"/>
                </a:lnTo>
                <a:lnTo>
                  <a:pt x="6016614" y="4876851"/>
                </a:lnTo>
                <a:lnTo>
                  <a:pt x="6011534" y="4863819"/>
                </a:lnTo>
                <a:lnTo>
                  <a:pt x="6003914" y="4854601"/>
                </a:lnTo>
                <a:lnTo>
                  <a:pt x="5990261" y="4846337"/>
                </a:lnTo>
                <a:lnTo>
                  <a:pt x="5987086" y="4865408"/>
                </a:lnTo>
                <a:lnTo>
                  <a:pt x="5994706" y="4874626"/>
                </a:lnTo>
                <a:lnTo>
                  <a:pt x="6001056" y="4880983"/>
                </a:lnTo>
                <a:lnTo>
                  <a:pt x="6010581" y="4881937"/>
                </a:lnTo>
                <a:lnTo>
                  <a:pt x="6023281" y="4889247"/>
                </a:lnTo>
                <a:lnTo>
                  <a:pt x="6026456" y="4901961"/>
                </a:lnTo>
                <a:lnTo>
                  <a:pt x="6033124" y="4903868"/>
                </a:lnTo>
                <a:lnTo>
                  <a:pt x="6030901" y="4887976"/>
                </a:lnTo>
                <a:lnTo>
                  <a:pt x="6032489" y="4881619"/>
                </a:lnTo>
                <a:lnTo>
                  <a:pt x="6054079" y="4894968"/>
                </a:lnTo>
                <a:lnTo>
                  <a:pt x="6063604" y="4898465"/>
                </a:lnTo>
                <a:lnTo>
                  <a:pt x="6071224" y="4903550"/>
                </a:lnTo>
                <a:lnTo>
                  <a:pt x="6058524" y="4916264"/>
                </a:lnTo>
                <a:lnTo>
                  <a:pt x="6057254" y="4919443"/>
                </a:lnTo>
                <a:lnTo>
                  <a:pt x="6076621" y="4917218"/>
                </a:lnTo>
                <a:lnTo>
                  <a:pt x="6083924" y="4921350"/>
                </a:lnTo>
                <a:lnTo>
                  <a:pt x="6077574" y="4927707"/>
                </a:lnTo>
                <a:lnTo>
                  <a:pt x="6093449" y="4927707"/>
                </a:lnTo>
                <a:lnTo>
                  <a:pt x="6105196" y="4932793"/>
                </a:lnTo>
                <a:lnTo>
                  <a:pt x="6115674" y="4945507"/>
                </a:lnTo>
                <a:lnTo>
                  <a:pt x="6109641" y="4971570"/>
                </a:lnTo>
                <a:lnTo>
                  <a:pt x="6129961" y="4972524"/>
                </a:lnTo>
                <a:lnTo>
                  <a:pt x="6170284" y="4987145"/>
                </a:lnTo>
                <a:lnTo>
                  <a:pt x="6173459" y="4979834"/>
                </a:lnTo>
                <a:lnTo>
                  <a:pt x="6146789" y="4962988"/>
                </a:lnTo>
                <a:lnTo>
                  <a:pt x="6125199" y="4931521"/>
                </a:lnTo>
                <a:lnTo>
                  <a:pt x="6106784" y="4895922"/>
                </a:lnTo>
                <a:lnTo>
                  <a:pt x="6098529" y="4904186"/>
                </a:lnTo>
                <a:lnTo>
                  <a:pt x="6093131" y="4895922"/>
                </a:lnTo>
                <a:lnTo>
                  <a:pt x="6089004" y="4881301"/>
                </a:lnTo>
                <a:lnTo>
                  <a:pt x="6096306" y="4878122"/>
                </a:lnTo>
                <a:lnTo>
                  <a:pt x="6095354" y="4871765"/>
                </a:lnTo>
                <a:lnTo>
                  <a:pt x="6098529" y="4869540"/>
                </a:lnTo>
                <a:lnTo>
                  <a:pt x="6130596" y="4931521"/>
                </a:lnTo>
                <a:lnTo>
                  <a:pt x="6150916" y="4961081"/>
                </a:lnTo>
                <a:lnTo>
                  <a:pt x="6172506" y="4971252"/>
                </a:lnTo>
                <a:lnTo>
                  <a:pt x="6179809" y="4973477"/>
                </a:lnTo>
                <a:lnTo>
                  <a:pt x="6188064" y="4974113"/>
                </a:lnTo>
                <a:lnTo>
                  <a:pt x="6192191" y="4967756"/>
                </a:lnTo>
                <a:lnTo>
                  <a:pt x="6200764" y="4958221"/>
                </a:lnTo>
                <a:lnTo>
                  <a:pt x="6210289" y="4973160"/>
                </a:lnTo>
                <a:lnTo>
                  <a:pt x="6219814" y="4966803"/>
                </a:lnTo>
                <a:lnTo>
                  <a:pt x="6223941" y="4960128"/>
                </a:lnTo>
                <a:lnTo>
                  <a:pt x="6242674" y="4955678"/>
                </a:lnTo>
                <a:lnTo>
                  <a:pt x="6256644" y="4957903"/>
                </a:lnTo>
                <a:lnTo>
                  <a:pt x="6275059" y="4971252"/>
                </a:lnTo>
                <a:lnTo>
                  <a:pt x="6269344" y="4976656"/>
                </a:lnTo>
                <a:lnTo>
                  <a:pt x="6254739" y="4974749"/>
                </a:lnTo>
                <a:lnTo>
                  <a:pt x="6250611" y="4976974"/>
                </a:lnTo>
                <a:cubicBezTo>
                  <a:pt x="6250399" y="4983543"/>
                  <a:pt x="6250188" y="4990111"/>
                  <a:pt x="6249976" y="4996680"/>
                </a:cubicBezTo>
                <a:lnTo>
                  <a:pt x="6245531" y="5009394"/>
                </a:lnTo>
                <a:lnTo>
                  <a:pt x="6238229" y="5010666"/>
                </a:lnTo>
                <a:lnTo>
                  <a:pt x="6225529" y="5012891"/>
                </a:lnTo>
                <a:lnTo>
                  <a:pt x="6210924" y="5022744"/>
                </a:lnTo>
                <a:lnTo>
                  <a:pt x="6188381" y="5004945"/>
                </a:lnTo>
                <a:lnTo>
                  <a:pt x="6164886" y="5005898"/>
                </a:lnTo>
                <a:lnTo>
                  <a:pt x="6155679" y="5017659"/>
                </a:lnTo>
                <a:lnTo>
                  <a:pt x="6149329" y="5031326"/>
                </a:lnTo>
                <a:lnTo>
                  <a:pt x="6127421" y="5038319"/>
                </a:lnTo>
                <a:lnTo>
                  <a:pt x="6118849" y="5048808"/>
                </a:lnTo>
                <a:lnTo>
                  <a:pt x="6106149" y="5049762"/>
                </a:lnTo>
                <a:lnTo>
                  <a:pt x="6096624" y="5043405"/>
                </a:lnTo>
                <a:lnTo>
                  <a:pt x="6088051" y="5048172"/>
                </a:lnTo>
                <a:lnTo>
                  <a:pt x="6066144" y="5070422"/>
                </a:lnTo>
                <a:lnTo>
                  <a:pt x="6035664" y="5095850"/>
                </a:lnTo>
                <a:lnTo>
                  <a:pt x="6008676" y="5114921"/>
                </a:lnTo>
                <a:lnTo>
                  <a:pt x="5981689" y="5099346"/>
                </a:lnTo>
                <a:lnTo>
                  <a:pt x="5955336" y="5096485"/>
                </a:lnTo>
                <a:lnTo>
                  <a:pt x="5953114" y="5089175"/>
                </a:lnTo>
                <a:lnTo>
                  <a:pt x="5971211" y="5075507"/>
                </a:lnTo>
                <a:lnTo>
                  <a:pt x="5967719" y="5057390"/>
                </a:lnTo>
                <a:lnTo>
                  <a:pt x="5975021" y="5054211"/>
                </a:lnTo>
                <a:lnTo>
                  <a:pt x="5979149" y="5024651"/>
                </a:lnTo>
                <a:lnTo>
                  <a:pt x="5963909" y="5001766"/>
                </a:lnTo>
                <a:lnTo>
                  <a:pt x="5948034" y="5007170"/>
                </a:lnTo>
                <a:lnTo>
                  <a:pt x="5944859" y="4998588"/>
                </a:lnTo>
                <a:lnTo>
                  <a:pt x="5924856" y="4981742"/>
                </a:lnTo>
                <a:lnTo>
                  <a:pt x="5911839" y="4980788"/>
                </a:lnTo>
                <a:lnTo>
                  <a:pt x="5904536" y="4991595"/>
                </a:lnTo>
                <a:lnTo>
                  <a:pt x="5890884" y="4986509"/>
                </a:lnTo>
                <a:lnTo>
                  <a:pt x="5877866" y="4979199"/>
                </a:lnTo>
                <a:lnTo>
                  <a:pt x="5874691" y="4970935"/>
                </a:lnTo>
                <a:lnTo>
                  <a:pt x="5881359" y="4966167"/>
                </a:lnTo>
                <a:lnTo>
                  <a:pt x="5901996" y="4950274"/>
                </a:lnTo>
                <a:lnTo>
                  <a:pt x="5930254" y="4927071"/>
                </a:lnTo>
                <a:lnTo>
                  <a:pt x="5933429" y="4917536"/>
                </a:lnTo>
                <a:lnTo>
                  <a:pt x="5937874" y="4924846"/>
                </a:lnTo>
                <a:lnTo>
                  <a:pt x="5960099" y="4915947"/>
                </a:lnTo>
                <a:lnTo>
                  <a:pt x="5988356" y="4908636"/>
                </a:lnTo>
                <a:lnTo>
                  <a:pt x="5999151" y="4911814"/>
                </a:lnTo>
                <a:lnTo>
                  <a:pt x="5993754" y="4901008"/>
                </a:lnTo>
                <a:lnTo>
                  <a:pt x="6003279" y="4891472"/>
                </a:lnTo>
                <a:lnTo>
                  <a:pt x="5985181" y="4897829"/>
                </a:lnTo>
                <a:cubicBezTo>
                  <a:pt x="5984864" y="4894015"/>
                  <a:pt x="5984546" y="4890200"/>
                  <a:pt x="5984229" y="4886386"/>
                </a:cubicBezTo>
                <a:lnTo>
                  <a:pt x="5978831" y="4879076"/>
                </a:lnTo>
                <a:lnTo>
                  <a:pt x="5976291" y="4857780"/>
                </a:lnTo>
                <a:lnTo>
                  <a:pt x="5971529" y="4871765"/>
                </a:lnTo>
                <a:lnTo>
                  <a:pt x="5963909" y="4873990"/>
                </a:lnTo>
                <a:lnTo>
                  <a:pt x="5969306" y="4887658"/>
                </a:lnTo>
                <a:lnTo>
                  <a:pt x="5965179" y="4886704"/>
                </a:lnTo>
                <a:lnTo>
                  <a:pt x="5955336" y="4880347"/>
                </a:lnTo>
                <a:lnTo>
                  <a:pt x="5948986" y="4881301"/>
                </a:lnTo>
                <a:lnTo>
                  <a:pt x="5941684" y="4877487"/>
                </a:lnTo>
                <a:cubicBezTo>
                  <a:pt x="5941366" y="4873567"/>
                  <a:pt x="5941049" y="4869646"/>
                  <a:pt x="5940731" y="4865726"/>
                </a:cubicBezTo>
                <a:lnTo>
                  <a:pt x="5933111" y="4871130"/>
                </a:lnTo>
                <a:lnTo>
                  <a:pt x="5923586" y="4863501"/>
                </a:lnTo>
                <a:lnTo>
                  <a:pt x="5920411" y="4869858"/>
                </a:lnTo>
                <a:lnTo>
                  <a:pt x="5915014" y="4871130"/>
                </a:lnTo>
                <a:lnTo>
                  <a:pt x="5902314" y="4873672"/>
                </a:lnTo>
                <a:lnTo>
                  <a:pt x="5888979" y="4878758"/>
                </a:lnTo>
                <a:lnTo>
                  <a:pt x="5888026" y="4886386"/>
                </a:lnTo>
                <a:lnTo>
                  <a:pt x="5910251" y="4890201"/>
                </a:lnTo>
                <a:lnTo>
                  <a:pt x="5902631" y="4892426"/>
                </a:lnTo>
                <a:lnTo>
                  <a:pt x="5879454" y="4888294"/>
                </a:lnTo>
                <a:lnTo>
                  <a:pt x="5868976" y="4890519"/>
                </a:lnTo>
                <a:lnTo>
                  <a:pt x="5795634" y="4871447"/>
                </a:lnTo>
                <a:lnTo>
                  <a:pt x="5793411" y="4859687"/>
                </a:lnTo>
                <a:lnTo>
                  <a:pt x="5798809" y="4870176"/>
                </a:lnTo>
                <a:lnTo>
                  <a:pt x="5859134" y="4884479"/>
                </a:lnTo>
                <a:lnTo>
                  <a:pt x="5869929" y="4885115"/>
                </a:lnTo>
                <a:lnTo>
                  <a:pt x="5840084" y="4861594"/>
                </a:lnTo>
                <a:lnTo>
                  <a:pt x="5823256" y="4861594"/>
                </a:lnTo>
                <a:lnTo>
                  <a:pt x="5820081" y="4869858"/>
                </a:lnTo>
                <a:lnTo>
                  <a:pt x="5807381" y="4864773"/>
                </a:lnTo>
                <a:lnTo>
                  <a:pt x="5806111" y="4854284"/>
                </a:lnTo>
                <a:lnTo>
                  <a:pt x="5834369" y="4847609"/>
                </a:lnTo>
                <a:lnTo>
                  <a:pt x="5840719" y="4846655"/>
                </a:lnTo>
                <a:lnTo>
                  <a:pt x="5831194" y="4830763"/>
                </a:lnTo>
                <a:lnTo>
                  <a:pt x="5811191" y="4826631"/>
                </a:lnTo>
                <a:lnTo>
                  <a:pt x="5800396" y="4832034"/>
                </a:lnTo>
                <a:lnTo>
                  <a:pt x="5783569" y="4818684"/>
                </a:lnTo>
                <a:lnTo>
                  <a:pt x="5781346" y="4814234"/>
                </a:lnTo>
                <a:lnTo>
                  <a:pt x="5798491" y="4819638"/>
                </a:lnTo>
                <a:lnTo>
                  <a:pt x="5803571" y="4816142"/>
                </a:lnTo>
                <a:lnTo>
                  <a:pt x="5822939" y="4821545"/>
                </a:lnTo>
                <a:lnTo>
                  <a:pt x="5841989" y="4825359"/>
                </a:lnTo>
                <a:lnTo>
                  <a:pt x="5857864" y="4831716"/>
                </a:lnTo>
                <a:lnTo>
                  <a:pt x="5902631" y="4786899"/>
                </a:lnTo>
                <a:lnTo>
                  <a:pt x="5861674" y="4814870"/>
                </a:lnTo>
                <a:lnTo>
                  <a:pt x="5839766" y="4821227"/>
                </a:lnTo>
                <a:lnTo>
                  <a:pt x="5828971" y="4809785"/>
                </a:lnTo>
                <a:lnTo>
                  <a:pt x="5821351" y="4800249"/>
                </a:lnTo>
                <a:lnTo>
                  <a:pt x="5819446" y="4793256"/>
                </a:lnTo>
                <a:lnTo>
                  <a:pt x="5817224" y="4779271"/>
                </a:lnTo>
                <a:lnTo>
                  <a:pt x="5825161" y="4771960"/>
                </a:lnTo>
                <a:lnTo>
                  <a:pt x="5820081" y="4761153"/>
                </a:lnTo>
                <a:lnTo>
                  <a:pt x="5818811" y="4750664"/>
                </a:lnTo>
                <a:lnTo>
                  <a:pt x="5814684" y="4765603"/>
                </a:lnTo>
                <a:lnTo>
                  <a:pt x="5818811" y="4770689"/>
                </a:lnTo>
                <a:lnTo>
                  <a:pt x="5808651" y="4779271"/>
                </a:lnTo>
                <a:lnTo>
                  <a:pt x="5810874" y="4791031"/>
                </a:lnTo>
                <a:lnTo>
                  <a:pt x="5815954" y="4799295"/>
                </a:lnTo>
                <a:lnTo>
                  <a:pt x="5814049" y="4806606"/>
                </a:lnTo>
                <a:lnTo>
                  <a:pt x="5802619" y="4811056"/>
                </a:lnTo>
                <a:lnTo>
                  <a:pt x="5794999" y="4804699"/>
                </a:lnTo>
                <a:lnTo>
                  <a:pt x="5789919" y="4809149"/>
                </a:lnTo>
                <a:lnTo>
                  <a:pt x="5777219" y="4809149"/>
                </a:lnTo>
                <a:lnTo>
                  <a:pt x="5789601" y="4787853"/>
                </a:lnTo>
                <a:lnTo>
                  <a:pt x="5777854" y="4788171"/>
                </a:lnTo>
                <a:lnTo>
                  <a:pt x="5773726" y="4780860"/>
                </a:lnTo>
                <a:lnTo>
                  <a:pt x="5776266" y="4800567"/>
                </a:lnTo>
                <a:lnTo>
                  <a:pt x="5769916" y="4806288"/>
                </a:lnTo>
                <a:lnTo>
                  <a:pt x="5753724" y="4808513"/>
                </a:lnTo>
                <a:lnTo>
                  <a:pt x="5743246" y="4813599"/>
                </a:lnTo>
                <a:lnTo>
                  <a:pt x="5713401" y="4815188"/>
                </a:lnTo>
                <a:lnTo>
                  <a:pt x="5708639" y="4821545"/>
                </a:lnTo>
                <a:lnTo>
                  <a:pt x="5712766" y="4831716"/>
                </a:lnTo>
                <a:lnTo>
                  <a:pt x="5705464" y="4843477"/>
                </a:lnTo>
                <a:lnTo>
                  <a:pt x="5703559" y="4859369"/>
                </a:lnTo>
                <a:lnTo>
                  <a:pt x="5690859" y="4871130"/>
                </a:lnTo>
                <a:lnTo>
                  <a:pt x="5681334" y="4882572"/>
                </a:lnTo>
                <a:lnTo>
                  <a:pt x="5681334" y="4878440"/>
                </a:lnTo>
                <a:lnTo>
                  <a:pt x="5686731" y="4869858"/>
                </a:lnTo>
                <a:lnTo>
                  <a:pt x="5677206" y="4866998"/>
                </a:lnTo>
                <a:lnTo>
                  <a:pt x="5669586" y="4861912"/>
                </a:lnTo>
                <a:lnTo>
                  <a:pt x="5666411" y="4850152"/>
                </a:lnTo>
                <a:lnTo>
                  <a:pt x="5662284" y="4858733"/>
                </a:lnTo>
                <a:lnTo>
                  <a:pt x="5659109" y="4849516"/>
                </a:lnTo>
                <a:lnTo>
                  <a:pt x="5650536" y="4846337"/>
                </a:lnTo>
                <a:lnTo>
                  <a:pt x="5647361" y="4860005"/>
                </a:lnTo>
                <a:lnTo>
                  <a:pt x="5660061" y="4873672"/>
                </a:lnTo>
                <a:lnTo>
                  <a:pt x="5668634" y="4877804"/>
                </a:lnTo>
                <a:lnTo>
                  <a:pt x="5674349" y="4881937"/>
                </a:lnTo>
                <a:cubicBezTo>
                  <a:pt x="5674666" y="4886069"/>
                  <a:pt x="5674984" y="4890201"/>
                  <a:pt x="5675301" y="4894333"/>
                </a:cubicBezTo>
                <a:lnTo>
                  <a:pt x="5669904" y="4907047"/>
                </a:lnTo>
                <a:lnTo>
                  <a:pt x="5658474" y="4910225"/>
                </a:lnTo>
                <a:lnTo>
                  <a:pt x="5651171" y="4918807"/>
                </a:lnTo>
                <a:lnTo>
                  <a:pt x="5646091" y="4919761"/>
                </a:lnTo>
                <a:lnTo>
                  <a:pt x="5633074" y="4920396"/>
                </a:lnTo>
                <a:lnTo>
                  <a:pt x="5617198" y="4924528"/>
                </a:lnTo>
                <a:lnTo>
                  <a:pt x="5625771" y="4933110"/>
                </a:lnTo>
                <a:lnTo>
                  <a:pt x="5607038" y="4944553"/>
                </a:lnTo>
                <a:lnTo>
                  <a:pt x="5601641" y="4937242"/>
                </a:lnTo>
                <a:lnTo>
                  <a:pt x="5598148" y="4927071"/>
                </a:lnTo>
                <a:lnTo>
                  <a:pt x="5602276" y="4921668"/>
                </a:lnTo>
                <a:lnTo>
                  <a:pt x="5602276" y="4911179"/>
                </a:lnTo>
                <a:lnTo>
                  <a:pt x="5595926" y="4905775"/>
                </a:lnTo>
                <a:lnTo>
                  <a:pt x="5587671" y="4930250"/>
                </a:lnTo>
                <a:cubicBezTo>
                  <a:pt x="5587353" y="4935759"/>
                  <a:pt x="5587036" y="4941269"/>
                  <a:pt x="5586718" y="4946778"/>
                </a:cubicBezTo>
                <a:lnTo>
                  <a:pt x="5597513" y="4953135"/>
                </a:lnTo>
                <a:lnTo>
                  <a:pt x="5599736" y="4967120"/>
                </a:lnTo>
                <a:lnTo>
                  <a:pt x="5591481" y="4972206"/>
                </a:lnTo>
                <a:lnTo>
                  <a:pt x="5593678" y="4981277"/>
                </a:lnTo>
                <a:lnTo>
                  <a:pt x="5594650" y="4982203"/>
                </a:lnTo>
                <a:lnTo>
                  <a:pt x="5600685" y="5005381"/>
                </a:lnTo>
                <a:cubicBezTo>
                  <a:pt x="5600367" y="5013424"/>
                  <a:pt x="5600050" y="5021468"/>
                  <a:pt x="5599732" y="5029511"/>
                </a:cubicBezTo>
                <a:lnTo>
                  <a:pt x="5593380" y="5026653"/>
                </a:lnTo>
                <a:lnTo>
                  <a:pt x="5599732" y="5038083"/>
                </a:lnTo>
                <a:cubicBezTo>
                  <a:pt x="5599414" y="5041893"/>
                  <a:pt x="5599097" y="5045703"/>
                  <a:pt x="5598779" y="5049513"/>
                </a:cubicBezTo>
                <a:lnTo>
                  <a:pt x="5580993" y="5057133"/>
                </a:lnTo>
                <a:lnTo>
                  <a:pt x="5569559" y="5063801"/>
                </a:lnTo>
                <a:lnTo>
                  <a:pt x="5554631" y="5066976"/>
                </a:lnTo>
                <a:lnTo>
                  <a:pt x="5540974" y="5084121"/>
                </a:lnTo>
                <a:lnTo>
                  <a:pt x="5524140" y="5099996"/>
                </a:lnTo>
                <a:lnTo>
                  <a:pt x="5527316" y="5091423"/>
                </a:lnTo>
                <a:lnTo>
                  <a:pt x="5537798" y="5079676"/>
                </a:lnTo>
                <a:lnTo>
                  <a:pt x="5537798" y="5070151"/>
                </a:lnTo>
                <a:lnTo>
                  <a:pt x="5548279" y="5062848"/>
                </a:lnTo>
                <a:lnTo>
                  <a:pt x="5558760" y="5054276"/>
                </a:lnTo>
                <a:lnTo>
                  <a:pt x="5557807" y="5048878"/>
                </a:lnTo>
                <a:lnTo>
                  <a:pt x="5542879" y="5052053"/>
                </a:lnTo>
                <a:lnTo>
                  <a:pt x="5546055" y="5042846"/>
                </a:lnTo>
                <a:lnTo>
                  <a:pt x="5542879" y="5033321"/>
                </a:lnTo>
                <a:lnTo>
                  <a:pt x="5533033" y="5026018"/>
                </a:lnTo>
                <a:lnTo>
                  <a:pt x="5522870" y="5030146"/>
                </a:lnTo>
                <a:lnTo>
                  <a:pt x="5518423" y="5038718"/>
                </a:lnTo>
                <a:lnTo>
                  <a:pt x="5505719" y="5034908"/>
                </a:lnTo>
                <a:lnTo>
                  <a:pt x="5504766" y="5043163"/>
                </a:lnTo>
                <a:lnTo>
                  <a:pt x="5526046" y="5045068"/>
                </a:lnTo>
                <a:lnTo>
                  <a:pt x="5529222" y="5047291"/>
                </a:lnTo>
                <a:lnTo>
                  <a:pt x="5532398" y="5053641"/>
                </a:lnTo>
                <a:lnTo>
                  <a:pt x="5521917" y="5066341"/>
                </a:lnTo>
                <a:lnTo>
                  <a:pt x="5520011" y="5071738"/>
                </a:lnTo>
                <a:lnTo>
                  <a:pt x="5514612" y="5073643"/>
                </a:lnTo>
                <a:lnTo>
                  <a:pt x="5511436" y="5069516"/>
                </a:lnTo>
                <a:lnTo>
                  <a:pt x="5507307" y="5073643"/>
                </a:lnTo>
                <a:lnTo>
                  <a:pt x="5514612" y="5083168"/>
                </a:lnTo>
                <a:lnTo>
                  <a:pt x="5514612" y="5090471"/>
                </a:lnTo>
                <a:lnTo>
                  <a:pt x="5504448" y="5097138"/>
                </a:lnTo>
                <a:cubicBezTo>
                  <a:pt x="5504766" y="5100842"/>
                  <a:pt x="5505083" y="5104547"/>
                  <a:pt x="5505401" y="5108251"/>
                </a:cubicBezTo>
                <a:lnTo>
                  <a:pt x="5510483" y="5096821"/>
                </a:lnTo>
                <a:lnTo>
                  <a:pt x="5524140" y="5093646"/>
                </a:lnTo>
                <a:lnTo>
                  <a:pt x="5524140" y="5099996"/>
                </a:lnTo>
                <a:lnTo>
                  <a:pt x="5502225" y="5121268"/>
                </a:lnTo>
                <a:lnTo>
                  <a:pt x="5503178" y="5128571"/>
                </a:lnTo>
                <a:lnTo>
                  <a:pt x="5504766" y="5144446"/>
                </a:lnTo>
                <a:lnTo>
                  <a:pt x="5502860" y="5178101"/>
                </a:lnTo>
                <a:lnTo>
                  <a:pt x="5510483" y="5200008"/>
                </a:lnTo>
                <a:lnTo>
                  <a:pt x="5510198" y="5199880"/>
                </a:lnTo>
                <a:lnTo>
                  <a:pt x="5507342" y="5218977"/>
                </a:lnTo>
                <a:lnTo>
                  <a:pt x="5493379" y="5239347"/>
                </a:lnTo>
                <a:lnTo>
                  <a:pt x="5492427" y="5245713"/>
                </a:lnTo>
                <a:lnTo>
                  <a:pt x="5470531" y="5243803"/>
                </a:lnTo>
                <a:lnTo>
                  <a:pt x="5459742" y="5250169"/>
                </a:lnTo>
                <a:lnTo>
                  <a:pt x="5439116" y="5281042"/>
                </a:lnTo>
                <a:lnTo>
                  <a:pt x="5426740" y="5321146"/>
                </a:lnTo>
                <a:lnTo>
                  <a:pt x="5424519" y="5333877"/>
                </a:lnTo>
                <a:lnTo>
                  <a:pt x="5416903" y="5336105"/>
                </a:lnTo>
                <a:lnTo>
                  <a:pt x="5408017" y="5344699"/>
                </a:lnTo>
                <a:lnTo>
                  <a:pt x="5408017" y="5352974"/>
                </a:lnTo>
                <a:lnTo>
                  <a:pt x="5400401" y="5349791"/>
                </a:lnTo>
                <a:lnTo>
                  <a:pt x="5391834" y="5352019"/>
                </a:lnTo>
                <a:cubicBezTo>
                  <a:pt x="5391517" y="5354884"/>
                  <a:pt x="5391199" y="5357748"/>
                  <a:pt x="5390882" y="5360613"/>
                </a:cubicBezTo>
                <a:lnTo>
                  <a:pt x="5384535" y="5364751"/>
                </a:lnTo>
                <a:lnTo>
                  <a:pt x="5390247" y="5367933"/>
                </a:lnTo>
                <a:lnTo>
                  <a:pt x="5398180" y="5362523"/>
                </a:lnTo>
                <a:lnTo>
                  <a:pt x="5411191" y="5363796"/>
                </a:lnTo>
                <a:lnTo>
                  <a:pt x="5418489" y="5366660"/>
                </a:lnTo>
                <a:lnTo>
                  <a:pt x="5421663" y="5373981"/>
                </a:lnTo>
                <a:lnTo>
                  <a:pt x="5422932" y="5383529"/>
                </a:lnTo>
                <a:lnTo>
                  <a:pt x="5425153" y="5388940"/>
                </a:lnTo>
                <a:lnTo>
                  <a:pt x="5436894" y="5400080"/>
                </a:lnTo>
                <a:lnTo>
                  <a:pt x="5442289" y="5411856"/>
                </a:lnTo>
                <a:lnTo>
                  <a:pt x="5441759" y="5411939"/>
                </a:lnTo>
                <a:lnTo>
                  <a:pt x="5448288" y="5448090"/>
                </a:lnTo>
                <a:lnTo>
                  <a:pt x="5461305" y="5478645"/>
                </a:lnTo>
                <a:lnTo>
                  <a:pt x="5487975" y="5497423"/>
                </a:lnTo>
                <a:lnTo>
                  <a:pt x="5520678" y="5513973"/>
                </a:lnTo>
                <a:lnTo>
                  <a:pt x="5534648" y="5516837"/>
                </a:lnTo>
                <a:lnTo>
                  <a:pt x="5540998" y="5513655"/>
                </a:lnTo>
                <a:lnTo>
                  <a:pt x="5546713" y="5523521"/>
                </a:lnTo>
                <a:lnTo>
                  <a:pt x="5544490" y="5529886"/>
                </a:lnTo>
                <a:lnTo>
                  <a:pt x="5541315" y="5533387"/>
                </a:lnTo>
                <a:lnTo>
                  <a:pt x="5542903" y="5535297"/>
                </a:lnTo>
                <a:lnTo>
                  <a:pt x="5538140" y="5545800"/>
                </a:lnTo>
                <a:lnTo>
                  <a:pt x="5535918" y="5552165"/>
                </a:lnTo>
                <a:lnTo>
                  <a:pt x="5520043" y="5549938"/>
                </a:lnTo>
                <a:lnTo>
                  <a:pt x="5510518" y="5548983"/>
                </a:lnTo>
                <a:lnTo>
                  <a:pt x="5492420" y="5548028"/>
                </a:lnTo>
                <a:lnTo>
                  <a:pt x="5467973" y="5544209"/>
                </a:lnTo>
                <a:lnTo>
                  <a:pt x="5455273" y="5543254"/>
                </a:lnTo>
                <a:lnTo>
                  <a:pt x="5430190" y="5551529"/>
                </a:lnTo>
                <a:lnTo>
                  <a:pt x="5405743" y="5545800"/>
                </a:lnTo>
                <a:lnTo>
                  <a:pt x="5392090" y="5549938"/>
                </a:lnTo>
                <a:lnTo>
                  <a:pt x="5382883" y="5572217"/>
                </a:lnTo>
                <a:lnTo>
                  <a:pt x="5372088" y="5583993"/>
                </a:lnTo>
                <a:lnTo>
                  <a:pt x="5347005" y="5597997"/>
                </a:lnTo>
                <a:lnTo>
                  <a:pt x="5318430" y="5612001"/>
                </a:lnTo>
                <a:lnTo>
                  <a:pt x="5302873" y="5630142"/>
                </a:lnTo>
                <a:lnTo>
                  <a:pt x="5285093" y="5644783"/>
                </a:lnTo>
                <a:lnTo>
                  <a:pt x="5285093" y="5654649"/>
                </a:lnTo>
                <a:lnTo>
                  <a:pt x="5266043" y="5664197"/>
                </a:lnTo>
                <a:lnTo>
                  <a:pt x="5262868" y="5662924"/>
                </a:lnTo>
                <a:lnTo>
                  <a:pt x="5266995" y="5656559"/>
                </a:lnTo>
                <a:lnTo>
                  <a:pt x="5269218" y="5647329"/>
                </a:lnTo>
                <a:lnTo>
                  <a:pt x="5261915" y="5640009"/>
                </a:lnTo>
                <a:lnTo>
                  <a:pt x="5267630" y="5631415"/>
                </a:lnTo>
                <a:lnTo>
                  <a:pt x="5279378" y="5626005"/>
                </a:lnTo>
                <a:lnTo>
                  <a:pt x="5298428" y="5613274"/>
                </a:lnTo>
                <a:lnTo>
                  <a:pt x="5320653" y="5599270"/>
                </a:lnTo>
                <a:lnTo>
                  <a:pt x="5328908" y="5596087"/>
                </a:lnTo>
                <a:lnTo>
                  <a:pt x="5328908" y="5586539"/>
                </a:lnTo>
                <a:lnTo>
                  <a:pt x="5318430" y="5590040"/>
                </a:lnTo>
                <a:lnTo>
                  <a:pt x="5296205" y="5595132"/>
                </a:lnTo>
                <a:lnTo>
                  <a:pt x="5278425" y="5605953"/>
                </a:lnTo>
                <a:lnTo>
                  <a:pt x="5261280" y="5599906"/>
                </a:lnTo>
                <a:lnTo>
                  <a:pt x="5256835" y="5583993"/>
                </a:lnTo>
                <a:lnTo>
                  <a:pt x="5254738" y="5574981"/>
                </a:lnTo>
                <a:lnTo>
                  <a:pt x="5244450" y="5575293"/>
                </a:lnTo>
                <a:lnTo>
                  <a:pt x="5229528" y="5574340"/>
                </a:lnTo>
                <a:lnTo>
                  <a:pt x="5217780" y="5566085"/>
                </a:lnTo>
                <a:lnTo>
                  <a:pt x="5192380" y="5555290"/>
                </a:lnTo>
                <a:lnTo>
                  <a:pt x="5174283" y="5553703"/>
                </a:lnTo>
                <a:lnTo>
                  <a:pt x="5165710" y="5557830"/>
                </a:lnTo>
                <a:lnTo>
                  <a:pt x="5160630" y="5547353"/>
                </a:lnTo>
                <a:lnTo>
                  <a:pt x="5166980" y="5536558"/>
                </a:lnTo>
                <a:lnTo>
                  <a:pt x="5153010" y="5539098"/>
                </a:lnTo>
                <a:lnTo>
                  <a:pt x="5154280" y="5548623"/>
                </a:lnTo>
                <a:lnTo>
                  <a:pt x="5148883" y="5556243"/>
                </a:lnTo>
                <a:lnTo>
                  <a:pt x="5138723" y="5559418"/>
                </a:lnTo>
                <a:lnTo>
                  <a:pt x="5126975" y="5560370"/>
                </a:lnTo>
                <a:lnTo>
                  <a:pt x="5121578" y="5554973"/>
                </a:lnTo>
                <a:lnTo>
                  <a:pt x="5093003" y="5556560"/>
                </a:lnTo>
                <a:lnTo>
                  <a:pt x="5093003" y="5563863"/>
                </a:lnTo>
                <a:lnTo>
                  <a:pt x="5083478" y="5574658"/>
                </a:lnTo>
                <a:lnTo>
                  <a:pt x="5067920" y="5578785"/>
                </a:lnTo>
                <a:lnTo>
                  <a:pt x="5062523" y="5578785"/>
                </a:lnTo>
                <a:lnTo>
                  <a:pt x="5045695" y="5568625"/>
                </a:lnTo>
                <a:lnTo>
                  <a:pt x="5033948" y="5582278"/>
                </a:lnTo>
                <a:cubicBezTo>
                  <a:pt x="5034265" y="5586194"/>
                  <a:pt x="5034583" y="5590109"/>
                  <a:pt x="5034900" y="5594025"/>
                </a:cubicBezTo>
                <a:lnTo>
                  <a:pt x="5047600" y="5599105"/>
                </a:lnTo>
                <a:lnTo>
                  <a:pt x="5040615" y="5606408"/>
                </a:lnTo>
                <a:lnTo>
                  <a:pt x="5044743" y="5613710"/>
                </a:lnTo>
                <a:lnTo>
                  <a:pt x="5057760" y="5615933"/>
                </a:lnTo>
                <a:lnTo>
                  <a:pt x="5058713" y="5607360"/>
                </a:lnTo>
                <a:lnTo>
                  <a:pt x="5070460" y="5624188"/>
                </a:lnTo>
                <a:lnTo>
                  <a:pt x="5085065" y="5632443"/>
                </a:lnTo>
                <a:lnTo>
                  <a:pt x="5094908" y="5641650"/>
                </a:lnTo>
                <a:lnTo>
                  <a:pt x="5083160" y="5651175"/>
                </a:lnTo>
                <a:lnTo>
                  <a:pt x="5065063" y="5631490"/>
                </a:lnTo>
                <a:lnTo>
                  <a:pt x="5057760" y="5631490"/>
                </a:lnTo>
                <a:lnTo>
                  <a:pt x="5049188" y="5623235"/>
                </a:lnTo>
                <a:lnTo>
                  <a:pt x="5027915" y="5630855"/>
                </a:lnTo>
                <a:lnTo>
                  <a:pt x="5029185" y="5644508"/>
                </a:lnTo>
                <a:lnTo>
                  <a:pt x="5055855" y="5660065"/>
                </a:lnTo>
                <a:lnTo>
                  <a:pt x="5055855" y="5672765"/>
                </a:lnTo>
                <a:lnTo>
                  <a:pt x="5040933" y="5674988"/>
                </a:lnTo>
                <a:lnTo>
                  <a:pt x="5026010" y="5661653"/>
                </a:lnTo>
                <a:cubicBezTo>
                  <a:pt x="5025693" y="5657420"/>
                  <a:pt x="5025375" y="5653186"/>
                  <a:pt x="5025058" y="5648953"/>
                </a:cubicBezTo>
                <a:lnTo>
                  <a:pt x="5014580" y="5642603"/>
                </a:lnTo>
                <a:lnTo>
                  <a:pt x="5004738" y="5646730"/>
                </a:lnTo>
                <a:lnTo>
                  <a:pt x="5001563" y="5657208"/>
                </a:lnTo>
                <a:lnTo>
                  <a:pt x="5032995" y="5682290"/>
                </a:lnTo>
                <a:lnTo>
                  <a:pt x="5019978" y="5688958"/>
                </a:lnTo>
                <a:lnTo>
                  <a:pt x="5005373" y="5678480"/>
                </a:lnTo>
                <a:lnTo>
                  <a:pt x="5002198" y="5683878"/>
                </a:lnTo>
                <a:lnTo>
                  <a:pt x="4993625" y="5676575"/>
                </a:lnTo>
                <a:lnTo>
                  <a:pt x="4997435" y="5660383"/>
                </a:lnTo>
                <a:lnTo>
                  <a:pt x="4993308" y="5649270"/>
                </a:lnTo>
                <a:lnTo>
                  <a:pt x="4974258" y="5644825"/>
                </a:lnTo>
                <a:lnTo>
                  <a:pt x="4969813" y="5630538"/>
                </a:lnTo>
                <a:lnTo>
                  <a:pt x="4957113" y="5632443"/>
                </a:lnTo>
                <a:lnTo>
                  <a:pt x="4953938" y="5624188"/>
                </a:lnTo>
                <a:lnTo>
                  <a:pt x="4950763" y="5613710"/>
                </a:lnTo>
                <a:lnTo>
                  <a:pt x="4955843" y="5605455"/>
                </a:lnTo>
                <a:lnTo>
                  <a:pt x="4959018" y="5593708"/>
                </a:lnTo>
                <a:lnTo>
                  <a:pt x="4942825" y="5589263"/>
                </a:lnTo>
                <a:lnTo>
                  <a:pt x="4940920" y="5601010"/>
                </a:lnTo>
                <a:lnTo>
                  <a:pt x="4930443" y="5607360"/>
                </a:lnTo>
                <a:lnTo>
                  <a:pt x="4920918" y="5622283"/>
                </a:lnTo>
                <a:lnTo>
                  <a:pt x="4926315" y="5639428"/>
                </a:lnTo>
                <a:lnTo>
                  <a:pt x="4921553" y="5654985"/>
                </a:lnTo>
                <a:lnTo>
                  <a:pt x="4928220" y="5679115"/>
                </a:lnTo>
                <a:lnTo>
                  <a:pt x="4951398" y="5701340"/>
                </a:lnTo>
                <a:lnTo>
                  <a:pt x="4954890" y="5728328"/>
                </a:lnTo>
                <a:lnTo>
                  <a:pt x="4968860" y="5733725"/>
                </a:lnTo>
                <a:lnTo>
                  <a:pt x="4997435" y="5762618"/>
                </a:lnTo>
                <a:lnTo>
                  <a:pt x="4994578" y="5792463"/>
                </a:lnTo>
                <a:lnTo>
                  <a:pt x="4975528" y="5788335"/>
                </a:lnTo>
                <a:lnTo>
                  <a:pt x="4975528" y="5781033"/>
                </a:lnTo>
                <a:lnTo>
                  <a:pt x="4987275" y="5778810"/>
                </a:lnTo>
                <a:lnTo>
                  <a:pt x="4978385" y="5768333"/>
                </a:lnTo>
                <a:lnTo>
                  <a:pt x="4962510" y="5750235"/>
                </a:lnTo>
                <a:lnTo>
                  <a:pt x="4950763" y="5762300"/>
                </a:lnTo>
                <a:lnTo>
                  <a:pt x="4956478" y="5771508"/>
                </a:lnTo>
                <a:lnTo>
                  <a:pt x="4952033" y="5776905"/>
                </a:lnTo>
                <a:lnTo>
                  <a:pt x="4957430" y="5783255"/>
                </a:lnTo>
                <a:lnTo>
                  <a:pt x="4971400" y="5786430"/>
                </a:lnTo>
                <a:lnTo>
                  <a:pt x="4960605" y="5804210"/>
                </a:lnTo>
                <a:lnTo>
                  <a:pt x="4950445" y="5809925"/>
                </a:lnTo>
                <a:lnTo>
                  <a:pt x="4936475" y="5806750"/>
                </a:lnTo>
                <a:lnTo>
                  <a:pt x="4920600" y="5803258"/>
                </a:lnTo>
                <a:lnTo>
                  <a:pt x="4918695" y="5815005"/>
                </a:lnTo>
                <a:lnTo>
                  <a:pt x="4937745" y="5816275"/>
                </a:lnTo>
                <a:lnTo>
                  <a:pt x="4953620" y="5823260"/>
                </a:lnTo>
                <a:lnTo>
                  <a:pt x="4953620" y="5832785"/>
                </a:lnTo>
                <a:lnTo>
                  <a:pt x="4967273" y="5835008"/>
                </a:lnTo>
                <a:lnTo>
                  <a:pt x="4967273" y="5827388"/>
                </a:lnTo>
                <a:lnTo>
                  <a:pt x="4990768" y="5841040"/>
                </a:lnTo>
                <a:lnTo>
                  <a:pt x="4996483" y="5856598"/>
                </a:lnTo>
                <a:lnTo>
                  <a:pt x="5004738" y="5862948"/>
                </a:lnTo>
                <a:lnTo>
                  <a:pt x="5020613" y="5863900"/>
                </a:lnTo>
                <a:lnTo>
                  <a:pt x="5028233" y="5876283"/>
                </a:lnTo>
                <a:lnTo>
                  <a:pt x="5052680" y="5887713"/>
                </a:lnTo>
                <a:lnTo>
                  <a:pt x="5061253" y="5897238"/>
                </a:lnTo>
                <a:lnTo>
                  <a:pt x="5055855" y="5914065"/>
                </a:lnTo>
                <a:lnTo>
                  <a:pt x="5059348" y="5919463"/>
                </a:lnTo>
                <a:lnTo>
                  <a:pt x="5055220" y="5925813"/>
                </a:lnTo>
                <a:lnTo>
                  <a:pt x="5065698" y="5939148"/>
                </a:lnTo>
                <a:lnTo>
                  <a:pt x="5073318" y="5953118"/>
                </a:lnTo>
                <a:lnTo>
                  <a:pt x="5056490" y="5956293"/>
                </a:lnTo>
                <a:lnTo>
                  <a:pt x="5047600" y="5945498"/>
                </a:lnTo>
                <a:lnTo>
                  <a:pt x="5037123" y="5945815"/>
                </a:lnTo>
                <a:lnTo>
                  <a:pt x="5025375" y="5931210"/>
                </a:lnTo>
                <a:lnTo>
                  <a:pt x="5016803" y="5926130"/>
                </a:lnTo>
                <a:lnTo>
                  <a:pt x="5019978" y="5915653"/>
                </a:lnTo>
                <a:lnTo>
                  <a:pt x="5006325" y="5913430"/>
                </a:lnTo>
                <a:lnTo>
                  <a:pt x="4990450" y="5919780"/>
                </a:lnTo>
                <a:lnTo>
                  <a:pt x="4995848" y="5926130"/>
                </a:lnTo>
                <a:lnTo>
                  <a:pt x="4970448" y="5927718"/>
                </a:lnTo>
                <a:lnTo>
                  <a:pt x="4963486" y="5921916"/>
                </a:lnTo>
                <a:lnTo>
                  <a:pt x="4966699" y="5934529"/>
                </a:lnTo>
                <a:lnTo>
                  <a:pt x="4976212" y="5938349"/>
                </a:lnTo>
                <a:lnTo>
                  <a:pt x="4969870" y="5945990"/>
                </a:lnTo>
                <a:lnTo>
                  <a:pt x="4979382" y="5947900"/>
                </a:lnTo>
                <a:lnTo>
                  <a:pt x="4983822" y="5962863"/>
                </a:lnTo>
                <a:lnTo>
                  <a:pt x="4993334" y="5966683"/>
                </a:lnTo>
                <a:lnTo>
                  <a:pt x="4998407" y="5967956"/>
                </a:lnTo>
                <a:lnTo>
                  <a:pt x="4994285" y="5955540"/>
                </a:lnTo>
                <a:lnTo>
                  <a:pt x="4999675" y="5952993"/>
                </a:lnTo>
                <a:lnTo>
                  <a:pt x="5007919" y="5959361"/>
                </a:lnTo>
                <a:lnTo>
                  <a:pt x="5009188" y="5972095"/>
                </a:lnTo>
                <a:lnTo>
                  <a:pt x="5013310" y="5973050"/>
                </a:lnTo>
                <a:lnTo>
                  <a:pt x="5011724" y="5979417"/>
                </a:lnTo>
                <a:lnTo>
                  <a:pt x="5003163" y="5990242"/>
                </a:lnTo>
                <a:lnTo>
                  <a:pt x="4994602" y="5989287"/>
                </a:lnTo>
                <a:lnTo>
                  <a:pt x="4990480" y="5996609"/>
                </a:lnTo>
                <a:lnTo>
                  <a:pt x="4981919" y="6005205"/>
                </a:lnTo>
                <a:lnTo>
                  <a:pt x="4979065" y="6005205"/>
                </a:lnTo>
                <a:lnTo>
                  <a:pt x="4971456" y="5993425"/>
                </a:lnTo>
                <a:lnTo>
                  <a:pt x="4979700" y="5990242"/>
                </a:lnTo>
                <a:lnTo>
                  <a:pt x="4962894" y="5984193"/>
                </a:lnTo>
                <a:lnTo>
                  <a:pt x="4961626" y="5977826"/>
                </a:lnTo>
                <a:lnTo>
                  <a:pt x="4948943" y="5980054"/>
                </a:lnTo>
                <a:lnTo>
                  <a:pt x="4947992" y="5986421"/>
                </a:lnTo>
                <a:lnTo>
                  <a:pt x="4956870" y="5996927"/>
                </a:lnTo>
                <a:lnTo>
                  <a:pt x="4954650" y="6015711"/>
                </a:lnTo>
                <a:lnTo>
                  <a:pt x="4964163" y="6029718"/>
                </a:lnTo>
                <a:lnTo>
                  <a:pt x="4968919" y="6044045"/>
                </a:lnTo>
                <a:lnTo>
                  <a:pt x="4970821" y="6062191"/>
                </a:lnTo>
                <a:lnTo>
                  <a:pt x="4966065" y="6077154"/>
                </a:lnTo>
                <a:lnTo>
                  <a:pt x="4976529" y="6086387"/>
                </a:lnTo>
                <a:lnTo>
                  <a:pt x="4973358" y="6093709"/>
                </a:lnTo>
                <a:lnTo>
                  <a:pt x="4989212" y="6105488"/>
                </a:lnTo>
                <a:lnTo>
                  <a:pt x="4977797" y="6111855"/>
                </a:lnTo>
                <a:lnTo>
                  <a:pt x="4970187" y="6096892"/>
                </a:lnTo>
                <a:lnTo>
                  <a:pt x="4962894" y="6095301"/>
                </a:lnTo>
                <a:lnTo>
                  <a:pt x="4964797" y="6105488"/>
                </a:lnTo>
                <a:lnTo>
                  <a:pt x="4955285" y="6105807"/>
                </a:lnTo>
                <a:lnTo>
                  <a:pt x="4956553" y="6100394"/>
                </a:lnTo>
                <a:lnTo>
                  <a:pt x="4948943" y="6083521"/>
                </a:lnTo>
                <a:lnTo>
                  <a:pt x="4938162" y="6063783"/>
                </a:lnTo>
                <a:lnTo>
                  <a:pt x="4923577" y="6068877"/>
                </a:lnTo>
                <a:lnTo>
                  <a:pt x="4913113" y="6095619"/>
                </a:lnTo>
                <a:lnTo>
                  <a:pt x="4916601" y="6116631"/>
                </a:lnTo>
                <a:lnTo>
                  <a:pt x="4912162" y="6110582"/>
                </a:lnTo>
                <a:lnTo>
                  <a:pt x="4907089" y="6113766"/>
                </a:lnTo>
                <a:lnTo>
                  <a:pt x="4901699" y="6100713"/>
                </a:lnTo>
                <a:lnTo>
                  <a:pt x="4894089" y="6061873"/>
                </a:lnTo>
                <a:lnTo>
                  <a:pt x="4886479" y="6057734"/>
                </a:lnTo>
                <a:lnTo>
                  <a:pt x="4883942" y="6049457"/>
                </a:lnTo>
                <a:lnTo>
                  <a:pt x="4873796" y="6048502"/>
                </a:lnTo>
                <a:lnTo>
                  <a:pt x="4871259" y="6033539"/>
                </a:lnTo>
                <a:lnTo>
                  <a:pt x="4857942" y="6040861"/>
                </a:lnTo>
                <a:lnTo>
                  <a:pt x="4852552" y="6068558"/>
                </a:lnTo>
                <a:lnTo>
                  <a:pt x="4847161" y="6059963"/>
                </a:lnTo>
                <a:lnTo>
                  <a:pt x="4838917" y="6064420"/>
                </a:lnTo>
                <a:lnTo>
                  <a:pt x="4828137" y="6044363"/>
                </a:lnTo>
                <a:lnTo>
                  <a:pt x="4826868" y="6022396"/>
                </a:lnTo>
                <a:lnTo>
                  <a:pt x="4836381" y="6011890"/>
                </a:lnTo>
                <a:lnTo>
                  <a:pt x="4831624" y="5989605"/>
                </a:lnTo>
                <a:lnTo>
                  <a:pt x="4815771" y="5965410"/>
                </a:lnTo>
                <a:lnTo>
                  <a:pt x="4802136" y="5959997"/>
                </a:lnTo>
                <a:lnTo>
                  <a:pt x="4795795" y="5965410"/>
                </a:lnTo>
                <a:lnTo>
                  <a:pt x="4788185" y="5941214"/>
                </a:lnTo>
                <a:lnTo>
                  <a:pt x="4775502" y="5938349"/>
                </a:lnTo>
                <a:cubicBezTo>
                  <a:pt x="4775396" y="5933786"/>
                  <a:pt x="4775291" y="5929222"/>
                  <a:pt x="4775185" y="5924659"/>
                </a:cubicBezTo>
                <a:lnTo>
                  <a:pt x="4784697" y="5924659"/>
                </a:lnTo>
                <a:lnTo>
                  <a:pt x="4805624" y="5901737"/>
                </a:lnTo>
                <a:lnTo>
                  <a:pt x="4803405" y="5886138"/>
                </a:lnTo>
                <a:lnTo>
                  <a:pt x="4804673" y="5881999"/>
                </a:lnTo>
                <a:lnTo>
                  <a:pt x="4819258" y="5897599"/>
                </a:lnTo>
                <a:lnTo>
                  <a:pt x="4834161" y="5898554"/>
                </a:lnTo>
                <a:lnTo>
                  <a:pt x="4840503" y="5888048"/>
                </a:lnTo>
                <a:lnTo>
                  <a:pt x="4856357" y="5881681"/>
                </a:lnTo>
                <a:lnTo>
                  <a:pt x="4882040" y="5900464"/>
                </a:lnTo>
                <a:lnTo>
                  <a:pt x="4906138" y="5908741"/>
                </a:lnTo>
                <a:lnTo>
                  <a:pt x="4930236" y="5908423"/>
                </a:lnTo>
                <a:lnTo>
                  <a:pt x="4943236" y="5922113"/>
                </a:lnTo>
                <a:lnTo>
                  <a:pt x="4950846" y="5922749"/>
                </a:lnTo>
                <a:lnTo>
                  <a:pt x="4962177" y="5920999"/>
                </a:lnTo>
                <a:lnTo>
                  <a:pt x="4953303" y="5915970"/>
                </a:lnTo>
                <a:lnTo>
                  <a:pt x="4966003" y="5909620"/>
                </a:lnTo>
                <a:lnTo>
                  <a:pt x="4977750" y="5912795"/>
                </a:lnTo>
                <a:lnTo>
                  <a:pt x="4987275" y="5911525"/>
                </a:lnTo>
                <a:lnTo>
                  <a:pt x="4982830" y="5902000"/>
                </a:lnTo>
                <a:lnTo>
                  <a:pt x="4970130" y="5896920"/>
                </a:lnTo>
                <a:lnTo>
                  <a:pt x="4961875" y="5899143"/>
                </a:lnTo>
                <a:lnTo>
                  <a:pt x="4953303" y="5895015"/>
                </a:lnTo>
                <a:lnTo>
                  <a:pt x="4937428" y="5877235"/>
                </a:lnTo>
                <a:lnTo>
                  <a:pt x="4939333" y="5890888"/>
                </a:lnTo>
                <a:lnTo>
                  <a:pt x="4924728" y="5889935"/>
                </a:lnTo>
                <a:lnTo>
                  <a:pt x="4921553" y="5876283"/>
                </a:lnTo>
                <a:lnTo>
                  <a:pt x="4917108" y="5879458"/>
                </a:lnTo>
                <a:lnTo>
                  <a:pt x="4905360" y="5872473"/>
                </a:lnTo>
                <a:lnTo>
                  <a:pt x="4891708" y="5879775"/>
                </a:lnTo>
                <a:lnTo>
                  <a:pt x="4881230" y="5871203"/>
                </a:lnTo>
                <a:lnTo>
                  <a:pt x="4855513" y="5875013"/>
                </a:lnTo>
                <a:lnTo>
                  <a:pt x="4847575" y="5873743"/>
                </a:lnTo>
                <a:lnTo>
                  <a:pt x="4841225" y="5873108"/>
                </a:lnTo>
                <a:lnTo>
                  <a:pt x="4836463" y="5872790"/>
                </a:lnTo>
                <a:lnTo>
                  <a:pt x="4835193" y="5873108"/>
                </a:lnTo>
                <a:lnTo>
                  <a:pt x="4833288" y="5874378"/>
                </a:lnTo>
                <a:lnTo>
                  <a:pt x="4829795" y="5877553"/>
                </a:lnTo>
                <a:lnTo>
                  <a:pt x="4826620" y="5880728"/>
                </a:lnTo>
                <a:lnTo>
                  <a:pt x="4825033" y="5882315"/>
                </a:lnTo>
                <a:lnTo>
                  <a:pt x="4809158" y="5878505"/>
                </a:lnTo>
                <a:lnTo>
                  <a:pt x="4798363" y="5862630"/>
                </a:lnTo>
                <a:lnTo>
                  <a:pt x="4791060" y="5870885"/>
                </a:lnTo>
                <a:lnTo>
                  <a:pt x="4789155" y="5878505"/>
                </a:lnTo>
                <a:lnTo>
                  <a:pt x="4781535" y="5874378"/>
                </a:lnTo>
                <a:lnTo>
                  <a:pt x="4778360" y="5862948"/>
                </a:lnTo>
                <a:lnTo>
                  <a:pt x="4769788" y="5851200"/>
                </a:lnTo>
                <a:cubicBezTo>
                  <a:pt x="4770105" y="5847813"/>
                  <a:pt x="4770423" y="5844427"/>
                  <a:pt x="4770740" y="5841040"/>
                </a:cubicBezTo>
                <a:lnTo>
                  <a:pt x="4762168" y="5842945"/>
                </a:lnTo>
                <a:lnTo>
                  <a:pt x="4758993" y="5826118"/>
                </a:lnTo>
                <a:lnTo>
                  <a:pt x="4744070" y="5823260"/>
                </a:lnTo>
                <a:lnTo>
                  <a:pt x="4739943" y="5812465"/>
                </a:lnTo>
                <a:lnTo>
                  <a:pt x="4745975" y="5801988"/>
                </a:lnTo>
                <a:lnTo>
                  <a:pt x="4760898" y="5797860"/>
                </a:lnTo>
                <a:lnTo>
                  <a:pt x="4769153" y="5805798"/>
                </a:lnTo>
                <a:lnTo>
                  <a:pt x="4777725" y="5808973"/>
                </a:lnTo>
                <a:lnTo>
                  <a:pt x="4775503" y="5795320"/>
                </a:lnTo>
                <a:lnTo>
                  <a:pt x="4770423" y="5789288"/>
                </a:lnTo>
                <a:lnTo>
                  <a:pt x="4754548" y="5790240"/>
                </a:lnTo>
                <a:lnTo>
                  <a:pt x="4748198" y="5781985"/>
                </a:lnTo>
                <a:lnTo>
                  <a:pt x="4742800" y="5792463"/>
                </a:lnTo>
                <a:lnTo>
                  <a:pt x="4739625" y="5801035"/>
                </a:lnTo>
                <a:lnTo>
                  <a:pt x="4735180" y="5795638"/>
                </a:lnTo>
                <a:lnTo>
                  <a:pt x="4733275" y="5784208"/>
                </a:lnTo>
                <a:lnTo>
                  <a:pt x="4725655" y="5771508"/>
                </a:lnTo>
                <a:lnTo>
                  <a:pt x="4708828" y="5770873"/>
                </a:lnTo>
                <a:lnTo>
                  <a:pt x="4695810" y="5751823"/>
                </a:lnTo>
                <a:lnTo>
                  <a:pt x="4699938" y="5745473"/>
                </a:lnTo>
                <a:lnTo>
                  <a:pt x="4689778" y="5744203"/>
                </a:lnTo>
                <a:cubicBezTo>
                  <a:pt x="4689460" y="5738805"/>
                  <a:pt x="4689143" y="5733408"/>
                  <a:pt x="4688825" y="5728010"/>
                </a:cubicBezTo>
                <a:lnTo>
                  <a:pt x="4682475" y="5718803"/>
                </a:lnTo>
                <a:lnTo>
                  <a:pt x="4683428" y="5712453"/>
                </a:lnTo>
                <a:lnTo>
                  <a:pt x="4676125" y="5711500"/>
                </a:lnTo>
                <a:lnTo>
                  <a:pt x="4671998" y="5703880"/>
                </a:lnTo>
                <a:lnTo>
                  <a:pt x="4672188" y="5703846"/>
                </a:lnTo>
                <a:lnTo>
                  <a:pt x="4668466" y="5701662"/>
                </a:lnTo>
                <a:lnTo>
                  <a:pt x="4671306" y="5694359"/>
                </a:lnTo>
                <a:lnTo>
                  <a:pt x="4665626" y="5680072"/>
                </a:lnTo>
                <a:lnTo>
                  <a:pt x="4651423" y="5668007"/>
                </a:lnTo>
                <a:lnTo>
                  <a:pt x="4631224" y="5659117"/>
                </a:lnTo>
                <a:lnTo>
                  <a:pt x="4620809" y="5641337"/>
                </a:lnTo>
                <a:lnTo>
                  <a:pt x="4619547" y="5635304"/>
                </a:lnTo>
                <a:lnTo>
                  <a:pt x="4608816" y="5619747"/>
                </a:lnTo>
                <a:lnTo>
                  <a:pt x="4611657" y="5614984"/>
                </a:lnTo>
                <a:lnTo>
                  <a:pt x="4621756" y="5621969"/>
                </a:lnTo>
                <a:lnTo>
                  <a:pt x="4620494" y="5612762"/>
                </a:lnTo>
                <a:cubicBezTo>
                  <a:pt x="4620704" y="5611386"/>
                  <a:pt x="4620915" y="5610010"/>
                  <a:pt x="4621125" y="5608634"/>
                </a:cubicBezTo>
                <a:lnTo>
                  <a:pt x="4614182" y="5605777"/>
                </a:lnTo>
                <a:lnTo>
                  <a:pt x="4608501" y="5596887"/>
                </a:lnTo>
                <a:lnTo>
                  <a:pt x="4608501" y="5585457"/>
                </a:lnTo>
                <a:lnTo>
                  <a:pt x="4616391" y="5574979"/>
                </a:lnTo>
                <a:lnTo>
                  <a:pt x="4621756" y="5566407"/>
                </a:lnTo>
                <a:lnTo>
                  <a:pt x="4623650" y="5552119"/>
                </a:lnTo>
                <a:lnTo>
                  <a:pt x="4625228" y="5542912"/>
                </a:lnTo>
                <a:lnTo>
                  <a:pt x="4617653" y="5534974"/>
                </a:lnTo>
                <a:lnTo>
                  <a:pt x="4626175" y="5526402"/>
                </a:lnTo>
                <a:lnTo>
                  <a:pt x="4619863" y="5513701"/>
                </a:lnTo>
                <a:lnTo>
                  <a:pt x="4617022" y="5507351"/>
                </a:lnTo>
                <a:lnTo>
                  <a:pt x="4623334" y="5503224"/>
                </a:lnTo>
                <a:lnTo>
                  <a:pt x="4617969" y="5489254"/>
                </a:lnTo>
                <a:lnTo>
                  <a:pt x="4621756" y="5482269"/>
                </a:lnTo>
                <a:lnTo>
                  <a:pt x="4634380" y="5466711"/>
                </a:lnTo>
                <a:lnTo>
                  <a:pt x="4629646" y="5459726"/>
                </a:lnTo>
                <a:lnTo>
                  <a:pt x="4619863" y="5456869"/>
                </a:lnTo>
                <a:lnTo>
                  <a:pt x="4619453" y="5456234"/>
                </a:lnTo>
                <a:lnTo>
                  <a:pt x="4609911" y="5456234"/>
                </a:lnTo>
                <a:lnTo>
                  <a:pt x="4606094" y="5448633"/>
                </a:lnTo>
                <a:lnTo>
                  <a:pt x="4604504" y="5435965"/>
                </a:lnTo>
                <a:lnTo>
                  <a:pt x="4586692" y="5414428"/>
                </a:lnTo>
                <a:lnTo>
                  <a:pt x="4563473" y="5402076"/>
                </a:lnTo>
                <a:lnTo>
                  <a:pt x="4553931" y="5391624"/>
                </a:lnTo>
                <a:lnTo>
                  <a:pt x="4539619" y="5389724"/>
                </a:lnTo>
                <a:lnTo>
                  <a:pt x="4535484" y="5380539"/>
                </a:lnTo>
                <a:lnTo>
                  <a:pt x="4542481" y="5382756"/>
                </a:lnTo>
                <a:lnTo>
                  <a:pt x="4548206" y="5380856"/>
                </a:lnTo>
                <a:lnTo>
                  <a:pt x="4548842" y="5371988"/>
                </a:lnTo>
                <a:lnTo>
                  <a:pt x="4539406" y="5366996"/>
                </a:lnTo>
                <a:lnTo>
                  <a:pt x="4541823" y="5376856"/>
                </a:lnTo>
                <a:lnTo>
                  <a:pt x="4535446" y="5374649"/>
                </a:lnTo>
                <a:lnTo>
                  <a:pt x="4530027" y="5370866"/>
                </a:lnTo>
                <a:lnTo>
                  <a:pt x="4525244" y="5367083"/>
                </a:lnTo>
                <a:lnTo>
                  <a:pt x="4521737" y="5363931"/>
                </a:lnTo>
                <a:lnTo>
                  <a:pt x="4519506" y="5360778"/>
                </a:lnTo>
                <a:lnTo>
                  <a:pt x="4516955" y="5358571"/>
                </a:lnTo>
                <a:lnTo>
                  <a:pt x="4514723" y="5356995"/>
                </a:lnTo>
                <a:lnTo>
                  <a:pt x="4487624" y="5340917"/>
                </a:lnTo>
                <a:lnTo>
                  <a:pt x="4473915" y="5325155"/>
                </a:lnTo>
                <a:lnTo>
                  <a:pt x="4459568" y="5318220"/>
                </a:lnTo>
                <a:lnTo>
                  <a:pt x="4464988" y="5330830"/>
                </a:lnTo>
                <a:lnTo>
                  <a:pt x="4449685" y="5320426"/>
                </a:lnTo>
                <a:lnTo>
                  <a:pt x="4426411" y="5309393"/>
                </a:lnTo>
                <a:lnTo>
                  <a:pt x="4414296" y="5307186"/>
                </a:lnTo>
                <a:lnTo>
                  <a:pt x="4395805" y="5302772"/>
                </a:lnTo>
                <a:lnTo>
                  <a:pt x="4387835" y="5291423"/>
                </a:lnTo>
                <a:lnTo>
                  <a:pt x="4414934" y="5294891"/>
                </a:lnTo>
                <a:lnTo>
                  <a:pt x="4427687" y="5298989"/>
                </a:lnTo>
                <a:lnTo>
                  <a:pt x="4446178" y="5303088"/>
                </a:lnTo>
                <a:lnTo>
                  <a:pt x="4451279" y="5306871"/>
                </a:lnTo>
                <a:lnTo>
                  <a:pt x="4449047" y="5297413"/>
                </a:lnTo>
                <a:lnTo>
                  <a:pt x="4451571" y="5295771"/>
                </a:lnTo>
                <a:lnTo>
                  <a:pt x="4468061" y="5288807"/>
                </a:lnTo>
                <a:lnTo>
                  <a:pt x="4470348" y="5288566"/>
                </a:lnTo>
                <a:cubicBezTo>
                  <a:pt x="4470299" y="5288345"/>
                  <a:pt x="4470249" y="5288124"/>
                  <a:pt x="4470200" y="5287903"/>
                </a:cubicBezTo>
                <a:lnTo>
                  <a:pt x="4468061" y="5288807"/>
                </a:lnTo>
                <a:lnTo>
                  <a:pt x="4461162" y="5289532"/>
                </a:lnTo>
                <a:lnTo>
                  <a:pt x="4451571" y="5295771"/>
                </a:lnTo>
                <a:lnTo>
                  <a:pt x="4449116" y="5296808"/>
                </a:lnTo>
                <a:lnTo>
                  <a:pt x="4440543" y="5292041"/>
                </a:lnTo>
                <a:lnTo>
                  <a:pt x="4448481" y="5284732"/>
                </a:lnTo>
                <a:lnTo>
                  <a:pt x="4452608" y="5280283"/>
                </a:lnTo>
                <a:cubicBezTo>
                  <a:pt x="4453235" y="5279445"/>
                  <a:pt x="4452993" y="5279057"/>
                  <a:pt x="4452246" y="5279701"/>
                </a:cubicBezTo>
                <a:lnTo>
                  <a:pt x="4448125" y="5284146"/>
                </a:lnTo>
                <a:lnTo>
                  <a:pt x="4433862" y="5286369"/>
                </a:lnTo>
                <a:lnTo>
                  <a:pt x="4421184" y="5284464"/>
                </a:lnTo>
                <a:lnTo>
                  <a:pt x="4385368" y="5259381"/>
                </a:lnTo>
                <a:lnTo>
                  <a:pt x="4378395" y="5245094"/>
                </a:lnTo>
                <a:lnTo>
                  <a:pt x="4356525" y="5229536"/>
                </a:lnTo>
                <a:lnTo>
                  <a:pt x="4330534" y="5225409"/>
                </a:lnTo>
                <a:lnTo>
                  <a:pt x="4316905" y="5231759"/>
                </a:lnTo>
                <a:lnTo>
                  <a:pt x="4290915" y="5230806"/>
                </a:lnTo>
                <a:lnTo>
                  <a:pt x="4279504" y="5213661"/>
                </a:lnTo>
                <a:lnTo>
                  <a:pt x="4281723" y="5206359"/>
                </a:lnTo>
                <a:lnTo>
                  <a:pt x="4254148" y="5185721"/>
                </a:lnTo>
                <a:lnTo>
                  <a:pt x="4210408" y="5130159"/>
                </a:lnTo>
                <a:cubicBezTo>
                  <a:pt x="4210302" y="5128677"/>
                  <a:pt x="4210197" y="5127196"/>
                  <a:pt x="4210091" y="5125714"/>
                </a:cubicBezTo>
                <a:lnTo>
                  <a:pt x="4219600" y="5126984"/>
                </a:lnTo>
                <a:lnTo>
                  <a:pt x="4225939" y="5125714"/>
                </a:lnTo>
                <a:lnTo>
                  <a:pt x="4219600" y="5118411"/>
                </a:lnTo>
                <a:lnTo>
                  <a:pt x="4219600" y="5113966"/>
                </a:lnTo>
                <a:lnTo>
                  <a:pt x="4235447" y="5122539"/>
                </a:lnTo>
                <a:lnTo>
                  <a:pt x="4245907" y="5133016"/>
                </a:lnTo>
                <a:lnTo>
                  <a:pt x="4248126" y="5123174"/>
                </a:lnTo>
                <a:lnTo>
                  <a:pt x="4238617" y="5121586"/>
                </a:lnTo>
                <a:lnTo>
                  <a:pt x="4217381" y="5102854"/>
                </a:lnTo>
                <a:lnTo>
                  <a:pt x="4205654" y="5087931"/>
                </a:lnTo>
                <a:lnTo>
                  <a:pt x="4198997" y="5074596"/>
                </a:lnTo>
                <a:lnTo>
                  <a:pt x="4194560" y="5042529"/>
                </a:lnTo>
                <a:lnTo>
                  <a:pt x="4186953" y="5025066"/>
                </a:lnTo>
                <a:lnTo>
                  <a:pt x="4163815" y="4995538"/>
                </a:lnTo>
                <a:lnTo>
                  <a:pt x="4147334" y="4989506"/>
                </a:lnTo>
                <a:lnTo>
                  <a:pt x="4139093" y="4979981"/>
                </a:lnTo>
                <a:lnTo>
                  <a:pt x="4124513" y="4983156"/>
                </a:lnTo>
                <a:lnTo>
                  <a:pt x="4119124" y="5007603"/>
                </a:lnTo>
                <a:lnTo>
                  <a:pt x="4121660" y="5020303"/>
                </a:lnTo>
                <a:lnTo>
                  <a:pt x="4112151" y="5033003"/>
                </a:lnTo>
                <a:lnTo>
                  <a:pt x="4109933" y="5027923"/>
                </a:lnTo>
                <a:lnTo>
                  <a:pt x="4106763" y="5037448"/>
                </a:lnTo>
                <a:lnTo>
                  <a:pt x="4100741" y="5052054"/>
                </a:lnTo>
                <a:lnTo>
                  <a:pt x="4099790" y="5057134"/>
                </a:lnTo>
                <a:lnTo>
                  <a:pt x="4086161" y="5048879"/>
                </a:lnTo>
                <a:lnTo>
                  <a:pt x="4082357" y="5029193"/>
                </a:lnTo>
                <a:lnTo>
                  <a:pt x="4070947" y="5020621"/>
                </a:lnTo>
                <a:lnTo>
                  <a:pt x="4065559" y="5007921"/>
                </a:lnTo>
                <a:lnTo>
                  <a:pt x="4068411" y="4989188"/>
                </a:lnTo>
                <a:lnTo>
                  <a:pt x="4057635" y="4972361"/>
                </a:lnTo>
                <a:lnTo>
                  <a:pt x="4057635" y="4961566"/>
                </a:lnTo>
                <a:lnTo>
                  <a:pt x="4069996" y="4955216"/>
                </a:lnTo>
                <a:lnTo>
                  <a:pt x="4070482" y="4955294"/>
                </a:lnTo>
                <a:lnTo>
                  <a:pt x="4075634" y="4943113"/>
                </a:lnTo>
                <a:lnTo>
                  <a:pt x="4071520" y="4936116"/>
                </a:lnTo>
                <a:lnTo>
                  <a:pt x="4080698" y="4937388"/>
                </a:lnTo>
                <a:lnTo>
                  <a:pt x="4084466" y="4927485"/>
                </a:lnTo>
                <a:lnTo>
                  <a:pt x="4071051" y="4935738"/>
                </a:lnTo>
                <a:lnTo>
                  <a:pt x="4053920" y="4929381"/>
                </a:lnTo>
                <a:lnTo>
                  <a:pt x="4037107" y="4938281"/>
                </a:lnTo>
                <a:lnTo>
                  <a:pt x="4021246" y="4932877"/>
                </a:lnTo>
                <a:lnTo>
                  <a:pt x="3988571" y="4950994"/>
                </a:lnTo>
                <a:lnTo>
                  <a:pt x="3956848" y="4961801"/>
                </a:lnTo>
                <a:lnTo>
                  <a:pt x="3946697" y="4963072"/>
                </a:lnTo>
                <a:lnTo>
                  <a:pt x="3936863" y="4984049"/>
                </a:lnTo>
                <a:lnTo>
                  <a:pt x="3938449" y="5001213"/>
                </a:lnTo>
                <a:lnTo>
                  <a:pt x="3956531" y="5024097"/>
                </a:lnTo>
                <a:lnTo>
                  <a:pt x="3956531" y="5039035"/>
                </a:lnTo>
                <a:lnTo>
                  <a:pt x="3944159" y="5056199"/>
                </a:lnTo>
                <a:cubicBezTo>
                  <a:pt x="3943842" y="5065946"/>
                  <a:pt x="3943524" y="5075693"/>
                  <a:pt x="3943207" y="5085440"/>
                </a:cubicBezTo>
                <a:lnTo>
                  <a:pt x="3950821" y="5118177"/>
                </a:lnTo>
                <a:lnTo>
                  <a:pt x="3986033" y="5156635"/>
                </a:lnTo>
                <a:lnTo>
                  <a:pt x="4038376" y="5200497"/>
                </a:lnTo>
                <a:lnTo>
                  <a:pt x="4071368" y="5219249"/>
                </a:lnTo>
                <a:lnTo>
                  <a:pt x="4097381" y="5296166"/>
                </a:lnTo>
                <a:lnTo>
                  <a:pt x="4130690" y="5357191"/>
                </a:lnTo>
                <a:lnTo>
                  <a:pt x="4163999" y="5392471"/>
                </a:lnTo>
                <a:lnTo>
                  <a:pt x="4202066" y="5414402"/>
                </a:lnTo>
                <a:lnTo>
                  <a:pt x="4229665" y="5436333"/>
                </a:lnTo>
                <a:lnTo>
                  <a:pt x="4257264" y="5419169"/>
                </a:lnTo>
                <a:lnTo>
                  <a:pt x="4258216" y="5426480"/>
                </a:lnTo>
                <a:lnTo>
                  <a:pt x="4265829" y="5428704"/>
                </a:lnTo>
                <a:lnTo>
                  <a:pt x="4270588" y="5417898"/>
                </a:lnTo>
                <a:lnTo>
                  <a:pt x="4282325" y="5413766"/>
                </a:lnTo>
                <a:lnTo>
                  <a:pt x="4294062" y="5413448"/>
                </a:lnTo>
                <a:lnTo>
                  <a:pt x="4307069" y="5435697"/>
                </a:lnTo>
                <a:lnTo>
                  <a:pt x="4298504" y="5446186"/>
                </a:lnTo>
                <a:lnTo>
                  <a:pt x="4288035" y="5460170"/>
                </a:lnTo>
                <a:lnTo>
                  <a:pt x="4286132" y="5471613"/>
                </a:lnTo>
                <a:lnTo>
                  <a:pt x="4296918" y="5493861"/>
                </a:lnTo>
                <a:lnTo>
                  <a:pt x="4315951" y="5498629"/>
                </a:lnTo>
                <a:lnTo>
                  <a:pt x="4365756" y="5518335"/>
                </a:lnTo>
                <a:lnTo>
                  <a:pt x="4416513" y="5540266"/>
                </a:lnTo>
                <a:lnTo>
                  <a:pt x="4451091" y="5575546"/>
                </a:lnTo>
                <a:lnTo>
                  <a:pt x="4485034" y="5587941"/>
                </a:lnTo>
                <a:lnTo>
                  <a:pt x="4498675" y="5603515"/>
                </a:lnTo>
                <a:lnTo>
                  <a:pt x="4523419" y="5624493"/>
                </a:lnTo>
                <a:lnTo>
                  <a:pt x="4537060" y="5643563"/>
                </a:lnTo>
                <a:lnTo>
                  <a:pt x="4529129" y="5663269"/>
                </a:lnTo>
                <a:lnTo>
                  <a:pt x="4523736" y="5681386"/>
                </a:lnTo>
                <a:lnTo>
                  <a:pt x="4490744" y="5665811"/>
                </a:lnTo>
                <a:lnTo>
                  <a:pt x="4476786" y="5634346"/>
                </a:lnTo>
                <a:lnTo>
                  <a:pt x="4423809" y="5625446"/>
                </a:lnTo>
                <a:lnTo>
                  <a:pt x="4422540" y="5612733"/>
                </a:lnTo>
                <a:lnTo>
                  <a:pt x="4430154" y="5608601"/>
                </a:lnTo>
                <a:lnTo>
                  <a:pt x="4419368" y="5603197"/>
                </a:lnTo>
                <a:lnTo>
                  <a:pt x="4379080" y="5609872"/>
                </a:lnTo>
                <a:lnTo>
                  <a:pt x="4356239" y="5636570"/>
                </a:lnTo>
                <a:lnTo>
                  <a:pt x="4363853" y="5653416"/>
                </a:lnTo>
                <a:lnTo>
                  <a:pt x="4343233" y="5688696"/>
                </a:lnTo>
                <a:lnTo>
                  <a:pt x="4362267" y="5705223"/>
                </a:lnTo>
                <a:lnTo>
                  <a:pt x="4393038" y="5723976"/>
                </a:lnTo>
                <a:lnTo>
                  <a:pt x="4401920" y="5743682"/>
                </a:lnTo>
                <a:lnTo>
                  <a:pt x="4408265" y="5770062"/>
                </a:lnTo>
                <a:cubicBezTo>
                  <a:pt x="4408053" y="5775677"/>
                  <a:pt x="4407842" y="5781293"/>
                  <a:pt x="4407630" y="5786908"/>
                </a:cubicBezTo>
                <a:lnTo>
                  <a:pt x="4386376" y="5790404"/>
                </a:lnTo>
                <a:lnTo>
                  <a:pt x="4355922" y="5806614"/>
                </a:lnTo>
                <a:cubicBezTo>
                  <a:pt x="4356239" y="5814560"/>
                  <a:pt x="4356557" y="5822505"/>
                  <a:pt x="4356874" y="5830451"/>
                </a:cubicBezTo>
                <a:cubicBezTo>
                  <a:pt x="4356662" y="5840728"/>
                  <a:pt x="4356451" y="5851005"/>
                  <a:pt x="4356239" y="5861282"/>
                </a:cubicBezTo>
                <a:lnTo>
                  <a:pt x="4315634" y="5904826"/>
                </a:lnTo>
                <a:lnTo>
                  <a:pt x="4299773" y="5929299"/>
                </a:lnTo>
                <a:lnTo>
                  <a:pt x="4282959" y="5935656"/>
                </a:lnTo>
                <a:lnTo>
                  <a:pt x="4269319" y="5923260"/>
                </a:lnTo>
                <a:lnTo>
                  <a:pt x="4258216" y="5892748"/>
                </a:lnTo>
                <a:lnTo>
                  <a:pt x="4258216" y="5883213"/>
                </a:lnTo>
                <a:lnTo>
                  <a:pt x="4279153" y="5875902"/>
                </a:lnTo>
                <a:lnTo>
                  <a:pt x="4286449" y="5860964"/>
                </a:lnTo>
                <a:lnTo>
                  <a:pt x="4276615" y="5846026"/>
                </a:lnTo>
                <a:lnTo>
                  <a:pt x="4281056" y="5836490"/>
                </a:lnTo>
                <a:lnTo>
                  <a:pt x="4297869" y="5829180"/>
                </a:lnTo>
                <a:lnTo>
                  <a:pt x="4311827" y="5823777"/>
                </a:lnTo>
                <a:lnTo>
                  <a:pt x="4314365" y="5804707"/>
                </a:lnTo>
                <a:cubicBezTo>
                  <a:pt x="4314048" y="5800045"/>
                  <a:pt x="4313730" y="5795384"/>
                  <a:pt x="4313413" y="5790722"/>
                </a:cubicBezTo>
                <a:lnTo>
                  <a:pt x="4301359" y="5771969"/>
                </a:lnTo>
                <a:lnTo>
                  <a:pt x="4282008" y="5729061"/>
                </a:lnTo>
                <a:lnTo>
                  <a:pt x="4270905" y="5689967"/>
                </a:lnTo>
                <a:lnTo>
                  <a:pt x="4253140" y="5668036"/>
                </a:lnTo>
                <a:lnTo>
                  <a:pt x="4225541" y="5673757"/>
                </a:lnTo>
                <a:lnTo>
                  <a:pt x="4202066" y="5662315"/>
                </a:lnTo>
                <a:lnTo>
                  <a:pt x="4190329" y="5638160"/>
                </a:lnTo>
                <a:lnTo>
                  <a:pt x="4191598" y="5626717"/>
                </a:lnTo>
                <a:lnTo>
                  <a:pt x="4173198" y="5596205"/>
                </a:lnTo>
                <a:lnTo>
                  <a:pt x="4146551" y="5605740"/>
                </a:lnTo>
                <a:lnTo>
                  <a:pt x="4137986" y="5599701"/>
                </a:lnTo>
                <a:lnTo>
                  <a:pt x="4146551" y="5581584"/>
                </a:lnTo>
                <a:lnTo>
                  <a:pt x="4128469" y="5578406"/>
                </a:lnTo>
                <a:lnTo>
                  <a:pt x="4104042" y="5558700"/>
                </a:lnTo>
                <a:lnTo>
                  <a:pt x="4077395" y="5524374"/>
                </a:lnTo>
                <a:lnTo>
                  <a:pt x="4047576" y="5531684"/>
                </a:lnTo>
                <a:lnTo>
                  <a:pt x="4027590" y="5520242"/>
                </a:lnTo>
                <a:lnTo>
                  <a:pt x="4007288" y="5522784"/>
                </a:lnTo>
                <a:lnTo>
                  <a:pt x="3955262" y="5484326"/>
                </a:lnTo>
                <a:lnTo>
                  <a:pt x="3916877" y="5441418"/>
                </a:lnTo>
                <a:lnTo>
                  <a:pt x="3896575" y="5424255"/>
                </a:lnTo>
                <a:lnTo>
                  <a:pt x="3883568" y="5398192"/>
                </a:lnTo>
                <a:lnTo>
                  <a:pt x="3859142" y="5370858"/>
                </a:lnTo>
                <a:lnTo>
                  <a:pt x="3833763" y="5375626"/>
                </a:lnTo>
                <a:lnTo>
                  <a:pt x="3824247" y="5383889"/>
                </a:lnTo>
                <a:lnTo>
                  <a:pt x="3818854" y="5371176"/>
                </a:lnTo>
                <a:lnTo>
                  <a:pt x="3830591" y="5361641"/>
                </a:lnTo>
                <a:lnTo>
                  <a:pt x="3813778" y="5347020"/>
                </a:lnTo>
                <a:lnTo>
                  <a:pt x="3796648" y="5342253"/>
                </a:lnTo>
                <a:lnTo>
                  <a:pt x="3801723" y="5327314"/>
                </a:lnTo>
                <a:lnTo>
                  <a:pt x="3782690" y="5316826"/>
                </a:lnTo>
                <a:lnTo>
                  <a:pt x="3769683" y="5319050"/>
                </a:lnTo>
                <a:lnTo>
                  <a:pt x="3767780" y="5313965"/>
                </a:lnTo>
                <a:lnTo>
                  <a:pt x="3775076" y="5299980"/>
                </a:lnTo>
                <a:lnTo>
                  <a:pt x="3769366" y="5277096"/>
                </a:lnTo>
                <a:lnTo>
                  <a:pt x="3752236" y="5224335"/>
                </a:lnTo>
                <a:lnTo>
                  <a:pt x="3746526" y="5194776"/>
                </a:lnTo>
                <a:lnTo>
                  <a:pt x="3743353" y="5167124"/>
                </a:lnTo>
                <a:lnTo>
                  <a:pt x="3719878" y="5159178"/>
                </a:lnTo>
                <a:lnTo>
                  <a:pt x="3687204" y="5150914"/>
                </a:lnTo>
                <a:lnTo>
                  <a:pt x="3653895" y="5122944"/>
                </a:lnTo>
                <a:lnTo>
                  <a:pt x="3632640" y="5119766"/>
                </a:lnTo>
                <a:lnTo>
                  <a:pt x="3615827" y="5113727"/>
                </a:lnTo>
                <a:lnTo>
                  <a:pt x="3583153" y="5117223"/>
                </a:lnTo>
                <a:lnTo>
                  <a:pt x="3569512" y="5132162"/>
                </a:lnTo>
                <a:lnTo>
                  <a:pt x="3546354" y="5169349"/>
                </a:lnTo>
                <a:lnTo>
                  <a:pt x="3532079" y="5184287"/>
                </a:lnTo>
                <a:lnTo>
                  <a:pt x="3513045" y="5188419"/>
                </a:lnTo>
                <a:cubicBezTo>
                  <a:pt x="3513018" y="5188365"/>
                  <a:pt x="3512992" y="5188310"/>
                  <a:pt x="3512965" y="5188256"/>
                </a:cubicBezTo>
                <a:lnTo>
                  <a:pt x="3508022" y="5189800"/>
                </a:lnTo>
                <a:lnTo>
                  <a:pt x="3503575" y="5184084"/>
                </a:lnTo>
                <a:lnTo>
                  <a:pt x="3494045" y="5187260"/>
                </a:lnTo>
                <a:cubicBezTo>
                  <a:pt x="3494041" y="5187269"/>
                  <a:pt x="3494037" y="5187277"/>
                  <a:pt x="3494033" y="5187286"/>
                </a:cubicBezTo>
                <a:lnTo>
                  <a:pt x="3502334" y="5184771"/>
                </a:lnTo>
                <a:lnTo>
                  <a:pt x="3506779" y="5189966"/>
                </a:lnTo>
                <a:lnTo>
                  <a:pt x="3490863" y="5193913"/>
                </a:lnTo>
                <a:lnTo>
                  <a:pt x="3490551" y="5194564"/>
                </a:lnTo>
                <a:lnTo>
                  <a:pt x="3479115" y="5198375"/>
                </a:lnTo>
                <a:lnTo>
                  <a:pt x="3477527" y="5199328"/>
                </a:lnTo>
                <a:lnTo>
                  <a:pt x="3477844" y="5198375"/>
                </a:lnTo>
                <a:lnTo>
                  <a:pt x="3474668" y="5197740"/>
                </a:lnTo>
                <a:lnTo>
                  <a:pt x="3473397" y="5198375"/>
                </a:lnTo>
                <a:lnTo>
                  <a:pt x="3471809" y="5198375"/>
                </a:lnTo>
                <a:lnTo>
                  <a:pt x="3470856" y="5198693"/>
                </a:lnTo>
                <a:lnTo>
                  <a:pt x="3469585" y="5199328"/>
                </a:lnTo>
                <a:lnTo>
                  <a:pt x="3468950" y="5199963"/>
                </a:lnTo>
                <a:lnTo>
                  <a:pt x="3468632" y="5200916"/>
                </a:lnTo>
                <a:lnTo>
                  <a:pt x="3467997" y="5203774"/>
                </a:lnTo>
                <a:lnTo>
                  <a:pt x="3468314" y="5203774"/>
                </a:lnTo>
                <a:lnTo>
                  <a:pt x="3468950" y="5204092"/>
                </a:lnTo>
                <a:lnTo>
                  <a:pt x="3471173" y="5203457"/>
                </a:lnTo>
                <a:lnTo>
                  <a:pt x="3445760" y="5221559"/>
                </a:lnTo>
                <a:lnTo>
                  <a:pt x="3421300" y="5234262"/>
                </a:lnTo>
                <a:lnTo>
                  <a:pt x="3399382" y="5268244"/>
                </a:lnTo>
                <a:lnTo>
                  <a:pt x="3368886" y="5281265"/>
                </a:lnTo>
                <a:lnTo>
                  <a:pt x="3326319" y="5282853"/>
                </a:lnTo>
                <a:lnTo>
                  <a:pt x="3281847" y="5264115"/>
                </a:lnTo>
                <a:lnTo>
                  <a:pt x="3274223" y="5251729"/>
                </a:lnTo>
                <a:lnTo>
                  <a:pt x="3237056" y="5236168"/>
                </a:lnTo>
                <a:lnTo>
                  <a:pt x="3213867" y="5251094"/>
                </a:lnTo>
                <a:lnTo>
                  <a:pt x="3197984" y="5237438"/>
                </a:lnTo>
                <a:lnTo>
                  <a:pt x="3176701" y="5233627"/>
                </a:lnTo>
                <a:lnTo>
                  <a:pt x="3152241" y="5221241"/>
                </a:lnTo>
                <a:lnTo>
                  <a:pt x="3134134" y="5226640"/>
                </a:lnTo>
                <a:lnTo>
                  <a:pt x="3116345" y="5243472"/>
                </a:lnTo>
                <a:lnTo>
                  <a:pt x="3098556" y="5254270"/>
                </a:lnTo>
                <a:lnTo>
                  <a:pt x="3061707" y="5267291"/>
                </a:lnTo>
                <a:lnTo>
                  <a:pt x="3053448" y="5301273"/>
                </a:lnTo>
                <a:lnTo>
                  <a:pt x="3044871" y="5313023"/>
                </a:lnTo>
                <a:lnTo>
                  <a:pt x="3053448" y="5317787"/>
                </a:lnTo>
                <a:cubicBezTo>
                  <a:pt x="3053766" y="5314294"/>
                  <a:pt x="3054083" y="5310800"/>
                  <a:pt x="3054401" y="5307307"/>
                </a:cubicBezTo>
                <a:lnTo>
                  <a:pt x="3057577" y="5320963"/>
                </a:lnTo>
                <a:lnTo>
                  <a:pt x="3053765" y="5336842"/>
                </a:lnTo>
                <a:lnTo>
                  <a:pt x="3058530" y="5350816"/>
                </a:lnTo>
                <a:lnTo>
                  <a:pt x="3057784" y="5351728"/>
                </a:lnTo>
                <a:lnTo>
                  <a:pt x="3067676" y="5357596"/>
                </a:lnTo>
                <a:lnTo>
                  <a:pt x="3063868" y="5373450"/>
                </a:lnTo>
                <a:lnTo>
                  <a:pt x="3079735" y="5379474"/>
                </a:lnTo>
                <a:lnTo>
                  <a:pt x="3074340" y="5387718"/>
                </a:lnTo>
                <a:lnTo>
                  <a:pt x="3067042" y="5386133"/>
                </a:lnTo>
                <a:lnTo>
                  <a:pt x="3059426" y="5391523"/>
                </a:lnTo>
                <a:lnTo>
                  <a:pt x="3056570" y="5403889"/>
                </a:lnTo>
                <a:lnTo>
                  <a:pt x="3069580" y="5416572"/>
                </a:lnTo>
                <a:lnTo>
                  <a:pt x="3065138" y="5427987"/>
                </a:lnTo>
                <a:lnTo>
                  <a:pt x="3059108" y="5441939"/>
                </a:lnTo>
                <a:lnTo>
                  <a:pt x="3020077" y="5460963"/>
                </a:lnTo>
                <a:lnTo>
                  <a:pt x="2990565" y="5475232"/>
                </a:lnTo>
                <a:lnTo>
                  <a:pt x="2962323" y="5511061"/>
                </a:lnTo>
                <a:lnTo>
                  <a:pt x="2916945" y="5526281"/>
                </a:lnTo>
                <a:lnTo>
                  <a:pt x="2849353" y="5547842"/>
                </a:lnTo>
                <a:lnTo>
                  <a:pt x="2831900" y="5570038"/>
                </a:lnTo>
                <a:lnTo>
                  <a:pt x="2847767" y="5582404"/>
                </a:lnTo>
                <a:lnTo>
                  <a:pt x="2840151" y="5596355"/>
                </a:lnTo>
                <a:lnTo>
                  <a:pt x="2836025" y="5590965"/>
                </a:lnTo>
                <a:lnTo>
                  <a:pt x="2838247" y="5584623"/>
                </a:lnTo>
                <a:lnTo>
                  <a:pt x="2820476" y="5598892"/>
                </a:lnTo>
                <a:lnTo>
                  <a:pt x="2737654" y="5716210"/>
                </a:lnTo>
                <a:cubicBezTo>
                  <a:pt x="2737760" y="5726357"/>
                  <a:pt x="2737865" y="5736503"/>
                  <a:pt x="2737971" y="5746650"/>
                </a:cubicBezTo>
                <a:lnTo>
                  <a:pt x="2727499" y="5753308"/>
                </a:lnTo>
                <a:lnTo>
                  <a:pt x="2739558" y="5761235"/>
                </a:lnTo>
                <a:lnTo>
                  <a:pt x="2758597" y="5803407"/>
                </a:lnTo>
                <a:lnTo>
                  <a:pt x="2773512" y="5805309"/>
                </a:lnTo>
                <a:lnTo>
                  <a:pt x="2779223" y="5816724"/>
                </a:lnTo>
                <a:lnTo>
                  <a:pt x="2786522" y="5825285"/>
                </a:lnTo>
                <a:lnTo>
                  <a:pt x="2771608" y="5831626"/>
                </a:lnTo>
                <a:lnTo>
                  <a:pt x="2751934" y="5856041"/>
                </a:lnTo>
                <a:lnTo>
                  <a:pt x="2730672" y="5862700"/>
                </a:lnTo>
                <a:lnTo>
                  <a:pt x="2725595" y="5876017"/>
                </a:lnTo>
                <a:lnTo>
                  <a:pt x="2710998" y="5895042"/>
                </a:lnTo>
                <a:lnTo>
                  <a:pt x="2706873" y="5914384"/>
                </a:lnTo>
                <a:lnTo>
                  <a:pt x="2690372" y="5946091"/>
                </a:lnTo>
                <a:lnTo>
                  <a:pt x="2698940" y="5959726"/>
                </a:lnTo>
                <a:lnTo>
                  <a:pt x="2694497" y="5967018"/>
                </a:lnTo>
                <a:lnTo>
                  <a:pt x="2678630" y="5962896"/>
                </a:lnTo>
                <a:lnTo>
                  <a:pt x="2651340" y="5969555"/>
                </a:lnTo>
                <a:lnTo>
                  <a:pt x="2629127" y="5967653"/>
                </a:lnTo>
                <a:lnTo>
                  <a:pt x="2624049" y="5985726"/>
                </a:lnTo>
                <a:lnTo>
                  <a:pt x="2600882" y="5993019"/>
                </a:lnTo>
                <a:cubicBezTo>
                  <a:pt x="2600565" y="6001897"/>
                  <a:pt x="2600247" y="6010775"/>
                  <a:pt x="2599930" y="6019653"/>
                </a:cubicBezTo>
                <a:lnTo>
                  <a:pt x="2588507" y="6035507"/>
                </a:lnTo>
                <a:lnTo>
                  <a:pt x="2579305" y="6060873"/>
                </a:lnTo>
                <a:lnTo>
                  <a:pt x="2569784" y="6067215"/>
                </a:lnTo>
                <a:lnTo>
                  <a:pt x="2547572" y="6058654"/>
                </a:lnTo>
                <a:lnTo>
                  <a:pt x="2508541" y="6078313"/>
                </a:lnTo>
                <a:lnTo>
                  <a:pt x="2486327" y="6067849"/>
                </a:lnTo>
                <a:lnTo>
                  <a:pt x="2445071" y="6075776"/>
                </a:lnTo>
                <a:lnTo>
                  <a:pt x="2412068" y="6070703"/>
                </a:lnTo>
                <a:lnTo>
                  <a:pt x="2355267" y="6067849"/>
                </a:lnTo>
                <a:lnTo>
                  <a:pt x="2342574" y="6081800"/>
                </a:lnTo>
                <a:lnTo>
                  <a:pt x="2322582" y="6094801"/>
                </a:lnTo>
                <a:lnTo>
                  <a:pt x="2283551" y="6095752"/>
                </a:lnTo>
                <a:lnTo>
                  <a:pt x="2253086" y="6135069"/>
                </a:lnTo>
                <a:lnTo>
                  <a:pt x="2244836" y="6153143"/>
                </a:lnTo>
                <a:lnTo>
                  <a:pt x="2234363" y="6145850"/>
                </a:lnTo>
                <a:lnTo>
                  <a:pt x="2218179" y="6142679"/>
                </a:lnTo>
                <a:lnTo>
                  <a:pt x="2211833" y="6137606"/>
                </a:lnTo>
                <a:lnTo>
                  <a:pt x="2198187" y="6133484"/>
                </a:lnTo>
                <a:lnTo>
                  <a:pt x="2189619" y="6132533"/>
                </a:lnTo>
                <a:lnTo>
                  <a:pt x="2168040" y="6097971"/>
                </a:lnTo>
                <a:lnTo>
                  <a:pt x="2170263" y="6086557"/>
                </a:lnTo>
                <a:lnTo>
                  <a:pt x="2161694" y="6079264"/>
                </a:lnTo>
                <a:lnTo>
                  <a:pt x="2166771" y="6053898"/>
                </a:lnTo>
                <a:lnTo>
                  <a:pt x="2126153" y="6016482"/>
                </a:lnTo>
                <a:lnTo>
                  <a:pt x="2098861" y="6014580"/>
                </a:lnTo>
                <a:lnTo>
                  <a:pt x="2089023" y="6006019"/>
                </a:lnTo>
                <a:lnTo>
                  <a:pt x="2081731" y="6015531"/>
                </a:lnTo>
                <a:lnTo>
                  <a:pt x="2078557" y="6008556"/>
                </a:lnTo>
                <a:lnTo>
                  <a:pt x="2061181" y="6013826"/>
                </a:lnTo>
                <a:lnTo>
                  <a:pt x="2061304" y="6015011"/>
                </a:lnTo>
                <a:lnTo>
                  <a:pt x="2039033" y="6029949"/>
                </a:lnTo>
                <a:lnTo>
                  <a:pt x="2018035" y="6031220"/>
                </a:lnTo>
                <a:lnTo>
                  <a:pt x="2003082" y="6025817"/>
                </a:lnTo>
                <a:lnTo>
                  <a:pt x="1981765" y="6024228"/>
                </a:lnTo>
                <a:lnTo>
                  <a:pt x="1960449" y="6017872"/>
                </a:lnTo>
                <a:lnTo>
                  <a:pt x="1934998" y="6029949"/>
                </a:lnTo>
                <a:lnTo>
                  <a:pt x="1916227" y="6034081"/>
                </a:lnTo>
                <a:lnTo>
                  <a:pt x="1907636" y="6030903"/>
                </a:lnTo>
                <a:lnTo>
                  <a:pt x="1915909" y="6022321"/>
                </a:lnTo>
                <a:lnTo>
                  <a:pt x="1926408" y="5994988"/>
                </a:lnTo>
                <a:lnTo>
                  <a:pt x="1930226" y="5971787"/>
                </a:lnTo>
                <a:lnTo>
                  <a:pt x="1923545" y="5925385"/>
                </a:lnTo>
                <a:lnTo>
                  <a:pt x="1931817" y="5887564"/>
                </a:lnTo>
                <a:lnTo>
                  <a:pt x="1920681" y="5868177"/>
                </a:lnTo>
                <a:lnTo>
                  <a:pt x="1933408" y="5859913"/>
                </a:lnTo>
                <a:lnTo>
                  <a:pt x="1941042" y="5866270"/>
                </a:lnTo>
                <a:lnTo>
                  <a:pt x="1934680" y="5852286"/>
                </a:lnTo>
                <a:lnTo>
                  <a:pt x="1916545" y="5852603"/>
                </a:lnTo>
                <a:lnTo>
                  <a:pt x="1900637" y="5865634"/>
                </a:lnTo>
                <a:lnTo>
                  <a:pt x="1889182" y="5871991"/>
                </a:lnTo>
                <a:lnTo>
                  <a:pt x="1891091" y="5848790"/>
                </a:lnTo>
                <a:lnTo>
                  <a:pt x="1884728" y="5839255"/>
                </a:lnTo>
                <a:lnTo>
                  <a:pt x="1894273" y="5838301"/>
                </a:lnTo>
                <a:lnTo>
                  <a:pt x="1911136" y="5835759"/>
                </a:lnTo>
                <a:lnTo>
                  <a:pt x="1920363" y="5814465"/>
                </a:lnTo>
                <a:lnTo>
                  <a:pt x="1933090" y="5802705"/>
                </a:lnTo>
                <a:lnTo>
                  <a:pt x="1934044" y="5796349"/>
                </a:lnTo>
                <a:lnTo>
                  <a:pt x="1913999" y="5810651"/>
                </a:lnTo>
                <a:lnTo>
                  <a:pt x="1901272" y="5816054"/>
                </a:lnTo>
                <a:lnTo>
                  <a:pt x="1893000" y="5826542"/>
                </a:lnTo>
                <a:lnTo>
                  <a:pt x="1895228" y="5833852"/>
                </a:lnTo>
                <a:lnTo>
                  <a:pt x="1877093" y="5831945"/>
                </a:lnTo>
                <a:lnTo>
                  <a:pt x="1870731" y="5835123"/>
                </a:lnTo>
                <a:lnTo>
                  <a:pt x="1862141" y="5832263"/>
                </a:lnTo>
                <a:lnTo>
                  <a:pt x="1858960" y="5827813"/>
                </a:lnTo>
                <a:lnTo>
                  <a:pt x="1875820" y="5797302"/>
                </a:lnTo>
                <a:lnTo>
                  <a:pt x="1875502" y="5761388"/>
                </a:lnTo>
                <a:lnTo>
                  <a:pt x="1901591" y="5733737"/>
                </a:lnTo>
                <a:lnTo>
                  <a:pt x="1903818" y="5718800"/>
                </a:lnTo>
                <a:lnTo>
                  <a:pt x="1913999" y="5704180"/>
                </a:lnTo>
                <a:lnTo>
                  <a:pt x="1932453" y="5606608"/>
                </a:lnTo>
                <a:lnTo>
                  <a:pt x="1940407" y="5551624"/>
                </a:lnTo>
                <a:lnTo>
                  <a:pt x="1922590" y="5470579"/>
                </a:lnTo>
                <a:lnTo>
                  <a:pt x="1921957" y="5447183"/>
                </a:lnTo>
                <a:cubicBezTo>
                  <a:pt x="1921903" y="5447232"/>
                  <a:pt x="1921848" y="5447280"/>
                  <a:pt x="1921794" y="5447329"/>
                </a:cubicBezTo>
                <a:cubicBezTo>
                  <a:pt x="1921477" y="5440776"/>
                  <a:pt x="1921159" y="5434223"/>
                  <a:pt x="1920842" y="5427670"/>
                </a:cubicBezTo>
                <a:lnTo>
                  <a:pt x="1923698" y="5392157"/>
                </a:lnTo>
                <a:lnTo>
                  <a:pt x="1935440" y="5386767"/>
                </a:lnTo>
                <a:lnTo>
                  <a:pt x="1924967" y="5371864"/>
                </a:lnTo>
                <a:lnTo>
                  <a:pt x="1913861" y="5365840"/>
                </a:lnTo>
                <a:lnTo>
                  <a:pt x="1920207" y="5346815"/>
                </a:lnTo>
                <a:lnTo>
                  <a:pt x="1901167" y="5348084"/>
                </a:lnTo>
                <a:lnTo>
                  <a:pt x="1906244" y="5326205"/>
                </a:lnTo>
                <a:lnTo>
                  <a:pt x="1889425" y="5327157"/>
                </a:lnTo>
                <a:cubicBezTo>
                  <a:pt x="1889637" y="5323563"/>
                  <a:pt x="1889848" y="5319970"/>
                  <a:pt x="1890060" y="5316376"/>
                </a:cubicBezTo>
                <a:lnTo>
                  <a:pt x="1883713" y="5309083"/>
                </a:lnTo>
                <a:lnTo>
                  <a:pt x="1876414" y="5313839"/>
                </a:lnTo>
                <a:cubicBezTo>
                  <a:pt x="1876731" y="5309189"/>
                  <a:pt x="1877049" y="5304538"/>
                  <a:pt x="1877366" y="5299888"/>
                </a:cubicBezTo>
                <a:lnTo>
                  <a:pt x="1894185" y="5274522"/>
                </a:lnTo>
                <a:lnTo>
                  <a:pt x="1906879" y="5274522"/>
                </a:lnTo>
                <a:lnTo>
                  <a:pt x="1909100" y="5268180"/>
                </a:lnTo>
                <a:lnTo>
                  <a:pt x="1919573" y="5255497"/>
                </a:lnTo>
                <a:lnTo>
                  <a:pt x="1937661" y="5261522"/>
                </a:lnTo>
                <a:lnTo>
                  <a:pt x="1956383" y="5250741"/>
                </a:lnTo>
                <a:lnTo>
                  <a:pt x="1970028" y="5247570"/>
                </a:lnTo>
                <a:lnTo>
                  <a:pt x="1971298" y="5254546"/>
                </a:lnTo>
                <a:lnTo>
                  <a:pt x="1984943" y="5253595"/>
                </a:lnTo>
                <a:lnTo>
                  <a:pt x="1978596" y="5245034"/>
                </a:lnTo>
                <a:lnTo>
                  <a:pt x="1984943" y="5238692"/>
                </a:lnTo>
                <a:lnTo>
                  <a:pt x="1975423" y="5241863"/>
                </a:lnTo>
                <a:lnTo>
                  <a:pt x="1971932" y="5230765"/>
                </a:lnTo>
                <a:lnTo>
                  <a:pt x="1984626" y="5221253"/>
                </a:lnTo>
                <a:lnTo>
                  <a:pt x="2004618" y="5206033"/>
                </a:lnTo>
                <a:lnTo>
                  <a:pt x="2020485" y="5202862"/>
                </a:lnTo>
                <a:lnTo>
                  <a:pt x="2027784" y="5206984"/>
                </a:lnTo>
                <a:lnTo>
                  <a:pt x="2030005" y="5200643"/>
                </a:lnTo>
                <a:lnTo>
                  <a:pt x="2043651" y="5201594"/>
                </a:lnTo>
                <a:lnTo>
                  <a:pt x="2053171" y="5213009"/>
                </a:lnTo>
                <a:lnTo>
                  <a:pt x="2083000" y="5227594"/>
                </a:lnTo>
                <a:lnTo>
                  <a:pt x="2189619" y="5225375"/>
                </a:lnTo>
                <a:lnTo>
                  <a:pt x="2205486" y="5214911"/>
                </a:lnTo>
                <a:lnTo>
                  <a:pt x="2215006" y="5216814"/>
                </a:lnTo>
                <a:lnTo>
                  <a:pt x="2218179" y="5219984"/>
                </a:lnTo>
                <a:lnTo>
                  <a:pt x="2234363" y="5227277"/>
                </a:lnTo>
                <a:lnTo>
                  <a:pt x="2261972" y="5231082"/>
                </a:lnTo>
                <a:lnTo>
                  <a:pt x="2311793" y="5241229"/>
                </a:lnTo>
                <a:lnTo>
                  <a:pt x="2358123" y="5243131"/>
                </a:lnTo>
                <a:lnTo>
                  <a:pt x="2387635" y="5237424"/>
                </a:lnTo>
                <a:lnTo>
                  <a:pt x="2401598" y="5240594"/>
                </a:lnTo>
                <a:lnTo>
                  <a:pt x="2417463" y="5230765"/>
                </a:lnTo>
                <a:lnTo>
                  <a:pt x="2423809" y="5231716"/>
                </a:lnTo>
                <a:lnTo>
                  <a:pt x="2433329" y="5244399"/>
                </a:lnTo>
                <a:lnTo>
                  <a:pt x="2445071" y="5245034"/>
                </a:lnTo>
                <a:lnTo>
                  <a:pt x="2460939" y="5249473"/>
                </a:lnTo>
                <a:lnTo>
                  <a:pt x="2479663" y="5245985"/>
                </a:lnTo>
                <a:lnTo>
                  <a:pt x="2499656" y="5244716"/>
                </a:lnTo>
                <a:lnTo>
                  <a:pt x="2515840" y="5249790"/>
                </a:lnTo>
                <a:lnTo>
                  <a:pt x="2533610" y="5256131"/>
                </a:lnTo>
                <a:lnTo>
                  <a:pt x="2543130" y="5261205"/>
                </a:lnTo>
                <a:lnTo>
                  <a:pt x="2570418" y="5260253"/>
                </a:lnTo>
                <a:lnTo>
                  <a:pt x="2581843" y="5249790"/>
                </a:lnTo>
                <a:lnTo>
                  <a:pt x="2587556" y="5246619"/>
                </a:lnTo>
                <a:lnTo>
                  <a:pt x="2585970" y="5249473"/>
                </a:lnTo>
                <a:lnTo>
                  <a:pt x="2591998" y="5251058"/>
                </a:lnTo>
                <a:lnTo>
                  <a:pt x="2593584" y="5250107"/>
                </a:lnTo>
                <a:lnTo>
                  <a:pt x="2599295" y="5244082"/>
                </a:lnTo>
                <a:lnTo>
                  <a:pt x="2600247" y="5246936"/>
                </a:lnTo>
                <a:lnTo>
                  <a:pt x="2603102" y="5247253"/>
                </a:lnTo>
                <a:lnTo>
                  <a:pt x="2603423" y="5244082"/>
                </a:lnTo>
                <a:lnTo>
                  <a:pt x="2606914" y="5245034"/>
                </a:lnTo>
                <a:lnTo>
                  <a:pt x="2607454" y="5244107"/>
                </a:lnTo>
                <a:lnTo>
                  <a:pt x="2615395" y="5235850"/>
                </a:lnTo>
                <a:lnTo>
                  <a:pt x="2630326" y="5199646"/>
                </a:lnTo>
                <a:lnTo>
                  <a:pt x="2645256" y="5128507"/>
                </a:lnTo>
                <a:lnTo>
                  <a:pt x="2652880" y="5079281"/>
                </a:lnTo>
                <a:lnTo>
                  <a:pt x="2658598" y="5094208"/>
                </a:lnTo>
                <a:lnTo>
                  <a:pt x="2664951" y="5086268"/>
                </a:lnTo>
                <a:lnTo>
                  <a:pt x="2660821" y="5076423"/>
                </a:lnTo>
                <a:lnTo>
                  <a:pt x="2653832" y="5074517"/>
                </a:lnTo>
                <a:lnTo>
                  <a:pt x="2664316" y="4994486"/>
                </a:lnTo>
                <a:lnTo>
                  <a:pt x="2663998" y="4973526"/>
                </a:lnTo>
                <a:lnTo>
                  <a:pt x="2665904" y="4966856"/>
                </a:lnTo>
                <a:lnTo>
                  <a:pt x="2670987" y="4966856"/>
                </a:lnTo>
                <a:lnTo>
                  <a:pt x="2672892" y="4983053"/>
                </a:lnTo>
                <a:lnTo>
                  <a:pt x="2694493" y="5010365"/>
                </a:lnTo>
                <a:lnTo>
                  <a:pt x="2701482" y="5029103"/>
                </a:lnTo>
                <a:lnTo>
                  <a:pt x="2710694" y="5036090"/>
                </a:lnTo>
                <a:lnTo>
                  <a:pt x="2703705" y="5026880"/>
                </a:lnTo>
                <a:lnTo>
                  <a:pt x="2700529" y="5007825"/>
                </a:lnTo>
                <a:lnTo>
                  <a:pt x="2691952" y="4980512"/>
                </a:lnTo>
                <a:lnTo>
                  <a:pt x="2680516" y="4963998"/>
                </a:lnTo>
                <a:lnTo>
                  <a:pt x="2677657" y="4950342"/>
                </a:lnTo>
                <a:lnTo>
                  <a:pt x="2655103" y="4936686"/>
                </a:lnTo>
                <a:cubicBezTo>
                  <a:pt x="2654785" y="4933192"/>
                  <a:pt x="2654468" y="4929699"/>
                  <a:pt x="2654150" y="4926205"/>
                </a:cubicBezTo>
                <a:lnTo>
                  <a:pt x="2663362" y="4917631"/>
                </a:lnTo>
                <a:lnTo>
                  <a:pt x="2668763" y="4905880"/>
                </a:lnTo>
                <a:lnTo>
                  <a:pt x="2678293" y="4900799"/>
                </a:lnTo>
                <a:lnTo>
                  <a:pt x="2662092" y="4878568"/>
                </a:lnTo>
                <a:lnTo>
                  <a:pt x="2650338" y="4872216"/>
                </a:lnTo>
                <a:lnTo>
                  <a:pt x="2655739" y="4862053"/>
                </a:lnTo>
                <a:lnTo>
                  <a:pt x="2640809" y="4861101"/>
                </a:lnTo>
                <a:lnTo>
                  <a:pt x="2597287" y="4828707"/>
                </a:lnTo>
                <a:lnTo>
                  <a:pt x="2595063" y="4820450"/>
                </a:lnTo>
                <a:lnTo>
                  <a:pt x="2576638" y="4790915"/>
                </a:lnTo>
                <a:lnTo>
                  <a:pt x="2563933" y="4779482"/>
                </a:lnTo>
                <a:lnTo>
                  <a:pt x="2576322" y="4754075"/>
                </a:lnTo>
                <a:lnTo>
                  <a:pt x="2560439" y="4747723"/>
                </a:lnTo>
                <a:lnTo>
                  <a:pt x="2572828" y="4734067"/>
                </a:lnTo>
                <a:lnTo>
                  <a:pt x="2585534" y="4738196"/>
                </a:lnTo>
                <a:lnTo>
                  <a:pt x="2594111" y="4740419"/>
                </a:lnTo>
                <a:lnTo>
                  <a:pt x="2588712" y="4729621"/>
                </a:lnTo>
                <a:lnTo>
                  <a:pt x="2571874" y="4720411"/>
                </a:lnTo>
                <a:lnTo>
                  <a:pt x="2552498" y="4725810"/>
                </a:lnTo>
                <a:lnTo>
                  <a:pt x="2528675" y="4725175"/>
                </a:lnTo>
                <a:lnTo>
                  <a:pt x="2524863" y="4710248"/>
                </a:lnTo>
                <a:lnTo>
                  <a:pt x="2541063" y="4699768"/>
                </a:lnTo>
                <a:lnTo>
                  <a:pt x="2523910" y="4693416"/>
                </a:lnTo>
                <a:lnTo>
                  <a:pt x="2507074" y="4681983"/>
                </a:lnTo>
                <a:lnTo>
                  <a:pt x="2499450" y="4690558"/>
                </a:lnTo>
                <a:lnTo>
                  <a:pt x="2496274" y="4691511"/>
                </a:lnTo>
                <a:lnTo>
                  <a:pt x="2489920" y="4678807"/>
                </a:lnTo>
                <a:lnTo>
                  <a:pt x="2481343" y="4688652"/>
                </a:lnTo>
                <a:lnTo>
                  <a:pt x="2469905" y="4689605"/>
                </a:lnTo>
                <a:lnTo>
                  <a:pt x="2448621" y="4662611"/>
                </a:lnTo>
                <a:lnTo>
                  <a:pt x="2435913" y="4663563"/>
                </a:lnTo>
                <a:lnTo>
                  <a:pt x="2420984" y="4656576"/>
                </a:lnTo>
                <a:lnTo>
                  <a:pt x="2402878" y="4653401"/>
                </a:lnTo>
                <a:lnTo>
                  <a:pt x="2394301" y="4641968"/>
                </a:lnTo>
                <a:lnTo>
                  <a:pt x="2381595" y="4637839"/>
                </a:lnTo>
                <a:lnTo>
                  <a:pt x="2362536" y="4651495"/>
                </a:lnTo>
                <a:lnTo>
                  <a:pt x="2345699" y="4654036"/>
                </a:lnTo>
                <a:lnTo>
                  <a:pt x="2341253" y="4634981"/>
                </a:lnTo>
                <a:lnTo>
                  <a:pt x="2333946" y="4630535"/>
                </a:lnTo>
                <a:lnTo>
                  <a:pt x="2314887" y="4626724"/>
                </a:lnTo>
                <a:lnTo>
                  <a:pt x="2311709" y="4621325"/>
                </a:lnTo>
                <a:lnTo>
                  <a:pt x="2327275" y="4614020"/>
                </a:lnTo>
                <a:lnTo>
                  <a:pt x="2345064" y="4614020"/>
                </a:lnTo>
                <a:lnTo>
                  <a:pt x="2351418" y="4606398"/>
                </a:lnTo>
                <a:lnTo>
                  <a:pt x="2336804" y="4595918"/>
                </a:lnTo>
                <a:lnTo>
                  <a:pt x="2326004" y="4599094"/>
                </a:lnTo>
                <a:lnTo>
                  <a:pt x="2319651" y="4607668"/>
                </a:lnTo>
                <a:lnTo>
                  <a:pt x="2317428" y="4583532"/>
                </a:lnTo>
                <a:lnTo>
                  <a:pt x="2324098" y="4578451"/>
                </a:lnTo>
                <a:lnTo>
                  <a:pt x="2330452" y="4582262"/>
                </a:lnTo>
                <a:lnTo>
                  <a:pt x="2345064" y="4586390"/>
                </a:lnTo>
                <a:lnTo>
                  <a:pt x="2354594" y="4586390"/>
                </a:lnTo>
                <a:lnTo>
                  <a:pt x="2340617" y="4571464"/>
                </a:lnTo>
                <a:lnTo>
                  <a:pt x="2328863" y="4574005"/>
                </a:lnTo>
                <a:lnTo>
                  <a:pt x="2322510" y="4568606"/>
                </a:lnTo>
                <a:lnTo>
                  <a:pt x="2313298" y="4577180"/>
                </a:lnTo>
                <a:lnTo>
                  <a:pt x="2304721" y="4573052"/>
                </a:lnTo>
                <a:lnTo>
                  <a:pt x="2303450" y="4562889"/>
                </a:lnTo>
                <a:lnTo>
                  <a:pt x="2308850" y="4557490"/>
                </a:lnTo>
                <a:lnTo>
                  <a:pt x="2318380" y="4548598"/>
                </a:lnTo>
                <a:lnTo>
                  <a:pt x="2339029" y="4530495"/>
                </a:lnTo>
                <a:lnTo>
                  <a:pt x="2362536" y="4531448"/>
                </a:lnTo>
                <a:lnTo>
                  <a:pt x="2377466" y="4527002"/>
                </a:lnTo>
                <a:lnTo>
                  <a:pt x="2393348" y="4533354"/>
                </a:lnTo>
                <a:lnTo>
                  <a:pt x="2393348" y="4526049"/>
                </a:lnTo>
                <a:lnTo>
                  <a:pt x="2404784" y="4522873"/>
                </a:lnTo>
                <a:lnTo>
                  <a:pt x="2418443" y="4525732"/>
                </a:lnTo>
                <a:lnTo>
                  <a:pt x="2421619" y="4512076"/>
                </a:lnTo>
                <a:lnTo>
                  <a:pt x="2425748" y="4504771"/>
                </a:lnTo>
                <a:lnTo>
                  <a:pt x="2440679" y="4510805"/>
                </a:lnTo>
                <a:lnTo>
                  <a:pt x="2473718" y="4510488"/>
                </a:lnTo>
                <a:lnTo>
                  <a:pt x="2482295" y="4521921"/>
                </a:lnTo>
                <a:lnTo>
                  <a:pt x="2505485" y="4547010"/>
                </a:lnTo>
                <a:lnTo>
                  <a:pt x="2524545" y="4536212"/>
                </a:lnTo>
                <a:lnTo>
                  <a:pt x="2541380" y="4528908"/>
                </a:lnTo>
                <a:lnTo>
                  <a:pt x="2556627" y="4539388"/>
                </a:lnTo>
                <a:lnTo>
                  <a:pt x="2575369" y="4527320"/>
                </a:lnTo>
                <a:lnTo>
                  <a:pt x="2591252" y="4524144"/>
                </a:lnTo>
                <a:lnTo>
                  <a:pt x="2599828" y="4538753"/>
                </a:lnTo>
                <a:lnTo>
                  <a:pt x="2616665" y="4540658"/>
                </a:lnTo>
                <a:lnTo>
                  <a:pt x="2626196" y="4542881"/>
                </a:lnTo>
                <a:lnTo>
                  <a:pt x="2630326" y="4534306"/>
                </a:lnTo>
                <a:lnTo>
                  <a:pt x="2623019" y="4527955"/>
                </a:lnTo>
                <a:lnTo>
                  <a:pt x="2613171" y="4510488"/>
                </a:lnTo>
                <a:lnTo>
                  <a:pt x="2606500" y="4446018"/>
                </a:lnTo>
                <a:lnTo>
                  <a:pt x="2604914" y="4430139"/>
                </a:lnTo>
                <a:lnTo>
                  <a:pt x="2592205" y="4419659"/>
                </a:lnTo>
                <a:lnTo>
                  <a:pt x="2586806" y="4396792"/>
                </a:lnTo>
                <a:lnTo>
                  <a:pt x="2571874" y="4376467"/>
                </a:lnTo>
                <a:lnTo>
                  <a:pt x="2571874" y="4369480"/>
                </a:lnTo>
                <a:lnTo>
                  <a:pt x="2578228" y="4372339"/>
                </a:lnTo>
                <a:lnTo>
                  <a:pt x="2590935" y="4374562"/>
                </a:lnTo>
                <a:lnTo>
                  <a:pt x="2607771" y="4386947"/>
                </a:lnTo>
                <a:lnTo>
                  <a:pt x="2620478" y="4381548"/>
                </a:lnTo>
                <a:lnTo>
                  <a:pt x="2639538" y="4379325"/>
                </a:lnTo>
                <a:lnTo>
                  <a:pt x="2643985" y="4390758"/>
                </a:lnTo>
                <a:lnTo>
                  <a:pt x="2636361" y="4401239"/>
                </a:lnTo>
                <a:lnTo>
                  <a:pt x="2649703" y="4420611"/>
                </a:lnTo>
                <a:lnTo>
                  <a:pt x="2663362" y="4426645"/>
                </a:lnTo>
                <a:lnTo>
                  <a:pt x="2683375" y="4420294"/>
                </a:lnTo>
                <a:lnTo>
                  <a:pt x="2704341" y="4429186"/>
                </a:lnTo>
                <a:lnTo>
                  <a:pt x="2719270" y="4431409"/>
                </a:lnTo>
                <a:lnTo>
                  <a:pt x="2753260" y="4430139"/>
                </a:lnTo>
                <a:lnTo>
                  <a:pt x="2771366" y="4418071"/>
                </a:lnTo>
                <a:lnTo>
                  <a:pt x="2784708" y="4408543"/>
                </a:lnTo>
                <a:lnTo>
                  <a:pt x="2814568" y="4411401"/>
                </a:lnTo>
                <a:lnTo>
                  <a:pt x="2787885" y="4403144"/>
                </a:lnTo>
                <a:lnTo>
                  <a:pt x="2773273" y="4401239"/>
                </a:lnTo>
                <a:cubicBezTo>
                  <a:pt x="2773591" y="4397745"/>
                  <a:pt x="2773908" y="4394252"/>
                  <a:pt x="2774226" y="4390758"/>
                </a:cubicBezTo>
                <a:lnTo>
                  <a:pt x="2782485" y="4373926"/>
                </a:lnTo>
                <a:lnTo>
                  <a:pt x="2816157" y="4353601"/>
                </a:lnTo>
                <a:lnTo>
                  <a:pt x="2842522" y="4346932"/>
                </a:lnTo>
                <a:lnTo>
                  <a:pt x="2865711" y="4340580"/>
                </a:lnTo>
                <a:lnTo>
                  <a:pt x="2895254" y="4318984"/>
                </a:lnTo>
                <a:lnTo>
                  <a:pt x="2913996" y="4296753"/>
                </a:lnTo>
                <a:lnTo>
                  <a:pt x="2922572" y="4292307"/>
                </a:lnTo>
                <a:lnTo>
                  <a:pt x="2911772" y="4284368"/>
                </a:lnTo>
                <a:lnTo>
                  <a:pt x="2909866" y="4270394"/>
                </a:lnTo>
                <a:lnTo>
                  <a:pt x="2914631" y="4260866"/>
                </a:lnTo>
                <a:lnTo>
                  <a:pt x="2912090" y="4219898"/>
                </a:lnTo>
                <a:lnTo>
                  <a:pt x="2908913" y="4214499"/>
                </a:lnTo>
                <a:lnTo>
                  <a:pt x="2926702" y="4194491"/>
                </a:lnTo>
                <a:lnTo>
                  <a:pt x="2941632" y="4186869"/>
                </a:lnTo>
                <a:lnTo>
                  <a:pt x="2960691" y="4183376"/>
                </a:lnTo>
                <a:lnTo>
                  <a:pt x="2995316" y="4176707"/>
                </a:lnTo>
                <a:lnTo>
                  <a:pt x="3014376" y="4173531"/>
                </a:lnTo>
                <a:lnTo>
                  <a:pt x="3014646" y="4173771"/>
                </a:lnTo>
                <a:lnTo>
                  <a:pt x="3043196" y="4156547"/>
                </a:lnTo>
                <a:lnTo>
                  <a:pt x="3072327" y="4131981"/>
                </a:lnTo>
                <a:lnTo>
                  <a:pt x="3071798" y="4131621"/>
                </a:lnTo>
                <a:lnTo>
                  <a:pt x="3089563" y="4121143"/>
                </a:lnTo>
                <a:lnTo>
                  <a:pt x="3100984" y="4119238"/>
                </a:lnTo>
                <a:lnTo>
                  <a:pt x="3109232" y="4124953"/>
                </a:lnTo>
                <a:lnTo>
                  <a:pt x="3112721" y="4124001"/>
                </a:lnTo>
                <a:lnTo>
                  <a:pt x="3118432" y="4123366"/>
                </a:lnTo>
                <a:lnTo>
                  <a:pt x="3115894" y="4132256"/>
                </a:lnTo>
                <a:lnTo>
                  <a:pt x="3125093" y="4132256"/>
                </a:lnTo>
                <a:lnTo>
                  <a:pt x="3130486" y="4127811"/>
                </a:lnTo>
                <a:lnTo>
                  <a:pt x="3119700" y="4114793"/>
                </a:lnTo>
                <a:lnTo>
                  <a:pt x="3115894" y="4114793"/>
                </a:lnTo>
                <a:lnTo>
                  <a:pt x="3106377" y="4117016"/>
                </a:lnTo>
                <a:lnTo>
                  <a:pt x="3096859" y="4105268"/>
                </a:lnTo>
                <a:lnTo>
                  <a:pt x="3098128" y="4097966"/>
                </a:lnTo>
                <a:lnTo>
                  <a:pt x="3107328" y="4093521"/>
                </a:lnTo>
                <a:lnTo>
                  <a:pt x="3116845" y="4088123"/>
                </a:lnTo>
                <a:lnTo>
                  <a:pt x="3117797" y="4080821"/>
                </a:lnTo>
                <a:cubicBezTo>
                  <a:pt x="3117480" y="4077646"/>
                  <a:pt x="3117162" y="4074471"/>
                  <a:pt x="3116845" y="4071296"/>
                </a:cubicBezTo>
                <a:lnTo>
                  <a:pt x="3126045" y="4062723"/>
                </a:lnTo>
                <a:lnTo>
                  <a:pt x="3141907" y="4056373"/>
                </a:lnTo>
                <a:lnTo>
                  <a:pt x="3152376" y="4064946"/>
                </a:lnTo>
                <a:lnTo>
                  <a:pt x="3158720" y="4058596"/>
                </a:lnTo>
                <a:lnTo>
                  <a:pt x="3160941" y="4060183"/>
                </a:lnTo>
                <a:lnTo>
                  <a:pt x="3155231" y="4067486"/>
                </a:lnTo>
                <a:lnTo>
                  <a:pt x="3156500" y="4074471"/>
                </a:lnTo>
                <a:lnTo>
                  <a:pt x="3154279" y="4083678"/>
                </a:lnTo>
                <a:lnTo>
                  <a:pt x="3149838" y="4086536"/>
                </a:lnTo>
                <a:lnTo>
                  <a:pt x="3147617" y="4086536"/>
                </a:lnTo>
                <a:lnTo>
                  <a:pt x="3140321" y="4080186"/>
                </a:lnTo>
                <a:lnTo>
                  <a:pt x="3135562" y="4065263"/>
                </a:lnTo>
                <a:lnTo>
                  <a:pt x="3123507" y="4069391"/>
                </a:lnTo>
                <a:lnTo>
                  <a:pt x="3120652" y="4076693"/>
                </a:lnTo>
                <a:lnTo>
                  <a:pt x="3133976" y="4086536"/>
                </a:lnTo>
                <a:lnTo>
                  <a:pt x="3140321" y="4082408"/>
                </a:lnTo>
                <a:lnTo>
                  <a:pt x="3134928" y="4090028"/>
                </a:lnTo>
                <a:cubicBezTo>
                  <a:pt x="3134716" y="4092462"/>
                  <a:pt x="3134505" y="4094897"/>
                  <a:pt x="3134293" y="4097331"/>
                </a:cubicBezTo>
                <a:lnTo>
                  <a:pt x="3129852" y="4101776"/>
                </a:lnTo>
                <a:lnTo>
                  <a:pt x="3131121" y="4096061"/>
                </a:lnTo>
                <a:lnTo>
                  <a:pt x="3118749" y="4089076"/>
                </a:lnTo>
                <a:lnTo>
                  <a:pt x="3111135" y="4097331"/>
                </a:lnTo>
                <a:lnTo>
                  <a:pt x="3126997" y="4103681"/>
                </a:lnTo>
                <a:lnTo>
                  <a:pt x="3127949" y="4110983"/>
                </a:lnTo>
                <a:lnTo>
                  <a:pt x="3133024" y="4124001"/>
                </a:lnTo>
                <a:lnTo>
                  <a:pt x="3136197" y="4120826"/>
                </a:lnTo>
                <a:lnTo>
                  <a:pt x="3141590" y="4121778"/>
                </a:lnTo>
                <a:lnTo>
                  <a:pt x="3158403" y="4126858"/>
                </a:lnTo>
                <a:lnTo>
                  <a:pt x="3161576" y="4127811"/>
                </a:lnTo>
                <a:lnTo>
                  <a:pt x="3160307" y="4117333"/>
                </a:lnTo>
                <a:lnTo>
                  <a:pt x="3132073" y="4111301"/>
                </a:lnTo>
                <a:lnTo>
                  <a:pt x="3135879" y="4104951"/>
                </a:lnTo>
                <a:lnTo>
                  <a:pt x="3146348" y="4104951"/>
                </a:lnTo>
                <a:lnTo>
                  <a:pt x="3155865" y="4106856"/>
                </a:lnTo>
                <a:lnTo>
                  <a:pt x="3157134" y="4102728"/>
                </a:lnTo>
                <a:lnTo>
                  <a:pt x="3141272" y="4100506"/>
                </a:lnTo>
                <a:lnTo>
                  <a:pt x="3136831" y="4094156"/>
                </a:lnTo>
                <a:lnTo>
                  <a:pt x="3144445" y="4090028"/>
                </a:lnTo>
                <a:lnTo>
                  <a:pt x="3155865" y="4093203"/>
                </a:lnTo>
                <a:lnTo>
                  <a:pt x="3160307" y="4085901"/>
                </a:lnTo>
                <a:lnTo>
                  <a:pt x="3170458" y="4078281"/>
                </a:lnTo>
                <a:lnTo>
                  <a:pt x="3177755" y="4078281"/>
                </a:lnTo>
                <a:lnTo>
                  <a:pt x="3195837" y="4072566"/>
                </a:lnTo>
                <a:lnTo>
                  <a:pt x="3208526" y="4078916"/>
                </a:lnTo>
                <a:lnTo>
                  <a:pt x="3223437" y="4073836"/>
                </a:lnTo>
                <a:lnTo>
                  <a:pt x="3211699" y="4073836"/>
                </a:lnTo>
                <a:lnTo>
                  <a:pt x="3220264" y="4066216"/>
                </a:lnTo>
                <a:lnTo>
                  <a:pt x="3202182" y="4071613"/>
                </a:lnTo>
                <a:lnTo>
                  <a:pt x="3207575" y="4059866"/>
                </a:lnTo>
                <a:lnTo>
                  <a:pt x="3197106" y="4069391"/>
                </a:lnTo>
                <a:lnTo>
                  <a:pt x="3190761" y="4071931"/>
                </a:lnTo>
                <a:lnTo>
                  <a:pt x="3181244" y="4071931"/>
                </a:lnTo>
                <a:lnTo>
                  <a:pt x="3170458" y="4066533"/>
                </a:lnTo>
                <a:lnTo>
                  <a:pt x="3158720" y="4058596"/>
                </a:lnTo>
                <a:lnTo>
                  <a:pt x="3144128" y="4046848"/>
                </a:lnTo>
                <a:lnTo>
                  <a:pt x="3155231" y="4036371"/>
                </a:lnTo>
                <a:lnTo>
                  <a:pt x="3171410" y="4049071"/>
                </a:lnTo>
                <a:lnTo>
                  <a:pt x="3193616" y="4042403"/>
                </a:lnTo>
                <a:lnTo>
                  <a:pt x="3170458" y="4044626"/>
                </a:lnTo>
                <a:lnTo>
                  <a:pt x="3156500" y="4030973"/>
                </a:lnTo>
                <a:lnTo>
                  <a:pt x="3166969" y="4008748"/>
                </a:lnTo>
                <a:lnTo>
                  <a:pt x="3197106" y="3970331"/>
                </a:lnTo>
                <a:lnTo>
                  <a:pt x="3204085" y="3936993"/>
                </a:lnTo>
                <a:lnTo>
                  <a:pt x="3200913" y="3910323"/>
                </a:lnTo>
                <a:lnTo>
                  <a:pt x="3207892" y="3893813"/>
                </a:lnTo>
                <a:lnTo>
                  <a:pt x="3213285" y="3881113"/>
                </a:lnTo>
                <a:lnTo>
                  <a:pt x="3223754" y="3881113"/>
                </a:lnTo>
                <a:lnTo>
                  <a:pt x="3225023" y="3888098"/>
                </a:lnTo>
                <a:lnTo>
                  <a:pt x="3232319" y="3890320"/>
                </a:lnTo>
                <a:lnTo>
                  <a:pt x="3245009" y="3885875"/>
                </a:lnTo>
                <a:lnTo>
                  <a:pt x="3247229" y="3893495"/>
                </a:lnTo>
                <a:lnTo>
                  <a:pt x="3249450" y="3899210"/>
                </a:lnTo>
                <a:lnTo>
                  <a:pt x="3265312" y="3906830"/>
                </a:lnTo>
                <a:lnTo>
                  <a:pt x="3260236" y="3922706"/>
                </a:lnTo>
                <a:lnTo>
                  <a:pt x="3250719" y="3923658"/>
                </a:lnTo>
                <a:lnTo>
                  <a:pt x="3240250" y="3936358"/>
                </a:lnTo>
                <a:lnTo>
                  <a:pt x="3250719" y="3946201"/>
                </a:lnTo>
                <a:lnTo>
                  <a:pt x="3248498" y="3954138"/>
                </a:lnTo>
                <a:lnTo>
                  <a:pt x="3253257" y="3963663"/>
                </a:lnTo>
                <a:lnTo>
                  <a:pt x="3272291" y="3975093"/>
                </a:lnTo>
                <a:lnTo>
                  <a:pt x="3290373" y="3972871"/>
                </a:lnTo>
                <a:lnTo>
                  <a:pt x="3302745" y="3949693"/>
                </a:lnTo>
                <a:lnTo>
                  <a:pt x="3288153" y="3969696"/>
                </a:lnTo>
                <a:lnTo>
                  <a:pt x="3279587" y="3972871"/>
                </a:lnTo>
                <a:lnTo>
                  <a:pt x="3268167" y="3971283"/>
                </a:lnTo>
                <a:lnTo>
                  <a:pt x="3262139" y="3966838"/>
                </a:lnTo>
                <a:lnTo>
                  <a:pt x="3256112" y="3954138"/>
                </a:lnTo>
                <a:lnTo>
                  <a:pt x="3271974" y="3950963"/>
                </a:lnTo>
                <a:lnTo>
                  <a:pt x="3278318" y="3946836"/>
                </a:lnTo>
                <a:lnTo>
                  <a:pt x="3286884" y="3941438"/>
                </a:lnTo>
                <a:lnTo>
                  <a:pt x="3302745" y="3947788"/>
                </a:lnTo>
                <a:lnTo>
                  <a:pt x="3299573" y="3938898"/>
                </a:lnTo>
                <a:lnTo>
                  <a:pt x="3307504" y="3934771"/>
                </a:lnTo>
                <a:lnTo>
                  <a:pt x="3296401" y="3937311"/>
                </a:lnTo>
                <a:lnTo>
                  <a:pt x="3287835" y="3937311"/>
                </a:lnTo>
                <a:lnTo>
                  <a:pt x="3281491" y="3930961"/>
                </a:lnTo>
                <a:lnTo>
                  <a:pt x="3283394" y="3921436"/>
                </a:lnTo>
                <a:lnTo>
                  <a:pt x="3290690" y="3902068"/>
                </a:lnTo>
                <a:lnTo>
                  <a:pt x="3303380" y="3901115"/>
                </a:lnTo>
                <a:lnTo>
                  <a:pt x="3296083" y="3897940"/>
                </a:lnTo>
                <a:lnTo>
                  <a:pt x="3275780" y="3896035"/>
                </a:lnTo>
                <a:lnTo>
                  <a:pt x="3269436" y="3890955"/>
                </a:lnTo>
                <a:lnTo>
                  <a:pt x="3272608" y="3887780"/>
                </a:lnTo>
                <a:lnTo>
                  <a:pt x="3276415" y="3865555"/>
                </a:lnTo>
                <a:lnTo>
                  <a:pt x="3288787" y="3836028"/>
                </a:lnTo>
                <a:lnTo>
                  <a:pt x="3310676" y="3819835"/>
                </a:lnTo>
                <a:lnTo>
                  <a:pt x="3341448" y="3815390"/>
                </a:lnTo>
                <a:lnTo>
                  <a:pt x="3359531" y="3816343"/>
                </a:lnTo>
                <a:lnTo>
                  <a:pt x="3372220" y="3807770"/>
                </a:lnTo>
                <a:lnTo>
                  <a:pt x="3394109" y="3803643"/>
                </a:lnTo>
                <a:lnTo>
                  <a:pt x="3408068" y="3806183"/>
                </a:lnTo>
                <a:lnTo>
                  <a:pt x="3417585" y="3816978"/>
                </a:lnTo>
                <a:lnTo>
                  <a:pt x="3429640" y="3825233"/>
                </a:lnTo>
                <a:lnTo>
                  <a:pt x="3444232" y="3826185"/>
                </a:lnTo>
                <a:lnTo>
                  <a:pt x="3440108" y="3830313"/>
                </a:lnTo>
                <a:lnTo>
                  <a:pt x="3444550" y="3837933"/>
                </a:lnTo>
                <a:lnTo>
                  <a:pt x="3452798" y="3839520"/>
                </a:lnTo>
                <a:lnTo>
                  <a:pt x="3449836" y="3849061"/>
                </a:lnTo>
                <a:lnTo>
                  <a:pt x="3450868" y="3849130"/>
                </a:lnTo>
                <a:lnTo>
                  <a:pt x="3453707" y="3839995"/>
                </a:lnTo>
                <a:lnTo>
                  <a:pt x="3453389" y="3829840"/>
                </a:lnTo>
                <a:lnTo>
                  <a:pt x="3458785" y="3823494"/>
                </a:lnTo>
                <a:lnTo>
                  <a:pt x="3467354" y="3824128"/>
                </a:lnTo>
                <a:lnTo>
                  <a:pt x="3475606" y="3831427"/>
                </a:lnTo>
                <a:lnTo>
                  <a:pt x="3484493" y="3842216"/>
                </a:lnTo>
                <a:lnTo>
                  <a:pt x="3476876" y="3827301"/>
                </a:lnTo>
                <a:lnTo>
                  <a:pt x="3468306" y="3812704"/>
                </a:lnTo>
                <a:lnTo>
                  <a:pt x="3455611" y="3813974"/>
                </a:lnTo>
                <a:lnTo>
                  <a:pt x="3441646" y="3815878"/>
                </a:lnTo>
                <a:lnTo>
                  <a:pt x="3432125" y="3814291"/>
                </a:lnTo>
                <a:cubicBezTo>
                  <a:pt x="3431808" y="3808579"/>
                  <a:pt x="3431490" y="3802868"/>
                  <a:pt x="3431173" y="3797156"/>
                </a:cubicBezTo>
                <a:lnTo>
                  <a:pt x="3438472" y="3789857"/>
                </a:lnTo>
                <a:lnTo>
                  <a:pt x="3446089" y="3792078"/>
                </a:lnTo>
                <a:lnTo>
                  <a:pt x="3443550" y="3783510"/>
                </a:lnTo>
                <a:lnTo>
                  <a:pt x="3459420" y="3764471"/>
                </a:lnTo>
                <a:lnTo>
                  <a:pt x="3534322" y="3761615"/>
                </a:lnTo>
                <a:lnTo>
                  <a:pt x="3530196" y="3771135"/>
                </a:lnTo>
                <a:lnTo>
                  <a:pt x="3538131" y="3805723"/>
                </a:lnTo>
                <a:lnTo>
                  <a:pt x="3554000" y="3807627"/>
                </a:lnTo>
                <a:lnTo>
                  <a:pt x="3560347" y="3798425"/>
                </a:lnTo>
                <a:lnTo>
                  <a:pt x="3546382" y="3786684"/>
                </a:lnTo>
                <a:lnTo>
                  <a:pt x="3547335" y="3779385"/>
                </a:lnTo>
                <a:lnTo>
                  <a:pt x="3564156" y="3783510"/>
                </a:lnTo>
                <a:lnTo>
                  <a:pt x="3573995" y="3800011"/>
                </a:lnTo>
                <a:lnTo>
                  <a:pt x="3573043" y="3807627"/>
                </a:lnTo>
                <a:lnTo>
                  <a:pt x="3581612" y="3800011"/>
                </a:lnTo>
                <a:lnTo>
                  <a:pt x="3572725" y="3791761"/>
                </a:lnTo>
                <a:lnTo>
                  <a:pt x="3566378" y="3770817"/>
                </a:lnTo>
                <a:lnTo>
                  <a:pt x="3570186" y="3751778"/>
                </a:lnTo>
                <a:lnTo>
                  <a:pt x="3586055" y="3736864"/>
                </a:lnTo>
                <a:lnTo>
                  <a:pt x="3620967" y="3740671"/>
                </a:lnTo>
                <a:lnTo>
                  <a:pt x="3647628" y="3743527"/>
                </a:lnTo>
                <a:lnTo>
                  <a:pt x="3666671" y="3761615"/>
                </a:lnTo>
                <a:lnTo>
                  <a:pt x="3691109" y="3792078"/>
                </a:lnTo>
                <a:lnTo>
                  <a:pt x="3714595" y="3794934"/>
                </a:lnTo>
                <a:lnTo>
                  <a:pt x="3692061" y="3784145"/>
                </a:lnTo>
                <a:lnTo>
                  <a:pt x="3679683" y="3774308"/>
                </a:lnTo>
                <a:cubicBezTo>
                  <a:pt x="3679577" y="3768913"/>
                  <a:pt x="3679472" y="3763519"/>
                  <a:pt x="3679366" y="3758124"/>
                </a:cubicBezTo>
                <a:lnTo>
                  <a:pt x="3667305" y="3743527"/>
                </a:lnTo>
                <a:lnTo>
                  <a:pt x="3652706" y="3738133"/>
                </a:lnTo>
                <a:lnTo>
                  <a:pt x="3630172" y="3733373"/>
                </a:lnTo>
                <a:lnTo>
                  <a:pt x="3604781" y="3721949"/>
                </a:lnTo>
                <a:cubicBezTo>
                  <a:pt x="3605098" y="3717401"/>
                  <a:pt x="3605416" y="3712852"/>
                  <a:pt x="3605733" y="3708304"/>
                </a:cubicBezTo>
                <a:lnTo>
                  <a:pt x="3607955" y="3705131"/>
                </a:lnTo>
                <a:lnTo>
                  <a:pt x="3619698" y="3711477"/>
                </a:lnTo>
                <a:lnTo>
                  <a:pt x="3622872" y="3705131"/>
                </a:lnTo>
                <a:lnTo>
                  <a:pt x="3625093" y="3699736"/>
                </a:lnTo>
                <a:lnTo>
                  <a:pt x="3602559" y="3687361"/>
                </a:lnTo>
                <a:lnTo>
                  <a:pt x="3599068" y="3674668"/>
                </a:lnTo>
                <a:lnTo>
                  <a:pt x="3613985" y="3660705"/>
                </a:lnTo>
                <a:lnTo>
                  <a:pt x="3605416" y="3652455"/>
                </a:lnTo>
                <a:lnTo>
                  <a:pt x="3602242" y="3659753"/>
                </a:lnTo>
                <a:lnTo>
                  <a:pt x="3590816" y="3662927"/>
                </a:lnTo>
                <a:lnTo>
                  <a:pt x="3587642" y="3651503"/>
                </a:lnTo>
                <a:lnTo>
                  <a:pt x="3594625" y="3641983"/>
                </a:lnTo>
                <a:lnTo>
                  <a:pt x="3605098" y="3638810"/>
                </a:lnTo>
                <a:lnTo>
                  <a:pt x="3616841" y="3639444"/>
                </a:lnTo>
                <a:lnTo>
                  <a:pt x="3623189" y="3626751"/>
                </a:lnTo>
                <a:lnTo>
                  <a:pt x="3612716" y="3618818"/>
                </a:lnTo>
                <a:lnTo>
                  <a:pt x="3600655" y="3607077"/>
                </a:lnTo>
                <a:lnTo>
                  <a:pt x="3599385" y="3597875"/>
                </a:lnTo>
                <a:lnTo>
                  <a:pt x="3594307" y="3586134"/>
                </a:lnTo>
                <a:lnTo>
                  <a:pt x="3586690" y="3578835"/>
                </a:lnTo>
                <a:lnTo>
                  <a:pt x="3573995" y="3581374"/>
                </a:lnTo>
                <a:lnTo>
                  <a:pt x="3560347" y="3575027"/>
                </a:lnTo>
                <a:lnTo>
                  <a:pt x="3558126" y="3586451"/>
                </a:lnTo>
                <a:lnTo>
                  <a:pt x="3555904" y="3589624"/>
                </a:lnTo>
                <a:lnTo>
                  <a:pt x="3552730" y="3578200"/>
                </a:lnTo>
                <a:lnTo>
                  <a:pt x="3552730" y="3561065"/>
                </a:lnTo>
                <a:lnTo>
                  <a:pt x="3556856" y="3546468"/>
                </a:lnTo>
                <a:lnTo>
                  <a:pt x="3563204" y="3548372"/>
                </a:lnTo>
                <a:lnTo>
                  <a:pt x="3563204" y="3555670"/>
                </a:lnTo>
                <a:lnTo>
                  <a:pt x="3565425" y="3567411"/>
                </a:lnTo>
                <a:lnTo>
                  <a:pt x="3576216" y="3578200"/>
                </a:lnTo>
                <a:lnTo>
                  <a:pt x="3583516" y="3574393"/>
                </a:lnTo>
                <a:lnTo>
                  <a:pt x="3595692" y="3570436"/>
                </a:lnTo>
                <a:lnTo>
                  <a:pt x="3596633" y="3561074"/>
                </a:lnTo>
                <a:lnTo>
                  <a:pt x="3588977" y="3536944"/>
                </a:lnTo>
                <a:lnTo>
                  <a:pt x="3590891" y="3525196"/>
                </a:lnTo>
                <a:lnTo>
                  <a:pt x="3587701" y="3504559"/>
                </a:lnTo>
                <a:lnTo>
                  <a:pt x="3585149" y="3481064"/>
                </a:lnTo>
                <a:lnTo>
                  <a:pt x="3577812" y="3469951"/>
                </a:lnTo>
                <a:lnTo>
                  <a:pt x="3564733" y="3471856"/>
                </a:lnTo>
                <a:lnTo>
                  <a:pt x="3558353" y="3461379"/>
                </a:lnTo>
                <a:lnTo>
                  <a:pt x="3558353" y="3443599"/>
                </a:lnTo>
                <a:lnTo>
                  <a:pt x="3546869" y="3446774"/>
                </a:lnTo>
                <a:lnTo>
                  <a:pt x="3551016" y="3458521"/>
                </a:lnTo>
                <a:lnTo>
                  <a:pt x="3541446" y="3460744"/>
                </a:lnTo>
                <a:lnTo>
                  <a:pt x="3527410" y="3445821"/>
                </a:lnTo>
                <a:lnTo>
                  <a:pt x="3530919" y="3433440"/>
                </a:lnTo>
                <a:cubicBezTo>
                  <a:pt x="3531344" y="3417882"/>
                  <a:pt x="3531770" y="3402325"/>
                  <a:pt x="3532195" y="3386767"/>
                </a:cubicBezTo>
                <a:lnTo>
                  <a:pt x="3535385" y="3386767"/>
                </a:lnTo>
                <a:lnTo>
                  <a:pt x="3533471" y="3408992"/>
                </a:lnTo>
                <a:lnTo>
                  <a:pt x="3544317" y="3414389"/>
                </a:lnTo>
                <a:lnTo>
                  <a:pt x="3550697" y="3402642"/>
                </a:lnTo>
                <a:lnTo>
                  <a:pt x="3549102" y="3384544"/>
                </a:lnTo>
                <a:lnTo>
                  <a:pt x="3543998" y="3368034"/>
                </a:lnTo>
                <a:lnTo>
                  <a:pt x="3534428" y="3371209"/>
                </a:lnTo>
                <a:cubicBezTo>
                  <a:pt x="3533896" y="3355334"/>
                  <a:pt x="3533365" y="3339459"/>
                  <a:pt x="3532833" y="3323584"/>
                </a:cubicBezTo>
                <a:lnTo>
                  <a:pt x="3538256" y="3335014"/>
                </a:lnTo>
                <a:lnTo>
                  <a:pt x="3539213" y="3319457"/>
                </a:lnTo>
                <a:lnTo>
                  <a:pt x="3534747" y="3314060"/>
                </a:lnTo>
                <a:lnTo>
                  <a:pt x="3530281" y="3285801"/>
                </a:lnTo>
                <a:lnTo>
                  <a:pt x="3539532" y="3262623"/>
                </a:lnTo>
                <a:lnTo>
                  <a:pt x="3544955" y="3267386"/>
                </a:lnTo>
                <a:lnTo>
                  <a:pt x="3544955" y="3275959"/>
                </a:lnTo>
                <a:lnTo>
                  <a:pt x="3556120" y="3288659"/>
                </a:lnTo>
                <a:lnTo>
                  <a:pt x="3565690" y="3287706"/>
                </a:lnTo>
                <a:lnTo>
                  <a:pt x="3580045" y="3291516"/>
                </a:lnTo>
                <a:lnTo>
                  <a:pt x="3588977" y="3309614"/>
                </a:lnTo>
                <a:cubicBezTo>
                  <a:pt x="3589190" y="3303899"/>
                  <a:pt x="3589402" y="3298184"/>
                  <a:pt x="3589615" y="3292469"/>
                </a:cubicBezTo>
                <a:lnTo>
                  <a:pt x="3597271" y="3289294"/>
                </a:lnTo>
                <a:lnTo>
                  <a:pt x="3591848" y="3286119"/>
                </a:lnTo>
                <a:lnTo>
                  <a:pt x="3590891" y="3271514"/>
                </a:lnTo>
                <a:lnTo>
                  <a:pt x="3604289" y="3257543"/>
                </a:lnTo>
                <a:lnTo>
                  <a:pt x="3618325" y="3251194"/>
                </a:lnTo>
                <a:lnTo>
                  <a:pt x="3624705" y="3261671"/>
                </a:lnTo>
                <a:cubicBezTo>
                  <a:pt x="3624811" y="3267280"/>
                  <a:pt x="3624918" y="3272890"/>
                  <a:pt x="3625024" y="3278499"/>
                </a:cubicBezTo>
                <a:lnTo>
                  <a:pt x="3643207" y="3288976"/>
                </a:lnTo>
                <a:lnTo>
                  <a:pt x="3647992" y="3268973"/>
                </a:lnTo>
                <a:lnTo>
                  <a:pt x="3639379" y="3261353"/>
                </a:lnTo>
                <a:lnTo>
                  <a:pt x="3632999" y="3261353"/>
                </a:lnTo>
                <a:lnTo>
                  <a:pt x="3638422" y="3250876"/>
                </a:lnTo>
                <a:lnTo>
                  <a:pt x="3634275" y="3238494"/>
                </a:lnTo>
                <a:lnTo>
                  <a:pt x="3639060" y="3219444"/>
                </a:lnTo>
                <a:lnTo>
                  <a:pt x="3655010" y="3214999"/>
                </a:lnTo>
                <a:lnTo>
                  <a:pt x="3674469" y="3220079"/>
                </a:lnTo>
                <a:lnTo>
                  <a:pt x="3685634" y="3209601"/>
                </a:lnTo>
                <a:lnTo>
                  <a:pt x="3708284" y="3205156"/>
                </a:lnTo>
                <a:lnTo>
                  <a:pt x="3728381" y="3215316"/>
                </a:lnTo>
                <a:lnTo>
                  <a:pt x="3730614" y="3223889"/>
                </a:lnTo>
                <a:cubicBezTo>
                  <a:pt x="3730720" y="3231932"/>
                  <a:pt x="3730827" y="3239976"/>
                  <a:pt x="3730933" y="3248019"/>
                </a:cubicBezTo>
                <a:lnTo>
                  <a:pt x="3736356" y="3252146"/>
                </a:lnTo>
                <a:lnTo>
                  <a:pt x="3737313" y="3264846"/>
                </a:lnTo>
                <a:lnTo>
                  <a:pt x="3727105" y="3268338"/>
                </a:lnTo>
                <a:lnTo>
                  <a:pt x="3719449" y="3271514"/>
                </a:lnTo>
                <a:lnTo>
                  <a:pt x="3719449" y="3282944"/>
                </a:lnTo>
                <a:lnTo>
                  <a:pt x="3737632" y="3270243"/>
                </a:lnTo>
                <a:lnTo>
                  <a:pt x="3739865" y="3276276"/>
                </a:lnTo>
                <a:lnTo>
                  <a:pt x="3731252" y="3287071"/>
                </a:lnTo>
                <a:lnTo>
                  <a:pt x="3727424" y="3290246"/>
                </a:lnTo>
                <a:lnTo>
                  <a:pt x="3724234" y="3292787"/>
                </a:lnTo>
                <a:lnTo>
                  <a:pt x="3721682" y="3295327"/>
                </a:lnTo>
                <a:lnTo>
                  <a:pt x="3720087" y="3298501"/>
                </a:lnTo>
                <a:lnTo>
                  <a:pt x="3718811" y="3302629"/>
                </a:lnTo>
                <a:lnTo>
                  <a:pt x="3717854" y="3307074"/>
                </a:lnTo>
                <a:lnTo>
                  <a:pt x="3728381" y="3302946"/>
                </a:lnTo>
                <a:lnTo>
                  <a:pt x="3738589" y="3291199"/>
                </a:lnTo>
                <a:lnTo>
                  <a:pt x="3754539" y="3295327"/>
                </a:lnTo>
                <a:lnTo>
                  <a:pt x="3767618" y="3291834"/>
                </a:lnTo>
                <a:lnTo>
                  <a:pt x="3783568" y="3288659"/>
                </a:lnTo>
                <a:lnTo>
                  <a:pt x="3797285" y="3306439"/>
                </a:lnTo>
                <a:lnTo>
                  <a:pt x="3793457" y="3338190"/>
                </a:lnTo>
                <a:lnTo>
                  <a:pt x="3778464" y="3348985"/>
                </a:lnTo>
                <a:lnTo>
                  <a:pt x="3776869" y="3358509"/>
                </a:lnTo>
                <a:lnTo>
                  <a:pt x="3772403" y="3357239"/>
                </a:lnTo>
                <a:lnTo>
                  <a:pt x="3771127" y="3342317"/>
                </a:lnTo>
                <a:lnTo>
                  <a:pt x="3759324" y="3343586"/>
                </a:lnTo>
                <a:lnTo>
                  <a:pt x="3744650" y="3359779"/>
                </a:lnTo>
                <a:lnTo>
                  <a:pt x="3747521" y="3335332"/>
                </a:lnTo>
                <a:lnTo>
                  <a:pt x="3736994" y="3342952"/>
                </a:lnTo>
                <a:lnTo>
                  <a:pt x="3730933" y="3354382"/>
                </a:lnTo>
                <a:lnTo>
                  <a:pt x="3725510" y="3370257"/>
                </a:lnTo>
                <a:lnTo>
                  <a:pt x="3736356" y="3379464"/>
                </a:lnTo>
                <a:lnTo>
                  <a:pt x="3735399" y="3391212"/>
                </a:lnTo>
                <a:lnTo>
                  <a:pt x="3727105" y="3403912"/>
                </a:lnTo>
                <a:lnTo>
                  <a:pt x="3705732" y="3388354"/>
                </a:lnTo>
                <a:lnTo>
                  <a:pt x="3704456" y="3394705"/>
                </a:lnTo>
                <a:lnTo>
                  <a:pt x="3693928" y="3400102"/>
                </a:lnTo>
                <a:lnTo>
                  <a:pt x="3707646" y="3407404"/>
                </a:lnTo>
                <a:lnTo>
                  <a:pt x="3717216" y="3413438"/>
                </a:lnTo>
                <a:lnTo>
                  <a:pt x="3713388" y="3423279"/>
                </a:lnTo>
                <a:lnTo>
                  <a:pt x="3695204" y="3426455"/>
                </a:lnTo>
                <a:lnTo>
                  <a:pt x="3683720" y="3412802"/>
                </a:lnTo>
                <a:lnTo>
                  <a:pt x="3679254" y="3427725"/>
                </a:lnTo>
                <a:lnTo>
                  <a:pt x="3668727" y="3430900"/>
                </a:lnTo>
                <a:lnTo>
                  <a:pt x="3688824" y="3439154"/>
                </a:lnTo>
                <a:lnTo>
                  <a:pt x="3676383" y="3451854"/>
                </a:lnTo>
                <a:lnTo>
                  <a:pt x="3663623" y="3464871"/>
                </a:lnTo>
                <a:lnTo>
                  <a:pt x="3679573" y="3464554"/>
                </a:lnTo>
                <a:lnTo>
                  <a:pt x="3682763" y="3475031"/>
                </a:lnTo>
                <a:lnTo>
                  <a:pt x="3671598" y="3485826"/>
                </a:lnTo>
                <a:lnTo>
                  <a:pt x="3669684" y="3515036"/>
                </a:lnTo>
                <a:lnTo>
                  <a:pt x="3655967" y="3527736"/>
                </a:lnTo>
                <a:lnTo>
                  <a:pt x="3656924" y="3544881"/>
                </a:lnTo>
                <a:lnTo>
                  <a:pt x="3679254" y="3544881"/>
                </a:lnTo>
                <a:lnTo>
                  <a:pt x="3681806" y="3561391"/>
                </a:lnTo>
                <a:lnTo>
                  <a:pt x="3674469" y="3570916"/>
                </a:lnTo>
                <a:lnTo>
                  <a:pt x="3660433" y="3564884"/>
                </a:lnTo>
                <a:lnTo>
                  <a:pt x="3654053" y="3575679"/>
                </a:lnTo>
                <a:lnTo>
                  <a:pt x="3661301" y="3578384"/>
                </a:lnTo>
                <a:lnTo>
                  <a:pt x="3661910" y="3578200"/>
                </a:lnTo>
                <a:lnTo>
                  <a:pt x="3655880" y="3588672"/>
                </a:lnTo>
                <a:lnTo>
                  <a:pt x="3676509" y="3576931"/>
                </a:lnTo>
                <a:lnTo>
                  <a:pt x="3693648" y="3582960"/>
                </a:lnTo>
                <a:lnTo>
                  <a:pt x="3702217" y="3582008"/>
                </a:lnTo>
                <a:lnTo>
                  <a:pt x="3708565" y="3592480"/>
                </a:lnTo>
                <a:lnTo>
                  <a:pt x="3709517" y="3602000"/>
                </a:lnTo>
                <a:lnTo>
                  <a:pt x="3707613" y="3613424"/>
                </a:lnTo>
                <a:lnTo>
                  <a:pt x="3694918" y="3629290"/>
                </a:lnTo>
                <a:lnTo>
                  <a:pt x="3719356" y="3634685"/>
                </a:lnTo>
                <a:lnTo>
                  <a:pt x="3726021" y="3651185"/>
                </a:lnTo>
                <a:lnTo>
                  <a:pt x="3735225" y="3634367"/>
                </a:lnTo>
                <a:lnTo>
                  <a:pt x="3750142" y="3643887"/>
                </a:lnTo>
                <a:lnTo>
                  <a:pt x="3770455" y="3660388"/>
                </a:lnTo>
                <a:lnTo>
                  <a:pt x="3780928" y="3651820"/>
                </a:lnTo>
                <a:lnTo>
                  <a:pt x="3810762" y="3645156"/>
                </a:lnTo>
                <a:lnTo>
                  <a:pt x="3812667" y="3653724"/>
                </a:lnTo>
                <a:lnTo>
                  <a:pt x="3799337" y="3680379"/>
                </a:lnTo>
                <a:lnTo>
                  <a:pt x="3792037" y="3686726"/>
                </a:lnTo>
                <a:lnTo>
                  <a:pt x="3777120" y="3694976"/>
                </a:lnTo>
                <a:lnTo>
                  <a:pt x="3781563" y="3724488"/>
                </a:lnTo>
                <a:lnTo>
                  <a:pt x="3789180" y="3726709"/>
                </a:lnTo>
                <a:lnTo>
                  <a:pt x="3801876" y="3713699"/>
                </a:lnTo>
                <a:lnTo>
                  <a:pt x="3825997" y="3709256"/>
                </a:lnTo>
                <a:lnTo>
                  <a:pt x="3852340" y="3721949"/>
                </a:lnTo>
                <a:lnTo>
                  <a:pt x="3848214" y="3703862"/>
                </a:lnTo>
                <a:lnTo>
                  <a:pt x="3861861" y="3705131"/>
                </a:lnTo>
                <a:cubicBezTo>
                  <a:pt x="3862073" y="3701217"/>
                  <a:pt x="3862284" y="3697304"/>
                  <a:pt x="3862496" y="3693390"/>
                </a:cubicBezTo>
                <a:lnTo>
                  <a:pt x="3899630" y="3671812"/>
                </a:lnTo>
                <a:lnTo>
                  <a:pt x="3911373" y="3675937"/>
                </a:lnTo>
                <a:lnTo>
                  <a:pt x="3908199" y="3684505"/>
                </a:lnTo>
                <a:lnTo>
                  <a:pt x="3922799" y="3675937"/>
                </a:lnTo>
                <a:lnTo>
                  <a:pt x="3925972" y="3660071"/>
                </a:lnTo>
                <a:lnTo>
                  <a:pt x="3944698" y="3638810"/>
                </a:lnTo>
                <a:lnTo>
                  <a:pt x="3975484" y="3638492"/>
                </a:lnTo>
                <a:lnTo>
                  <a:pt x="3975484" y="3643887"/>
                </a:lnTo>
                <a:lnTo>
                  <a:pt x="3953267" y="3643252"/>
                </a:lnTo>
                <a:lnTo>
                  <a:pt x="3949141" y="3657532"/>
                </a:lnTo>
                <a:lnTo>
                  <a:pt x="3939620" y="3662927"/>
                </a:lnTo>
                <a:lnTo>
                  <a:pt x="3940889" y="3670225"/>
                </a:lnTo>
                <a:lnTo>
                  <a:pt x="3948189" y="3675620"/>
                </a:lnTo>
                <a:lnTo>
                  <a:pt x="3965328" y="3655628"/>
                </a:lnTo>
                <a:lnTo>
                  <a:pt x="3984053" y="3652455"/>
                </a:lnTo>
                <a:lnTo>
                  <a:pt x="3987227" y="3644839"/>
                </a:lnTo>
                <a:lnTo>
                  <a:pt x="3993575" y="3642300"/>
                </a:lnTo>
                <a:lnTo>
                  <a:pt x="4007222" y="3657215"/>
                </a:lnTo>
                <a:lnTo>
                  <a:pt x="4020235" y="3674985"/>
                </a:lnTo>
                <a:lnTo>
                  <a:pt x="4025631" y="3681331"/>
                </a:lnTo>
                <a:lnTo>
                  <a:pt x="4035152" y="3680379"/>
                </a:lnTo>
                <a:lnTo>
                  <a:pt x="4043721" y="3692755"/>
                </a:lnTo>
                <a:lnTo>
                  <a:pt x="4046895" y="3685139"/>
                </a:lnTo>
                <a:lnTo>
                  <a:pt x="4058638" y="3686409"/>
                </a:lnTo>
                <a:lnTo>
                  <a:pt x="4062764" y="3699102"/>
                </a:lnTo>
                <a:lnTo>
                  <a:pt x="4070382" y="3701958"/>
                </a:lnTo>
                <a:lnTo>
                  <a:pt x="4063717" y="3705131"/>
                </a:lnTo>
                <a:lnTo>
                  <a:pt x="4074508" y="3716555"/>
                </a:lnTo>
                <a:lnTo>
                  <a:pt x="4070382" y="3725122"/>
                </a:lnTo>
                <a:lnTo>
                  <a:pt x="4061178" y="3730517"/>
                </a:lnTo>
                <a:lnTo>
                  <a:pt x="4090694" y="3744797"/>
                </a:lnTo>
                <a:lnTo>
                  <a:pt x="4104659" y="3743845"/>
                </a:lnTo>
                <a:lnTo>
                  <a:pt x="4114180" y="3744479"/>
                </a:lnTo>
                <a:lnTo>
                  <a:pt x="4119259" y="3757172"/>
                </a:lnTo>
                <a:lnTo>
                  <a:pt x="4127828" y="3749874"/>
                </a:lnTo>
                <a:lnTo>
                  <a:pt x="4136397" y="3758442"/>
                </a:lnTo>
                <a:lnTo>
                  <a:pt x="4141793" y="3759394"/>
                </a:lnTo>
                <a:cubicBezTo>
                  <a:pt x="4142737" y="3759543"/>
                  <a:pt x="4141225" y="3761145"/>
                  <a:pt x="4142063" y="3759335"/>
                </a:cubicBezTo>
                <a:lnTo>
                  <a:pt x="4146820" y="3748532"/>
                </a:lnTo>
                <a:lnTo>
                  <a:pt x="4152213" y="3740907"/>
                </a:lnTo>
                <a:lnTo>
                  <a:pt x="4144917" y="3738047"/>
                </a:lnTo>
                <a:lnTo>
                  <a:pt x="4138256" y="3724385"/>
                </a:lnTo>
                <a:lnTo>
                  <a:pt x="4146820" y="3713582"/>
                </a:lnTo>
                <a:lnTo>
                  <a:pt x="4159508" y="3718030"/>
                </a:lnTo>
                <a:lnTo>
                  <a:pt x="4169975" y="3707227"/>
                </a:lnTo>
                <a:lnTo>
                  <a:pt x="4180442" y="3692612"/>
                </a:lnTo>
                <a:lnTo>
                  <a:pt x="4235314" y="3672913"/>
                </a:lnTo>
                <a:lnTo>
                  <a:pt x="4282575" y="3664016"/>
                </a:lnTo>
                <a:lnTo>
                  <a:pt x="4307632" y="3639233"/>
                </a:lnTo>
                <a:lnTo>
                  <a:pt x="4332690" y="3611908"/>
                </a:lnTo>
                <a:lnTo>
                  <a:pt x="4366628" y="3606507"/>
                </a:lnTo>
                <a:lnTo>
                  <a:pt x="4396127" y="3583948"/>
                </a:lnTo>
                <a:lnTo>
                  <a:pt x="4432920" y="3576005"/>
                </a:lnTo>
                <a:lnTo>
                  <a:pt x="4480497" y="3563931"/>
                </a:lnTo>
                <a:lnTo>
                  <a:pt x="4524586" y="3566790"/>
                </a:lnTo>
                <a:lnTo>
                  <a:pt x="4550595" y="3584583"/>
                </a:lnTo>
                <a:lnTo>
                  <a:pt x="4556939" y="3604600"/>
                </a:lnTo>
                <a:lnTo>
                  <a:pt x="4555670" y="3610002"/>
                </a:lnTo>
                <a:lnTo>
                  <a:pt x="4550595" y="3600470"/>
                </a:lnTo>
                <a:lnTo>
                  <a:pt x="4539811" y="3583948"/>
                </a:lnTo>
                <a:lnTo>
                  <a:pt x="4531564" y="3578546"/>
                </a:lnTo>
                <a:lnTo>
                  <a:pt x="4521731" y="3588078"/>
                </a:lnTo>
                <a:lnTo>
                  <a:pt x="4524903" y="3603965"/>
                </a:lnTo>
                <a:lnTo>
                  <a:pt x="4528709" y="3625888"/>
                </a:lnTo>
                <a:lnTo>
                  <a:pt x="4551864" y="3636056"/>
                </a:lnTo>
                <a:lnTo>
                  <a:pt x="4559476" y="3644635"/>
                </a:lnTo>
                <a:lnTo>
                  <a:pt x="4580410" y="3643364"/>
                </a:lnTo>
                <a:lnTo>
                  <a:pt x="4602930" y="3635738"/>
                </a:lnTo>
                <a:lnTo>
                  <a:pt x="4639406" y="3608095"/>
                </a:lnTo>
                <a:lnTo>
                  <a:pt x="4645433" y="3589032"/>
                </a:lnTo>
                <a:lnTo>
                  <a:pt x="4649873" y="3591256"/>
                </a:lnTo>
                <a:lnTo>
                  <a:pt x="4647653" y="3607778"/>
                </a:lnTo>
                <a:lnTo>
                  <a:pt x="4631160" y="3624935"/>
                </a:lnTo>
                <a:lnTo>
                  <a:pt x="4606102" y="3642093"/>
                </a:lnTo>
                <a:lnTo>
                  <a:pt x="4594366" y="3643364"/>
                </a:lnTo>
                <a:lnTo>
                  <a:pt x="4600710" y="3664016"/>
                </a:lnTo>
                <a:lnTo>
                  <a:pt x="4609274" y="3657661"/>
                </a:lnTo>
                <a:lnTo>
                  <a:pt x="4627036" y="3644952"/>
                </a:lnTo>
                <a:lnTo>
                  <a:pt x="4641627" y="3631925"/>
                </a:lnTo>
                <a:lnTo>
                  <a:pt x="4642296" y="3631952"/>
                </a:lnTo>
                <a:lnTo>
                  <a:pt x="4654524" y="3616957"/>
                </a:lnTo>
                <a:lnTo>
                  <a:pt x="4660551" y="3601082"/>
                </a:lnTo>
                <a:lnTo>
                  <a:pt x="4679581" y="3601082"/>
                </a:lnTo>
                <a:lnTo>
                  <a:pt x="4703051" y="3600764"/>
                </a:lnTo>
                <a:lnTo>
                  <a:pt x="4700514" y="3580762"/>
                </a:lnTo>
                <a:lnTo>
                  <a:pt x="4690365" y="3589334"/>
                </a:lnTo>
                <a:lnTo>
                  <a:pt x="4679581" y="3582984"/>
                </a:lnTo>
                <a:lnTo>
                  <a:pt x="4671969" y="3576634"/>
                </a:lnTo>
                <a:lnTo>
                  <a:pt x="4656427" y="3590287"/>
                </a:lnTo>
                <a:lnTo>
                  <a:pt x="4650084" y="3584572"/>
                </a:lnTo>
                <a:lnTo>
                  <a:pt x="4660234" y="3572824"/>
                </a:lnTo>
                <a:lnTo>
                  <a:pt x="4661185" y="3556949"/>
                </a:lnTo>
                <a:lnTo>
                  <a:pt x="4661185" y="3549329"/>
                </a:lnTo>
                <a:lnTo>
                  <a:pt x="4669749" y="3542979"/>
                </a:lnTo>
                <a:lnTo>
                  <a:pt x="4680532" y="3548377"/>
                </a:lnTo>
                <a:lnTo>
                  <a:pt x="4705589" y="3542662"/>
                </a:lnTo>
                <a:lnTo>
                  <a:pt x="4728742" y="3525834"/>
                </a:lnTo>
                <a:lnTo>
                  <a:pt x="4748724" y="3500117"/>
                </a:lnTo>
                <a:lnTo>
                  <a:pt x="4761093" y="3468366"/>
                </a:lnTo>
                <a:lnTo>
                  <a:pt x="4763948" y="3437886"/>
                </a:lnTo>
                <a:lnTo>
                  <a:pt x="4762679" y="3421059"/>
                </a:lnTo>
                <a:lnTo>
                  <a:pt x="4772194" y="3437886"/>
                </a:lnTo>
                <a:lnTo>
                  <a:pt x="4768388" y="3461064"/>
                </a:lnTo>
                <a:lnTo>
                  <a:pt x="4762996" y="3490592"/>
                </a:lnTo>
                <a:lnTo>
                  <a:pt x="4747455" y="3516309"/>
                </a:lnTo>
                <a:lnTo>
                  <a:pt x="4724619" y="3539487"/>
                </a:lnTo>
                <a:lnTo>
                  <a:pt x="4739526" y="3548694"/>
                </a:lnTo>
                <a:lnTo>
                  <a:pt x="4749041" y="3546472"/>
                </a:lnTo>
                <a:lnTo>
                  <a:pt x="4760776" y="3554727"/>
                </a:lnTo>
                <a:lnTo>
                  <a:pt x="4768071" y="3555679"/>
                </a:lnTo>
                <a:lnTo>
                  <a:pt x="4779806" y="3545202"/>
                </a:lnTo>
                <a:cubicBezTo>
                  <a:pt x="4779700" y="3530809"/>
                  <a:pt x="4779595" y="3516415"/>
                  <a:pt x="4779489" y="3502022"/>
                </a:cubicBezTo>
                <a:lnTo>
                  <a:pt x="4798202" y="3496624"/>
                </a:lnTo>
                <a:lnTo>
                  <a:pt x="4798680" y="3496370"/>
                </a:lnTo>
                <a:lnTo>
                  <a:pt x="4781535" y="3479591"/>
                </a:lnTo>
                <a:lnTo>
                  <a:pt x="4789790" y="3448250"/>
                </a:lnTo>
                <a:lnTo>
                  <a:pt x="4787567" y="3425779"/>
                </a:lnTo>
                <a:lnTo>
                  <a:pt x="4771375" y="3402033"/>
                </a:lnTo>
                <a:lnTo>
                  <a:pt x="4768835" y="3351378"/>
                </a:lnTo>
                <a:lnTo>
                  <a:pt x="4767900" y="3351394"/>
                </a:lnTo>
                <a:lnTo>
                  <a:pt x="4749469" y="3311932"/>
                </a:lnTo>
                <a:cubicBezTo>
                  <a:pt x="4749045" y="3296762"/>
                  <a:pt x="4748622" y="3281592"/>
                  <a:pt x="4748198" y="3266422"/>
                </a:cubicBezTo>
                <a:lnTo>
                  <a:pt x="4762498" y="3232371"/>
                </a:lnTo>
                <a:lnTo>
                  <a:pt x="4790462" y="3188774"/>
                </a:lnTo>
                <a:lnTo>
                  <a:pt x="4791416" y="3147722"/>
                </a:lnTo>
                <a:lnTo>
                  <a:pt x="4802856" y="3125446"/>
                </a:lnTo>
                <a:lnTo>
                  <a:pt x="4839400" y="3091396"/>
                </a:lnTo>
                <a:lnTo>
                  <a:pt x="4864823" y="3090759"/>
                </a:lnTo>
                <a:lnTo>
                  <a:pt x="4890563" y="3079303"/>
                </a:lnTo>
                <a:lnTo>
                  <a:pt x="4903910" y="3069120"/>
                </a:lnTo>
                <a:lnTo>
                  <a:pt x="4909312" y="3074529"/>
                </a:lnTo>
                <a:cubicBezTo>
                  <a:pt x="4909736" y="3081318"/>
                  <a:pt x="4910159" y="3088107"/>
                  <a:pt x="4910583" y="3094896"/>
                </a:cubicBezTo>
                <a:lnTo>
                  <a:pt x="4920117" y="3107307"/>
                </a:lnTo>
                <a:lnTo>
                  <a:pt x="4953483" y="3135629"/>
                </a:lnTo>
                <a:lnTo>
                  <a:pt x="4948081" y="3160133"/>
                </a:lnTo>
                <a:lnTo>
                  <a:pt x="4957615" y="3166179"/>
                </a:lnTo>
                <a:lnTo>
                  <a:pt x="4954437" y="3145177"/>
                </a:lnTo>
                <a:lnTo>
                  <a:pt x="4956661" y="3139767"/>
                </a:lnTo>
                <a:lnTo>
                  <a:pt x="4966195" y="3152178"/>
                </a:lnTo>
                <a:lnTo>
                  <a:pt x="4968419" y="3160770"/>
                </a:lnTo>
                <a:lnTo>
                  <a:pt x="4971597" y="3171271"/>
                </a:lnTo>
                <a:lnTo>
                  <a:pt x="4976046" y="3179545"/>
                </a:lnTo>
                <a:lnTo>
                  <a:pt x="4985579" y="3193229"/>
                </a:lnTo>
                <a:lnTo>
                  <a:pt x="5016404" y="3204685"/>
                </a:lnTo>
                <a:lnTo>
                  <a:pt x="5042779" y="3197048"/>
                </a:lnTo>
                <a:lnTo>
                  <a:pt x="5051042" y="3198002"/>
                </a:lnTo>
                <a:lnTo>
                  <a:pt x="5054220" y="3184000"/>
                </a:lnTo>
                <a:lnTo>
                  <a:pt x="5076464" y="3166179"/>
                </a:lnTo>
                <a:lnTo>
                  <a:pt x="5079642" y="3138812"/>
                </a:lnTo>
                <a:lnTo>
                  <a:pt x="5075193" y="3038570"/>
                </a:lnTo>
                <a:lnTo>
                  <a:pt x="5076311" y="3037902"/>
                </a:lnTo>
                <a:lnTo>
                  <a:pt x="5085383" y="2996954"/>
                </a:lnTo>
                <a:lnTo>
                  <a:pt x="5093638" y="2983316"/>
                </a:lnTo>
                <a:lnTo>
                  <a:pt x="5099035" y="2963331"/>
                </a:lnTo>
                <a:lnTo>
                  <a:pt x="5091415" y="2951911"/>
                </a:lnTo>
                <a:lnTo>
                  <a:pt x="5072365" y="2963331"/>
                </a:lnTo>
                <a:lnTo>
                  <a:pt x="5067285" y="2976021"/>
                </a:lnTo>
                <a:lnTo>
                  <a:pt x="5057760" y="2980462"/>
                </a:lnTo>
                <a:lnTo>
                  <a:pt x="5034265" y="2956351"/>
                </a:lnTo>
                <a:lnTo>
                  <a:pt x="5021883" y="2964281"/>
                </a:lnTo>
                <a:lnTo>
                  <a:pt x="5015533" y="2961110"/>
                </a:lnTo>
                <a:lnTo>
                  <a:pt x="5013310" y="2957937"/>
                </a:lnTo>
                <a:lnTo>
                  <a:pt x="5010770" y="2930658"/>
                </a:lnTo>
                <a:lnTo>
                  <a:pt x="4993943" y="2914799"/>
                </a:lnTo>
                <a:lnTo>
                  <a:pt x="4992355" y="2907186"/>
                </a:lnTo>
                <a:lnTo>
                  <a:pt x="5006325" y="2896718"/>
                </a:lnTo>
                <a:lnTo>
                  <a:pt x="5026328" y="2890376"/>
                </a:lnTo>
                <a:lnTo>
                  <a:pt x="5024105" y="2885935"/>
                </a:lnTo>
                <a:lnTo>
                  <a:pt x="5001880" y="2878953"/>
                </a:lnTo>
                <a:lnTo>
                  <a:pt x="4995213" y="2870386"/>
                </a:lnTo>
                <a:cubicBezTo>
                  <a:pt x="4995530" y="2863091"/>
                  <a:pt x="4995848" y="2855795"/>
                  <a:pt x="4996165" y="2848500"/>
                </a:cubicBezTo>
                <a:lnTo>
                  <a:pt x="5005690" y="2841838"/>
                </a:lnTo>
                <a:lnTo>
                  <a:pt x="4989498" y="2829467"/>
                </a:lnTo>
                <a:lnTo>
                  <a:pt x="4992673" y="2810432"/>
                </a:lnTo>
                <a:lnTo>
                  <a:pt x="5029503" y="2792352"/>
                </a:lnTo>
                <a:lnTo>
                  <a:pt x="5047600" y="2785689"/>
                </a:lnTo>
                <a:cubicBezTo>
                  <a:pt x="5047812" y="2780508"/>
                  <a:pt x="5048023" y="2775327"/>
                  <a:pt x="5048235" y="2770146"/>
                </a:cubicBezTo>
                <a:lnTo>
                  <a:pt x="5068555" y="2766657"/>
                </a:lnTo>
                <a:lnTo>
                  <a:pt x="5082208" y="2758093"/>
                </a:lnTo>
                <a:lnTo>
                  <a:pt x="5112688" y="2757775"/>
                </a:lnTo>
                <a:lnTo>
                  <a:pt x="5125388" y="2743817"/>
                </a:lnTo>
                <a:lnTo>
                  <a:pt x="5137135" y="2751431"/>
                </a:lnTo>
                <a:lnTo>
                  <a:pt x="5145708" y="2748260"/>
                </a:lnTo>
                <a:lnTo>
                  <a:pt x="5187935" y="2745721"/>
                </a:lnTo>
                <a:lnTo>
                  <a:pt x="5178093" y="2735255"/>
                </a:lnTo>
                <a:lnTo>
                  <a:pt x="5184443" y="2727639"/>
                </a:lnTo>
                <a:lnTo>
                  <a:pt x="5193968" y="2732081"/>
                </a:lnTo>
                <a:lnTo>
                  <a:pt x="5200318" y="2726687"/>
                </a:lnTo>
                <a:lnTo>
                  <a:pt x="5215241" y="2732717"/>
                </a:lnTo>
                <a:lnTo>
                  <a:pt x="5231116" y="2724149"/>
                </a:lnTo>
                <a:lnTo>
                  <a:pt x="5266358" y="2737474"/>
                </a:lnTo>
                <a:lnTo>
                  <a:pt x="5292393" y="2740328"/>
                </a:lnTo>
                <a:lnTo>
                  <a:pt x="5327636" y="2763485"/>
                </a:lnTo>
                <a:lnTo>
                  <a:pt x="5375261" y="2760947"/>
                </a:lnTo>
                <a:lnTo>
                  <a:pt x="5392088" y="2767927"/>
                </a:lnTo>
                <a:lnTo>
                  <a:pt x="5398121" y="2766657"/>
                </a:lnTo>
                <a:lnTo>
                  <a:pt x="5413313" y="2763087"/>
                </a:lnTo>
                <a:lnTo>
                  <a:pt x="5413051" y="2762761"/>
                </a:lnTo>
                <a:lnTo>
                  <a:pt x="5424483" y="2746571"/>
                </a:lnTo>
                <a:lnTo>
                  <a:pt x="5434009" y="2735143"/>
                </a:lnTo>
                <a:lnTo>
                  <a:pt x="5420989" y="2705304"/>
                </a:lnTo>
                <a:lnTo>
                  <a:pt x="5432739" y="2698003"/>
                </a:lnTo>
                <a:lnTo>
                  <a:pt x="5452745" y="2717684"/>
                </a:lnTo>
                <a:lnTo>
                  <a:pt x="5464494" y="2699590"/>
                </a:lnTo>
                <a:lnTo>
                  <a:pt x="5479419" y="2691019"/>
                </a:lnTo>
                <a:lnTo>
                  <a:pt x="5497520" y="2699590"/>
                </a:lnTo>
                <a:lnTo>
                  <a:pt x="5528640" y="2657054"/>
                </a:lnTo>
                <a:lnTo>
                  <a:pt x="5541342" y="2664355"/>
                </a:lnTo>
                <a:lnTo>
                  <a:pt x="5582624" y="2664990"/>
                </a:lnTo>
                <a:lnTo>
                  <a:pt x="5627399" y="2668799"/>
                </a:lnTo>
                <a:lnTo>
                  <a:pt x="5640102" y="2666895"/>
                </a:lnTo>
                <a:lnTo>
                  <a:pt x="5639784" y="2663720"/>
                </a:lnTo>
                <a:lnTo>
                  <a:pt x="5636609" y="2658323"/>
                </a:lnTo>
                <a:lnTo>
                  <a:pt x="5644865" y="2652927"/>
                </a:lnTo>
                <a:lnTo>
                  <a:pt x="5646135" y="2649752"/>
                </a:lnTo>
                <a:lnTo>
                  <a:pt x="5607711" y="2642769"/>
                </a:lnTo>
                <a:lnTo>
                  <a:pt x="5619461" y="2636420"/>
                </a:lnTo>
                <a:lnTo>
                  <a:pt x="5610887" y="2625628"/>
                </a:lnTo>
                <a:lnTo>
                  <a:pt x="5565476" y="2615787"/>
                </a:lnTo>
                <a:lnTo>
                  <a:pt x="5538802" y="2625310"/>
                </a:lnTo>
                <a:lnTo>
                  <a:pt x="5530228" y="2625310"/>
                </a:lnTo>
                <a:lnTo>
                  <a:pt x="5495297" y="2586900"/>
                </a:lnTo>
                <a:lnTo>
                  <a:pt x="5481642" y="2590075"/>
                </a:lnTo>
                <a:lnTo>
                  <a:pt x="5467670" y="2576423"/>
                </a:lnTo>
                <a:lnTo>
                  <a:pt x="5473703" y="2563725"/>
                </a:lnTo>
                <a:lnTo>
                  <a:pt x="5463224" y="2561821"/>
                </a:lnTo>
                <a:lnTo>
                  <a:pt x="5469575" y="2553252"/>
                </a:lnTo>
                <a:lnTo>
                  <a:pt x="5490534" y="2569759"/>
                </a:lnTo>
                <a:lnTo>
                  <a:pt x="5497202" y="2565630"/>
                </a:lnTo>
                <a:lnTo>
                  <a:pt x="5485135" y="2532933"/>
                </a:lnTo>
                <a:lnTo>
                  <a:pt x="5495615" y="2512938"/>
                </a:lnTo>
                <a:lnTo>
                  <a:pt x="5491486" y="2510081"/>
                </a:lnTo>
                <a:lnTo>
                  <a:pt x="5474338" y="2530397"/>
                </a:lnTo>
                <a:lnTo>
                  <a:pt x="5453380" y="2534523"/>
                </a:lnTo>
                <a:lnTo>
                  <a:pt x="5442901" y="2548169"/>
                </a:lnTo>
                <a:lnTo>
                  <a:pt x="5420989" y="2554520"/>
                </a:lnTo>
                <a:lnTo>
                  <a:pt x="5403524" y="2541185"/>
                </a:lnTo>
                <a:lnTo>
                  <a:pt x="5391416" y="2542121"/>
                </a:lnTo>
                <a:lnTo>
                  <a:pt x="5380427" y="2553707"/>
                </a:lnTo>
                <a:lnTo>
                  <a:pt x="5354694" y="2554977"/>
                </a:lnTo>
                <a:lnTo>
                  <a:pt x="5341986" y="2550851"/>
                </a:lnTo>
                <a:lnTo>
                  <a:pt x="5311487" y="2555297"/>
                </a:lnTo>
                <a:lnTo>
                  <a:pt x="5291472" y="2567360"/>
                </a:lnTo>
                <a:lnTo>
                  <a:pt x="5269233" y="2562913"/>
                </a:lnTo>
                <a:lnTo>
                  <a:pt x="5261926" y="2575610"/>
                </a:lnTo>
                <a:lnTo>
                  <a:pt x="5234603" y="2581323"/>
                </a:lnTo>
                <a:lnTo>
                  <a:pt x="5229838" y="2554977"/>
                </a:lnTo>
                <a:lnTo>
                  <a:pt x="5223484" y="2562280"/>
                </a:lnTo>
                <a:lnTo>
                  <a:pt x="5229203" y="2582592"/>
                </a:lnTo>
                <a:lnTo>
                  <a:pt x="5216495" y="2579100"/>
                </a:lnTo>
                <a:lnTo>
                  <a:pt x="5204740" y="2590843"/>
                </a:lnTo>
                <a:lnTo>
                  <a:pt x="5194256" y="2581639"/>
                </a:lnTo>
                <a:lnTo>
                  <a:pt x="5185042" y="2593382"/>
                </a:lnTo>
                <a:lnTo>
                  <a:pt x="5165663" y="2601950"/>
                </a:lnTo>
                <a:lnTo>
                  <a:pt x="5151366" y="2616864"/>
                </a:lnTo>
                <a:lnTo>
                  <a:pt x="5126903" y="2615912"/>
                </a:lnTo>
                <a:lnTo>
                  <a:pt x="5099264" y="2626703"/>
                </a:lnTo>
                <a:lnTo>
                  <a:pt x="5091003" y="2648917"/>
                </a:lnTo>
                <a:lnTo>
                  <a:pt x="5062411" y="2641935"/>
                </a:lnTo>
                <a:lnTo>
                  <a:pt x="5034135" y="2660977"/>
                </a:lnTo>
                <a:lnTo>
                  <a:pt x="5015073" y="2648599"/>
                </a:lnTo>
                <a:lnTo>
                  <a:pt x="5007449" y="2654947"/>
                </a:lnTo>
                <a:lnTo>
                  <a:pt x="5002365" y="2673038"/>
                </a:lnTo>
                <a:lnTo>
                  <a:pt x="4987434" y="2666691"/>
                </a:lnTo>
                <a:lnTo>
                  <a:pt x="4997918" y="2661295"/>
                </a:lnTo>
                <a:lnTo>
                  <a:pt x="5001095" y="2651773"/>
                </a:lnTo>
                <a:lnTo>
                  <a:pt x="4990611" y="2641616"/>
                </a:lnTo>
                <a:lnTo>
                  <a:pt x="4966465" y="2674308"/>
                </a:lnTo>
                <a:lnTo>
                  <a:pt x="4960111" y="2686050"/>
                </a:lnTo>
                <a:lnTo>
                  <a:pt x="4938826" y="2686050"/>
                </a:lnTo>
                <a:lnTo>
                  <a:pt x="4948357" y="2673356"/>
                </a:lnTo>
                <a:lnTo>
                  <a:pt x="4961065" y="2672403"/>
                </a:lnTo>
                <a:lnTo>
                  <a:pt x="4959794" y="2662564"/>
                </a:lnTo>
                <a:lnTo>
                  <a:pt x="4952169" y="2654629"/>
                </a:lnTo>
                <a:lnTo>
                  <a:pt x="4939461" y="2660977"/>
                </a:lnTo>
                <a:lnTo>
                  <a:pt x="4923894" y="2660026"/>
                </a:lnTo>
                <a:lnTo>
                  <a:pt x="4913410" y="2652726"/>
                </a:lnTo>
                <a:lnTo>
                  <a:pt x="4908644" y="2642252"/>
                </a:lnTo>
                <a:lnTo>
                  <a:pt x="4918175" y="2625115"/>
                </a:lnTo>
                <a:lnTo>
                  <a:pt x="4929930" y="2620039"/>
                </a:lnTo>
                <a:lnTo>
                  <a:pt x="4939143" y="2605123"/>
                </a:lnTo>
                <a:lnTo>
                  <a:pt x="4949945" y="2591160"/>
                </a:lnTo>
                <a:lnTo>
                  <a:pt x="4952804" y="2578467"/>
                </a:lnTo>
                <a:lnTo>
                  <a:pt x="4934060" y="2589256"/>
                </a:lnTo>
                <a:lnTo>
                  <a:pt x="4911504" y="2600046"/>
                </a:lnTo>
                <a:lnTo>
                  <a:pt x="4896889" y="2593699"/>
                </a:lnTo>
                <a:lnTo>
                  <a:pt x="4900066" y="2580053"/>
                </a:lnTo>
                <a:lnTo>
                  <a:pt x="4854318" y="2563547"/>
                </a:lnTo>
                <a:lnTo>
                  <a:pt x="4824136" y="2534352"/>
                </a:lnTo>
                <a:lnTo>
                  <a:pt x="4790460" y="2536889"/>
                </a:lnTo>
                <a:lnTo>
                  <a:pt x="4780612" y="2523248"/>
                </a:lnTo>
                <a:lnTo>
                  <a:pt x="4793319" y="2511506"/>
                </a:lnTo>
                <a:lnTo>
                  <a:pt x="4783788" y="2495949"/>
                </a:lnTo>
                <a:lnTo>
                  <a:pt x="4787601" y="2474679"/>
                </a:lnTo>
                <a:lnTo>
                  <a:pt x="4777752" y="2451517"/>
                </a:lnTo>
                <a:lnTo>
                  <a:pt x="4792684" y="2434697"/>
                </a:lnTo>
                <a:cubicBezTo>
                  <a:pt x="4793319" y="2421367"/>
                  <a:pt x="4793955" y="2408036"/>
                  <a:pt x="4794590" y="2394706"/>
                </a:cubicBezTo>
                <a:lnTo>
                  <a:pt x="4788872" y="2365193"/>
                </a:lnTo>
                <a:lnTo>
                  <a:pt x="4802533" y="2346147"/>
                </a:lnTo>
                <a:lnTo>
                  <a:pt x="4814288" y="2361701"/>
                </a:lnTo>
                <a:lnTo>
                  <a:pt x="4817465" y="2357573"/>
                </a:lnTo>
                <a:lnTo>
                  <a:pt x="4795861" y="2323931"/>
                </a:lnTo>
                <a:cubicBezTo>
                  <a:pt x="4796496" y="2312083"/>
                  <a:pt x="4797132" y="2300236"/>
                  <a:pt x="4797767" y="2288388"/>
                </a:cubicBezTo>
                <a:lnTo>
                  <a:pt x="4768857" y="2262996"/>
                </a:lnTo>
                <a:lnTo>
                  <a:pt x="4768539" y="2246175"/>
                </a:lnTo>
                <a:lnTo>
                  <a:pt x="4782200" y="2215708"/>
                </a:lnTo>
                <a:lnTo>
                  <a:pt x="4775528" y="2188093"/>
                </a:lnTo>
                <a:lnTo>
                  <a:pt x="4769174" y="2194442"/>
                </a:lnTo>
                <a:lnTo>
                  <a:pt x="4759643" y="2190634"/>
                </a:lnTo>
                <a:lnTo>
                  <a:pt x="4762503" y="2157625"/>
                </a:lnTo>
                <a:lnTo>
                  <a:pt x="4754878" y="2129382"/>
                </a:lnTo>
                <a:lnTo>
                  <a:pt x="4764091" y="2089405"/>
                </a:lnTo>
                <a:lnTo>
                  <a:pt x="4780929" y="2084962"/>
                </a:lnTo>
                <a:lnTo>
                  <a:pt x="4795543" y="2061473"/>
                </a:lnTo>
                <a:lnTo>
                  <a:pt x="4810475" y="2054173"/>
                </a:lnTo>
                <a:lnTo>
                  <a:pt x="4796496" y="2038623"/>
                </a:lnTo>
                <a:lnTo>
                  <a:pt x="4803486" y="2023709"/>
                </a:lnTo>
                <a:lnTo>
                  <a:pt x="4817465" y="2014189"/>
                </a:lnTo>
                <a:lnTo>
                  <a:pt x="4834303" y="2026564"/>
                </a:lnTo>
                <a:lnTo>
                  <a:pt x="4826042" y="2008794"/>
                </a:lnTo>
                <a:lnTo>
                  <a:pt x="4846058" y="2017997"/>
                </a:lnTo>
                <a:lnTo>
                  <a:pt x="4844151" y="2028786"/>
                </a:lnTo>
                <a:lnTo>
                  <a:pt x="4861625" y="2013872"/>
                </a:lnTo>
                <a:lnTo>
                  <a:pt x="4873380" y="2000226"/>
                </a:lnTo>
                <a:lnTo>
                  <a:pt x="4887041" y="1995466"/>
                </a:lnTo>
                <a:lnTo>
                  <a:pt x="4877192" y="1969443"/>
                </a:lnTo>
                <a:lnTo>
                  <a:pt x="4877192" y="1951354"/>
                </a:lnTo>
                <a:lnTo>
                  <a:pt x="4894348" y="1965000"/>
                </a:lnTo>
                <a:lnTo>
                  <a:pt x="4894030" y="1942783"/>
                </a:lnTo>
                <a:lnTo>
                  <a:pt x="4918175" y="1918346"/>
                </a:lnTo>
                <a:lnTo>
                  <a:pt x="4928659" y="1919297"/>
                </a:lnTo>
                <a:lnTo>
                  <a:pt x="4938190" y="1899303"/>
                </a:lnTo>
                <a:lnTo>
                  <a:pt x="4946768" y="1896129"/>
                </a:lnTo>
                <a:lnTo>
                  <a:pt x="4954711" y="1882163"/>
                </a:lnTo>
                <a:lnTo>
                  <a:pt x="4965512" y="1882163"/>
                </a:lnTo>
                <a:lnTo>
                  <a:pt x="4979809" y="1861217"/>
                </a:lnTo>
                <a:lnTo>
                  <a:pt x="4984257" y="1834558"/>
                </a:lnTo>
                <a:lnTo>
                  <a:pt x="4994741" y="1839954"/>
                </a:lnTo>
                <a:lnTo>
                  <a:pt x="5004907" y="1819643"/>
                </a:lnTo>
                <a:lnTo>
                  <a:pt x="5024287" y="1806948"/>
                </a:lnTo>
                <a:lnTo>
                  <a:pt x="5028099" y="1790128"/>
                </a:lnTo>
                <a:lnTo>
                  <a:pt x="5041760" y="1782511"/>
                </a:lnTo>
                <a:lnTo>
                  <a:pt x="5038583" y="1768864"/>
                </a:lnTo>
                <a:lnTo>
                  <a:pt x="5058598" y="1746647"/>
                </a:lnTo>
                <a:lnTo>
                  <a:pt x="5087509" y="1695552"/>
                </a:lnTo>
                <a:lnTo>
                  <a:pt x="5094498" y="1664131"/>
                </a:lnTo>
                <a:lnTo>
                  <a:pt x="5110701" y="1666987"/>
                </a:lnTo>
                <a:lnTo>
                  <a:pt x="5124362" y="1651119"/>
                </a:lnTo>
                <a:lnTo>
                  <a:pt x="5144695" y="1647946"/>
                </a:lnTo>
                <a:lnTo>
                  <a:pt x="5151049" y="1651754"/>
                </a:lnTo>
                <a:lnTo>
                  <a:pt x="5161533" y="1670795"/>
                </a:lnTo>
                <a:lnTo>
                  <a:pt x="5166934" y="1672066"/>
                </a:lnTo>
                <a:lnTo>
                  <a:pt x="5164710" y="1663496"/>
                </a:lnTo>
                <a:cubicBezTo>
                  <a:pt x="5164922" y="1656408"/>
                  <a:pt x="5165133" y="1649320"/>
                  <a:pt x="5165345" y="1642232"/>
                </a:cubicBezTo>
                <a:lnTo>
                  <a:pt x="5150413" y="1624460"/>
                </a:lnTo>
                <a:cubicBezTo>
                  <a:pt x="5150095" y="1620651"/>
                  <a:pt x="5149778" y="1616843"/>
                  <a:pt x="5149460" y="1613034"/>
                </a:cubicBezTo>
                <a:lnTo>
                  <a:pt x="5154861" y="1611765"/>
                </a:lnTo>
                <a:lnTo>
                  <a:pt x="5165345" y="1625730"/>
                </a:lnTo>
                <a:lnTo>
                  <a:pt x="5177100" y="1625412"/>
                </a:lnTo>
                <a:lnTo>
                  <a:pt x="5179959" y="1615573"/>
                </a:lnTo>
                <a:lnTo>
                  <a:pt x="5165027" y="1592723"/>
                </a:lnTo>
                <a:cubicBezTo>
                  <a:pt x="5164921" y="1583625"/>
                  <a:pt x="5164816" y="1574527"/>
                  <a:pt x="5164710" y="1565429"/>
                </a:cubicBezTo>
                <a:lnTo>
                  <a:pt x="5176465" y="1551782"/>
                </a:lnTo>
                <a:lnTo>
                  <a:pt x="5170746" y="1530518"/>
                </a:lnTo>
                <a:lnTo>
                  <a:pt x="5142153" y="1511794"/>
                </a:lnTo>
                <a:lnTo>
                  <a:pt x="5139611" y="1482278"/>
                </a:lnTo>
                <a:lnTo>
                  <a:pt x="5123726" y="1479422"/>
                </a:lnTo>
                <a:lnTo>
                  <a:pt x="5106571" y="1462601"/>
                </a:lnTo>
                <a:lnTo>
                  <a:pt x="5097675" y="1423565"/>
                </a:lnTo>
                <a:lnTo>
                  <a:pt x="5084967" y="1431499"/>
                </a:lnTo>
                <a:lnTo>
                  <a:pt x="5073848" y="1441021"/>
                </a:lnTo>
                <a:lnTo>
                  <a:pt x="5056692" y="1430547"/>
                </a:lnTo>
                <a:lnTo>
                  <a:pt x="5053197" y="1421344"/>
                </a:lnTo>
                <a:lnTo>
                  <a:pt x="5052998" y="1421085"/>
                </a:lnTo>
                <a:lnTo>
                  <a:pt x="5046011" y="1424261"/>
                </a:lnTo>
                <a:lnTo>
                  <a:pt x="5035213" y="1437919"/>
                </a:lnTo>
                <a:lnTo>
                  <a:pt x="5008854" y="1422356"/>
                </a:lnTo>
                <a:lnTo>
                  <a:pt x="4974873" y="1428708"/>
                </a:lnTo>
                <a:lnTo>
                  <a:pt x="4963122" y="1424896"/>
                </a:lnTo>
                <a:lnTo>
                  <a:pt x="4948514" y="1449352"/>
                </a:lnTo>
                <a:lnTo>
                  <a:pt x="4922154" y="1438871"/>
                </a:lnTo>
                <a:lnTo>
                  <a:pt x="4922154" y="1422038"/>
                </a:lnTo>
                <a:lnTo>
                  <a:pt x="4912627" y="1416638"/>
                </a:lnTo>
                <a:lnTo>
                  <a:pt x="4898653" y="1443317"/>
                </a:lnTo>
                <a:lnTo>
                  <a:pt x="4882774" y="1416957"/>
                </a:lnTo>
                <a:lnTo>
                  <a:pt x="4874200" y="1426485"/>
                </a:lnTo>
                <a:lnTo>
                  <a:pt x="4876740" y="1447764"/>
                </a:lnTo>
                <a:lnTo>
                  <a:pt x="4868166" y="1457292"/>
                </a:lnTo>
                <a:lnTo>
                  <a:pt x="4857050" y="1475396"/>
                </a:lnTo>
                <a:lnTo>
                  <a:pt x="4820846" y="1462055"/>
                </a:lnTo>
                <a:lnTo>
                  <a:pt x="4853874" y="1486829"/>
                </a:lnTo>
                <a:lnTo>
                  <a:pt x="4847523" y="1497310"/>
                </a:lnTo>
                <a:lnTo>
                  <a:pt x="4829421" y="1499851"/>
                </a:lnTo>
                <a:lnTo>
                  <a:pt x="4840218" y="1523989"/>
                </a:lnTo>
                <a:lnTo>
                  <a:pt x="4825610" y="1527166"/>
                </a:lnTo>
                <a:lnTo>
                  <a:pt x="4808460" y="1513826"/>
                </a:lnTo>
                <a:lnTo>
                  <a:pt x="4802426" y="1534788"/>
                </a:lnTo>
                <a:lnTo>
                  <a:pt x="4776067" y="1547810"/>
                </a:lnTo>
                <a:lnTo>
                  <a:pt x="4802744" y="1580205"/>
                </a:lnTo>
                <a:lnTo>
                  <a:pt x="4798933" y="1618001"/>
                </a:lnTo>
                <a:lnTo>
                  <a:pt x="4788453" y="1623400"/>
                </a:lnTo>
                <a:lnTo>
                  <a:pt x="4778608" y="1638328"/>
                </a:lnTo>
                <a:lnTo>
                  <a:pt x="4765269" y="1637692"/>
                </a:lnTo>
                <a:lnTo>
                  <a:pt x="4751613" y="1666912"/>
                </a:lnTo>
                <a:lnTo>
                  <a:pt x="4770033" y="1685016"/>
                </a:lnTo>
                <a:lnTo>
                  <a:pt x="4764634" y="1695497"/>
                </a:lnTo>
                <a:lnTo>
                  <a:pt x="4752884" y="1689144"/>
                </a:lnTo>
                <a:lnTo>
                  <a:pt x="4772256" y="1719635"/>
                </a:lnTo>
                <a:lnTo>
                  <a:pt x="4792581" y="1723446"/>
                </a:lnTo>
                <a:lnTo>
                  <a:pt x="4794804" y="1738374"/>
                </a:lnTo>
                <a:lnTo>
                  <a:pt x="4787182" y="1745678"/>
                </a:lnTo>
                <a:lnTo>
                  <a:pt x="4787182" y="1757430"/>
                </a:lnTo>
                <a:lnTo>
                  <a:pt x="4804332" y="1750760"/>
                </a:lnTo>
                <a:lnTo>
                  <a:pt x="4808460" y="1756160"/>
                </a:lnTo>
                <a:lnTo>
                  <a:pt x="4798298" y="1764418"/>
                </a:lnTo>
                <a:lnTo>
                  <a:pt x="4788770" y="1767912"/>
                </a:lnTo>
                <a:lnTo>
                  <a:pt x="4776067" y="1770135"/>
                </a:lnTo>
                <a:lnTo>
                  <a:pt x="4765587" y="1791414"/>
                </a:lnTo>
                <a:lnTo>
                  <a:pt x="4745897" y="1841913"/>
                </a:lnTo>
                <a:lnTo>
                  <a:pt x="4670630" y="1922903"/>
                </a:lnTo>
                <a:lnTo>
                  <a:pt x="4661738" y="1907022"/>
                </a:lnTo>
                <a:lnTo>
                  <a:pt x="4639825" y="1929574"/>
                </a:lnTo>
                <a:cubicBezTo>
                  <a:pt x="4639507" y="1936244"/>
                  <a:pt x="4639190" y="1942915"/>
                  <a:pt x="4638872" y="1949585"/>
                </a:cubicBezTo>
                <a:lnTo>
                  <a:pt x="4625216" y="1963558"/>
                </a:lnTo>
                <a:lnTo>
                  <a:pt x="4603938" y="1941643"/>
                </a:lnTo>
                <a:lnTo>
                  <a:pt x="4597586" y="1957525"/>
                </a:lnTo>
                <a:lnTo>
                  <a:pt x="4592187" y="1953079"/>
                </a:lnTo>
                <a:lnTo>
                  <a:pt x="4582660" y="1960700"/>
                </a:lnTo>
                <a:lnTo>
                  <a:pt x="4577896" y="1988966"/>
                </a:lnTo>
                <a:lnTo>
                  <a:pt x="4561064" y="1999763"/>
                </a:lnTo>
                <a:lnTo>
                  <a:pt x="4532482" y="1999763"/>
                </a:lnTo>
                <a:lnTo>
                  <a:pt x="4523272" y="2033744"/>
                </a:lnTo>
                <a:lnTo>
                  <a:pt x="4510569" y="2042319"/>
                </a:lnTo>
                <a:lnTo>
                  <a:pt x="4495008" y="2062644"/>
                </a:lnTo>
                <a:lnTo>
                  <a:pt x="4501359" y="2081702"/>
                </a:lnTo>
                <a:lnTo>
                  <a:pt x="4493102" y="2094408"/>
                </a:lnTo>
                <a:lnTo>
                  <a:pt x="4476270" y="2088055"/>
                </a:lnTo>
                <a:lnTo>
                  <a:pt x="4473094" y="2108054"/>
                </a:lnTo>
                <a:lnTo>
                  <a:pt x="4463567" y="2109326"/>
                </a:lnTo>
                <a:lnTo>
                  <a:pt x="4462297" y="2097574"/>
                </a:lnTo>
                <a:lnTo>
                  <a:pt x="4452769" y="2096948"/>
                </a:lnTo>
                <a:lnTo>
                  <a:pt x="4440066" y="2082020"/>
                </a:lnTo>
                <a:lnTo>
                  <a:pt x="4444512" y="2104243"/>
                </a:lnTo>
                <a:lnTo>
                  <a:pt x="4453087" y="2125203"/>
                </a:lnTo>
                <a:lnTo>
                  <a:pt x="4446100" y="2157596"/>
                </a:lnTo>
                <a:lnTo>
                  <a:pt x="4427998" y="2166488"/>
                </a:lnTo>
                <a:lnTo>
                  <a:pt x="4420058" y="2180466"/>
                </a:lnTo>
                <a:lnTo>
                  <a:pt x="4402591" y="2164266"/>
                </a:lnTo>
                <a:lnTo>
                  <a:pt x="4393382" y="2175065"/>
                </a:lnTo>
                <a:lnTo>
                  <a:pt x="4395605" y="2198253"/>
                </a:lnTo>
                <a:lnTo>
                  <a:pt x="4421011" y="2212862"/>
                </a:lnTo>
                <a:cubicBezTo>
                  <a:pt x="4420799" y="2218579"/>
                  <a:pt x="4420588" y="2224296"/>
                  <a:pt x="4420376" y="2230013"/>
                </a:cubicBezTo>
                <a:lnTo>
                  <a:pt x="4407673" y="2244625"/>
                </a:lnTo>
                <a:lnTo>
                  <a:pt x="4398463" y="2275116"/>
                </a:lnTo>
                <a:lnTo>
                  <a:pt x="4391159" y="2286867"/>
                </a:lnTo>
                <a:lnTo>
                  <a:pt x="4397510" y="2301795"/>
                </a:lnTo>
                <a:lnTo>
                  <a:pt x="4397510" y="2322755"/>
                </a:lnTo>
                <a:lnTo>
                  <a:pt x="4409578" y="2331016"/>
                </a:lnTo>
                <a:lnTo>
                  <a:pt x="4405450" y="2342768"/>
                </a:lnTo>
                <a:lnTo>
                  <a:pt x="4398145" y="2327838"/>
                </a:lnTo>
                <a:lnTo>
                  <a:pt x="4374644" y="2327205"/>
                </a:lnTo>
                <a:cubicBezTo>
                  <a:pt x="4375068" y="2345838"/>
                  <a:pt x="4375491" y="2364471"/>
                  <a:pt x="4375915" y="2383104"/>
                </a:cubicBezTo>
                <a:lnTo>
                  <a:pt x="4383854" y="2401845"/>
                </a:lnTo>
                <a:lnTo>
                  <a:pt x="4374327" y="2413589"/>
                </a:lnTo>
                <a:lnTo>
                  <a:pt x="4387348" y="2456788"/>
                </a:lnTo>
                <a:lnTo>
                  <a:pt x="4380043" y="2474886"/>
                </a:lnTo>
                <a:lnTo>
                  <a:pt x="4399416" y="2510469"/>
                </a:lnTo>
                <a:lnTo>
                  <a:pt x="4400686" y="2520632"/>
                </a:lnTo>
                <a:lnTo>
                  <a:pt x="4383854" y="2521267"/>
                </a:lnTo>
                <a:lnTo>
                  <a:pt x="4379726" y="2531746"/>
                </a:lnTo>
                <a:lnTo>
                  <a:pt x="4399733" y="2536825"/>
                </a:lnTo>
                <a:lnTo>
                  <a:pt x="4394334" y="2554611"/>
                </a:lnTo>
                <a:lnTo>
                  <a:pt x="4400051" y="2563187"/>
                </a:lnTo>
                <a:lnTo>
                  <a:pt x="4411484" y="2546353"/>
                </a:lnTo>
                <a:lnTo>
                  <a:pt x="4421964" y="2539367"/>
                </a:lnTo>
                <a:lnTo>
                  <a:pt x="4434667" y="2557469"/>
                </a:lnTo>
                <a:lnTo>
                  <a:pt x="4449593" y="2552385"/>
                </a:lnTo>
                <a:lnTo>
                  <a:pt x="4459121" y="2564771"/>
                </a:lnTo>
                <a:lnTo>
                  <a:pt x="4477223" y="2581292"/>
                </a:lnTo>
                <a:lnTo>
                  <a:pt x="4483892" y="2594947"/>
                </a:lnTo>
                <a:lnTo>
                  <a:pt x="4495643" y="2591772"/>
                </a:lnTo>
                <a:lnTo>
                  <a:pt x="4501994" y="2597806"/>
                </a:lnTo>
                <a:lnTo>
                  <a:pt x="4508346" y="2609557"/>
                </a:lnTo>
                <a:lnTo>
                  <a:pt x="4497866" y="2616861"/>
                </a:lnTo>
                <a:lnTo>
                  <a:pt x="4505170" y="2625436"/>
                </a:lnTo>
                <a:lnTo>
                  <a:pt x="4526448" y="2636867"/>
                </a:lnTo>
                <a:lnTo>
                  <a:pt x="4536293" y="2655607"/>
                </a:lnTo>
                <a:lnTo>
                  <a:pt x="4542010" y="2691181"/>
                </a:lnTo>
                <a:lnTo>
                  <a:pt x="4534705" y="2701979"/>
                </a:lnTo>
                <a:lnTo>
                  <a:pt x="4538834" y="2711508"/>
                </a:lnTo>
                <a:lnTo>
                  <a:pt x="4527401" y="2725164"/>
                </a:lnTo>
                <a:lnTo>
                  <a:pt x="4523272" y="2736915"/>
                </a:lnTo>
                <a:lnTo>
                  <a:pt x="4499136" y="2752797"/>
                </a:lnTo>
                <a:lnTo>
                  <a:pt x="4474682" y="2761689"/>
                </a:lnTo>
                <a:lnTo>
                  <a:pt x="4466425" y="2759465"/>
                </a:lnTo>
                <a:lnTo>
                  <a:pt x="4454992" y="2774392"/>
                </a:lnTo>
                <a:lnTo>
                  <a:pt x="4446100" y="2768041"/>
                </a:lnTo>
                <a:lnTo>
                  <a:pt x="4445782" y="2720718"/>
                </a:lnTo>
                <a:lnTo>
                  <a:pt x="4429903" y="2718813"/>
                </a:lnTo>
                <a:lnTo>
                  <a:pt x="4411801" y="2698168"/>
                </a:lnTo>
                <a:lnTo>
                  <a:pt x="4405450" y="2711508"/>
                </a:lnTo>
                <a:lnTo>
                  <a:pt x="4432444" y="2738822"/>
                </a:lnTo>
                <a:lnTo>
                  <a:pt x="4436573" y="2760100"/>
                </a:lnTo>
                <a:lnTo>
                  <a:pt x="4428316" y="2770581"/>
                </a:lnTo>
                <a:lnTo>
                  <a:pt x="4424187" y="2764232"/>
                </a:lnTo>
                <a:lnTo>
                  <a:pt x="4397193" y="2733741"/>
                </a:lnTo>
                <a:lnTo>
                  <a:pt x="4405132" y="2758196"/>
                </a:lnTo>
                <a:lnTo>
                  <a:pt x="4394334" y="2760418"/>
                </a:lnTo>
                <a:lnTo>
                  <a:pt x="4366387" y="2736283"/>
                </a:lnTo>
                <a:lnTo>
                  <a:pt x="4345744" y="2746762"/>
                </a:lnTo>
                <a:lnTo>
                  <a:pt x="4325419" y="2739775"/>
                </a:lnTo>
                <a:lnTo>
                  <a:pt x="4322243" y="2753750"/>
                </a:lnTo>
                <a:lnTo>
                  <a:pt x="4289215" y="2746444"/>
                </a:lnTo>
                <a:lnTo>
                  <a:pt x="4273653" y="2754067"/>
                </a:lnTo>
                <a:lnTo>
                  <a:pt x="4290803" y="2767405"/>
                </a:lnTo>
                <a:lnTo>
                  <a:pt x="4330818" y="2762960"/>
                </a:lnTo>
                <a:lnTo>
                  <a:pt x="4341298" y="2757560"/>
                </a:lnTo>
                <a:lnTo>
                  <a:pt x="4350826" y="2769311"/>
                </a:lnTo>
                <a:lnTo>
                  <a:pt x="4374327" y="2779473"/>
                </a:lnTo>
                <a:lnTo>
                  <a:pt x="4378455" y="2767723"/>
                </a:lnTo>
                <a:lnTo>
                  <a:pt x="4387030" y="2782651"/>
                </a:lnTo>
                <a:lnTo>
                  <a:pt x="4383219" y="2797261"/>
                </a:lnTo>
                <a:lnTo>
                  <a:pt x="4391476" y="2805519"/>
                </a:lnTo>
                <a:lnTo>
                  <a:pt x="4402274" y="2794084"/>
                </a:lnTo>
                <a:lnTo>
                  <a:pt x="4432762" y="2799801"/>
                </a:lnTo>
                <a:lnTo>
                  <a:pt x="4454992" y="2795672"/>
                </a:lnTo>
                <a:lnTo>
                  <a:pt x="4474047" y="2785827"/>
                </a:lnTo>
                <a:lnTo>
                  <a:pt x="4486750" y="2794402"/>
                </a:lnTo>
                <a:lnTo>
                  <a:pt x="4484845" y="2807107"/>
                </a:lnTo>
                <a:lnTo>
                  <a:pt x="4492149" y="2815046"/>
                </a:lnTo>
                <a:lnTo>
                  <a:pt x="4505170" y="2829021"/>
                </a:lnTo>
                <a:lnTo>
                  <a:pt x="4505170" y="2836960"/>
                </a:lnTo>
                <a:lnTo>
                  <a:pt x="4498819" y="2848711"/>
                </a:lnTo>
                <a:lnTo>
                  <a:pt x="4490244" y="2843948"/>
                </a:lnTo>
                <a:lnTo>
                  <a:pt x="4479764" y="2835372"/>
                </a:lnTo>
                <a:lnTo>
                  <a:pt x="4483892" y="2826797"/>
                </a:lnTo>
                <a:lnTo>
                  <a:pt x="4478176" y="2815681"/>
                </a:lnTo>
                <a:lnTo>
                  <a:pt x="4474365" y="2834419"/>
                </a:lnTo>
                <a:lnTo>
                  <a:pt x="4463885" y="2837595"/>
                </a:lnTo>
                <a:lnTo>
                  <a:pt x="4456898" y="2861731"/>
                </a:lnTo>
                <a:lnTo>
                  <a:pt x="4440701" y="2863319"/>
                </a:lnTo>
                <a:lnTo>
                  <a:pt x="4438796" y="2847442"/>
                </a:lnTo>
                <a:lnTo>
                  <a:pt x="4430856" y="2839821"/>
                </a:lnTo>
                <a:lnTo>
                  <a:pt x="4422917" y="2864272"/>
                </a:lnTo>
                <a:lnTo>
                  <a:pt x="4402909" y="2885557"/>
                </a:lnTo>
                <a:lnTo>
                  <a:pt x="4374327" y="2890322"/>
                </a:lnTo>
                <a:cubicBezTo>
                  <a:pt x="4374115" y="2895826"/>
                  <a:pt x="4373904" y="2901330"/>
                  <a:pt x="4373692" y="2906834"/>
                </a:cubicBezTo>
                <a:lnTo>
                  <a:pt x="4356542" y="2915729"/>
                </a:lnTo>
                <a:lnTo>
                  <a:pt x="4301283" y="2906518"/>
                </a:lnTo>
                <a:lnTo>
                  <a:pt x="4286992" y="2913822"/>
                </a:lnTo>
                <a:lnTo>
                  <a:pt x="4298425" y="2927797"/>
                </a:lnTo>
                <a:lnTo>
                  <a:pt x="4343839" y="2926209"/>
                </a:lnTo>
                <a:lnTo>
                  <a:pt x="4351778" y="2946215"/>
                </a:lnTo>
                <a:lnTo>
                  <a:pt x="4340981" y="2953519"/>
                </a:lnTo>
                <a:lnTo>
                  <a:pt x="4316527" y="2943357"/>
                </a:lnTo>
                <a:lnTo>
                  <a:pt x="4315574" y="2950661"/>
                </a:lnTo>
                <a:lnTo>
                  <a:pt x="4303824" y="2956378"/>
                </a:lnTo>
                <a:lnTo>
                  <a:pt x="4288897" y="2959236"/>
                </a:lnTo>
                <a:lnTo>
                  <a:pt x="4278417" y="2953519"/>
                </a:lnTo>
                <a:lnTo>
                  <a:pt x="4269842" y="2957648"/>
                </a:lnTo>
                <a:lnTo>
                  <a:pt x="4272701" y="2965271"/>
                </a:lnTo>
                <a:lnTo>
                  <a:pt x="4282863" y="2974801"/>
                </a:lnTo>
                <a:lnTo>
                  <a:pt x="4293979" y="2971941"/>
                </a:lnTo>
                <a:lnTo>
                  <a:pt x="4300965" y="2973212"/>
                </a:lnTo>
                <a:lnTo>
                  <a:pt x="4307317" y="2983059"/>
                </a:lnTo>
                <a:lnTo>
                  <a:pt x="4313351" y="2986233"/>
                </a:lnTo>
                <a:lnTo>
                  <a:pt x="4316844" y="2982106"/>
                </a:lnTo>
                <a:lnTo>
                  <a:pt x="4313669" y="2971624"/>
                </a:lnTo>
                <a:lnTo>
                  <a:pt x="4309858" y="2964955"/>
                </a:lnTo>
                <a:lnTo>
                  <a:pt x="4315257" y="2957648"/>
                </a:lnTo>
                <a:cubicBezTo>
                  <a:pt x="4315363" y="2955319"/>
                  <a:pt x="4315468" y="2952990"/>
                  <a:pt x="4315574" y="2950661"/>
                </a:cubicBezTo>
                <a:lnTo>
                  <a:pt x="4347650" y="2971624"/>
                </a:lnTo>
                <a:lnTo>
                  <a:pt x="4350826" y="2991312"/>
                </a:lnTo>
                <a:lnTo>
                  <a:pt x="4337170" y="2993852"/>
                </a:lnTo>
                <a:lnTo>
                  <a:pt x="4344792" y="3009421"/>
                </a:lnTo>
                <a:lnTo>
                  <a:pt x="4333359" y="3024347"/>
                </a:lnTo>
                <a:lnTo>
                  <a:pt x="4346062" y="3037687"/>
                </a:lnTo>
                <a:lnTo>
                  <a:pt x="4334629" y="3049756"/>
                </a:lnTo>
                <a:lnTo>
                  <a:pt x="4320973" y="3038004"/>
                </a:lnTo>
                <a:lnTo>
                  <a:pt x="4314621" y="3057061"/>
                </a:lnTo>
                <a:lnTo>
                  <a:pt x="4335582" y="3071670"/>
                </a:lnTo>
                <a:lnTo>
                  <a:pt x="4340346" y="3085644"/>
                </a:lnTo>
                <a:lnTo>
                  <a:pt x="4326372" y="3100254"/>
                </a:lnTo>
                <a:lnTo>
                  <a:pt x="4337170" y="3109464"/>
                </a:lnTo>
                <a:cubicBezTo>
                  <a:pt x="4336958" y="3116239"/>
                  <a:pt x="4336747" y="3123015"/>
                  <a:pt x="4336535" y="3129790"/>
                </a:cubicBezTo>
                <a:lnTo>
                  <a:pt x="4317162" y="3148847"/>
                </a:lnTo>
                <a:cubicBezTo>
                  <a:pt x="4316950" y="3153823"/>
                  <a:pt x="4316739" y="3158798"/>
                  <a:pt x="4316527" y="3163774"/>
                </a:cubicBezTo>
                <a:lnTo>
                  <a:pt x="4322879" y="3187911"/>
                </a:lnTo>
                <a:lnTo>
                  <a:pt x="4311763" y="3211096"/>
                </a:lnTo>
                <a:lnTo>
                  <a:pt x="4312081" y="3241585"/>
                </a:lnTo>
                <a:lnTo>
                  <a:pt x="4297472" y="3293673"/>
                </a:lnTo>
                <a:lnTo>
                  <a:pt x="4267302" y="3359102"/>
                </a:lnTo>
                <a:lnTo>
                  <a:pt x="4241895" y="3347669"/>
                </a:lnTo>
                <a:lnTo>
                  <a:pt x="4208232" y="3352432"/>
                </a:lnTo>
                <a:lnTo>
                  <a:pt x="4198387" y="3340680"/>
                </a:lnTo>
                <a:lnTo>
                  <a:pt x="4159642" y="3348303"/>
                </a:lnTo>
                <a:lnTo>
                  <a:pt x="4149162" y="3372759"/>
                </a:lnTo>
                <a:lnTo>
                  <a:pt x="4130107" y="3367678"/>
                </a:lnTo>
                <a:lnTo>
                  <a:pt x="4125978" y="3394039"/>
                </a:lnTo>
                <a:lnTo>
                  <a:pt x="4102795" y="3421671"/>
                </a:lnTo>
                <a:lnTo>
                  <a:pt x="4119309" y="3453110"/>
                </a:lnTo>
                <a:lnTo>
                  <a:pt x="4116451" y="3478518"/>
                </a:lnTo>
                <a:lnTo>
                  <a:pt x="4103430" y="3480741"/>
                </a:lnTo>
                <a:lnTo>
                  <a:pt x="4071672" y="3473754"/>
                </a:lnTo>
                <a:lnTo>
                  <a:pt x="4024352" y="3494081"/>
                </a:lnTo>
                <a:lnTo>
                  <a:pt x="4012602" y="3485823"/>
                </a:lnTo>
                <a:lnTo>
                  <a:pt x="3976398" y="3488364"/>
                </a:lnTo>
                <a:cubicBezTo>
                  <a:pt x="3976821" y="3482330"/>
                  <a:pt x="3977245" y="3476295"/>
                  <a:pt x="3977668" y="3470261"/>
                </a:cubicBezTo>
                <a:lnTo>
                  <a:pt x="3993229" y="3465814"/>
                </a:lnTo>
                <a:lnTo>
                  <a:pt x="3986878" y="3454380"/>
                </a:lnTo>
                <a:lnTo>
                  <a:pt x="3997040" y="3430247"/>
                </a:lnTo>
                <a:lnTo>
                  <a:pt x="3945910" y="3355608"/>
                </a:lnTo>
                <a:lnTo>
                  <a:pt x="3950991" y="3343223"/>
                </a:lnTo>
                <a:lnTo>
                  <a:pt x="3961789" y="3352432"/>
                </a:lnTo>
                <a:lnTo>
                  <a:pt x="3969093" y="3351161"/>
                </a:lnTo>
                <a:lnTo>
                  <a:pt x="3976080" y="3338458"/>
                </a:lnTo>
                <a:lnTo>
                  <a:pt x="3961471" y="3314319"/>
                </a:lnTo>
                <a:lnTo>
                  <a:pt x="3961471" y="3303838"/>
                </a:lnTo>
                <a:lnTo>
                  <a:pt x="3984337" y="3305743"/>
                </a:lnTo>
                <a:lnTo>
                  <a:pt x="3986560" y="3284780"/>
                </a:lnTo>
                <a:lnTo>
                  <a:pt x="3915740" y="3209507"/>
                </a:lnTo>
                <a:lnTo>
                  <a:pt x="3905894" y="3151705"/>
                </a:lnTo>
                <a:lnTo>
                  <a:pt x="3889698" y="3142177"/>
                </a:lnTo>
                <a:lnTo>
                  <a:pt x="3881123" y="3104382"/>
                </a:lnTo>
                <a:lnTo>
                  <a:pt x="3866197" y="3084374"/>
                </a:lnTo>
                <a:lnTo>
                  <a:pt x="3883981" y="3080245"/>
                </a:lnTo>
                <a:lnTo>
                  <a:pt x="3887157" y="3070718"/>
                </a:lnTo>
                <a:lnTo>
                  <a:pt x="3873184" y="3058014"/>
                </a:lnTo>
                <a:lnTo>
                  <a:pt x="3869055" y="3041180"/>
                </a:lnTo>
                <a:lnTo>
                  <a:pt x="3872866" y="3031653"/>
                </a:lnTo>
                <a:lnTo>
                  <a:pt x="3872866" y="3017994"/>
                </a:lnTo>
                <a:lnTo>
                  <a:pt x="3862386" y="3013549"/>
                </a:lnTo>
                <a:lnTo>
                  <a:pt x="3850635" y="3019265"/>
                </a:lnTo>
                <a:lnTo>
                  <a:pt x="3833486" y="3014184"/>
                </a:lnTo>
                <a:lnTo>
                  <a:pt x="3835709" y="3003384"/>
                </a:lnTo>
                <a:lnTo>
                  <a:pt x="3873501" y="2981153"/>
                </a:lnTo>
                <a:lnTo>
                  <a:pt x="3857622" y="2964637"/>
                </a:lnTo>
                <a:lnTo>
                  <a:pt x="3853494" y="2964637"/>
                </a:lnTo>
                <a:lnTo>
                  <a:pt x="3850000" y="2964955"/>
                </a:lnTo>
                <a:lnTo>
                  <a:pt x="3847142" y="2965589"/>
                </a:lnTo>
                <a:lnTo>
                  <a:pt x="3846189" y="2965906"/>
                </a:lnTo>
                <a:lnTo>
                  <a:pt x="3845872" y="2966540"/>
                </a:lnTo>
                <a:lnTo>
                  <a:pt x="3845236" y="2968446"/>
                </a:lnTo>
                <a:cubicBezTo>
                  <a:pt x="3845130" y="2969294"/>
                  <a:pt x="3845025" y="2970141"/>
                  <a:pt x="3844919" y="2970989"/>
                </a:cubicBezTo>
                <a:lnTo>
                  <a:pt x="3844919" y="2973847"/>
                </a:lnTo>
                <a:lnTo>
                  <a:pt x="3844919" y="2978928"/>
                </a:lnTo>
                <a:lnTo>
                  <a:pt x="3844919" y="2981153"/>
                </a:lnTo>
                <a:lnTo>
                  <a:pt x="3839520" y="2977340"/>
                </a:lnTo>
                <a:cubicBezTo>
                  <a:pt x="3839943" y="2971623"/>
                  <a:pt x="3840367" y="2965906"/>
                  <a:pt x="3840790" y="2960189"/>
                </a:cubicBezTo>
                <a:lnTo>
                  <a:pt x="3827452" y="2949073"/>
                </a:lnTo>
                <a:lnTo>
                  <a:pt x="3823323" y="2934148"/>
                </a:lnTo>
                <a:lnTo>
                  <a:pt x="3814431" y="2888732"/>
                </a:lnTo>
                <a:lnTo>
                  <a:pt x="3811573" y="2831879"/>
                </a:lnTo>
                <a:lnTo>
                  <a:pt x="3812242" y="2832028"/>
                </a:lnTo>
                <a:lnTo>
                  <a:pt x="3799613" y="2817500"/>
                </a:lnTo>
                <a:lnTo>
                  <a:pt x="3775175" y="2813690"/>
                </a:lnTo>
                <a:lnTo>
                  <a:pt x="3774223" y="2806070"/>
                </a:lnTo>
                <a:lnTo>
                  <a:pt x="3760259" y="2797815"/>
                </a:lnTo>
                <a:lnTo>
                  <a:pt x="3771684" y="2758764"/>
                </a:lnTo>
                <a:lnTo>
                  <a:pt x="3762163" y="2737810"/>
                </a:lnTo>
                <a:cubicBezTo>
                  <a:pt x="3762375" y="2727967"/>
                  <a:pt x="3762586" y="2718125"/>
                  <a:pt x="3762798" y="2708282"/>
                </a:cubicBezTo>
                <a:lnTo>
                  <a:pt x="3769145" y="2724157"/>
                </a:lnTo>
                <a:lnTo>
                  <a:pt x="3772319" y="2702885"/>
                </a:lnTo>
                <a:lnTo>
                  <a:pt x="3770098" y="2679708"/>
                </a:lnTo>
                <a:lnTo>
                  <a:pt x="3749786" y="2683199"/>
                </a:lnTo>
                <a:lnTo>
                  <a:pt x="3740581" y="2697806"/>
                </a:lnTo>
                <a:lnTo>
                  <a:pt x="3753594" y="2736856"/>
                </a:lnTo>
                <a:lnTo>
                  <a:pt x="3751689" y="2748604"/>
                </a:lnTo>
                <a:lnTo>
                  <a:pt x="3743120" y="2754953"/>
                </a:lnTo>
                <a:lnTo>
                  <a:pt x="3739946" y="2734634"/>
                </a:lnTo>
                <a:lnTo>
                  <a:pt x="3736772" y="2727331"/>
                </a:lnTo>
                <a:cubicBezTo>
                  <a:pt x="3736984" y="2724579"/>
                  <a:pt x="3737195" y="2721828"/>
                  <a:pt x="3737407" y="2719076"/>
                </a:cubicBezTo>
                <a:lnTo>
                  <a:pt x="3725664" y="2720347"/>
                </a:lnTo>
                <a:lnTo>
                  <a:pt x="3731377" y="2740984"/>
                </a:lnTo>
                <a:lnTo>
                  <a:pt x="3726299" y="2767654"/>
                </a:lnTo>
                <a:lnTo>
                  <a:pt x="3744389" y="2782258"/>
                </a:lnTo>
                <a:lnTo>
                  <a:pt x="3741532" y="2808610"/>
                </a:lnTo>
                <a:lnTo>
                  <a:pt x="3730108" y="2809880"/>
                </a:lnTo>
                <a:lnTo>
                  <a:pt x="3726934" y="2835915"/>
                </a:lnTo>
                <a:lnTo>
                  <a:pt x="3717730" y="2846392"/>
                </a:lnTo>
                <a:lnTo>
                  <a:pt x="3694244" y="2843851"/>
                </a:lnTo>
                <a:lnTo>
                  <a:pt x="3680597" y="2851153"/>
                </a:lnTo>
                <a:lnTo>
                  <a:pt x="3665680" y="2836550"/>
                </a:lnTo>
                <a:lnTo>
                  <a:pt x="3671393" y="2861631"/>
                </a:lnTo>
                <a:lnTo>
                  <a:pt x="3643780" y="2880047"/>
                </a:lnTo>
                <a:lnTo>
                  <a:pt x="3638703" y="2901001"/>
                </a:lnTo>
                <a:lnTo>
                  <a:pt x="3622833" y="2899096"/>
                </a:lnTo>
                <a:lnTo>
                  <a:pt x="3618708" y="2905763"/>
                </a:lnTo>
                <a:lnTo>
                  <a:pt x="3630132" y="2914653"/>
                </a:lnTo>
                <a:lnTo>
                  <a:pt x="3622199" y="2924495"/>
                </a:lnTo>
                <a:lnTo>
                  <a:pt x="3611408" y="2926400"/>
                </a:lnTo>
                <a:lnTo>
                  <a:pt x="3603791" y="2928306"/>
                </a:lnTo>
                <a:lnTo>
                  <a:pt x="3600617" y="2928940"/>
                </a:lnTo>
                <a:lnTo>
                  <a:pt x="3598713" y="2929892"/>
                </a:lnTo>
                <a:lnTo>
                  <a:pt x="3598078" y="2930845"/>
                </a:lnTo>
                <a:lnTo>
                  <a:pt x="3597762" y="2931480"/>
                </a:lnTo>
                <a:lnTo>
                  <a:pt x="3596809" y="2934020"/>
                </a:lnTo>
                <a:lnTo>
                  <a:pt x="3595540" y="2937194"/>
                </a:lnTo>
                <a:lnTo>
                  <a:pt x="3594587" y="2941005"/>
                </a:lnTo>
                <a:lnTo>
                  <a:pt x="3593000" y="2947354"/>
                </a:lnTo>
                <a:cubicBezTo>
                  <a:pt x="3592894" y="2948307"/>
                  <a:pt x="3592789" y="2949259"/>
                  <a:pt x="3592683" y="2950212"/>
                </a:cubicBezTo>
                <a:lnTo>
                  <a:pt x="3573006" y="2981009"/>
                </a:lnTo>
                <a:lnTo>
                  <a:pt x="3546346" y="2987359"/>
                </a:lnTo>
                <a:lnTo>
                  <a:pt x="3528255" y="3003233"/>
                </a:lnTo>
                <a:lnTo>
                  <a:pt x="3506356" y="3005773"/>
                </a:lnTo>
                <a:lnTo>
                  <a:pt x="3500009" y="3023871"/>
                </a:lnTo>
                <a:lnTo>
                  <a:pt x="3452720" y="3027363"/>
                </a:lnTo>
                <a:lnTo>
                  <a:pt x="3419712" y="3018156"/>
                </a:lnTo>
                <a:lnTo>
                  <a:pt x="3385752" y="3012123"/>
                </a:lnTo>
                <a:lnTo>
                  <a:pt x="3390830" y="2986724"/>
                </a:lnTo>
                <a:lnTo>
                  <a:pt x="3361632" y="2991169"/>
                </a:lnTo>
                <a:lnTo>
                  <a:pt x="3320689" y="2948306"/>
                </a:lnTo>
                <a:lnTo>
                  <a:pt x="3291174" y="2945133"/>
                </a:lnTo>
                <a:lnTo>
                  <a:pt x="3284826" y="2924495"/>
                </a:lnTo>
                <a:lnTo>
                  <a:pt x="3272765" y="2915288"/>
                </a:lnTo>
                <a:lnTo>
                  <a:pt x="3282287" y="2898143"/>
                </a:lnTo>
                <a:lnTo>
                  <a:pt x="3291491" y="2868617"/>
                </a:lnTo>
                <a:lnTo>
                  <a:pt x="3310533" y="2881951"/>
                </a:lnTo>
                <a:lnTo>
                  <a:pt x="3317832" y="2871157"/>
                </a:lnTo>
                <a:lnTo>
                  <a:pt x="3347667" y="2884808"/>
                </a:lnTo>
                <a:lnTo>
                  <a:pt x="3338144" y="2873379"/>
                </a:lnTo>
                <a:lnTo>
                  <a:pt x="3336876" y="2861631"/>
                </a:lnTo>
                <a:lnTo>
                  <a:pt x="3377183" y="2844486"/>
                </a:lnTo>
                <a:lnTo>
                  <a:pt x="3329260" y="2855282"/>
                </a:lnTo>
                <a:lnTo>
                  <a:pt x="3318786" y="2835596"/>
                </a:lnTo>
                <a:lnTo>
                  <a:pt x="3328942" y="2814325"/>
                </a:lnTo>
                <a:lnTo>
                  <a:pt x="3344811" y="2810197"/>
                </a:lnTo>
                <a:lnTo>
                  <a:pt x="3352428" y="2799403"/>
                </a:lnTo>
                <a:lnTo>
                  <a:pt x="3336242" y="2792101"/>
                </a:lnTo>
                <a:lnTo>
                  <a:pt x="3339097" y="2782575"/>
                </a:lnTo>
                <a:lnTo>
                  <a:pt x="3354966" y="2769875"/>
                </a:lnTo>
                <a:lnTo>
                  <a:pt x="3354966" y="2765431"/>
                </a:lnTo>
                <a:lnTo>
                  <a:pt x="3339097" y="2756224"/>
                </a:lnTo>
                <a:lnTo>
                  <a:pt x="3326719" y="2781941"/>
                </a:lnTo>
                <a:lnTo>
                  <a:pt x="3308312" y="2769558"/>
                </a:lnTo>
                <a:lnTo>
                  <a:pt x="3305456" y="2795592"/>
                </a:lnTo>
                <a:lnTo>
                  <a:pt x="3291808" y="2787338"/>
                </a:lnTo>
                <a:cubicBezTo>
                  <a:pt x="3291491" y="2782787"/>
                  <a:pt x="3291173" y="2778236"/>
                  <a:pt x="3290856" y="2773685"/>
                </a:cubicBezTo>
                <a:lnTo>
                  <a:pt x="3285143" y="2765113"/>
                </a:lnTo>
                <a:lnTo>
                  <a:pt x="3298790" y="2738762"/>
                </a:lnTo>
                <a:lnTo>
                  <a:pt x="3316882" y="2747016"/>
                </a:lnTo>
                <a:lnTo>
                  <a:pt x="3318786" y="2721617"/>
                </a:lnTo>
                <a:lnTo>
                  <a:pt x="3321643" y="2719395"/>
                </a:lnTo>
                <a:lnTo>
                  <a:pt x="3327672" y="2714632"/>
                </a:lnTo>
                <a:lnTo>
                  <a:pt x="3330845" y="2711457"/>
                </a:lnTo>
                <a:lnTo>
                  <a:pt x="3333067" y="2708600"/>
                </a:lnTo>
                <a:lnTo>
                  <a:pt x="3334971" y="2706377"/>
                </a:lnTo>
                <a:lnTo>
                  <a:pt x="3335289" y="2705425"/>
                </a:lnTo>
                <a:lnTo>
                  <a:pt x="3335289" y="2704790"/>
                </a:lnTo>
                <a:lnTo>
                  <a:pt x="3335289" y="2704472"/>
                </a:lnTo>
                <a:lnTo>
                  <a:pt x="3335608" y="2704472"/>
                </a:lnTo>
                <a:lnTo>
                  <a:pt x="3337512" y="2704790"/>
                </a:lnTo>
                <a:lnTo>
                  <a:pt x="3342271" y="2707965"/>
                </a:lnTo>
                <a:lnTo>
                  <a:pt x="3350523" y="2713044"/>
                </a:lnTo>
                <a:lnTo>
                  <a:pt x="3358776" y="2693995"/>
                </a:lnTo>
                <a:lnTo>
                  <a:pt x="3353381" y="2688916"/>
                </a:lnTo>
                <a:lnTo>
                  <a:pt x="3336242" y="2701615"/>
                </a:lnTo>
                <a:lnTo>
                  <a:pt x="3326719" y="2694312"/>
                </a:lnTo>
                <a:lnTo>
                  <a:pt x="3310216" y="2707012"/>
                </a:lnTo>
                <a:lnTo>
                  <a:pt x="3305456" y="2695582"/>
                </a:lnTo>
                <a:lnTo>
                  <a:pt x="3319419" y="2676532"/>
                </a:lnTo>
                <a:lnTo>
                  <a:pt x="3330845" y="2653990"/>
                </a:lnTo>
                <a:lnTo>
                  <a:pt x="3354015" y="2645736"/>
                </a:lnTo>
                <a:lnTo>
                  <a:pt x="3356870" y="2630813"/>
                </a:lnTo>
                <a:lnTo>
                  <a:pt x="3339097" y="2631131"/>
                </a:lnTo>
                <a:lnTo>
                  <a:pt x="3357823" y="2610493"/>
                </a:lnTo>
                <a:lnTo>
                  <a:pt x="3368296" y="2586681"/>
                </a:lnTo>
                <a:lnTo>
                  <a:pt x="3370200" y="2583506"/>
                </a:lnTo>
                <a:lnTo>
                  <a:pt x="3381943" y="2579696"/>
                </a:lnTo>
                <a:lnTo>
                  <a:pt x="3379088" y="2622241"/>
                </a:lnTo>
                <a:lnTo>
                  <a:pt x="3386703" y="2632402"/>
                </a:lnTo>
                <a:lnTo>
                  <a:pt x="3391466" y="2574617"/>
                </a:lnTo>
                <a:lnTo>
                  <a:pt x="3421933" y="2560643"/>
                </a:lnTo>
                <a:lnTo>
                  <a:pt x="3409239" y="2556511"/>
                </a:lnTo>
                <a:lnTo>
                  <a:pt x="3383848" y="2565406"/>
                </a:lnTo>
                <a:lnTo>
                  <a:pt x="3387022" y="2549527"/>
                </a:lnTo>
                <a:lnTo>
                  <a:pt x="3372422" y="2565406"/>
                </a:lnTo>
                <a:lnTo>
                  <a:pt x="3343858" y="2579061"/>
                </a:lnTo>
                <a:lnTo>
                  <a:pt x="3335608" y="2608907"/>
                </a:lnTo>
                <a:lnTo>
                  <a:pt x="3307360" y="2627956"/>
                </a:lnTo>
                <a:lnTo>
                  <a:pt x="3300059" y="2637481"/>
                </a:lnTo>
                <a:lnTo>
                  <a:pt x="3277525" y="2625099"/>
                </a:lnTo>
                <a:lnTo>
                  <a:pt x="3262927" y="2635575"/>
                </a:lnTo>
                <a:lnTo>
                  <a:pt x="3243566" y="2606366"/>
                </a:lnTo>
                <a:cubicBezTo>
                  <a:pt x="3243460" y="2603297"/>
                  <a:pt x="3243355" y="2600228"/>
                  <a:pt x="3243249" y="2597159"/>
                </a:cubicBezTo>
                <a:lnTo>
                  <a:pt x="3260388" y="2599063"/>
                </a:lnTo>
                <a:lnTo>
                  <a:pt x="3262610" y="2578108"/>
                </a:lnTo>
                <a:lnTo>
                  <a:pt x="3277209" y="2592397"/>
                </a:lnTo>
                <a:lnTo>
                  <a:pt x="3309898" y="2571119"/>
                </a:lnTo>
                <a:lnTo>
                  <a:pt x="3281652" y="2573345"/>
                </a:lnTo>
                <a:lnTo>
                  <a:pt x="3272765" y="2568264"/>
                </a:lnTo>
                <a:lnTo>
                  <a:pt x="3270544" y="2551434"/>
                </a:lnTo>
                <a:lnTo>
                  <a:pt x="3296886" y="2537471"/>
                </a:lnTo>
                <a:lnTo>
                  <a:pt x="3274988" y="2539690"/>
                </a:lnTo>
                <a:cubicBezTo>
                  <a:pt x="3275200" y="2535457"/>
                  <a:pt x="3275411" y="2531223"/>
                  <a:pt x="3275623" y="2526990"/>
                </a:cubicBezTo>
                <a:lnTo>
                  <a:pt x="3262927" y="2515879"/>
                </a:lnTo>
                <a:lnTo>
                  <a:pt x="3274353" y="2500957"/>
                </a:lnTo>
                <a:lnTo>
                  <a:pt x="3266100" y="2500004"/>
                </a:lnTo>
                <a:lnTo>
                  <a:pt x="3253404" y="2506355"/>
                </a:lnTo>
                <a:lnTo>
                  <a:pt x="3235315" y="2494924"/>
                </a:lnTo>
                <a:lnTo>
                  <a:pt x="3243566" y="2484447"/>
                </a:lnTo>
                <a:lnTo>
                  <a:pt x="3232141" y="2483175"/>
                </a:lnTo>
                <a:lnTo>
                  <a:pt x="3236901" y="2465080"/>
                </a:lnTo>
                <a:lnTo>
                  <a:pt x="3252769" y="2464125"/>
                </a:lnTo>
                <a:lnTo>
                  <a:pt x="3278479" y="2470160"/>
                </a:lnTo>
                <a:lnTo>
                  <a:pt x="3303551" y="2454283"/>
                </a:lnTo>
                <a:lnTo>
                  <a:pt x="3347033" y="2463492"/>
                </a:lnTo>
                <a:lnTo>
                  <a:pt x="3368296" y="2451427"/>
                </a:lnTo>
                <a:lnTo>
                  <a:pt x="3411778" y="2478732"/>
                </a:lnTo>
                <a:lnTo>
                  <a:pt x="3406701" y="2500639"/>
                </a:lnTo>
                <a:lnTo>
                  <a:pt x="3422251" y="2487939"/>
                </a:lnTo>
                <a:lnTo>
                  <a:pt x="3434946" y="2502544"/>
                </a:lnTo>
                <a:lnTo>
                  <a:pt x="3441294" y="2487939"/>
                </a:lnTo>
                <a:lnTo>
                  <a:pt x="3423520" y="2473970"/>
                </a:lnTo>
                <a:lnTo>
                  <a:pt x="3419712" y="2460633"/>
                </a:lnTo>
                <a:lnTo>
                  <a:pt x="3480014" y="2438089"/>
                </a:lnTo>
                <a:lnTo>
                  <a:pt x="3478745" y="2420947"/>
                </a:lnTo>
                <a:lnTo>
                  <a:pt x="3447007" y="2433011"/>
                </a:lnTo>
                <a:lnTo>
                  <a:pt x="3455575" y="2418089"/>
                </a:lnTo>
                <a:cubicBezTo>
                  <a:pt x="3455469" y="2409940"/>
                  <a:pt x="3455364" y="2401791"/>
                  <a:pt x="3455258" y="2393642"/>
                </a:cubicBezTo>
                <a:lnTo>
                  <a:pt x="3477158" y="2360938"/>
                </a:lnTo>
                <a:lnTo>
                  <a:pt x="3439708" y="2393957"/>
                </a:lnTo>
                <a:lnTo>
                  <a:pt x="3439708" y="2430789"/>
                </a:lnTo>
                <a:lnTo>
                  <a:pt x="3424156" y="2440314"/>
                </a:lnTo>
                <a:lnTo>
                  <a:pt x="3414634" y="2429202"/>
                </a:lnTo>
                <a:lnTo>
                  <a:pt x="3407018" y="2436504"/>
                </a:lnTo>
                <a:lnTo>
                  <a:pt x="3365758" y="2436821"/>
                </a:lnTo>
                <a:lnTo>
                  <a:pt x="3365758" y="2425074"/>
                </a:lnTo>
                <a:lnTo>
                  <a:pt x="3381310" y="2401896"/>
                </a:lnTo>
                <a:lnTo>
                  <a:pt x="3357188" y="2420947"/>
                </a:lnTo>
                <a:lnTo>
                  <a:pt x="3357188" y="2438089"/>
                </a:lnTo>
                <a:lnTo>
                  <a:pt x="3339415" y="2441267"/>
                </a:lnTo>
                <a:lnTo>
                  <a:pt x="3304504" y="2439360"/>
                </a:lnTo>
                <a:lnTo>
                  <a:pt x="3269910" y="2461904"/>
                </a:lnTo>
                <a:lnTo>
                  <a:pt x="3247692" y="2453649"/>
                </a:lnTo>
                <a:lnTo>
                  <a:pt x="3239758" y="2441267"/>
                </a:lnTo>
                <a:lnTo>
                  <a:pt x="3254674" y="2433646"/>
                </a:lnTo>
                <a:lnTo>
                  <a:pt x="3230237" y="2424121"/>
                </a:lnTo>
                <a:lnTo>
                  <a:pt x="3272449" y="2404118"/>
                </a:lnTo>
                <a:lnTo>
                  <a:pt x="3261657" y="2401896"/>
                </a:lnTo>
                <a:lnTo>
                  <a:pt x="3267053" y="2388243"/>
                </a:lnTo>
                <a:lnTo>
                  <a:pt x="3281970" y="2384751"/>
                </a:lnTo>
                <a:lnTo>
                  <a:pt x="3251818" y="2365067"/>
                </a:lnTo>
                <a:lnTo>
                  <a:pt x="3260388" y="2356491"/>
                </a:lnTo>
                <a:lnTo>
                  <a:pt x="3227381" y="2336806"/>
                </a:lnTo>
                <a:lnTo>
                  <a:pt x="3250867" y="2333632"/>
                </a:lnTo>
                <a:lnTo>
                  <a:pt x="3248328" y="2318707"/>
                </a:lnTo>
                <a:lnTo>
                  <a:pt x="3254674" y="2318707"/>
                </a:lnTo>
                <a:lnTo>
                  <a:pt x="3267370" y="2306007"/>
                </a:lnTo>
                <a:lnTo>
                  <a:pt x="3281335" y="2320614"/>
                </a:lnTo>
                <a:lnTo>
                  <a:pt x="3294029" y="2327915"/>
                </a:lnTo>
                <a:lnTo>
                  <a:pt x="3297205" y="2315215"/>
                </a:lnTo>
                <a:lnTo>
                  <a:pt x="3320056" y="2307278"/>
                </a:lnTo>
                <a:lnTo>
                  <a:pt x="3346716" y="2320294"/>
                </a:lnTo>
                <a:lnTo>
                  <a:pt x="3360362" y="2306007"/>
                </a:lnTo>
                <a:lnTo>
                  <a:pt x="3360362" y="2297752"/>
                </a:lnTo>
                <a:lnTo>
                  <a:pt x="3307360" y="2305690"/>
                </a:lnTo>
                <a:lnTo>
                  <a:pt x="3291491" y="2301561"/>
                </a:lnTo>
                <a:lnTo>
                  <a:pt x="3297839" y="2292989"/>
                </a:lnTo>
                <a:lnTo>
                  <a:pt x="3327672" y="2289815"/>
                </a:lnTo>
                <a:lnTo>
                  <a:pt x="3348302" y="2284098"/>
                </a:lnTo>
                <a:lnTo>
                  <a:pt x="3330211" y="2273937"/>
                </a:lnTo>
                <a:lnTo>
                  <a:pt x="3343224" y="2265365"/>
                </a:lnTo>
                <a:lnTo>
                  <a:pt x="3338780" y="2256793"/>
                </a:lnTo>
                <a:lnTo>
                  <a:pt x="3323863" y="2249806"/>
                </a:lnTo>
                <a:lnTo>
                  <a:pt x="3332114" y="2227581"/>
                </a:lnTo>
                <a:lnTo>
                  <a:pt x="3355601" y="2212340"/>
                </a:lnTo>
                <a:lnTo>
                  <a:pt x="3372422" y="2245996"/>
                </a:lnTo>
                <a:lnTo>
                  <a:pt x="3379722" y="2240599"/>
                </a:lnTo>
                <a:lnTo>
                  <a:pt x="3373375" y="2228215"/>
                </a:lnTo>
                <a:lnTo>
                  <a:pt x="3375279" y="2200594"/>
                </a:lnTo>
                <a:lnTo>
                  <a:pt x="3394322" y="2197417"/>
                </a:lnTo>
                <a:lnTo>
                  <a:pt x="3408286" y="2212975"/>
                </a:lnTo>
                <a:lnTo>
                  <a:pt x="3400987" y="2257111"/>
                </a:lnTo>
                <a:lnTo>
                  <a:pt x="3412730" y="2257111"/>
                </a:lnTo>
                <a:lnTo>
                  <a:pt x="3422886" y="2220278"/>
                </a:lnTo>
                <a:lnTo>
                  <a:pt x="3450498" y="2219961"/>
                </a:lnTo>
                <a:lnTo>
                  <a:pt x="3454941" y="2208529"/>
                </a:lnTo>
                <a:lnTo>
                  <a:pt x="3415586" y="2204403"/>
                </a:lnTo>
                <a:lnTo>
                  <a:pt x="3413047" y="2186938"/>
                </a:lnTo>
                <a:lnTo>
                  <a:pt x="3390830" y="2175191"/>
                </a:lnTo>
                <a:lnTo>
                  <a:pt x="3379404" y="2186938"/>
                </a:lnTo>
                <a:lnTo>
                  <a:pt x="3372104" y="2180905"/>
                </a:lnTo>
                <a:lnTo>
                  <a:pt x="3377183" y="2171382"/>
                </a:lnTo>
                <a:lnTo>
                  <a:pt x="3391783" y="2162808"/>
                </a:lnTo>
                <a:lnTo>
                  <a:pt x="3404477" y="2161221"/>
                </a:lnTo>
                <a:lnTo>
                  <a:pt x="3420665" y="2154870"/>
                </a:lnTo>
                <a:lnTo>
                  <a:pt x="3438437" y="2165349"/>
                </a:lnTo>
                <a:lnTo>
                  <a:pt x="3446690" y="2159950"/>
                </a:lnTo>
                <a:lnTo>
                  <a:pt x="3467319" y="2179636"/>
                </a:lnTo>
                <a:lnTo>
                  <a:pt x="3482236" y="2175508"/>
                </a:lnTo>
                <a:lnTo>
                  <a:pt x="3484775" y="2162808"/>
                </a:lnTo>
                <a:lnTo>
                  <a:pt x="3458433" y="2158999"/>
                </a:lnTo>
                <a:lnTo>
                  <a:pt x="3458433" y="2149154"/>
                </a:lnTo>
                <a:lnTo>
                  <a:pt x="3486678" y="2135502"/>
                </a:lnTo>
                <a:lnTo>
                  <a:pt x="3454941" y="2125343"/>
                </a:lnTo>
                <a:lnTo>
                  <a:pt x="3438119" y="2129470"/>
                </a:lnTo>
                <a:lnTo>
                  <a:pt x="3414951" y="2131058"/>
                </a:lnTo>
                <a:lnTo>
                  <a:pt x="3432725" y="2112643"/>
                </a:lnTo>
                <a:lnTo>
                  <a:pt x="3414634" y="2107563"/>
                </a:lnTo>
                <a:lnTo>
                  <a:pt x="3412412" y="2091693"/>
                </a:lnTo>
                <a:lnTo>
                  <a:pt x="3440659" y="2072643"/>
                </a:lnTo>
                <a:lnTo>
                  <a:pt x="3457797" y="2086930"/>
                </a:lnTo>
                <a:lnTo>
                  <a:pt x="3471763" y="2095503"/>
                </a:lnTo>
                <a:lnTo>
                  <a:pt x="3484140" y="2081850"/>
                </a:lnTo>
                <a:lnTo>
                  <a:pt x="3489535" y="2088835"/>
                </a:lnTo>
                <a:lnTo>
                  <a:pt x="3515878" y="2078358"/>
                </a:lnTo>
                <a:lnTo>
                  <a:pt x="3495566" y="2060578"/>
                </a:lnTo>
                <a:lnTo>
                  <a:pt x="3478745" y="2073277"/>
                </a:lnTo>
                <a:lnTo>
                  <a:pt x="3464146" y="2066293"/>
                </a:lnTo>
                <a:lnTo>
                  <a:pt x="3467001" y="2045973"/>
                </a:lnTo>
                <a:lnTo>
                  <a:pt x="3487948" y="2039623"/>
                </a:lnTo>
                <a:lnTo>
                  <a:pt x="3502865" y="2028828"/>
                </a:lnTo>
                <a:lnTo>
                  <a:pt x="3517465" y="2029781"/>
                </a:lnTo>
                <a:cubicBezTo>
                  <a:pt x="3517783" y="2025548"/>
                  <a:pt x="3518100" y="2021314"/>
                  <a:pt x="3518418" y="2017081"/>
                </a:cubicBezTo>
                <a:lnTo>
                  <a:pt x="3532380" y="2020255"/>
                </a:lnTo>
                <a:lnTo>
                  <a:pt x="3539680" y="2027241"/>
                </a:lnTo>
                <a:lnTo>
                  <a:pt x="3554597" y="2005968"/>
                </a:lnTo>
                <a:lnTo>
                  <a:pt x="3574275" y="1976758"/>
                </a:lnTo>
                <a:lnTo>
                  <a:pt x="3596174" y="1975171"/>
                </a:lnTo>
                <a:lnTo>
                  <a:pt x="3614265" y="1968821"/>
                </a:lnTo>
                <a:lnTo>
                  <a:pt x="3623151" y="1990728"/>
                </a:lnTo>
                <a:lnTo>
                  <a:pt x="3647271" y="1981203"/>
                </a:lnTo>
                <a:lnTo>
                  <a:pt x="3637751" y="1964376"/>
                </a:lnTo>
                <a:lnTo>
                  <a:pt x="3632038" y="1948818"/>
                </a:lnTo>
                <a:lnTo>
                  <a:pt x="3679328" y="1927229"/>
                </a:lnTo>
                <a:lnTo>
                  <a:pt x="3703129" y="1953264"/>
                </a:lnTo>
                <a:lnTo>
                  <a:pt x="3697735" y="1975171"/>
                </a:lnTo>
                <a:lnTo>
                  <a:pt x="3701225" y="1987871"/>
                </a:lnTo>
                <a:lnTo>
                  <a:pt x="3724712" y="1985648"/>
                </a:lnTo>
                <a:lnTo>
                  <a:pt x="3713603" y="1971996"/>
                </a:lnTo>
                <a:lnTo>
                  <a:pt x="3719951" y="1962471"/>
                </a:lnTo>
                <a:lnTo>
                  <a:pt x="3759307" y="1963106"/>
                </a:lnTo>
                <a:lnTo>
                  <a:pt x="3772636" y="1951676"/>
                </a:lnTo>
                <a:lnTo>
                  <a:pt x="3758989" y="1933896"/>
                </a:lnTo>
                <a:lnTo>
                  <a:pt x="3778666" y="1913575"/>
                </a:lnTo>
                <a:lnTo>
                  <a:pt x="3833572" y="1886906"/>
                </a:lnTo>
                <a:lnTo>
                  <a:pt x="3821512" y="1905003"/>
                </a:lnTo>
                <a:lnTo>
                  <a:pt x="3849124" y="1894845"/>
                </a:lnTo>
                <a:lnTo>
                  <a:pt x="3851663" y="1879286"/>
                </a:lnTo>
                <a:lnTo>
                  <a:pt x="3827542" y="1878651"/>
                </a:lnTo>
                <a:lnTo>
                  <a:pt x="3837064" y="1867221"/>
                </a:lnTo>
                <a:cubicBezTo>
                  <a:pt x="3837170" y="1864046"/>
                  <a:pt x="3837275" y="1860871"/>
                  <a:pt x="3837381" y="1857696"/>
                </a:cubicBezTo>
                <a:lnTo>
                  <a:pt x="3829446" y="1853251"/>
                </a:lnTo>
                <a:lnTo>
                  <a:pt x="3844363" y="1848488"/>
                </a:lnTo>
                <a:lnTo>
                  <a:pt x="3843093" y="1844360"/>
                </a:lnTo>
                <a:lnTo>
                  <a:pt x="3826273" y="1847853"/>
                </a:lnTo>
                <a:lnTo>
                  <a:pt x="3817386" y="1863411"/>
                </a:lnTo>
                <a:lnTo>
                  <a:pt x="3749151" y="1879603"/>
                </a:lnTo>
                <a:lnTo>
                  <a:pt x="3745977" y="1884048"/>
                </a:lnTo>
                <a:lnTo>
                  <a:pt x="3818021" y="1868808"/>
                </a:lnTo>
                <a:lnTo>
                  <a:pt x="3819924" y="1879286"/>
                </a:lnTo>
                <a:lnTo>
                  <a:pt x="3767241" y="1897701"/>
                </a:lnTo>
                <a:lnTo>
                  <a:pt x="3741851" y="1933896"/>
                </a:lnTo>
                <a:lnTo>
                  <a:pt x="3709478" y="1948184"/>
                </a:lnTo>
                <a:lnTo>
                  <a:pt x="3691071" y="1918656"/>
                </a:lnTo>
                <a:lnTo>
                  <a:pt x="3701225" y="1895162"/>
                </a:lnTo>
                <a:lnTo>
                  <a:pt x="3681549" y="1908178"/>
                </a:lnTo>
                <a:lnTo>
                  <a:pt x="3672027" y="1905003"/>
                </a:lnTo>
                <a:cubicBezTo>
                  <a:pt x="3671921" y="1894420"/>
                  <a:pt x="3671816" y="1883836"/>
                  <a:pt x="3671710" y="1873253"/>
                </a:cubicBezTo>
                <a:lnTo>
                  <a:pt x="3692975" y="1869126"/>
                </a:lnTo>
                <a:lnTo>
                  <a:pt x="3716777" y="1847536"/>
                </a:lnTo>
                <a:lnTo>
                  <a:pt x="3692340" y="1842455"/>
                </a:lnTo>
                <a:lnTo>
                  <a:pt x="3690435" y="1829756"/>
                </a:lnTo>
                <a:lnTo>
                  <a:pt x="3720904" y="1822453"/>
                </a:lnTo>
                <a:lnTo>
                  <a:pt x="3713286" y="1813880"/>
                </a:lnTo>
                <a:lnTo>
                  <a:pt x="3719633" y="1795783"/>
                </a:lnTo>
                <a:lnTo>
                  <a:pt x="3738360" y="1788481"/>
                </a:lnTo>
                <a:lnTo>
                  <a:pt x="3750737" y="1747523"/>
                </a:lnTo>
                <a:lnTo>
                  <a:pt x="3766606" y="1748158"/>
                </a:lnTo>
                <a:lnTo>
                  <a:pt x="3771049" y="1734505"/>
                </a:lnTo>
                <a:lnTo>
                  <a:pt x="3788823" y="1714186"/>
                </a:lnTo>
                <a:lnTo>
                  <a:pt x="3797074" y="1720536"/>
                </a:lnTo>
                <a:lnTo>
                  <a:pt x="3815165" y="1738315"/>
                </a:lnTo>
                <a:lnTo>
                  <a:pt x="3829130" y="1737045"/>
                </a:lnTo>
                <a:lnTo>
                  <a:pt x="3812943" y="1721170"/>
                </a:lnTo>
                <a:lnTo>
                  <a:pt x="3815165" y="1713233"/>
                </a:lnTo>
                <a:lnTo>
                  <a:pt x="3839603" y="1721170"/>
                </a:lnTo>
                <a:lnTo>
                  <a:pt x="3843728" y="1717996"/>
                </a:lnTo>
                <a:lnTo>
                  <a:pt x="3837064" y="1704343"/>
                </a:lnTo>
                <a:lnTo>
                  <a:pt x="3835159" y="1686563"/>
                </a:lnTo>
                <a:lnTo>
                  <a:pt x="3844680" y="1682118"/>
                </a:lnTo>
                <a:lnTo>
                  <a:pt x="3865309" y="1662750"/>
                </a:lnTo>
                <a:lnTo>
                  <a:pt x="3857058" y="1653861"/>
                </a:lnTo>
                <a:lnTo>
                  <a:pt x="3836746" y="1670688"/>
                </a:lnTo>
                <a:lnTo>
                  <a:pt x="3827542" y="1671640"/>
                </a:lnTo>
                <a:lnTo>
                  <a:pt x="3824051" y="1665291"/>
                </a:lnTo>
                <a:lnTo>
                  <a:pt x="3835793" y="1641478"/>
                </a:lnTo>
                <a:lnTo>
                  <a:pt x="3846269" y="1642113"/>
                </a:lnTo>
                <a:lnTo>
                  <a:pt x="3863088" y="1634493"/>
                </a:lnTo>
                <a:lnTo>
                  <a:pt x="3859915" y="1611316"/>
                </a:lnTo>
                <a:lnTo>
                  <a:pt x="3873245" y="1595441"/>
                </a:lnTo>
                <a:lnTo>
                  <a:pt x="3893240" y="1590044"/>
                </a:lnTo>
                <a:lnTo>
                  <a:pt x="3898635" y="1579566"/>
                </a:lnTo>
                <a:lnTo>
                  <a:pt x="3906887" y="1570994"/>
                </a:lnTo>
                <a:lnTo>
                  <a:pt x="3912600" y="1593854"/>
                </a:lnTo>
                <a:lnTo>
                  <a:pt x="3924025" y="1603378"/>
                </a:lnTo>
                <a:lnTo>
                  <a:pt x="3936402" y="1582106"/>
                </a:lnTo>
                <a:lnTo>
                  <a:pt x="3931325" y="1577026"/>
                </a:lnTo>
                <a:lnTo>
                  <a:pt x="3949098" y="1567501"/>
                </a:lnTo>
                <a:lnTo>
                  <a:pt x="3957350" y="1555753"/>
                </a:lnTo>
                <a:lnTo>
                  <a:pt x="3953224" y="1548451"/>
                </a:lnTo>
                <a:lnTo>
                  <a:pt x="3939577" y="1566231"/>
                </a:lnTo>
                <a:lnTo>
                  <a:pt x="3925930" y="1575121"/>
                </a:lnTo>
                <a:lnTo>
                  <a:pt x="3922755" y="1543054"/>
                </a:lnTo>
                <a:cubicBezTo>
                  <a:pt x="3922649" y="1542419"/>
                  <a:pt x="3922544" y="1541784"/>
                  <a:pt x="3922438" y="1541149"/>
                </a:cubicBezTo>
                <a:lnTo>
                  <a:pt x="3919582" y="1543054"/>
                </a:lnTo>
                <a:lnTo>
                  <a:pt x="3913235" y="1546546"/>
                </a:lnTo>
                <a:lnTo>
                  <a:pt x="3900539" y="1570994"/>
                </a:lnTo>
                <a:lnTo>
                  <a:pt x="3888797" y="1565913"/>
                </a:lnTo>
                <a:lnTo>
                  <a:pt x="3895145" y="1550039"/>
                </a:lnTo>
                <a:lnTo>
                  <a:pt x="3900857" y="1543054"/>
                </a:lnTo>
                <a:lnTo>
                  <a:pt x="3909743" y="1531941"/>
                </a:lnTo>
                <a:lnTo>
                  <a:pt x="3921169" y="1527814"/>
                </a:lnTo>
                <a:lnTo>
                  <a:pt x="3914822" y="1516066"/>
                </a:lnTo>
                <a:lnTo>
                  <a:pt x="3918947" y="1500191"/>
                </a:lnTo>
                <a:lnTo>
                  <a:pt x="3926246" y="1503366"/>
                </a:lnTo>
                <a:cubicBezTo>
                  <a:pt x="3926669" y="1509928"/>
                  <a:pt x="3927093" y="1516489"/>
                  <a:pt x="3927516" y="1523051"/>
                </a:cubicBezTo>
                <a:lnTo>
                  <a:pt x="3934181" y="1529401"/>
                </a:lnTo>
                <a:lnTo>
                  <a:pt x="3953224" y="1543054"/>
                </a:lnTo>
                <a:lnTo>
                  <a:pt x="3956398" y="1544959"/>
                </a:lnTo>
                <a:cubicBezTo>
                  <a:pt x="3956292" y="1544324"/>
                  <a:pt x="3956187" y="1543689"/>
                  <a:pt x="3956081" y="1543054"/>
                </a:cubicBezTo>
                <a:lnTo>
                  <a:pt x="3954176" y="1536069"/>
                </a:lnTo>
                <a:lnTo>
                  <a:pt x="3948463" y="1503049"/>
                </a:lnTo>
                <a:lnTo>
                  <a:pt x="3930373" y="1492889"/>
                </a:lnTo>
                <a:lnTo>
                  <a:pt x="3926882" y="1471934"/>
                </a:lnTo>
                <a:lnTo>
                  <a:pt x="3940846" y="1467172"/>
                </a:lnTo>
                <a:lnTo>
                  <a:pt x="3946559" y="1488444"/>
                </a:lnTo>
                <a:lnTo>
                  <a:pt x="3957984" y="1485904"/>
                </a:lnTo>
                <a:lnTo>
                  <a:pt x="3962110" y="1465267"/>
                </a:lnTo>
                <a:lnTo>
                  <a:pt x="3942751" y="1454471"/>
                </a:lnTo>
                <a:lnTo>
                  <a:pt x="3948780" y="1440184"/>
                </a:lnTo>
                <a:lnTo>
                  <a:pt x="3967823" y="1437644"/>
                </a:lnTo>
                <a:lnTo>
                  <a:pt x="3959571" y="1422087"/>
                </a:lnTo>
                <a:lnTo>
                  <a:pt x="3966554" y="1408117"/>
                </a:lnTo>
                <a:lnTo>
                  <a:pt x="3993531" y="1423674"/>
                </a:lnTo>
                <a:lnTo>
                  <a:pt x="3998292" y="1417324"/>
                </a:lnTo>
                <a:lnTo>
                  <a:pt x="3980200" y="1399862"/>
                </a:lnTo>
                <a:cubicBezTo>
                  <a:pt x="3980623" y="1394464"/>
                  <a:pt x="3981047" y="1389067"/>
                  <a:pt x="3981470" y="1383669"/>
                </a:cubicBezTo>
                <a:lnTo>
                  <a:pt x="3957984" y="1399862"/>
                </a:lnTo>
                <a:lnTo>
                  <a:pt x="3938306" y="1428436"/>
                </a:lnTo>
                <a:lnTo>
                  <a:pt x="3928786" y="1418277"/>
                </a:lnTo>
                <a:lnTo>
                  <a:pt x="3948780" y="1407164"/>
                </a:lnTo>
                <a:lnTo>
                  <a:pt x="3944337" y="1393829"/>
                </a:lnTo>
                <a:lnTo>
                  <a:pt x="3920851" y="1389384"/>
                </a:lnTo>
                <a:lnTo>
                  <a:pt x="3928469" y="1370652"/>
                </a:lnTo>
                <a:lnTo>
                  <a:pt x="3944337" y="1385257"/>
                </a:lnTo>
                <a:lnTo>
                  <a:pt x="3982106" y="1370017"/>
                </a:lnTo>
                <a:lnTo>
                  <a:pt x="3984328" y="1340807"/>
                </a:lnTo>
                <a:lnTo>
                  <a:pt x="3992578" y="1340172"/>
                </a:lnTo>
                <a:lnTo>
                  <a:pt x="4018922" y="1333822"/>
                </a:lnTo>
                <a:lnTo>
                  <a:pt x="4030664" y="1348427"/>
                </a:lnTo>
                <a:lnTo>
                  <a:pt x="4039551" y="1368747"/>
                </a:lnTo>
                <a:lnTo>
                  <a:pt x="4047485" y="1352554"/>
                </a:lnTo>
                <a:lnTo>
                  <a:pt x="4069701" y="1341760"/>
                </a:lnTo>
                <a:lnTo>
                  <a:pt x="4077953" y="1326202"/>
                </a:lnTo>
                <a:lnTo>
                  <a:pt x="4048755" y="1329377"/>
                </a:lnTo>
                <a:lnTo>
                  <a:pt x="4040186" y="1337950"/>
                </a:lnTo>
                <a:lnTo>
                  <a:pt x="4019556" y="1304294"/>
                </a:lnTo>
                <a:lnTo>
                  <a:pt x="4012257" y="1300167"/>
                </a:lnTo>
                <a:lnTo>
                  <a:pt x="4014161" y="1281117"/>
                </a:lnTo>
                <a:lnTo>
                  <a:pt x="4029077" y="1283340"/>
                </a:lnTo>
                <a:lnTo>
                  <a:pt x="4035107" y="1264290"/>
                </a:lnTo>
                <a:lnTo>
                  <a:pt x="4001148" y="1260480"/>
                </a:lnTo>
                <a:lnTo>
                  <a:pt x="4002417" y="1246510"/>
                </a:lnTo>
                <a:lnTo>
                  <a:pt x="4033204" y="1245240"/>
                </a:lnTo>
                <a:lnTo>
                  <a:pt x="4012891" y="1236985"/>
                </a:lnTo>
                <a:lnTo>
                  <a:pt x="4019873" y="1228412"/>
                </a:lnTo>
                <a:lnTo>
                  <a:pt x="4037012" y="1235715"/>
                </a:lnTo>
                <a:lnTo>
                  <a:pt x="4042090" y="1226190"/>
                </a:lnTo>
                <a:lnTo>
                  <a:pt x="4034790" y="1216982"/>
                </a:lnTo>
                <a:lnTo>
                  <a:pt x="4037012" y="1205235"/>
                </a:lnTo>
                <a:lnTo>
                  <a:pt x="4062083" y="1201742"/>
                </a:lnTo>
                <a:lnTo>
                  <a:pt x="4047168" y="1193487"/>
                </a:lnTo>
                <a:lnTo>
                  <a:pt x="4036694" y="1181104"/>
                </a:lnTo>
                <a:lnTo>
                  <a:pt x="4039868" y="1171579"/>
                </a:lnTo>
                <a:lnTo>
                  <a:pt x="4058912" y="1175390"/>
                </a:lnTo>
                <a:lnTo>
                  <a:pt x="4063672" y="1162689"/>
                </a:lnTo>
                <a:lnTo>
                  <a:pt x="4078588" y="1168087"/>
                </a:lnTo>
                <a:lnTo>
                  <a:pt x="4090332" y="1155387"/>
                </a:lnTo>
                <a:lnTo>
                  <a:pt x="4103979" y="1156022"/>
                </a:lnTo>
                <a:lnTo>
                  <a:pt x="4108104" y="1128717"/>
                </a:lnTo>
                <a:lnTo>
                  <a:pt x="4121752" y="1124272"/>
                </a:lnTo>
                <a:lnTo>
                  <a:pt x="4128099" y="1116652"/>
                </a:lnTo>
                <a:lnTo>
                  <a:pt x="4156346" y="1114747"/>
                </a:lnTo>
                <a:lnTo>
                  <a:pt x="4176658" y="1106809"/>
                </a:lnTo>
                <a:lnTo>
                  <a:pt x="4197917" y="1126494"/>
                </a:lnTo>
                <a:lnTo>
                  <a:pt x="4213786" y="1107444"/>
                </a:lnTo>
                <a:lnTo>
                  <a:pt x="4196330" y="1090934"/>
                </a:lnTo>
                <a:lnTo>
                  <a:pt x="4177609" y="1092204"/>
                </a:lnTo>
                <a:lnTo>
                  <a:pt x="4168723" y="1079504"/>
                </a:lnTo>
                <a:lnTo>
                  <a:pt x="4152220" y="1090299"/>
                </a:lnTo>
                <a:lnTo>
                  <a:pt x="4146507" y="1072519"/>
                </a:lnTo>
                <a:lnTo>
                  <a:pt x="4136985" y="1067121"/>
                </a:lnTo>
                <a:lnTo>
                  <a:pt x="4143016" y="1035687"/>
                </a:lnTo>
                <a:lnTo>
                  <a:pt x="4165867" y="1010287"/>
                </a:lnTo>
                <a:lnTo>
                  <a:pt x="4173801" y="1031242"/>
                </a:lnTo>
                <a:lnTo>
                  <a:pt x="4187444" y="1034417"/>
                </a:lnTo>
                <a:lnTo>
                  <a:pt x="4192839" y="1042354"/>
                </a:lnTo>
                <a:lnTo>
                  <a:pt x="4204582" y="1036004"/>
                </a:lnTo>
                <a:lnTo>
                  <a:pt x="4219499" y="1047434"/>
                </a:lnTo>
                <a:lnTo>
                  <a:pt x="4234415" y="1041084"/>
                </a:lnTo>
                <a:lnTo>
                  <a:pt x="4227433" y="1029654"/>
                </a:lnTo>
                <a:lnTo>
                  <a:pt x="4244572" y="1010604"/>
                </a:lnTo>
                <a:lnTo>
                  <a:pt x="4222355" y="1021082"/>
                </a:lnTo>
                <a:lnTo>
                  <a:pt x="4201408" y="1023304"/>
                </a:lnTo>
                <a:lnTo>
                  <a:pt x="4194743" y="1014097"/>
                </a:lnTo>
                <a:lnTo>
                  <a:pt x="4214738" y="1002349"/>
                </a:lnTo>
                <a:lnTo>
                  <a:pt x="4230290" y="982982"/>
                </a:lnTo>
                <a:lnTo>
                  <a:pt x="4218864" y="975997"/>
                </a:lnTo>
                <a:lnTo>
                  <a:pt x="4231559" y="965202"/>
                </a:lnTo>
                <a:lnTo>
                  <a:pt x="4219816" y="957899"/>
                </a:lnTo>
                <a:lnTo>
                  <a:pt x="4211247" y="948692"/>
                </a:lnTo>
                <a:lnTo>
                  <a:pt x="4224577" y="927419"/>
                </a:lnTo>
                <a:lnTo>
                  <a:pt x="4233781" y="908370"/>
                </a:lnTo>
                <a:lnTo>
                  <a:pt x="4251871" y="901067"/>
                </a:lnTo>
                <a:lnTo>
                  <a:pt x="4263297" y="868047"/>
                </a:lnTo>
                <a:lnTo>
                  <a:pt x="4272818" y="868047"/>
                </a:lnTo>
                <a:lnTo>
                  <a:pt x="4268692" y="878524"/>
                </a:lnTo>
                <a:lnTo>
                  <a:pt x="4274088" y="901702"/>
                </a:lnTo>
                <a:lnTo>
                  <a:pt x="4283926" y="916307"/>
                </a:lnTo>
                <a:lnTo>
                  <a:pt x="4285831" y="930912"/>
                </a:lnTo>
                <a:lnTo>
                  <a:pt x="4294400" y="914084"/>
                </a:lnTo>
                <a:lnTo>
                  <a:pt x="4312490" y="920435"/>
                </a:lnTo>
                <a:lnTo>
                  <a:pt x="4318838" y="911862"/>
                </a:lnTo>
                <a:lnTo>
                  <a:pt x="4313125" y="902337"/>
                </a:lnTo>
                <a:lnTo>
                  <a:pt x="4284879" y="910274"/>
                </a:lnTo>
                <a:lnTo>
                  <a:pt x="4289004" y="897257"/>
                </a:lnTo>
                <a:lnTo>
                  <a:pt x="4303604" y="896940"/>
                </a:lnTo>
                <a:lnTo>
                  <a:pt x="4310904" y="889637"/>
                </a:lnTo>
                <a:lnTo>
                  <a:pt x="4298208" y="871857"/>
                </a:lnTo>
                <a:lnTo>
                  <a:pt x="4311856" y="865507"/>
                </a:lnTo>
                <a:lnTo>
                  <a:pt x="4302017" y="848679"/>
                </a:lnTo>
                <a:lnTo>
                  <a:pt x="4284244" y="839472"/>
                </a:lnTo>
                <a:lnTo>
                  <a:pt x="4298526" y="822327"/>
                </a:lnTo>
                <a:lnTo>
                  <a:pt x="4331533" y="808357"/>
                </a:lnTo>
                <a:lnTo>
                  <a:pt x="4350576" y="819787"/>
                </a:lnTo>
                <a:lnTo>
                  <a:pt x="4367714" y="806770"/>
                </a:lnTo>
                <a:lnTo>
                  <a:pt x="4381361" y="838202"/>
                </a:lnTo>
                <a:lnTo>
                  <a:pt x="4399452" y="838202"/>
                </a:lnTo>
                <a:lnTo>
                  <a:pt x="4388661" y="819470"/>
                </a:lnTo>
                <a:lnTo>
                  <a:pt x="4409608" y="806452"/>
                </a:lnTo>
                <a:lnTo>
                  <a:pt x="4420399" y="791530"/>
                </a:lnTo>
                <a:lnTo>
                  <a:pt x="4406434" y="785497"/>
                </a:lnTo>
                <a:lnTo>
                  <a:pt x="4414686" y="767717"/>
                </a:lnTo>
                <a:lnTo>
                  <a:pt x="4403895" y="765495"/>
                </a:lnTo>
                <a:lnTo>
                  <a:pt x="4375649" y="794387"/>
                </a:lnTo>
                <a:lnTo>
                  <a:pt x="4362953" y="790260"/>
                </a:lnTo>
                <a:lnTo>
                  <a:pt x="4357558" y="772162"/>
                </a:lnTo>
                <a:lnTo>
                  <a:pt x="4342959" y="771527"/>
                </a:lnTo>
                <a:lnTo>
                  <a:pt x="4338515" y="790577"/>
                </a:lnTo>
                <a:lnTo>
                  <a:pt x="4314077" y="782005"/>
                </a:lnTo>
                <a:cubicBezTo>
                  <a:pt x="4313760" y="777560"/>
                  <a:pt x="4313442" y="773115"/>
                  <a:pt x="4313125" y="768670"/>
                </a:cubicBezTo>
                <a:lnTo>
                  <a:pt x="4345815" y="728347"/>
                </a:lnTo>
                <a:lnTo>
                  <a:pt x="4355971" y="696597"/>
                </a:lnTo>
                <a:lnTo>
                  <a:pt x="4377870" y="690247"/>
                </a:lnTo>
                <a:lnTo>
                  <a:pt x="4375649" y="677230"/>
                </a:lnTo>
                <a:lnTo>
                  <a:pt x="4408339" y="660085"/>
                </a:lnTo>
                <a:lnTo>
                  <a:pt x="4416590" y="641352"/>
                </a:lnTo>
                <a:lnTo>
                  <a:pt x="4469592" y="612142"/>
                </a:lnTo>
                <a:lnTo>
                  <a:pt x="4462610" y="600712"/>
                </a:lnTo>
                <a:lnTo>
                  <a:pt x="4459436" y="571185"/>
                </a:lnTo>
                <a:lnTo>
                  <a:pt x="4476892" y="521337"/>
                </a:lnTo>
                <a:lnTo>
                  <a:pt x="4491809" y="537212"/>
                </a:lnTo>
                <a:lnTo>
                  <a:pt x="4476257" y="562612"/>
                </a:lnTo>
                <a:lnTo>
                  <a:pt x="4486731" y="568645"/>
                </a:lnTo>
                <a:lnTo>
                  <a:pt x="4489905" y="558167"/>
                </a:lnTo>
                <a:lnTo>
                  <a:pt x="4501648" y="561342"/>
                </a:lnTo>
                <a:lnTo>
                  <a:pt x="4508947" y="580075"/>
                </a:lnTo>
                <a:lnTo>
                  <a:pt x="4514343" y="562295"/>
                </a:lnTo>
                <a:lnTo>
                  <a:pt x="4531481" y="574677"/>
                </a:lnTo>
                <a:lnTo>
                  <a:pt x="4542907" y="561025"/>
                </a:lnTo>
                <a:lnTo>
                  <a:pt x="4517199" y="545467"/>
                </a:lnTo>
                <a:cubicBezTo>
                  <a:pt x="4516882" y="539435"/>
                  <a:pt x="4516564" y="533402"/>
                  <a:pt x="4516247" y="527370"/>
                </a:cubicBezTo>
                <a:lnTo>
                  <a:pt x="4510852" y="514035"/>
                </a:lnTo>
                <a:lnTo>
                  <a:pt x="4535924" y="513717"/>
                </a:lnTo>
                <a:lnTo>
                  <a:pt x="4555602" y="560072"/>
                </a:lnTo>
                <a:lnTo>
                  <a:pt x="4582262" y="570232"/>
                </a:lnTo>
                <a:lnTo>
                  <a:pt x="4585435" y="589917"/>
                </a:lnTo>
                <a:lnTo>
                  <a:pt x="4609873" y="600395"/>
                </a:lnTo>
                <a:lnTo>
                  <a:pt x="4612095" y="586742"/>
                </a:lnTo>
                <a:lnTo>
                  <a:pt x="4581944" y="545785"/>
                </a:lnTo>
                <a:lnTo>
                  <a:pt x="4571153" y="544832"/>
                </a:lnTo>
                <a:lnTo>
                  <a:pt x="4558458" y="529275"/>
                </a:lnTo>
                <a:lnTo>
                  <a:pt x="4563536" y="505780"/>
                </a:lnTo>
                <a:lnTo>
                  <a:pt x="4549572" y="492445"/>
                </a:lnTo>
                <a:lnTo>
                  <a:pt x="4572740" y="453075"/>
                </a:lnTo>
                <a:lnTo>
                  <a:pt x="4593687" y="454027"/>
                </a:lnTo>
                <a:lnTo>
                  <a:pt x="4598765" y="444503"/>
                </a:lnTo>
                <a:lnTo>
                  <a:pt x="4613682" y="444185"/>
                </a:lnTo>
                <a:lnTo>
                  <a:pt x="4607652" y="463235"/>
                </a:lnTo>
                <a:lnTo>
                  <a:pt x="4615269" y="478157"/>
                </a:lnTo>
                <a:cubicBezTo>
                  <a:pt x="4615375" y="497736"/>
                  <a:pt x="4615480" y="517316"/>
                  <a:pt x="4615586" y="536895"/>
                </a:cubicBezTo>
                <a:lnTo>
                  <a:pt x="4633042" y="503240"/>
                </a:lnTo>
                <a:lnTo>
                  <a:pt x="4639072" y="447360"/>
                </a:lnTo>
                <a:lnTo>
                  <a:pt x="4653672" y="435930"/>
                </a:lnTo>
                <a:cubicBezTo>
                  <a:pt x="4653989" y="429897"/>
                  <a:pt x="4654307" y="423865"/>
                  <a:pt x="4654624" y="417832"/>
                </a:cubicBezTo>
                <a:lnTo>
                  <a:pt x="4670810" y="408307"/>
                </a:lnTo>
                <a:lnTo>
                  <a:pt x="4678744" y="399735"/>
                </a:lnTo>
                <a:lnTo>
                  <a:pt x="4677157" y="440692"/>
                </a:lnTo>
                <a:lnTo>
                  <a:pt x="4666684" y="467362"/>
                </a:lnTo>
                <a:lnTo>
                  <a:pt x="4678744" y="493397"/>
                </a:lnTo>
                <a:lnTo>
                  <a:pt x="4678744" y="518480"/>
                </a:lnTo>
                <a:lnTo>
                  <a:pt x="4659384" y="556897"/>
                </a:lnTo>
                <a:lnTo>
                  <a:pt x="4659384" y="567375"/>
                </a:lnTo>
                <a:lnTo>
                  <a:pt x="4684457" y="540705"/>
                </a:lnTo>
                <a:lnTo>
                  <a:pt x="4691439" y="505780"/>
                </a:lnTo>
                <a:lnTo>
                  <a:pt x="4700961" y="502605"/>
                </a:lnTo>
                <a:lnTo>
                  <a:pt x="4713656" y="519115"/>
                </a:lnTo>
                <a:lnTo>
                  <a:pt x="4721273" y="505462"/>
                </a:lnTo>
                <a:lnTo>
                  <a:pt x="4703817" y="490857"/>
                </a:lnTo>
                <a:lnTo>
                  <a:pt x="4699691" y="455297"/>
                </a:lnTo>
                <a:lnTo>
                  <a:pt x="4720638" y="441327"/>
                </a:lnTo>
                <a:lnTo>
                  <a:pt x="4723495" y="412752"/>
                </a:lnTo>
                <a:lnTo>
                  <a:pt x="4736190" y="399100"/>
                </a:lnTo>
                <a:lnTo>
                  <a:pt x="4746663" y="404180"/>
                </a:lnTo>
                <a:lnTo>
                  <a:pt x="4735238" y="428627"/>
                </a:lnTo>
                <a:lnTo>
                  <a:pt x="4756502" y="440057"/>
                </a:lnTo>
                <a:lnTo>
                  <a:pt x="4762532" y="411482"/>
                </a:lnTo>
                <a:lnTo>
                  <a:pt x="4783796" y="413388"/>
                </a:lnTo>
                <a:lnTo>
                  <a:pt x="4763167" y="393702"/>
                </a:lnTo>
                <a:lnTo>
                  <a:pt x="4770784" y="378780"/>
                </a:lnTo>
                <a:lnTo>
                  <a:pt x="4786653" y="388940"/>
                </a:lnTo>
                <a:lnTo>
                  <a:pt x="4797761" y="415292"/>
                </a:lnTo>
                <a:lnTo>
                  <a:pt x="4812360" y="417515"/>
                </a:lnTo>
                <a:lnTo>
                  <a:pt x="4821882" y="439422"/>
                </a:lnTo>
                <a:lnTo>
                  <a:pt x="4841242" y="458155"/>
                </a:lnTo>
                <a:lnTo>
                  <a:pt x="4836481" y="409577"/>
                </a:lnTo>
                <a:lnTo>
                  <a:pt x="4849176" y="391480"/>
                </a:lnTo>
                <a:lnTo>
                  <a:pt x="4835212" y="372748"/>
                </a:lnTo>
                <a:lnTo>
                  <a:pt x="4847907" y="361000"/>
                </a:lnTo>
                <a:lnTo>
                  <a:pt x="4826642" y="346713"/>
                </a:lnTo>
                <a:lnTo>
                  <a:pt x="4815852" y="368937"/>
                </a:lnTo>
                <a:lnTo>
                  <a:pt x="4795857" y="347983"/>
                </a:lnTo>
                <a:cubicBezTo>
                  <a:pt x="4796069" y="340257"/>
                  <a:pt x="4796280" y="332531"/>
                  <a:pt x="4796492" y="324805"/>
                </a:cubicBezTo>
                <a:lnTo>
                  <a:pt x="4773640" y="332108"/>
                </a:lnTo>
                <a:lnTo>
                  <a:pt x="4763802" y="316550"/>
                </a:lnTo>
                <a:lnTo>
                  <a:pt x="4780623" y="311153"/>
                </a:lnTo>
                <a:lnTo>
                  <a:pt x="4793318" y="319408"/>
                </a:lnTo>
                <a:lnTo>
                  <a:pt x="4795539" y="297500"/>
                </a:lnTo>
                <a:lnTo>
                  <a:pt x="4810456" y="315280"/>
                </a:lnTo>
                <a:lnTo>
                  <a:pt x="4812360" y="331155"/>
                </a:lnTo>
                <a:lnTo>
                  <a:pt x="4828229" y="337188"/>
                </a:lnTo>
                <a:lnTo>
                  <a:pt x="4824103" y="327663"/>
                </a:lnTo>
                <a:lnTo>
                  <a:pt x="4838703" y="297183"/>
                </a:lnTo>
                <a:lnTo>
                  <a:pt x="4865045" y="304168"/>
                </a:lnTo>
                <a:lnTo>
                  <a:pt x="4863458" y="347348"/>
                </a:lnTo>
                <a:lnTo>
                  <a:pt x="4887896" y="351158"/>
                </a:lnTo>
                <a:lnTo>
                  <a:pt x="4877105" y="331473"/>
                </a:lnTo>
                <a:lnTo>
                  <a:pt x="4884723" y="321948"/>
                </a:lnTo>
                <a:lnTo>
                  <a:pt x="4892022" y="328298"/>
                </a:lnTo>
                <a:lnTo>
                  <a:pt x="4935186" y="335918"/>
                </a:lnTo>
                <a:lnTo>
                  <a:pt x="4922808" y="357190"/>
                </a:lnTo>
                <a:lnTo>
                  <a:pt x="4949468" y="356238"/>
                </a:lnTo>
                <a:lnTo>
                  <a:pt x="4932647" y="376240"/>
                </a:lnTo>
                <a:lnTo>
                  <a:pt x="4949785" y="403545"/>
                </a:lnTo>
                <a:lnTo>
                  <a:pt x="4965654" y="397830"/>
                </a:lnTo>
                <a:lnTo>
                  <a:pt x="4958989" y="363223"/>
                </a:lnTo>
                <a:lnTo>
                  <a:pt x="4973271" y="346395"/>
                </a:lnTo>
                <a:lnTo>
                  <a:pt x="4956450" y="341315"/>
                </a:lnTo>
                <a:lnTo>
                  <a:pt x="4960576" y="314645"/>
                </a:lnTo>
                <a:lnTo>
                  <a:pt x="4979619" y="318773"/>
                </a:lnTo>
                <a:lnTo>
                  <a:pt x="4985649" y="300993"/>
                </a:lnTo>
                <a:lnTo>
                  <a:pt x="4987870" y="287340"/>
                </a:lnTo>
                <a:lnTo>
                  <a:pt x="4998344" y="282895"/>
                </a:lnTo>
                <a:lnTo>
                  <a:pt x="5023099" y="248923"/>
                </a:lnTo>
                <a:lnTo>
                  <a:pt x="5037064" y="247653"/>
                </a:lnTo>
                <a:lnTo>
                  <a:pt x="5059280" y="262575"/>
                </a:lnTo>
                <a:lnTo>
                  <a:pt x="5070071" y="249558"/>
                </a:lnTo>
                <a:lnTo>
                  <a:pt x="5053885" y="233683"/>
                </a:lnTo>
                <a:lnTo>
                  <a:pt x="5066263" y="193678"/>
                </a:lnTo>
                <a:lnTo>
                  <a:pt x="5088796" y="206060"/>
                </a:lnTo>
                <a:lnTo>
                  <a:pt x="5093557" y="191455"/>
                </a:lnTo>
                <a:lnTo>
                  <a:pt x="5081814" y="172723"/>
                </a:lnTo>
                <a:lnTo>
                  <a:pt x="5053250" y="167643"/>
                </a:lnTo>
                <a:lnTo>
                  <a:pt x="5053250" y="146370"/>
                </a:lnTo>
                <a:lnTo>
                  <a:pt x="5061502" y="140020"/>
                </a:lnTo>
                <a:lnTo>
                  <a:pt x="5089431" y="164150"/>
                </a:lnTo>
                <a:lnTo>
                  <a:pt x="5098635" y="158753"/>
                </a:lnTo>
                <a:lnTo>
                  <a:pt x="5092288" y="141925"/>
                </a:lnTo>
                <a:lnTo>
                  <a:pt x="5096096" y="107000"/>
                </a:lnTo>
                <a:lnTo>
                  <a:pt x="5104665" y="111128"/>
                </a:lnTo>
                <a:lnTo>
                  <a:pt x="5115456" y="133353"/>
                </a:lnTo>
                <a:lnTo>
                  <a:pt x="5121486" y="104778"/>
                </a:lnTo>
                <a:lnTo>
                  <a:pt x="5129103" y="102555"/>
                </a:lnTo>
                <a:lnTo>
                  <a:pt x="5135451" y="128590"/>
                </a:lnTo>
                <a:lnTo>
                  <a:pt x="5148146" y="131765"/>
                </a:lnTo>
                <a:lnTo>
                  <a:pt x="5157985" y="157165"/>
                </a:lnTo>
                <a:lnTo>
                  <a:pt x="5173536" y="140020"/>
                </a:lnTo>
                <a:lnTo>
                  <a:pt x="5197974" y="129543"/>
                </a:lnTo>
                <a:lnTo>
                  <a:pt x="5202100" y="147005"/>
                </a:lnTo>
                <a:lnTo>
                  <a:pt x="5152907" y="217173"/>
                </a:lnTo>
                <a:lnTo>
                  <a:pt x="5136086" y="300675"/>
                </a:lnTo>
                <a:lnTo>
                  <a:pt x="5121486" y="323853"/>
                </a:lnTo>
                <a:lnTo>
                  <a:pt x="5127834" y="352427"/>
                </a:lnTo>
                <a:lnTo>
                  <a:pt x="5140529" y="355602"/>
                </a:lnTo>
                <a:lnTo>
                  <a:pt x="5151320" y="337505"/>
                </a:lnTo>
                <a:lnTo>
                  <a:pt x="5175441" y="307660"/>
                </a:lnTo>
                <a:lnTo>
                  <a:pt x="5157350" y="308930"/>
                </a:lnTo>
                <a:cubicBezTo>
                  <a:pt x="5157562" y="303956"/>
                  <a:pt x="5157773" y="298982"/>
                  <a:pt x="5157985" y="294008"/>
                </a:cubicBezTo>
                <a:lnTo>
                  <a:pt x="5219873" y="216538"/>
                </a:lnTo>
                <a:lnTo>
                  <a:pt x="5234473" y="175580"/>
                </a:lnTo>
                <a:lnTo>
                  <a:pt x="5260498" y="152085"/>
                </a:lnTo>
                <a:lnTo>
                  <a:pt x="5265576" y="128590"/>
                </a:lnTo>
                <a:lnTo>
                  <a:pt x="5283666" y="112715"/>
                </a:lnTo>
                <a:lnTo>
                  <a:pt x="5281445" y="137798"/>
                </a:lnTo>
                <a:lnTo>
                  <a:pt x="5291283" y="154943"/>
                </a:lnTo>
                <a:lnTo>
                  <a:pt x="5289062" y="168595"/>
                </a:lnTo>
                <a:lnTo>
                  <a:pt x="5273193" y="178120"/>
                </a:lnTo>
                <a:lnTo>
                  <a:pt x="5263989" y="201298"/>
                </a:lnTo>
                <a:lnTo>
                  <a:pt x="5291601" y="193678"/>
                </a:lnTo>
                <a:lnTo>
                  <a:pt x="5279541" y="262575"/>
                </a:lnTo>
                <a:lnTo>
                  <a:pt x="5294140" y="263210"/>
                </a:lnTo>
                <a:lnTo>
                  <a:pt x="5316356" y="249240"/>
                </a:lnTo>
                <a:lnTo>
                  <a:pt x="5331908" y="205108"/>
                </a:lnTo>
                <a:lnTo>
                  <a:pt x="5340477" y="217490"/>
                </a:lnTo>
                <a:lnTo>
                  <a:pt x="5344286" y="203838"/>
                </a:lnTo>
                <a:lnTo>
                  <a:pt x="5330638" y="188280"/>
                </a:lnTo>
                <a:lnTo>
                  <a:pt x="5334764" y="167960"/>
                </a:lnTo>
                <a:lnTo>
                  <a:pt x="5352537" y="163833"/>
                </a:lnTo>
                <a:lnTo>
                  <a:pt x="5357933" y="155260"/>
                </a:lnTo>
                <a:lnTo>
                  <a:pt x="5371580" y="136210"/>
                </a:lnTo>
                <a:lnTo>
                  <a:pt x="5362694" y="125415"/>
                </a:lnTo>
                <a:lnTo>
                  <a:pt x="5368089" y="101603"/>
                </a:lnTo>
                <a:lnTo>
                  <a:pt x="5380467" y="95253"/>
                </a:lnTo>
                <a:lnTo>
                  <a:pt x="5370945" y="81283"/>
                </a:lnTo>
                <a:lnTo>
                  <a:pt x="5378880" y="60010"/>
                </a:lnTo>
                <a:lnTo>
                  <a:pt x="5401731" y="88268"/>
                </a:lnTo>
                <a:lnTo>
                  <a:pt x="5404905" y="78743"/>
                </a:lnTo>
                <a:lnTo>
                  <a:pt x="5415061" y="58740"/>
                </a:lnTo>
                <a:close/>
                <a:moveTo>
                  <a:pt x="2018342" y="47631"/>
                </a:moveTo>
                <a:lnTo>
                  <a:pt x="2028820" y="54616"/>
                </a:lnTo>
                <a:lnTo>
                  <a:pt x="2012944" y="68586"/>
                </a:lnTo>
                <a:lnTo>
                  <a:pt x="2012944" y="75571"/>
                </a:lnTo>
                <a:lnTo>
                  <a:pt x="2018660" y="74301"/>
                </a:lnTo>
                <a:lnTo>
                  <a:pt x="2020565" y="95574"/>
                </a:lnTo>
                <a:lnTo>
                  <a:pt x="2004054" y="103194"/>
                </a:lnTo>
                <a:lnTo>
                  <a:pt x="1969448" y="105099"/>
                </a:lnTo>
                <a:lnTo>
                  <a:pt x="1951667" y="111449"/>
                </a:lnTo>
                <a:lnTo>
                  <a:pt x="1946269" y="121291"/>
                </a:lnTo>
                <a:lnTo>
                  <a:pt x="1932934" y="138436"/>
                </a:lnTo>
                <a:lnTo>
                  <a:pt x="1923410" y="150819"/>
                </a:lnTo>
                <a:lnTo>
                  <a:pt x="1916106" y="143834"/>
                </a:lnTo>
                <a:lnTo>
                  <a:pt x="1924361" y="127641"/>
                </a:lnTo>
                <a:lnTo>
                  <a:pt x="1935156" y="120656"/>
                </a:lnTo>
                <a:lnTo>
                  <a:pt x="1955794" y="99384"/>
                </a:lnTo>
                <a:lnTo>
                  <a:pt x="1967859" y="98114"/>
                </a:lnTo>
                <a:lnTo>
                  <a:pt x="1985322" y="87954"/>
                </a:lnTo>
                <a:lnTo>
                  <a:pt x="1990402" y="77476"/>
                </a:lnTo>
                <a:lnTo>
                  <a:pt x="1984686" y="72396"/>
                </a:lnTo>
                <a:lnTo>
                  <a:pt x="1988814" y="60649"/>
                </a:lnTo>
                <a:lnTo>
                  <a:pt x="2009135" y="51441"/>
                </a:lnTo>
                <a:lnTo>
                  <a:pt x="2018342" y="47631"/>
                </a:lnTo>
                <a:close/>
                <a:moveTo>
                  <a:pt x="7894005" y="0"/>
                </a:moveTo>
                <a:lnTo>
                  <a:pt x="8127630" y="0"/>
                </a:lnTo>
                <a:lnTo>
                  <a:pt x="8126993" y="2866"/>
                </a:lnTo>
                <a:lnTo>
                  <a:pt x="8156912" y="44582"/>
                </a:lnTo>
                <a:lnTo>
                  <a:pt x="8194152" y="82159"/>
                </a:lnTo>
                <a:lnTo>
                  <a:pt x="8222162" y="102221"/>
                </a:lnTo>
                <a:lnTo>
                  <a:pt x="8226618" y="114003"/>
                </a:lnTo>
                <a:lnTo>
                  <a:pt x="8244760" y="121964"/>
                </a:lnTo>
                <a:lnTo>
                  <a:pt x="8249853" y="133747"/>
                </a:lnTo>
                <a:lnTo>
                  <a:pt x="8260675" y="121964"/>
                </a:lnTo>
                <a:lnTo>
                  <a:pt x="8272451" y="147121"/>
                </a:lnTo>
                <a:lnTo>
                  <a:pt x="8258765" y="158904"/>
                </a:lnTo>
                <a:lnTo>
                  <a:pt x="8266404" y="172915"/>
                </a:lnTo>
                <a:lnTo>
                  <a:pt x="8251762" y="183424"/>
                </a:lnTo>
                <a:lnTo>
                  <a:pt x="8199245" y="157630"/>
                </a:lnTo>
                <a:lnTo>
                  <a:pt x="8196380" y="175781"/>
                </a:lnTo>
                <a:lnTo>
                  <a:pt x="8219934" y="176418"/>
                </a:lnTo>
                <a:lnTo>
                  <a:pt x="8239986" y="192977"/>
                </a:lnTo>
                <a:lnTo>
                  <a:pt x="8230437" y="196162"/>
                </a:lnTo>
                <a:lnTo>
                  <a:pt x="8232665" y="214313"/>
                </a:lnTo>
                <a:lnTo>
                  <a:pt x="8217706" y="207944"/>
                </a:lnTo>
                <a:lnTo>
                  <a:pt x="8196380" y="180558"/>
                </a:lnTo>
                <a:lnTo>
                  <a:pt x="8179511" y="169094"/>
                </a:lnTo>
                <a:lnTo>
                  <a:pt x="8184285" y="151261"/>
                </a:lnTo>
                <a:lnTo>
                  <a:pt x="8175691" y="147121"/>
                </a:lnTo>
                <a:lnTo>
                  <a:pt x="8170599" y="153490"/>
                </a:lnTo>
                <a:lnTo>
                  <a:pt x="8149592" y="150306"/>
                </a:lnTo>
                <a:lnTo>
                  <a:pt x="8150546" y="167502"/>
                </a:lnTo>
                <a:lnTo>
                  <a:pt x="8167734" y="173552"/>
                </a:lnTo>
                <a:cubicBezTo>
                  <a:pt x="8168158" y="181725"/>
                  <a:pt x="8168583" y="189899"/>
                  <a:pt x="8169007" y="198072"/>
                </a:cubicBezTo>
                <a:lnTo>
                  <a:pt x="8145772" y="194888"/>
                </a:lnTo>
                <a:lnTo>
                  <a:pt x="8125402" y="181195"/>
                </a:lnTo>
                <a:lnTo>
                  <a:pt x="8110442" y="190748"/>
                </a:lnTo>
                <a:lnTo>
                  <a:pt x="8093254" y="163681"/>
                </a:lnTo>
                <a:lnTo>
                  <a:pt x="8069701" y="156356"/>
                </a:lnTo>
                <a:lnTo>
                  <a:pt x="8059516" y="170368"/>
                </a:lnTo>
                <a:lnTo>
                  <a:pt x="8049012" y="171323"/>
                </a:lnTo>
                <a:lnTo>
                  <a:pt x="8064927" y="192659"/>
                </a:lnTo>
                <a:lnTo>
                  <a:pt x="8056651" y="203168"/>
                </a:lnTo>
                <a:lnTo>
                  <a:pt x="8039782" y="195843"/>
                </a:lnTo>
                <a:lnTo>
                  <a:pt x="8013682" y="169731"/>
                </a:lnTo>
                <a:lnTo>
                  <a:pt x="7999996" y="171005"/>
                </a:lnTo>
                <a:lnTo>
                  <a:pt x="8003179" y="155082"/>
                </a:lnTo>
                <a:lnTo>
                  <a:pt x="8032461" y="146166"/>
                </a:lnTo>
                <a:lnTo>
                  <a:pt x="7993312" y="134065"/>
                </a:lnTo>
                <a:lnTo>
                  <a:pt x="7978670" y="144892"/>
                </a:lnTo>
                <a:lnTo>
                  <a:pt x="7965939" y="138523"/>
                </a:lnTo>
                <a:lnTo>
                  <a:pt x="7938248" y="152535"/>
                </a:lnTo>
                <a:lnTo>
                  <a:pt x="7934110" y="134384"/>
                </a:lnTo>
                <a:lnTo>
                  <a:pt x="7914694" y="128333"/>
                </a:lnTo>
                <a:lnTo>
                  <a:pt x="7914376" y="91075"/>
                </a:lnTo>
                <a:lnTo>
                  <a:pt x="7892096" y="72287"/>
                </a:lnTo>
                <a:lnTo>
                  <a:pt x="7905464" y="55410"/>
                </a:lnTo>
                <a:lnTo>
                  <a:pt x="7913103" y="59549"/>
                </a:lnTo>
                <a:lnTo>
                  <a:pt x="7916604" y="78656"/>
                </a:lnTo>
                <a:lnTo>
                  <a:pt x="7944932" y="75153"/>
                </a:lnTo>
                <a:lnTo>
                  <a:pt x="7928062" y="60823"/>
                </a:lnTo>
                <a:lnTo>
                  <a:pt x="7929972" y="43627"/>
                </a:lnTo>
                <a:lnTo>
                  <a:pt x="7952252" y="56046"/>
                </a:lnTo>
                <a:lnTo>
                  <a:pt x="7940476" y="38214"/>
                </a:lnTo>
                <a:lnTo>
                  <a:pt x="7946841" y="27705"/>
                </a:lnTo>
                <a:lnTo>
                  <a:pt x="7934110" y="18152"/>
                </a:lnTo>
                <a:lnTo>
                  <a:pt x="7913103" y="34392"/>
                </a:lnTo>
                <a:lnTo>
                  <a:pt x="7908328" y="21654"/>
                </a:lnTo>
                <a:lnTo>
                  <a:pt x="7889231" y="22610"/>
                </a:lnTo>
                <a:cubicBezTo>
                  <a:pt x="7888913" y="16772"/>
                  <a:pt x="7888594" y="10933"/>
                  <a:pt x="7888276" y="5095"/>
                </a:cubicBezTo>
                <a:lnTo>
                  <a:pt x="7894005" y="0"/>
                </a:lnTo>
                <a:close/>
                <a:moveTo>
                  <a:pt x="7775563" y="0"/>
                </a:moveTo>
                <a:lnTo>
                  <a:pt x="7842711" y="0"/>
                </a:lnTo>
                <a:lnTo>
                  <a:pt x="7856526" y="3193"/>
                </a:lnTo>
                <a:lnTo>
                  <a:pt x="7850422" y="34801"/>
                </a:lnTo>
                <a:lnTo>
                  <a:pt x="7853956" y="53957"/>
                </a:lnTo>
                <a:lnTo>
                  <a:pt x="7835964" y="57150"/>
                </a:lnTo>
                <a:lnTo>
                  <a:pt x="7816045" y="35120"/>
                </a:lnTo>
                <a:lnTo>
                  <a:pt x="7812832" y="15325"/>
                </a:lnTo>
                <a:lnTo>
                  <a:pt x="7776527" y="3831"/>
                </a:lnTo>
                <a:lnTo>
                  <a:pt x="777556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sx="108000" sy="108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792760" y="4725144"/>
            <a:ext cx="2448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sx="108000" sy="108000" algn="tl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sx="108000" sy="108000" algn="tl" rotWithShape="0">
                    <a:prstClr val="black">
                      <a:alpha val="40000"/>
                    </a:prstClr>
                  </a:outerShdw>
                </a:effectLst>
              </a:rPr>
              <a:t>ерьте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080792" y="4509120"/>
            <a:ext cx="15121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sx="108000" sy="108000" algn="tl" rotWithShape="0">
                    <a:prstClr val="black">
                      <a:alpha val="40000"/>
                    </a:prstClr>
                  </a:outerShdw>
                </a:effectLst>
              </a:rPr>
              <a:t>нам</a:t>
            </a: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ru-RU" sz="8000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2720752" y="5517232"/>
            <a:ext cx="216024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50800" dist="38100" dir="2700000" sx="108000" sy="108000" algn="tl" rotWithShape="0">
                    <a:prstClr val="black">
                      <a:alpha val="40000"/>
                    </a:prstClr>
                  </a:outerShdw>
                </a:effectLst>
              </a:rPr>
              <a:t>Мы знаем, что лучше!</a:t>
            </a:r>
          </a:p>
        </p:txBody>
      </p:sp>
      <p:pic>
        <p:nvPicPr>
          <p:cNvPr id="25" name="Picture 4" descr="Image result for moto vettoria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4928" y="5445224"/>
            <a:ext cx="288032" cy="288032"/>
          </a:xfrm>
          <a:prstGeom prst="rect">
            <a:avLst/>
          </a:prstGeom>
          <a:noFill/>
          <a:effectLst>
            <a:outerShdw blurRad="50800" dist="38100" dir="2700000" sx="108000" sy="108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Image result for unes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24808" y="4941168"/>
            <a:ext cx="288032" cy="222550"/>
          </a:xfrm>
          <a:prstGeom prst="rect">
            <a:avLst/>
          </a:prstGeom>
          <a:noFill/>
          <a:effectLst/>
        </p:spPr>
      </p:pic>
      <p:sp>
        <p:nvSpPr>
          <p:cNvPr id="28" name="Rettangolo 27"/>
          <p:cNvSpPr/>
          <p:nvPr/>
        </p:nvSpPr>
        <p:spPr>
          <a:xfrm>
            <a:off x="2648744" y="5877272"/>
            <a:ext cx="223224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128464" y="5877272"/>
            <a:ext cx="2304256" cy="79208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0" y="1628800"/>
            <a:ext cx="2432720" cy="936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2432720" y="1628800"/>
            <a:ext cx="2520280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0" y="2636912"/>
            <a:ext cx="488099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1000 причин, чтобы выбрать нас!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Мы продумали  каждую деталь Вашего тура. Всё, что требуется от Вас - отдохнуть.  Путешествуйте с нами и используйте возможность  получить незабываемый опыт, новые знания и познакомиться с новыми людьми, которые разделяют с Вами любовь к мотоциклам.  Наше агенство работает для Вас уже пять лет, наш опыт делает нас самыми компетентными гидами.  Верьте нам! Мы знаем, что лучше!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128464" y="5877272"/>
            <a:ext cx="720080" cy="79208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8" name="Picture 4" descr="Risultati immagini per world icon vector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1000" contrast="-2000"/>
          </a:blip>
          <a:srcRect/>
          <a:stretch>
            <a:fillRect/>
          </a:stretch>
        </p:blipFill>
        <p:spPr bwMode="auto">
          <a:xfrm>
            <a:off x="200472" y="6021288"/>
            <a:ext cx="560512" cy="560513"/>
          </a:xfrm>
          <a:prstGeom prst="rect">
            <a:avLst/>
          </a:prstGeom>
          <a:noFill/>
        </p:spPr>
      </p:pic>
      <p:pic>
        <p:nvPicPr>
          <p:cNvPr id="11270" name="Picture 6" descr="Risultati immagini per like icon vector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56000" contrast="-33000"/>
          </a:blip>
          <a:srcRect/>
          <a:stretch>
            <a:fillRect/>
          </a:stretch>
        </p:blipFill>
        <p:spPr bwMode="auto">
          <a:xfrm>
            <a:off x="200472" y="5013176"/>
            <a:ext cx="504056" cy="504056"/>
          </a:xfrm>
          <a:prstGeom prst="rect">
            <a:avLst/>
          </a:prstGeom>
          <a:noFill/>
        </p:spPr>
      </p:pic>
      <p:sp>
        <p:nvSpPr>
          <p:cNvPr id="40" name="Ovale 39"/>
          <p:cNvSpPr/>
          <p:nvPr/>
        </p:nvSpPr>
        <p:spPr>
          <a:xfrm>
            <a:off x="1712640" y="134076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72" name="Picture 8" descr="Immagine correlata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" contrast="68000"/>
          </a:blip>
          <a:srcRect/>
          <a:stretch>
            <a:fillRect/>
          </a:stretch>
        </p:blipFill>
        <p:spPr bwMode="auto">
          <a:xfrm>
            <a:off x="1856656" y="1484784"/>
            <a:ext cx="360040" cy="360040"/>
          </a:xfrm>
          <a:prstGeom prst="rect">
            <a:avLst/>
          </a:prstGeom>
          <a:noFill/>
        </p:spPr>
      </p:pic>
      <p:sp>
        <p:nvSpPr>
          <p:cNvPr id="41" name="Ovale 40"/>
          <p:cNvSpPr/>
          <p:nvPr/>
        </p:nvSpPr>
        <p:spPr>
          <a:xfrm>
            <a:off x="4232920" y="134076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74" name="Picture 10" descr="Immagine correlata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1000" contrast="55000"/>
          </a:blip>
          <a:srcRect/>
          <a:stretch>
            <a:fillRect/>
          </a:stretch>
        </p:blipFill>
        <p:spPr bwMode="auto">
          <a:xfrm>
            <a:off x="4376936" y="1484784"/>
            <a:ext cx="311548" cy="311548"/>
          </a:xfrm>
          <a:prstGeom prst="rect">
            <a:avLst/>
          </a:prstGeom>
          <a:noFill/>
        </p:spPr>
      </p:pic>
      <p:pic>
        <p:nvPicPr>
          <p:cNvPr id="11276" name="Picture 12" descr="Immagine correlata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rcRect/>
          <a:stretch>
            <a:fillRect/>
          </a:stretch>
        </p:blipFill>
        <p:spPr bwMode="auto">
          <a:xfrm flipV="1">
            <a:off x="0" y="2276872"/>
            <a:ext cx="864096" cy="221190"/>
          </a:xfrm>
          <a:prstGeom prst="rect">
            <a:avLst/>
          </a:prstGeom>
          <a:noFill/>
        </p:spPr>
      </p:pic>
      <p:pic>
        <p:nvPicPr>
          <p:cNvPr id="44" name="Picture 12" descr="Immagine correlata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rcRect/>
          <a:stretch>
            <a:fillRect/>
          </a:stretch>
        </p:blipFill>
        <p:spPr bwMode="auto">
          <a:xfrm flipV="1">
            <a:off x="2432720" y="2276872"/>
            <a:ext cx="864096" cy="221190"/>
          </a:xfrm>
          <a:prstGeom prst="rect">
            <a:avLst/>
          </a:prstGeom>
          <a:noFill/>
        </p:spPr>
      </p:pic>
      <p:sp>
        <p:nvSpPr>
          <p:cNvPr id="45" name="Rettangolo 44"/>
          <p:cNvSpPr/>
          <p:nvPr/>
        </p:nvSpPr>
        <p:spPr>
          <a:xfrm>
            <a:off x="5097016" y="5733256"/>
            <a:ext cx="936104" cy="936104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78" name="Picture 14" descr="Immagine correlata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rcRect/>
          <a:stretch>
            <a:fillRect/>
          </a:stretch>
        </p:blipFill>
        <p:spPr bwMode="auto">
          <a:xfrm rot="2760445">
            <a:off x="5323262" y="5944184"/>
            <a:ext cx="480725" cy="480725"/>
          </a:xfrm>
          <a:prstGeom prst="rect">
            <a:avLst/>
          </a:prstGeom>
          <a:noFill/>
        </p:spPr>
      </p:pic>
      <p:cxnSp>
        <p:nvCxnSpPr>
          <p:cNvPr id="48" name="Connettore 1 47"/>
          <p:cNvCxnSpPr/>
          <p:nvPr/>
        </p:nvCxnSpPr>
        <p:spPr>
          <a:xfrm>
            <a:off x="2792760" y="6309320"/>
            <a:ext cx="1872208" cy="0"/>
          </a:xfrm>
          <a:prstGeom prst="line">
            <a:avLst/>
          </a:prstGeom>
          <a:ln>
            <a:solidFill>
              <a:schemeClr val="tx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2648744" y="638132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Звоните нам: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432720" y="638132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FF0000"/>
                </a:solidFill>
              </a:rPr>
              <a:t>+7(800)22-69-347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848544" y="6088559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</a:t>
            </a:r>
            <a:r>
              <a:rPr lang="it-IT" sz="1200" dirty="0" smtClean="0">
                <a:solidFill>
                  <a:schemeClr val="bg1"/>
                </a:solidFill>
              </a:rPr>
              <a:t>://www.unescoontheroad.com</a:t>
            </a:r>
          </a:p>
          <a:p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848544" y="494116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Следуйте за нами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на:</a:t>
            </a:r>
            <a:endParaRPr lang="it-IT" sz="1200" dirty="0" smtClean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55" name="Picture 12" descr="Image result for facebook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20552" y="5229200"/>
            <a:ext cx="432048" cy="432048"/>
          </a:xfrm>
          <a:prstGeom prst="rect">
            <a:avLst/>
          </a:prstGeom>
          <a:noFill/>
        </p:spPr>
      </p:pic>
      <p:pic>
        <p:nvPicPr>
          <p:cNvPr id="56" name="Picture 8" descr="Image result for twitter 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4608" y="5229200"/>
            <a:ext cx="404664" cy="404664"/>
          </a:xfrm>
          <a:prstGeom prst="rect">
            <a:avLst/>
          </a:prstGeom>
          <a:noFill/>
        </p:spPr>
      </p:pic>
      <p:pic>
        <p:nvPicPr>
          <p:cNvPr id="57" name="Picture 10" descr="Image result for instagram ico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28664" y="5229200"/>
            <a:ext cx="432048" cy="432048"/>
          </a:xfrm>
          <a:prstGeom prst="rect">
            <a:avLst/>
          </a:prstGeom>
          <a:noFill/>
        </p:spPr>
      </p:pic>
      <p:sp>
        <p:nvSpPr>
          <p:cNvPr id="58" name="Rettangolo 57"/>
          <p:cNvSpPr/>
          <p:nvPr/>
        </p:nvSpPr>
        <p:spPr>
          <a:xfrm>
            <a:off x="0" y="1628800"/>
            <a:ext cx="243272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Рекомендую этот тур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всем, ВСЕМ любителем природы и путешествий на мотоцикле.</a:t>
            </a:r>
          </a:p>
          <a:p>
            <a:pPr algn="r"/>
            <a:r>
              <a:rPr lang="ru-RU" sz="1050" i="1" dirty="0" smtClean="0">
                <a:solidFill>
                  <a:schemeClr val="bg1">
                    <a:lumMod val="95000"/>
                  </a:schemeClr>
                </a:solidFill>
              </a:rPr>
              <a:t>Николай</a:t>
            </a:r>
            <a:endParaRPr lang="it-IT" sz="1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2432720" y="1628800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Безупречная организация, компетентные люди, дружелюбные гиды всегда готовы помочь. </a:t>
            </a:r>
          </a:p>
          <a:p>
            <a:pPr algn="r"/>
            <a:r>
              <a:rPr lang="ru-RU" sz="1050" i="1" dirty="0" smtClean="0">
                <a:solidFill>
                  <a:schemeClr val="bg1">
                    <a:lumMod val="95000"/>
                  </a:schemeClr>
                </a:solidFill>
              </a:rPr>
              <a:t>Иван</a:t>
            </a:r>
          </a:p>
        </p:txBody>
      </p:sp>
      <p:cxnSp>
        <p:nvCxnSpPr>
          <p:cNvPr id="61" name="Connettore 1 60"/>
          <p:cNvCxnSpPr/>
          <p:nvPr/>
        </p:nvCxnSpPr>
        <p:spPr>
          <a:xfrm>
            <a:off x="200472" y="4797152"/>
            <a:ext cx="4536504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magine 49" descr="questa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769424" y="3717032"/>
            <a:ext cx="792088" cy="1311896"/>
          </a:xfrm>
          <a:prstGeom prst="rect">
            <a:avLst/>
          </a:prstGeom>
          <a:ln>
            <a:noFill/>
          </a:ln>
        </p:spPr>
      </p:pic>
      <p:sp>
        <p:nvSpPr>
          <p:cNvPr id="60" name="CasellaDiTesto 59"/>
          <p:cNvSpPr txBox="1"/>
          <p:nvPr/>
        </p:nvSpPr>
        <p:spPr>
          <a:xfrm>
            <a:off x="2504728" y="58772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Найлучший тур в мире ждёт только Ваш звонок.</a:t>
            </a:r>
            <a:endParaRPr lang="it-IT" sz="1200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5097016" y="2492896"/>
            <a:ext cx="22322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Наследи</a:t>
            </a:r>
            <a:r>
              <a:rPr lang="ru-RU" sz="1400" b="1" dirty="0">
                <a:solidFill>
                  <a:srgbClr val="FF0000"/>
                </a:solidFill>
              </a:rPr>
              <a:t>е</a:t>
            </a:r>
            <a:r>
              <a:rPr lang="ru-RU" sz="1400" b="1" dirty="0" smtClean="0">
                <a:solidFill>
                  <a:srgbClr val="FF0000"/>
                </a:solidFill>
              </a:rPr>
              <a:t> ЮНЕСКО</a:t>
            </a:r>
          </a:p>
          <a:p>
            <a:r>
              <a:rPr lang="ru-RU" sz="1200" dirty="0" smtClean="0"/>
              <a:t>Впечатляющие Объекты всемирного наследия ЮНЕСКО в Европе.</a:t>
            </a:r>
            <a:endParaRPr lang="it-IT" sz="120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5097016" y="4869160"/>
            <a:ext cx="223224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Дикая природа</a:t>
            </a:r>
          </a:p>
          <a:p>
            <a:r>
              <a:rPr lang="ru-RU" sz="1200" dirty="0" smtClean="0"/>
              <a:t>Прекрасные пейзажи и   панорамные виды.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7329264" y="4509120"/>
            <a:ext cx="257673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Наша команда</a:t>
            </a:r>
          </a:p>
          <a:p>
            <a:r>
              <a:rPr lang="ru-RU" sz="1200" dirty="0" smtClean="0"/>
              <a:t>Команда мотоциклис-</a:t>
            </a:r>
          </a:p>
          <a:p>
            <a:r>
              <a:rPr lang="ru-RU" sz="1200" dirty="0" smtClean="0"/>
              <a:t>тов вместе с командой самых компетентных гидов: тур пред-лагаемый на шести языках.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5961112" y="5661248"/>
            <a:ext cx="3944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Тур состоится в Июле 2017 г.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Протяженность маршрута - 7172 км. Посещаемые стра-ны: Португалия, Испания, Франция, Италия, Греция, Ру-мыния, Беларусь, Польша, Германия, Австрия, Венгрия, Словакия.  Стоимость тура от 3500</a:t>
            </a:r>
            <a:r>
              <a:rPr lang="it-IT" sz="1200" dirty="0" smtClean="0">
                <a:solidFill>
                  <a:schemeClr val="bg1"/>
                </a:solidFill>
              </a:rPr>
              <a:t> ₽</a:t>
            </a:r>
            <a:r>
              <a:rPr lang="ru-RU" sz="1200" dirty="0" smtClean="0">
                <a:solidFill>
                  <a:schemeClr val="bg1"/>
                </a:solidFill>
              </a:rPr>
              <a:t> в день.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8" descr="corfu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720" y="0"/>
            <a:ext cx="2520280" cy="2175041"/>
          </a:xfrm>
          <a:prstGeom prst="rect">
            <a:avLst/>
          </a:prstGeom>
        </p:spPr>
      </p:pic>
      <p:pic>
        <p:nvPicPr>
          <p:cNvPr id="73" name="Content Placeholder 9" descr="delta_dunarii.jpg"/>
          <p:cNvPicPr>
            <a:picLocks noChangeAspect="1"/>
          </p:cNvPicPr>
          <p:nvPr/>
        </p:nvPicPr>
        <p:blipFill>
          <a:blip r:embed="rId4" cstate="print"/>
          <a:srcRect t="9521"/>
          <a:stretch>
            <a:fillRect/>
          </a:stretch>
        </p:blipFill>
        <p:spPr>
          <a:xfrm>
            <a:off x="0" y="0"/>
            <a:ext cx="2432720" cy="1628800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097016" y="1700808"/>
            <a:ext cx="20882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097016" y="5013176"/>
            <a:ext cx="20882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0" y="1628800"/>
            <a:ext cx="2432720" cy="936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2432720" y="1628800"/>
            <a:ext cx="2520280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0" y="2636912"/>
            <a:ext cx="488099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Наша задача – делать Вас счастливыми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Мы очень внимательно и серьезно относимся к нашей задаче организовать Ваше путешествие. Сотня мотоциклистов уже пробовала наши туры «Объекты наследия ЮНЕСКО» в Америке, в Африке и в Азии. Они дали нам возможность реализовать их мечты.  У Вас тоже есть мечта путешествовать на мотоцикле, но не знаете, откуда начинать и куда Вам лучше попасть? Полагайтесь на нас! Наша команда занимается </a:t>
            </a:r>
            <a:r>
              <a:rPr lang="ru-RU" sz="1400" smtClean="0">
                <a:solidFill>
                  <a:schemeClr val="bg1"/>
                </a:solidFill>
              </a:rPr>
              <a:t>именно этим!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1712640" y="134076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72" name="Picture 8" descr="Immagine correlat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" contrast="68000"/>
          </a:blip>
          <a:srcRect/>
          <a:stretch>
            <a:fillRect/>
          </a:stretch>
        </p:blipFill>
        <p:spPr bwMode="auto">
          <a:xfrm>
            <a:off x="1856656" y="1484784"/>
            <a:ext cx="360040" cy="360040"/>
          </a:xfrm>
          <a:prstGeom prst="rect">
            <a:avLst/>
          </a:prstGeom>
          <a:noFill/>
        </p:spPr>
      </p:pic>
      <p:sp>
        <p:nvSpPr>
          <p:cNvPr id="41" name="Ovale 40"/>
          <p:cNvSpPr/>
          <p:nvPr/>
        </p:nvSpPr>
        <p:spPr>
          <a:xfrm>
            <a:off x="4232920" y="134076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74" name="Picture 10" descr="Immagine correlata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1000" contrast="55000"/>
          </a:blip>
          <a:srcRect/>
          <a:stretch>
            <a:fillRect/>
          </a:stretch>
        </p:blipFill>
        <p:spPr bwMode="auto">
          <a:xfrm>
            <a:off x="4376936" y="1484784"/>
            <a:ext cx="311548" cy="311548"/>
          </a:xfrm>
          <a:prstGeom prst="rect">
            <a:avLst/>
          </a:prstGeom>
          <a:noFill/>
        </p:spPr>
      </p:pic>
      <p:pic>
        <p:nvPicPr>
          <p:cNvPr id="11276" name="Picture 12" descr="Immagine correlat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rcRect/>
          <a:stretch>
            <a:fillRect/>
          </a:stretch>
        </p:blipFill>
        <p:spPr bwMode="auto">
          <a:xfrm flipV="1">
            <a:off x="0" y="2276872"/>
            <a:ext cx="864096" cy="221190"/>
          </a:xfrm>
          <a:prstGeom prst="rect">
            <a:avLst/>
          </a:prstGeom>
          <a:noFill/>
        </p:spPr>
      </p:pic>
      <p:sp>
        <p:nvSpPr>
          <p:cNvPr id="58" name="Rettangolo 57"/>
          <p:cNvSpPr/>
          <p:nvPr/>
        </p:nvSpPr>
        <p:spPr>
          <a:xfrm>
            <a:off x="0" y="1628800"/>
            <a:ext cx="243272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Просто прекрасный при-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родный тур по Европе по  Объектам всемирного наследиям ЮНЕСКО.</a:t>
            </a:r>
          </a:p>
          <a:p>
            <a:pPr algn="r"/>
            <a:r>
              <a:rPr lang="ru-RU" sz="1050" i="1" dirty="0" smtClean="0">
                <a:solidFill>
                  <a:schemeClr val="bg1">
                    <a:lumMod val="95000"/>
                  </a:schemeClr>
                </a:solidFill>
              </a:rPr>
              <a:t>Виктория</a:t>
            </a:r>
            <a:endParaRPr lang="ru-RU" sz="1200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it-IT" sz="1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2432720" y="1628800"/>
            <a:ext cx="2520280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Лучшее путешествие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моей жизни.</a:t>
            </a:r>
          </a:p>
          <a:p>
            <a:pPr algn="r"/>
            <a:endParaRPr lang="ru-RU" sz="1050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sz="1050" i="1" dirty="0" smtClean="0">
                <a:solidFill>
                  <a:schemeClr val="bg1">
                    <a:lumMod val="95000"/>
                  </a:schemeClr>
                </a:solidFill>
              </a:rPr>
              <a:t>Игорь</a:t>
            </a:r>
            <a:endParaRPr lang="it-IT" sz="1200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ru-RU" sz="1050" i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5097016" y="1700808"/>
            <a:ext cx="2448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Свобода </a:t>
            </a:r>
          </a:p>
          <a:p>
            <a:r>
              <a:rPr lang="ru-RU" sz="1200" dirty="0" smtClean="0"/>
              <a:t>Почувствуйте свободу</a:t>
            </a:r>
          </a:p>
          <a:p>
            <a:r>
              <a:rPr lang="ru-RU" sz="1200" dirty="0" smtClean="0"/>
              <a:t>девственной природы.</a:t>
            </a:r>
            <a:endParaRPr lang="it-IT" sz="1200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5097016" y="5013176"/>
            <a:ext cx="21602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Информация </a:t>
            </a:r>
          </a:p>
          <a:p>
            <a:r>
              <a:rPr lang="ru-RU" sz="1200" dirty="0" smtClean="0"/>
              <a:t>Узнаете о местной культуре, традициях и архитектуре.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7329264" y="3573016"/>
            <a:ext cx="25767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Н</a:t>
            </a:r>
          </a:p>
          <a:p>
            <a:r>
              <a:rPr lang="ru-RU" sz="1200" dirty="0" smtClean="0"/>
              <a:t>К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5097016" y="2564904"/>
            <a:ext cx="2088232" cy="8640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5097016" y="5805264"/>
            <a:ext cx="2088232" cy="86409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5097016" y="2564904"/>
            <a:ext cx="648072" cy="864096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5097016" y="5805264"/>
            <a:ext cx="648072" cy="864096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128464" y="4725144"/>
            <a:ext cx="468052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2" name="Immagine 71" descr="2.jpg"/>
          <p:cNvPicPr>
            <a:picLocks noChangeAspect="1"/>
          </p:cNvPicPr>
          <p:nvPr/>
        </p:nvPicPr>
        <p:blipFill>
          <a:blip r:embed="rId8" cstate="print"/>
          <a:srcRect l="11111" r="8333"/>
          <a:stretch>
            <a:fillRect/>
          </a:stretch>
        </p:blipFill>
        <p:spPr>
          <a:xfrm>
            <a:off x="128464" y="4725144"/>
            <a:ext cx="2016224" cy="1944216"/>
          </a:xfrm>
          <a:prstGeom prst="rect">
            <a:avLst/>
          </a:prstGeom>
        </p:spPr>
      </p:pic>
      <p:pic>
        <p:nvPicPr>
          <p:cNvPr id="2050" name="Picture 2" descr="Risultati immagini per corfu"/>
          <p:cNvPicPr>
            <a:picLocks noChangeAspect="1" noChangeArrowheads="1"/>
          </p:cNvPicPr>
          <p:nvPr/>
        </p:nvPicPr>
        <p:blipFill>
          <a:blip r:embed="rId9" cstate="print"/>
          <a:srcRect l="18751" t="5263" r="29687"/>
          <a:stretch>
            <a:fillRect/>
          </a:stretch>
        </p:blipFill>
        <p:spPr bwMode="auto">
          <a:xfrm>
            <a:off x="7257256" y="188640"/>
            <a:ext cx="2448272" cy="3888432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7257256" y="3501008"/>
            <a:ext cx="244827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4" name="Picture 6" descr="Risultati immagini per &amp;Bcy;&amp;iecy;&amp;lcy;&amp;acy;&amp;rcy;&amp;ucy;&amp;scy;&amp;softcy;-&amp;Bcy;&amp;iecy;&amp;lcy;&amp;ocy;&amp;vcy;&amp;iecy;&amp;zhcy;&amp;scy;&amp;kcy;&amp;acy;&amp;yacy; &amp;pcy;&amp;ucy;&amp;shchcy;&amp;acy;"/>
          <p:cNvPicPr>
            <a:picLocks noChangeAspect="1" noChangeArrowheads="1"/>
          </p:cNvPicPr>
          <p:nvPr/>
        </p:nvPicPr>
        <p:blipFill>
          <a:blip r:embed="rId10" cstate="print"/>
          <a:srcRect l="25429" r="32188" b="11339"/>
          <a:stretch>
            <a:fillRect/>
          </a:stretch>
        </p:blipFill>
        <p:spPr bwMode="auto">
          <a:xfrm>
            <a:off x="5097016" y="188640"/>
            <a:ext cx="2088232" cy="1556792"/>
          </a:xfrm>
          <a:prstGeom prst="rect">
            <a:avLst/>
          </a:prstGeom>
          <a:noFill/>
        </p:spPr>
      </p:pic>
      <p:pic>
        <p:nvPicPr>
          <p:cNvPr id="2056" name="Picture 8" descr="Immagine correlata"/>
          <p:cNvPicPr>
            <a:picLocks noChangeAspect="1" noChangeArrowheads="1"/>
          </p:cNvPicPr>
          <p:nvPr/>
        </p:nvPicPr>
        <p:blipFill>
          <a:blip r:embed="rId11" cstate="print"/>
          <a:srcRect l="10527" r="10527"/>
          <a:stretch>
            <a:fillRect/>
          </a:stretch>
        </p:blipFill>
        <p:spPr bwMode="auto">
          <a:xfrm>
            <a:off x="5097016" y="3501008"/>
            <a:ext cx="2088232" cy="1539171"/>
          </a:xfrm>
          <a:prstGeom prst="rect">
            <a:avLst/>
          </a:prstGeom>
          <a:noFill/>
        </p:spPr>
      </p:pic>
      <p:pic>
        <p:nvPicPr>
          <p:cNvPr id="76" name="Immagine 75" descr="questa fot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69424" y="2996952"/>
            <a:ext cx="864096" cy="864096"/>
          </a:xfrm>
          <a:prstGeom prst="rect">
            <a:avLst/>
          </a:prstGeom>
        </p:spPr>
      </p:pic>
      <p:pic>
        <p:nvPicPr>
          <p:cNvPr id="77" name="Immagine 76" descr="crop.png"/>
          <p:cNvPicPr>
            <a:picLocks noChangeAspect="1"/>
          </p:cNvPicPr>
          <p:nvPr/>
        </p:nvPicPr>
        <p:blipFill>
          <a:blip r:embed="rId13" cstate="print"/>
          <a:srcRect t="15237" b="1441"/>
          <a:stretch>
            <a:fillRect/>
          </a:stretch>
        </p:blipFill>
        <p:spPr>
          <a:xfrm>
            <a:off x="7257256" y="4653136"/>
            <a:ext cx="2448272" cy="2016224"/>
          </a:xfrm>
          <a:prstGeom prst="rect">
            <a:avLst/>
          </a:prstGeom>
        </p:spPr>
      </p:pic>
      <p:sp>
        <p:nvSpPr>
          <p:cNvPr id="78" name="CasellaDiTesto 77"/>
          <p:cNvSpPr txBox="1"/>
          <p:nvPr/>
        </p:nvSpPr>
        <p:spPr>
          <a:xfrm>
            <a:off x="7257256" y="3501008"/>
            <a:ext cx="264874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На память</a:t>
            </a:r>
          </a:p>
          <a:p>
            <a:r>
              <a:rPr lang="ru-RU" sz="1200" dirty="0" smtClean="0"/>
              <a:t>Возможность фотографировать са-мые лучшие пейзажи от выбран-   ных нами для Вас найлучших пано-рамных площадок.</a:t>
            </a:r>
            <a:endParaRPr lang="it-IT" sz="1200" dirty="0"/>
          </a:p>
        </p:txBody>
      </p:sp>
      <p:pic>
        <p:nvPicPr>
          <p:cNvPr id="2058" name="Picture 10" descr="Immagine correlata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rcRect/>
          <a:stretch>
            <a:fillRect/>
          </a:stretch>
        </p:blipFill>
        <p:spPr bwMode="auto">
          <a:xfrm flipV="1">
            <a:off x="2576737" y="2327093"/>
            <a:ext cx="720079" cy="167417"/>
          </a:xfrm>
          <a:prstGeom prst="rect">
            <a:avLst/>
          </a:prstGeom>
          <a:noFill/>
        </p:spPr>
      </p:pic>
      <p:pic>
        <p:nvPicPr>
          <p:cNvPr id="2060" name="Picture 12" descr="Immagine correlata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8000"/>
          </a:blip>
          <a:srcRect/>
          <a:stretch>
            <a:fillRect/>
          </a:stretch>
        </p:blipFill>
        <p:spPr bwMode="auto">
          <a:xfrm rot="5400000">
            <a:off x="5205028" y="2744924"/>
            <a:ext cx="432048" cy="504056"/>
          </a:xfrm>
          <a:prstGeom prst="rect">
            <a:avLst/>
          </a:prstGeom>
          <a:noFill/>
        </p:spPr>
      </p:pic>
      <p:pic>
        <p:nvPicPr>
          <p:cNvPr id="79" name="Picture 12" descr="Immagine correlata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8000"/>
          </a:blip>
          <a:srcRect/>
          <a:stretch>
            <a:fillRect/>
          </a:stretch>
        </p:blipFill>
        <p:spPr bwMode="auto">
          <a:xfrm rot="5400000">
            <a:off x="5205028" y="5985284"/>
            <a:ext cx="432048" cy="504056"/>
          </a:xfrm>
          <a:prstGeom prst="rect">
            <a:avLst/>
          </a:prstGeom>
          <a:noFill/>
        </p:spPr>
      </p:pic>
      <p:sp>
        <p:nvSpPr>
          <p:cNvPr id="80" name="CasellaDiTesto 79"/>
          <p:cNvSpPr txBox="1"/>
          <p:nvPr/>
        </p:nvSpPr>
        <p:spPr>
          <a:xfrm>
            <a:off x="5673080" y="256490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При посещении объ-</a:t>
            </a:r>
          </a:p>
          <a:p>
            <a:r>
              <a:rPr lang="ru-RU" sz="1200" dirty="0" err="1" smtClean="0">
                <a:solidFill>
                  <a:schemeClr val="bg1"/>
                </a:solidFill>
              </a:rPr>
              <a:t>ектов</a:t>
            </a:r>
            <a:r>
              <a:rPr lang="ru-RU" sz="1200" dirty="0" smtClean="0">
                <a:solidFill>
                  <a:schemeClr val="bg1"/>
                </a:solidFill>
              </a:rPr>
              <a:t>  для Вас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доступны бесплатные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безопасные парковки.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5673080" y="580526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Гиды на русском, ан-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глийском, китайском, итальянском, казах-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ском и румынском.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2216696" y="5013176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Всегда в безопасности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/>
              <a:t>Вы всегда в команде компетен-тных людей. В случае любой проблемы, мы рядом с Вами и готовы Вам помочь. </a:t>
            </a:r>
          </a:p>
          <a:p>
            <a:pPr algn="just"/>
            <a:r>
              <a:rPr lang="ru-RU" sz="1200" dirty="0" smtClean="0">
                <a:solidFill>
                  <a:srgbClr val="00B050"/>
                </a:solidFill>
              </a:rPr>
              <a:t>Горячая линия 24ч:           800-26-36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411</Words>
  <Application>Microsoft Office PowerPoint</Application>
  <PresentationFormat>Лист A4 (210x297 мм)</PresentationFormat>
  <Paragraphs>57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Tema di Office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Diletta</dc:creator>
  <cp:lastModifiedBy>Игорь</cp:lastModifiedBy>
  <cp:revision>52</cp:revision>
  <dcterms:created xsi:type="dcterms:W3CDTF">2016-11-26T14:11:23Z</dcterms:created>
  <dcterms:modified xsi:type="dcterms:W3CDTF">2016-11-27T17:44:17Z</dcterms:modified>
</cp:coreProperties>
</file>