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561263" cy="2663825"/>
  <p:notesSz cx="9144000" cy="6858000"/>
  <p:defaultTextStyle>
    <a:defPPr>
      <a:defRPr lang="it-IT"/>
    </a:defPPr>
    <a:lvl1pPr marL="0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65" d="100"/>
          <a:sy n="165" d="100"/>
        </p:scale>
        <p:origin x="-108" y="-540"/>
      </p:cViewPr>
      <p:guideLst>
        <p:guide orient="horz" pos="83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7096" y="827512"/>
            <a:ext cx="6427073" cy="57099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34191" y="1509502"/>
            <a:ext cx="5292883" cy="6807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10B6-3F5C-4C0E-BC27-F09FB4D6BD3B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B029-48EB-4B24-817A-4B71CEBD002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10B6-3F5C-4C0E-BC27-F09FB4D6BD3B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B029-48EB-4B24-817A-4B71CEBD002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534137" y="82628"/>
            <a:ext cx="1405922" cy="176663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12429" y="82628"/>
            <a:ext cx="4095684" cy="176663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10B6-3F5C-4C0E-BC27-F09FB4D6BD3B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B029-48EB-4B24-817A-4B71CEBD002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10B6-3F5C-4C0E-BC27-F09FB4D6BD3B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B029-48EB-4B24-817A-4B71CEBD002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7290" y="1711754"/>
            <a:ext cx="6427073" cy="52906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97290" y="1129043"/>
            <a:ext cx="6427073" cy="582711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65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48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30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1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096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779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61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10B6-3F5C-4C0E-BC27-F09FB4D6BD3B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B029-48EB-4B24-817A-4B71CEBD002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12431" y="482818"/>
            <a:ext cx="2750147" cy="136644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188596" y="482818"/>
            <a:ext cx="2751459" cy="136644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10B6-3F5C-4C0E-BC27-F09FB4D6BD3B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B029-48EB-4B24-817A-4B71CEBD002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067" y="106678"/>
            <a:ext cx="6805138" cy="443971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067" y="596278"/>
            <a:ext cx="3340870" cy="24850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8067" y="844778"/>
            <a:ext cx="3340870" cy="1534783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841019" y="596278"/>
            <a:ext cx="3342184" cy="24850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841019" y="844778"/>
            <a:ext cx="3342184" cy="1534783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10B6-3F5C-4C0E-BC27-F09FB4D6BD3B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B029-48EB-4B24-817A-4B71CEBD002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10B6-3F5C-4C0E-BC27-F09FB4D6BD3B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B029-48EB-4B24-817A-4B71CEBD002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10B6-3F5C-4C0E-BC27-F09FB4D6BD3B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B029-48EB-4B24-817A-4B71CEBD002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065" y="106060"/>
            <a:ext cx="2487603" cy="45137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56245" y="106061"/>
            <a:ext cx="4226956" cy="227350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78065" y="557431"/>
            <a:ext cx="2487603" cy="1822130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10B6-3F5C-4C0E-BC27-F09FB4D6BD3B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B029-48EB-4B24-817A-4B71CEBD002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2061" y="1864677"/>
            <a:ext cx="4536758" cy="22013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482061" y="238018"/>
            <a:ext cx="4536758" cy="1598295"/>
          </a:xfrm>
        </p:spPr>
        <p:txBody>
          <a:bodyPr/>
          <a:lstStyle>
            <a:lvl1pPr marL="0" indent="0">
              <a:buNone/>
              <a:defRPr sz="2600"/>
            </a:lvl1pPr>
            <a:lvl2pPr marL="368275" indent="0">
              <a:buNone/>
              <a:defRPr sz="2300"/>
            </a:lvl2pPr>
            <a:lvl3pPr marL="736549" indent="0">
              <a:buNone/>
              <a:defRPr sz="1900"/>
            </a:lvl3pPr>
            <a:lvl4pPr marL="1104824" indent="0">
              <a:buNone/>
              <a:defRPr sz="1600"/>
            </a:lvl4pPr>
            <a:lvl5pPr marL="1473098" indent="0">
              <a:buNone/>
              <a:defRPr sz="1600"/>
            </a:lvl5pPr>
            <a:lvl6pPr marL="1841373" indent="0">
              <a:buNone/>
              <a:defRPr sz="1600"/>
            </a:lvl6pPr>
            <a:lvl7pPr marL="2209648" indent="0">
              <a:buNone/>
              <a:defRPr sz="1600"/>
            </a:lvl7pPr>
            <a:lvl8pPr marL="2577922" indent="0">
              <a:buNone/>
              <a:defRPr sz="1600"/>
            </a:lvl8pPr>
            <a:lvl9pPr marL="2946197" indent="0">
              <a:buNone/>
              <a:defRPr sz="16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82061" y="2084814"/>
            <a:ext cx="4536758" cy="312629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10B6-3F5C-4C0E-BC27-F09FB4D6BD3B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B029-48EB-4B24-817A-4B71CEBD002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78067" y="106678"/>
            <a:ext cx="6805138" cy="443971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067" y="621561"/>
            <a:ext cx="6805138" cy="175800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78067" y="2468971"/>
            <a:ext cx="1764294" cy="141824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10B6-3F5C-4C0E-BC27-F09FB4D6BD3B}" type="datetimeFigureOut">
              <a:rPr lang="it-IT" smtClean="0"/>
              <a:t>28/11/2016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83432" y="2468971"/>
            <a:ext cx="2394401" cy="141824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418908" y="2468971"/>
            <a:ext cx="1764294" cy="141824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B029-48EB-4B24-817A-4B71CEBD0020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6549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206" indent="-276206" algn="l" defTabSz="73654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8446" indent="-230172" algn="l" defTabSz="73654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0687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8961" indent="-184137" algn="l" defTabSz="73654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236" indent="-184137" algn="l" defTabSz="73654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492599" y="1547872"/>
            <a:ext cx="3024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Partiamo</a:t>
            </a:r>
          </a:p>
          <a:p>
            <a:r>
              <a:rPr lang="it-IT" dirty="0" smtClean="0"/>
              <a:t>Nome cognome ecc</a:t>
            </a:r>
          </a:p>
          <a:p>
            <a:r>
              <a:rPr lang="it-IT" dirty="0" smtClean="0"/>
              <a:t>+ sconto per partire con noi</a:t>
            </a:r>
            <a:endParaRPr lang="it-IT" dirty="0"/>
          </a:p>
        </p:txBody>
      </p:sp>
      <p:pic>
        <p:nvPicPr>
          <p:cNvPr id="7" name="Immagine 6" descr="rrrr.PNG"/>
          <p:cNvPicPr>
            <a:picLocks noChangeAspect="1"/>
          </p:cNvPicPr>
          <p:nvPr/>
        </p:nvPicPr>
        <p:blipFill>
          <a:blip r:embed="rId2" cstate="print"/>
          <a:srcRect l="9550" b="6455"/>
          <a:stretch>
            <a:fillRect/>
          </a:stretch>
        </p:blipFill>
        <p:spPr>
          <a:xfrm>
            <a:off x="1" y="1"/>
            <a:ext cx="6372920" cy="2663825"/>
          </a:xfrm>
          <a:prstGeom prst="rect">
            <a:avLst/>
          </a:prstGeo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 descr="aaaaaaaaaaaaa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2339" y="179785"/>
            <a:ext cx="2358926" cy="2318255"/>
          </a:xfrm>
          <a:prstGeom prst="rect">
            <a:avLst/>
          </a:prstGeom>
          <a:ln w="66675" cap="rnd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2" cstate="print"/>
          <a:srcRect r="4678"/>
          <a:stretch>
            <a:fillRect/>
          </a:stretch>
        </p:blipFill>
        <p:spPr bwMode="auto">
          <a:xfrm>
            <a:off x="2052439" y="0"/>
            <a:ext cx="2196456" cy="2663825"/>
          </a:xfrm>
          <a:prstGeom prst="rect">
            <a:avLst/>
          </a:prstGeom>
          <a:noFill/>
        </p:spPr>
      </p:pic>
      <p:pic>
        <p:nvPicPr>
          <p:cNvPr id="11" name="Picture 4" descr="Immagine correlata"/>
          <p:cNvPicPr>
            <a:picLocks noChangeAspect="1" noChangeArrowheads="1"/>
          </p:cNvPicPr>
          <p:nvPr/>
        </p:nvPicPr>
        <p:blipFill>
          <a:blip r:embed="rId2" cstate="print"/>
          <a:srcRect r="6250"/>
          <a:stretch>
            <a:fillRect/>
          </a:stretch>
        </p:blipFill>
        <p:spPr bwMode="auto">
          <a:xfrm rot="10800000">
            <a:off x="4212681" y="1"/>
            <a:ext cx="2160239" cy="2663825"/>
          </a:xfrm>
          <a:prstGeom prst="rect">
            <a:avLst/>
          </a:prstGeom>
          <a:noFill/>
        </p:spPr>
      </p:pic>
      <p:cxnSp>
        <p:nvCxnSpPr>
          <p:cNvPr id="13" name="Connettore 1 12"/>
          <p:cNvCxnSpPr/>
          <p:nvPr/>
        </p:nvCxnSpPr>
        <p:spPr>
          <a:xfrm>
            <a:off x="4212678" y="107776"/>
            <a:ext cx="0" cy="2448272"/>
          </a:xfrm>
          <a:prstGeom prst="line">
            <a:avLst/>
          </a:prstGeom>
          <a:ln>
            <a:solidFill>
              <a:schemeClr val="tx1">
                <a:alpha val="22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Risultati immag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160239" cy="2663825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Risultati immagini per european stars vecto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4000"/>
          </a:blip>
          <a:srcRect/>
          <a:stretch>
            <a:fillRect/>
          </a:stretch>
        </p:blipFill>
        <p:spPr bwMode="auto">
          <a:xfrm>
            <a:off x="2340473" y="467817"/>
            <a:ext cx="1728191" cy="1718457"/>
          </a:xfrm>
          <a:prstGeom prst="rect">
            <a:avLst/>
          </a:prstGeom>
          <a:noFill/>
        </p:spPr>
      </p:pic>
      <p:pic>
        <p:nvPicPr>
          <p:cNvPr id="16" name="Picture 8" descr="Risultati immagini per european stars vecto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4000"/>
          </a:blip>
          <a:srcRect/>
          <a:stretch>
            <a:fillRect/>
          </a:stretch>
        </p:blipFill>
        <p:spPr bwMode="auto">
          <a:xfrm>
            <a:off x="4356695" y="467817"/>
            <a:ext cx="1728191" cy="1718457"/>
          </a:xfrm>
          <a:prstGeom prst="rect">
            <a:avLst/>
          </a:prstGeom>
          <a:noFill/>
        </p:spPr>
      </p:pic>
      <p:pic>
        <p:nvPicPr>
          <p:cNvPr id="6" name="Immagine 5" descr="circl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220791" y="179785"/>
            <a:ext cx="2340472" cy="230425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8" name="Rettangolo 17"/>
          <p:cNvSpPr/>
          <p:nvPr/>
        </p:nvSpPr>
        <p:spPr>
          <a:xfrm>
            <a:off x="3132559" y="179784"/>
            <a:ext cx="936104" cy="64807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 rot="5400000">
            <a:off x="2285667" y="1170692"/>
            <a:ext cx="208823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Фамилия </a:t>
            </a:r>
            <a:r>
              <a:rPr lang="it-IT" sz="105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</a:t>
            </a:r>
            <a:endParaRPr lang="ru-RU" sz="105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</a:t>
            </a:r>
            <a:r>
              <a:rPr lang="it-IT" sz="105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___________________</a:t>
            </a:r>
            <a:endParaRPr lang="ru-RU" sz="105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рождения </a:t>
            </a:r>
            <a:r>
              <a:rPr lang="it-IT" sz="105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__/</a:t>
            </a:r>
            <a:r>
              <a:rPr lang="it-IT" sz="105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it-IT" sz="105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/_____</a:t>
            </a:r>
            <a:endParaRPr lang="ru-RU" sz="105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Мотоцикл </a:t>
            </a:r>
            <a:r>
              <a:rPr lang="it-IT" sz="105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ru-RU" sz="105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it-IT" sz="1050" dirty="0"/>
          </a:p>
        </p:txBody>
      </p:sp>
      <p:sp>
        <p:nvSpPr>
          <p:cNvPr id="20" name="CasellaDiTesto 19"/>
          <p:cNvSpPr txBox="1"/>
          <p:nvPr/>
        </p:nvSpPr>
        <p:spPr>
          <a:xfrm rot="5400000">
            <a:off x="1630263" y="117802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Поехали?</a:t>
            </a:r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нет</a:t>
            </a:r>
            <a:endParaRPr lang="it-IT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484487" y="1403920"/>
            <a:ext cx="288032" cy="360040"/>
          </a:xfrm>
          <a:prstGeom prst="rect">
            <a:avLst/>
          </a:prstGeom>
          <a:noFill/>
          <a:ln w="12700">
            <a:solidFill>
              <a:schemeClr val="tx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2484487" y="1835968"/>
            <a:ext cx="288032" cy="360040"/>
          </a:xfrm>
          <a:prstGeom prst="rect">
            <a:avLst/>
          </a:prstGeom>
          <a:noFill/>
          <a:ln w="12700">
            <a:solidFill>
              <a:schemeClr val="tx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24</Words>
  <Application>Microsoft Office PowerPoint</Application>
  <PresentationFormat>Произвольный</PresentationFormat>
  <Paragraphs>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Tema di Office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Diletta</dc:creator>
  <cp:lastModifiedBy>Sveta</cp:lastModifiedBy>
  <cp:revision>8</cp:revision>
  <dcterms:created xsi:type="dcterms:W3CDTF">2016-11-28T12:41:48Z</dcterms:created>
  <dcterms:modified xsi:type="dcterms:W3CDTF">2016-11-28T18:03:12Z</dcterms:modified>
</cp:coreProperties>
</file>